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962" r:id="rId1"/>
  </p:sldMasterIdLst>
  <p:notesMasterIdLst>
    <p:notesMasterId r:id="rId105"/>
  </p:notesMasterIdLst>
  <p:handoutMasterIdLst>
    <p:handoutMasterId r:id="rId106"/>
  </p:handoutMasterIdLst>
  <p:sldIdLst>
    <p:sldId id="2142533009" r:id="rId2"/>
    <p:sldId id="2147374794" r:id="rId3"/>
    <p:sldId id="2142533010" r:id="rId4"/>
    <p:sldId id="2142533111" r:id="rId5"/>
    <p:sldId id="2142533023" r:id="rId6"/>
    <p:sldId id="2142533119" r:id="rId7"/>
    <p:sldId id="2147374790" r:id="rId8"/>
    <p:sldId id="2147374791" r:id="rId9"/>
    <p:sldId id="2142533114" r:id="rId10"/>
    <p:sldId id="2142533115" r:id="rId11"/>
    <p:sldId id="2142533116" r:id="rId12"/>
    <p:sldId id="2142533117" r:id="rId13"/>
    <p:sldId id="2142533015" r:id="rId14"/>
    <p:sldId id="2147374783" r:id="rId15"/>
    <p:sldId id="2142533016" r:id="rId16"/>
    <p:sldId id="2142533122" r:id="rId17"/>
    <p:sldId id="2147374784" r:id="rId18"/>
    <p:sldId id="2147374785" r:id="rId19"/>
    <p:sldId id="2147374786" r:id="rId20"/>
    <p:sldId id="2147374787" r:id="rId21"/>
    <p:sldId id="2147374788" r:id="rId22"/>
    <p:sldId id="2142533123" r:id="rId23"/>
    <p:sldId id="2142533039" r:id="rId24"/>
    <p:sldId id="2142533133" r:id="rId25"/>
    <p:sldId id="2142533124" r:id="rId26"/>
    <p:sldId id="2142533134" r:id="rId27"/>
    <p:sldId id="2142533135" r:id="rId28"/>
    <p:sldId id="407" r:id="rId29"/>
    <p:sldId id="2142533105" r:id="rId30"/>
    <p:sldId id="2142533106" r:id="rId31"/>
    <p:sldId id="2142533125" r:id="rId32"/>
    <p:sldId id="2142533002" r:id="rId33"/>
    <p:sldId id="2142532949" r:id="rId34"/>
    <p:sldId id="2142532953" r:id="rId35"/>
    <p:sldId id="2142532952" r:id="rId36"/>
    <p:sldId id="2142532954" r:id="rId37"/>
    <p:sldId id="2142532956" r:id="rId38"/>
    <p:sldId id="2142532955" r:id="rId39"/>
    <p:sldId id="2142533036" r:id="rId40"/>
    <p:sldId id="2142532938" r:id="rId41"/>
    <p:sldId id="2142532942" r:id="rId42"/>
    <p:sldId id="2142533136" r:id="rId43"/>
    <p:sldId id="2142533031" r:id="rId44"/>
    <p:sldId id="2142533032" r:id="rId45"/>
    <p:sldId id="2142533126" r:id="rId46"/>
    <p:sldId id="2142533103" r:id="rId47"/>
    <p:sldId id="2142533104" r:id="rId48"/>
    <p:sldId id="2147374792" r:id="rId49"/>
    <p:sldId id="2142532964" r:id="rId50"/>
    <p:sldId id="2142532972" r:id="rId51"/>
    <p:sldId id="2142532980" r:id="rId52"/>
    <p:sldId id="2142532999" r:id="rId53"/>
    <p:sldId id="434" r:id="rId54"/>
    <p:sldId id="2142533127" r:id="rId55"/>
    <p:sldId id="2142533051" r:id="rId56"/>
    <p:sldId id="2142533109" r:id="rId57"/>
    <p:sldId id="2147374789" r:id="rId58"/>
    <p:sldId id="2142533053" r:id="rId59"/>
    <p:sldId id="2142533054" r:id="rId60"/>
    <p:sldId id="2142533055" r:id="rId61"/>
    <p:sldId id="2142533128" r:id="rId62"/>
    <p:sldId id="2142533098" r:id="rId63"/>
    <p:sldId id="410" r:id="rId64"/>
    <p:sldId id="2142532932" r:id="rId65"/>
    <p:sldId id="2142533061" r:id="rId66"/>
    <p:sldId id="2142533062" r:id="rId67"/>
    <p:sldId id="2142533057" r:id="rId68"/>
    <p:sldId id="2142533063" r:id="rId69"/>
    <p:sldId id="2142533064" r:id="rId70"/>
    <p:sldId id="2142533065" r:id="rId71"/>
    <p:sldId id="2142533056" r:id="rId72"/>
    <p:sldId id="2142533066" r:id="rId73"/>
    <p:sldId id="2142533067" r:id="rId74"/>
    <p:sldId id="2142533069" r:id="rId75"/>
    <p:sldId id="2147374796" r:id="rId76"/>
    <p:sldId id="2142533070" r:id="rId77"/>
    <p:sldId id="2142533072" r:id="rId78"/>
    <p:sldId id="2142533073" r:id="rId79"/>
    <p:sldId id="2142533075" r:id="rId80"/>
    <p:sldId id="2142533074" r:id="rId81"/>
    <p:sldId id="2142533076" r:id="rId82"/>
    <p:sldId id="2142533077" r:id="rId83"/>
    <p:sldId id="2142533078" r:id="rId84"/>
    <p:sldId id="2142533079" r:id="rId85"/>
    <p:sldId id="2147374795" r:id="rId86"/>
    <p:sldId id="2142533080" r:id="rId87"/>
    <p:sldId id="2142533082" r:id="rId88"/>
    <p:sldId id="2142533083" r:id="rId89"/>
    <p:sldId id="2142533084" r:id="rId90"/>
    <p:sldId id="2142533088" r:id="rId91"/>
    <p:sldId id="2142533087" r:id="rId92"/>
    <p:sldId id="2142533089" r:id="rId93"/>
    <p:sldId id="2142533090" r:id="rId94"/>
    <p:sldId id="2142533092" r:id="rId95"/>
    <p:sldId id="2142533095" r:id="rId96"/>
    <p:sldId id="505" r:id="rId97"/>
    <p:sldId id="2142533129" r:id="rId98"/>
    <p:sldId id="469" r:id="rId99"/>
    <p:sldId id="2142533138" r:id="rId100"/>
    <p:sldId id="2142532997" r:id="rId101"/>
    <p:sldId id="2147374723" r:id="rId102"/>
    <p:sldId id="2147374743" r:id="rId103"/>
    <p:sldId id="439" r:id="rId104"/>
  </p:sldIdLst>
  <p:sldSz cx="24387175" cy="13716000"/>
  <p:notesSz cx="6858000" cy="9144000"/>
  <p:embeddedFontLst>
    <p:embeddedFont>
      <p:font typeface="IBM Plex Sans" panose="020B0503050203000203" pitchFamily="34" charset="0"/>
      <p:regular r:id="rId107"/>
      <p:bold r:id="rId108"/>
      <p:italic r:id="rId109"/>
      <p:boldItalic r:id="rId110"/>
    </p:embeddedFont>
    <p:embeddedFont>
      <p:font typeface="IBM Plex Sans Light" panose="020B0403050203000203" pitchFamily="34" charset="0"/>
      <p:regular r:id="rId111"/>
      <p:italic r:id="rId112"/>
    </p:embeddedFont>
    <p:embeddedFont>
      <p:font typeface="IBM Plex Sans Medm" panose="020B0503050203000203" pitchFamily="34" charset="0"/>
      <p:regular r:id="rId113"/>
      <p:italic r:id="rId114"/>
    </p:embeddedFont>
    <p:embeddedFont>
      <p:font typeface="System Font Regular" panose="020B0403050203000203" pitchFamily="34" charset="0"/>
      <p:regular r:id="rId115"/>
    </p:embeddedFont>
  </p:embeddedFontLst>
  <p:defaultTextStyle>
    <a:defPPr>
      <a:defRPr lang="en-US"/>
    </a:defPPr>
    <a:lvl1pPr marL="0" algn="l" defTabSz="1829379" rtl="0" eaLnBrk="1" latinLnBrk="0" hangingPunct="1">
      <a:defRPr sz="3600" kern="1200">
        <a:solidFill>
          <a:schemeClr val="tx1"/>
        </a:solidFill>
        <a:latin typeface="+mn-lt"/>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7E837EC-BD12-4BF2-8876-1178C6A70EC4}">
          <p14:sldIdLst>
            <p14:sldId id="2142533009"/>
            <p14:sldId id="2147374794"/>
            <p14:sldId id="2142533010"/>
            <p14:sldId id="2142533111"/>
            <p14:sldId id="2142533023"/>
            <p14:sldId id="2142533119"/>
            <p14:sldId id="2147374790"/>
            <p14:sldId id="2147374791"/>
            <p14:sldId id="2142533114"/>
            <p14:sldId id="2142533115"/>
            <p14:sldId id="2142533116"/>
            <p14:sldId id="2142533117"/>
            <p14:sldId id="2142533015"/>
            <p14:sldId id="2147374783"/>
            <p14:sldId id="2142533016"/>
          </p14:sldIdLst>
        </p14:section>
        <p14:section name="Title slides" id="{990FD80A-B8EC-4A51-9EAF-CA093B99EE72}">
          <p14:sldIdLst>
            <p14:sldId id="2142533122"/>
            <p14:sldId id="2147374784"/>
            <p14:sldId id="2147374785"/>
            <p14:sldId id="2147374786"/>
            <p14:sldId id="2147374787"/>
            <p14:sldId id="2147374788"/>
          </p14:sldIdLst>
        </p14:section>
        <p14:section name="Agenda &amp; What you will learn" id="{BE7F46C3-CF95-48D9-92BD-02E9497B9D00}">
          <p14:sldIdLst>
            <p14:sldId id="2142533123"/>
            <p14:sldId id="2142533039"/>
            <p14:sldId id="2142533133"/>
          </p14:sldIdLst>
        </p14:section>
        <p14:section name="Big text &amp; quote" id="{9471EC5F-8C4C-4C62-AF72-B6A003F15E29}">
          <p14:sldIdLst>
            <p14:sldId id="2142533124"/>
            <p14:sldId id="2142533134"/>
            <p14:sldId id="2142533135"/>
            <p14:sldId id="407"/>
            <p14:sldId id="2142533105"/>
            <p14:sldId id="2142533106"/>
          </p14:sldIdLst>
        </p14:section>
        <p14:section name="Text-based" id="{72ABDFD3-A260-4264-888F-1F6C74B72050}">
          <p14:sldIdLst>
            <p14:sldId id="2142533125"/>
            <p14:sldId id="2142533002"/>
            <p14:sldId id="2142532949"/>
            <p14:sldId id="2142532953"/>
            <p14:sldId id="2142532952"/>
            <p14:sldId id="2142532954"/>
            <p14:sldId id="2142532956"/>
            <p14:sldId id="2142532955"/>
            <p14:sldId id="2142533036"/>
            <p14:sldId id="2142532938"/>
            <p14:sldId id="2142532942"/>
            <p14:sldId id="2142533136"/>
            <p14:sldId id="2142533031"/>
            <p14:sldId id="2142533032"/>
          </p14:sldIdLst>
        </p14:section>
        <p14:section name="Text &amp; image" id="{F5718312-2445-453A-B034-CE91D9AB5517}">
          <p14:sldIdLst>
            <p14:sldId id="2142533126"/>
            <p14:sldId id="2142533103"/>
            <p14:sldId id="2142533104"/>
            <p14:sldId id="2147374792"/>
            <p14:sldId id="2142532964"/>
            <p14:sldId id="2142532972"/>
            <p14:sldId id="2142532980"/>
            <p14:sldId id="2142532999"/>
            <p14:sldId id="434"/>
          </p14:sldIdLst>
        </p14:section>
        <p14:section name="Screenshots" id="{95EAE128-FBB6-483F-9C74-1B5A91068368}">
          <p14:sldIdLst>
            <p14:sldId id="2142533127"/>
            <p14:sldId id="2142533051"/>
            <p14:sldId id="2142533109"/>
            <p14:sldId id="2147374789"/>
            <p14:sldId id="2142533053"/>
            <p14:sldId id="2142533054"/>
            <p14:sldId id="2142533055"/>
          </p14:sldIdLst>
        </p14:section>
        <p14:section name="Charts &amp; data" id="{284AE4A5-22BF-4452-8B2E-E1C2E56E5109}">
          <p14:sldIdLst>
            <p14:sldId id="2142533128"/>
            <p14:sldId id="2142533098"/>
            <p14:sldId id="410"/>
            <p14:sldId id="2142532932"/>
            <p14:sldId id="2142533061"/>
            <p14:sldId id="2142533062"/>
            <p14:sldId id="2142533057"/>
            <p14:sldId id="2142533063"/>
            <p14:sldId id="2142533064"/>
            <p14:sldId id="2142533065"/>
            <p14:sldId id="2142533056"/>
            <p14:sldId id="2142533066"/>
            <p14:sldId id="2142533067"/>
            <p14:sldId id="2142533069"/>
            <p14:sldId id="2147374796"/>
            <p14:sldId id="2142533070"/>
            <p14:sldId id="2142533072"/>
            <p14:sldId id="2142533073"/>
            <p14:sldId id="2142533075"/>
            <p14:sldId id="2142533074"/>
            <p14:sldId id="2142533076"/>
            <p14:sldId id="2142533077"/>
            <p14:sldId id="2142533078"/>
            <p14:sldId id="2142533079"/>
            <p14:sldId id="2147374795"/>
            <p14:sldId id="2142533080"/>
            <p14:sldId id="2142533082"/>
            <p14:sldId id="2142533083"/>
            <p14:sldId id="2142533084"/>
            <p14:sldId id="2142533088"/>
            <p14:sldId id="2142533087"/>
            <p14:sldId id="2142533089"/>
            <p14:sldId id="2142533090"/>
            <p14:sldId id="2142533092"/>
            <p14:sldId id="2142533095"/>
            <p14:sldId id="505"/>
          </p14:sldIdLst>
        </p14:section>
        <p14:section name="Ending" id="{5CA305CA-823C-4AF6-BEB2-9F41F3A58284}">
          <p14:sldIdLst>
            <p14:sldId id="2142533129"/>
            <p14:sldId id="469"/>
            <p14:sldId id="2142533138"/>
            <p14:sldId id="2142532997"/>
            <p14:sldId id="2147374723"/>
            <p14:sldId id="2147374743"/>
            <p14:sldId id="43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BDBA"/>
    <a:srgbClr val="DEFBE6"/>
    <a:srgbClr val="A7F0BA"/>
    <a:srgbClr val="E5F6FF"/>
    <a:srgbClr val="F1C21B"/>
    <a:srgbClr val="FDDC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98" autoAdjust="0"/>
    <p:restoredTop sz="96327"/>
  </p:normalViewPr>
  <p:slideViewPr>
    <p:cSldViewPr snapToGrid="0" snapToObjects="1">
      <p:cViewPr varScale="1">
        <p:scale>
          <a:sx n="62" d="100"/>
          <a:sy n="62" d="100"/>
        </p:scale>
        <p:origin x="616" y="200"/>
      </p:cViewPr>
      <p:guideLst/>
    </p:cSldViewPr>
  </p:slideViewPr>
  <p:outlineViewPr>
    <p:cViewPr>
      <p:scale>
        <a:sx n="33" d="100"/>
        <a:sy n="33" d="100"/>
      </p:scale>
      <p:origin x="0" y="-59992"/>
    </p:cViewPr>
  </p:outlineViewPr>
  <p:notesTextViewPr>
    <p:cViewPr>
      <p:scale>
        <a:sx n="1" d="1"/>
        <a:sy n="1" d="1"/>
      </p:scale>
      <p:origin x="0" y="0"/>
    </p:cViewPr>
  </p:notesTextViewPr>
  <p:sorterViewPr>
    <p:cViewPr varScale="1">
      <p:scale>
        <a:sx n="1" d="1"/>
        <a:sy n="1" d="1"/>
      </p:scale>
      <p:origin x="0" y="-2472"/>
    </p:cViewPr>
  </p:sorterViewPr>
  <p:notesViewPr>
    <p:cSldViewPr snapToGrid="0" snapToObjects="1">
      <p:cViewPr varScale="1">
        <p:scale>
          <a:sx n="63" d="100"/>
          <a:sy n="63" d="100"/>
        </p:scale>
        <p:origin x="3134" y="6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presProps" Target="pres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6.fntdata"/><Relationship Id="rId16" Type="http://schemas.openxmlformats.org/officeDocument/2006/relationships/slide" Target="slides/slide15.xml"/><Relationship Id="rId107" Type="http://schemas.openxmlformats.org/officeDocument/2006/relationships/font" Target="fonts/font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7.fntdata"/><Relationship Id="rId118"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font" Target="fonts/font2.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8.fntdata"/><Relationship Id="rId119"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4.fntdata"/><Relationship Id="rId115" Type="http://schemas.openxmlformats.org/officeDocument/2006/relationships/font" Target="fonts/font9.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5.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BAE6FF"/>
            </a:solidFill>
            <a:ln>
              <a:noFill/>
            </a:ln>
            <a:effectLst/>
          </c:spPr>
          <c:invertIfNegative val="0"/>
          <c:dPt>
            <c:idx val="5"/>
            <c:invertIfNegative val="0"/>
            <c:bubble3D val="0"/>
            <c:spPr>
              <a:solidFill>
                <a:schemeClr val="accent1"/>
              </a:solidFill>
              <a:ln>
                <a:noFill/>
              </a:ln>
              <a:effectLst/>
            </c:spPr>
            <c:extLst>
              <c:ext xmlns:c16="http://schemas.microsoft.com/office/drawing/2014/chart" uri="{C3380CC4-5D6E-409C-BE32-E72D297353CC}">
                <c16:uniqueId val="{00000001-2100-4F7A-985A-277A26998010}"/>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3-2100-4F7A-985A-277A26998010}"/>
              </c:ext>
            </c:extLst>
          </c:dPt>
          <c:dLbls>
            <c:dLbl>
              <c:idx val="5"/>
              <c:tx>
                <c:rich>
                  <a:bodyPr/>
                  <a:lstStyle/>
                  <a:p>
                    <a:fld id="{2C40CA4F-1B53-4331-8DBA-C8B8C7D1D1A9}" type="VALUE">
                      <a:rPr lang="en-US">
                        <a:solidFill>
                          <a:schemeClr val="bg1"/>
                        </a:solidFill>
                      </a:rPr>
                      <a:pPr/>
                      <a:t>[VALUE]</a:t>
                    </a:fld>
                    <a:endParaRPr lang="en-US"/>
                  </a:p>
                </c:rich>
              </c:tx>
              <c:dLblPos val="in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2100-4F7A-985A-277A26998010}"/>
                </c:ext>
              </c:extLst>
            </c:dLbl>
            <c:dLbl>
              <c:idx val="6"/>
              <c:tx>
                <c:rich>
                  <a:bodyPr/>
                  <a:lstStyle/>
                  <a:p>
                    <a:fld id="{8AE7E92B-7C1F-438C-9A6B-7C7F9FD19600}" type="VALUE">
                      <a:rPr lang="en-US">
                        <a:solidFill>
                          <a:schemeClr val="bg1"/>
                        </a:solidFill>
                      </a:rPr>
                      <a:pPr/>
                      <a:t>[VALUE]</a:t>
                    </a:fld>
                    <a:endParaRPr lang="en-US"/>
                  </a:p>
                </c:rich>
              </c:tx>
              <c:dLblPos val="in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2100-4F7A-985A-277A26998010}"/>
                </c:ext>
              </c:extLst>
            </c:dLbl>
            <c:spPr>
              <a:noFill/>
              <a:ln>
                <a:noFill/>
              </a:ln>
              <a:effectLst/>
            </c:spPr>
            <c:txPr>
              <a:bodyPr rot="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Category 1</c:v>
                </c:pt>
                <c:pt idx="1">
                  <c:v>Category 2</c:v>
                </c:pt>
                <c:pt idx="2">
                  <c:v>Category 3</c:v>
                </c:pt>
                <c:pt idx="3">
                  <c:v>Category 4</c:v>
                </c:pt>
                <c:pt idx="4">
                  <c:v>Category 5</c:v>
                </c:pt>
                <c:pt idx="5">
                  <c:v>Category 6</c:v>
                </c:pt>
                <c:pt idx="6">
                  <c:v>Category 7</c:v>
                </c:pt>
              </c:strCache>
            </c:strRef>
          </c:cat>
          <c:val>
            <c:numRef>
              <c:f>Sheet1!$B$2:$B$8</c:f>
              <c:numCache>
                <c:formatCode>General</c:formatCode>
                <c:ptCount val="7"/>
                <c:pt idx="0">
                  <c:v>15</c:v>
                </c:pt>
                <c:pt idx="1">
                  <c:v>20</c:v>
                </c:pt>
                <c:pt idx="2">
                  <c:v>25</c:v>
                </c:pt>
                <c:pt idx="3">
                  <c:v>20</c:v>
                </c:pt>
                <c:pt idx="4">
                  <c:v>25</c:v>
                </c:pt>
                <c:pt idx="5">
                  <c:v>45</c:v>
                </c:pt>
                <c:pt idx="6">
                  <c:v>55</c:v>
                </c:pt>
              </c:numCache>
            </c:numRef>
          </c:val>
          <c:extLst>
            <c:ext xmlns:c16="http://schemas.microsoft.com/office/drawing/2014/chart" uri="{C3380CC4-5D6E-409C-BE32-E72D297353CC}">
              <c16:uniqueId val="{00000004-2100-4F7A-985A-277A26998010}"/>
            </c:ext>
          </c:extLst>
        </c:ser>
        <c:dLbls>
          <c:dLblPos val="inEnd"/>
          <c:showLegendKey val="0"/>
          <c:showVal val="1"/>
          <c:showCatName val="0"/>
          <c:showSerName val="0"/>
          <c:showPercent val="0"/>
          <c:showBubbleSize val="0"/>
        </c:dLbls>
        <c:gapWidth val="77"/>
        <c:overlap val="26"/>
        <c:axId val="909040959"/>
        <c:axId val="909028959"/>
      </c:barChart>
      <c:catAx>
        <c:axId val="909040959"/>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909028959"/>
        <c:crosses val="autoZero"/>
        <c:auto val="1"/>
        <c:lblAlgn val="ctr"/>
        <c:lblOffset val="100"/>
        <c:noMultiLvlLbl val="0"/>
      </c:catAx>
      <c:valAx>
        <c:axId val="909028959"/>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909040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411315252260135"/>
          <c:y val="0.14830700158160579"/>
          <c:w val="0.85588684747739863"/>
          <c:h val="0.71092259187925388"/>
        </c:manualLayout>
      </c:layout>
      <c:barChart>
        <c:barDir val="bar"/>
        <c:grouping val="percentStacked"/>
        <c:varyColors val="0"/>
        <c:ser>
          <c:idx val="0"/>
          <c:order val="0"/>
          <c:tx>
            <c:strRef>
              <c:f>Sheet1!$B$1</c:f>
              <c:strCache>
                <c:ptCount val="1"/>
                <c:pt idx="0">
                  <c:v>Series 1</c:v>
                </c:pt>
              </c:strCache>
            </c:strRef>
          </c:tx>
          <c:spPr>
            <a:solidFill>
              <a:schemeClr val="accent1"/>
            </a:solidFill>
            <a:ln w="12700">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Sheet1!$B$2:$B$5</c:f>
              <c:numCache>
                <c:formatCode>0%</c:formatCode>
                <c:ptCount val="4"/>
                <c:pt idx="0">
                  <c:v>0.52</c:v>
                </c:pt>
                <c:pt idx="1">
                  <c:v>0.55000000000000004</c:v>
                </c:pt>
                <c:pt idx="2">
                  <c:v>0.6</c:v>
                </c:pt>
                <c:pt idx="3">
                  <c:v>0.6</c:v>
                </c:pt>
              </c:numCache>
            </c:numRef>
          </c:val>
          <c:extLst>
            <c:ext xmlns:c16="http://schemas.microsoft.com/office/drawing/2014/chart" uri="{C3380CC4-5D6E-409C-BE32-E72D297353CC}">
              <c16:uniqueId val="{00000000-F4B2-495D-B3B8-18B63A29B786}"/>
            </c:ext>
          </c:extLst>
        </c:ser>
        <c:ser>
          <c:idx val="1"/>
          <c:order val="1"/>
          <c:tx>
            <c:strRef>
              <c:f>Sheet1!$C$1</c:f>
              <c:strCache>
                <c:ptCount val="1"/>
                <c:pt idx="0">
                  <c:v>Series 2</c:v>
                </c:pt>
              </c:strCache>
            </c:strRef>
          </c:tx>
          <c:spPr>
            <a:solidFill>
              <a:srgbClr val="E0E0E0"/>
            </a:solidFill>
            <a:ln w="12700">
              <a:solidFill>
                <a:schemeClr val="bg1"/>
              </a:solidFill>
            </a:ln>
            <a:effectLst/>
          </c:spPr>
          <c:invertIfNegative val="0"/>
          <c:cat>
            <c:strRef>
              <c:f>Sheet1!$A$2:$A$5</c:f>
              <c:strCache>
                <c:ptCount val="4"/>
                <c:pt idx="0">
                  <c:v>Category 4</c:v>
                </c:pt>
                <c:pt idx="1">
                  <c:v>Category 3</c:v>
                </c:pt>
                <c:pt idx="2">
                  <c:v>Category 2</c:v>
                </c:pt>
                <c:pt idx="3">
                  <c:v>Category 1</c:v>
                </c:pt>
              </c:strCache>
            </c:strRef>
          </c:cat>
          <c:val>
            <c:numRef>
              <c:f>Sheet1!$C$2:$C$5</c:f>
              <c:numCache>
                <c:formatCode>0%</c:formatCode>
                <c:ptCount val="4"/>
                <c:pt idx="0">
                  <c:v>0.48</c:v>
                </c:pt>
                <c:pt idx="1">
                  <c:v>0.45</c:v>
                </c:pt>
                <c:pt idx="2">
                  <c:v>0.4</c:v>
                </c:pt>
                <c:pt idx="3">
                  <c:v>0.4</c:v>
                </c:pt>
              </c:numCache>
            </c:numRef>
          </c:val>
          <c:extLst>
            <c:ext xmlns:c16="http://schemas.microsoft.com/office/drawing/2014/chart" uri="{C3380CC4-5D6E-409C-BE32-E72D297353CC}">
              <c16:uniqueId val="{00000001-F4B2-495D-B3B8-18B63A29B786}"/>
            </c:ext>
          </c:extLst>
        </c:ser>
        <c:ser>
          <c:idx val="2"/>
          <c:order val="2"/>
          <c:tx>
            <c:strRef>
              <c:f>Sheet1!$D$1</c:f>
              <c:strCache>
                <c:ptCount val="1"/>
                <c:pt idx="0">
                  <c:v>Column1</c:v>
                </c:pt>
              </c:strCache>
            </c:strRef>
          </c:tx>
          <c:spPr>
            <a:solidFill>
              <a:schemeClr val="accent3"/>
            </a:solidFill>
            <a:ln>
              <a:noFill/>
            </a:ln>
            <a:effectLst/>
          </c:spPr>
          <c:invertIfNegative val="0"/>
          <c:cat>
            <c:strRef>
              <c:f>Sheet1!$A$2:$A$5</c:f>
              <c:strCache>
                <c:ptCount val="4"/>
                <c:pt idx="0">
                  <c:v>Category 4</c:v>
                </c:pt>
                <c:pt idx="1">
                  <c:v>Category 3</c:v>
                </c:pt>
                <c:pt idx="2">
                  <c:v>Category 2</c:v>
                </c:pt>
                <c:pt idx="3">
                  <c:v>Category 1</c:v>
                </c:pt>
              </c:strCache>
            </c:strRef>
          </c:cat>
          <c:val>
            <c:numRef>
              <c:f>Sheet1!$D$2:$D$5</c:f>
              <c:numCache>
                <c:formatCode>General</c:formatCode>
                <c:ptCount val="4"/>
              </c:numCache>
            </c:numRef>
          </c:val>
          <c:extLst>
            <c:ext xmlns:c16="http://schemas.microsoft.com/office/drawing/2014/chart" uri="{C3380CC4-5D6E-409C-BE32-E72D297353CC}">
              <c16:uniqueId val="{00000002-F4B2-495D-B3B8-18B63A29B786}"/>
            </c:ext>
          </c:extLst>
        </c:ser>
        <c:dLbls>
          <c:showLegendKey val="0"/>
          <c:showVal val="0"/>
          <c:showCatName val="0"/>
          <c:showSerName val="0"/>
          <c:showPercent val="0"/>
          <c:showBubbleSize val="0"/>
        </c:dLbls>
        <c:gapWidth val="100"/>
        <c:overlap val="100"/>
        <c:axId val="1316604143"/>
        <c:axId val="1483851535"/>
      </c:barChart>
      <c:catAx>
        <c:axId val="1316604143"/>
        <c:scaling>
          <c:orientation val="minMax"/>
        </c:scaling>
        <c:delete val="0"/>
        <c:axPos val="l"/>
        <c:numFmt formatCode="#,##0.0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crossAx val="1483851535"/>
        <c:crosses val="autoZero"/>
        <c:auto val="1"/>
        <c:lblAlgn val="ctr"/>
        <c:lblOffset val="100"/>
        <c:noMultiLvlLbl val="0"/>
      </c:catAx>
      <c:valAx>
        <c:axId val="1483851535"/>
        <c:scaling>
          <c:orientation val="minMax"/>
        </c:scaling>
        <c:delete val="1"/>
        <c:axPos val="b"/>
        <c:numFmt formatCode="0%" sourceLinked="1"/>
        <c:majorTickMark val="none"/>
        <c:minorTickMark val="none"/>
        <c:tickLblPos val="nextTo"/>
        <c:crossAx val="13166041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411315252260135"/>
          <c:y val="0.14830700158160579"/>
          <c:w val="0.85588684747739863"/>
          <c:h val="0.67343731411892382"/>
        </c:manualLayout>
      </c:layout>
      <c:barChart>
        <c:barDir val="bar"/>
        <c:grouping val="stacked"/>
        <c:varyColors val="0"/>
        <c:ser>
          <c:idx val="0"/>
          <c:order val="0"/>
          <c:tx>
            <c:strRef>
              <c:f>Sheet1!$B$1</c:f>
              <c:strCache>
                <c:ptCount val="1"/>
                <c:pt idx="0">
                  <c:v>Caption 1</c:v>
                </c:pt>
              </c:strCache>
            </c:strRef>
          </c:tx>
          <c:spPr>
            <a:solidFill>
              <a:srgbClr val="0F62FE"/>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Sheet1!$B$2:$B$5</c:f>
              <c:numCache>
                <c:formatCode>General</c:formatCode>
                <c:ptCount val="4"/>
                <c:pt idx="0">
                  <c:v>20</c:v>
                </c:pt>
                <c:pt idx="1">
                  <c:v>55</c:v>
                </c:pt>
                <c:pt idx="2">
                  <c:v>50</c:v>
                </c:pt>
                <c:pt idx="3">
                  <c:v>60</c:v>
                </c:pt>
              </c:numCache>
            </c:numRef>
          </c:val>
          <c:extLst>
            <c:ext xmlns:c16="http://schemas.microsoft.com/office/drawing/2014/chart" uri="{C3380CC4-5D6E-409C-BE32-E72D297353CC}">
              <c16:uniqueId val="{00000000-E9A9-4E40-B683-4AF321116E4A}"/>
            </c:ext>
          </c:extLst>
        </c:ser>
        <c:ser>
          <c:idx val="1"/>
          <c:order val="1"/>
          <c:tx>
            <c:strRef>
              <c:f>Sheet1!$C$1</c:f>
              <c:strCache>
                <c:ptCount val="1"/>
                <c:pt idx="0">
                  <c:v>Caption 2</c:v>
                </c:pt>
              </c:strCache>
            </c:strRef>
          </c:tx>
          <c:spPr>
            <a:solidFill>
              <a:srgbClr val="A56EFF"/>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Sheet1!$C$2:$C$5</c:f>
              <c:numCache>
                <c:formatCode>General</c:formatCode>
                <c:ptCount val="4"/>
                <c:pt idx="0">
                  <c:v>30</c:v>
                </c:pt>
                <c:pt idx="1">
                  <c:v>30</c:v>
                </c:pt>
                <c:pt idx="2">
                  <c:v>30</c:v>
                </c:pt>
                <c:pt idx="3">
                  <c:v>40</c:v>
                </c:pt>
              </c:numCache>
            </c:numRef>
          </c:val>
          <c:extLst>
            <c:ext xmlns:c16="http://schemas.microsoft.com/office/drawing/2014/chart" uri="{C3380CC4-5D6E-409C-BE32-E72D297353CC}">
              <c16:uniqueId val="{00000001-E9A9-4E40-B683-4AF321116E4A}"/>
            </c:ext>
          </c:extLst>
        </c:ser>
        <c:ser>
          <c:idx val="2"/>
          <c:order val="2"/>
          <c:tx>
            <c:strRef>
              <c:f>Sheet1!$D$1</c:f>
              <c:strCache>
                <c:ptCount val="1"/>
                <c:pt idx="0">
                  <c:v>Caption 3</c:v>
                </c:pt>
              </c:strCache>
            </c:strRef>
          </c:tx>
          <c:spPr>
            <a:solidFill>
              <a:srgbClr val="001D6C"/>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Sheet1!$D$2:$D$5</c:f>
              <c:numCache>
                <c:formatCode>General</c:formatCode>
                <c:ptCount val="4"/>
                <c:pt idx="0">
                  <c:v>30</c:v>
                </c:pt>
                <c:pt idx="1">
                  <c:v>12</c:v>
                </c:pt>
                <c:pt idx="2">
                  <c:v>16</c:v>
                </c:pt>
                <c:pt idx="3">
                  <c:v>32</c:v>
                </c:pt>
              </c:numCache>
            </c:numRef>
          </c:val>
          <c:extLst>
            <c:ext xmlns:c16="http://schemas.microsoft.com/office/drawing/2014/chart" uri="{C3380CC4-5D6E-409C-BE32-E72D297353CC}">
              <c16:uniqueId val="{00000002-E9A9-4E40-B683-4AF321116E4A}"/>
            </c:ext>
          </c:extLst>
        </c:ser>
        <c:ser>
          <c:idx val="3"/>
          <c:order val="3"/>
          <c:tx>
            <c:strRef>
              <c:f>Sheet1!$E$1</c:f>
              <c:strCache>
                <c:ptCount val="1"/>
                <c:pt idx="0">
                  <c:v>Caption 4</c:v>
                </c:pt>
              </c:strCache>
            </c:strRef>
          </c:tx>
          <c:spPr>
            <a:solidFill>
              <a:srgbClr val="009D9A"/>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Sheet1!$E$2:$E$5</c:f>
              <c:numCache>
                <c:formatCode>General</c:formatCode>
                <c:ptCount val="4"/>
                <c:pt idx="0">
                  <c:v>12</c:v>
                </c:pt>
                <c:pt idx="1">
                  <c:v>18</c:v>
                </c:pt>
                <c:pt idx="2">
                  <c:v>55</c:v>
                </c:pt>
                <c:pt idx="3">
                  <c:v>20</c:v>
                </c:pt>
              </c:numCache>
            </c:numRef>
          </c:val>
          <c:extLst>
            <c:ext xmlns:c16="http://schemas.microsoft.com/office/drawing/2014/chart" uri="{C3380CC4-5D6E-409C-BE32-E72D297353CC}">
              <c16:uniqueId val="{00000003-E9A9-4E40-B683-4AF321116E4A}"/>
            </c:ext>
          </c:extLst>
        </c:ser>
        <c:ser>
          <c:idx val="4"/>
          <c:order val="4"/>
          <c:tx>
            <c:strRef>
              <c:f>Sheet1!$F$1</c:f>
              <c:strCache>
                <c:ptCount val="1"/>
                <c:pt idx="0">
                  <c:v>Caption 5</c:v>
                </c:pt>
              </c:strCache>
            </c:strRef>
          </c:tx>
          <c:spPr>
            <a:solidFill>
              <a:srgbClr val="D02670"/>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Sheet1!$F$2:$F$5</c:f>
              <c:numCache>
                <c:formatCode>General</c:formatCode>
                <c:ptCount val="4"/>
                <c:pt idx="0">
                  <c:v>30</c:v>
                </c:pt>
                <c:pt idx="1">
                  <c:v>15</c:v>
                </c:pt>
                <c:pt idx="2">
                  <c:v>6</c:v>
                </c:pt>
                <c:pt idx="3">
                  <c:v>15</c:v>
                </c:pt>
              </c:numCache>
            </c:numRef>
          </c:val>
          <c:extLst>
            <c:ext xmlns:c16="http://schemas.microsoft.com/office/drawing/2014/chart" uri="{C3380CC4-5D6E-409C-BE32-E72D297353CC}">
              <c16:uniqueId val="{00000004-E9A9-4E40-B683-4AF321116E4A}"/>
            </c:ext>
          </c:extLst>
        </c:ser>
        <c:ser>
          <c:idx val="5"/>
          <c:order val="5"/>
          <c:tx>
            <c:strRef>
              <c:f>Sheet1!$G$1</c:f>
              <c:strCache>
                <c:ptCount val="1"/>
                <c:pt idx="0">
                  <c:v>Caption 6</c:v>
                </c:pt>
              </c:strCache>
            </c:strRef>
          </c:tx>
          <c:spPr>
            <a:solidFill>
              <a:srgbClr val="FA4D56"/>
            </a:solidFill>
            <a:ln w="127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Sheet1!$G$2:$G$5</c:f>
              <c:numCache>
                <c:formatCode>General</c:formatCode>
                <c:ptCount val="4"/>
                <c:pt idx="0">
                  <c:v>10</c:v>
                </c:pt>
                <c:pt idx="1">
                  <c:v>15</c:v>
                </c:pt>
                <c:pt idx="2">
                  <c:v>10</c:v>
                </c:pt>
                <c:pt idx="3">
                  <c:v>10</c:v>
                </c:pt>
              </c:numCache>
            </c:numRef>
          </c:val>
          <c:extLst>
            <c:ext xmlns:c16="http://schemas.microsoft.com/office/drawing/2014/chart" uri="{C3380CC4-5D6E-409C-BE32-E72D297353CC}">
              <c16:uniqueId val="{00000005-E9A9-4E40-B683-4AF321116E4A}"/>
            </c:ext>
          </c:extLst>
        </c:ser>
        <c:dLbls>
          <c:dLblPos val="inEnd"/>
          <c:showLegendKey val="0"/>
          <c:showVal val="1"/>
          <c:showCatName val="0"/>
          <c:showSerName val="0"/>
          <c:showPercent val="0"/>
          <c:showBubbleSize val="0"/>
        </c:dLbls>
        <c:gapWidth val="100"/>
        <c:overlap val="100"/>
        <c:axId val="1316604143"/>
        <c:axId val="1483851535"/>
      </c:barChart>
      <c:catAx>
        <c:axId val="1316604143"/>
        <c:scaling>
          <c:orientation val="minMax"/>
        </c:scaling>
        <c:delete val="0"/>
        <c:axPos val="l"/>
        <c:numFmt formatCode="#,##0.0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crossAx val="1483851535"/>
        <c:crosses val="autoZero"/>
        <c:auto val="1"/>
        <c:lblAlgn val="ctr"/>
        <c:lblOffset val="100"/>
        <c:noMultiLvlLbl val="0"/>
      </c:catAx>
      <c:valAx>
        <c:axId val="1483851535"/>
        <c:scaling>
          <c:orientation val="minMax"/>
        </c:scaling>
        <c:delete val="1"/>
        <c:axPos val="b"/>
        <c:majorGridlines>
          <c:spPr>
            <a:ln w="9525" cap="flat" cmpd="sng" algn="ctr">
              <a:noFill/>
              <a:round/>
            </a:ln>
            <a:effectLst/>
          </c:spPr>
        </c:majorGridlines>
        <c:numFmt formatCode="General" sourceLinked="1"/>
        <c:majorTickMark val="none"/>
        <c:minorTickMark val="none"/>
        <c:tickLblPos val="nextTo"/>
        <c:crossAx val="1316604143"/>
        <c:crosses val="autoZero"/>
        <c:crossBetween val="between"/>
      </c:valAx>
      <c:spPr>
        <a:noFill/>
        <a:ln>
          <a:noFill/>
        </a:ln>
        <a:effectLst/>
      </c:spPr>
    </c:plotArea>
    <c:legend>
      <c:legendPos val="b"/>
      <c:layout>
        <c:manualLayout>
          <c:xMode val="edge"/>
          <c:yMode val="edge"/>
          <c:x val="0.10754390599754228"/>
          <c:y val="0.89859380234198283"/>
          <c:w val="0.75496138457429751"/>
          <c:h val="3.652202222022463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411315252260135"/>
          <c:y val="0.14830700158160579"/>
          <c:w val="0.85588684747739863"/>
          <c:h val="0.67343731411892382"/>
        </c:manualLayout>
      </c:layout>
      <c:barChart>
        <c:barDir val="bar"/>
        <c:grouping val="stacked"/>
        <c:varyColors val="0"/>
        <c:ser>
          <c:idx val="0"/>
          <c:order val="0"/>
          <c:tx>
            <c:strRef>
              <c:f>Sheet1!$B$1</c:f>
              <c:strCache>
                <c:ptCount val="1"/>
                <c:pt idx="0">
                  <c:v>Caption 1</c:v>
                </c:pt>
              </c:strCache>
            </c:strRef>
          </c:tx>
          <c:spPr>
            <a:solidFill>
              <a:srgbClr val="D0E2FF"/>
            </a:solidFill>
            <a:ln w="12700">
              <a:solidFill>
                <a:srgbClr val="0F62FE"/>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Sheet1!$B$2:$B$5</c:f>
              <c:numCache>
                <c:formatCode>General</c:formatCode>
                <c:ptCount val="4"/>
                <c:pt idx="0">
                  <c:v>20</c:v>
                </c:pt>
                <c:pt idx="1">
                  <c:v>55</c:v>
                </c:pt>
                <c:pt idx="2">
                  <c:v>50</c:v>
                </c:pt>
                <c:pt idx="3">
                  <c:v>60</c:v>
                </c:pt>
              </c:numCache>
            </c:numRef>
          </c:val>
          <c:extLst>
            <c:ext xmlns:c16="http://schemas.microsoft.com/office/drawing/2014/chart" uri="{C3380CC4-5D6E-409C-BE32-E72D297353CC}">
              <c16:uniqueId val="{00000000-E387-4CC2-942F-B5F2BBF4DA81}"/>
            </c:ext>
          </c:extLst>
        </c:ser>
        <c:ser>
          <c:idx val="1"/>
          <c:order val="1"/>
          <c:tx>
            <c:strRef>
              <c:f>Sheet1!$C$1</c:f>
              <c:strCache>
                <c:ptCount val="1"/>
                <c:pt idx="0">
                  <c:v>Caption 2</c:v>
                </c:pt>
              </c:strCache>
            </c:strRef>
          </c:tx>
          <c:spPr>
            <a:solidFill>
              <a:srgbClr val="E8DAFF"/>
            </a:solidFill>
            <a:ln w="12700">
              <a:solidFill>
                <a:srgbClr val="A56EFF"/>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Sheet1!$C$2:$C$5</c:f>
              <c:numCache>
                <c:formatCode>General</c:formatCode>
                <c:ptCount val="4"/>
                <c:pt idx="0">
                  <c:v>30</c:v>
                </c:pt>
                <c:pt idx="1">
                  <c:v>30</c:v>
                </c:pt>
                <c:pt idx="2">
                  <c:v>30</c:v>
                </c:pt>
                <c:pt idx="3">
                  <c:v>40</c:v>
                </c:pt>
              </c:numCache>
            </c:numRef>
          </c:val>
          <c:extLst>
            <c:ext xmlns:c16="http://schemas.microsoft.com/office/drawing/2014/chart" uri="{C3380CC4-5D6E-409C-BE32-E72D297353CC}">
              <c16:uniqueId val="{00000001-E387-4CC2-942F-B5F2BBF4DA81}"/>
            </c:ext>
          </c:extLst>
        </c:ser>
        <c:ser>
          <c:idx val="2"/>
          <c:order val="2"/>
          <c:tx>
            <c:strRef>
              <c:f>Sheet1!$D$1</c:f>
              <c:strCache>
                <c:ptCount val="1"/>
                <c:pt idx="0">
                  <c:v>Caption 3</c:v>
                </c:pt>
              </c:strCache>
            </c:strRef>
          </c:tx>
          <c:spPr>
            <a:solidFill>
              <a:srgbClr val="BAE6FF"/>
            </a:solidFill>
            <a:ln w="12700">
              <a:solidFill>
                <a:srgbClr val="1192E8"/>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Sheet1!$D$2:$D$5</c:f>
              <c:numCache>
                <c:formatCode>General</c:formatCode>
                <c:ptCount val="4"/>
                <c:pt idx="0">
                  <c:v>30</c:v>
                </c:pt>
                <c:pt idx="1">
                  <c:v>12</c:v>
                </c:pt>
                <c:pt idx="2">
                  <c:v>16</c:v>
                </c:pt>
                <c:pt idx="3">
                  <c:v>32</c:v>
                </c:pt>
              </c:numCache>
            </c:numRef>
          </c:val>
          <c:extLst>
            <c:ext xmlns:c16="http://schemas.microsoft.com/office/drawing/2014/chart" uri="{C3380CC4-5D6E-409C-BE32-E72D297353CC}">
              <c16:uniqueId val="{00000002-E387-4CC2-942F-B5F2BBF4DA81}"/>
            </c:ext>
          </c:extLst>
        </c:ser>
        <c:ser>
          <c:idx val="3"/>
          <c:order val="3"/>
          <c:tx>
            <c:strRef>
              <c:f>Sheet1!$E$1</c:f>
              <c:strCache>
                <c:ptCount val="1"/>
                <c:pt idx="0">
                  <c:v>Caption 4</c:v>
                </c:pt>
              </c:strCache>
            </c:strRef>
          </c:tx>
          <c:spPr>
            <a:solidFill>
              <a:srgbClr val="9EF0F0"/>
            </a:solidFill>
            <a:ln w="12700">
              <a:solidFill>
                <a:srgbClr val="007D79"/>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Sheet1!$E$2:$E$5</c:f>
              <c:numCache>
                <c:formatCode>General</c:formatCode>
                <c:ptCount val="4"/>
                <c:pt idx="0">
                  <c:v>12</c:v>
                </c:pt>
                <c:pt idx="1">
                  <c:v>18</c:v>
                </c:pt>
                <c:pt idx="2">
                  <c:v>55</c:v>
                </c:pt>
                <c:pt idx="3">
                  <c:v>20</c:v>
                </c:pt>
              </c:numCache>
            </c:numRef>
          </c:val>
          <c:extLst>
            <c:ext xmlns:c16="http://schemas.microsoft.com/office/drawing/2014/chart" uri="{C3380CC4-5D6E-409C-BE32-E72D297353CC}">
              <c16:uniqueId val="{00000003-E387-4CC2-942F-B5F2BBF4DA81}"/>
            </c:ext>
          </c:extLst>
        </c:ser>
        <c:ser>
          <c:idx val="4"/>
          <c:order val="4"/>
          <c:tx>
            <c:strRef>
              <c:f>Sheet1!$F$1</c:f>
              <c:strCache>
                <c:ptCount val="1"/>
                <c:pt idx="0">
                  <c:v>Caption 5</c:v>
                </c:pt>
              </c:strCache>
            </c:strRef>
          </c:tx>
          <c:spPr>
            <a:solidFill>
              <a:srgbClr val="FFD6E8"/>
            </a:solidFill>
            <a:ln w="12700">
              <a:solidFill>
                <a:srgbClr val="D02670"/>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Sheet1!$F$2:$F$5</c:f>
              <c:numCache>
                <c:formatCode>General</c:formatCode>
                <c:ptCount val="4"/>
                <c:pt idx="0">
                  <c:v>30</c:v>
                </c:pt>
                <c:pt idx="1">
                  <c:v>15</c:v>
                </c:pt>
                <c:pt idx="2">
                  <c:v>6</c:v>
                </c:pt>
                <c:pt idx="3">
                  <c:v>15</c:v>
                </c:pt>
              </c:numCache>
            </c:numRef>
          </c:val>
          <c:extLst>
            <c:ext xmlns:c16="http://schemas.microsoft.com/office/drawing/2014/chart" uri="{C3380CC4-5D6E-409C-BE32-E72D297353CC}">
              <c16:uniqueId val="{00000004-E387-4CC2-942F-B5F2BBF4DA81}"/>
            </c:ext>
          </c:extLst>
        </c:ser>
        <c:ser>
          <c:idx val="5"/>
          <c:order val="5"/>
          <c:tx>
            <c:strRef>
              <c:f>Sheet1!$G$1</c:f>
              <c:strCache>
                <c:ptCount val="1"/>
                <c:pt idx="0">
                  <c:v>Caption 6</c:v>
                </c:pt>
              </c:strCache>
            </c:strRef>
          </c:tx>
          <c:spPr>
            <a:solidFill>
              <a:srgbClr val="FFD7D9"/>
            </a:solidFill>
            <a:ln w="12700">
              <a:solidFill>
                <a:srgbClr val="DA1E28"/>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ysClr val="windowText" lastClr="000000"/>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4</c:v>
                </c:pt>
                <c:pt idx="1">
                  <c:v>Category 3</c:v>
                </c:pt>
                <c:pt idx="2">
                  <c:v>Category 2</c:v>
                </c:pt>
                <c:pt idx="3">
                  <c:v>Category 1</c:v>
                </c:pt>
              </c:strCache>
            </c:strRef>
          </c:cat>
          <c:val>
            <c:numRef>
              <c:f>Sheet1!$G$2:$G$5</c:f>
              <c:numCache>
                <c:formatCode>General</c:formatCode>
                <c:ptCount val="4"/>
                <c:pt idx="0">
                  <c:v>10</c:v>
                </c:pt>
                <c:pt idx="1">
                  <c:v>15</c:v>
                </c:pt>
                <c:pt idx="2">
                  <c:v>10</c:v>
                </c:pt>
                <c:pt idx="3">
                  <c:v>10</c:v>
                </c:pt>
              </c:numCache>
            </c:numRef>
          </c:val>
          <c:extLst>
            <c:ext xmlns:c16="http://schemas.microsoft.com/office/drawing/2014/chart" uri="{C3380CC4-5D6E-409C-BE32-E72D297353CC}">
              <c16:uniqueId val="{00000005-E387-4CC2-942F-B5F2BBF4DA81}"/>
            </c:ext>
          </c:extLst>
        </c:ser>
        <c:dLbls>
          <c:dLblPos val="inEnd"/>
          <c:showLegendKey val="0"/>
          <c:showVal val="1"/>
          <c:showCatName val="0"/>
          <c:showSerName val="0"/>
          <c:showPercent val="0"/>
          <c:showBubbleSize val="0"/>
        </c:dLbls>
        <c:gapWidth val="100"/>
        <c:overlap val="100"/>
        <c:axId val="1316604143"/>
        <c:axId val="1483851535"/>
      </c:barChart>
      <c:catAx>
        <c:axId val="1316604143"/>
        <c:scaling>
          <c:orientation val="minMax"/>
        </c:scaling>
        <c:delete val="0"/>
        <c:axPos val="l"/>
        <c:numFmt formatCode="#,##0.0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crossAx val="1483851535"/>
        <c:crosses val="autoZero"/>
        <c:auto val="1"/>
        <c:lblAlgn val="ctr"/>
        <c:lblOffset val="100"/>
        <c:noMultiLvlLbl val="0"/>
      </c:catAx>
      <c:valAx>
        <c:axId val="1483851535"/>
        <c:scaling>
          <c:orientation val="minMax"/>
        </c:scaling>
        <c:delete val="1"/>
        <c:axPos val="b"/>
        <c:majorGridlines>
          <c:spPr>
            <a:ln w="9525" cap="flat" cmpd="sng" algn="ctr">
              <a:noFill/>
              <a:round/>
            </a:ln>
            <a:effectLst/>
          </c:spPr>
        </c:majorGridlines>
        <c:numFmt formatCode="General" sourceLinked="1"/>
        <c:majorTickMark val="none"/>
        <c:minorTickMark val="none"/>
        <c:tickLblPos val="nextTo"/>
        <c:crossAx val="1316604143"/>
        <c:crosses val="autoZero"/>
        <c:crossBetween val="between"/>
      </c:valAx>
      <c:spPr>
        <a:noFill/>
        <a:ln>
          <a:noFill/>
        </a:ln>
        <a:effectLst/>
      </c:spPr>
    </c:plotArea>
    <c:legend>
      <c:legendPos val="b"/>
      <c:layout>
        <c:manualLayout>
          <c:xMode val="edge"/>
          <c:yMode val="edge"/>
          <c:x val="0.10754390599754228"/>
          <c:y val="0.89859380234198283"/>
          <c:w val="0.75496138457429751"/>
          <c:h val="3.652202222022463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013889180519102"/>
          <c:y val="0.16661524220919469"/>
          <c:w val="0.4001851851851852"/>
          <c:h val="0.66676951558161057"/>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w="19050">
                <a:solidFill>
                  <a:schemeClr val="bg1"/>
                </a:solidFill>
              </a:ln>
              <a:effectLst/>
            </c:spPr>
            <c:extLst>
              <c:ext xmlns:c16="http://schemas.microsoft.com/office/drawing/2014/chart" uri="{C3380CC4-5D6E-409C-BE32-E72D297353CC}">
                <c16:uniqueId val="{00000001-A6C5-4DBD-99CC-AC8C46185B84}"/>
              </c:ext>
            </c:extLst>
          </c:dPt>
          <c:dPt>
            <c:idx val="1"/>
            <c:bubble3D val="0"/>
            <c:spPr>
              <a:solidFill>
                <a:schemeClr val="accent2"/>
              </a:solidFill>
              <a:ln w="19050">
                <a:solidFill>
                  <a:schemeClr val="bg1"/>
                </a:solidFill>
              </a:ln>
              <a:effectLst/>
            </c:spPr>
            <c:extLst>
              <c:ext xmlns:c16="http://schemas.microsoft.com/office/drawing/2014/chart" uri="{C3380CC4-5D6E-409C-BE32-E72D297353CC}">
                <c16:uniqueId val="{00000003-A6C5-4DBD-99CC-AC8C46185B84}"/>
              </c:ext>
            </c:extLst>
          </c:dPt>
          <c:dPt>
            <c:idx val="2"/>
            <c:bubble3D val="0"/>
            <c:spPr>
              <a:solidFill>
                <a:schemeClr val="accent3"/>
              </a:solidFill>
              <a:ln w="19050">
                <a:solidFill>
                  <a:schemeClr val="bg1"/>
                </a:solidFill>
              </a:ln>
              <a:effectLst/>
            </c:spPr>
            <c:extLst>
              <c:ext xmlns:c16="http://schemas.microsoft.com/office/drawing/2014/chart" uri="{C3380CC4-5D6E-409C-BE32-E72D297353CC}">
                <c16:uniqueId val="{00000005-A6C5-4DBD-99CC-AC8C46185B84}"/>
              </c:ext>
            </c:extLst>
          </c:dPt>
          <c:dPt>
            <c:idx val="3"/>
            <c:bubble3D val="0"/>
            <c:spPr>
              <a:solidFill>
                <a:schemeClr val="accent4"/>
              </a:solidFill>
              <a:ln w="19050">
                <a:solidFill>
                  <a:schemeClr val="bg1"/>
                </a:solidFill>
              </a:ln>
              <a:effectLst/>
            </c:spPr>
            <c:extLst>
              <c:ext xmlns:c16="http://schemas.microsoft.com/office/drawing/2014/chart" uri="{C3380CC4-5D6E-409C-BE32-E72D297353CC}">
                <c16:uniqueId val="{00000007-A6C5-4DBD-99CC-AC8C46185B84}"/>
              </c:ext>
            </c:extLst>
          </c:dPt>
          <c:dPt>
            <c:idx val="4"/>
            <c:bubble3D val="0"/>
            <c:spPr>
              <a:solidFill>
                <a:schemeClr val="accent5"/>
              </a:solidFill>
              <a:ln w="19050">
                <a:solidFill>
                  <a:schemeClr val="bg1"/>
                </a:solidFill>
              </a:ln>
              <a:effectLst/>
            </c:spPr>
            <c:extLst>
              <c:ext xmlns:c16="http://schemas.microsoft.com/office/drawing/2014/chart" uri="{C3380CC4-5D6E-409C-BE32-E72D297353CC}">
                <c16:uniqueId val="{00000009-A6C5-4DBD-99CC-AC8C46185B84}"/>
              </c:ext>
            </c:extLst>
          </c:dPt>
          <c:dPt>
            <c:idx val="5"/>
            <c:bubble3D val="0"/>
            <c:spPr>
              <a:solidFill>
                <a:schemeClr val="accent6"/>
              </a:solidFill>
              <a:ln w="19050">
                <a:solidFill>
                  <a:schemeClr val="bg1"/>
                </a:solidFill>
              </a:ln>
              <a:effectLst/>
            </c:spPr>
            <c:extLst>
              <c:ext xmlns:c16="http://schemas.microsoft.com/office/drawing/2014/chart" uri="{C3380CC4-5D6E-409C-BE32-E72D297353CC}">
                <c16:uniqueId val="{0000000B-A6C5-4DBD-99CC-AC8C46185B84}"/>
              </c:ext>
            </c:extLst>
          </c:dPt>
          <c:cat>
            <c:strRef>
              <c:f>Sheet1!$A$2:$A$7</c:f>
              <c:strCache>
                <c:ptCount val="6"/>
                <c:pt idx="0">
                  <c:v>Label 1</c:v>
                </c:pt>
                <c:pt idx="1">
                  <c:v>Label 2</c:v>
                </c:pt>
                <c:pt idx="2">
                  <c:v>Label 3</c:v>
                </c:pt>
                <c:pt idx="3">
                  <c:v>Label 4</c:v>
                </c:pt>
                <c:pt idx="4">
                  <c:v>Label 5</c:v>
                </c:pt>
                <c:pt idx="5">
                  <c:v>Label 6</c:v>
                </c:pt>
              </c:strCache>
            </c:strRef>
          </c:cat>
          <c:val>
            <c:numRef>
              <c:f>Sheet1!$B$2:$B$7</c:f>
              <c:numCache>
                <c:formatCode>0%</c:formatCode>
                <c:ptCount val="6"/>
                <c:pt idx="0">
                  <c:v>0.08</c:v>
                </c:pt>
                <c:pt idx="1">
                  <c:v>0.16</c:v>
                </c:pt>
                <c:pt idx="2">
                  <c:v>0.23</c:v>
                </c:pt>
                <c:pt idx="3">
                  <c:v>0.31</c:v>
                </c:pt>
                <c:pt idx="4">
                  <c:v>0.12</c:v>
                </c:pt>
                <c:pt idx="5">
                  <c:v>0.1</c:v>
                </c:pt>
              </c:numCache>
            </c:numRef>
          </c:val>
          <c:extLst>
            <c:ext xmlns:c16="http://schemas.microsoft.com/office/drawing/2014/chart" uri="{C3380CC4-5D6E-409C-BE32-E72D297353CC}">
              <c16:uniqueId val="{0000000C-A6C5-4DBD-99CC-AC8C46185B84}"/>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013889180519102"/>
          <c:y val="0.16661524220919469"/>
          <c:w val="0.4001851851851852"/>
          <c:h val="0.66676951558161057"/>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w="12700">
                <a:solidFill>
                  <a:schemeClr val="bg1"/>
                </a:solidFill>
              </a:ln>
              <a:effectLst/>
            </c:spPr>
            <c:extLst>
              <c:ext xmlns:c16="http://schemas.microsoft.com/office/drawing/2014/chart" uri="{C3380CC4-5D6E-409C-BE32-E72D297353CC}">
                <c16:uniqueId val="{00000001-8FD2-431E-95C7-043EB1E2C622}"/>
              </c:ext>
            </c:extLst>
          </c:dPt>
          <c:dPt>
            <c:idx val="1"/>
            <c:bubble3D val="0"/>
            <c:spPr>
              <a:solidFill>
                <a:srgbClr val="E0E0E0"/>
              </a:solidFill>
              <a:ln w="12700">
                <a:solidFill>
                  <a:schemeClr val="bg1"/>
                </a:solidFill>
              </a:ln>
              <a:effectLst/>
            </c:spPr>
            <c:extLst>
              <c:ext xmlns:c16="http://schemas.microsoft.com/office/drawing/2014/chart" uri="{C3380CC4-5D6E-409C-BE32-E72D297353CC}">
                <c16:uniqueId val="{00000003-8FD2-431E-95C7-043EB1E2C622}"/>
              </c:ext>
            </c:extLst>
          </c:dPt>
          <c:dPt>
            <c:idx val="2"/>
            <c:bubble3D val="0"/>
            <c:spPr>
              <a:solidFill>
                <a:srgbClr val="BAE6FF"/>
              </a:solidFill>
              <a:ln w="19050">
                <a:solidFill>
                  <a:srgbClr val="1192E8"/>
                </a:solidFill>
              </a:ln>
              <a:effectLst/>
            </c:spPr>
            <c:extLst>
              <c:ext xmlns:c16="http://schemas.microsoft.com/office/drawing/2014/chart" uri="{C3380CC4-5D6E-409C-BE32-E72D297353CC}">
                <c16:uniqueId val="{00000005-8FD2-431E-95C7-043EB1E2C622}"/>
              </c:ext>
            </c:extLst>
          </c:dPt>
          <c:dPt>
            <c:idx val="3"/>
            <c:bubble3D val="0"/>
            <c:spPr>
              <a:solidFill>
                <a:srgbClr val="9EF0F0"/>
              </a:solidFill>
              <a:ln w="19050">
                <a:solidFill>
                  <a:srgbClr val="009D9A"/>
                </a:solidFill>
              </a:ln>
              <a:effectLst/>
            </c:spPr>
            <c:extLst>
              <c:ext xmlns:c16="http://schemas.microsoft.com/office/drawing/2014/chart" uri="{C3380CC4-5D6E-409C-BE32-E72D297353CC}">
                <c16:uniqueId val="{00000007-8FD2-431E-95C7-043EB1E2C622}"/>
              </c:ext>
            </c:extLst>
          </c:dPt>
          <c:dPt>
            <c:idx val="4"/>
            <c:bubble3D val="0"/>
            <c:spPr>
              <a:solidFill>
                <a:srgbClr val="FFD6E8"/>
              </a:solidFill>
              <a:ln w="19050">
                <a:solidFill>
                  <a:srgbClr val="EE5396"/>
                </a:solidFill>
              </a:ln>
              <a:effectLst/>
            </c:spPr>
            <c:extLst>
              <c:ext xmlns:c16="http://schemas.microsoft.com/office/drawing/2014/chart" uri="{C3380CC4-5D6E-409C-BE32-E72D297353CC}">
                <c16:uniqueId val="{00000009-8FD2-431E-95C7-043EB1E2C622}"/>
              </c:ext>
            </c:extLst>
          </c:dPt>
          <c:dPt>
            <c:idx val="5"/>
            <c:bubble3D val="0"/>
            <c:spPr>
              <a:solidFill>
                <a:srgbClr val="FFD7D9"/>
              </a:solidFill>
              <a:ln w="19050">
                <a:solidFill>
                  <a:srgbClr val="FA4D56"/>
                </a:solidFill>
              </a:ln>
              <a:effectLst/>
            </c:spPr>
            <c:extLst>
              <c:ext xmlns:c16="http://schemas.microsoft.com/office/drawing/2014/chart" uri="{C3380CC4-5D6E-409C-BE32-E72D297353CC}">
                <c16:uniqueId val="{0000000B-8FD2-431E-95C7-043EB1E2C622}"/>
              </c:ext>
            </c:extLst>
          </c:dPt>
          <c:cat>
            <c:strRef>
              <c:f>Sheet1!$A$2:$A$7</c:f>
              <c:strCache>
                <c:ptCount val="2"/>
                <c:pt idx="0">
                  <c:v>Label 1</c:v>
                </c:pt>
                <c:pt idx="1">
                  <c:v>Label 2</c:v>
                </c:pt>
              </c:strCache>
            </c:strRef>
          </c:cat>
          <c:val>
            <c:numRef>
              <c:f>Sheet1!$B$2:$B$7</c:f>
              <c:numCache>
                <c:formatCode>0%</c:formatCode>
                <c:ptCount val="6"/>
                <c:pt idx="0">
                  <c:v>0.65</c:v>
                </c:pt>
                <c:pt idx="1">
                  <c:v>0.35</c:v>
                </c:pt>
              </c:numCache>
            </c:numRef>
          </c:val>
          <c:extLst>
            <c:ext xmlns:c16="http://schemas.microsoft.com/office/drawing/2014/chart" uri="{C3380CC4-5D6E-409C-BE32-E72D297353CC}">
              <c16:uniqueId val="{0000000C-8FD2-431E-95C7-043EB1E2C622}"/>
            </c:ext>
          </c:extLst>
        </c:ser>
        <c:dLbls>
          <c:showLegendKey val="0"/>
          <c:showVal val="0"/>
          <c:showCatName val="0"/>
          <c:showSerName val="0"/>
          <c:showPercent val="0"/>
          <c:showBubbleSize val="0"/>
          <c:showLeaderLines val="1"/>
        </c:dLbls>
        <c:firstSliceAng val="0"/>
        <c:holeSize val="82"/>
      </c:doughnutChart>
      <c:spPr>
        <a:noFill/>
        <a:ln w="12700">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389257158394679"/>
          <c:y val="4.5753900756559197E-2"/>
          <c:w val="0.74166295358037548"/>
          <c:h val="0.71573969944782923"/>
        </c:manualLayout>
      </c:layout>
      <c:lineChart>
        <c:grouping val="standard"/>
        <c:varyColors val="0"/>
        <c:ser>
          <c:idx val="0"/>
          <c:order val="0"/>
          <c:tx>
            <c:strRef>
              <c:f>Sheet1!$B$1</c:f>
              <c:strCache>
                <c:ptCount val="1"/>
                <c:pt idx="0">
                  <c:v>Region 1</c:v>
                </c:pt>
              </c:strCache>
            </c:strRef>
          </c:tx>
          <c:spPr>
            <a:ln w="47625" cap="rnd">
              <a:solidFill>
                <a:schemeClr val="accent1"/>
              </a:solidFill>
              <a:round/>
            </a:ln>
            <a:effectLst/>
          </c:spPr>
          <c:marker>
            <c:symbol val="none"/>
          </c:marker>
          <c:cat>
            <c:strRef>
              <c:f>Sheet1!$A$2:$A$5</c:f>
              <c:strCache>
                <c:ptCount val="4"/>
                <c:pt idx="0">
                  <c:v>April</c:v>
                </c:pt>
                <c:pt idx="1">
                  <c:v>May</c:v>
                </c:pt>
                <c:pt idx="2">
                  <c:v>June</c:v>
                </c:pt>
                <c:pt idx="3">
                  <c:v>July</c:v>
                </c:pt>
              </c:strCache>
            </c:strRef>
          </c:cat>
          <c:val>
            <c:numRef>
              <c:f>Sheet1!$B$2:$B$5</c:f>
              <c:numCache>
                <c:formatCode>General</c:formatCode>
                <c:ptCount val="4"/>
                <c:pt idx="0">
                  <c:v>60</c:v>
                </c:pt>
                <c:pt idx="1">
                  <c:v>68</c:v>
                </c:pt>
                <c:pt idx="2">
                  <c:v>74</c:v>
                </c:pt>
                <c:pt idx="3">
                  <c:v>90</c:v>
                </c:pt>
              </c:numCache>
            </c:numRef>
          </c:val>
          <c:smooth val="0"/>
          <c:extLst>
            <c:ext xmlns:c16="http://schemas.microsoft.com/office/drawing/2014/chart" uri="{C3380CC4-5D6E-409C-BE32-E72D297353CC}">
              <c16:uniqueId val="{00000000-3CFB-4B2B-B6AF-FD7DB31B0D27}"/>
            </c:ext>
          </c:extLst>
        </c:ser>
        <c:ser>
          <c:idx val="1"/>
          <c:order val="1"/>
          <c:tx>
            <c:strRef>
              <c:f>Sheet1!$C$1</c:f>
              <c:strCache>
                <c:ptCount val="1"/>
                <c:pt idx="0">
                  <c:v>Region 2</c:v>
                </c:pt>
              </c:strCache>
            </c:strRef>
          </c:tx>
          <c:spPr>
            <a:ln w="47625" cap="rnd">
              <a:solidFill>
                <a:schemeClr val="accent2"/>
              </a:solidFill>
              <a:round/>
            </a:ln>
            <a:effectLst/>
          </c:spPr>
          <c:marker>
            <c:symbol val="none"/>
          </c:marker>
          <c:cat>
            <c:strRef>
              <c:f>Sheet1!$A$2:$A$5</c:f>
              <c:strCache>
                <c:ptCount val="4"/>
                <c:pt idx="0">
                  <c:v>April</c:v>
                </c:pt>
                <c:pt idx="1">
                  <c:v>May</c:v>
                </c:pt>
                <c:pt idx="2">
                  <c:v>June</c:v>
                </c:pt>
                <c:pt idx="3">
                  <c:v>July</c:v>
                </c:pt>
              </c:strCache>
            </c:strRef>
          </c:cat>
          <c:val>
            <c:numRef>
              <c:f>Sheet1!$C$2:$C$5</c:f>
              <c:numCache>
                <c:formatCode>General</c:formatCode>
                <c:ptCount val="4"/>
                <c:pt idx="0">
                  <c:v>52</c:v>
                </c:pt>
                <c:pt idx="1">
                  <c:v>46</c:v>
                </c:pt>
                <c:pt idx="2">
                  <c:v>62</c:v>
                </c:pt>
                <c:pt idx="3">
                  <c:v>58</c:v>
                </c:pt>
              </c:numCache>
            </c:numRef>
          </c:val>
          <c:smooth val="0"/>
          <c:extLst>
            <c:ext xmlns:c16="http://schemas.microsoft.com/office/drawing/2014/chart" uri="{C3380CC4-5D6E-409C-BE32-E72D297353CC}">
              <c16:uniqueId val="{00000001-3CFB-4B2B-B6AF-FD7DB31B0D27}"/>
            </c:ext>
          </c:extLst>
        </c:ser>
        <c:ser>
          <c:idx val="2"/>
          <c:order val="2"/>
          <c:tx>
            <c:strRef>
              <c:f>Sheet1!$D$1</c:f>
              <c:strCache>
                <c:ptCount val="1"/>
                <c:pt idx="0">
                  <c:v>Region 3</c:v>
                </c:pt>
              </c:strCache>
            </c:strRef>
          </c:tx>
          <c:spPr>
            <a:ln w="47625" cap="rnd">
              <a:solidFill>
                <a:schemeClr val="accent3"/>
              </a:solidFill>
              <a:round/>
            </a:ln>
            <a:effectLst/>
          </c:spPr>
          <c:marker>
            <c:symbol val="none"/>
          </c:marker>
          <c:cat>
            <c:strRef>
              <c:f>Sheet1!$A$2:$A$5</c:f>
              <c:strCache>
                <c:ptCount val="4"/>
                <c:pt idx="0">
                  <c:v>April</c:v>
                </c:pt>
                <c:pt idx="1">
                  <c:v>May</c:v>
                </c:pt>
                <c:pt idx="2">
                  <c:v>June</c:v>
                </c:pt>
                <c:pt idx="3">
                  <c:v>July</c:v>
                </c:pt>
              </c:strCache>
            </c:strRef>
          </c:cat>
          <c:val>
            <c:numRef>
              <c:f>Sheet1!$D$2:$D$5</c:f>
              <c:numCache>
                <c:formatCode>General</c:formatCode>
                <c:ptCount val="4"/>
                <c:pt idx="0">
                  <c:v>32</c:v>
                </c:pt>
                <c:pt idx="1">
                  <c:v>36</c:v>
                </c:pt>
                <c:pt idx="2">
                  <c:v>42</c:v>
                </c:pt>
                <c:pt idx="3">
                  <c:v>40</c:v>
                </c:pt>
              </c:numCache>
            </c:numRef>
          </c:val>
          <c:smooth val="0"/>
          <c:extLst>
            <c:ext xmlns:c16="http://schemas.microsoft.com/office/drawing/2014/chart" uri="{C3380CC4-5D6E-409C-BE32-E72D297353CC}">
              <c16:uniqueId val="{00000002-3CFB-4B2B-B6AF-FD7DB31B0D27}"/>
            </c:ext>
          </c:extLst>
        </c:ser>
        <c:ser>
          <c:idx val="3"/>
          <c:order val="3"/>
          <c:tx>
            <c:strRef>
              <c:f>Sheet1!$E$1</c:f>
              <c:strCache>
                <c:ptCount val="1"/>
                <c:pt idx="0">
                  <c:v>Region 4</c:v>
                </c:pt>
              </c:strCache>
            </c:strRef>
          </c:tx>
          <c:spPr>
            <a:ln w="47625" cap="rnd">
              <a:solidFill>
                <a:schemeClr val="accent4"/>
              </a:solidFill>
              <a:round/>
            </a:ln>
            <a:effectLst/>
          </c:spPr>
          <c:marker>
            <c:symbol val="none"/>
          </c:marker>
          <c:cat>
            <c:strRef>
              <c:f>Sheet1!$A$2:$A$5</c:f>
              <c:strCache>
                <c:ptCount val="4"/>
                <c:pt idx="0">
                  <c:v>April</c:v>
                </c:pt>
                <c:pt idx="1">
                  <c:v>May</c:v>
                </c:pt>
                <c:pt idx="2">
                  <c:v>June</c:v>
                </c:pt>
                <c:pt idx="3">
                  <c:v>July</c:v>
                </c:pt>
              </c:strCache>
            </c:strRef>
          </c:cat>
          <c:val>
            <c:numRef>
              <c:f>Sheet1!$E$2:$E$5</c:f>
              <c:numCache>
                <c:formatCode>General</c:formatCode>
                <c:ptCount val="4"/>
                <c:pt idx="0">
                  <c:v>30</c:v>
                </c:pt>
                <c:pt idx="1">
                  <c:v>31</c:v>
                </c:pt>
                <c:pt idx="2">
                  <c:v>33</c:v>
                </c:pt>
                <c:pt idx="3">
                  <c:v>30</c:v>
                </c:pt>
              </c:numCache>
            </c:numRef>
          </c:val>
          <c:smooth val="0"/>
          <c:extLst>
            <c:ext xmlns:c16="http://schemas.microsoft.com/office/drawing/2014/chart" uri="{C3380CC4-5D6E-409C-BE32-E72D297353CC}">
              <c16:uniqueId val="{00000003-3CFB-4B2B-B6AF-FD7DB31B0D27}"/>
            </c:ext>
          </c:extLst>
        </c:ser>
        <c:ser>
          <c:idx val="4"/>
          <c:order val="4"/>
          <c:tx>
            <c:strRef>
              <c:f>Sheet1!$F$1</c:f>
              <c:strCache>
                <c:ptCount val="1"/>
                <c:pt idx="0">
                  <c:v>Region 5</c:v>
                </c:pt>
              </c:strCache>
            </c:strRef>
          </c:tx>
          <c:spPr>
            <a:ln w="47625" cap="rnd">
              <a:solidFill>
                <a:schemeClr val="accent5"/>
              </a:solidFill>
              <a:round/>
            </a:ln>
            <a:effectLst/>
          </c:spPr>
          <c:marker>
            <c:symbol val="none"/>
          </c:marker>
          <c:cat>
            <c:strRef>
              <c:f>Sheet1!$A$2:$A$5</c:f>
              <c:strCache>
                <c:ptCount val="4"/>
                <c:pt idx="0">
                  <c:v>April</c:v>
                </c:pt>
                <c:pt idx="1">
                  <c:v>May</c:v>
                </c:pt>
                <c:pt idx="2">
                  <c:v>June</c:v>
                </c:pt>
                <c:pt idx="3">
                  <c:v>July</c:v>
                </c:pt>
              </c:strCache>
            </c:strRef>
          </c:cat>
          <c:val>
            <c:numRef>
              <c:f>Sheet1!$F$2:$F$5</c:f>
              <c:numCache>
                <c:formatCode>General</c:formatCode>
                <c:ptCount val="4"/>
                <c:pt idx="0">
                  <c:v>20</c:v>
                </c:pt>
                <c:pt idx="1">
                  <c:v>24</c:v>
                </c:pt>
                <c:pt idx="2">
                  <c:v>26</c:v>
                </c:pt>
                <c:pt idx="3">
                  <c:v>27</c:v>
                </c:pt>
              </c:numCache>
            </c:numRef>
          </c:val>
          <c:smooth val="0"/>
          <c:extLst>
            <c:ext xmlns:c16="http://schemas.microsoft.com/office/drawing/2014/chart" uri="{C3380CC4-5D6E-409C-BE32-E72D297353CC}">
              <c16:uniqueId val="{00000004-3CFB-4B2B-B6AF-FD7DB31B0D27}"/>
            </c:ext>
          </c:extLst>
        </c:ser>
        <c:ser>
          <c:idx val="5"/>
          <c:order val="5"/>
          <c:tx>
            <c:strRef>
              <c:f>Sheet1!$G$1</c:f>
              <c:strCache>
                <c:ptCount val="1"/>
                <c:pt idx="0">
                  <c:v>Region 6</c:v>
                </c:pt>
              </c:strCache>
            </c:strRef>
          </c:tx>
          <c:spPr>
            <a:ln w="47625" cap="rnd">
              <a:solidFill>
                <a:schemeClr val="accent6"/>
              </a:solidFill>
              <a:round/>
            </a:ln>
            <a:effectLst/>
          </c:spPr>
          <c:marker>
            <c:symbol val="none"/>
          </c:marker>
          <c:cat>
            <c:strRef>
              <c:f>Sheet1!$A$2:$A$5</c:f>
              <c:strCache>
                <c:ptCount val="4"/>
                <c:pt idx="0">
                  <c:v>April</c:v>
                </c:pt>
                <c:pt idx="1">
                  <c:v>May</c:v>
                </c:pt>
                <c:pt idx="2">
                  <c:v>June</c:v>
                </c:pt>
                <c:pt idx="3">
                  <c:v>July</c:v>
                </c:pt>
              </c:strCache>
            </c:strRef>
          </c:cat>
          <c:val>
            <c:numRef>
              <c:f>Sheet1!$G$2:$G$5</c:f>
              <c:numCache>
                <c:formatCode>General</c:formatCode>
                <c:ptCount val="4"/>
                <c:pt idx="0">
                  <c:v>10</c:v>
                </c:pt>
                <c:pt idx="1">
                  <c:v>12</c:v>
                </c:pt>
                <c:pt idx="2">
                  <c:v>16</c:v>
                </c:pt>
                <c:pt idx="3">
                  <c:v>18</c:v>
                </c:pt>
              </c:numCache>
            </c:numRef>
          </c:val>
          <c:smooth val="0"/>
          <c:extLst>
            <c:ext xmlns:c16="http://schemas.microsoft.com/office/drawing/2014/chart" uri="{C3380CC4-5D6E-409C-BE32-E72D297353CC}">
              <c16:uniqueId val="{00000005-3CFB-4B2B-B6AF-FD7DB31B0D27}"/>
            </c:ext>
          </c:extLst>
        </c:ser>
        <c:dLbls>
          <c:showLegendKey val="0"/>
          <c:showVal val="0"/>
          <c:showCatName val="0"/>
          <c:showSerName val="0"/>
          <c:showPercent val="0"/>
          <c:showBubbleSize val="0"/>
        </c:dLbls>
        <c:smooth val="0"/>
        <c:axId val="799791472"/>
        <c:axId val="863332143"/>
      </c:lineChart>
      <c:catAx>
        <c:axId val="799791472"/>
        <c:scaling>
          <c:orientation val="minMax"/>
        </c:scaling>
        <c:delete val="0"/>
        <c:axPos val="b"/>
        <c:numFmt formatCode="General" sourceLinked="1"/>
        <c:majorTickMark val="none"/>
        <c:minorTickMark val="none"/>
        <c:tickLblPos val="nextTo"/>
        <c:spPr>
          <a:noFill/>
          <a:ln w="12700" cap="flat" cmpd="sng" algn="ctr">
            <a:solidFill>
              <a:srgbClr val="C6C6C6"/>
            </a:solidFill>
            <a:round/>
          </a:ln>
          <a:effectLst/>
        </c:spPr>
        <c:txPr>
          <a:bodyPr rot="-60000000" spcFirstLastPara="1" vertOverflow="ellipsis" vert="horz" wrap="square" anchor="ctr" anchorCtr="1"/>
          <a:lstStyle/>
          <a:p>
            <a:pPr>
              <a:defRPr sz="2800" b="0" i="0" u="none" strike="noStrike" kern="1200" baseline="0">
                <a:solidFill>
                  <a:schemeClr val="tx1"/>
                </a:solidFill>
                <a:latin typeface="IBM Plex Sans Light" panose="020B0403050203000203" pitchFamily="34" charset="0"/>
                <a:ea typeface="+mn-ea"/>
                <a:cs typeface="+mn-cs"/>
              </a:defRPr>
            </a:pPr>
            <a:endParaRPr lang="en-US"/>
          </a:p>
        </c:txPr>
        <c:crossAx val="863332143"/>
        <c:crosses val="autoZero"/>
        <c:auto val="1"/>
        <c:lblAlgn val="ctr"/>
        <c:lblOffset val="100"/>
        <c:noMultiLvlLbl val="0"/>
      </c:catAx>
      <c:valAx>
        <c:axId val="863332143"/>
        <c:scaling>
          <c:orientation val="minMax"/>
        </c:scaling>
        <c:delete val="0"/>
        <c:axPos val="l"/>
        <c:majorGridlines>
          <c:spPr>
            <a:ln w="12700" cap="flat" cmpd="sng" algn="ctr">
              <a:solidFill>
                <a:srgbClr val="C6C6C6"/>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solidFill>
                <a:latin typeface="IBM Plex Sans Light" panose="020B0403050203000203" pitchFamily="34" charset="0"/>
                <a:ea typeface="+mn-ea"/>
                <a:cs typeface="+mn-cs"/>
              </a:defRPr>
            </a:pPr>
            <a:endParaRPr lang="en-US"/>
          </a:p>
        </c:txPr>
        <c:crossAx val="799791472"/>
        <c:crosses val="autoZero"/>
        <c:crossBetween val="midCat"/>
        <c:majorUnit val="25"/>
      </c:valAx>
      <c:spPr>
        <a:noFill/>
        <a:ln>
          <a:noFill/>
        </a:ln>
        <a:effectLst/>
      </c:spPr>
    </c:plotArea>
    <c:legend>
      <c:legendPos val="b"/>
      <c:layout>
        <c:manualLayout>
          <c:xMode val="edge"/>
          <c:yMode val="edge"/>
          <c:x val="4.1570723162434813E-2"/>
          <c:y val="0.80663037699065754"/>
          <c:w val="0.89282734859452528"/>
          <c:h val="0.19297999617922651"/>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solidFill>
              <a:latin typeface="IBM Plex Sans Light" panose="020B0403050203000203" pitchFamily="34" charset="0"/>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w="12700">
      <a:noFill/>
    </a:ln>
    <a:effectLst/>
  </c:spPr>
  <c:txPr>
    <a:bodyPr/>
    <a:lstStyle/>
    <a:p>
      <a:pPr>
        <a:defRPr sz="2400" b="0" i="0">
          <a:solidFill>
            <a:schemeClr val="tx1"/>
          </a:solidFill>
          <a:latin typeface="IBM Plex Sans Light" panose="020B0403050203000203"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54034E-9F44-BE45-BBA5-2E74E3BC81B2}" type="doc">
      <dgm:prSet loTypeId="urn:microsoft.com/office/officeart/2005/8/layout/pyramid1" loCatId="" qsTypeId="urn:microsoft.com/office/officeart/2005/8/quickstyle/simple1" qsCatId="simple" csTypeId="urn:microsoft.com/office/officeart/2005/8/colors/accent1_2" csCatId="accent1" phldr="1"/>
      <dgm:spPr/>
    </dgm:pt>
    <dgm:pt modelId="{C719E892-17B1-9543-8314-799A74DB19B9}">
      <dgm:prSet phldrT="[Text]" custT="1"/>
      <dgm:spPr>
        <a:xfrm>
          <a:off x="2235200" y="0"/>
          <a:ext cx="2235200" cy="1996478"/>
        </a:xfrm>
        <a:prstGeom prst="trapezoid">
          <a:avLst>
            <a:gd name="adj" fmla="val 55979"/>
          </a:avLst>
        </a:prstGeom>
        <a:solidFill>
          <a:srgbClr val="82CFFF"/>
        </a:solidFill>
        <a:ln w="25400" cap="flat" cmpd="sng" algn="ctr">
          <a:noFill/>
          <a:prstDash val="solid"/>
        </a:ln>
        <a:effectLst/>
      </dgm:spPr>
      <dgm:t>
        <a:bodyPr lIns="0" tIns="0" rIns="0" bIns="0"/>
        <a:lstStyle/>
        <a:p>
          <a:pPr>
            <a:buNone/>
          </a:pPr>
          <a:r>
            <a:rPr lang="en-US" sz="3600" b="0" i="0" dirty="0">
              <a:solidFill>
                <a:srgbClr val="000000"/>
              </a:solidFill>
              <a:latin typeface="IBM Plex Sans Light"/>
              <a:ea typeface="+mn-ea"/>
              <a:cs typeface="+mn-cs"/>
            </a:rPr>
            <a:t>Text</a:t>
          </a:r>
        </a:p>
      </dgm:t>
    </dgm:pt>
    <dgm:pt modelId="{460D0E2D-9C42-6948-824D-A008FE2D3AA9}" type="parTrans" cxnId="{A6374B34-BD4A-9245-93F1-6D428EDAC019}">
      <dgm:prSet/>
      <dgm:spPr/>
      <dgm:t>
        <a:bodyPr/>
        <a:lstStyle/>
        <a:p>
          <a:endParaRPr lang="en-US" sz="3600"/>
        </a:p>
      </dgm:t>
    </dgm:pt>
    <dgm:pt modelId="{6ED14084-FE28-C242-9502-1C4E28C2D1F1}" type="sibTrans" cxnId="{A6374B34-BD4A-9245-93F1-6D428EDAC019}">
      <dgm:prSet/>
      <dgm:spPr/>
      <dgm:t>
        <a:bodyPr/>
        <a:lstStyle/>
        <a:p>
          <a:endParaRPr lang="en-US" sz="3600"/>
        </a:p>
      </dgm:t>
    </dgm:pt>
    <dgm:pt modelId="{9C1EFEAC-DF2C-E948-BE16-3DDB6BBC7E1B}">
      <dgm:prSet phldrT="[Text]" custT="1"/>
      <dgm:spPr>
        <a:xfrm>
          <a:off x="0" y="3992957"/>
          <a:ext cx="6705601" cy="1996478"/>
        </a:xfrm>
        <a:prstGeom prst="trapezoid">
          <a:avLst>
            <a:gd name="adj" fmla="val 55979"/>
          </a:avLst>
        </a:prstGeom>
        <a:solidFill>
          <a:srgbClr val="002D9C"/>
        </a:solidFill>
        <a:ln w="25400" cap="flat" cmpd="sng" algn="ctr">
          <a:noFill/>
          <a:prstDash val="solid"/>
        </a:ln>
        <a:effectLst/>
      </dgm:spPr>
      <dgm:t>
        <a:bodyPr lIns="0" tIns="0" rIns="0" bIns="0"/>
        <a:lstStyle/>
        <a:p>
          <a:pPr>
            <a:buNone/>
          </a:pPr>
          <a:r>
            <a:rPr lang="en-US" sz="3600" b="0" i="0" dirty="0">
              <a:solidFill>
                <a:srgbClr val="FFFFFF"/>
              </a:solidFill>
              <a:latin typeface="IBM Plex Sans Light"/>
              <a:ea typeface="+mn-ea"/>
              <a:cs typeface="+mn-cs"/>
            </a:rPr>
            <a:t>Text</a:t>
          </a:r>
        </a:p>
      </dgm:t>
    </dgm:pt>
    <dgm:pt modelId="{6B8812F5-D270-7D4B-86F5-F9FDA2E731A7}" type="parTrans" cxnId="{946A48E8-5A3B-C943-BF88-CD8256768453}">
      <dgm:prSet/>
      <dgm:spPr/>
      <dgm:t>
        <a:bodyPr/>
        <a:lstStyle/>
        <a:p>
          <a:endParaRPr lang="en-US" sz="3600"/>
        </a:p>
      </dgm:t>
    </dgm:pt>
    <dgm:pt modelId="{E6D3FCE9-4BC8-D54A-A8A7-01E2B2C290E1}" type="sibTrans" cxnId="{946A48E8-5A3B-C943-BF88-CD8256768453}">
      <dgm:prSet/>
      <dgm:spPr/>
      <dgm:t>
        <a:bodyPr/>
        <a:lstStyle/>
        <a:p>
          <a:endParaRPr lang="en-US" sz="3600"/>
        </a:p>
      </dgm:t>
    </dgm:pt>
    <dgm:pt modelId="{4832AF07-AF63-7243-AC67-656049421EFF}">
      <dgm:prSet phldrT="[Text]" custT="1"/>
      <dgm:spPr>
        <a:xfrm>
          <a:off x="1117600" y="1996478"/>
          <a:ext cx="4470400" cy="1996478"/>
        </a:xfrm>
        <a:prstGeom prst="trapezoid">
          <a:avLst>
            <a:gd name="adj" fmla="val 55979"/>
          </a:avLst>
        </a:prstGeom>
        <a:solidFill>
          <a:srgbClr val="0F62FE"/>
        </a:solidFill>
        <a:ln w="25400" cap="flat" cmpd="sng" algn="ctr">
          <a:noFill/>
          <a:prstDash val="solid"/>
        </a:ln>
        <a:effectLst/>
      </dgm:spPr>
      <dgm:t>
        <a:bodyPr lIns="0" tIns="0" rIns="0" bIns="0"/>
        <a:lstStyle/>
        <a:p>
          <a:pPr>
            <a:buNone/>
          </a:pPr>
          <a:r>
            <a:rPr lang="en-US" sz="3600" b="0" i="0" dirty="0">
              <a:solidFill>
                <a:srgbClr val="FFFFFF"/>
              </a:solidFill>
              <a:latin typeface="IBM Plex Sans Light"/>
              <a:ea typeface="+mn-ea"/>
              <a:cs typeface="+mn-cs"/>
            </a:rPr>
            <a:t>Text</a:t>
          </a:r>
        </a:p>
      </dgm:t>
    </dgm:pt>
    <dgm:pt modelId="{E99AE63C-870C-3945-84F0-2A53338E8897}" type="sibTrans" cxnId="{20191A60-4D0A-0E48-9830-F741C250842D}">
      <dgm:prSet/>
      <dgm:spPr/>
      <dgm:t>
        <a:bodyPr/>
        <a:lstStyle/>
        <a:p>
          <a:endParaRPr lang="en-US" sz="3600"/>
        </a:p>
      </dgm:t>
    </dgm:pt>
    <dgm:pt modelId="{A2843ED9-DED7-6847-A80D-14756EA2A2F0}" type="parTrans" cxnId="{20191A60-4D0A-0E48-9830-F741C250842D}">
      <dgm:prSet/>
      <dgm:spPr/>
      <dgm:t>
        <a:bodyPr/>
        <a:lstStyle/>
        <a:p>
          <a:endParaRPr lang="en-US" sz="3600"/>
        </a:p>
      </dgm:t>
    </dgm:pt>
    <dgm:pt modelId="{060D543F-6981-5843-A4F3-D28917E3A00F}" type="pres">
      <dgm:prSet presAssocID="{E554034E-9F44-BE45-BBA5-2E74E3BC81B2}" presName="Name0" presStyleCnt="0">
        <dgm:presLayoutVars>
          <dgm:dir/>
          <dgm:animLvl val="lvl"/>
          <dgm:resizeHandles val="exact"/>
        </dgm:presLayoutVars>
      </dgm:prSet>
      <dgm:spPr/>
    </dgm:pt>
    <dgm:pt modelId="{85671B06-5DE7-BB4A-912E-167565811699}" type="pres">
      <dgm:prSet presAssocID="{C719E892-17B1-9543-8314-799A74DB19B9}" presName="Name8" presStyleCnt="0"/>
      <dgm:spPr/>
    </dgm:pt>
    <dgm:pt modelId="{E9926928-0BD7-5F43-BAC2-76D010707FD7}" type="pres">
      <dgm:prSet presAssocID="{C719E892-17B1-9543-8314-799A74DB19B9}" presName="level" presStyleLbl="node1" presStyleIdx="0" presStyleCnt="3">
        <dgm:presLayoutVars>
          <dgm:chMax val="1"/>
          <dgm:bulletEnabled val="1"/>
        </dgm:presLayoutVars>
      </dgm:prSet>
      <dgm:spPr/>
    </dgm:pt>
    <dgm:pt modelId="{6E7DC4A7-F8D0-0D48-A402-B0C1DA851FA2}" type="pres">
      <dgm:prSet presAssocID="{C719E892-17B1-9543-8314-799A74DB19B9}" presName="levelTx" presStyleLbl="revTx" presStyleIdx="0" presStyleCnt="0">
        <dgm:presLayoutVars>
          <dgm:chMax val="1"/>
          <dgm:bulletEnabled val="1"/>
        </dgm:presLayoutVars>
      </dgm:prSet>
      <dgm:spPr/>
    </dgm:pt>
    <dgm:pt modelId="{499E6132-3049-2049-853B-88E8F646EE0A}" type="pres">
      <dgm:prSet presAssocID="{4832AF07-AF63-7243-AC67-656049421EFF}" presName="Name8" presStyleCnt="0"/>
      <dgm:spPr/>
    </dgm:pt>
    <dgm:pt modelId="{A2F10ECB-7890-0B4B-85A9-3B89F834E404}" type="pres">
      <dgm:prSet presAssocID="{4832AF07-AF63-7243-AC67-656049421EFF}" presName="level" presStyleLbl="node1" presStyleIdx="1" presStyleCnt="3">
        <dgm:presLayoutVars>
          <dgm:chMax val="1"/>
          <dgm:bulletEnabled val="1"/>
        </dgm:presLayoutVars>
      </dgm:prSet>
      <dgm:spPr/>
    </dgm:pt>
    <dgm:pt modelId="{FB20704C-237A-074E-A501-BB24C929F1D6}" type="pres">
      <dgm:prSet presAssocID="{4832AF07-AF63-7243-AC67-656049421EFF}" presName="levelTx" presStyleLbl="revTx" presStyleIdx="0" presStyleCnt="0">
        <dgm:presLayoutVars>
          <dgm:chMax val="1"/>
          <dgm:bulletEnabled val="1"/>
        </dgm:presLayoutVars>
      </dgm:prSet>
      <dgm:spPr/>
    </dgm:pt>
    <dgm:pt modelId="{8344E9F5-49F8-3E42-994C-A6AE1A8246EC}" type="pres">
      <dgm:prSet presAssocID="{9C1EFEAC-DF2C-E948-BE16-3DDB6BBC7E1B}" presName="Name8" presStyleCnt="0"/>
      <dgm:spPr/>
    </dgm:pt>
    <dgm:pt modelId="{0E8C4D51-4779-AA4E-BE27-C25B0317D423}" type="pres">
      <dgm:prSet presAssocID="{9C1EFEAC-DF2C-E948-BE16-3DDB6BBC7E1B}" presName="level" presStyleLbl="node1" presStyleIdx="2" presStyleCnt="3">
        <dgm:presLayoutVars>
          <dgm:chMax val="1"/>
          <dgm:bulletEnabled val="1"/>
        </dgm:presLayoutVars>
      </dgm:prSet>
      <dgm:spPr/>
    </dgm:pt>
    <dgm:pt modelId="{36978094-365C-2D43-A52C-6F0D7564B93F}" type="pres">
      <dgm:prSet presAssocID="{9C1EFEAC-DF2C-E948-BE16-3DDB6BBC7E1B}" presName="levelTx" presStyleLbl="revTx" presStyleIdx="0" presStyleCnt="0">
        <dgm:presLayoutVars>
          <dgm:chMax val="1"/>
          <dgm:bulletEnabled val="1"/>
        </dgm:presLayoutVars>
      </dgm:prSet>
      <dgm:spPr/>
    </dgm:pt>
  </dgm:ptLst>
  <dgm:cxnLst>
    <dgm:cxn modelId="{FFCC4A01-A66C-B64F-881F-481C7D27DC84}" type="presOf" srcId="{4832AF07-AF63-7243-AC67-656049421EFF}" destId="{A2F10ECB-7890-0B4B-85A9-3B89F834E404}" srcOrd="0" destOrd="0" presId="urn:microsoft.com/office/officeart/2005/8/layout/pyramid1"/>
    <dgm:cxn modelId="{28CD780D-35BB-644D-9DD9-3D060D1B22D4}" type="presOf" srcId="{C719E892-17B1-9543-8314-799A74DB19B9}" destId="{6E7DC4A7-F8D0-0D48-A402-B0C1DA851FA2}" srcOrd="1" destOrd="0" presId="urn:microsoft.com/office/officeart/2005/8/layout/pyramid1"/>
    <dgm:cxn modelId="{A6374B34-BD4A-9245-93F1-6D428EDAC019}" srcId="{E554034E-9F44-BE45-BBA5-2E74E3BC81B2}" destId="{C719E892-17B1-9543-8314-799A74DB19B9}" srcOrd="0" destOrd="0" parTransId="{460D0E2D-9C42-6948-824D-A008FE2D3AA9}" sibTransId="{6ED14084-FE28-C242-9502-1C4E28C2D1F1}"/>
    <dgm:cxn modelId="{F1A66B38-4FFE-D041-9230-C028C9E3E110}" type="presOf" srcId="{9C1EFEAC-DF2C-E948-BE16-3DDB6BBC7E1B}" destId="{36978094-365C-2D43-A52C-6F0D7564B93F}" srcOrd="1" destOrd="0" presId="urn:microsoft.com/office/officeart/2005/8/layout/pyramid1"/>
    <dgm:cxn modelId="{4D338E59-51BB-5146-BC82-2CFA9DAF2584}" type="presOf" srcId="{C719E892-17B1-9543-8314-799A74DB19B9}" destId="{E9926928-0BD7-5F43-BAC2-76D010707FD7}" srcOrd="0" destOrd="0" presId="urn:microsoft.com/office/officeart/2005/8/layout/pyramid1"/>
    <dgm:cxn modelId="{20191A60-4D0A-0E48-9830-F741C250842D}" srcId="{E554034E-9F44-BE45-BBA5-2E74E3BC81B2}" destId="{4832AF07-AF63-7243-AC67-656049421EFF}" srcOrd="1" destOrd="0" parTransId="{A2843ED9-DED7-6847-A80D-14756EA2A2F0}" sibTransId="{E99AE63C-870C-3945-84F0-2A53338E8897}"/>
    <dgm:cxn modelId="{21A4DE95-46BC-764D-B1A5-783654045A90}" type="presOf" srcId="{4832AF07-AF63-7243-AC67-656049421EFF}" destId="{FB20704C-237A-074E-A501-BB24C929F1D6}" srcOrd="1" destOrd="0" presId="urn:microsoft.com/office/officeart/2005/8/layout/pyramid1"/>
    <dgm:cxn modelId="{F830869B-7FC7-7D40-A622-1A3F332F0DB2}" type="presOf" srcId="{9C1EFEAC-DF2C-E948-BE16-3DDB6BBC7E1B}" destId="{0E8C4D51-4779-AA4E-BE27-C25B0317D423}" srcOrd="0" destOrd="0" presId="urn:microsoft.com/office/officeart/2005/8/layout/pyramid1"/>
    <dgm:cxn modelId="{946A48E8-5A3B-C943-BF88-CD8256768453}" srcId="{E554034E-9F44-BE45-BBA5-2E74E3BC81B2}" destId="{9C1EFEAC-DF2C-E948-BE16-3DDB6BBC7E1B}" srcOrd="2" destOrd="0" parTransId="{6B8812F5-D270-7D4B-86F5-F9FDA2E731A7}" sibTransId="{E6D3FCE9-4BC8-D54A-A8A7-01E2B2C290E1}"/>
    <dgm:cxn modelId="{6E3D1FEC-B954-8542-AD9E-D14A0711B788}" type="presOf" srcId="{E554034E-9F44-BE45-BBA5-2E74E3BC81B2}" destId="{060D543F-6981-5843-A4F3-D28917E3A00F}" srcOrd="0" destOrd="0" presId="urn:microsoft.com/office/officeart/2005/8/layout/pyramid1"/>
    <dgm:cxn modelId="{1A0359B2-BC44-1848-98C5-FA61EDD4983E}" type="presParOf" srcId="{060D543F-6981-5843-A4F3-D28917E3A00F}" destId="{85671B06-5DE7-BB4A-912E-167565811699}" srcOrd="0" destOrd="0" presId="urn:microsoft.com/office/officeart/2005/8/layout/pyramid1"/>
    <dgm:cxn modelId="{B1D1B540-7E3C-FD42-B175-DEB4671ED060}" type="presParOf" srcId="{85671B06-5DE7-BB4A-912E-167565811699}" destId="{E9926928-0BD7-5F43-BAC2-76D010707FD7}" srcOrd="0" destOrd="0" presId="urn:microsoft.com/office/officeart/2005/8/layout/pyramid1"/>
    <dgm:cxn modelId="{0BE801AA-859A-2D42-ABCD-621B4182CF1A}" type="presParOf" srcId="{85671B06-5DE7-BB4A-912E-167565811699}" destId="{6E7DC4A7-F8D0-0D48-A402-B0C1DA851FA2}" srcOrd="1" destOrd="0" presId="urn:microsoft.com/office/officeart/2005/8/layout/pyramid1"/>
    <dgm:cxn modelId="{C69BB6BD-480F-5F46-88BB-47D4CA8B0939}" type="presParOf" srcId="{060D543F-6981-5843-A4F3-D28917E3A00F}" destId="{499E6132-3049-2049-853B-88E8F646EE0A}" srcOrd="1" destOrd="0" presId="urn:microsoft.com/office/officeart/2005/8/layout/pyramid1"/>
    <dgm:cxn modelId="{18F4716D-E071-4247-86D7-7216FC3E4850}" type="presParOf" srcId="{499E6132-3049-2049-853B-88E8F646EE0A}" destId="{A2F10ECB-7890-0B4B-85A9-3B89F834E404}" srcOrd="0" destOrd="0" presId="urn:microsoft.com/office/officeart/2005/8/layout/pyramid1"/>
    <dgm:cxn modelId="{6CF545EE-5806-D045-B7F8-DAB3E347B7B4}" type="presParOf" srcId="{499E6132-3049-2049-853B-88E8F646EE0A}" destId="{FB20704C-237A-074E-A501-BB24C929F1D6}" srcOrd="1" destOrd="0" presId="urn:microsoft.com/office/officeart/2005/8/layout/pyramid1"/>
    <dgm:cxn modelId="{75753D52-480B-744B-9461-CCA3AA789260}" type="presParOf" srcId="{060D543F-6981-5843-A4F3-D28917E3A00F}" destId="{8344E9F5-49F8-3E42-994C-A6AE1A8246EC}" srcOrd="2" destOrd="0" presId="urn:microsoft.com/office/officeart/2005/8/layout/pyramid1"/>
    <dgm:cxn modelId="{20BE682F-1858-E44B-9D17-6E8AC9BD3366}" type="presParOf" srcId="{8344E9F5-49F8-3E42-994C-A6AE1A8246EC}" destId="{0E8C4D51-4779-AA4E-BE27-C25B0317D423}" srcOrd="0" destOrd="0" presId="urn:microsoft.com/office/officeart/2005/8/layout/pyramid1"/>
    <dgm:cxn modelId="{91C3E994-BC16-134F-B446-D00DAA7879EB}" type="presParOf" srcId="{8344E9F5-49F8-3E42-994C-A6AE1A8246EC}" destId="{36978094-365C-2D43-A52C-6F0D7564B93F}"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A2010C-D88C-5A44-8B38-D491F6B485E6}"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US"/>
        </a:p>
      </dgm:t>
    </dgm:pt>
    <dgm:pt modelId="{673CF128-8129-B34E-AC52-69D0CBEE7D23}">
      <dgm:prSet phldrT="[Text]" custT="1"/>
      <dgm:spPr>
        <a:solidFill>
          <a:srgbClr val="EDF5FF"/>
        </a:solidFill>
        <a:ln w="19050">
          <a:solidFill>
            <a:schemeClr val="accent1">
              <a:alpha val="39000"/>
            </a:schemeClr>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56BAB282-600F-BA41-BE27-4CC91998F636}" type="parTrans" cxnId="{7B749F1A-00C9-7D42-AA4C-B8F5EB968A53}">
      <dgm:prSet/>
      <dgm:spPr/>
      <dgm:t>
        <a:bodyPr/>
        <a:lstStyle/>
        <a:p>
          <a:pPr algn="l"/>
          <a:endParaRPr lang="en-US" sz="2800" b="0" i="0">
            <a:solidFill>
              <a:schemeClr val="bg1"/>
            </a:solidFill>
            <a:latin typeface="IBM Plex Sans" panose="020B0503050203000203" pitchFamily="34" charset="0"/>
          </a:endParaRPr>
        </a:p>
      </dgm:t>
    </dgm:pt>
    <dgm:pt modelId="{73439AA5-7D22-5741-9818-F49EC1FA94B8}" type="sibTrans" cxnId="{7B749F1A-00C9-7D42-AA4C-B8F5EB968A53}">
      <dgm:prSet/>
      <dgm:spPr/>
      <dgm:t>
        <a:bodyPr/>
        <a:lstStyle/>
        <a:p>
          <a:pPr algn="l"/>
          <a:endParaRPr lang="en-US" sz="2800" b="0" i="0">
            <a:solidFill>
              <a:schemeClr val="bg1"/>
            </a:solidFill>
            <a:latin typeface="IBM Plex Sans" panose="020B0503050203000203" pitchFamily="34" charset="0"/>
          </a:endParaRPr>
        </a:p>
      </dgm:t>
    </dgm:pt>
    <dgm:pt modelId="{665967ED-7660-7646-9F65-22F41675DC5D}" type="asst">
      <dgm:prSet phldrT="[Tex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6C789A6C-5ED7-EF4B-988C-CE40C697D738}" type="parTrans" cxnId="{8C815BF7-0405-634E-92CC-833B76665CDB}">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ACD65B97-9F83-824D-B30A-DEBAF1DDA0BA}" type="sibTrans" cxnId="{8C815BF7-0405-634E-92CC-833B76665CDB}">
      <dgm:prSet/>
      <dgm:spPr/>
      <dgm:t>
        <a:bodyPr/>
        <a:lstStyle/>
        <a:p>
          <a:pPr algn="l"/>
          <a:endParaRPr lang="en-US" sz="2800" b="0" i="0">
            <a:solidFill>
              <a:schemeClr val="bg1"/>
            </a:solidFill>
            <a:latin typeface="IBM Plex Sans" panose="020B0503050203000203" pitchFamily="34" charset="0"/>
          </a:endParaRPr>
        </a:p>
      </dgm:t>
    </dgm:pt>
    <dgm:pt modelId="{B21854DC-6FBB-B94F-A228-EAE34F75C8A4}">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endParaRPr lang="en-US" sz="2800" b="0" i="0" dirty="0">
            <a:solidFill>
              <a:schemeClr val="tx1"/>
            </a:solidFill>
            <a:latin typeface="IBM Plex Sans" panose="020B0503050203000203" pitchFamily="34" charset="0"/>
          </a:endParaRPr>
        </a:p>
      </dgm:t>
    </dgm:pt>
    <dgm:pt modelId="{659342CF-5B26-7145-B6E2-671648170E3D}" type="parTrans" cxnId="{0A5557FE-628B-FA4D-8E12-374513A7539D}">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612DEE26-38D5-E04A-8553-398C3F6ADE41}" type="sibTrans" cxnId="{0A5557FE-628B-FA4D-8E12-374513A7539D}">
      <dgm:prSet/>
      <dgm:spPr/>
      <dgm:t>
        <a:bodyPr/>
        <a:lstStyle/>
        <a:p>
          <a:pPr algn="l"/>
          <a:endParaRPr lang="en-US" sz="2800" b="0" i="0">
            <a:solidFill>
              <a:schemeClr val="bg1"/>
            </a:solidFill>
            <a:latin typeface="IBM Plex Sans" panose="020B0503050203000203" pitchFamily="34" charset="0"/>
          </a:endParaRPr>
        </a:p>
      </dgm:t>
    </dgm:pt>
    <dgm:pt modelId="{E03197F8-A954-104D-8859-37535E2347D3}">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A1D49C3D-EAD9-6F44-87F7-0B94E208B578}" type="parTrans" cxnId="{9B8F5229-1301-1F49-930A-0BDA5EFCE846}">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FAE1A06A-B5BA-4D4B-A39F-801C03F0D26F}" type="sibTrans" cxnId="{9B8F5229-1301-1F49-930A-0BDA5EFCE846}">
      <dgm:prSet/>
      <dgm:spPr/>
      <dgm:t>
        <a:bodyPr/>
        <a:lstStyle/>
        <a:p>
          <a:pPr algn="l"/>
          <a:endParaRPr lang="en-US" sz="2800" b="0" i="0">
            <a:solidFill>
              <a:schemeClr val="bg1"/>
            </a:solidFill>
            <a:latin typeface="IBM Plex Sans" panose="020B0503050203000203" pitchFamily="34" charset="0"/>
          </a:endParaRPr>
        </a:p>
      </dgm:t>
    </dgm:pt>
    <dgm:pt modelId="{536557BE-5A85-254F-8E5E-6F6081921906}" type="asst">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598DE515-5BC7-CC4A-896F-620BA279ABE3}" type="parTrans" cxnId="{D5A6CDE8-9CC2-8746-B44F-57679E7A4C40}">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E6FFA98D-37B9-9A48-BFAD-9A5BBD7BFB3E}" type="sibTrans" cxnId="{D5A6CDE8-9CC2-8746-B44F-57679E7A4C40}">
      <dgm:prSet/>
      <dgm:spPr/>
      <dgm:t>
        <a:bodyPr/>
        <a:lstStyle/>
        <a:p>
          <a:pPr algn="l"/>
          <a:endParaRPr lang="en-US" sz="2800" b="0" i="0">
            <a:solidFill>
              <a:schemeClr val="bg1"/>
            </a:solidFill>
            <a:latin typeface="IBM Plex Sans" panose="020B0503050203000203" pitchFamily="34" charset="0"/>
          </a:endParaRPr>
        </a:p>
      </dgm:t>
    </dgm:pt>
    <dgm:pt modelId="{46A2D77B-18B3-5A40-AD10-687DEF4258FE}">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A6D7F95B-DB3F-5149-B8BB-3A08384A082E}" type="parTrans" cxnId="{351F09AB-3B28-D149-8919-2D4F0A9A7EAC}">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DB625903-9F0E-5543-AFF5-561E27A5B25A}" type="sibTrans" cxnId="{351F09AB-3B28-D149-8919-2D4F0A9A7EAC}">
      <dgm:prSet/>
      <dgm:spPr/>
      <dgm:t>
        <a:bodyPr/>
        <a:lstStyle/>
        <a:p>
          <a:pPr algn="l"/>
          <a:endParaRPr lang="en-US" sz="2800" b="0" i="0">
            <a:solidFill>
              <a:schemeClr val="bg1"/>
            </a:solidFill>
            <a:latin typeface="IBM Plex Sans" panose="020B0503050203000203" pitchFamily="34" charset="0"/>
          </a:endParaRPr>
        </a:p>
      </dgm:t>
    </dgm:pt>
    <dgm:pt modelId="{5214630F-C227-7F44-B375-37662C4DDA58}">
      <dgm:prSet custT="1"/>
      <dgm:spPr>
        <a:solidFill>
          <a:srgbClr val="F4F4F4"/>
        </a:solidFill>
        <a:ln w="19050">
          <a:solidFill>
            <a:srgbClr val="8D8D8D"/>
          </a:solidFill>
        </a:ln>
      </dgm:spPr>
      <dgm:t>
        <a:bodyPr lIns="256032"/>
        <a:lstStyle/>
        <a:p>
          <a:pPr algn="l">
            <a:spcAft>
              <a:spcPts val="200"/>
            </a:spcAft>
          </a:pPr>
          <a:r>
            <a:rPr lang="en-US" sz="2800" b="0" i="0" dirty="0">
              <a:solidFill>
                <a:schemeClr val="tx1"/>
              </a:solidFill>
              <a:latin typeface="IBM Plex Sans Medm" panose="020B0603050203000203" pitchFamily="34" charset="0"/>
            </a:rPr>
            <a:t>Primary text</a:t>
          </a:r>
        </a:p>
        <a:p>
          <a:pPr algn="l">
            <a:spcAft>
              <a:spcPts val="200"/>
            </a:spcAft>
          </a:pPr>
          <a:r>
            <a:rPr lang="en-US" sz="2800" b="0" i="0" dirty="0">
              <a:solidFill>
                <a:schemeClr val="tx1"/>
              </a:solidFill>
              <a:latin typeface="IBM Plex Sans Light" panose="020B0403050203000203" pitchFamily="34" charset="0"/>
            </a:rPr>
            <a:t>Secondary text</a:t>
          </a:r>
        </a:p>
      </dgm:t>
    </dgm:pt>
    <dgm:pt modelId="{BC965101-6F72-A74D-887D-EBECBB307799}" type="parTrans" cxnId="{681FE06B-EE18-4E45-8BEA-37DEBE06F21B}">
      <dgm:prSet/>
      <dgm:spPr>
        <a:ln w="19050"/>
      </dgm:spPr>
      <dgm:t>
        <a:bodyPr/>
        <a:lstStyle/>
        <a:p>
          <a:pPr algn="l"/>
          <a:endParaRPr lang="en-US" sz="2800" b="0" i="0">
            <a:solidFill>
              <a:schemeClr val="bg1"/>
            </a:solidFill>
            <a:latin typeface="IBM Plex Sans" panose="020B0503050203000203" pitchFamily="34" charset="0"/>
          </a:endParaRPr>
        </a:p>
      </dgm:t>
    </dgm:pt>
    <dgm:pt modelId="{AE09A996-88E4-ED4E-B79F-C6FBA44BC53F}" type="sibTrans" cxnId="{681FE06B-EE18-4E45-8BEA-37DEBE06F21B}">
      <dgm:prSet/>
      <dgm:spPr/>
      <dgm:t>
        <a:bodyPr/>
        <a:lstStyle/>
        <a:p>
          <a:pPr algn="l"/>
          <a:endParaRPr lang="en-US" sz="2800" b="0" i="0">
            <a:solidFill>
              <a:schemeClr val="bg1"/>
            </a:solidFill>
            <a:latin typeface="IBM Plex Sans" panose="020B0503050203000203" pitchFamily="34" charset="0"/>
          </a:endParaRPr>
        </a:p>
      </dgm:t>
    </dgm:pt>
    <dgm:pt modelId="{FD351FAD-3D26-204F-9251-782B9D34B483}">
      <dgm:prSet custT="1"/>
      <dgm:spPr>
        <a:solidFill>
          <a:srgbClr val="F4F4F4"/>
        </a:solidFill>
        <a:ln w="19050">
          <a:solidFill>
            <a:srgbClr val="8D8D8D"/>
          </a:solidFill>
        </a:ln>
      </dgm:spPr>
      <dgm:t>
        <a:bodyPr lIns="256032" tIns="91440" rIns="91440" bIns="91440"/>
        <a:lstStyle/>
        <a:p>
          <a:pPr algn="l">
            <a:spcAft>
              <a:spcPts val="200"/>
            </a:spcAft>
          </a:pPr>
          <a:r>
            <a:rPr lang="en-US" sz="2800" b="0" i="0" dirty="0">
              <a:solidFill>
                <a:schemeClr val="tx1"/>
              </a:solidFill>
              <a:latin typeface="IBM Plex Sans Medm" panose="020B0603050203000203" pitchFamily="34" charset="0"/>
            </a:rPr>
            <a:t>Primary text on more than two lines makes the text box larger</a:t>
          </a:r>
        </a:p>
        <a:p>
          <a:pPr algn="l">
            <a:spcAft>
              <a:spcPts val="200"/>
            </a:spcAft>
          </a:pPr>
          <a:r>
            <a:rPr lang="en-US" sz="2800" b="0" i="0" dirty="0">
              <a:solidFill>
                <a:schemeClr val="tx1"/>
              </a:solidFill>
              <a:latin typeface="IBM Plex Sans Light" panose="020B0403050203000203" pitchFamily="34" charset="0"/>
            </a:rPr>
            <a:t>Secondary text</a:t>
          </a:r>
        </a:p>
      </dgm:t>
    </dgm:pt>
    <dgm:pt modelId="{364F3E6C-A37F-194D-904D-176DBEE2DE67}" type="parTrans" cxnId="{26506A4D-5B52-9740-BB74-47FAD28B61D9}">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52C05AA2-1467-134D-BDC2-DAB19FBF2524}" type="sibTrans" cxnId="{26506A4D-5B52-9740-BB74-47FAD28B61D9}">
      <dgm:prSet/>
      <dgm:spPr/>
      <dgm:t>
        <a:bodyPr/>
        <a:lstStyle/>
        <a:p>
          <a:pPr algn="l"/>
          <a:endParaRPr lang="en-US" sz="2800" b="0" i="0">
            <a:solidFill>
              <a:schemeClr val="bg1"/>
            </a:solidFill>
            <a:latin typeface="IBM Plex Sans" panose="020B0503050203000203" pitchFamily="34" charset="0"/>
          </a:endParaRPr>
        </a:p>
      </dgm:t>
    </dgm:pt>
    <dgm:pt modelId="{35DDB6F3-7DB6-0A43-8833-3ACDDB01FB00}">
      <dgm:prSet custT="1"/>
      <dgm:spPr>
        <a:solidFill>
          <a:srgbClr val="F4F4F4"/>
        </a:solidFill>
        <a:ln w="19050">
          <a:solidFill>
            <a:srgbClr val="8D8D8D"/>
          </a:solidFill>
        </a:ln>
      </dgm:spPr>
      <dgm:t>
        <a:bodyPr lIns="256032"/>
        <a:lstStyle/>
        <a:p>
          <a:pPr algn="l">
            <a:spcAft>
              <a:spcPts val="200"/>
            </a:spcAft>
          </a:pPr>
          <a:r>
            <a:rPr lang="en-US" sz="2800" b="0" i="0" dirty="0">
              <a:solidFill>
                <a:schemeClr val="tx1"/>
              </a:solidFill>
              <a:latin typeface="IBM Plex Sans Medm" panose="020B0603050203000203" pitchFamily="34" charset="0"/>
            </a:rPr>
            <a:t>Primary text</a:t>
          </a:r>
        </a:p>
        <a:p>
          <a:pPr algn="l">
            <a:spcAft>
              <a:spcPts val="200"/>
            </a:spcAft>
          </a:pPr>
          <a:r>
            <a:rPr lang="en-US" sz="2800" b="0" i="0" dirty="0">
              <a:solidFill>
                <a:schemeClr val="tx1"/>
              </a:solidFill>
              <a:latin typeface="IBM Plex Sans Light" panose="020B0403050203000203" pitchFamily="34" charset="0"/>
            </a:rPr>
            <a:t>Secondary text</a:t>
          </a:r>
        </a:p>
      </dgm:t>
    </dgm:pt>
    <dgm:pt modelId="{01A6E675-4437-0842-9FFE-98968CDE83DD}" type="parTrans" cxnId="{B97B791C-F201-5A4C-B762-64A32E3971E4}">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E43A5EB8-3CA4-EC49-85CB-9CF336FD9E20}" type="sibTrans" cxnId="{B97B791C-F201-5A4C-B762-64A32E3971E4}">
      <dgm:prSet/>
      <dgm:spPr/>
      <dgm:t>
        <a:bodyPr/>
        <a:lstStyle/>
        <a:p>
          <a:pPr algn="l"/>
          <a:endParaRPr lang="en-US" sz="2800" b="0" i="0">
            <a:solidFill>
              <a:schemeClr val="bg1"/>
            </a:solidFill>
            <a:latin typeface="IBM Plex Sans" panose="020B0503050203000203" pitchFamily="34" charset="0"/>
          </a:endParaRPr>
        </a:p>
      </dgm:t>
    </dgm:pt>
    <dgm:pt modelId="{54E33EA3-C294-B04D-A711-7DFA004AE725}">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5EF6A78B-A3F8-3743-B867-3705481872BA}" type="parTrans" cxnId="{59F57DDE-4A16-1943-BE0E-7368111C4082}">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D57572BE-FEA9-104E-8A05-18BCACDC43F4}" type="sibTrans" cxnId="{59F57DDE-4A16-1943-BE0E-7368111C4082}">
      <dgm:prSet/>
      <dgm:spPr/>
      <dgm:t>
        <a:bodyPr/>
        <a:lstStyle/>
        <a:p>
          <a:pPr algn="l"/>
          <a:endParaRPr lang="en-US" sz="2800" b="0" i="0">
            <a:solidFill>
              <a:schemeClr val="bg1"/>
            </a:solidFill>
            <a:latin typeface="IBM Plex Sans" panose="020B0503050203000203" pitchFamily="34" charset="0"/>
          </a:endParaRPr>
        </a:p>
      </dgm:t>
    </dgm:pt>
    <dgm:pt modelId="{BD875A84-568F-E747-99F9-4A559702C5AD}">
      <dgm:prSet custT="1"/>
      <dgm:spPr>
        <a:solidFill>
          <a:srgbClr val="F4F4F4"/>
        </a:solidFill>
        <a:ln w="19050">
          <a:solidFill>
            <a:srgbClr val="8D8D8D"/>
          </a:solidFill>
        </a:ln>
      </dgm:spPr>
      <dgm:t>
        <a:bodyPr lIns="256032"/>
        <a:lstStyle/>
        <a:p>
          <a:pPr algn="l"/>
          <a:r>
            <a:rPr lang="en-US" sz="2800" b="0" i="0" dirty="0">
              <a:solidFill>
                <a:schemeClr val="tx1"/>
              </a:solidFill>
              <a:latin typeface="IBM Plex Sans Medm" panose="020B0603050203000203" pitchFamily="34" charset="0"/>
            </a:rPr>
            <a:t>Primary text</a:t>
          </a:r>
        </a:p>
      </dgm:t>
    </dgm:pt>
    <dgm:pt modelId="{1FD07BD0-8E4D-B644-BA0A-9CC7FDD29F50}" type="parTrans" cxnId="{41175567-DD07-C642-85BC-0C571181A2B2}">
      <dgm:prSet/>
      <dgm:spPr>
        <a:ln w="19050">
          <a:solidFill>
            <a:schemeClr val="tx1"/>
          </a:solidFill>
        </a:ln>
      </dgm:spPr>
      <dgm:t>
        <a:bodyPr/>
        <a:lstStyle/>
        <a:p>
          <a:pPr algn="l"/>
          <a:endParaRPr lang="en-US" sz="2800" b="0" i="0">
            <a:solidFill>
              <a:schemeClr val="bg1"/>
            </a:solidFill>
            <a:latin typeface="IBM Plex Sans" panose="020B0503050203000203" pitchFamily="34" charset="0"/>
          </a:endParaRPr>
        </a:p>
      </dgm:t>
    </dgm:pt>
    <dgm:pt modelId="{40C257C8-CFB4-A74A-A75D-0228AA3C7AA7}" type="sibTrans" cxnId="{41175567-DD07-C642-85BC-0C571181A2B2}">
      <dgm:prSet/>
      <dgm:spPr/>
      <dgm:t>
        <a:bodyPr/>
        <a:lstStyle/>
        <a:p>
          <a:pPr algn="l"/>
          <a:endParaRPr lang="en-US" sz="2800" b="0" i="0">
            <a:solidFill>
              <a:schemeClr val="bg1"/>
            </a:solidFill>
            <a:latin typeface="IBM Plex Sans" panose="020B0503050203000203" pitchFamily="34" charset="0"/>
          </a:endParaRPr>
        </a:p>
      </dgm:t>
    </dgm:pt>
    <dgm:pt modelId="{298EC018-59A7-BF46-BF2B-6E3A980967A2}" type="pres">
      <dgm:prSet presAssocID="{91A2010C-D88C-5A44-8B38-D491F6B485E6}" presName="hierChild1" presStyleCnt="0">
        <dgm:presLayoutVars>
          <dgm:orgChart val="1"/>
          <dgm:chPref val="1"/>
          <dgm:dir/>
          <dgm:animOne val="branch"/>
          <dgm:animLvl val="lvl"/>
          <dgm:resizeHandles/>
        </dgm:presLayoutVars>
      </dgm:prSet>
      <dgm:spPr/>
    </dgm:pt>
    <dgm:pt modelId="{872E36A1-2B40-9B4F-9EAE-9B7257A51261}" type="pres">
      <dgm:prSet presAssocID="{673CF128-8129-B34E-AC52-69D0CBEE7D23}" presName="hierRoot1" presStyleCnt="0">
        <dgm:presLayoutVars>
          <dgm:hierBranch val="init"/>
        </dgm:presLayoutVars>
      </dgm:prSet>
      <dgm:spPr/>
    </dgm:pt>
    <dgm:pt modelId="{4BCFBE0B-A6AA-6F45-AF22-F410754D1248}" type="pres">
      <dgm:prSet presAssocID="{673CF128-8129-B34E-AC52-69D0CBEE7D23}" presName="rootComposite1" presStyleCnt="0"/>
      <dgm:spPr/>
    </dgm:pt>
    <dgm:pt modelId="{861364E7-F8B4-054D-A9BD-E357418EF467}" type="pres">
      <dgm:prSet presAssocID="{673CF128-8129-B34E-AC52-69D0CBEE7D23}" presName="rootText1" presStyleLbl="node0" presStyleIdx="0" presStyleCnt="1" custLinFactNeighborX="-36407" custLinFactNeighborY="31418">
        <dgm:presLayoutVars>
          <dgm:chPref val="3"/>
        </dgm:presLayoutVars>
      </dgm:prSet>
      <dgm:spPr/>
    </dgm:pt>
    <dgm:pt modelId="{68E4C4AC-D6F1-B24A-B4E5-DD483AA63EDC}" type="pres">
      <dgm:prSet presAssocID="{673CF128-8129-B34E-AC52-69D0CBEE7D23}" presName="rootConnector1" presStyleLbl="node1" presStyleIdx="0" presStyleCnt="0"/>
      <dgm:spPr/>
    </dgm:pt>
    <dgm:pt modelId="{12BDF7EC-A064-1142-A21B-AE37B5723E56}" type="pres">
      <dgm:prSet presAssocID="{673CF128-8129-B34E-AC52-69D0CBEE7D23}" presName="hierChild2" presStyleCnt="0"/>
      <dgm:spPr/>
    </dgm:pt>
    <dgm:pt modelId="{C3F6C076-77A2-0B4A-A837-1E7DC881F0F8}" type="pres">
      <dgm:prSet presAssocID="{673CF128-8129-B34E-AC52-69D0CBEE7D23}" presName="hierChild3" presStyleCnt="0"/>
      <dgm:spPr/>
    </dgm:pt>
    <dgm:pt modelId="{04F803F3-BE39-2747-8259-8B5B9F35B3C5}" type="pres">
      <dgm:prSet presAssocID="{6C789A6C-5ED7-EF4B-988C-CE40C697D738}" presName="Name115" presStyleLbl="parChTrans1D2" presStyleIdx="0" presStyleCnt="2"/>
      <dgm:spPr/>
    </dgm:pt>
    <dgm:pt modelId="{F1A01F1A-284B-FD48-9DB5-711644E8FAB5}" type="pres">
      <dgm:prSet presAssocID="{665967ED-7660-7646-9F65-22F41675DC5D}" presName="hierRoot3" presStyleCnt="0">
        <dgm:presLayoutVars>
          <dgm:hierBranch val="init"/>
        </dgm:presLayoutVars>
      </dgm:prSet>
      <dgm:spPr/>
    </dgm:pt>
    <dgm:pt modelId="{60545EE9-F240-A048-B57E-CFF1F9F93110}" type="pres">
      <dgm:prSet presAssocID="{665967ED-7660-7646-9F65-22F41675DC5D}" presName="rootComposite3" presStyleCnt="0"/>
      <dgm:spPr/>
    </dgm:pt>
    <dgm:pt modelId="{52031D39-5E93-A744-9923-206793E19160}" type="pres">
      <dgm:prSet presAssocID="{665967ED-7660-7646-9F65-22F41675DC5D}" presName="rootText3" presStyleLbl="asst1" presStyleIdx="0" presStyleCnt="2">
        <dgm:presLayoutVars>
          <dgm:chPref val="3"/>
        </dgm:presLayoutVars>
      </dgm:prSet>
      <dgm:spPr/>
    </dgm:pt>
    <dgm:pt modelId="{E4ADE821-AACA-A14F-91BA-6834A1648E72}" type="pres">
      <dgm:prSet presAssocID="{665967ED-7660-7646-9F65-22F41675DC5D}" presName="rootConnector3" presStyleLbl="asst1" presStyleIdx="0" presStyleCnt="2"/>
      <dgm:spPr/>
    </dgm:pt>
    <dgm:pt modelId="{227390A0-A7EE-E74E-A891-EF590DFCBBA1}" type="pres">
      <dgm:prSet presAssocID="{665967ED-7660-7646-9F65-22F41675DC5D}" presName="hierChild6" presStyleCnt="0"/>
      <dgm:spPr/>
    </dgm:pt>
    <dgm:pt modelId="{360C4883-2397-C44E-85C9-A9DDF16C4270}" type="pres">
      <dgm:prSet presAssocID="{659342CF-5B26-7145-B6E2-671648170E3D}" presName="Name64" presStyleLbl="parChTrans1D3" presStyleIdx="0" presStyleCnt="5"/>
      <dgm:spPr/>
    </dgm:pt>
    <dgm:pt modelId="{D0FC53E2-AF08-F949-B83A-9D4D92D3A898}" type="pres">
      <dgm:prSet presAssocID="{B21854DC-6FBB-B94F-A228-EAE34F75C8A4}" presName="hierRoot2" presStyleCnt="0">
        <dgm:presLayoutVars>
          <dgm:hierBranch val="init"/>
        </dgm:presLayoutVars>
      </dgm:prSet>
      <dgm:spPr/>
    </dgm:pt>
    <dgm:pt modelId="{811C9CDD-782A-EB40-B137-47BBA33051DF}" type="pres">
      <dgm:prSet presAssocID="{B21854DC-6FBB-B94F-A228-EAE34F75C8A4}" presName="rootComposite" presStyleCnt="0"/>
      <dgm:spPr/>
    </dgm:pt>
    <dgm:pt modelId="{A1486D23-C76A-0543-8906-25EC70364ECE}" type="pres">
      <dgm:prSet presAssocID="{B21854DC-6FBB-B94F-A228-EAE34F75C8A4}" presName="rootText" presStyleLbl="node3" presStyleIdx="0" presStyleCnt="5" custLinFactNeighborX="12201">
        <dgm:presLayoutVars>
          <dgm:chPref val="3"/>
        </dgm:presLayoutVars>
      </dgm:prSet>
      <dgm:spPr/>
    </dgm:pt>
    <dgm:pt modelId="{EAD2AA8D-BE16-8E43-8582-4C131295A476}" type="pres">
      <dgm:prSet presAssocID="{B21854DC-6FBB-B94F-A228-EAE34F75C8A4}" presName="rootConnector" presStyleLbl="node3" presStyleIdx="0" presStyleCnt="5"/>
      <dgm:spPr/>
    </dgm:pt>
    <dgm:pt modelId="{BECD590D-018F-294A-BEB3-A36FA8CC860B}" type="pres">
      <dgm:prSet presAssocID="{B21854DC-6FBB-B94F-A228-EAE34F75C8A4}" presName="hierChild4" presStyleCnt="0"/>
      <dgm:spPr/>
    </dgm:pt>
    <dgm:pt modelId="{6112DB1C-C118-0B43-ACDA-8E1455AD3969}" type="pres">
      <dgm:prSet presAssocID="{01A6E675-4437-0842-9FFE-98968CDE83DD}" presName="Name64" presStyleLbl="parChTrans1D4" presStyleIdx="0" presStyleCnt="3"/>
      <dgm:spPr/>
    </dgm:pt>
    <dgm:pt modelId="{8C0106EF-9013-C449-9E73-3C738965D928}" type="pres">
      <dgm:prSet presAssocID="{35DDB6F3-7DB6-0A43-8833-3ACDDB01FB00}" presName="hierRoot2" presStyleCnt="0">
        <dgm:presLayoutVars>
          <dgm:hierBranch val="init"/>
        </dgm:presLayoutVars>
      </dgm:prSet>
      <dgm:spPr/>
    </dgm:pt>
    <dgm:pt modelId="{DCEABA39-1EC5-5445-B180-9DAA54062D62}" type="pres">
      <dgm:prSet presAssocID="{35DDB6F3-7DB6-0A43-8833-3ACDDB01FB00}" presName="rootComposite" presStyleCnt="0"/>
      <dgm:spPr/>
    </dgm:pt>
    <dgm:pt modelId="{A8D4024C-6A3F-1B45-B522-BE3CF2BDC4C6}" type="pres">
      <dgm:prSet presAssocID="{35DDB6F3-7DB6-0A43-8833-3ACDDB01FB00}" presName="rootText" presStyleLbl="node4" presStyleIdx="0" presStyleCnt="3" custLinFactNeighborX="37517">
        <dgm:presLayoutVars>
          <dgm:chPref val="3"/>
        </dgm:presLayoutVars>
      </dgm:prSet>
      <dgm:spPr/>
    </dgm:pt>
    <dgm:pt modelId="{1CE094F2-C4B9-9540-9E4E-84D29D5DAD38}" type="pres">
      <dgm:prSet presAssocID="{35DDB6F3-7DB6-0A43-8833-3ACDDB01FB00}" presName="rootConnector" presStyleLbl="node4" presStyleIdx="0" presStyleCnt="3"/>
      <dgm:spPr/>
    </dgm:pt>
    <dgm:pt modelId="{44A9F60A-5553-4142-A2C5-B502333B7FB6}" type="pres">
      <dgm:prSet presAssocID="{35DDB6F3-7DB6-0A43-8833-3ACDDB01FB00}" presName="hierChild4" presStyleCnt="0"/>
      <dgm:spPr/>
    </dgm:pt>
    <dgm:pt modelId="{4F545C72-532E-074A-A0C7-9755C47E4D5C}" type="pres">
      <dgm:prSet presAssocID="{35DDB6F3-7DB6-0A43-8833-3ACDDB01FB00}" presName="hierChild5" presStyleCnt="0"/>
      <dgm:spPr/>
    </dgm:pt>
    <dgm:pt modelId="{82B8B53A-B77A-3F47-A535-3201432080C8}" type="pres">
      <dgm:prSet presAssocID="{B21854DC-6FBB-B94F-A228-EAE34F75C8A4}" presName="hierChild5" presStyleCnt="0"/>
      <dgm:spPr/>
    </dgm:pt>
    <dgm:pt modelId="{E9896B4E-E859-094F-B4D5-F759A354AD6C}" type="pres">
      <dgm:prSet presAssocID="{A1D49C3D-EAD9-6F44-87F7-0B94E208B578}" presName="Name64" presStyleLbl="parChTrans1D3" presStyleIdx="1" presStyleCnt="5"/>
      <dgm:spPr/>
    </dgm:pt>
    <dgm:pt modelId="{76E53F18-F262-0844-86BB-C314DD824173}" type="pres">
      <dgm:prSet presAssocID="{E03197F8-A954-104D-8859-37535E2347D3}" presName="hierRoot2" presStyleCnt="0">
        <dgm:presLayoutVars>
          <dgm:hierBranch val="init"/>
        </dgm:presLayoutVars>
      </dgm:prSet>
      <dgm:spPr/>
    </dgm:pt>
    <dgm:pt modelId="{4C9D4128-638A-3640-82BB-5F960DCD785A}" type="pres">
      <dgm:prSet presAssocID="{E03197F8-A954-104D-8859-37535E2347D3}" presName="rootComposite" presStyleCnt="0"/>
      <dgm:spPr/>
    </dgm:pt>
    <dgm:pt modelId="{D50A2720-7D75-A446-B860-8D2410A156B4}" type="pres">
      <dgm:prSet presAssocID="{E03197F8-A954-104D-8859-37535E2347D3}" presName="rootText" presStyleLbl="node3" presStyleIdx="1" presStyleCnt="5" custLinFactNeighborX="12201">
        <dgm:presLayoutVars>
          <dgm:chPref val="3"/>
        </dgm:presLayoutVars>
      </dgm:prSet>
      <dgm:spPr/>
    </dgm:pt>
    <dgm:pt modelId="{D0DFF111-4D64-7E43-9C71-06D5DF5234EC}" type="pres">
      <dgm:prSet presAssocID="{E03197F8-A954-104D-8859-37535E2347D3}" presName="rootConnector" presStyleLbl="node3" presStyleIdx="1" presStyleCnt="5"/>
      <dgm:spPr/>
    </dgm:pt>
    <dgm:pt modelId="{FFAF14A6-0666-BF4D-B02C-098C79D4AFCE}" type="pres">
      <dgm:prSet presAssocID="{E03197F8-A954-104D-8859-37535E2347D3}" presName="hierChild4" presStyleCnt="0"/>
      <dgm:spPr/>
    </dgm:pt>
    <dgm:pt modelId="{9264E975-7540-B24F-ADD4-7D6171385555}" type="pres">
      <dgm:prSet presAssocID="{E03197F8-A954-104D-8859-37535E2347D3}" presName="hierChild5" presStyleCnt="0"/>
      <dgm:spPr/>
    </dgm:pt>
    <dgm:pt modelId="{7BDB3E57-508C-5941-A4E5-283F3D680461}" type="pres">
      <dgm:prSet presAssocID="{665967ED-7660-7646-9F65-22F41675DC5D}" presName="hierChild7" presStyleCnt="0"/>
      <dgm:spPr/>
    </dgm:pt>
    <dgm:pt modelId="{7AEE4A84-C1E3-1D40-9B3C-699CF3ADDD16}" type="pres">
      <dgm:prSet presAssocID="{598DE515-5BC7-CC4A-896F-620BA279ABE3}" presName="Name115" presStyleLbl="parChTrans1D2" presStyleIdx="1" presStyleCnt="2"/>
      <dgm:spPr/>
    </dgm:pt>
    <dgm:pt modelId="{B863F745-A276-524B-B83C-E557C1E19AE2}" type="pres">
      <dgm:prSet presAssocID="{536557BE-5A85-254F-8E5E-6F6081921906}" presName="hierRoot3" presStyleCnt="0">
        <dgm:presLayoutVars>
          <dgm:hierBranch val="init"/>
        </dgm:presLayoutVars>
      </dgm:prSet>
      <dgm:spPr/>
    </dgm:pt>
    <dgm:pt modelId="{BBAD4B2C-A5C6-0F42-8B2E-C5B960F4E051}" type="pres">
      <dgm:prSet presAssocID="{536557BE-5A85-254F-8E5E-6F6081921906}" presName="rootComposite3" presStyleCnt="0"/>
      <dgm:spPr/>
    </dgm:pt>
    <dgm:pt modelId="{99BC47DE-C9F0-8548-9F6D-147A1EF8A1EE}" type="pres">
      <dgm:prSet presAssocID="{536557BE-5A85-254F-8E5E-6F6081921906}" presName="rootText3" presStyleLbl="asst1" presStyleIdx="1" presStyleCnt="2">
        <dgm:presLayoutVars>
          <dgm:chPref val="3"/>
        </dgm:presLayoutVars>
      </dgm:prSet>
      <dgm:spPr/>
    </dgm:pt>
    <dgm:pt modelId="{968289BA-362A-FC42-8F46-8E6703C0E712}" type="pres">
      <dgm:prSet presAssocID="{536557BE-5A85-254F-8E5E-6F6081921906}" presName="rootConnector3" presStyleLbl="asst1" presStyleIdx="1" presStyleCnt="2"/>
      <dgm:spPr/>
    </dgm:pt>
    <dgm:pt modelId="{1661203D-61B2-7643-AF6E-02B2FED1ED92}" type="pres">
      <dgm:prSet presAssocID="{536557BE-5A85-254F-8E5E-6F6081921906}" presName="hierChild6" presStyleCnt="0"/>
      <dgm:spPr/>
    </dgm:pt>
    <dgm:pt modelId="{DE7447C4-B173-9A4C-810E-238524E125A0}" type="pres">
      <dgm:prSet presAssocID="{A6D7F95B-DB3F-5149-B8BB-3A08384A082E}" presName="Name64" presStyleLbl="parChTrans1D3" presStyleIdx="2" presStyleCnt="5"/>
      <dgm:spPr/>
    </dgm:pt>
    <dgm:pt modelId="{1A983050-20E6-6F41-80A8-2392B4902DD2}" type="pres">
      <dgm:prSet presAssocID="{46A2D77B-18B3-5A40-AD10-687DEF4258FE}" presName="hierRoot2" presStyleCnt="0">
        <dgm:presLayoutVars>
          <dgm:hierBranch val="init"/>
        </dgm:presLayoutVars>
      </dgm:prSet>
      <dgm:spPr/>
    </dgm:pt>
    <dgm:pt modelId="{9CEB310D-01B2-F040-9EA4-172F0A6794B7}" type="pres">
      <dgm:prSet presAssocID="{46A2D77B-18B3-5A40-AD10-687DEF4258FE}" presName="rootComposite" presStyleCnt="0"/>
      <dgm:spPr/>
    </dgm:pt>
    <dgm:pt modelId="{E426C6F0-349A-3F4B-99AE-91020DE852CD}" type="pres">
      <dgm:prSet presAssocID="{46A2D77B-18B3-5A40-AD10-687DEF4258FE}" presName="rootText" presStyleLbl="node3" presStyleIdx="2" presStyleCnt="5" custLinFactNeighborX="12201">
        <dgm:presLayoutVars>
          <dgm:chPref val="3"/>
        </dgm:presLayoutVars>
      </dgm:prSet>
      <dgm:spPr/>
    </dgm:pt>
    <dgm:pt modelId="{18CAA2EF-C9A1-344A-9794-EBC1CB889BAE}" type="pres">
      <dgm:prSet presAssocID="{46A2D77B-18B3-5A40-AD10-687DEF4258FE}" presName="rootConnector" presStyleLbl="node3" presStyleIdx="2" presStyleCnt="5"/>
      <dgm:spPr/>
    </dgm:pt>
    <dgm:pt modelId="{9EE4AD75-C02F-9A45-A6F5-85891A647D1D}" type="pres">
      <dgm:prSet presAssocID="{46A2D77B-18B3-5A40-AD10-687DEF4258FE}" presName="hierChild4" presStyleCnt="0"/>
      <dgm:spPr/>
    </dgm:pt>
    <dgm:pt modelId="{716B4942-9F6E-D047-A744-8F5A781737BD}" type="pres">
      <dgm:prSet presAssocID="{5EF6A78B-A3F8-3743-B867-3705481872BA}" presName="Name64" presStyleLbl="parChTrans1D4" presStyleIdx="1" presStyleCnt="3"/>
      <dgm:spPr/>
    </dgm:pt>
    <dgm:pt modelId="{C18292AD-907D-9F40-B1E2-F9A207A901CB}" type="pres">
      <dgm:prSet presAssocID="{54E33EA3-C294-B04D-A711-7DFA004AE725}" presName="hierRoot2" presStyleCnt="0">
        <dgm:presLayoutVars>
          <dgm:hierBranch val="init"/>
        </dgm:presLayoutVars>
      </dgm:prSet>
      <dgm:spPr/>
    </dgm:pt>
    <dgm:pt modelId="{867E5443-9F27-AA43-9B47-CE13D52E1EB7}" type="pres">
      <dgm:prSet presAssocID="{54E33EA3-C294-B04D-A711-7DFA004AE725}" presName="rootComposite" presStyleCnt="0"/>
      <dgm:spPr/>
    </dgm:pt>
    <dgm:pt modelId="{02C91179-B45A-4449-A716-80384F9715DF}" type="pres">
      <dgm:prSet presAssocID="{54E33EA3-C294-B04D-A711-7DFA004AE725}" presName="rootText" presStyleLbl="node4" presStyleIdx="1" presStyleCnt="3" custLinFactNeighborX="37517">
        <dgm:presLayoutVars>
          <dgm:chPref val="3"/>
        </dgm:presLayoutVars>
      </dgm:prSet>
      <dgm:spPr/>
    </dgm:pt>
    <dgm:pt modelId="{758AA68F-B666-734A-AFB9-57DC44BCB95E}" type="pres">
      <dgm:prSet presAssocID="{54E33EA3-C294-B04D-A711-7DFA004AE725}" presName="rootConnector" presStyleLbl="node4" presStyleIdx="1" presStyleCnt="3"/>
      <dgm:spPr/>
    </dgm:pt>
    <dgm:pt modelId="{B4D791A1-C004-4843-8CB6-3F1060C5BC6A}" type="pres">
      <dgm:prSet presAssocID="{54E33EA3-C294-B04D-A711-7DFA004AE725}" presName="hierChild4" presStyleCnt="0"/>
      <dgm:spPr/>
    </dgm:pt>
    <dgm:pt modelId="{38D637C9-6759-AF4B-8190-BB745326694F}" type="pres">
      <dgm:prSet presAssocID="{54E33EA3-C294-B04D-A711-7DFA004AE725}" presName="hierChild5" presStyleCnt="0"/>
      <dgm:spPr/>
    </dgm:pt>
    <dgm:pt modelId="{1B035D45-1B83-C240-9676-69A5CE894679}" type="pres">
      <dgm:prSet presAssocID="{46A2D77B-18B3-5A40-AD10-687DEF4258FE}" presName="hierChild5" presStyleCnt="0"/>
      <dgm:spPr/>
    </dgm:pt>
    <dgm:pt modelId="{067F6274-6F79-5D4C-8FA5-4FDFD825A953}" type="pres">
      <dgm:prSet presAssocID="{BC965101-6F72-A74D-887D-EBECBB307799}" presName="Name64" presStyleLbl="parChTrans1D3" presStyleIdx="3" presStyleCnt="5"/>
      <dgm:spPr/>
    </dgm:pt>
    <dgm:pt modelId="{B8169366-51D1-1A4F-BB42-9D7BE8223732}" type="pres">
      <dgm:prSet presAssocID="{5214630F-C227-7F44-B375-37662C4DDA58}" presName="hierRoot2" presStyleCnt="0">
        <dgm:presLayoutVars>
          <dgm:hierBranch val="init"/>
        </dgm:presLayoutVars>
      </dgm:prSet>
      <dgm:spPr/>
    </dgm:pt>
    <dgm:pt modelId="{4CB47A03-63F4-BA4A-8617-C99DB89E3670}" type="pres">
      <dgm:prSet presAssocID="{5214630F-C227-7F44-B375-37662C4DDA58}" presName="rootComposite" presStyleCnt="0"/>
      <dgm:spPr/>
    </dgm:pt>
    <dgm:pt modelId="{395ABF75-9B4F-AA48-B0F2-E7021ED6D387}" type="pres">
      <dgm:prSet presAssocID="{5214630F-C227-7F44-B375-37662C4DDA58}" presName="rootText" presStyleLbl="node3" presStyleIdx="3" presStyleCnt="5" custLinFactNeighborX="12201">
        <dgm:presLayoutVars>
          <dgm:chPref val="3"/>
        </dgm:presLayoutVars>
      </dgm:prSet>
      <dgm:spPr/>
    </dgm:pt>
    <dgm:pt modelId="{98510274-37D5-3540-999C-A4E81149967C}" type="pres">
      <dgm:prSet presAssocID="{5214630F-C227-7F44-B375-37662C4DDA58}" presName="rootConnector" presStyleLbl="node3" presStyleIdx="3" presStyleCnt="5"/>
      <dgm:spPr/>
    </dgm:pt>
    <dgm:pt modelId="{E03AFD84-873A-A541-939E-A191FC0D23E2}" type="pres">
      <dgm:prSet presAssocID="{5214630F-C227-7F44-B375-37662C4DDA58}" presName="hierChild4" presStyleCnt="0"/>
      <dgm:spPr/>
    </dgm:pt>
    <dgm:pt modelId="{9817E974-6850-2F4C-946B-2114A3B377DC}" type="pres">
      <dgm:prSet presAssocID="{1FD07BD0-8E4D-B644-BA0A-9CC7FDD29F50}" presName="Name64" presStyleLbl="parChTrans1D4" presStyleIdx="2" presStyleCnt="3"/>
      <dgm:spPr/>
    </dgm:pt>
    <dgm:pt modelId="{F327CA8C-D7E2-9548-8EBA-697D399FEA41}" type="pres">
      <dgm:prSet presAssocID="{BD875A84-568F-E747-99F9-4A559702C5AD}" presName="hierRoot2" presStyleCnt="0">
        <dgm:presLayoutVars>
          <dgm:hierBranch val="init"/>
        </dgm:presLayoutVars>
      </dgm:prSet>
      <dgm:spPr/>
    </dgm:pt>
    <dgm:pt modelId="{39CF1595-120D-9E46-9BFB-021C1A652AD4}" type="pres">
      <dgm:prSet presAssocID="{BD875A84-568F-E747-99F9-4A559702C5AD}" presName="rootComposite" presStyleCnt="0"/>
      <dgm:spPr/>
    </dgm:pt>
    <dgm:pt modelId="{F61609CA-3B48-6848-BD8B-6337AD9FF478}" type="pres">
      <dgm:prSet presAssocID="{BD875A84-568F-E747-99F9-4A559702C5AD}" presName="rootText" presStyleLbl="node4" presStyleIdx="2" presStyleCnt="3" custLinFactNeighborX="37517">
        <dgm:presLayoutVars>
          <dgm:chPref val="3"/>
        </dgm:presLayoutVars>
      </dgm:prSet>
      <dgm:spPr/>
    </dgm:pt>
    <dgm:pt modelId="{EB3FDE0F-E475-794E-B38C-70AFA406F828}" type="pres">
      <dgm:prSet presAssocID="{BD875A84-568F-E747-99F9-4A559702C5AD}" presName="rootConnector" presStyleLbl="node4" presStyleIdx="2" presStyleCnt="3"/>
      <dgm:spPr/>
    </dgm:pt>
    <dgm:pt modelId="{AE6D6E06-9091-6346-BC17-C1E8020A3112}" type="pres">
      <dgm:prSet presAssocID="{BD875A84-568F-E747-99F9-4A559702C5AD}" presName="hierChild4" presStyleCnt="0"/>
      <dgm:spPr/>
    </dgm:pt>
    <dgm:pt modelId="{6E064C5D-6CD7-4D4F-B57E-95EEB7460983}" type="pres">
      <dgm:prSet presAssocID="{BD875A84-568F-E747-99F9-4A559702C5AD}" presName="hierChild5" presStyleCnt="0"/>
      <dgm:spPr/>
    </dgm:pt>
    <dgm:pt modelId="{2BC273EC-220D-A34A-BD13-0E89B71FB5BA}" type="pres">
      <dgm:prSet presAssocID="{5214630F-C227-7F44-B375-37662C4DDA58}" presName="hierChild5" presStyleCnt="0"/>
      <dgm:spPr/>
    </dgm:pt>
    <dgm:pt modelId="{85649276-8EB5-DE47-81E1-3B32840FB2C7}" type="pres">
      <dgm:prSet presAssocID="{364F3E6C-A37F-194D-904D-176DBEE2DE67}" presName="Name64" presStyleLbl="parChTrans1D3" presStyleIdx="4" presStyleCnt="5"/>
      <dgm:spPr/>
    </dgm:pt>
    <dgm:pt modelId="{1C5D6E54-2E4C-5548-8338-842A59033499}" type="pres">
      <dgm:prSet presAssocID="{FD351FAD-3D26-204F-9251-782B9D34B483}" presName="hierRoot2" presStyleCnt="0">
        <dgm:presLayoutVars>
          <dgm:hierBranch val="init"/>
        </dgm:presLayoutVars>
      </dgm:prSet>
      <dgm:spPr/>
    </dgm:pt>
    <dgm:pt modelId="{F05D190D-5014-4C41-84D5-B6DCDFB11A64}" type="pres">
      <dgm:prSet presAssocID="{FD351FAD-3D26-204F-9251-782B9D34B483}" presName="rootComposite" presStyleCnt="0"/>
      <dgm:spPr/>
    </dgm:pt>
    <dgm:pt modelId="{FA49161C-4486-0447-95E2-6D28023F51C4}" type="pres">
      <dgm:prSet presAssocID="{FD351FAD-3D26-204F-9251-782B9D34B483}" presName="rootText" presStyleLbl="node3" presStyleIdx="4" presStyleCnt="5" custScaleY="200694" custLinFactNeighborX="12201">
        <dgm:presLayoutVars>
          <dgm:chPref val="3"/>
        </dgm:presLayoutVars>
      </dgm:prSet>
      <dgm:spPr/>
    </dgm:pt>
    <dgm:pt modelId="{C93DAE9F-6C4E-184A-9B48-485EA9C7E1E9}" type="pres">
      <dgm:prSet presAssocID="{FD351FAD-3D26-204F-9251-782B9D34B483}" presName="rootConnector" presStyleLbl="node3" presStyleIdx="4" presStyleCnt="5"/>
      <dgm:spPr/>
    </dgm:pt>
    <dgm:pt modelId="{97EA625E-B893-A44E-A4D2-3EF413D34260}" type="pres">
      <dgm:prSet presAssocID="{FD351FAD-3D26-204F-9251-782B9D34B483}" presName="hierChild4" presStyleCnt="0"/>
      <dgm:spPr/>
    </dgm:pt>
    <dgm:pt modelId="{DAFF840E-B9F5-3941-B6B5-65BDC3D478BC}" type="pres">
      <dgm:prSet presAssocID="{FD351FAD-3D26-204F-9251-782B9D34B483}" presName="hierChild5" presStyleCnt="0"/>
      <dgm:spPr/>
    </dgm:pt>
    <dgm:pt modelId="{A99A0E68-C787-9C40-89C1-D3C923E97CA2}" type="pres">
      <dgm:prSet presAssocID="{536557BE-5A85-254F-8E5E-6F6081921906}" presName="hierChild7" presStyleCnt="0"/>
      <dgm:spPr/>
    </dgm:pt>
  </dgm:ptLst>
  <dgm:cxnLst>
    <dgm:cxn modelId="{7DBB230A-3910-5543-85B1-FFFE4E3E9EF4}" type="presOf" srcId="{659342CF-5B26-7145-B6E2-671648170E3D}" destId="{360C4883-2397-C44E-85C9-A9DDF16C4270}" srcOrd="0" destOrd="0" presId="urn:microsoft.com/office/officeart/2009/3/layout/HorizontalOrganizationChart"/>
    <dgm:cxn modelId="{855D2D16-0D63-2D42-BEEA-6560D2E4A07C}" type="presOf" srcId="{FD351FAD-3D26-204F-9251-782B9D34B483}" destId="{FA49161C-4486-0447-95E2-6D28023F51C4}" srcOrd="0" destOrd="0" presId="urn:microsoft.com/office/officeart/2009/3/layout/HorizontalOrganizationChart"/>
    <dgm:cxn modelId="{7B749F1A-00C9-7D42-AA4C-B8F5EB968A53}" srcId="{91A2010C-D88C-5A44-8B38-D491F6B485E6}" destId="{673CF128-8129-B34E-AC52-69D0CBEE7D23}" srcOrd="0" destOrd="0" parTransId="{56BAB282-600F-BA41-BE27-4CC91998F636}" sibTransId="{73439AA5-7D22-5741-9818-F49EC1FA94B8}"/>
    <dgm:cxn modelId="{B97B791C-F201-5A4C-B762-64A32E3971E4}" srcId="{B21854DC-6FBB-B94F-A228-EAE34F75C8A4}" destId="{35DDB6F3-7DB6-0A43-8833-3ACDDB01FB00}" srcOrd="0" destOrd="0" parTransId="{01A6E675-4437-0842-9FFE-98968CDE83DD}" sibTransId="{E43A5EB8-3CA4-EC49-85CB-9CF336FD9E20}"/>
    <dgm:cxn modelId="{BE410C24-E46B-154D-8069-762071297338}" type="presOf" srcId="{6C789A6C-5ED7-EF4B-988C-CE40C697D738}" destId="{04F803F3-BE39-2747-8259-8B5B9F35B3C5}" srcOrd="0" destOrd="0" presId="urn:microsoft.com/office/officeart/2009/3/layout/HorizontalOrganizationChart"/>
    <dgm:cxn modelId="{0E0AA324-72F2-1D4A-948E-C5455F47A984}" type="presOf" srcId="{35DDB6F3-7DB6-0A43-8833-3ACDDB01FB00}" destId="{1CE094F2-C4B9-9540-9E4E-84D29D5DAD38}" srcOrd="1" destOrd="0" presId="urn:microsoft.com/office/officeart/2009/3/layout/HorizontalOrganizationChart"/>
    <dgm:cxn modelId="{92F7CD24-3DCF-7D47-B8FB-1E75AE78995C}" type="presOf" srcId="{BC965101-6F72-A74D-887D-EBECBB307799}" destId="{067F6274-6F79-5D4C-8FA5-4FDFD825A953}" srcOrd="0" destOrd="0" presId="urn:microsoft.com/office/officeart/2009/3/layout/HorizontalOrganizationChart"/>
    <dgm:cxn modelId="{8C7FB525-3512-B047-A442-7C964BB1B612}" type="presOf" srcId="{E03197F8-A954-104D-8859-37535E2347D3}" destId="{D0DFF111-4D64-7E43-9C71-06D5DF5234EC}" srcOrd="1" destOrd="0" presId="urn:microsoft.com/office/officeart/2009/3/layout/HorizontalOrganizationChart"/>
    <dgm:cxn modelId="{9B8F5229-1301-1F49-930A-0BDA5EFCE846}" srcId="{665967ED-7660-7646-9F65-22F41675DC5D}" destId="{E03197F8-A954-104D-8859-37535E2347D3}" srcOrd="1" destOrd="0" parTransId="{A1D49C3D-EAD9-6F44-87F7-0B94E208B578}" sibTransId="{FAE1A06A-B5BA-4D4B-A39F-801C03F0D26F}"/>
    <dgm:cxn modelId="{0EF03D31-F27C-A146-A69C-41D57455E76F}" type="presOf" srcId="{FD351FAD-3D26-204F-9251-782B9D34B483}" destId="{C93DAE9F-6C4E-184A-9B48-485EA9C7E1E9}" srcOrd="1" destOrd="0" presId="urn:microsoft.com/office/officeart/2009/3/layout/HorizontalOrganizationChart"/>
    <dgm:cxn modelId="{82BB9445-2EC8-EE43-B041-D918227F0F93}" type="presOf" srcId="{01A6E675-4437-0842-9FFE-98968CDE83DD}" destId="{6112DB1C-C118-0B43-ACDA-8E1455AD3969}" srcOrd="0" destOrd="0" presId="urn:microsoft.com/office/officeart/2009/3/layout/HorizontalOrganizationChart"/>
    <dgm:cxn modelId="{514E7047-08D7-5443-9DC4-C2541B827CD1}" type="presOf" srcId="{91A2010C-D88C-5A44-8B38-D491F6B485E6}" destId="{298EC018-59A7-BF46-BF2B-6E3A980967A2}" srcOrd="0" destOrd="0" presId="urn:microsoft.com/office/officeart/2009/3/layout/HorizontalOrganizationChart"/>
    <dgm:cxn modelId="{26506A4D-5B52-9740-BB74-47FAD28B61D9}" srcId="{536557BE-5A85-254F-8E5E-6F6081921906}" destId="{FD351FAD-3D26-204F-9251-782B9D34B483}" srcOrd="2" destOrd="0" parTransId="{364F3E6C-A37F-194D-904D-176DBEE2DE67}" sibTransId="{52C05AA2-1467-134D-BDC2-DAB19FBF2524}"/>
    <dgm:cxn modelId="{54582E51-2B7F-B845-81A1-EE19077AB778}" type="presOf" srcId="{536557BE-5A85-254F-8E5E-6F6081921906}" destId="{968289BA-362A-FC42-8F46-8E6703C0E712}" srcOrd="1" destOrd="0" presId="urn:microsoft.com/office/officeart/2009/3/layout/HorizontalOrganizationChart"/>
    <dgm:cxn modelId="{87E80466-93BD-AD48-B6E1-E420F801909A}" type="presOf" srcId="{46A2D77B-18B3-5A40-AD10-687DEF4258FE}" destId="{18CAA2EF-C9A1-344A-9794-EBC1CB889BAE}" srcOrd="1" destOrd="0" presId="urn:microsoft.com/office/officeart/2009/3/layout/HorizontalOrganizationChart"/>
    <dgm:cxn modelId="{41175567-DD07-C642-85BC-0C571181A2B2}" srcId="{5214630F-C227-7F44-B375-37662C4DDA58}" destId="{BD875A84-568F-E747-99F9-4A559702C5AD}" srcOrd="0" destOrd="0" parTransId="{1FD07BD0-8E4D-B644-BA0A-9CC7FDD29F50}" sibTransId="{40C257C8-CFB4-A74A-A75D-0228AA3C7AA7}"/>
    <dgm:cxn modelId="{8436E868-E9F7-B34D-AF1E-F17DC9B7FFC4}" type="presOf" srcId="{A1D49C3D-EAD9-6F44-87F7-0B94E208B578}" destId="{E9896B4E-E859-094F-B4D5-F759A354AD6C}" srcOrd="0" destOrd="0" presId="urn:microsoft.com/office/officeart/2009/3/layout/HorizontalOrganizationChart"/>
    <dgm:cxn modelId="{681FE06B-EE18-4E45-8BEA-37DEBE06F21B}" srcId="{536557BE-5A85-254F-8E5E-6F6081921906}" destId="{5214630F-C227-7F44-B375-37662C4DDA58}" srcOrd="1" destOrd="0" parTransId="{BC965101-6F72-A74D-887D-EBECBB307799}" sibTransId="{AE09A996-88E4-ED4E-B79F-C6FBA44BC53F}"/>
    <dgm:cxn modelId="{964F2B78-0ACD-394D-A84F-DA6F04D05913}" type="presOf" srcId="{364F3E6C-A37F-194D-904D-176DBEE2DE67}" destId="{85649276-8EB5-DE47-81E1-3B32840FB2C7}" srcOrd="0" destOrd="0" presId="urn:microsoft.com/office/officeart/2009/3/layout/HorizontalOrganizationChart"/>
    <dgm:cxn modelId="{F3D2317E-104E-A140-A28B-62F63B39B494}" type="presOf" srcId="{5214630F-C227-7F44-B375-37662C4DDA58}" destId="{395ABF75-9B4F-AA48-B0F2-E7021ED6D387}" srcOrd="0" destOrd="0" presId="urn:microsoft.com/office/officeart/2009/3/layout/HorizontalOrganizationChart"/>
    <dgm:cxn modelId="{95868E84-D1F3-2848-8192-313483ACF2FA}" type="presOf" srcId="{54E33EA3-C294-B04D-A711-7DFA004AE725}" destId="{02C91179-B45A-4449-A716-80384F9715DF}" srcOrd="0" destOrd="0" presId="urn:microsoft.com/office/officeart/2009/3/layout/HorizontalOrganizationChart"/>
    <dgm:cxn modelId="{98C03F8D-41F5-9848-B78D-90AB9942547B}" type="presOf" srcId="{BD875A84-568F-E747-99F9-4A559702C5AD}" destId="{EB3FDE0F-E475-794E-B38C-70AFA406F828}" srcOrd="1" destOrd="0" presId="urn:microsoft.com/office/officeart/2009/3/layout/HorizontalOrganizationChart"/>
    <dgm:cxn modelId="{A90EAC92-116C-E645-95C4-689958ECD8D0}" type="presOf" srcId="{B21854DC-6FBB-B94F-A228-EAE34F75C8A4}" destId="{A1486D23-C76A-0543-8906-25EC70364ECE}" srcOrd="0" destOrd="0" presId="urn:microsoft.com/office/officeart/2009/3/layout/HorizontalOrganizationChart"/>
    <dgm:cxn modelId="{8FF4C897-25CC-3D46-B162-01B7DFD83A8D}" type="presOf" srcId="{673CF128-8129-B34E-AC52-69D0CBEE7D23}" destId="{861364E7-F8B4-054D-A9BD-E357418EF467}" srcOrd="0" destOrd="0" presId="urn:microsoft.com/office/officeart/2009/3/layout/HorizontalOrganizationChart"/>
    <dgm:cxn modelId="{3779AB9E-568F-2A4A-84E4-6781EC64876F}" type="presOf" srcId="{5214630F-C227-7F44-B375-37662C4DDA58}" destId="{98510274-37D5-3540-999C-A4E81149967C}" srcOrd="1" destOrd="0" presId="urn:microsoft.com/office/officeart/2009/3/layout/HorizontalOrganizationChart"/>
    <dgm:cxn modelId="{351F09AB-3B28-D149-8919-2D4F0A9A7EAC}" srcId="{536557BE-5A85-254F-8E5E-6F6081921906}" destId="{46A2D77B-18B3-5A40-AD10-687DEF4258FE}" srcOrd="0" destOrd="0" parTransId="{A6D7F95B-DB3F-5149-B8BB-3A08384A082E}" sibTransId="{DB625903-9F0E-5543-AFF5-561E27A5B25A}"/>
    <dgm:cxn modelId="{F6C919AD-4A2D-F04E-98D6-8EB056A395DE}" type="presOf" srcId="{B21854DC-6FBB-B94F-A228-EAE34F75C8A4}" destId="{EAD2AA8D-BE16-8E43-8582-4C131295A476}" srcOrd="1" destOrd="0" presId="urn:microsoft.com/office/officeart/2009/3/layout/HorizontalOrganizationChart"/>
    <dgm:cxn modelId="{7BD056AF-170E-C24A-8743-92E4D948BB68}" type="presOf" srcId="{673CF128-8129-B34E-AC52-69D0CBEE7D23}" destId="{68E4C4AC-D6F1-B24A-B4E5-DD483AA63EDC}" srcOrd="1" destOrd="0" presId="urn:microsoft.com/office/officeart/2009/3/layout/HorizontalOrganizationChart"/>
    <dgm:cxn modelId="{448CDEAF-9D29-6B4C-992A-339C7D540404}" type="presOf" srcId="{35DDB6F3-7DB6-0A43-8833-3ACDDB01FB00}" destId="{A8D4024C-6A3F-1B45-B522-BE3CF2BDC4C6}" srcOrd="0" destOrd="0" presId="urn:microsoft.com/office/officeart/2009/3/layout/HorizontalOrganizationChart"/>
    <dgm:cxn modelId="{238BF5C5-614F-0D44-B584-4B40D150B490}" type="presOf" srcId="{46A2D77B-18B3-5A40-AD10-687DEF4258FE}" destId="{E426C6F0-349A-3F4B-99AE-91020DE852CD}" srcOrd="0" destOrd="0" presId="urn:microsoft.com/office/officeart/2009/3/layout/HorizontalOrganizationChart"/>
    <dgm:cxn modelId="{BED566C6-1DBC-6F4A-AFED-2A3AFC5DE738}" type="presOf" srcId="{BD875A84-568F-E747-99F9-4A559702C5AD}" destId="{F61609CA-3B48-6848-BD8B-6337AD9FF478}" srcOrd="0" destOrd="0" presId="urn:microsoft.com/office/officeart/2009/3/layout/HorizontalOrganizationChart"/>
    <dgm:cxn modelId="{0731BDD8-F2D4-7D4E-929B-B13E30A8640C}" type="presOf" srcId="{54E33EA3-C294-B04D-A711-7DFA004AE725}" destId="{758AA68F-B666-734A-AFB9-57DC44BCB95E}" srcOrd="1" destOrd="0" presId="urn:microsoft.com/office/officeart/2009/3/layout/HorizontalOrganizationChart"/>
    <dgm:cxn modelId="{05AA94DC-7F98-B440-AE8A-A3509C2FC66F}" type="presOf" srcId="{1FD07BD0-8E4D-B644-BA0A-9CC7FDD29F50}" destId="{9817E974-6850-2F4C-946B-2114A3B377DC}" srcOrd="0" destOrd="0" presId="urn:microsoft.com/office/officeart/2009/3/layout/HorizontalOrganizationChart"/>
    <dgm:cxn modelId="{B1702ADE-1F7B-064B-BD3C-226C9CA46741}" type="presOf" srcId="{5EF6A78B-A3F8-3743-B867-3705481872BA}" destId="{716B4942-9F6E-D047-A744-8F5A781737BD}" srcOrd="0" destOrd="0" presId="urn:microsoft.com/office/officeart/2009/3/layout/HorizontalOrganizationChart"/>
    <dgm:cxn modelId="{59F57DDE-4A16-1943-BE0E-7368111C4082}" srcId="{46A2D77B-18B3-5A40-AD10-687DEF4258FE}" destId="{54E33EA3-C294-B04D-A711-7DFA004AE725}" srcOrd="0" destOrd="0" parTransId="{5EF6A78B-A3F8-3743-B867-3705481872BA}" sibTransId="{D57572BE-FEA9-104E-8A05-18BCACDC43F4}"/>
    <dgm:cxn modelId="{C1EC3BE1-70A4-B945-8139-16E33C6BEB1F}" type="presOf" srcId="{536557BE-5A85-254F-8E5E-6F6081921906}" destId="{99BC47DE-C9F0-8548-9F6D-147A1EF8A1EE}" srcOrd="0" destOrd="0" presId="urn:microsoft.com/office/officeart/2009/3/layout/HorizontalOrganizationChart"/>
    <dgm:cxn modelId="{49A62CE4-0F6D-1547-8ACC-763439E11467}" type="presOf" srcId="{665967ED-7660-7646-9F65-22F41675DC5D}" destId="{E4ADE821-AACA-A14F-91BA-6834A1648E72}" srcOrd="1" destOrd="0" presId="urn:microsoft.com/office/officeart/2009/3/layout/HorizontalOrganizationChart"/>
    <dgm:cxn modelId="{D5A6CDE8-9CC2-8746-B44F-57679E7A4C40}" srcId="{673CF128-8129-B34E-AC52-69D0CBEE7D23}" destId="{536557BE-5A85-254F-8E5E-6F6081921906}" srcOrd="1" destOrd="0" parTransId="{598DE515-5BC7-CC4A-896F-620BA279ABE3}" sibTransId="{E6FFA98D-37B9-9A48-BFAD-9A5BBD7BFB3E}"/>
    <dgm:cxn modelId="{7EDF7BEC-0F0D-7345-B338-7EDB64CED956}" type="presOf" srcId="{665967ED-7660-7646-9F65-22F41675DC5D}" destId="{52031D39-5E93-A744-9923-206793E19160}" srcOrd="0" destOrd="0" presId="urn:microsoft.com/office/officeart/2009/3/layout/HorizontalOrganizationChart"/>
    <dgm:cxn modelId="{4213E5EF-3937-5940-AEF4-82733F244B42}" type="presOf" srcId="{598DE515-5BC7-CC4A-896F-620BA279ABE3}" destId="{7AEE4A84-C1E3-1D40-9B3C-699CF3ADDD16}" srcOrd="0" destOrd="0" presId="urn:microsoft.com/office/officeart/2009/3/layout/HorizontalOrganizationChart"/>
    <dgm:cxn modelId="{8C815BF7-0405-634E-92CC-833B76665CDB}" srcId="{673CF128-8129-B34E-AC52-69D0CBEE7D23}" destId="{665967ED-7660-7646-9F65-22F41675DC5D}" srcOrd="0" destOrd="0" parTransId="{6C789A6C-5ED7-EF4B-988C-CE40C697D738}" sibTransId="{ACD65B97-9F83-824D-B30A-DEBAF1DDA0BA}"/>
    <dgm:cxn modelId="{E23B71F7-8348-534B-929B-CA68E770D405}" type="presOf" srcId="{E03197F8-A954-104D-8859-37535E2347D3}" destId="{D50A2720-7D75-A446-B860-8D2410A156B4}" srcOrd="0" destOrd="0" presId="urn:microsoft.com/office/officeart/2009/3/layout/HorizontalOrganizationChart"/>
    <dgm:cxn modelId="{0A5557FE-628B-FA4D-8E12-374513A7539D}" srcId="{665967ED-7660-7646-9F65-22F41675DC5D}" destId="{B21854DC-6FBB-B94F-A228-EAE34F75C8A4}" srcOrd="0" destOrd="0" parTransId="{659342CF-5B26-7145-B6E2-671648170E3D}" sibTransId="{612DEE26-38D5-E04A-8553-398C3F6ADE41}"/>
    <dgm:cxn modelId="{33DC99FF-B70E-E743-9C8E-5CAABBA41B4B}" type="presOf" srcId="{A6D7F95B-DB3F-5149-B8BB-3A08384A082E}" destId="{DE7447C4-B173-9A4C-810E-238524E125A0}" srcOrd="0" destOrd="0" presId="urn:microsoft.com/office/officeart/2009/3/layout/HorizontalOrganizationChart"/>
    <dgm:cxn modelId="{A9BF4740-E100-F64F-ADA5-2697CA399224}" type="presParOf" srcId="{298EC018-59A7-BF46-BF2B-6E3A980967A2}" destId="{872E36A1-2B40-9B4F-9EAE-9B7257A51261}" srcOrd="0" destOrd="0" presId="urn:microsoft.com/office/officeart/2009/3/layout/HorizontalOrganizationChart"/>
    <dgm:cxn modelId="{5AA11E5A-A54A-0340-84DC-E1249720DC37}" type="presParOf" srcId="{872E36A1-2B40-9B4F-9EAE-9B7257A51261}" destId="{4BCFBE0B-A6AA-6F45-AF22-F410754D1248}" srcOrd="0" destOrd="0" presId="urn:microsoft.com/office/officeart/2009/3/layout/HorizontalOrganizationChart"/>
    <dgm:cxn modelId="{DA78C13F-3FBB-F34A-823C-DEBA7A7D9833}" type="presParOf" srcId="{4BCFBE0B-A6AA-6F45-AF22-F410754D1248}" destId="{861364E7-F8B4-054D-A9BD-E357418EF467}" srcOrd="0" destOrd="0" presId="urn:microsoft.com/office/officeart/2009/3/layout/HorizontalOrganizationChart"/>
    <dgm:cxn modelId="{90B95A0D-E617-3F47-80F9-CF211732F554}" type="presParOf" srcId="{4BCFBE0B-A6AA-6F45-AF22-F410754D1248}" destId="{68E4C4AC-D6F1-B24A-B4E5-DD483AA63EDC}" srcOrd="1" destOrd="0" presId="urn:microsoft.com/office/officeart/2009/3/layout/HorizontalOrganizationChart"/>
    <dgm:cxn modelId="{43A29942-4060-5F45-A831-170400C1C733}" type="presParOf" srcId="{872E36A1-2B40-9B4F-9EAE-9B7257A51261}" destId="{12BDF7EC-A064-1142-A21B-AE37B5723E56}" srcOrd="1" destOrd="0" presId="urn:microsoft.com/office/officeart/2009/3/layout/HorizontalOrganizationChart"/>
    <dgm:cxn modelId="{5A4CA1D9-688F-5146-B6EA-2EA7FFD2642A}" type="presParOf" srcId="{872E36A1-2B40-9B4F-9EAE-9B7257A51261}" destId="{C3F6C076-77A2-0B4A-A837-1E7DC881F0F8}" srcOrd="2" destOrd="0" presId="urn:microsoft.com/office/officeart/2009/3/layout/HorizontalOrganizationChart"/>
    <dgm:cxn modelId="{3167E027-7DA9-9047-B343-4DC14F3C55A8}" type="presParOf" srcId="{C3F6C076-77A2-0B4A-A837-1E7DC881F0F8}" destId="{04F803F3-BE39-2747-8259-8B5B9F35B3C5}" srcOrd="0" destOrd="0" presId="urn:microsoft.com/office/officeart/2009/3/layout/HorizontalOrganizationChart"/>
    <dgm:cxn modelId="{F443CCAF-0A2B-BE45-9C63-4579F403C972}" type="presParOf" srcId="{C3F6C076-77A2-0B4A-A837-1E7DC881F0F8}" destId="{F1A01F1A-284B-FD48-9DB5-711644E8FAB5}" srcOrd="1" destOrd="0" presId="urn:microsoft.com/office/officeart/2009/3/layout/HorizontalOrganizationChart"/>
    <dgm:cxn modelId="{CEA198F0-262F-0040-898B-9665D8B32137}" type="presParOf" srcId="{F1A01F1A-284B-FD48-9DB5-711644E8FAB5}" destId="{60545EE9-F240-A048-B57E-CFF1F9F93110}" srcOrd="0" destOrd="0" presId="urn:microsoft.com/office/officeart/2009/3/layout/HorizontalOrganizationChart"/>
    <dgm:cxn modelId="{05770240-D183-E74A-91F6-0A3C8D3B44AC}" type="presParOf" srcId="{60545EE9-F240-A048-B57E-CFF1F9F93110}" destId="{52031D39-5E93-A744-9923-206793E19160}" srcOrd="0" destOrd="0" presId="urn:microsoft.com/office/officeart/2009/3/layout/HorizontalOrganizationChart"/>
    <dgm:cxn modelId="{76EDEE62-98E4-DA4E-A428-7A82BEED91F8}" type="presParOf" srcId="{60545EE9-F240-A048-B57E-CFF1F9F93110}" destId="{E4ADE821-AACA-A14F-91BA-6834A1648E72}" srcOrd="1" destOrd="0" presId="urn:microsoft.com/office/officeart/2009/3/layout/HorizontalOrganizationChart"/>
    <dgm:cxn modelId="{E3879B25-97DA-8E47-8234-C381D3E3A082}" type="presParOf" srcId="{F1A01F1A-284B-FD48-9DB5-711644E8FAB5}" destId="{227390A0-A7EE-E74E-A891-EF590DFCBBA1}" srcOrd="1" destOrd="0" presId="urn:microsoft.com/office/officeart/2009/3/layout/HorizontalOrganizationChart"/>
    <dgm:cxn modelId="{842879DF-6AC8-3F43-832E-9FC2379564D1}" type="presParOf" srcId="{227390A0-A7EE-E74E-A891-EF590DFCBBA1}" destId="{360C4883-2397-C44E-85C9-A9DDF16C4270}" srcOrd="0" destOrd="0" presId="urn:microsoft.com/office/officeart/2009/3/layout/HorizontalOrganizationChart"/>
    <dgm:cxn modelId="{925DCBB2-3819-9D4D-B95D-3B0D83522A03}" type="presParOf" srcId="{227390A0-A7EE-E74E-A891-EF590DFCBBA1}" destId="{D0FC53E2-AF08-F949-B83A-9D4D92D3A898}" srcOrd="1" destOrd="0" presId="urn:microsoft.com/office/officeart/2009/3/layout/HorizontalOrganizationChart"/>
    <dgm:cxn modelId="{CEB05AD7-782A-7B48-B263-F03DDFE8D6C7}" type="presParOf" srcId="{D0FC53E2-AF08-F949-B83A-9D4D92D3A898}" destId="{811C9CDD-782A-EB40-B137-47BBA33051DF}" srcOrd="0" destOrd="0" presId="urn:microsoft.com/office/officeart/2009/3/layout/HorizontalOrganizationChart"/>
    <dgm:cxn modelId="{62D3D0F9-7C60-FA47-9464-6DB609FA91DF}" type="presParOf" srcId="{811C9CDD-782A-EB40-B137-47BBA33051DF}" destId="{A1486D23-C76A-0543-8906-25EC70364ECE}" srcOrd="0" destOrd="0" presId="urn:microsoft.com/office/officeart/2009/3/layout/HorizontalOrganizationChart"/>
    <dgm:cxn modelId="{A31F7221-A23F-B746-8508-8F229DEF0710}" type="presParOf" srcId="{811C9CDD-782A-EB40-B137-47BBA33051DF}" destId="{EAD2AA8D-BE16-8E43-8582-4C131295A476}" srcOrd="1" destOrd="0" presId="urn:microsoft.com/office/officeart/2009/3/layout/HorizontalOrganizationChart"/>
    <dgm:cxn modelId="{2C4C2F6F-1F50-5245-BC4D-C4C689BEA97B}" type="presParOf" srcId="{D0FC53E2-AF08-F949-B83A-9D4D92D3A898}" destId="{BECD590D-018F-294A-BEB3-A36FA8CC860B}" srcOrd="1" destOrd="0" presId="urn:microsoft.com/office/officeart/2009/3/layout/HorizontalOrganizationChart"/>
    <dgm:cxn modelId="{0A43BD7F-9481-5F4C-94DA-B1879F475F97}" type="presParOf" srcId="{BECD590D-018F-294A-BEB3-A36FA8CC860B}" destId="{6112DB1C-C118-0B43-ACDA-8E1455AD3969}" srcOrd="0" destOrd="0" presId="urn:microsoft.com/office/officeart/2009/3/layout/HorizontalOrganizationChart"/>
    <dgm:cxn modelId="{38B3D2E3-89E2-2B45-8436-B1DB6E1131B8}" type="presParOf" srcId="{BECD590D-018F-294A-BEB3-A36FA8CC860B}" destId="{8C0106EF-9013-C449-9E73-3C738965D928}" srcOrd="1" destOrd="0" presId="urn:microsoft.com/office/officeart/2009/3/layout/HorizontalOrganizationChart"/>
    <dgm:cxn modelId="{E708BDF1-BD06-5940-B15B-0ADF7AF47B2E}" type="presParOf" srcId="{8C0106EF-9013-C449-9E73-3C738965D928}" destId="{DCEABA39-1EC5-5445-B180-9DAA54062D62}" srcOrd="0" destOrd="0" presId="urn:microsoft.com/office/officeart/2009/3/layout/HorizontalOrganizationChart"/>
    <dgm:cxn modelId="{956FA964-E973-1F46-B19E-0B47C80900B0}" type="presParOf" srcId="{DCEABA39-1EC5-5445-B180-9DAA54062D62}" destId="{A8D4024C-6A3F-1B45-B522-BE3CF2BDC4C6}" srcOrd="0" destOrd="0" presId="urn:microsoft.com/office/officeart/2009/3/layout/HorizontalOrganizationChart"/>
    <dgm:cxn modelId="{7639D79F-4910-9A4F-A2F7-651910DF2B65}" type="presParOf" srcId="{DCEABA39-1EC5-5445-B180-9DAA54062D62}" destId="{1CE094F2-C4B9-9540-9E4E-84D29D5DAD38}" srcOrd="1" destOrd="0" presId="urn:microsoft.com/office/officeart/2009/3/layout/HorizontalOrganizationChart"/>
    <dgm:cxn modelId="{7E28AD0F-644D-354D-B86F-6362F6D5ECE2}" type="presParOf" srcId="{8C0106EF-9013-C449-9E73-3C738965D928}" destId="{44A9F60A-5553-4142-A2C5-B502333B7FB6}" srcOrd="1" destOrd="0" presId="urn:microsoft.com/office/officeart/2009/3/layout/HorizontalOrganizationChart"/>
    <dgm:cxn modelId="{E09960F7-8F55-CA41-8B84-2A9AEEDB5D13}" type="presParOf" srcId="{8C0106EF-9013-C449-9E73-3C738965D928}" destId="{4F545C72-532E-074A-A0C7-9755C47E4D5C}" srcOrd="2" destOrd="0" presId="urn:microsoft.com/office/officeart/2009/3/layout/HorizontalOrganizationChart"/>
    <dgm:cxn modelId="{017EC651-0B1B-F54A-98C1-D63C5F0A4028}" type="presParOf" srcId="{D0FC53E2-AF08-F949-B83A-9D4D92D3A898}" destId="{82B8B53A-B77A-3F47-A535-3201432080C8}" srcOrd="2" destOrd="0" presId="urn:microsoft.com/office/officeart/2009/3/layout/HorizontalOrganizationChart"/>
    <dgm:cxn modelId="{57E8FCD8-A5F4-A443-9286-997E5042895C}" type="presParOf" srcId="{227390A0-A7EE-E74E-A891-EF590DFCBBA1}" destId="{E9896B4E-E859-094F-B4D5-F759A354AD6C}" srcOrd="2" destOrd="0" presId="urn:microsoft.com/office/officeart/2009/3/layout/HorizontalOrganizationChart"/>
    <dgm:cxn modelId="{57AB7ECA-C39D-D64E-97ED-8F91B6F88083}" type="presParOf" srcId="{227390A0-A7EE-E74E-A891-EF590DFCBBA1}" destId="{76E53F18-F262-0844-86BB-C314DD824173}" srcOrd="3" destOrd="0" presId="urn:microsoft.com/office/officeart/2009/3/layout/HorizontalOrganizationChart"/>
    <dgm:cxn modelId="{8EE666F7-27B5-B647-9C85-905A1980A2F2}" type="presParOf" srcId="{76E53F18-F262-0844-86BB-C314DD824173}" destId="{4C9D4128-638A-3640-82BB-5F960DCD785A}" srcOrd="0" destOrd="0" presId="urn:microsoft.com/office/officeart/2009/3/layout/HorizontalOrganizationChart"/>
    <dgm:cxn modelId="{1CE11F47-C679-C34C-A6C6-4B37578A3202}" type="presParOf" srcId="{4C9D4128-638A-3640-82BB-5F960DCD785A}" destId="{D50A2720-7D75-A446-B860-8D2410A156B4}" srcOrd="0" destOrd="0" presId="urn:microsoft.com/office/officeart/2009/3/layout/HorizontalOrganizationChart"/>
    <dgm:cxn modelId="{93E7657A-8490-E442-B495-527B866E4179}" type="presParOf" srcId="{4C9D4128-638A-3640-82BB-5F960DCD785A}" destId="{D0DFF111-4D64-7E43-9C71-06D5DF5234EC}" srcOrd="1" destOrd="0" presId="urn:microsoft.com/office/officeart/2009/3/layout/HorizontalOrganizationChart"/>
    <dgm:cxn modelId="{E4B8F722-CCBA-D34C-A406-1473C937FD84}" type="presParOf" srcId="{76E53F18-F262-0844-86BB-C314DD824173}" destId="{FFAF14A6-0666-BF4D-B02C-098C79D4AFCE}" srcOrd="1" destOrd="0" presId="urn:microsoft.com/office/officeart/2009/3/layout/HorizontalOrganizationChart"/>
    <dgm:cxn modelId="{A50744A8-49B5-C445-B29C-5B7E21E250B3}" type="presParOf" srcId="{76E53F18-F262-0844-86BB-C314DD824173}" destId="{9264E975-7540-B24F-ADD4-7D6171385555}" srcOrd="2" destOrd="0" presId="urn:microsoft.com/office/officeart/2009/3/layout/HorizontalOrganizationChart"/>
    <dgm:cxn modelId="{614FAC2C-08ED-C249-A4AC-5208557211B2}" type="presParOf" srcId="{F1A01F1A-284B-FD48-9DB5-711644E8FAB5}" destId="{7BDB3E57-508C-5941-A4E5-283F3D680461}" srcOrd="2" destOrd="0" presId="urn:microsoft.com/office/officeart/2009/3/layout/HorizontalOrganizationChart"/>
    <dgm:cxn modelId="{95A18D76-83C4-D34D-969D-70D7E4E15624}" type="presParOf" srcId="{C3F6C076-77A2-0B4A-A837-1E7DC881F0F8}" destId="{7AEE4A84-C1E3-1D40-9B3C-699CF3ADDD16}" srcOrd="2" destOrd="0" presId="urn:microsoft.com/office/officeart/2009/3/layout/HorizontalOrganizationChart"/>
    <dgm:cxn modelId="{9EAB4EEB-3F36-9747-925C-C32858299E60}" type="presParOf" srcId="{C3F6C076-77A2-0B4A-A837-1E7DC881F0F8}" destId="{B863F745-A276-524B-B83C-E557C1E19AE2}" srcOrd="3" destOrd="0" presId="urn:microsoft.com/office/officeart/2009/3/layout/HorizontalOrganizationChart"/>
    <dgm:cxn modelId="{FC0B50F7-7F33-5C42-8473-D1A2074A1447}" type="presParOf" srcId="{B863F745-A276-524B-B83C-E557C1E19AE2}" destId="{BBAD4B2C-A5C6-0F42-8B2E-C5B960F4E051}" srcOrd="0" destOrd="0" presId="urn:microsoft.com/office/officeart/2009/3/layout/HorizontalOrganizationChart"/>
    <dgm:cxn modelId="{3D4619D6-8E08-FF42-8686-2248141CFA4A}" type="presParOf" srcId="{BBAD4B2C-A5C6-0F42-8B2E-C5B960F4E051}" destId="{99BC47DE-C9F0-8548-9F6D-147A1EF8A1EE}" srcOrd="0" destOrd="0" presId="urn:microsoft.com/office/officeart/2009/3/layout/HorizontalOrganizationChart"/>
    <dgm:cxn modelId="{B2DF02B0-26F0-0A49-B184-F36CE49392FA}" type="presParOf" srcId="{BBAD4B2C-A5C6-0F42-8B2E-C5B960F4E051}" destId="{968289BA-362A-FC42-8F46-8E6703C0E712}" srcOrd="1" destOrd="0" presId="urn:microsoft.com/office/officeart/2009/3/layout/HorizontalOrganizationChart"/>
    <dgm:cxn modelId="{FD7F7875-E9B3-3A41-A31F-D7E5A53512E7}" type="presParOf" srcId="{B863F745-A276-524B-B83C-E557C1E19AE2}" destId="{1661203D-61B2-7643-AF6E-02B2FED1ED92}" srcOrd="1" destOrd="0" presId="urn:microsoft.com/office/officeart/2009/3/layout/HorizontalOrganizationChart"/>
    <dgm:cxn modelId="{6E80C06E-4A4C-3346-A68C-7323F6B0C684}" type="presParOf" srcId="{1661203D-61B2-7643-AF6E-02B2FED1ED92}" destId="{DE7447C4-B173-9A4C-810E-238524E125A0}" srcOrd="0" destOrd="0" presId="urn:microsoft.com/office/officeart/2009/3/layout/HorizontalOrganizationChart"/>
    <dgm:cxn modelId="{63A9FBD6-9E4B-3D46-98AD-0616BC252799}" type="presParOf" srcId="{1661203D-61B2-7643-AF6E-02B2FED1ED92}" destId="{1A983050-20E6-6F41-80A8-2392B4902DD2}" srcOrd="1" destOrd="0" presId="urn:microsoft.com/office/officeart/2009/3/layout/HorizontalOrganizationChart"/>
    <dgm:cxn modelId="{2110B377-2336-E547-AC38-452E18D9D9E1}" type="presParOf" srcId="{1A983050-20E6-6F41-80A8-2392B4902DD2}" destId="{9CEB310D-01B2-F040-9EA4-172F0A6794B7}" srcOrd="0" destOrd="0" presId="urn:microsoft.com/office/officeart/2009/3/layout/HorizontalOrganizationChart"/>
    <dgm:cxn modelId="{D798BD5E-0572-CD42-9216-5D011D537050}" type="presParOf" srcId="{9CEB310D-01B2-F040-9EA4-172F0A6794B7}" destId="{E426C6F0-349A-3F4B-99AE-91020DE852CD}" srcOrd="0" destOrd="0" presId="urn:microsoft.com/office/officeart/2009/3/layout/HorizontalOrganizationChart"/>
    <dgm:cxn modelId="{669B68FF-F07E-AA44-B7E5-0543492D2EF2}" type="presParOf" srcId="{9CEB310D-01B2-F040-9EA4-172F0A6794B7}" destId="{18CAA2EF-C9A1-344A-9794-EBC1CB889BAE}" srcOrd="1" destOrd="0" presId="urn:microsoft.com/office/officeart/2009/3/layout/HorizontalOrganizationChart"/>
    <dgm:cxn modelId="{A52D2496-5FB9-8940-9881-D2B9EC876C8F}" type="presParOf" srcId="{1A983050-20E6-6F41-80A8-2392B4902DD2}" destId="{9EE4AD75-C02F-9A45-A6F5-85891A647D1D}" srcOrd="1" destOrd="0" presId="urn:microsoft.com/office/officeart/2009/3/layout/HorizontalOrganizationChart"/>
    <dgm:cxn modelId="{5CD5966B-E018-6A4C-AA18-003AD9D0F007}" type="presParOf" srcId="{9EE4AD75-C02F-9A45-A6F5-85891A647D1D}" destId="{716B4942-9F6E-D047-A744-8F5A781737BD}" srcOrd="0" destOrd="0" presId="urn:microsoft.com/office/officeart/2009/3/layout/HorizontalOrganizationChart"/>
    <dgm:cxn modelId="{E89C7258-CE6F-E445-8AA2-D1A41BA98209}" type="presParOf" srcId="{9EE4AD75-C02F-9A45-A6F5-85891A647D1D}" destId="{C18292AD-907D-9F40-B1E2-F9A207A901CB}" srcOrd="1" destOrd="0" presId="urn:microsoft.com/office/officeart/2009/3/layout/HorizontalOrganizationChart"/>
    <dgm:cxn modelId="{3AE2A45C-7261-A54F-AEAA-332DD80C2C55}" type="presParOf" srcId="{C18292AD-907D-9F40-B1E2-F9A207A901CB}" destId="{867E5443-9F27-AA43-9B47-CE13D52E1EB7}" srcOrd="0" destOrd="0" presId="urn:microsoft.com/office/officeart/2009/3/layout/HorizontalOrganizationChart"/>
    <dgm:cxn modelId="{6A620137-5549-124E-84E0-E506710EE348}" type="presParOf" srcId="{867E5443-9F27-AA43-9B47-CE13D52E1EB7}" destId="{02C91179-B45A-4449-A716-80384F9715DF}" srcOrd="0" destOrd="0" presId="urn:microsoft.com/office/officeart/2009/3/layout/HorizontalOrganizationChart"/>
    <dgm:cxn modelId="{84D7CA46-5450-6D4E-9733-08D10FB210E2}" type="presParOf" srcId="{867E5443-9F27-AA43-9B47-CE13D52E1EB7}" destId="{758AA68F-B666-734A-AFB9-57DC44BCB95E}" srcOrd="1" destOrd="0" presId="urn:microsoft.com/office/officeart/2009/3/layout/HorizontalOrganizationChart"/>
    <dgm:cxn modelId="{B8E69DA2-0880-EB4F-8849-A148D6ED296C}" type="presParOf" srcId="{C18292AD-907D-9F40-B1E2-F9A207A901CB}" destId="{B4D791A1-C004-4843-8CB6-3F1060C5BC6A}" srcOrd="1" destOrd="0" presId="urn:microsoft.com/office/officeart/2009/3/layout/HorizontalOrganizationChart"/>
    <dgm:cxn modelId="{59AEC9BC-BFD1-2340-97D7-38C54C79BCBF}" type="presParOf" srcId="{C18292AD-907D-9F40-B1E2-F9A207A901CB}" destId="{38D637C9-6759-AF4B-8190-BB745326694F}" srcOrd="2" destOrd="0" presId="urn:microsoft.com/office/officeart/2009/3/layout/HorizontalOrganizationChart"/>
    <dgm:cxn modelId="{1D46E29B-8959-784E-A0A4-51CCC9C7C49B}" type="presParOf" srcId="{1A983050-20E6-6F41-80A8-2392B4902DD2}" destId="{1B035D45-1B83-C240-9676-69A5CE894679}" srcOrd="2" destOrd="0" presId="urn:microsoft.com/office/officeart/2009/3/layout/HorizontalOrganizationChart"/>
    <dgm:cxn modelId="{2800E0AA-2F50-5B43-B706-4AB54F7433B4}" type="presParOf" srcId="{1661203D-61B2-7643-AF6E-02B2FED1ED92}" destId="{067F6274-6F79-5D4C-8FA5-4FDFD825A953}" srcOrd="2" destOrd="0" presId="urn:microsoft.com/office/officeart/2009/3/layout/HorizontalOrganizationChart"/>
    <dgm:cxn modelId="{CFFD8CC0-A528-764D-B671-2A0B97247A5F}" type="presParOf" srcId="{1661203D-61B2-7643-AF6E-02B2FED1ED92}" destId="{B8169366-51D1-1A4F-BB42-9D7BE8223732}" srcOrd="3" destOrd="0" presId="urn:microsoft.com/office/officeart/2009/3/layout/HorizontalOrganizationChart"/>
    <dgm:cxn modelId="{B2F1C8FB-AE41-FF48-8A6A-E2059A8C45C4}" type="presParOf" srcId="{B8169366-51D1-1A4F-BB42-9D7BE8223732}" destId="{4CB47A03-63F4-BA4A-8617-C99DB89E3670}" srcOrd="0" destOrd="0" presId="urn:microsoft.com/office/officeart/2009/3/layout/HorizontalOrganizationChart"/>
    <dgm:cxn modelId="{B40DF87A-E0E9-8E4E-952F-CBF055252EDC}" type="presParOf" srcId="{4CB47A03-63F4-BA4A-8617-C99DB89E3670}" destId="{395ABF75-9B4F-AA48-B0F2-E7021ED6D387}" srcOrd="0" destOrd="0" presId="urn:microsoft.com/office/officeart/2009/3/layout/HorizontalOrganizationChart"/>
    <dgm:cxn modelId="{5CC61F65-637D-114D-A7D1-FB8B227F2E5D}" type="presParOf" srcId="{4CB47A03-63F4-BA4A-8617-C99DB89E3670}" destId="{98510274-37D5-3540-999C-A4E81149967C}" srcOrd="1" destOrd="0" presId="urn:microsoft.com/office/officeart/2009/3/layout/HorizontalOrganizationChart"/>
    <dgm:cxn modelId="{35517610-D568-0944-84E1-838DD2C77FED}" type="presParOf" srcId="{B8169366-51D1-1A4F-BB42-9D7BE8223732}" destId="{E03AFD84-873A-A541-939E-A191FC0D23E2}" srcOrd="1" destOrd="0" presId="urn:microsoft.com/office/officeart/2009/3/layout/HorizontalOrganizationChart"/>
    <dgm:cxn modelId="{05556B94-124A-0440-BECE-FE4B11A9EE3E}" type="presParOf" srcId="{E03AFD84-873A-A541-939E-A191FC0D23E2}" destId="{9817E974-6850-2F4C-946B-2114A3B377DC}" srcOrd="0" destOrd="0" presId="urn:microsoft.com/office/officeart/2009/3/layout/HorizontalOrganizationChart"/>
    <dgm:cxn modelId="{2376E220-C6D1-A34A-8BEB-B1C26AF66388}" type="presParOf" srcId="{E03AFD84-873A-A541-939E-A191FC0D23E2}" destId="{F327CA8C-D7E2-9548-8EBA-697D399FEA41}" srcOrd="1" destOrd="0" presId="urn:microsoft.com/office/officeart/2009/3/layout/HorizontalOrganizationChart"/>
    <dgm:cxn modelId="{047DBBB0-C770-B643-A7FD-FD0E8CBF181C}" type="presParOf" srcId="{F327CA8C-D7E2-9548-8EBA-697D399FEA41}" destId="{39CF1595-120D-9E46-9BFB-021C1A652AD4}" srcOrd="0" destOrd="0" presId="urn:microsoft.com/office/officeart/2009/3/layout/HorizontalOrganizationChart"/>
    <dgm:cxn modelId="{806242A7-47BF-0445-A32E-6F6643A9912C}" type="presParOf" srcId="{39CF1595-120D-9E46-9BFB-021C1A652AD4}" destId="{F61609CA-3B48-6848-BD8B-6337AD9FF478}" srcOrd="0" destOrd="0" presId="urn:microsoft.com/office/officeart/2009/3/layout/HorizontalOrganizationChart"/>
    <dgm:cxn modelId="{E70053E1-429C-2A4E-81E1-8494F2D77042}" type="presParOf" srcId="{39CF1595-120D-9E46-9BFB-021C1A652AD4}" destId="{EB3FDE0F-E475-794E-B38C-70AFA406F828}" srcOrd="1" destOrd="0" presId="urn:microsoft.com/office/officeart/2009/3/layout/HorizontalOrganizationChart"/>
    <dgm:cxn modelId="{20DBE18C-3489-6F44-9546-85D732D9B047}" type="presParOf" srcId="{F327CA8C-D7E2-9548-8EBA-697D399FEA41}" destId="{AE6D6E06-9091-6346-BC17-C1E8020A3112}" srcOrd="1" destOrd="0" presId="urn:microsoft.com/office/officeart/2009/3/layout/HorizontalOrganizationChart"/>
    <dgm:cxn modelId="{78400789-8F6B-3D4D-8699-CA82AE6B45DC}" type="presParOf" srcId="{F327CA8C-D7E2-9548-8EBA-697D399FEA41}" destId="{6E064C5D-6CD7-4D4F-B57E-95EEB7460983}" srcOrd="2" destOrd="0" presId="urn:microsoft.com/office/officeart/2009/3/layout/HorizontalOrganizationChart"/>
    <dgm:cxn modelId="{494F5A40-6CC1-794B-AF10-63B1610922E1}" type="presParOf" srcId="{B8169366-51D1-1A4F-BB42-9D7BE8223732}" destId="{2BC273EC-220D-A34A-BD13-0E89B71FB5BA}" srcOrd="2" destOrd="0" presId="urn:microsoft.com/office/officeart/2009/3/layout/HorizontalOrganizationChart"/>
    <dgm:cxn modelId="{CD213E7C-A8A9-694C-B324-E0D96CDF33BB}" type="presParOf" srcId="{1661203D-61B2-7643-AF6E-02B2FED1ED92}" destId="{85649276-8EB5-DE47-81E1-3B32840FB2C7}" srcOrd="4" destOrd="0" presId="urn:microsoft.com/office/officeart/2009/3/layout/HorizontalOrganizationChart"/>
    <dgm:cxn modelId="{5C424CA0-BECA-CA4C-8600-B9DEF266DE9D}" type="presParOf" srcId="{1661203D-61B2-7643-AF6E-02B2FED1ED92}" destId="{1C5D6E54-2E4C-5548-8338-842A59033499}" srcOrd="5" destOrd="0" presId="urn:microsoft.com/office/officeart/2009/3/layout/HorizontalOrganizationChart"/>
    <dgm:cxn modelId="{3A49C357-9A0D-244C-AE64-CE3A7B480387}" type="presParOf" srcId="{1C5D6E54-2E4C-5548-8338-842A59033499}" destId="{F05D190D-5014-4C41-84D5-B6DCDFB11A64}" srcOrd="0" destOrd="0" presId="urn:microsoft.com/office/officeart/2009/3/layout/HorizontalOrganizationChart"/>
    <dgm:cxn modelId="{53AA8861-FB22-AB44-9B2D-C119CFF8993D}" type="presParOf" srcId="{F05D190D-5014-4C41-84D5-B6DCDFB11A64}" destId="{FA49161C-4486-0447-95E2-6D28023F51C4}" srcOrd="0" destOrd="0" presId="urn:microsoft.com/office/officeart/2009/3/layout/HorizontalOrganizationChart"/>
    <dgm:cxn modelId="{B41FDB3C-1ACA-6449-8131-E790F45BFD2A}" type="presParOf" srcId="{F05D190D-5014-4C41-84D5-B6DCDFB11A64}" destId="{C93DAE9F-6C4E-184A-9B48-485EA9C7E1E9}" srcOrd="1" destOrd="0" presId="urn:microsoft.com/office/officeart/2009/3/layout/HorizontalOrganizationChart"/>
    <dgm:cxn modelId="{182247E6-560C-8343-8ECD-87EC923FB61C}" type="presParOf" srcId="{1C5D6E54-2E4C-5548-8338-842A59033499}" destId="{97EA625E-B893-A44E-A4D2-3EF413D34260}" srcOrd="1" destOrd="0" presId="urn:microsoft.com/office/officeart/2009/3/layout/HorizontalOrganizationChart"/>
    <dgm:cxn modelId="{0B864819-A321-5446-A262-C4E872BCA891}" type="presParOf" srcId="{1C5D6E54-2E4C-5548-8338-842A59033499}" destId="{DAFF840E-B9F5-3941-B6B5-65BDC3D478BC}" srcOrd="2" destOrd="0" presId="urn:microsoft.com/office/officeart/2009/3/layout/HorizontalOrganizationChart"/>
    <dgm:cxn modelId="{516329F4-844D-5F41-B508-D356AD91062C}" type="presParOf" srcId="{B863F745-A276-524B-B83C-E557C1E19AE2}" destId="{A99A0E68-C787-9C40-89C1-D3C923E97CA2}" srcOrd="2" destOrd="0" presId="urn:microsoft.com/office/officeart/2009/3/layout/HorizontalOrganizationChart"/>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926928-0BD7-5F43-BAC2-76D010707FD7}">
      <dsp:nvSpPr>
        <dsp:cNvPr id="0" name=""/>
        <dsp:cNvSpPr/>
      </dsp:nvSpPr>
      <dsp:spPr>
        <a:xfrm>
          <a:off x="3597913" y="0"/>
          <a:ext cx="3597912" cy="3213651"/>
        </a:xfrm>
        <a:prstGeom prst="trapezoid">
          <a:avLst>
            <a:gd name="adj" fmla="val 55979"/>
          </a:avLst>
        </a:prstGeom>
        <a:solidFill>
          <a:srgbClr val="82CFFF"/>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US" sz="3600" b="0" i="0" kern="1200" dirty="0">
              <a:solidFill>
                <a:srgbClr val="000000"/>
              </a:solidFill>
              <a:latin typeface="IBM Plex Sans Light"/>
              <a:ea typeface="+mn-ea"/>
              <a:cs typeface="+mn-cs"/>
            </a:rPr>
            <a:t>Text</a:t>
          </a:r>
        </a:p>
      </dsp:txBody>
      <dsp:txXfrm>
        <a:off x="4797217" y="1071217"/>
        <a:ext cx="1199304" cy="2142434"/>
      </dsp:txXfrm>
    </dsp:sp>
    <dsp:sp modelId="{A2F10ECB-7890-0B4B-85A9-3B89F834E404}">
      <dsp:nvSpPr>
        <dsp:cNvPr id="0" name=""/>
        <dsp:cNvSpPr/>
      </dsp:nvSpPr>
      <dsp:spPr>
        <a:xfrm>
          <a:off x="1798956" y="3213651"/>
          <a:ext cx="7195825" cy="3213651"/>
        </a:xfrm>
        <a:prstGeom prst="trapezoid">
          <a:avLst>
            <a:gd name="adj" fmla="val 55979"/>
          </a:avLst>
        </a:prstGeom>
        <a:solidFill>
          <a:srgbClr val="0F62FE"/>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US" sz="3600" b="0" i="0" kern="1200" dirty="0">
              <a:solidFill>
                <a:srgbClr val="FFFFFF"/>
              </a:solidFill>
              <a:latin typeface="IBM Plex Sans Light"/>
              <a:ea typeface="+mn-ea"/>
              <a:cs typeface="+mn-cs"/>
            </a:rPr>
            <a:t>Text</a:t>
          </a:r>
        </a:p>
      </dsp:txBody>
      <dsp:txXfrm>
        <a:off x="4257539" y="4037670"/>
        <a:ext cx="2278660" cy="2389632"/>
      </dsp:txXfrm>
    </dsp:sp>
    <dsp:sp modelId="{0E8C4D51-4779-AA4E-BE27-C25B0317D423}">
      <dsp:nvSpPr>
        <dsp:cNvPr id="0" name=""/>
        <dsp:cNvSpPr/>
      </dsp:nvSpPr>
      <dsp:spPr>
        <a:xfrm>
          <a:off x="0" y="6427303"/>
          <a:ext cx="10793739" cy="3213651"/>
        </a:xfrm>
        <a:prstGeom prst="trapezoid">
          <a:avLst>
            <a:gd name="adj" fmla="val 55979"/>
          </a:avLst>
        </a:prstGeom>
        <a:solidFill>
          <a:srgbClr val="002D9C"/>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US" sz="3600" b="0" i="0" kern="1200" dirty="0">
              <a:solidFill>
                <a:srgbClr val="FFFFFF"/>
              </a:solidFill>
              <a:latin typeface="IBM Plex Sans Light"/>
              <a:ea typeface="+mn-ea"/>
              <a:cs typeface="+mn-cs"/>
            </a:rPr>
            <a:t>Text</a:t>
          </a:r>
        </a:p>
      </dsp:txBody>
      <dsp:txXfrm>
        <a:off x="3088217" y="6976649"/>
        <a:ext cx="4617304" cy="26643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49276-8EB5-DE47-81E1-3B32840FB2C7}">
      <dsp:nvSpPr>
        <dsp:cNvPr id="0" name=""/>
        <dsp:cNvSpPr/>
      </dsp:nvSpPr>
      <dsp:spPr>
        <a:xfrm>
          <a:off x="10145640" y="6917354"/>
          <a:ext cx="1395122" cy="1862993"/>
        </a:xfrm>
        <a:custGeom>
          <a:avLst/>
          <a:gdLst/>
          <a:ahLst/>
          <a:cxnLst/>
          <a:rect l="0" t="0" r="0" b="0"/>
          <a:pathLst>
            <a:path>
              <a:moveTo>
                <a:pt x="0" y="0"/>
              </a:moveTo>
              <a:lnTo>
                <a:pt x="961867" y="0"/>
              </a:lnTo>
              <a:lnTo>
                <a:pt x="961867" y="1862993"/>
              </a:lnTo>
              <a:lnTo>
                <a:pt x="1395122" y="1862993"/>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9817E974-6850-2F4C-946B-2114A3B377DC}">
      <dsp:nvSpPr>
        <dsp:cNvPr id="0" name=""/>
        <dsp:cNvSpPr/>
      </dsp:nvSpPr>
      <dsp:spPr>
        <a:xfrm>
          <a:off x="15873305" y="6206336"/>
          <a:ext cx="951940" cy="91440"/>
        </a:xfrm>
        <a:custGeom>
          <a:avLst/>
          <a:gdLst/>
          <a:ahLst/>
          <a:cxnLst/>
          <a:rect l="0" t="0" r="0" b="0"/>
          <a:pathLst>
            <a:path>
              <a:moveTo>
                <a:pt x="0" y="45720"/>
              </a:moveTo>
              <a:lnTo>
                <a:pt x="951940" y="4572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67F6274-6F79-5D4C-8FA5-4FDFD825A953}">
      <dsp:nvSpPr>
        <dsp:cNvPr id="0" name=""/>
        <dsp:cNvSpPr/>
      </dsp:nvSpPr>
      <dsp:spPr>
        <a:xfrm>
          <a:off x="10145640" y="6252056"/>
          <a:ext cx="1395122" cy="665298"/>
        </a:xfrm>
        <a:custGeom>
          <a:avLst/>
          <a:gdLst/>
          <a:ahLst/>
          <a:cxnLst/>
          <a:rect l="0" t="0" r="0" b="0"/>
          <a:pathLst>
            <a:path>
              <a:moveTo>
                <a:pt x="0" y="665298"/>
              </a:moveTo>
              <a:lnTo>
                <a:pt x="961867" y="665298"/>
              </a:lnTo>
              <a:lnTo>
                <a:pt x="961867" y="0"/>
              </a:lnTo>
              <a:lnTo>
                <a:pt x="1395122" y="0"/>
              </a:lnTo>
            </a:path>
          </a:pathLst>
        </a:custGeom>
        <a:noFill/>
        <a:ln w="19050" cap="flat" cmpd="sng" algn="ctr">
          <a:solidFill>
            <a:scrgbClr r="0" g="0" b="0"/>
          </a:solidFill>
          <a:prstDash val="solid"/>
        </a:ln>
        <a:effectLst/>
      </dsp:spPr>
      <dsp:style>
        <a:lnRef idx="2">
          <a:scrgbClr r="0" g="0" b="0"/>
        </a:lnRef>
        <a:fillRef idx="0">
          <a:scrgbClr r="0" g="0" b="0"/>
        </a:fillRef>
        <a:effectRef idx="0">
          <a:scrgbClr r="0" g="0" b="0"/>
        </a:effectRef>
        <a:fontRef idx="minor"/>
      </dsp:style>
    </dsp:sp>
    <dsp:sp modelId="{716B4942-9F6E-D047-A744-8F5A781737BD}">
      <dsp:nvSpPr>
        <dsp:cNvPr id="0" name=""/>
        <dsp:cNvSpPr/>
      </dsp:nvSpPr>
      <dsp:spPr>
        <a:xfrm>
          <a:off x="15873305" y="4343342"/>
          <a:ext cx="951940" cy="91440"/>
        </a:xfrm>
        <a:custGeom>
          <a:avLst/>
          <a:gdLst/>
          <a:ahLst/>
          <a:cxnLst/>
          <a:rect l="0" t="0" r="0" b="0"/>
          <a:pathLst>
            <a:path>
              <a:moveTo>
                <a:pt x="0" y="45720"/>
              </a:moveTo>
              <a:lnTo>
                <a:pt x="951940" y="4572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DE7447C4-B173-9A4C-810E-238524E125A0}">
      <dsp:nvSpPr>
        <dsp:cNvPr id="0" name=""/>
        <dsp:cNvSpPr/>
      </dsp:nvSpPr>
      <dsp:spPr>
        <a:xfrm>
          <a:off x="10145640" y="4389062"/>
          <a:ext cx="1395122" cy="2528291"/>
        </a:xfrm>
        <a:custGeom>
          <a:avLst/>
          <a:gdLst/>
          <a:ahLst/>
          <a:cxnLst/>
          <a:rect l="0" t="0" r="0" b="0"/>
          <a:pathLst>
            <a:path>
              <a:moveTo>
                <a:pt x="0" y="2528291"/>
              </a:moveTo>
              <a:lnTo>
                <a:pt x="961867" y="2528291"/>
              </a:lnTo>
              <a:lnTo>
                <a:pt x="961867" y="0"/>
              </a:lnTo>
              <a:lnTo>
                <a:pt x="1395122" y="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7AEE4A84-C1E3-1D40-9B3C-699CF3ADDD16}">
      <dsp:nvSpPr>
        <dsp:cNvPr id="0" name=""/>
        <dsp:cNvSpPr/>
      </dsp:nvSpPr>
      <dsp:spPr>
        <a:xfrm>
          <a:off x="4332542" y="3872731"/>
          <a:ext cx="3646825" cy="2383910"/>
        </a:xfrm>
        <a:custGeom>
          <a:avLst/>
          <a:gdLst/>
          <a:ahLst/>
          <a:cxnLst/>
          <a:rect l="0" t="0" r="0" b="0"/>
          <a:pathLst>
            <a:path>
              <a:moveTo>
                <a:pt x="0" y="0"/>
              </a:moveTo>
              <a:lnTo>
                <a:pt x="3646825" y="0"/>
              </a:lnTo>
              <a:lnTo>
                <a:pt x="3646825" y="238391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9896B4E-E859-094F-B4D5-F759A354AD6C}">
      <dsp:nvSpPr>
        <dsp:cNvPr id="0" name=""/>
        <dsp:cNvSpPr/>
      </dsp:nvSpPr>
      <dsp:spPr>
        <a:xfrm>
          <a:off x="10145640" y="1594572"/>
          <a:ext cx="1395122" cy="931496"/>
        </a:xfrm>
        <a:custGeom>
          <a:avLst/>
          <a:gdLst/>
          <a:ahLst/>
          <a:cxnLst/>
          <a:rect l="0" t="0" r="0" b="0"/>
          <a:pathLst>
            <a:path>
              <a:moveTo>
                <a:pt x="0" y="0"/>
              </a:moveTo>
              <a:lnTo>
                <a:pt x="961867" y="0"/>
              </a:lnTo>
              <a:lnTo>
                <a:pt x="961867" y="931496"/>
              </a:lnTo>
              <a:lnTo>
                <a:pt x="1395122" y="931496"/>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6112DB1C-C118-0B43-ACDA-8E1455AD3969}">
      <dsp:nvSpPr>
        <dsp:cNvPr id="0" name=""/>
        <dsp:cNvSpPr/>
      </dsp:nvSpPr>
      <dsp:spPr>
        <a:xfrm>
          <a:off x="15873305" y="617356"/>
          <a:ext cx="951940" cy="91440"/>
        </a:xfrm>
        <a:custGeom>
          <a:avLst/>
          <a:gdLst/>
          <a:ahLst/>
          <a:cxnLst/>
          <a:rect l="0" t="0" r="0" b="0"/>
          <a:pathLst>
            <a:path>
              <a:moveTo>
                <a:pt x="0" y="45720"/>
              </a:moveTo>
              <a:lnTo>
                <a:pt x="951940" y="4572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60C4883-2397-C44E-85C9-A9DDF16C4270}">
      <dsp:nvSpPr>
        <dsp:cNvPr id="0" name=""/>
        <dsp:cNvSpPr/>
      </dsp:nvSpPr>
      <dsp:spPr>
        <a:xfrm>
          <a:off x="10145640" y="663076"/>
          <a:ext cx="1395122" cy="931496"/>
        </a:xfrm>
        <a:custGeom>
          <a:avLst/>
          <a:gdLst/>
          <a:ahLst/>
          <a:cxnLst/>
          <a:rect l="0" t="0" r="0" b="0"/>
          <a:pathLst>
            <a:path>
              <a:moveTo>
                <a:pt x="0" y="931496"/>
              </a:moveTo>
              <a:lnTo>
                <a:pt x="961867" y="931496"/>
              </a:lnTo>
              <a:lnTo>
                <a:pt x="961867" y="0"/>
              </a:lnTo>
              <a:lnTo>
                <a:pt x="1395122" y="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4F803F3-BE39-2747-8259-8B5B9F35B3C5}">
      <dsp:nvSpPr>
        <dsp:cNvPr id="0" name=""/>
        <dsp:cNvSpPr/>
      </dsp:nvSpPr>
      <dsp:spPr>
        <a:xfrm>
          <a:off x="4332542" y="2255285"/>
          <a:ext cx="3646825" cy="1617446"/>
        </a:xfrm>
        <a:custGeom>
          <a:avLst/>
          <a:gdLst/>
          <a:ahLst/>
          <a:cxnLst/>
          <a:rect l="0" t="0" r="0" b="0"/>
          <a:pathLst>
            <a:path>
              <a:moveTo>
                <a:pt x="0" y="1617446"/>
              </a:moveTo>
              <a:lnTo>
                <a:pt x="3646825" y="1617446"/>
              </a:lnTo>
              <a:lnTo>
                <a:pt x="3646825" y="0"/>
              </a:lnTo>
            </a:path>
          </a:pathLst>
        </a:custGeom>
        <a:noFill/>
        <a:ln w="1905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61364E7-F8B4-054D-A9BD-E357418EF467}">
      <dsp:nvSpPr>
        <dsp:cNvPr id="0" name=""/>
        <dsp:cNvSpPr/>
      </dsp:nvSpPr>
      <dsp:spPr>
        <a:xfrm>
          <a:off x="0" y="3212018"/>
          <a:ext cx="4332542" cy="1321425"/>
        </a:xfrm>
        <a:prstGeom prst="rect">
          <a:avLst/>
        </a:prstGeom>
        <a:solidFill>
          <a:srgbClr val="EDF5FF"/>
        </a:solidFill>
        <a:ln w="19050" cap="flat" cmpd="sng" algn="ctr">
          <a:solidFill>
            <a:schemeClr val="accent1">
              <a:alpha val="39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0" y="3212018"/>
        <a:ext cx="4332542" cy="1321425"/>
      </dsp:txXfrm>
    </dsp:sp>
    <dsp:sp modelId="{52031D39-5E93-A744-9923-206793E19160}">
      <dsp:nvSpPr>
        <dsp:cNvPr id="0" name=""/>
        <dsp:cNvSpPr/>
      </dsp:nvSpPr>
      <dsp:spPr>
        <a:xfrm>
          <a:off x="5813097" y="933859"/>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5813097" y="933859"/>
        <a:ext cx="4332542" cy="1321425"/>
      </dsp:txXfrm>
    </dsp:sp>
    <dsp:sp modelId="{A1486D23-C76A-0543-8906-25EC70364ECE}">
      <dsp:nvSpPr>
        <dsp:cNvPr id="0" name=""/>
        <dsp:cNvSpPr/>
      </dsp:nvSpPr>
      <dsp:spPr>
        <a:xfrm>
          <a:off x="11540762" y="2363"/>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endParaRPr lang="en-US" sz="2800" b="0" i="0" kern="1200" dirty="0">
            <a:solidFill>
              <a:schemeClr val="tx1"/>
            </a:solidFill>
            <a:latin typeface="IBM Plex Sans" panose="020B0503050203000203" pitchFamily="34" charset="0"/>
          </a:endParaRPr>
        </a:p>
      </dsp:txBody>
      <dsp:txXfrm>
        <a:off x="11540762" y="2363"/>
        <a:ext cx="4332542" cy="1321425"/>
      </dsp:txXfrm>
    </dsp:sp>
    <dsp:sp modelId="{A8D4024C-6A3F-1B45-B522-BE3CF2BDC4C6}">
      <dsp:nvSpPr>
        <dsp:cNvPr id="0" name=""/>
        <dsp:cNvSpPr/>
      </dsp:nvSpPr>
      <dsp:spPr>
        <a:xfrm>
          <a:off x="16825246" y="2363"/>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ts val="200"/>
            </a:spcAft>
            <a:buNone/>
          </a:pPr>
          <a:r>
            <a:rPr lang="en-US" sz="2800" b="0" i="0" kern="1200" dirty="0">
              <a:solidFill>
                <a:schemeClr val="tx1"/>
              </a:solidFill>
              <a:latin typeface="IBM Plex Sans Medm" panose="020B0603050203000203" pitchFamily="34" charset="0"/>
            </a:rPr>
            <a:t>Primary text</a:t>
          </a:r>
        </a:p>
        <a:p>
          <a:pPr marL="0" lvl="0" indent="0" algn="l" defTabSz="1244600">
            <a:lnSpc>
              <a:spcPct val="90000"/>
            </a:lnSpc>
            <a:spcBef>
              <a:spcPct val="0"/>
            </a:spcBef>
            <a:spcAft>
              <a:spcPts val="200"/>
            </a:spcAft>
            <a:buNone/>
          </a:pPr>
          <a:r>
            <a:rPr lang="en-US" sz="2800" b="0" i="0" kern="1200" dirty="0">
              <a:solidFill>
                <a:schemeClr val="tx1"/>
              </a:solidFill>
              <a:latin typeface="IBM Plex Sans Light" panose="020B0403050203000203" pitchFamily="34" charset="0"/>
            </a:rPr>
            <a:t>Secondary text</a:t>
          </a:r>
        </a:p>
      </dsp:txBody>
      <dsp:txXfrm>
        <a:off x="16825246" y="2363"/>
        <a:ext cx="4332542" cy="1321425"/>
      </dsp:txXfrm>
    </dsp:sp>
    <dsp:sp modelId="{D50A2720-7D75-A446-B860-8D2410A156B4}">
      <dsp:nvSpPr>
        <dsp:cNvPr id="0" name=""/>
        <dsp:cNvSpPr/>
      </dsp:nvSpPr>
      <dsp:spPr>
        <a:xfrm>
          <a:off x="11540762" y="1865356"/>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11540762" y="1865356"/>
        <a:ext cx="4332542" cy="1321425"/>
      </dsp:txXfrm>
    </dsp:sp>
    <dsp:sp modelId="{99BC47DE-C9F0-8548-9F6D-147A1EF8A1EE}">
      <dsp:nvSpPr>
        <dsp:cNvPr id="0" name=""/>
        <dsp:cNvSpPr/>
      </dsp:nvSpPr>
      <dsp:spPr>
        <a:xfrm>
          <a:off x="5813097" y="6256641"/>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5813097" y="6256641"/>
        <a:ext cx="4332542" cy="1321425"/>
      </dsp:txXfrm>
    </dsp:sp>
    <dsp:sp modelId="{E426C6F0-349A-3F4B-99AE-91020DE852CD}">
      <dsp:nvSpPr>
        <dsp:cNvPr id="0" name=""/>
        <dsp:cNvSpPr/>
      </dsp:nvSpPr>
      <dsp:spPr>
        <a:xfrm>
          <a:off x="11540762" y="3728350"/>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11540762" y="3728350"/>
        <a:ext cx="4332542" cy="1321425"/>
      </dsp:txXfrm>
    </dsp:sp>
    <dsp:sp modelId="{02C91179-B45A-4449-A716-80384F9715DF}">
      <dsp:nvSpPr>
        <dsp:cNvPr id="0" name=""/>
        <dsp:cNvSpPr/>
      </dsp:nvSpPr>
      <dsp:spPr>
        <a:xfrm>
          <a:off x="16825246" y="3728350"/>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16825246" y="3728350"/>
        <a:ext cx="4332542" cy="1321425"/>
      </dsp:txXfrm>
    </dsp:sp>
    <dsp:sp modelId="{395ABF75-9B4F-AA48-B0F2-E7021ED6D387}">
      <dsp:nvSpPr>
        <dsp:cNvPr id="0" name=""/>
        <dsp:cNvSpPr/>
      </dsp:nvSpPr>
      <dsp:spPr>
        <a:xfrm>
          <a:off x="11540762" y="5591343"/>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ts val="200"/>
            </a:spcAft>
            <a:buNone/>
          </a:pPr>
          <a:r>
            <a:rPr lang="en-US" sz="2800" b="0" i="0" kern="1200" dirty="0">
              <a:solidFill>
                <a:schemeClr val="tx1"/>
              </a:solidFill>
              <a:latin typeface="IBM Plex Sans Medm" panose="020B0603050203000203" pitchFamily="34" charset="0"/>
            </a:rPr>
            <a:t>Primary text</a:t>
          </a:r>
        </a:p>
        <a:p>
          <a:pPr marL="0" lvl="0" indent="0" algn="l" defTabSz="1244600">
            <a:lnSpc>
              <a:spcPct val="90000"/>
            </a:lnSpc>
            <a:spcBef>
              <a:spcPct val="0"/>
            </a:spcBef>
            <a:spcAft>
              <a:spcPts val="200"/>
            </a:spcAft>
            <a:buNone/>
          </a:pPr>
          <a:r>
            <a:rPr lang="en-US" sz="2800" b="0" i="0" kern="1200" dirty="0">
              <a:solidFill>
                <a:schemeClr val="tx1"/>
              </a:solidFill>
              <a:latin typeface="IBM Plex Sans Light" panose="020B0403050203000203" pitchFamily="34" charset="0"/>
            </a:rPr>
            <a:t>Secondary text</a:t>
          </a:r>
        </a:p>
      </dsp:txBody>
      <dsp:txXfrm>
        <a:off x="11540762" y="5591343"/>
        <a:ext cx="4332542" cy="1321425"/>
      </dsp:txXfrm>
    </dsp:sp>
    <dsp:sp modelId="{F61609CA-3B48-6848-BD8B-6337AD9FF478}">
      <dsp:nvSpPr>
        <dsp:cNvPr id="0" name=""/>
        <dsp:cNvSpPr/>
      </dsp:nvSpPr>
      <dsp:spPr>
        <a:xfrm>
          <a:off x="16825246" y="5591343"/>
          <a:ext cx="4332542" cy="1321425"/>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7780" rIns="17780" bIns="17780" numCol="1" spcCol="1270" anchor="ctr" anchorCtr="0">
          <a:noAutofit/>
        </a:bodyPr>
        <a:lstStyle/>
        <a:p>
          <a:pPr marL="0" lvl="0" indent="0" algn="l" defTabSz="1244600">
            <a:lnSpc>
              <a:spcPct val="90000"/>
            </a:lnSpc>
            <a:spcBef>
              <a:spcPct val="0"/>
            </a:spcBef>
            <a:spcAft>
              <a:spcPct val="35000"/>
            </a:spcAft>
            <a:buNone/>
          </a:pPr>
          <a:r>
            <a:rPr lang="en-US" sz="2800" b="0" i="0" kern="1200" dirty="0">
              <a:solidFill>
                <a:schemeClr val="tx1"/>
              </a:solidFill>
              <a:latin typeface="IBM Plex Sans Medm" panose="020B0603050203000203" pitchFamily="34" charset="0"/>
            </a:rPr>
            <a:t>Primary text</a:t>
          </a:r>
        </a:p>
      </dsp:txBody>
      <dsp:txXfrm>
        <a:off x="16825246" y="5591343"/>
        <a:ext cx="4332542" cy="1321425"/>
      </dsp:txXfrm>
    </dsp:sp>
    <dsp:sp modelId="{FA49161C-4486-0447-95E2-6D28023F51C4}">
      <dsp:nvSpPr>
        <dsp:cNvPr id="0" name=""/>
        <dsp:cNvSpPr/>
      </dsp:nvSpPr>
      <dsp:spPr>
        <a:xfrm>
          <a:off x="11540762" y="7454336"/>
          <a:ext cx="4332542" cy="2652021"/>
        </a:xfrm>
        <a:prstGeom prst="rect">
          <a:avLst/>
        </a:prstGeom>
        <a:solidFill>
          <a:srgbClr val="F4F4F4"/>
        </a:solidFill>
        <a:ln w="19050" cap="flat" cmpd="sng" algn="ctr">
          <a:solidFill>
            <a:srgbClr val="8D8D8D"/>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91440" rIns="91440" bIns="91440" numCol="1" spcCol="1270" anchor="ctr" anchorCtr="0">
          <a:noAutofit/>
        </a:bodyPr>
        <a:lstStyle/>
        <a:p>
          <a:pPr marL="0" lvl="0" indent="0" algn="l" defTabSz="1244600">
            <a:lnSpc>
              <a:spcPct val="90000"/>
            </a:lnSpc>
            <a:spcBef>
              <a:spcPct val="0"/>
            </a:spcBef>
            <a:spcAft>
              <a:spcPts val="200"/>
            </a:spcAft>
            <a:buNone/>
          </a:pPr>
          <a:r>
            <a:rPr lang="en-US" sz="2800" b="0" i="0" kern="1200" dirty="0">
              <a:solidFill>
                <a:schemeClr val="tx1"/>
              </a:solidFill>
              <a:latin typeface="IBM Plex Sans Medm" panose="020B0603050203000203" pitchFamily="34" charset="0"/>
            </a:rPr>
            <a:t>Primary text on more than two lines makes the text box larger</a:t>
          </a:r>
        </a:p>
        <a:p>
          <a:pPr marL="0" lvl="0" indent="0" algn="l" defTabSz="1244600">
            <a:lnSpc>
              <a:spcPct val="90000"/>
            </a:lnSpc>
            <a:spcBef>
              <a:spcPct val="0"/>
            </a:spcBef>
            <a:spcAft>
              <a:spcPts val="200"/>
            </a:spcAft>
            <a:buNone/>
          </a:pPr>
          <a:r>
            <a:rPr lang="en-US" sz="2800" b="0" i="0" kern="1200" dirty="0">
              <a:solidFill>
                <a:schemeClr val="tx1"/>
              </a:solidFill>
              <a:latin typeface="IBM Plex Sans Light" panose="020B0403050203000203" pitchFamily="34" charset="0"/>
            </a:rPr>
            <a:t>Secondary text</a:t>
          </a:r>
        </a:p>
      </dsp:txBody>
      <dsp:txXfrm>
        <a:off x="11540762" y="7454336"/>
        <a:ext cx="4332542" cy="265202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jpg>
</file>

<file path=ppt/media/image11.png>
</file>

<file path=ppt/media/image12.jpg>
</file>

<file path=ppt/media/image13.png>
</file>

<file path=ppt/media/image14.PNG>
</file>

<file path=ppt/media/image15.PNG>
</file>

<file path=ppt/media/image16.png>
</file>

<file path=ppt/media/image17.jpg>
</file>

<file path=ppt/media/image18.jpg>
</file>

<file path=ppt/media/image19.png>
</file>

<file path=ppt/media/image2.jpe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PNG>
</file>

<file path=ppt/media/image4.jpg>
</file>

<file path=ppt/media/image40.png>
</file>

<file path=ppt/media/image41.jpg>
</file>

<file path=ppt/media/image42.jpg>
</file>

<file path=ppt/media/image43.jpg>
</file>

<file path=ppt/media/image44.jpg>
</file>

<file path=ppt/media/image45.png>
</file>

<file path=ppt/media/image46.png>
</file>

<file path=ppt/media/image47.pn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06710" y="228600"/>
            <a:ext cx="6419088" cy="3612324"/>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06710" y="4087090"/>
            <a:ext cx="6419088" cy="4320309"/>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Slide Number Placeholder 6"/>
          <p:cNvSpPr>
            <a:spLocks noGrp="1"/>
          </p:cNvSpPr>
          <p:nvPr>
            <p:ph type="sldNum" sz="quarter" idx="5"/>
          </p:nvPr>
        </p:nvSpPr>
        <p:spPr>
          <a:xfrm>
            <a:off x="6300216" y="8705088"/>
            <a:ext cx="338328" cy="228600"/>
          </a:xfrm>
          <a:prstGeom prst="rect">
            <a:avLst/>
          </a:prstGeom>
        </p:spPr>
        <p:txBody>
          <a:bodyPr vert="horz" lIns="0" tIns="0" rIns="0" bIns="0" rtlCol="0" anchor="b"/>
          <a:lstStyle>
            <a:lvl1pPr algn="r">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21945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Footer</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2438522" rtl="0" eaLnBrk="1" latinLnBrk="0" hangingPunct="1">
      <a:lnSpc>
        <a:spcPct val="110000"/>
      </a:lnSpc>
      <a:spcBef>
        <a:spcPts val="0"/>
      </a:spcBef>
      <a:defRPr sz="1600" b="0" i="0" kern="1200">
        <a:solidFill>
          <a:schemeClr val="bg1"/>
        </a:solidFill>
        <a:latin typeface="IBM Plex Sans Light" panose="020B0503050203000203" pitchFamily="34" charset="0"/>
        <a:ea typeface="+mn-ea"/>
        <a:cs typeface="+mn-cs"/>
      </a:defRPr>
    </a:lvl1pPr>
    <a:lvl2pPr marL="465690" indent="-452991" algn="l" defTabSz="2438522" rtl="0" eaLnBrk="1" latinLnBrk="0" hangingPunct="1">
      <a:lnSpc>
        <a:spcPct val="110000"/>
      </a:lnSpc>
      <a:spcBef>
        <a:spcPts val="0"/>
      </a:spcBef>
      <a:buFont typeface="IBM Plex Sans"/>
      <a:buChar char="–"/>
      <a:tabLst/>
      <a:defRPr sz="1600" b="0" i="0" kern="1200">
        <a:solidFill>
          <a:schemeClr val="bg1"/>
        </a:solidFill>
        <a:latin typeface="IBM Plex Sans Light" panose="020B0503050203000203" pitchFamily="34" charset="0"/>
        <a:ea typeface="+mn-ea"/>
        <a:cs typeface="+mn-cs"/>
      </a:defRPr>
    </a:lvl2pPr>
    <a:lvl3pPr marL="926638" indent="-463319" algn="l" defTabSz="2438522" rtl="0" eaLnBrk="1" latinLnBrk="0" hangingPunct="1">
      <a:lnSpc>
        <a:spcPct val="110000"/>
      </a:lnSpc>
      <a:spcBef>
        <a:spcPts val="0"/>
      </a:spcBef>
      <a:buFont typeface="IBM Plex Sans Light" panose="020B0604020202020204" pitchFamily="34" charset="0"/>
      <a:buChar char="•"/>
      <a:tabLst/>
      <a:defRPr sz="1600" b="0" i="0" kern="1200">
        <a:solidFill>
          <a:schemeClr val="bg1"/>
        </a:solidFill>
        <a:latin typeface="IBM Plex Sans Light" panose="020B0503050203000203" pitchFamily="34" charset="0"/>
        <a:ea typeface="+mn-ea"/>
        <a:cs typeface="+mn-cs"/>
      </a:defRPr>
    </a:lvl3pPr>
    <a:lvl4pPr marL="1682580" indent="-463319" algn="l" defTabSz="2438522" rtl="0" eaLnBrk="1" latinLnBrk="0" hangingPunct="1">
      <a:lnSpc>
        <a:spcPct val="110000"/>
      </a:lnSpc>
      <a:spcBef>
        <a:spcPts val="0"/>
      </a:spcBef>
      <a:buFont typeface="IBM Plex Sans Light"/>
      <a:buChar char="–"/>
      <a:tabLst/>
      <a:defRPr sz="1600" b="0" i="0" kern="1200">
        <a:solidFill>
          <a:schemeClr val="bg1"/>
        </a:solidFill>
        <a:latin typeface="IBM Plex Sans Light" panose="020B0503050203000203" pitchFamily="34" charset="0"/>
        <a:ea typeface="+mn-ea"/>
        <a:cs typeface="+mn-cs"/>
      </a:defRPr>
    </a:lvl4pPr>
    <a:lvl5pPr marL="465690" marR="0" indent="-452991" algn="l" defTabSz="2438522" rtl="0" eaLnBrk="1" fontAlgn="base" latinLnBrk="0" hangingPunct="1">
      <a:lnSpc>
        <a:spcPct val="100000"/>
      </a:lnSpc>
      <a:spcBef>
        <a:spcPts val="1600"/>
      </a:spcBef>
      <a:spcAft>
        <a:spcPct val="0"/>
      </a:spcAft>
      <a:buClr>
        <a:srgbClr val="000000"/>
      </a:buClr>
      <a:buSzTx/>
      <a:buFont typeface="IBM Plex Sans Light" charset="-120"/>
      <a:buChar char="»"/>
      <a:tabLst/>
      <a:defRPr sz="2000" b="0" i="0" kern="1200">
        <a:solidFill>
          <a:schemeClr val="bg1"/>
        </a:solidFill>
        <a:latin typeface="IBM Plex Sans Light" panose="020B0503050203000203" pitchFamily="34" charset="0"/>
        <a:ea typeface="+mn-ea"/>
        <a:cs typeface="+mn-cs"/>
      </a:defRPr>
    </a:lvl5pPr>
    <a:lvl6pPr marL="6096305" algn="l" defTabSz="2438522" rtl="0" eaLnBrk="1" latinLnBrk="0" hangingPunct="1">
      <a:defRPr sz="3200" kern="1200">
        <a:solidFill>
          <a:schemeClr val="tx1"/>
        </a:solidFill>
        <a:latin typeface="+mn-lt"/>
        <a:ea typeface="+mn-ea"/>
        <a:cs typeface="+mn-cs"/>
      </a:defRPr>
    </a:lvl6pPr>
    <a:lvl7pPr marL="7315566" algn="l" defTabSz="2438522" rtl="0" eaLnBrk="1" latinLnBrk="0" hangingPunct="1">
      <a:defRPr sz="3200" kern="1200">
        <a:solidFill>
          <a:schemeClr val="tx1"/>
        </a:solidFill>
        <a:latin typeface="+mn-lt"/>
        <a:ea typeface="+mn-ea"/>
        <a:cs typeface="+mn-cs"/>
      </a:defRPr>
    </a:lvl7pPr>
    <a:lvl8pPr marL="8534827" algn="l" defTabSz="2438522" rtl="0" eaLnBrk="1" latinLnBrk="0" hangingPunct="1">
      <a:defRPr sz="3200" kern="1200">
        <a:solidFill>
          <a:schemeClr val="tx1"/>
        </a:solidFill>
        <a:latin typeface="+mn-lt"/>
        <a:ea typeface="+mn-ea"/>
        <a:cs typeface="+mn-cs"/>
      </a:defRPr>
    </a:lvl8pPr>
    <a:lvl9pPr marL="9754088" algn="l" defTabSz="2438522"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2057681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2974405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63</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04215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101</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2125561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102</a:t>
            </a:fld>
            <a:endParaRPr lang="en-US" dirty="0"/>
          </a:p>
        </p:txBody>
      </p:sp>
    </p:spTree>
    <p:extLst>
      <p:ext uri="{BB962C8B-B14F-4D97-AF65-F5344CB8AC3E}">
        <p14:creationId xmlns:p14="http://schemas.microsoft.com/office/powerpoint/2010/main" val="22046554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6.jpg"/><Relationship Id="rId5" Type="http://schemas.openxmlformats.org/officeDocument/2006/relationships/image" Target="../media/image5.jpg"/><Relationship Id="rId10" Type="http://schemas.openxmlformats.org/officeDocument/2006/relationships/image" Target="../media/image10.jpg"/><Relationship Id="rId4" Type="http://schemas.openxmlformats.org/officeDocument/2006/relationships/image" Target="../media/image4.jpg"/><Relationship Id="rId9" Type="http://schemas.openxmlformats.org/officeDocument/2006/relationships/image" Target="../media/image9.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03F79CF1-BB23-64AA-9C92-5A1EAE747F93}"/>
              </a:ext>
            </a:extLst>
          </p:cNvPr>
          <p:cNvSpPr>
            <a:spLocks noGrp="1"/>
          </p:cNvSpPr>
          <p:nvPr>
            <p:ph type="body" sz="quarter" idx="13" hasCustomPrompt="1"/>
          </p:nvPr>
        </p:nvSpPr>
        <p:spPr>
          <a:xfrm>
            <a:off x="525462" y="6858000"/>
            <a:ext cx="10101577" cy="2902226"/>
          </a:xfrm>
        </p:spPr>
        <p:txBody>
          <a:bodyPr/>
          <a:lstStyle>
            <a:lvl1pPr>
              <a:defRPr/>
            </a:lvl1pPr>
          </a:lstStyle>
          <a:p>
            <a:r>
              <a:rPr lang="en-US" dirty="0"/>
              <a:t>Session code (ID number)</a:t>
            </a:r>
            <a:br>
              <a:rPr lang="en-US" dirty="0"/>
            </a:br>
            <a:r>
              <a:rPr lang="en-US" dirty="0"/>
              <a:t>Session Title</a:t>
            </a:r>
            <a:br>
              <a:rPr lang="en-US" dirty="0"/>
            </a:br>
            <a:r>
              <a:rPr lang="en-US" dirty="0" err="1"/>
              <a:t>Firstname</a:t>
            </a:r>
            <a:r>
              <a:rPr lang="en-US" dirty="0"/>
              <a:t> </a:t>
            </a:r>
            <a:r>
              <a:rPr lang="en-US" dirty="0" err="1"/>
              <a:t>Lastname</a:t>
            </a:r>
            <a:br>
              <a:rPr lang="en-US" dirty="0"/>
            </a:br>
            <a:r>
              <a:rPr lang="en-US" dirty="0"/>
              <a:t>Company, Job Title</a:t>
            </a:r>
          </a:p>
        </p:txBody>
      </p:sp>
      <p:sp>
        <p:nvSpPr>
          <p:cNvPr id="10" name="Title 1">
            <a:extLst>
              <a:ext uri="{FF2B5EF4-FFF2-40B4-BE49-F238E27FC236}">
                <a16:creationId xmlns:a16="http://schemas.microsoft.com/office/drawing/2014/main" id="{C20F0B5B-6B52-3139-61A7-7B7287D7127D}"/>
              </a:ext>
            </a:extLst>
          </p:cNvPr>
          <p:cNvSpPr>
            <a:spLocks noGrp="1"/>
          </p:cNvSpPr>
          <p:nvPr>
            <p:ph type="title"/>
          </p:nvPr>
        </p:nvSpPr>
        <p:spPr>
          <a:xfrm>
            <a:off x="525968" y="2186064"/>
            <a:ext cx="10101072" cy="4141712"/>
          </a:xfrm>
        </p:spPr>
        <p:txBody>
          <a:bodyPr/>
          <a:lstStyle>
            <a:lvl1pPr>
              <a:lnSpc>
                <a:spcPct val="100000"/>
              </a:lnSpc>
              <a:defRPr sz="6400">
                <a:solidFill>
                  <a:schemeClr val="tx2"/>
                </a:solidFill>
              </a:defRPr>
            </a:lvl1pPr>
          </a:lstStyle>
          <a:p>
            <a:r>
              <a:rPr lang="en-US" dirty="0"/>
              <a:t>Click to edit Master title style</a:t>
            </a:r>
          </a:p>
        </p:txBody>
      </p:sp>
      <p:grpSp>
        <p:nvGrpSpPr>
          <p:cNvPr id="26" name="Graphic 5">
            <a:extLst>
              <a:ext uri="{FF2B5EF4-FFF2-40B4-BE49-F238E27FC236}">
                <a16:creationId xmlns:a16="http://schemas.microsoft.com/office/drawing/2014/main" id="{F1A637DE-FA28-1BBA-ED19-561BF47FC9AA}"/>
              </a:ext>
            </a:extLst>
          </p:cNvPr>
          <p:cNvGrpSpPr/>
          <p:nvPr userDrawn="1"/>
        </p:nvGrpSpPr>
        <p:grpSpPr>
          <a:xfrm>
            <a:off x="598346" y="576072"/>
            <a:ext cx="3758389" cy="436594"/>
            <a:chOff x="6597650" y="8572457"/>
            <a:chExt cx="11188016" cy="1299659"/>
          </a:xfrm>
          <a:solidFill>
            <a:srgbClr val="000000"/>
          </a:solidFill>
        </p:grpSpPr>
        <p:sp>
          <p:nvSpPr>
            <p:cNvPr id="27" name="Freeform: Shape 26">
              <a:extLst>
                <a:ext uri="{FF2B5EF4-FFF2-40B4-BE49-F238E27FC236}">
                  <a16:creationId xmlns:a16="http://schemas.microsoft.com/office/drawing/2014/main" id="{F5985145-6140-8167-8472-4F70B1B08F56}"/>
                </a:ext>
              </a:extLst>
            </p:cNvPr>
            <p:cNvSpPr/>
            <p:nvPr/>
          </p:nvSpPr>
          <p:spPr>
            <a:xfrm>
              <a:off x="11603037" y="8572457"/>
              <a:ext cx="633888" cy="1010097"/>
            </a:xfrm>
            <a:custGeom>
              <a:avLst/>
              <a:gdLst>
                <a:gd name="connsiteX0" fmla="*/ 95 w 633888"/>
                <a:gd name="connsiteY0" fmla="*/ 42 h 1010097"/>
                <a:gd name="connsiteX1" fmla="*/ 202502 w 633888"/>
                <a:gd name="connsiteY1" fmla="*/ 42 h 1010097"/>
                <a:gd name="connsiteX2" fmla="*/ 204216 w 633888"/>
                <a:gd name="connsiteY2" fmla="*/ 419904 h 1010097"/>
                <a:gd name="connsiteX3" fmla="*/ 276320 w 633888"/>
                <a:gd name="connsiteY3" fmla="*/ 318463 h 1010097"/>
                <a:gd name="connsiteX4" fmla="*/ 591884 w 633888"/>
                <a:gd name="connsiteY4" fmla="*/ 373899 h 1010097"/>
                <a:gd name="connsiteX5" fmla="*/ 633793 w 633888"/>
                <a:gd name="connsiteY5" fmla="*/ 562303 h 1010097"/>
                <a:gd name="connsiteX6" fmla="*/ 633889 w 633888"/>
                <a:gd name="connsiteY6" fmla="*/ 1010073 h 1010097"/>
                <a:gd name="connsiteX7" fmla="*/ 431482 w 633888"/>
                <a:gd name="connsiteY7" fmla="*/ 1010073 h 1010097"/>
                <a:gd name="connsiteX8" fmla="*/ 431102 w 633888"/>
                <a:gd name="connsiteY8" fmla="*/ 561827 h 1010097"/>
                <a:gd name="connsiteX9" fmla="*/ 376333 w 633888"/>
                <a:gd name="connsiteY9" fmla="*/ 448765 h 1010097"/>
                <a:gd name="connsiteX10" fmla="*/ 203454 w 633888"/>
                <a:gd name="connsiteY10" fmla="*/ 533538 h 1010097"/>
                <a:gd name="connsiteX11" fmla="*/ 202502 w 633888"/>
                <a:gd name="connsiteY11" fmla="*/ 1010073 h 1010097"/>
                <a:gd name="connsiteX12" fmla="*/ 0 w 633888"/>
                <a:gd name="connsiteY12" fmla="*/ 1009978 h 1010097"/>
                <a:gd name="connsiteX13" fmla="*/ 95 w 633888"/>
                <a:gd name="connsiteY13" fmla="*/ 42 h 10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888" h="1010097">
                  <a:moveTo>
                    <a:pt x="95" y="42"/>
                  </a:moveTo>
                  <a:cubicBezTo>
                    <a:pt x="67533" y="-53"/>
                    <a:pt x="134969" y="42"/>
                    <a:pt x="202502" y="42"/>
                  </a:cubicBezTo>
                  <a:cubicBezTo>
                    <a:pt x="203549" y="139965"/>
                    <a:pt x="200311" y="280077"/>
                    <a:pt x="204216" y="419904"/>
                  </a:cubicBezTo>
                  <a:cubicBezTo>
                    <a:pt x="224504" y="383709"/>
                    <a:pt x="241364" y="343419"/>
                    <a:pt x="276320" y="318463"/>
                  </a:cubicBezTo>
                  <a:cubicBezTo>
                    <a:pt x="371284" y="247692"/>
                    <a:pt x="531781" y="265695"/>
                    <a:pt x="591884" y="373899"/>
                  </a:cubicBezTo>
                  <a:cubicBezTo>
                    <a:pt x="624840" y="430668"/>
                    <a:pt x="633413" y="497724"/>
                    <a:pt x="633793" y="562303"/>
                  </a:cubicBezTo>
                  <a:cubicBezTo>
                    <a:pt x="633984" y="711560"/>
                    <a:pt x="633793" y="860817"/>
                    <a:pt x="633889" y="1010073"/>
                  </a:cubicBezTo>
                  <a:lnTo>
                    <a:pt x="431482" y="1010073"/>
                  </a:lnTo>
                  <a:cubicBezTo>
                    <a:pt x="431197" y="860626"/>
                    <a:pt x="432054" y="711179"/>
                    <a:pt x="431102" y="561827"/>
                  </a:cubicBezTo>
                  <a:cubicBezTo>
                    <a:pt x="429959" y="519441"/>
                    <a:pt x="420624" y="466386"/>
                    <a:pt x="376333" y="448765"/>
                  </a:cubicBezTo>
                  <a:cubicBezTo>
                    <a:pt x="310801" y="425334"/>
                    <a:pt x="211836" y="455052"/>
                    <a:pt x="203454" y="533538"/>
                  </a:cubicBezTo>
                  <a:cubicBezTo>
                    <a:pt x="201168" y="692319"/>
                    <a:pt x="203168" y="851196"/>
                    <a:pt x="202502" y="1010073"/>
                  </a:cubicBezTo>
                  <a:cubicBezTo>
                    <a:pt x="134969" y="1010073"/>
                    <a:pt x="67533" y="1010169"/>
                    <a:pt x="0" y="1009978"/>
                  </a:cubicBezTo>
                  <a:cubicBezTo>
                    <a:pt x="191" y="673365"/>
                    <a:pt x="95" y="336656"/>
                    <a:pt x="95" y="42"/>
                  </a:cubicBezTo>
                  <a:close/>
                </a:path>
              </a:pathLst>
            </a:custGeom>
            <a:solidFill>
              <a:srgbClr val="00000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D933579-F84C-4074-BCE8-A5F3C6A8C115}"/>
                </a:ext>
              </a:extLst>
            </p:cNvPr>
            <p:cNvSpPr/>
            <p:nvPr/>
          </p:nvSpPr>
          <p:spPr>
            <a:xfrm>
              <a:off x="14012576" y="8572457"/>
              <a:ext cx="634202" cy="1010164"/>
            </a:xfrm>
            <a:custGeom>
              <a:avLst/>
              <a:gdLst>
                <a:gd name="connsiteX0" fmla="*/ 381 w 634202"/>
                <a:gd name="connsiteY0" fmla="*/ 42 h 1010164"/>
                <a:gd name="connsiteX1" fmla="*/ 202788 w 634202"/>
                <a:gd name="connsiteY1" fmla="*/ 42 h 1010164"/>
                <a:gd name="connsiteX2" fmla="*/ 204502 w 634202"/>
                <a:gd name="connsiteY2" fmla="*/ 419904 h 1010164"/>
                <a:gd name="connsiteX3" fmla="*/ 271558 w 634202"/>
                <a:gd name="connsiteY3" fmla="*/ 322559 h 1010164"/>
                <a:gd name="connsiteX4" fmla="*/ 596265 w 634202"/>
                <a:gd name="connsiteY4" fmla="*/ 381233 h 1010164"/>
                <a:gd name="connsiteX5" fmla="*/ 634175 w 634202"/>
                <a:gd name="connsiteY5" fmla="*/ 562303 h 1010164"/>
                <a:gd name="connsiteX6" fmla="*/ 634175 w 634202"/>
                <a:gd name="connsiteY6" fmla="*/ 1010073 h 1010164"/>
                <a:gd name="connsiteX7" fmla="*/ 431768 w 634202"/>
                <a:gd name="connsiteY7" fmla="*/ 1010073 h 1010164"/>
                <a:gd name="connsiteX8" fmla="*/ 431388 w 634202"/>
                <a:gd name="connsiteY8" fmla="*/ 562303 h 1010164"/>
                <a:gd name="connsiteX9" fmla="*/ 376333 w 634202"/>
                <a:gd name="connsiteY9" fmla="*/ 448575 h 1010164"/>
                <a:gd name="connsiteX10" fmla="*/ 203835 w 634202"/>
                <a:gd name="connsiteY10" fmla="*/ 533347 h 1010164"/>
                <a:gd name="connsiteX11" fmla="*/ 202788 w 634202"/>
                <a:gd name="connsiteY11" fmla="*/ 1010073 h 1010164"/>
                <a:gd name="connsiteX12" fmla="*/ 0 w 634202"/>
                <a:gd name="connsiteY12" fmla="*/ 1009597 h 1010164"/>
                <a:gd name="connsiteX13" fmla="*/ 381 w 634202"/>
                <a:gd name="connsiteY13" fmla="*/ 42 h 101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4202" h="1010164">
                  <a:moveTo>
                    <a:pt x="381" y="42"/>
                  </a:moveTo>
                  <a:cubicBezTo>
                    <a:pt x="67819" y="-53"/>
                    <a:pt x="135255" y="42"/>
                    <a:pt x="202788" y="42"/>
                  </a:cubicBezTo>
                  <a:cubicBezTo>
                    <a:pt x="203835" y="139965"/>
                    <a:pt x="200597" y="280077"/>
                    <a:pt x="204502" y="419904"/>
                  </a:cubicBezTo>
                  <a:cubicBezTo>
                    <a:pt x="223933" y="385710"/>
                    <a:pt x="239363" y="347419"/>
                    <a:pt x="271558" y="322559"/>
                  </a:cubicBezTo>
                  <a:cubicBezTo>
                    <a:pt x="367856" y="244644"/>
                    <a:pt x="538544" y="265314"/>
                    <a:pt x="596265" y="381233"/>
                  </a:cubicBezTo>
                  <a:cubicBezTo>
                    <a:pt x="625888" y="436573"/>
                    <a:pt x="633794" y="500391"/>
                    <a:pt x="634175" y="562303"/>
                  </a:cubicBezTo>
                  <a:cubicBezTo>
                    <a:pt x="634270" y="711560"/>
                    <a:pt x="634079" y="860817"/>
                    <a:pt x="634175" y="1010073"/>
                  </a:cubicBezTo>
                  <a:lnTo>
                    <a:pt x="431768" y="1010073"/>
                  </a:lnTo>
                  <a:cubicBezTo>
                    <a:pt x="431483" y="860817"/>
                    <a:pt x="432245" y="711560"/>
                    <a:pt x="431388" y="562303"/>
                  </a:cubicBezTo>
                  <a:cubicBezTo>
                    <a:pt x="430340" y="519822"/>
                    <a:pt x="421005" y="466101"/>
                    <a:pt x="376333" y="448575"/>
                  </a:cubicBezTo>
                  <a:cubicBezTo>
                    <a:pt x="310801" y="425524"/>
                    <a:pt x="212408" y="455147"/>
                    <a:pt x="203835" y="533347"/>
                  </a:cubicBezTo>
                  <a:cubicBezTo>
                    <a:pt x="201359" y="692129"/>
                    <a:pt x="203454" y="851101"/>
                    <a:pt x="202788" y="1010073"/>
                  </a:cubicBezTo>
                  <a:cubicBezTo>
                    <a:pt x="135160" y="1009883"/>
                    <a:pt x="67533" y="1010645"/>
                    <a:pt x="0" y="1009597"/>
                  </a:cubicBezTo>
                  <a:cubicBezTo>
                    <a:pt x="858" y="673079"/>
                    <a:pt x="95" y="336561"/>
                    <a:pt x="381" y="42"/>
                  </a:cubicBezTo>
                  <a:close/>
                </a:path>
              </a:pathLst>
            </a:custGeom>
            <a:solidFill>
              <a:srgbClr val="00000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61EFE4-D8E6-B1E2-379D-12B26CE8F152}"/>
                </a:ext>
              </a:extLst>
            </p:cNvPr>
            <p:cNvSpPr/>
            <p:nvPr/>
          </p:nvSpPr>
          <p:spPr>
            <a:xfrm>
              <a:off x="6597650" y="8630030"/>
              <a:ext cx="382566" cy="952500"/>
            </a:xfrm>
            <a:custGeom>
              <a:avLst/>
              <a:gdLst>
                <a:gd name="connsiteX0" fmla="*/ 0 w 382566"/>
                <a:gd name="connsiteY0" fmla="*/ 0 h 952500"/>
                <a:gd name="connsiteX1" fmla="*/ 382524 w 382566"/>
                <a:gd name="connsiteY1" fmla="*/ 0 h 952500"/>
                <a:gd name="connsiteX2" fmla="*/ 382524 w 382566"/>
                <a:gd name="connsiteY2" fmla="*/ 95631 h 952500"/>
                <a:gd name="connsiteX3" fmla="*/ 248793 w 382566"/>
                <a:gd name="connsiteY3" fmla="*/ 95631 h 952500"/>
                <a:gd name="connsiteX4" fmla="*/ 248793 w 382566"/>
                <a:gd name="connsiteY4" fmla="*/ 856869 h 952500"/>
                <a:gd name="connsiteX5" fmla="*/ 382524 w 382566"/>
                <a:gd name="connsiteY5" fmla="*/ 856869 h 952500"/>
                <a:gd name="connsiteX6" fmla="*/ 382524 w 382566"/>
                <a:gd name="connsiteY6" fmla="*/ 952500 h 952500"/>
                <a:gd name="connsiteX7" fmla="*/ 0 w 382566"/>
                <a:gd name="connsiteY7" fmla="*/ 952500 h 952500"/>
                <a:gd name="connsiteX8" fmla="*/ 0 w 382566"/>
                <a:gd name="connsiteY8" fmla="*/ 856869 h 952500"/>
                <a:gd name="connsiteX9" fmla="*/ 133731 w 382566"/>
                <a:gd name="connsiteY9" fmla="*/ 856869 h 952500"/>
                <a:gd name="connsiteX10" fmla="*/ 133731 w 382566"/>
                <a:gd name="connsiteY10" fmla="*/ 95631 h 952500"/>
                <a:gd name="connsiteX11" fmla="*/ 0 w 382566"/>
                <a:gd name="connsiteY11" fmla="*/ 95631 h 952500"/>
                <a:gd name="connsiteX12" fmla="*/ 0 w 382566"/>
                <a:gd name="connsiteY12"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566" h="952500">
                  <a:moveTo>
                    <a:pt x="0" y="0"/>
                  </a:moveTo>
                  <a:lnTo>
                    <a:pt x="382524" y="0"/>
                  </a:lnTo>
                  <a:lnTo>
                    <a:pt x="382524" y="95631"/>
                  </a:lnTo>
                  <a:lnTo>
                    <a:pt x="248793" y="95631"/>
                  </a:lnTo>
                  <a:lnTo>
                    <a:pt x="248793" y="856869"/>
                  </a:lnTo>
                  <a:cubicBezTo>
                    <a:pt x="293370" y="856869"/>
                    <a:pt x="337947" y="856869"/>
                    <a:pt x="382524" y="856869"/>
                  </a:cubicBezTo>
                  <a:cubicBezTo>
                    <a:pt x="382524" y="888682"/>
                    <a:pt x="382619" y="920591"/>
                    <a:pt x="382524" y="952500"/>
                  </a:cubicBezTo>
                  <a:lnTo>
                    <a:pt x="0" y="952500"/>
                  </a:lnTo>
                  <a:cubicBezTo>
                    <a:pt x="0" y="920591"/>
                    <a:pt x="0" y="888682"/>
                    <a:pt x="0" y="856869"/>
                  </a:cubicBezTo>
                  <a:cubicBezTo>
                    <a:pt x="44577" y="856869"/>
                    <a:pt x="89154" y="856869"/>
                    <a:pt x="133731" y="856869"/>
                  </a:cubicBezTo>
                  <a:lnTo>
                    <a:pt x="133731" y="95631"/>
                  </a:lnTo>
                  <a:lnTo>
                    <a:pt x="0" y="95631"/>
                  </a:lnTo>
                  <a:cubicBezTo>
                    <a:pt x="0" y="63722"/>
                    <a:pt x="0" y="31909"/>
                    <a:pt x="0" y="0"/>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B4E91B9-0A97-3141-A66A-E824B4E354B8}"/>
                </a:ext>
              </a:extLst>
            </p:cNvPr>
            <p:cNvSpPr/>
            <p:nvPr/>
          </p:nvSpPr>
          <p:spPr>
            <a:xfrm>
              <a:off x="7188676" y="8629948"/>
              <a:ext cx="678881" cy="952722"/>
            </a:xfrm>
            <a:custGeom>
              <a:avLst/>
              <a:gdLst>
                <a:gd name="connsiteX0" fmla="*/ 0 w 678881"/>
                <a:gd name="connsiteY0" fmla="*/ 83 h 952722"/>
                <a:gd name="connsiteX1" fmla="*/ 409956 w 678881"/>
                <a:gd name="connsiteY1" fmla="*/ 464 h 952722"/>
                <a:gd name="connsiteX2" fmla="*/ 622554 w 678881"/>
                <a:gd name="connsiteY2" fmla="*/ 130575 h 952722"/>
                <a:gd name="connsiteX3" fmla="*/ 607886 w 678881"/>
                <a:gd name="connsiteY3" fmla="*/ 378130 h 952722"/>
                <a:gd name="connsiteX4" fmla="*/ 486347 w 678881"/>
                <a:gd name="connsiteY4" fmla="*/ 452711 h 952722"/>
                <a:gd name="connsiteX5" fmla="*/ 662940 w 678881"/>
                <a:gd name="connsiteY5" fmla="*/ 585394 h 952722"/>
                <a:gd name="connsiteX6" fmla="*/ 543878 w 678881"/>
                <a:gd name="connsiteY6" fmla="*/ 925246 h 952722"/>
                <a:gd name="connsiteX7" fmla="*/ 428530 w 678881"/>
                <a:gd name="connsiteY7" fmla="*/ 952678 h 952722"/>
                <a:gd name="connsiteX8" fmla="*/ 0 w 678881"/>
                <a:gd name="connsiteY8" fmla="*/ 952583 h 952722"/>
                <a:gd name="connsiteX9" fmla="*/ 0 w 678881"/>
                <a:gd name="connsiteY9" fmla="*/ 83 h 952722"/>
                <a:gd name="connsiteX10" fmla="*/ 115062 w 678881"/>
                <a:gd name="connsiteY10" fmla="*/ 101238 h 952722"/>
                <a:gd name="connsiteX11" fmla="*/ 115062 w 678881"/>
                <a:gd name="connsiteY11" fmla="*/ 412039 h 952722"/>
                <a:gd name="connsiteX12" fmla="*/ 400050 w 678881"/>
                <a:gd name="connsiteY12" fmla="*/ 410896 h 952722"/>
                <a:gd name="connsiteX13" fmla="*/ 519398 w 678881"/>
                <a:gd name="connsiteY13" fmla="*/ 313646 h 952722"/>
                <a:gd name="connsiteX14" fmla="*/ 513969 w 678881"/>
                <a:gd name="connsiteY14" fmla="*/ 180391 h 952722"/>
                <a:gd name="connsiteX15" fmla="*/ 389858 w 678881"/>
                <a:gd name="connsiteY15" fmla="*/ 101715 h 952722"/>
                <a:gd name="connsiteX16" fmla="*/ 115062 w 678881"/>
                <a:gd name="connsiteY16" fmla="*/ 101238 h 952722"/>
                <a:gd name="connsiteX17" fmla="*/ 115062 w 678881"/>
                <a:gd name="connsiteY17" fmla="*/ 510432 h 952722"/>
                <a:gd name="connsiteX18" fmla="*/ 115062 w 678881"/>
                <a:gd name="connsiteY18" fmla="*/ 851427 h 952722"/>
                <a:gd name="connsiteX19" fmla="*/ 400526 w 678881"/>
                <a:gd name="connsiteY19" fmla="*/ 851332 h 952722"/>
                <a:gd name="connsiteX20" fmla="*/ 520637 w 678881"/>
                <a:gd name="connsiteY20" fmla="*/ 805993 h 952722"/>
                <a:gd name="connsiteX21" fmla="*/ 555498 w 678881"/>
                <a:gd name="connsiteY21" fmla="*/ 705314 h 952722"/>
                <a:gd name="connsiteX22" fmla="*/ 529304 w 678881"/>
                <a:gd name="connsiteY22" fmla="*/ 566535 h 952722"/>
                <a:gd name="connsiteX23" fmla="*/ 400241 w 678881"/>
                <a:gd name="connsiteY23" fmla="*/ 510623 h 952722"/>
                <a:gd name="connsiteX24" fmla="*/ 115062 w 678881"/>
                <a:gd name="connsiteY24" fmla="*/ 510432 h 95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8881" h="952722">
                  <a:moveTo>
                    <a:pt x="0" y="83"/>
                  </a:moveTo>
                  <a:cubicBezTo>
                    <a:pt x="136684" y="369"/>
                    <a:pt x="273272" y="-489"/>
                    <a:pt x="409956" y="464"/>
                  </a:cubicBezTo>
                  <a:cubicBezTo>
                    <a:pt x="497015" y="1893"/>
                    <a:pt x="586931" y="48279"/>
                    <a:pt x="622554" y="130575"/>
                  </a:cubicBezTo>
                  <a:cubicBezTo>
                    <a:pt x="655701" y="208490"/>
                    <a:pt x="657416" y="306693"/>
                    <a:pt x="607886" y="378130"/>
                  </a:cubicBezTo>
                  <a:cubicBezTo>
                    <a:pt x="580073" y="419850"/>
                    <a:pt x="532067" y="438328"/>
                    <a:pt x="486347" y="452711"/>
                  </a:cubicBezTo>
                  <a:cubicBezTo>
                    <a:pt x="563213" y="461950"/>
                    <a:pt x="636365" y="510909"/>
                    <a:pt x="662940" y="585394"/>
                  </a:cubicBezTo>
                  <a:cubicBezTo>
                    <a:pt x="705898" y="706743"/>
                    <a:pt x="660654" y="862191"/>
                    <a:pt x="543878" y="925246"/>
                  </a:cubicBezTo>
                  <a:cubicBezTo>
                    <a:pt x="508730" y="944391"/>
                    <a:pt x="468440" y="953440"/>
                    <a:pt x="428530" y="952678"/>
                  </a:cubicBezTo>
                  <a:cubicBezTo>
                    <a:pt x="285655" y="952488"/>
                    <a:pt x="142875" y="952583"/>
                    <a:pt x="0" y="952583"/>
                  </a:cubicBezTo>
                  <a:lnTo>
                    <a:pt x="0" y="83"/>
                  </a:lnTo>
                  <a:moveTo>
                    <a:pt x="115062" y="101238"/>
                  </a:moveTo>
                  <a:lnTo>
                    <a:pt x="115062" y="412039"/>
                  </a:lnTo>
                  <a:cubicBezTo>
                    <a:pt x="210026" y="411277"/>
                    <a:pt x="305086" y="413658"/>
                    <a:pt x="400050" y="410896"/>
                  </a:cubicBezTo>
                  <a:cubicBezTo>
                    <a:pt x="455486" y="408896"/>
                    <a:pt x="510540" y="370605"/>
                    <a:pt x="519398" y="313646"/>
                  </a:cubicBezTo>
                  <a:cubicBezTo>
                    <a:pt x="523875" y="269640"/>
                    <a:pt x="527495" y="223158"/>
                    <a:pt x="513969" y="180391"/>
                  </a:cubicBezTo>
                  <a:cubicBezTo>
                    <a:pt x="496919" y="128956"/>
                    <a:pt x="441293" y="102000"/>
                    <a:pt x="389858" y="101715"/>
                  </a:cubicBezTo>
                  <a:cubicBezTo>
                    <a:pt x="298228" y="100572"/>
                    <a:pt x="206693" y="101715"/>
                    <a:pt x="115062" y="101238"/>
                  </a:cubicBezTo>
                  <a:moveTo>
                    <a:pt x="115062" y="510432"/>
                  </a:moveTo>
                  <a:lnTo>
                    <a:pt x="115062" y="851427"/>
                  </a:lnTo>
                  <a:cubicBezTo>
                    <a:pt x="210217" y="851332"/>
                    <a:pt x="305372" y="851523"/>
                    <a:pt x="400526" y="851332"/>
                  </a:cubicBezTo>
                  <a:cubicBezTo>
                    <a:pt x="443960" y="851046"/>
                    <a:pt x="490538" y="839235"/>
                    <a:pt x="520637" y="805993"/>
                  </a:cubicBezTo>
                  <a:cubicBezTo>
                    <a:pt x="545878" y="779133"/>
                    <a:pt x="555212" y="741318"/>
                    <a:pt x="555498" y="705314"/>
                  </a:cubicBezTo>
                  <a:cubicBezTo>
                    <a:pt x="556355" y="658356"/>
                    <a:pt x="558832" y="606349"/>
                    <a:pt x="529304" y="566535"/>
                  </a:cubicBezTo>
                  <a:cubicBezTo>
                    <a:pt x="500348" y="525768"/>
                    <a:pt x="448056" y="510718"/>
                    <a:pt x="400241" y="510623"/>
                  </a:cubicBezTo>
                  <a:cubicBezTo>
                    <a:pt x="305181" y="510147"/>
                    <a:pt x="210122" y="510623"/>
                    <a:pt x="115062" y="510432"/>
                  </a:cubicBez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AC6552B-CC29-F330-6668-3C653EA3A00C}"/>
                </a:ext>
              </a:extLst>
            </p:cNvPr>
            <p:cNvSpPr/>
            <p:nvPr/>
          </p:nvSpPr>
          <p:spPr>
            <a:xfrm>
              <a:off x="8079644" y="8629935"/>
              <a:ext cx="854868" cy="952499"/>
            </a:xfrm>
            <a:custGeom>
              <a:avLst/>
              <a:gdLst>
                <a:gd name="connsiteX0" fmla="*/ 0 w 854868"/>
                <a:gd name="connsiteY0" fmla="*/ 95 h 952499"/>
                <a:gd name="connsiteX1" fmla="*/ 153734 w 854868"/>
                <a:gd name="connsiteY1" fmla="*/ 95 h 952499"/>
                <a:gd name="connsiteX2" fmla="*/ 430530 w 854868"/>
                <a:gd name="connsiteY2" fmla="*/ 516827 h 952499"/>
                <a:gd name="connsiteX3" fmla="*/ 706946 w 854868"/>
                <a:gd name="connsiteY3" fmla="*/ 0 h 952499"/>
                <a:gd name="connsiteX4" fmla="*/ 854869 w 854868"/>
                <a:gd name="connsiteY4" fmla="*/ 0 h 952499"/>
                <a:gd name="connsiteX5" fmla="*/ 854869 w 854868"/>
                <a:gd name="connsiteY5" fmla="*/ 952500 h 952499"/>
                <a:gd name="connsiteX6" fmla="*/ 742569 w 854868"/>
                <a:gd name="connsiteY6" fmla="*/ 952500 h 952499"/>
                <a:gd name="connsiteX7" fmla="*/ 741521 w 854868"/>
                <a:gd name="connsiteY7" fmla="*/ 146780 h 952499"/>
                <a:gd name="connsiteX8" fmla="*/ 707422 w 854868"/>
                <a:gd name="connsiteY8" fmla="*/ 207074 h 952499"/>
                <a:gd name="connsiteX9" fmla="*/ 427577 w 854868"/>
                <a:gd name="connsiteY9" fmla="*/ 725138 h 952499"/>
                <a:gd name="connsiteX10" fmla="*/ 193262 w 854868"/>
                <a:gd name="connsiteY10" fmla="*/ 297752 h 952499"/>
                <a:gd name="connsiteX11" fmla="*/ 113348 w 854868"/>
                <a:gd name="connsiteY11" fmla="*/ 146209 h 952499"/>
                <a:gd name="connsiteX12" fmla="*/ 112300 w 854868"/>
                <a:gd name="connsiteY12" fmla="*/ 952500 h 952499"/>
                <a:gd name="connsiteX13" fmla="*/ 0 w 854868"/>
                <a:gd name="connsiteY13" fmla="*/ 952500 h 952499"/>
                <a:gd name="connsiteX14" fmla="*/ 0 w 854868"/>
                <a:gd name="connsiteY14" fmla="*/ 95 h 95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868" h="952499">
                  <a:moveTo>
                    <a:pt x="0" y="95"/>
                  </a:moveTo>
                  <a:cubicBezTo>
                    <a:pt x="51245" y="95"/>
                    <a:pt x="102489" y="95"/>
                    <a:pt x="153734" y="95"/>
                  </a:cubicBezTo>
                  <a:cubicBezTo>
                    <a:pt x="246221" y="172212"/>
                    <a:pt x="335090" y="346424"/>
                    <a:pt x="430530" y="516827"/>
                  </a:cubicBezTo>
                  <a:cubicBezTo>
                    <a:pt x="522923" y="344615"/>
                    <a:pt x="614744" y="172212"/>
                    <a:pt x="706946" y="0"/>
                  </a:cubicBezTo>
                  <a:lnTo>
                    <a:pt x="854869" y="0"/>
                  </a:lnTo>
                  <a:lnTo>
                    <a:pt x="854869" y="952500"/>
                  </a:lnTo>
                  <a:lnTo>
                    <a:pt x="742569" y="952500"/>
                  </a:lnTo>
                  <a:cubicBezTo>
                    <a:pt x="741902" y="683895"/>
                    <a:pt x="743998" y="415290"/>
                    <a:pt x="741521" y="146780"/>
                  </a:cubicBezTo>
                  <a:cubicBezTo>
                    <a:pt x="726948" y="164973"/>
                    <a:pt x="717613" y="186404"/>
                    <a:pt x="707422" y="207074"/>
                  </a:cubicBezTo>
                  <a:cubicBezTo>
                    <a:pt x="619982" y="382810"/>
                    <a:pt x="520541" y="552260"/>
                    <a:pt x="427577" y="725138"/>
                  </a:cubicBezTo>
                  <a:cubicBezTo>
                    <a:pt x="349472" y="582644"/>
                    <a:pt x="270510" y="440722"/>
                    <a:pt x="193262" y="297752"/>
                  </a:cubicBezTo>
                  <a:cubicBezTo>
                    <a:pt x="165830" y="247650"/>
                    <a:pt x="145161" y="193739"/>
                    <a:pt x="113348" y="146209"/>
                  </a:cubicBezTo>
                  <a:cubicBezTo>
                    <a:pt x="110966" y="415004"/>
                    <a:pt x="112967" y="683705"/>
                    <a:pt x="112300" y="952500"/>
                  </a:cubicBezTo>
                  <a:lnTo>
                    <a:pt x="0" y="952500"/>
                  </a:lnTo>
                  <a:lnTo>
                    <a:pt x="0" y="95"/>
                  </a:lnTo>
                  <a:close/>
                </a:path>
              </a:pathLst>
            </a:custGeom>
            <a:solidFill>
              <a:srgbClr val="00000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266CF2-A3CF-C8D9-7BB9-06D2E42E9729}"/>
                </a:ext>
              </a:extLst>
            </p:cNvPr>
            <p:cNvSpPr/>
            <p:nvPr/>
          </p:nvSpPr>
          <p:spPr>
            <a:xfrm>
              <a:off x="9365138" y="8630030"/>
              <a:ext cx="723900" cy="952500"/>
            </a:xfrm>
            <a:custGeom>
              <a:avLst/>
              <a:gdLst>
                <a:gd name="connsiteX0" fmla="*/ 0 w 723900"/>
                <a:gd name="connsiteY0" fmla="*/ 0 h 952500"/>
                <a:gd name="connsiteX1" fmla="*/ 723900 w 723900"/>
                <a:gd name="connsiteY1" fmla="*/ 0 h 952500"/>
                <a:gd name="connsiteX2" fmla="*/ 723900 w 723900"/>
                <a:gd name="connsiteY2" fmla="*/ 184595 h 952500"/>
                <a:gd name="connsiteX3" fmla="*/ 465963 w 723900"/>
                <a:gd name="connsiteY3" fmla="*/ 184499 h 952500"/>
                <a:gd name="connsiteX4" fmla="*/ 465963 w 723900"/>
                <a:gd name="connsiteY4" fmla="*/ 952500 h 952500"/>
                <a:gd name="connsiteX5" fmla="*/ 257937 w 723900"/>
                <a:gd name="connsiteY5" fmla="*/ 952500 h 952500"/>
                <a:gd name="connsiteX6" fmla="*/ 257937 w 723900"/>
                <a:gd name="connsiteY6" fmla="*/ 184595 h 952500"/>
                <a:gd name="connsiteX7" fmla="*/ 0 w 723900"/>
                <a:gd name="connsiteY7" fmla="*/ 184595 h 952500"/>
                <a:gd name="connsiteX8" fmla="*/ 0 w 723900"/>
                <a:gd name="connsiteY8"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3900" h="952500">
                  <a:moveTo>
                    <a:pt x="0" y="0"/>
                  </a:moveTo>
                  <a:lnTo>
                    <a:pt x="723900" y="0"/>
                  </a:lnTo>
                  <a:lnTo>
                    <a:pt x="723900" y="184595"/>
                  </a:lnTo>
                  <a:cubicBezTo>
                    <a:pt x="637889" y="184595"/>
                    <a:pt x="551879" y="184595"/>
                    <a:pt x="465963" y="184499"/>
                  </a:cubicBezTo>
                  <a:cubicBezTo>
                    <a:pt x="465868" y="440531"/>
                    <a:pt x="465963" y="696468"/>
                    <a:pt x="465963" y="952500"/>
                  </a:cubicBezTo>
                  <a:lnTo>
                    <a:pt x="257937" y="952500"/>
                  </a:lnTo>
                  <a:lnTo>
                    <a:pt x="257937" y="184595"/>
                  </a:lnTo>
                  <a:cubicBezTo>
                    <a:pt x="172021" y="184499"/>
                    <a:pt x="86011" y="184595"/>
                    <a:pt x="0" y="184595"/>
                  </a:cubicBezTo>
                  <a:lnTo>
                    <a:pt x="0" y="0"/>
                  </a:lnTo>
                  <a:close/>
                </a:path>
              </a:pathLst>
            </a:custGeom>
            <a:solidFill>
              <a:srgbClr val="00000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944B8FF-4796-89E0-ECF1-D2DAE08721F7}"/>
                </a:ext>
              </a:extLst>
            </p:cNvPr>
            <p:cNvSpPr/>
            <p:nvPr/>
          </p:nvSpPr>
          <p:spPr>
            <a:xfrm>
              <a:off x="12344082" y="8630030"/>
              <a:ext cx="875252" cy="952622"/>
            </a:xfrm>
            <a:custGeom>
              <a:avLst/>
              <a:gdLst>
                <a:gd name="connsiteX0" fmla="*/ 14954 w 875252"/>
                <a:gd name="connsiteY0" fmla="*/ 0 h 952622"/>
                <a:gd name="connsiteX1" fmla="*/ 257080 w 875252"/>
                <a:gd name="connsiteY1" fmla="*/ 0 h 952622"/>
                <a:gd name="connsiteX2" fmla="*/ 444627 w 875252"/>
                <a:gd name="connsiteY2" fmla="*/ 324612 h 952622"/>
                <a:gd name="connsiteX3" fmla="*/ 634555 w 875252"/>
                <a:gd name="connsiteY3" fmla="*/ 95 h 952622"/>
                <a:gd name="connsiteX4" fmla="*/ 858869 w 875252"/>
                <a:gd name="connsiteY4" fmla="*/ 95 h 952622"/>
                <a:gd name="connsiteX5" fmla="*/ 565499 w 875252"/>
                <a:gd name="connsiteY5" fmla="*/ 464058 h 952622"/>
                <a:gd name="connsiteX6" fmla="*/ 875252 w 875252"/>
                <a:gd name="connsiteY6" fmla="*/ 952595 h 952622"/>
                <a:gd name="connsiteX7" fmla="*/ 634555 w 875252"/>
                <a:gd name="connsiteY7" fmla="*/ 952595 h 952622"/>
                <a:gd name="connsiteX8" fmla="*/ 426625 w 875252"/>
                <a:gd name="connsiteY8" fmla="*/ 599504 h 952622"/>
                <a:gd name="connsiteX9" fmla="*/ 224314 w 875252"/>
                <a:gd name="connsiteY9" fmla="*/ 952595 h 952622"/>
                <a:gd name="connsiteX10" fmla="*/ 0 w 875252"/>
                <a:gd name="connsiteY10" fmla="*/ 952595 h 952622"/>
                <a:gd name="connsiteX11" fmla="*/ 305562 w 875252"/>
                <a:gd name="connsiteY11" fmla="*/ 459867 h 952622"/>
                <a:gd name="connsiteX12" fmla="*/ 14954 w 875252"/>
                <a:gd name="connsiteY12" fmla="*/ 95 h 95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252" h="952622">
                  <a:moveTo>
                    <a:pt x="14954" y="0"/>
                  </a:moveTo>
                  <a:cubicBezTo>
                    <a:pt x="95631" y="0"/>
                    <a:pt x="176308" y="0"/>
                    <a:pt x="257080" y="0"/>
                  </a:cubicBezTo>
                  <a:cubicBezTo>
                    <a:pt x="319754" y="108109"/>
                    <a:pt x="381381" y="216789"/>
                    <a:pt x="444627" y="324612"/>
                  </a:cubicBezTo>
                  <a:cubicBezTo>
                    <a:pt x="508064" y="216503"/>
                    <a:pt x="571119" y="108204"/>
                    <a:pt x="634555" y="95"/>
                  </a:cubicBezTo>
                  <a:lnTo>
                    <a:pt x="858869" y="95"/>
                  </a:lnTo>
                  <a:cubicBezTo>
                    <a:pt x="761143" y="154781"/>
                    <a:pt x="663321" y="309372"/>
                    <a:pt x="565499" y="464058"/>
                  </a:cubicBezTo>
                  <a:cubicBezTo>
                    <a:pt x="668750" y="626840"/>
                    <a:pt x="772001" y="789718"/>
                    <a:pt x="875252" y="952595"/>
                  </a:cubicBezTo>
                  <a:cubicBezTo>
                    <a:pt x="795052" y="952691"/>
                    <a:pt x="714756" y="952500"/>
                    <a:pt x="634555" y="952595"/>
                  </a:cubicBezTo>
                  <a:cubicBezTo>
                    <a:pt x="565118" y="834962"/>
                    <a:pt x="496538" y="716852"/>
                    <a:pt x="426625" y="599504"/>
                  </a:cubicBezTo>
                  <a:cubicBezTo>
                    <a:pt x="358807" y="716947"/>
                    <a:pt x="291846" y="834962"/>
                    <a:pt x="224314" y="952595"/>
                  </a:cubicBezTo>
                  <a:lnTo>
                    <a:pt x="0" y="952595"/>
                  </a:lnTo>
                  <a:cubicBezTo>
                    <a:pt x="101822" y="788289"/>
                    <a:pt x="203740" y="624173"/>
                    <a:pt x="305562" y="459867"/>
                  </a:cubicBezTo>
                  <a:cubicBezTo>
                    <a:pt x="208693" y="306705"/>
                    <a:pt x="111823" y="153353"/>
                    <a:pt x="14954" y="95"/>
                  </a:cubicBezTo>
                  <a:close/>
                </a:path>
              </a:pathLst>
            </a:custGeom>
            <a:solidFill>
              <a:srgbClr val="00000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2DF0011-F527-8047-800F-7E155446FCD6}"/>
                </a:ext>
              </a:extLst>
            </p:cNvPr>
            <p:cNvSpPr/>
            <p:nvPr/>
          </p:nvSpPr>
          <p:spPr>
            <a:xfrm>
              <a:off x="16351421" y="8727139"/>
              <a:ext cx="728351" cy="1144977"/>
            </a:xfrm>
            <a:custGeom>
              <a:avLst/>
              <a:gdLst>
                <a:gd name="connsiteX0" fmla="*/ 509416 w 728351"/>
                <a:gd name="connsiteY0" fmla="*/ 14429 h 1144977"/>
                <a:gd name="connsiteX1" fmla="*/ 685629 w 728351"/>
                <a:gd name="connsiteY1" fmla="*/ 904 h 1144977"/>
                <a:gd name="connsiteX2" fmla="*/ 685724 w 728351"/>
                <a:gd name="connsiteY2" fmla="*/ 151304 h 1144977"/>
                <a:gd name="connsiteX3" fmla="*/ 522275 w 728351"/>
                <a:gd name="connsiteY3" fmla="*/ 152542 h 1144977"/>
                <a:gd name="connsiteX4" fmla="*/ 628097 w 728351"/>
                <a:gd name="connsiteY4" fmla="*/ 257031 h 1144977"/>
                <a:gd name="connsiteX5" fmla="*/ 595141 w 728351"/>
                <a:gd name="connsiteY5" fmla="*/ 517730 h 1144977"/>
                <a:gd name="connsiteX6" fmla="*/ 424834 w 728351"/>
                <a:gd name="connsiteY6" fmla="*/ 596312 h 1144977"/>
                <a:gd name="connsiteX7" fmla="*/ 215093 w 728351"/>
                <a:gd name="connsiteY7" fmla="*/ 586406 h 1144977"/>
                <a:gd name="connsiteX8" fmla="*/ 207664 w 728351"/>
                <a:gd name="connsiteY8" fmla="*/ 685561 h 1144977"/>
                <a:gd name="connsiteX9" fmla="*/ 352254 w 728351"/>
                <a:gd name="connsiteY9" fmla="*/ 698229 h 1144977"/>
                <a:gd name="connsiteX10" fmla="*/ 619430 w 728351"/>
                <a:gd name="connsiteY10" fmla="*/ 722327 h 1144977"/>
                <a:gd name="connsiteX11" fmla="*/ 722490 w 728351"/>
                <a:gd name="connsiteY11" fmla="*/ 848248 h 1144977"/>
                <a:gd name="connsiteX12" fmla="*/ 671818 w 728351"/>
                <a:gd name="connsiteY12" fmla="*/ 1060560 h 1144977"/>
                <a:gd name="connsiteX13" fmla="*/ 458933 w 728351"/>
                <a:gd name="connsiteY13" fmla="*/ 1139237 h 1144977"/>
                <a:gd name="connsiteX14" fmla="*/ 192615 w 728351"/>
                <a:gd name="connsiteY14" fmla="*/ 1135141 h 1144977"/>
                <a:gd name="connsiteX15" fmla="*/ 44406 w 728351"/>
                <a:gd name="connsiteY15" fmla="*/ 1078372 h 1144977"/>
                <a:gd name="connsiteX16" fmla="*/ 53168 w 728351"/>
                <a:gd name="connsiteY16" fmla="*/ 870060 h 1144977"/>
                <a:gd name="connsiteX17" fmla="*/ 132893 w 728351"/>
                <a:gd name="connsiteY17" fmla="*/ 840533 h 1144977"/>
                <a:gd name="connsiteX18" fmla="*/ 133845 w 728351"/>
                <a:gd name="connsiteY18" fmla="*/ 828817 h 1144977"/>
                <a:gd name="connsiteX19" fmla="*/ 74886 w 728351"/>
                <a:gd name="connsiteY19" fmla="*/ 800909 h 1144977"/>
                <a:gd name="connsiteX20" fmla="*/ 62407 w 728351"/>
                <a:gd name="connsiteY20" fmla="*/ 623458 h 1144977"/>
                <a:gd name="connsiteX21" fmla="*/ 167373 w 728351"/>
                <a:gd name="connsiteY21" fmla="*/ 571451 h 1144977"/>
                <a:gd name="connsiteX22" fmla="*/ 48883 w 728351"/>
                <a:gd name="connsiteY22" fmla="*/ 446293 h 1144977"/>
                <a:gd name="connsiteX23" fmla="*/ 89078 w 728351"/>
                <a:gd name="connsiteY23" fmla="*/ 211311 h 1144977"/>
                <a:gd name="connsiteX24" fmla="*/ 259099 w 728351"/>
                <a:gd name="connsiteY24" fmla="*/ 128444 h 1144977"/>
                <a:gd name="connsiteX25" fmla="*/ 463982 w 728351"/>
                <a:gd name="connsiteY25" fmla="*/ 135397 h 1144977"/>
                <a:gd name="connsiteX26" fmla="*/ 509416 w 728351"/>
                <a:gd name="connsiteY26" fmla="*/ 14429 h 1144977"/>
                <a:gd name="connsiteX27" fmla="*/ 299866 w 728351"/>
                <a:gd name="connsiteY27" fmla="*/ 260841 h 1144977"/>
                <a:gd name="connsiteX28" fmla="*/ 226714 w 728351"/>
                <a:gd name="connsiteY28" fmla="*/ 331612 h 1144977"/>
                <a:gd name="connsiteX29" fmla="*/ 251860 w 728351"/>
                <a:gd name="connsiteY29" fmla="*/ 441245 h 1144977"/>
                <a:gd name="connsiteX30" fmla="*/ 381210 w 728351"/>
                <a:gd name="connsiteY30" fmla="*/ 465724 h 1144977"/>
                <a:gd name="connsiteX31" fmla="*/ 458838 w 728351"/>
                <a:gd name="connsiteY31" fmla="*/ 397906 h 1144977"/>
                <a:gd name="connsiteX32" fmla="*/ 431216 w 728351"/>
                <a:gd name="connsiteY32" fmla="*/ 281320 h 1144977"/>
                <a:gd name="connsiteX33" fmla="*/ 299866 w 728351"/>
                <a:gd name="connsiteY33" fmla="*/ 260841 h 1144977"/>
                <a:gd name="connsiteX34" fmla="*/ 182613 w 728351"/>
                <a:gd name="connsiteY34" fmla="*/ 987218 h 1144977"/>
                <a:gd name="connsiteX35" fmla="*/ 343872 w 728351"/>
                <a:gd name="connsiteY35" fmla="*/ 1010554 h 1144977"/>
                <a:gd name="connsiteX36" fmla="*/ 507321 w 728351"/>
                <a:gd name="connsiteY36" fmla="*/ 990170 h 1144977"/>
                <a:gd name="connsiteX37" fmla="*/ 517321 w 728351"/>
                <a:gd name="connsiteY37" fmla="*/ 890158 h 1144977"/>
                <a:gd name="connsiteX38" fmla="*/ 428644 w 728351"/>
                <a:gd name="connsiteY38" fmla="*/ 870536 h 1144977"/>
                <a:gd name="connsiteX39" fmla="*/ 180994 w 728351"/>
                <a:gd name="connsiteY39" fmla="*/ 870155 h 1144977"/>
                <a:gd name="connsiteX40" fmla="*/ 182613 w 728351"/>
                <a:gd name="connsiteY40" fmla="*/ 987218 h 114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28351" h="1144977">
                  <a:moveTo>
                    <a:pt x="509416" y="14429"/>
                  </a:moveTo>
                  <a:cubicBezTo>
                    <a:pt x="564471" y="-10431"/>
                    <a:pt x="627240" y="5381"/>
                    <a:pt x="685629" y="904"/>
                  </a:cubicBezTo>
                  <a:cubicBezTo>
                    <a:pt x="685629" y="51005"/>
                    <a:pt x="685629" y="101202"/>
                    <a:pt x="685724" y="151304"/>
                  </a:cubicBezTo>
                  <a:cubicBezTo>
                    <a:pt x="631146" y="151875"/>
                    <a:pt x="576663" y="150065"/>
                    <a:pt x="522275" y="152542"/>
                  </a:cubicBezTo>
                  <a:cubicBezTo>
                    <a:pt x="564185" y="179498"/>
                    <a:pt x="607809" y="209311"/>
                    <a:pt x="628097" y="257031"/>
                  </a:cubicBezTo>
                  <a:cubicBezTo>
                    <a:pt x="665245" y="340280"/>
                    <a:pt x="658673" y="448769"/>
                    <a:pt x="595141" y="517730"/>
                  </a:cubicBezTo>
                  <a:cubicBezTo>
                    <a:pt x="551136" y="564879"/>
                    <a:pt x="487223" y="587168"/>
                    <a:pt x="424834" y="596312"/>
                  </a:cubicBezTo>
                  <a:cubicBezTo>
                    <a:pt x="355112" y="605551"/>
                    <a:pt x="283388" y="603932"/>
                    <a:pt x="215093" y="586406"/>
                  </a:cubicBezTo>
                  <a:cubicBezTo>
                    <a:pt x="183757" y="608123"/>
                    <a:pt x="170231" y="663177"/>
                    <a:pt x="207664" y="685561"/>
                  </a:cubicBezTo>
                  <a:cubicBezTo>
                    <a:pt x="252527" y="707087"/>
                    <a:pt x="304247" y="695181"/>
                    <a:pt x="352254" y="698229"/>
                  </a:cubicBezTo>
                  <a:cubicBezTo>
                    <a:pt x="441312" y="701277"/>
                    <a:pt x="534848" y="687085"/>
                    <a:pt x="619430" y="722327"/>
                  </a:cubicBezTo>
                  <a:cubicBezTo>
                    <a:pt x="672484" y="743282"/>
                    <a:pt x="712108" y="792241"/>
                    <a:pt x="722490" y="848248"/>
                  </a:cubicBezTo>
                  <a:cubicBezTo>
                    <a:pt x="736301" y="921019"/>
                    <a:pt x="728110" y="1006744"/>
                    <a:pt x="671818" y="1060560"/>
                  </a:cubicBezTo>
                  <a:cubicBezTo>
                    <a:pt x="614857" y="1114281"/>
                    <a:pt x="534086" y="1130283"/>
                    <a:pt x="458933" y="1139237"/>
                  </a:cubicBezTo>
                  <a:cubicBezTo>
                    <a:pt x="370447" y="1147428"/>
                    <a:pt x="280721" y="1147524"/>
                    <a:pt x="192615" y="1135141"/>
                  </a:cubicBezTo>
                  <a:cubicBezTo>
                    <a:pt x="140322" y="1126473"/>
                    <a:pt x="85744" y="1113233"/>
                    <a:pt x="44406" y="1078372"/>
                  </a:cubicBezTo>
                  <a:cubicBezTo>
                    <a:pt x="-17698" y="1026937"/>
                    <a:pt x="-14554" y="915209"/>
                    <a:pt x="53168" y="870060"/>
                  </a:cubicBezTo>
                  <a:cubicBezTo>
                    <a:pt x="76505" y="852820"/>
                    <a:pt x="105461" y="847867"/>
                    <a:pt x="132893" y="840533"/>
                  </a:cubicBezTo>
                  <a:cubicBezTo>
                    <a:pt x="133179" y="837580"/>
                    <a:pt x="133560" y="831674"/>
                    <a:pt x="133845" y="828817"/>
                  </a:cubicBezTo>
                  <a:cubicBezTo>
                    <a:pt x="113747" y="820149"/>
                    <a:pt x="91459" y="815577"/>
                    <a:pt x="74886" y="800909"/>
                  </a:cubicBezTo>
                  <a:cubicBezTo>
                    <a:pt x="22880" y="759475"/>
                    <a:pt x="13259" y="670702"/>
                    <a:pt x="62407" y="623458"/>
                  </a:cubicBezTo>
                  <a:cubicBezTo>
                    <a:pt x="90411" y="594597"/>
                    <a:pt x="130036" y="582786"/>
                    <a:pt x="167373" y="571451"/>
                  </a:cubicBezTo>
                  <a:cubicBezTo>
                    <a:pt x="114129" y="546401"/>
                    <a:pt x="66980" y="503538"/>
                    <a:pt x="48883" y="446293"/>
                  </a:cubicBezTo>
                  <a:cubicBezTo>
                    <a:pt x="23546" y="368283"/>
                    <a:pt x="33357" y="274271"/>
                    <a:pt x="89078" y="211311"/>
                  </a:cubicBezTo>
                  <a:cubicBezTo>
                    <a:pt x="132036" y="162448"/>
                    <a:pt x="196043" y="138159"/>
                    <a:pt x="259099" y="128444"/>
                  </a:cubicBezTo>
                  <a:cubicBezTo>
                    <a:pt x="327012" y="118728"/>
                    <a:pt x="396925" y="119871"/>
                    <a:pt x="463982" y="135397"/>
                  </a:cubicBezTo>
                  <a:cubicBezTo>
                    <a:pt x="462457" y="91963"/>
                    <a:pt x="465697" y="37289"/>
                    <a:pt x="509416" y="14429"/>
                  </a:cubicBezTo>
                  <a:moveTo>
                    <a:pt x="299866" y="260841"/>
                  </a:moveTo>
                  <a:cubicBezTo>
                    <a:pt x="264243" y="267223"/>
                    <a:pt x="231476" y="294464"/>
                    <a:pt x="226714" y="331612"/>
                  </a:cubicBezTo>
                  <a:cubicBezTo>
                    <a:pt x="221476" y="368855"/>
                    <a:pt x="221571" y="413908"/>
                    <a:pt x="251860" y="441245"/>
                  </a:cubicBezTo>
                  <a:cubicBezTo>
                    <a:pt x="286817" y="471534"/>
                    <a:pt x="337585" y="472201"/>
                    <a:pt x="381210" y="465724"/>
                  </a:cubicBezTo>
                  <a:cubicBezTo>
                    <a:pt x="417214" y="460676"/>
                    <a:pt x="452171" y="435339"/>
                    <a:pt x="458838" y="397906"/>
                  </a:cubicBezTo>
                  <a:cubicBezTo>
                    <a:pt x="465315" y="358282"/>
                    <a:pt x="465315" y="308942"/>
                    <a:pt x="431216" y="281320"/>
                  </a:cubicBezTo>
                  <a:cubicBezTo>
                    <a:pt x="394164" y="253221"/>
                    <a:pt x="343586" y="252935"/>
                    <a:pt x="299866" y="260841"/>
                  </a:cubicBezTo>
                  <a:moveTo>
                    <a:pt x="182613" y="987218"/>
                  </a:moveTo>
                  <a:cubicBezTo>
                    <a:pt x="230810" y="1015888"/>
                    <a:pt x="289960" y="1009411"/>
                    <a:pt x="343872" y="1010554"/>
                  </a:cubicBezTo>
                  <a:cubicBezTo>
                    <a:pt x="398354" y="1009411"/>
                    <a:pt x="457124" y="1016078"/>
                    <a:pt x="507321" y="990170"/>
                  </a:cubicBezTo>
                  <a:cubicBezTo>
                    <a:pt x="543135" y="972073"/>
                    <a:pt x="550183" y="914256"/>
                    <a:pt x="517321" y="890158"/>
                  </a:cubicBezTo>
                  <a:cubicBezTo>
                    <a:pt x="491509" y="872346"/>
                    <a:pt x="458744" y="871394"/>
                    <a:pt x="428644" y="870536"/>
                  </a:cubicBezTo>
                  <a:cubicBezTo>
                    <a:pt x="346062" y="870155"/>
                    <a:pt x="263481" y="871013"/>
                    <a:pt x="180994" y="870155"/>
                  </a:cubicBezTo>
                  <a:cubicBezTo>
                    <a:pt x="153467" y="902064"/>
                    <a:pt x="142608" y="960548"/>
                    <a:pt x="182613" y="987218"/>
                  </a:cubicBezTo>
                  <a:close/>
                </a:path>
              </a:pathLst>
            </a:custGeom>
            <a:solidFill>
              <a:srgbClr val="00000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871B77-82D8-9E96-7FDF-19E07894D012}"/>
                </a:ext>
              </a:extLst>
            </p:cNvPr>
            <p:cNvSpPr/>
            <p:nvPr/>
          </p:nvSpPr>
          <p:spPr>
            <a:xfrm>
              <a:off x="10085832" y="8849421"/>
              <a:ext cx="669369" cy="749856"/>
            </a:xfrm>
            <a:custGeom>
              <a:avLst/>
              <a:gdLst>
                <a:gd name="connsiteX0" fmla="*/ 260667 w 669369"/>
                <a:gd name="connsiteY0" fmla="*/ 6542 h 749856"/>
                <a:gd name="connsiteX1" fmla="*/ 515461 w 669369"/>
                <a:gd name="connsiteY1" fmla="*/ 44071 h 749856"/>
                <a:gd name="connsiteX2" fmla="*/ 650335 w 669369"/>
                <a:gd name="connsiteY2" fmla="*/ 226855 h 749856"/>
                <a:gd name="connsiteX3" fmla="*/ 669099 w 669369"/>
                <a:gd name="connsiteY3" fmla="*/ 426404 h 749856"/>
                <a:gd name="connsiteX4" fmla="*/ 208470 w 669369"/>
                <a:gd name="connsiteY4" fmla="*/ 426404 h 749856"/>
                <a:gd name="connsiteX5" fmla="*/ 248666 w 669369"/>
                <a:gd name="connsiteY5" fmla="*/ 550039 h 749856"/>
                <a:gd name="connsiteX6" fmla="*/ 408590 w 669369"/>
                <a:gd name="connsiteY6" fmla="*/ 587472 h 749856"/>
                <a:gd name="connsiteX7" fmla="*/ 543464 w 669369"/>
                <a:gd name="connsiteY7" fmla="*/ 505081 h 749856"/>
                <a:gd name="connsiteX8" fmla="*/ 645001 w 669369"/>
                <a:gd name="connsiteY8" fmla="*/ 630239 h 749856"/>
                <a:gd name="connsiteX9" fmla="*/ 370110 w 669369"/>
                <a:gd name="connsiteY9" fmla="*/ 749111 h 749856"/>
                <a:gd name="connsiteX10" fmla="*/ 115697 w 669369"/>
                <a:gd name="connsiteY10" fmla="*/ 673673 h 749856"/>
                <a:gd name="connsiteX11" fmla="*/ 2444 w 669369"/>
                <a:gd name="connsiteY11" fmla="*/ 428785 h 749856"/>
                <a:gd name="connsiteX12" fmla="*/ 63881 w 669369"/>
                <a:gd name="connsiteY12" fmla="*/ 132082 h 749856"/>
                <a:gd name="connsiteX13" fmla="*/ 260667 w 669369"/>
                <a:gd name="connsiteY13" fmla="*/ 6542 h 749856"/>
                <a:gd name="connsiteX14" fmla="*/ 236283 w 669369"/>
                <a:gd name="connsiteY14" fmla="*/ 199900 h 749856"/>
                <a:gd name="connsiteX15" fmla="*/ 208375 w 669369"/>
                <a:gd name="connsiteY15" fmla="*/ 307246 h 749856"/>
                <a:gd name="connsiteX16" fmla="*/ 460216 w 669369"/>
                <a:gd name="connsiteY16" fmla="*/ 307246 h 749856"/>
                <a:gd name="connsiteX17" fmla="*/ 429450 w 669369"/>
                <a:gd name="connsiteY17" fmla="*/ 188851 h 749856"/>
                <a:gd name="connsiteX18" fmla="*/ 236283 w 669369"/>
                <a:gd name="connsiteY18" fmla="*/ 199900 h 7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369" h="749856">
                  <a:moveTo>
                    <a:pt x="260667" y="6542"/>
                  </a:moveTo>
                  <a:cubicBezTo>
                    <a:pt x="346297" y="-7650"/>
                    <a:pt x="439261" y="-316"/>
                    <a:pt x="515461" y="44071"/>
                  </a:cubicBezTo>
                  <a:cubicBezTo>
                    <a:pt x="583279" y="83123"/>
                    <a:pt x="629285" y="152465"/>
                    <a:pt x="650335" y="226855"/>
                  </a:cubicBezTo>
                  <a:cubicBezTo>
                    <a:pt x="669956" y="291435"/>
                    <a:pt x="669956" y="359539"/>
                    <a:pt x="669099" y="426404"/>
                  </a:cubicBezTo>
                  <a:cubicBezTo>
                    <a:pt x="515556" y="426404"/>
                    <a:pt x="362013" y="426404"/>
                    <a:pt x="208470" y="426404"/>
                  </a:cubicBezTo>
                  <a:cubicBezTo>
                    <a:pt x="208565" y="470124"/>
                    <a:pt x="215900" y="518035"/>
                    <a:pt x="248666" y="550039"/>
                  </a:cubicBezTo>
                  <a:cubicBezTo>
                    <a:pt x="290004" y="590806"/>
                    <a:pt x="353822" y="596140"/>
                    <a:pt x="408590" y="587472"/>
                  </a:cubicBezTo>
                  <a:cubicBezTo>
                    <a:pt x="462693" y="579090"/>
                    <a:pt x="506603" y="543181"/>
                    <a:pt x="543464" y="505081"/>
                  </a:cubicBezTo>
                  <a:cubicBezTo>
                    <a:pt x="577373" y="546705"/>
                    <a:pt x="610235" y="589282"/>
                    <a:pt x="645001" y="630239"/>
                  </a:cubicBezTo>
                  <a:cubicBezTo>
                    <a:pt x="576993" y="708916"/>
                    <a:pt x="471741" y="744920"/>
                    <a:pt x="370110" y="749111"/>
                  </a:cubicBezTo>
                  <a:cubicBezTo>
                    <a:pt x="280384" y="754159"/>
                    <a:pt x="184848" y="734062"/>
                    <a:pt x="115697" y="673673"/>
                  </a:cubicBezTo>
                  <a:cubicBezTo>
                    <a:pt x="44640" y="613094"/>
                    <a:pt x="10255" y="519844"/>
                    <a:pt x="2444" y="428785"/>
                  </a:cubicBezTo>
                  <a:cubicBezTo>
                    <a:pt x="-6128" y="327249"/>
                    <a:pt x="6350" y="218664"/>
                    <a:pt x="63881" y="132082"/>
                  </a:cubicBezTo>
                  <a:cubicBezTo>
                    <a:pt x="107886" y="64645"/>
                    <a:pt x="181800" y="19972"/>
                    <a:pt x="260667" y="6542"/>
                  </a:cubicBezTo>
                  <a:moveTo>
                    <a:pt x="236283" y="199900"/>
                  </a:moveTo>
                  <a:cubicBezTo>
                    <a:pt x="213804" y="230856"/>
                    <a:pt x="209042" y="270004"/>
                    <a:pt x="208375" y="307246"/>
                  </a:cubicBezTo>
                  <a:lnTo>
                    <a:pt x="460216" y="307246"/>
                  </a:lnTo>
                  <a:cubicBezTo>
                    <a:pt x="459835" y="266289"/>
                    <a:pt x="455930" y="222093"/>
                    <a:pt x="429450" y="188851"/>
                  </a:cubicBezTo>
                  <a:cubicBezTo>
                    <a:pt x="382111" y="129700"/>
                    <a:pt x="278003" y="138273"/>
                    <a:pt x="236283" y="199900"/>
                  </a:cubicBezTo>
                  <a:close/>
                </a:path>
              </a:pathLst>
            </a:custGeom>
            <a:solidFill>
              <a:srgbClr val="0000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8EB9A85-89C6-1EC3-5478-A8F89D67749A}"/>
                </a:ext>
              </a:extLst>
            </p:cNvPr>
            <p:cNvSpPr/>
            <p:nvPr/>
          </p:nvSpPr>
          <p:spPr>
            <a:xfrm>
              <a:off x="10852675" y="8849297"/>
              <a:ext cx="625965" cy="749878"/>
            </a:xfrm>
            <a:custGeom>
              <a:avLst/>
              <a:gdLst>
                <a:gd name="connsiteX0" fmla="*/ 115044 w 625965"/>
                <a:gd name="connsiteY0" fmla="*/ 72770 h 749878"/>
                <a:gd name="connsiteX1" fmla="*/ 437561 w 625965"/>
                <a:gd name="connsiteY1" fmla="*/ 13810 h 749878"/>
                <a:gd name="connsiteX2" fmla="*/ 621870 w 625965"/>
                <a:gd name="connsiteY2" fmla="*/ 187165 h 749878"/>
                <a:gd name="connsiteX3" fmla="*/ 458230 w 625965"/>
                <a:gd name="connsiteY3" fmla="*/ 258221 h 749878"/>
                <a:gd name="connsiteX4" fmla="*/ 411843 w 625965"/>
                <a:gd name="connsiteY4" fmla="*/ 184117 h 749878"/>
                <a:gd name="connsiteX5" fmla="*/ 233916 w 625965"/>
                <a:gd name="connsiteY5" fmla="*/ 212120 h 749878"/>
                <a:gd name="connsiteX6" fmla="*/ 210771 w 625965"/>
                <a:gd name="connsiteY6" fmla="*/ 371093 h 749878"/>
                <a:gd name="connsiteX7" fmla="*/ 230868 w 625965"/>
                <a:gd name="connsiteY7" fmla="*/ 533684 h 749878"/>
                <a:gd name="connsiteX8" fmla="*/ 439371 w 625965"/>
                <a:gd name="connsiteY8" fmla="*/ 540352 h 749878"/>
                <a:gd name="connsiteX9" fmla="*/ 468708 w 625965"/>
                <a:gd name="connsiteY9" fmla="*/ 483392 h 749878"/>
                <a:gd name="connsiteX10" fmla="*/ 625965 w 625965"/>
                <a:gd name="connsiteY10" fmla="*/ 551782 h 749878"/>
                <a:gd name="connsiteX11" fmla="*/ 521095 w 625965"/>
                <a:gd name="connsiteY11" fmla="*/ 697800 h 749878"/>
                <a:gd name="connsiteX12" fmla="*/ 271921 w 625965"/>
                <a:gd name="connsiteY12" fmla="*/ 745425 h 749878"/>
                <a:gd name="connsiteX13" fmla="*/ 70086 w 625965"/>
                <a:gd name="connsiteY13" fmla="*/ 627696 h 749878"/>
                <a:gd name="connsiteX14" fmla="*/ 1316 w 625965"/>
                <a:gd name="connsiteY14" fmla="*/ 333183 h 749878"/>
                <a:gd name="connsiteX15" fmla="*/ 115044 w 625965"/>
                <a:gd name="connsiteY15" fmla="*/ 72770 h 7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65" h="749878">
                  <a:moveTo>
                    <a:pt x="115044" y="72770"/>
                  </a:moveTo>
                  <a:cubicBezTo>
                    <a:pt x="202770" y="-1430"/>
                    <a:pt x="329357" y="-14479"/>
                    <a:pt x="437561" y="13810"/>
                  </a:cubicBezTo>
                  <a:cubicBezTo>
                    <a:pt x="523476" y="36003"/>
                    <a:pt x="592628" y="104202"/>
                    <a:pt x="621870" y="187165"/>
                  </a:cubicBezTo>
                  <a:cubicBezTo>
                    <a:pt x="567387" y="211073"/>
                    <a:pt x="512713" y="234504"/>
                    <a:pt x="458230" y="258221"/>
                  </a:cubicBezTo>
                  <a:cubicBezTo>
                    <a:pt x="449086" y="230313"/>
                    <a:pt x="436418" y="201738"/>
                    <a:pt x="411843" y="184117"/>
                  </a:cubicBezTo>
                  <a:cubicBezTo>
                    <a:pt x="358503" y="144969"/>
                    <a:pt x="269445" y="152494"/>
                    <a:pt x="233916" y="212120"/>
                  </a:cubicBezTo>
                  <a:cubicBezTo>
                    <a:pt x="204294" y="259650"/>
                    <a:pt x="211342" y="317753"/>
                    <a:pt x="210771" y="371093"/>
                  </a:cubicBezTo>
                  <a:cubicBezTo>
                    <a:pt x="212104" y="425385"/>
                    <a:pt x="203055" y="484059"/>
                    <a:pt x="230868" y="533684"/>
                  </a:cubicBezTo>
                  <a:cubicBezTo>
                    <a:pt x="271350" y="608265"/>
                    <a:pt x="392317" y="607884"/>
                    <a:pt x="439371" y="540352"/>
                  </a:cubicBezTo>
                  <a:cubicBezTo>
                    <a:pt x="452134" y="523112"/>
                    <a:pt x="460135" y="502919"/>
                    <a:pt x="468708" y="483392"/>
                  </a:cubicBezTo>
                  <a:cubicBezTo>
                    <a:pt x="521095" y="506252"/>
                    <a:pt x="573578" y="528922"/>
                    <a:pt x="625965" y="551782"/>
                  </a:cubicBezTo>
                  <a:cubicBezTo>
                    <a:pt x="605106" y="608741"/>
                    <a:pt x="571673" y="662939"/>
                    <a:pt x="521095" y="697800"/>
                  </a:cubicBezTo>
                  <a:cubicBezTo>
                    <a:pt x="449372" y="748092"/>
                    <a:pt x="356598" y="756855"/>
                    <a:pt x="271921" y="745425"/>
                  </a:cubicBezTo>
                  <a:cubicBezTo>
                    <a:pt x="192673" y="734757"/>
                    <a:pt x="116473" y="693800"/>
                    <a:pt x="70086" y="627696"/>
                  </a:cubicBezTo>
                  <a:cubicBezTo>
                    <a:pt x="9603" y="543114"/>
                    <a:pt x="-4876" y="434624"/>
                    <a:pt x="1316" y="333183"/>
                  </a:cubicBezTo>
                  <a:cubicBezTo>
                    <a:pt x="7031" y="237171"/>
                    <a:pt x="39702" y="136778"/>
                    <a:pt x="115044" y="72770"/>
                  </a:cubicBezTo>
                  <a:close/>
                </a:path>
              </a:pathLst>
            </a:custGeom>
            <a:solidFill>
              <a:srgbClr val="0000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D9AA833-AD83-E679-5D6E-186A8D02B00C}"/>
                </a:ext>
              </a:extLst>
            </p:cNvPr>
            <p:cNvSpPr/>
            <p:nvPr/>
          </p:nvSpPr>
          <p:spPr>
            <a:xfrm>
              <a:off x="13262546" y="8849276"/>
              <a:ext cx="625919" cy="749850"/>
            </a:xfrm>
            <a:custGeom>
              <a:avLst/>
              <a:gdLst>
                <a:gd name="connsiteX0" fmla="*/ 114142 w 625919"/>
                <a:gd name="connsiteY0" fmla="*/ 73457 h 749850"/>
                <a:gd name="connsiteX1" fmla="*/ 437897 w 625919"/>
                <a:gd name="connsiteY1" fmla="*/ 13831 h 749850"/>
                <a:gd name="connsiteX2" fmla="*/ 621920 w 625919"/>
                <a:gd name="connsiteY2" fmla="*/ 187281 h 749850"/>
                <a:gd name="connsiteX3" fmla="*/ 458280 w 625919"/>
                <a:gd name="connsiteY3" fmla="*/ 258242 h 749850"/>
                <a:gd name="connsiteX4" fmla="*/ 399225 w 625919"/>
                <a:gd name="connsiteY4" fmla="*/ 175946 h 749850"/>
                <a:gd name="connsiteX5" fmla="*/ 237776 w 625919"/>
                <a:gd name="connsiteY5" fmla="*/ 206426 h 749850"/>
                <a:gd name="connsiteX6" fmla="*/ 210725 w 625919"/>
                <a:gd name="connsiteY6" fmla="*/ 371209 h 749850"/>
                <a:gd name="connsiteX7" fmla="*/ 231013 w 625919"/>
                <a:gd name="connsiteY7" fmla="*/ 534086 h 749850"/>
                <a:gd name="connsiteX8" fmla="*/ 437992 w 625919"/>
                <a:gd name="connsiteY8" fmla="*/ 542278 h 749850"/>
                <a:gd name="connsiteX9" fmla="*/ 468662 w 625919"/>
                <a:gd name="connsiteY9" fmla="*/ 483413 h 749850"/>
                <a:gd name="connsiteX10" fmla="*/ 625920 w 625919"/>
                <a:gd name="connsiteY10" fmla="*/ 551898 h 749850"/>
                <a:gd name="connsiteX11" fmla="*/ 514573 w 625919"/>
                <a:gd name="connsiteY11" fmla="*/ 702203 h 749850"/>
                <a:gd name="connsiteX12" fmla="*/ 265494 w 625919"/>
                <a:gd name="connsiteY12" fmla="*/ 744398 h 749850"/>
                <a:gd name="connsiteX13" fmla="*/ 66422 w 625919"/>
                <a:gd name="connsiteY13" fmla="*/ 622478 h 749850"/>
                <a:gd name="connsiteX14" fmla="*/ 1937 w 625919"/>
                <a:gd name="connsiteY14" fmla="*/ 324441 h 749850"/>
                <a:gd name="connsiteX15" fmla="*/ 114142 w 625919"/>
                <a:gd name="connsiteY15" fmla="*/ 73457 h 7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19" h="749850">
                  <a:moveTo>
                    <a:pt x="114142" y="73457"/>
                  </a:moveTo>
                  <a:cubicBezTo>
                    <a:pt x="201962" y="-1409"/>
                    <a:pt x="329121" y="-14554"/>
                    <a:pt x="437897" y="13831"/>
                  </a:cubicBezTo>
                  <a:cubicBezTo>
                    <a:pt x="523717" y="36215"/>
                    <a:pt x="592582" y="104318"/>
                    <a:pt x="621920" y="187281"/>
                  </a:cubicBezTo>
                  <a:cubicBezTo>
                    <a:pt x="567341" y="210998"/>
                    <a:pt x="512763" y="234525"/>
                    <a:pt x="458280" y="258242"/>
                  </a:cubicBezTo>
                  <a:cubicBezTo>
                    <a:pt x="448184" y="225476"/>
                    <a:pt x="430753" y="192425"/>
                    <a:pt x="399225" y="175946"/>
                  </a:cubicBezTo>
                  <a:cubicBezTo>
                    <a:pt x="347599" y="148133"/>
                    <a:pt x="272447" y="155658"/>
                    <a:pt x="237776" y="206426"/>
                  </a:cubicBezTo>
                  <a:cubicBezTo>
                    <a:pt x="203772" y="254432"/>
                    <a:pt x="211202" y="315869"/>
                    <a:pt x="210725" y="371209"/>
                  </a:cubicBezTo>
                  <a:cubicBezTo>
                    <a:pt x="212059" y="425692"/>
                    <a:pt x="203105" y="484366"/>
                    <a:pt x="231013" y="534086"/>
                  </a:cubicBezTo>
                  <a:cubicBezTo>
                    <a:pt x="271304" y="607524"/>
                    <a:pt x="390081" y="607905"/>
                    <a:pt x="437992" y="542278"/>
                  </a:cubicBezTo>
                  <a:cubicBezTo>
                    <a:pt x="451422" y="524561"/>
                    <a:pt x="459899" y="503702"/>
                    <a:pt x="468662" y="483413"/>
                  </a:cubicBezTo>
                  <a:cubicBezTo>
                    <a:pt x="521050" y="506178"/>
                    <a:pt x="573532" y="528943"/>
                    <a:pt x="625920" y="551898"/>
                  </a:cubicBezTo>
                  <a:cubicBezTo>
                    <a:pt x="604298" y="611144"/>
                    <a:pt x="568579" y="667532"/>
                    <a:pt x="514573" y="702203"/>
                  </a:cubicBezTo>
                  <a:cubicBezTo>
                    <a:pt x="441706" y="749732"/>
                    <a:pt x="349600" y="756971"/>
                    <a:pt x="265494" y="744398"/>
                  </a:cubicBezTo>
                  <a:cubicBezTo>
                    <a:pt x="186341" y="732492"/>
                    <a:pt x="111189" y="689534"/>
                    <a:pt x="66422" y="622478"/>
                  </a:cubicBezTo>
                  <a:cubicBezTo>
                    <a:pt x="7366" y="535991"/>
                    <a:pt x="-5587" y="426644"/>
                    <a:pt x="1937" y="324441"/>
                  </a:cubicBezTo>
                  <a:cubicBezTo>
                    <a:pt x="8890" y="231668"/>
                    <a:pt x="41656" y="135465"/>
                    <a:pt x="114142" y="73457"/>
                  </a:cubicBezTo>
                  <a:close/>
                </a:path>
              </a:pathLst>
            </a:custGeom>
            <a:solidFill>
              <a:srgbClr val="0000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BEADA96-1A80-9EB1-DBCA-0EBF9FDAB801}"/>
                </a:ext>
              </a:extLst>
            </p:cNvPr>
            <p:cNvSpPr/>
            <p:nvPr/>
          </p:nvSpPr>
          <p:spPr>
            <a:xfrm>
              <a:off x="14778191" y="8849530"/>
              <a:ext cx="689710" cy="749617"/>
            </a:xfrm>
            <a:custGeom>
              <a:avLst/>
              <a:gdLst>
                <a:gd name="connsiteX0" fmla="*/ 27247 w 689710"/>
                <a:gd name="connsiteY0" fmla="*/ 137021 h 749617"/>
                <a:gd name="connsiteX1" fmla="*/ 239750 w 689710"/>
                <a:gd name="connsiteY1" fmla="*/ 5290 h 749617"/>
                <a:gd name="connsiteX2" fmla="*/ 522070 w 689710"/>
                <a:gd name="connsiteY2" fmla="*/ 49582 h 749617"/>
                <a:gd name="connsiteX3" fmla="*/ 622654 w 689710"/>
                <a:gd name="connsiteY3" fmla="*/ 247606 h 749617"/>
                <a:gd name="connsiteX4" fmla="*/ 623036 w 689710"/>
                <a:gd name="connsiteY4" fmla="*/ 575838 h 749617"/>
                <a:gd name="connsiteX5" fmla="*/ 689711 w 689710"/>
                <a:gd name="connsiteY5" fmla="*/ 575933 h 749617"/>
                <a:gd name="connsiteX6" fmla="*/ 689711 w 689710"/>
                <a:gd name="connsiteY6" fmla="*/ 733000 h 749617"/>
                <a:gd name="connsiteX7" fmla="*/ 506259 w 689710"/>
                <a:gd name="connsiteY7" fmla="*/ 713950 h 749617"/>
                <a:gd name="connsiteX8" fmla="*/ 438441 w 689710"/>
                <a:gd name="connsiteY8" fmla="*/ 603270 h 749617"/>
                <a:gd name="connsiteX9" fmla="*/ 388625 w 689710"/>
                <a:gd name="connsiteY9" fmla="*/ 690805 h 749617"/>
                <a:gd name="connsiteX10" fmla="*/ 169074 w 689710"/>
                <a:gd name="connsiteY10" fmla="*/ 745288 h 749617"/>
                <a:gd name="connsiteX11" fmla="*/ 15341 w 689710"/>
                <a:gd name="connsiteY11" fmla="*/ 626892 h 749617"/>
                <a:gd name="connsiteX12" fmla="*/ 37153 w 689710"/>
                <a:gd name="connsiteY12" fmla="*/ 416008 h 749617"/>
                <a:gd name="connsiteX13" fmla="*/ 191076 w 689710"/>
                <a:gd name="connsiteY13" fmla="*/ 327521 h 749617"/>
                <a:gd name="connsiteX14" fmla="*/ 420629 w 689710"/>
                <a:gd name="connsiteY14" fmla="*/ 316663 h 749617"/>
                <a:gd name="connsiteX15" fmla="*/ 392911 w 689710"/>
                <a:gd name="connsiteY15" fmla="*/ 189028 h 749617"/>
                <a:gd name="connsiteX16" fmla="*/ 258323 w 689710"/>
                <a:gd name="connsiteY16" fmla="*/ 163310 h 749617"/>
                <a:gd name="connsiteX17" fmla="*/ 147452 w 689710"/>
                <a:gd name="connsiteY17" fmla="*/ 243130 h 749617"/>
                <a:gd name="connsiteX18" fmla="*/ 27247 w 689710"/>
                <a:gd name="connsiteY18" fmla="*/ 137021 h 749617"/>
                <a:gd name="connsiteX19" fmla="*/ 252894 w 689710"/>
                <a:gd name="connsiteY19" fmla="*/ 442583 h 749617"/>
                <a:gd name="connsiteX20" fmla="*/ 260038 w 689710"/>
                <a:gd name="connsiteY20" fmla="*/ 604508 h 749617"/>
                <a:gd name="connsiteX21" fmla="*/ 401579 w 689710"/>
                <a:gd name="connsiteY21" fmla="*/ 571552 h 749617"/>
                <a:gd name="connsiteX22" fmla="*/ 420534 w 689710"/>
                <a:gd name="connsiteY22" fmla="*/ 431725 h 749617"/>
                <a:gd name="connsiteX23" fmla="*/ 252894 w 689710"/>
                <a:gd name="connsiteY23" fmla="*/ 442583 h 74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9710" h="749617">
                  <a:moveTo>
                    <a:pt x="27247" y="137021"/>
                  </a:moveTo>
                  <a:cubicBezTo>
                    <a:pt x="73634" y="63583"/>
                    <a:pt x="153834" y="15387"/>
                    <a:pt x="239750" y="5290"/>
                  </a:cubicBezTo>
                  <a:cubicBezTo>
                    <a:pt x="334618" y="-6044"/>
                    <a:pt x="438632" y="-2520"/>
                    <a:pt x="522070" y="49582"/>
                  </a:cubicBezTo>
                  <a:cubicBezTo>
                    <a:pt x="588936" y="91015"/>
                    <a:pt x="621988" y="171025"/>
                    <a:pt x="622654" y="247606"/>
                  </a:cubicBezTo>
                  <a:cubicBezTo>
                    <a:pt x="623512" y="357049"/>
                    <a:pt x="622654" y="466396"/>
                    <a:pt x="623036" y="575838"/>
                  </a:cubicBezTo>
                  <a:cubicBezTo>
                    <a:pt x="645134" y="575838"/>
                    <a:pt x="667422" y="575838"/>
                    <a:pt x="689711" y="575933"/>
                  </a:cubicBezTo>
                  <a:cubicBezTo>
                    <a:pt x="689615" y="628225"/>
                    <a:pt x="689615" y="680613"/>
                    <a:pt x="689711" y="733000"/>
                  </a:cubicBezTo>
                  <a:cubicBezTo>
                    <a:pt x="628750" y="728238"/>
                    <a:pt x="561790" y="746621"/>
                    <a:pt x="506259" y="713950"/>
                  </a:cubicBezTo>
                  <a:cubicBezTo>
                    <a:pt x="466540" y="690614"/>
                    <a:pt x="448442" y="646037"/>
                    <a:pt x="438441" y="603270"/>
                  </a:cubicBezTo>
                  <a:cubicBezTo>
                    <a:pt x="423963" y="633559"/>
                    <a:pt x="413866" y="667278"/>
                    <a:pt x="388625" y="690805"/>
                  </a:cubicBezTo>
                  <a:cubicBezTo>
                    <a:pt x="331952" y="747193"/>
                    <a:pt x="244702" y="756908"/>
                    <a:pt x="169074" y="745288"/>
                  </a:cubicBezTo>
                  <a:cubicBezTo>
                    <a:pt x="102113" y="735477"/>
                    <a:pt x="38676" y="691948"/>
                    <a:pt x="15341" y="626892"/>
                  </a:cubicBezTo>
                  <a:cubicBezTo>
                    <a:pt x="-9234" y="558693"/>
                    <a:pt x="-5900" y="476302"/>
                    <a:pt x="37153" y="416008"/>
                  </a:cubicBezTo>
                  <a:cubicBezTo>
                    <a:pt x="73062" y="366097"/>
                    <a:pt x="132498" y="339808"/>
                    <a:pt x="191076" y="327521"/>
                  </a:cubicBezTo>
                  <a:cubicBezTo>
                    <a:pt x="266515" y="311424"/>
                    <a:pt x="344048" y="317996"/>
                    <a:pt x="420629" y="316663"/>
                  </a:cubicBezTo>
                  <a:cubicBezTo>
                    <a:pt x="420439" y="273419"/>
                    <a:pt x="425963" y="222746"/>
                    <a:pt x="392911" y="189028"/>
                  </a:cubicBezTo>
                  <a:cubicBezTo>
                    <a:pt x="357764" y="155119"/>
                    <a:pt x="303377" y="154547"/>
                    <a:pt x="258323" y="163310"/>
                  </a:cubicBezTo>
                  <a:cubicBezTo>
                    <a:pt x="211460" y="172359"/>
                    <a:pt x="174884" y="205982"/>
                    <a:pt x="147452" y="243130"/>
                  </a:cubicBezTo>
                  <a:cubicBezTo>
                    <a:pt x="107447" y="207697"/>
                    <a:pt x="67728" y="171883"/>
                    <a:pt x="27247" y="137021"/>
                  </a:cubicBezTo>
                  <a:moveTo>
                    <a:pt x="252894" y="442583"/>
                  </a:moveTo>
                  <a:cubicBezTo>
                    <a:pt x="182600" y="464872"/>
                    <a:pt x="184981" y="591078"/>
                    <a:pt x="260038" y="604508"/>
                  </a:cubicBezTo>
                  <a:cubicBezTo>
                    <a:pt x="308044" y="613557"/>
                    <a:pt x="366337" y="609461"/>
                    <a:pt x="401579" y="571552"/>
                  </a:cubicBezTo>
                  <a:cubicBezTo>
                    <a:pt x="433298" y="532213"/>
                    <a:pt x="416438" y="477921"/>
                    <a:pt x="420534" y="431725"/>
                  </a:cubicBezTo>
                  <a:cubicBezTo>
                    <a:pt x="364813" y="434677"/>
                    <a:pt x="306615" y="423724"/>
                    <a:pt x="252894" y="442583"/>
                  </a:cubicBezTo>
                  <a:close/>
                </a:path>
              </a:pathLst>
            </a:custGeom>
            <a:solidFill>
              <a:srgbClr val="0000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08DAAAF-22D3-8686-027F-301825BDAA00}"/>
                </a:ext>
              </a:extLst>
            </p:cNvPr>
            <p:cNvSpPr/>
            <p:nvPr/>
          </p:nvSpPr>
          <p:spPr>
            <a:xfrm>
              <a:off x="15602775" y="8849035"/>
              <a:ext cx="633507" cy="733518"/>
            </a:xfrm>
            <a:custGeom>
              <a:avLst/>
              <a:gdLst>
                <a:gd name="connsiteX0" fmla="*/ 311944 w 633507"/>
                <a:gd name="connsiteY0" fmla="*/ 20073 h 733518"/>
                <a:gd name="connsiteX1" fmla="*/ 569214 w 633507"/>
                <a:gd name="connsiteY1" fmla="*/ 66078 h 733518"/>
                <a:gd name="connsiteX2" fmla="*/ 633413 w 633507"/>
                <a:gd name="connsiteY2" fmla="*/ 276295 h 733518"/>
                <a:gd name="connsiteX3" fmla="*/ 633508 w 633507"/>
                <a:gd name="connsiteY3" fmla="*/ 733495 h 733518"/>
                <a:gd name="connsiteX4" fmla="*/ 431006 w 633507"/>
                <a:gd name="connsiteY4" fmla="*/ 733495 h 733518"/>
                <a:gd name="connsiteX5" fmla="*/ 430435 w 633507"/>
                <a:gd name="connsiteY5" fmla="*/ 276676 h 733518"/>
                <a:gd name="connsiteX6" fmla="*/ 369951 w 633507"/>
                <a:gd name="connsiteY6" fmla="*/ 169901 h 733518"/>
                <a:gd name="connsiteX7" fmla="*/ 203264 w 633507"/>
                <a:gd name="connsiteY7" fmla="*/ 257245 h 733518"/>
                <a:gd name="connsiteX8" fmla="*/ 202502 w 633507"/>
                <a:gd name="connsiteY8" fmla="*/ 733495 h 733518"/>
                <a:gd name="connsiteX9" fmla="*/ 0 w 633507"/>
                <a:gd name="connsiteY9" fmla="*/ 733400 h 733518"/>
                <a:gd name="connsiteX10" fmla="*/ 95 w 633507"/>
                <a:gd name="connsiteY10" fmla="*/ 16739 h 733518"/>
                <a:gd name="connsiteX11" fmla="*/ 202406 w 633507"/>
                <a:gd name="connsiteY11" fmla="*/ 16739 h 733518"/>
                <a:gd name="connsiteX12" fmla="*/ 204883 w 633507"/>
                <a:gd name="connsiteY12" fmla="*/ 144564 h 733518"/>
                <a:gd name="connsiteX13" fmla="*/ 311944 w 633507"/>
                <a:gd name="connsiteY13" fmla="*/ 20073 h 73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507" h="733518">
                  <a:moveTo>
                    <a:pt x="311944" y="20073"/>
                  </a:moveTo>
                  <a:cubicBezTo>
                    <a:pt x="395669" y="-15837"/>
                    <a:pt x="506825" y="-5359"/>
                    <a:pt x="569214" y="66078"/>
                  </a:cubicBezTo>
                  <a:cubicBezTo>
                    <a:pt x="618649" y="123609"/>
                    <a:pt x="632365" y="202572"/>
                    <a:pt x="633413" y="276295"/>
                  </a:cubicBezTo>
                  <a:cubicBezTo>
                    <a:pt x="633603" y="428695"/>
                    <a:pt x="633317" y="581095"/>
                    <a:pt x="633508" y="733495"/>
                  </a:cubicBezTo>
                  <a:lnTo>
                    <a:pt x="431006" y="733495"/>
                  </a:lnTo>
                  <a:cubicBezTo>
                    <a:pt x="430625" y="581190"/>
                    <a:pt x="431864" y="428981"/>
                    <a:pt x="430435" y="276676"/>
                  </a:cubicBezTo>
                  <a:cubicBezTo>
                    <a:pt x="429101" y="234861"/>
                    <a:pt x="415290" y="183045"/>
                    <a:pt x="369951" y="169901"/>
                  </a:cubicBezTo>
                  <a:cubicBezTo>
                    <a:pt x="305086" y="150946"/>
                    <a:pt x="210884" y="180759"/>
                    <a:pt x="203264" y="257245"/>
                  </a:cubicBezTo>
                  <a:cubicBezTo>
                    <a:pt x="201263" y="415931"/>
                    <a:pt x="202978" y="574713"/>
                    <a:pt x="202502" y="733495"/>
                  </a:cubicBezTo>
                  <a:cubicBezTo>
                    <a:pt x="134970" y="733495"/>
                    <a:pt x="67437" y="733590"/>
                    <a:pt x="0" y="733400"/>
                  </a:cubicBezTo>
                  <a:cubicBezTo>
                    <a:pt x="191" y="494513"/>
                    <a:pt x="-95" y="255626"/>
                    <a:pt x="95" y="16739"/>
                  </a:cubicBezTo>
                  <a:lnTo>
                    <a:pt x="202406" y="16739"/>
                  </a:lnTo>
                  <a:cubicBezTo>
                    <a:pt x="203264" y="59315"/>
                    <a:pt x="200025" y="102083"/>
                    <a:pt x="204883" y="144564"/>
                  </a:cubicBezTo>
                  <a:cubicBezTo>
                    <a:pt x="226790" y="93606"/>
                    <a:pt x="258604" y="42456"/>
                    <a:pt x="311944" y="20073"/>
                  </a:cubicBezTo>
                  <a:close/>
                </a:path>
              </a:pathLst>
            </a:custGeom>
            <a:solidFill>
              <a:srgbClr val="0000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BF8AFFD-1B6C-839E-B09F-AF5203BE810E}"/>
                </a:ext>
              </a:extLst>
            </p:cNvPr>
            <p:cNvSpPr/>
            <p:nvPr/>
          </p:nvSpPr>
          <p:spPr>
            <a:xfrm>
              <a:off x="17116014" y="8849344"/>
              <a:ext cx="669651" cy="749917"/>
            </a:xfrm>
            <a:custGeom>
              <a:avLst/>
              <a:gdLst>
                <a:gd name="connsiteX0" fmla="*/ 174305 w 669651"/>
                <a:gd name="connsiteY0" fmla="*/ 34909 h 749917"/>
                <a:gd name="connsiteX1" fmla="*/ 433670 w 669651"/>
                <a:gd name="connsiteY1" fmla="*/ 11287 h 749917"/>
                <a:gd name="connsiteX2" fmla="*/ 624838 w 669651"/>
                <a:gd name="connsiteY2" fmla="*/ 161973 h 749917"/>
                <a:gd name="connsiteX3" fmla="*/ 669129 w 669651"/>
                <a:gd name="connsiteY3" fmla="*/ 426482 h 749917"/>
                <a:gd name="connsiteX4" fmla="*/ 208500 w 669651"/>
                <a:gd name="connsiteY4" fmla="*/ 426482 h 749917"/>
                <a:gd name="connsiteX5" fmla="*/ 248028 w 669651"/>
                <a:gd name="connsiteY5" fmla="*/ 549450 h 749917"/>
                <a:gd name="connsiteX6" fmla="*/ 408049 w 669651"/>
                <a:gd name="connsiteY6" fmla="*/ 587645 h 749917"/>
                <a:gd name="connsiteX7" fmla="*/ 543589 w 669651"/>
                <a:gd name="connsiteY7" fmla="*/ 505063 h 749917"/>
                <a:gd name="connsiteX8" fmla="*/ 645031 w 669651"/>
                <a:gd name="connsiteY8" fmla="*/ 631269 h 749917"/>
                <a:gd name="connsiteX9" fmla="*/ 388617 w 669651"/>
                <a:gd name="connsiteY9" fmla="*/ 747951 h 749917"/>
                <a:gd name="connsiteX10" fmla="*/ 125441 w 669651"/>
                <a:gd name="connsiteY10" fmla="*/ 681752 h 749917"/>
                <a:gd name="connsiteX11" fmla="*/ 5045 w 669651"/>
                <a:gd name="connsiteY11" fmla="*/ 451342 h 749917"/>
                <a:gd name="connsiteX12" fmla="*/ 33526 w 669651"/>
                <a:gd name="connsiteY12" fmla="*/ 189214 h 749917"/>
                <a:gd name="connsiteX13" fmla="*/ 174305 w 669651"/>
                <a:gd name="connsiteY13" fmla="*/ 34909 h 749917"/>
                <a:gd name="connsiteX14" fmla="*/ 232502 w 669651"/>
                <a:gd name="connsiteY14" fmla="*/ 205788 h 749917"/>
                <a:gd name="connsiteX15" fmla="*/ 208500 w 669651"/>
                <a:gd name="connsiteY15" fmla="*/ 307324 h 749917"/>
                <a:gd name="connsiteX16" fmla="*/ 460722 w 669651"/>
                <a:gd name="connsiteY16" fmla="*/ 307324 h 749917"/>
                <a:gd name="connsiteX17" fmla="*/ 423956 w 669651"/>
                <a:gd name="connsiteY17" fmla="*/ 182547 h 749917"/>
                <a:gd name="connsiteX18" fmla="*/ 232502 w 669651"/>
                <a:gd name="connsiteY18" fmla="*/ 205883 h 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651" h="749917">
                  <a:moveTo>
                    <a:pt x="174305" y="34909"/>
                  </a:moveTo>
                  <a:cubicBezTo>
                    <a:pt x="254220" y="-3858"/>
                    <a:pt x="347945" y="-8144"/>
                    <a:pt x="433670" y="11287"/>
                  </a:cubicBezTo>
                  <a:cubicBezTo>
                    <a:pt x="515681" y="29956"/>
                    <a:pt x="587690" y="86439"/>
                    <a:pt x="624838" y="161973"/>
                  </a:cubicBezTo>
                  <a:cubicBezTo>
                    <a:pt x="667223" y="243126"/>
                    <a:pt x="671510" y="336852"/>
                    <a:pt x="669129" y="426482"/>
                  </a:cubicBezTo>
                  <a:cubicBezTo>
                    <a:pt x="515586" y="426482"/>
                    <a:pt x="362043" y="426482"/>
                    <a:pt x="208500" y="426482"/>
                  </a:cubicBezTo>
                  <a:cubicBezTo>
                    <a:pt x="208690" y="469916"/>
                    <a:pt x="215834" y="517350"/>
                    <a:pt x="248028" y="549450"/>
                  </a:cubicBezTo>
                  <a:cubicBezTo>
                    <a:pt x="289272" y="590693"/>
                    <a:pt x="353089" y="596217"/>
                    <a:pt x="408049" y="587645"/>
                  </a:cubicBezTo>
                  <a:cubicBezTo>
                    <a:pt x="462341" y="579453"/>
                    <a:pt x="506537" y="543449"/>
                    <a:pt x="543589" y="505063"/>
                  </a:cubicBezTo>
                  <a:cubicBezTo>
                    <a:pt x="577308" y="547259"/>
                    <a:pt x="611216" y="589169"/>
                    <a:pt x="645031" y="631269"/>
                  </a:cubicBezTo>
                  <a:cubicBezTo>
                    <a:pt x="580260" y="703755"/>
                    <a:pt x="484153" y="740997"/>
                    <a:pt x="388617" y="747951"/>
                  </a:cubicBezTo>
                  <a:cubicBezTo>
                    <a:pt x="297273" y="756047"/>
                    <a:pt x="198880" y="740140"/>
                    <a:pt x="125441" y="681752"/>
                  </a:cubicBezTo>
                  <a:cubicBezTo>
                    <a:pt x="54481" y="626602"/>
                    <a:pt x="16381" y="538782"/>
                    <a:pt x="5045" y="451342"/>
                  </a:cubicBezTo>
                  <a:cubicBezTo>
                    <a:pt x="-5812" y="363522"/>
                    <a:pt x="-384" y="271701"/>
                    <a:pt x="33526" y="189214"/>
                  </a:cubicBezTo>
                  <a:cubicBezTo>
                    <a:pt x="60291" y="123301"/>
                    <a:pt x="110011" y="66246"/>
                    <a:pt x="174305" y="34909"/>
                  </a:cubicBezTo>
                  <a:moveTo>
                    <a:pt x="232502" y="205788"/>
                  </a:moveTo>
                  <a:cubicBezTo>
                    <a:pt x="213072" y="235887"/>
                    <a:pt x="209262" y="272367"/>
                    <a:pt x="208500" y="307324"/>
                  </a:cubicBezTo>
                  <a:cubicBezTo>
                    <a:pt x="292510" y="307324"/>
                    <a:pt x="376616" y="307324"/>
                    <a:pt x="460722" y="307324"/>
                  </a:cubicBezTo>
                  <a:cubicBezTo>
                    <a:pt x="459770" y="263890"/>
                    <a:pt x="455292" y="215884"/>
                    <a:pt x="423956" y="182547"/>
                  </a:cubicBezTo>
                  <a:cubicBezTo>
                    <a:pt x="372234" y="128730"/>
                    <a:pt x="270317" y="141780"/>
                    <a:pt x="232502" y="205883"/>
                  </a:cubicBezTo>
                  <a:close/>
                </a:path>
              </a:pathLst>
            </a:custGeom>
            <a:solidFill>
              <a:srgbClr val="000000"/>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2DE16743-7FE4-7DB0-AE65-92E8AEA8C0B8}"/>
              </a:ext>
            </a:extLst>
          </p:cNvPr>
          <p:cNvPicPr>
            <a:picLocks noChangeAspect="1"/>
          </p:cNvPicPr>
          <p:nvPr userDrawn="1"/>
        </p:nvPicPr>
        <p:blipFill>
          <a:blip r:embed="rId2"/>
          <a:stretch>
            <a:fillRect/>
          </a:stretch>
        </p:blipFill>
        <p:spPr>
          <a:xfrm>
            <a:off x="22166263" y="533400"/>
            <a:ext cx="1638300" cy="609600"/>
          </a:xfrm>
          <a:prstGeom prst="rect">
            <a:avLst/>
          </a:prstGeom>
        </p:spPr>
      </p:pic>
      <p:sp>
        <p:nvSpPr>
          <p:cNvPr id="24" name="TextBox 23">
            <a:extLst>
              <a:ext uri="{FF2B5EF4-FFF2-40B4-BE49-F238E27FC236}">
                <a16:creationId xmlns:a16="http://schemas.microsoft.com/office/drawing/2014/main" id="{E731D5B8-4EA5-5E55-4109-62B4448E3095}"/>
              </a:ext>
            </a:extLst>
          </p:cNvPr>
          <p:cNvSpPr txBox="1"/>
          <p:nvPr userDrawn="1"/>
        </p:nvSpPr>
        <p:spPr>
          <a:xfrm>
            <a:off x="540831" y="11932654"/>
            <a:ext cx="5522913" cy="1292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r>
              <a:rPr lang="en-US" sz="2800" kern="0" dirty="0"/>
              <a:t>October 21-24, 2024</a:t>
            </a:r>
          </a:p>
          <a:p>
            <a:r>
              <a:rPr lang="en-US" sz="2800" kern="0" dirty="0"/>
              <a:t>Mandalay Bay Convention Center</a:t>
            </a:r>
            <a:br>
              <a:rPr lang="en-US" sz="2800" kern="0" dirty="0"/>
            </a:br>
            <a:r>
              <a:rPr lang="en-US" sz="2800" kern="0" dirty="0"/>
              <a:t>Las Vegas, Nevada</a:t>
            </a:r>
          </a:p>
        </p:txBody>
      </p:sp>
      <p:grpSp>
        <p:nvGrpSpPr>
          <p:cNvPr id="2" name="Group 1">
            <a:extLst>
              <a:ext uri="{FF2B5EF4-FFF2-40B4-BE49-F238E27FC236}">
                <a16:creationId xmlns:a16="http://schemas.microsoft.com/office/drawing/2014/main" id="{61955243-FDD9-38F4-67E5-08E40398CBFB}"/>
              </a:ext>
            </a:extLst>
          </p:cNvPr>
          <p:cNvGrpSpPr/>
          <p:nvPr userDrawn="1"/>
        </p:nvGrpSpPr>
        <p:grpSpPr>
          <a:xfrm>
            <a:off x="12816331" y="2468990"/>
            <a:ext cx="10994772" cy="10664398"/>
            <a:chOff x="12816331" y="921113"/>
            <a:chExt cx="10994772" cy="10664398"/>
          </a:xfrm>
        </p:grpSpPr>
        <p:sp>
          <p:nvSpPr>
            <p:cNvPr id="3" name="Rectangle 2">
              <a:extLst>
                <a:ext uri="{FF2B5EF4-FFF2-40B4-BE49-F238E27FC236}">
                  <a16:creationId xmlns:a16="http://schemas.microsoft.com/office/drawing/2014/main" id="{EC35D6C5-324D-054F-7D84-45882D8CFB0B}"/>
                </a:ext>
              </a:extLst>
            </p:cNvPr>
            <p:cNvSpPr>
              <a:spLocks noChangeAspect="1"/>
            </p:cNvSpPr>
            <p:nvPr/>
          </p:nvSpPr>
          <p:spPr bwMode="auto">
            <a:xfrm>
              <a:off x="18324703" y="6099111"/>
              <a:ext cx="5486400" cy="5486400"/>
            </a:xfrm>
            <a:prstGeom prst="rect">
              <a:avLst/>
            </a:prstGeom>
            <a:solidFill>
              <a:schemeClr val="tx1">
                <a:alpha val="32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uk-UA" sz="2000" b="0" i="0" u="none" strike="noStrike" cap="none" normalizeH="0" baseline="0" dirty="0">
                <a:ln>
                  <a:noFill/>
                </a:ln>
                <a:solidFill>
                  <a:schemeClr val="bg1"/>
                </a:solidFill>
                <a:effectLst/>
                <a:latin typeface="+mn-lt"/>
              </a:endParaRPr>
            </a:p>
          </p:txBody>
        </p:sp>
        <p:sp>
          <p:nvSpPr>
            <p:cNvPr id="5" name="Freeform: Shape 4">
              <a:extLst>
                <a:ext uri="{FF2B5EF4-FFF2-40B4-BE49-F238E27FC236}">
                  <a16:creationId xmlns:a16="http://schemas.microsoft.com/office/drawing/2014/main" id="{6E76E893-8292-959C-74CA-9EFEF503B53A}"/>
                </a:ext>
              </a:extLst>
            </p:cNvPr>
            <p:cNvSpPr>
              <a:spLocks noChangeAspect="1"/>
            </p:cNvSpPr>
            <p:nvPr/>
          </p:nvSpPr>
          <p:spPr>
            <a:xfrm>
              <a:off x="12816331" y="8842243"/>
              <a:ext cx="2743200" cy="2743268"/>
            </a:xfrm>
            <a:custGeom>
              <a:avLst/>
              <a:gdLst>
                <a:gd name="connsiteX0" fmla="*/ 164333 w 305786"/>
                <a:gd name="connsiteY0" fmla="*/ 305795 h 305794"/>
                <a:gd name="connsiteX1" fmla="*/ 162308 w 305786"/>
                <a:gd name="connsiteY1" fmla="*/ 305257 h 305794"/>
                <a:gd name="connsiteX2" fmla="*/ 160213 w 305786"/>
                <a:gd name="connsiteY2" fmla="*/ 301675 h 305794"/>
                <a:gd name="connsiteX3" fmla="*/ 160213 w 305786"/>
                <a:gd name="connsiteY3" fmla="*/ 225134 h 305794"/>
                <a:gd name="connsiteX4" fmla="*/ 156666 w 305786"/>
                <a:gd name="connsiteY4" fmla="*/ 223669 h 305794"/>
                <a:gd name="connsiteX5" fmla="*/ 98574 w 305786"/>
                <a:gd name="connsiteY5" fmla="*/ 281704 h 305794"/>
                <a:gd name="connsiteX6" fmla="*/ 92749 w 305786"/>
                <a:gd name="connsiteY6" fmla="*/ 275867 h 305794"/>
                <a:gd name="connsiteX7" fmla="*/ 150818 w 305786"/>
                <a:gd name="connsiteY7" fmla="*/ 217844 h 305794"/>
                <a:gd name="connsiteX8" fmla="*/ 148758 w 305786"/>
                <a:gd name="connsiteY8" fmla="*/ 210119 h 305794"/>
                <a:gd name="connsiteX9" fmla="*/ 164322 w 305786"/>
                <a:gd name="connsiteY9" fmla="*/ 194555 h 305794"/>
                <a:gd name="connsiteX10" fmla="*/ 179886 w 305786"/>
                <a:gd name="connsiteY10" fmla="*/ 210119 h 305794"/>
                <a:gd name="connsiteX11" fmla="*/ 168442 w 305786"/>
                <a:gd name="connsiteY11" fmla="*/ 225134 h 305794"/>
                <a:gd name="connsiteX12" fmla="*/ 168442 w 305786"/>
                <a:gd name="connsiteY12" fmla="*/ 294407 h 305794"/>
                <a:gd name="connsiteX13" fmla="*/ 217413 w 305786"/>
                <a:gd name="connsiteY13" fmla="*/ 265018 h 305794"/>
                <a:gd name="connsiteX14" fmla="*/ 217413 w 305786"/>
                <a:gd name="connsiteY14" fmla="*/ 164342 h 305794"/>
                <a:gd name="connsiteX15" fmla="*/ 218614 w 305786"/>
                <a:gd name="connsiteY15" fmla="*/ 161435 h 305794"/>
                <a:gd name="connsiteX16" fmla="*/ 266372 w 305786"/>
                <a:gd name="connsiteY16" fmla="*/ 113700 h 305794"/>
                <a:gd name="connsiteX17" fmla="*/ 297546 w 305786"/>
                <a:gd name="connsiteY17" fmla="*/ 38453 h 305794"/>
                <a:gd name="connsiteX18" fmla="*/ 297546 w 305786"/>
                <a:gd name="connsiteY18" fmla="*/ 8240 h 305794"/>
                <a:gd name="connsiteX19" fmla="*/ 267333 w 305786"/>
                <a:gd name="connsiteY19" fmla="*/ 8240 h 305794"/>
                <a:gd name="connsiteX20" fmla="*/ 192120 w 305786"/>
                <a:gd name="connsiteY20" fmla="*/ 39403 h 305794"/>
                <a:gd name="connsiteX21" fmla="*/ 144363 w 305786"/>
                <a:gd name="connsiteY21" fmla="*/ 87138 h 305794"/>
                <a:gd name="connsiteX22" fmla="*/ 141445 w 305786"/>
                <a:gd name="connsiteY22" fmla="*/ 88351 h 305794"/>
                <a:gd name="connsiteX23" fmla="*/ 40791 w 305786"/>
                <a:gd name="connsiteY23" fmla="*/ 88351 h 305794"/>
                <a:gd name="connsiteX24" fmla="*/ 11390 w 305786"/>
                <a:gd name="connsiteY24" fmla="*/ 137333 h 305794"/>
                <a:gd name="connsiteX25" fmla="*/ 80652 w 305786"/>
                <a:gd name="connsiteY25" fmla="*/ 137333 h 305794"/>
                <a:gd name="connsiteX26" fmla="*/ 95667 w 305786"/>
                <a:gd name="connsiteY26" fmla="*/ 125888 h 305794"/>
                <a:gd name="connsiteX27" fmla="*/ 111231 w 305786"/>
                <a:gd name="connsiteY27" fmla="*/ 141453 h 305794"/>
                <a:gd name="connsiteX28" fmla="*/ 95667 w 305786"/>
                <a:gd name="connsiteY28" fmla="*/ 157017 h 305794"/>
                <a:gd name="connsiteX29" fmla="*/ 87965 w 305786"/>
                <a:gd name="connsiteY29" fmla="*/ 154980 h 305794"/>
                <a:gd name="connsiteX30" fmla="*/ 29907 w 305786"/>
                <a:gd name="connsiteY30" fmla="*/ 213038 h 305794"/>
                <a:gd name="connsiteX31" fmla="*/ 24082 w 305786"/>
                <a:gd name="connsiteY31" fmla="*/ 207201 h 305794"/>
                <a:gd name="connsiteX32" fmla="*/ 82128 w 305786"/>
                <a:gd name="connsiteY32" fmla="*/ 149144 h 305794"/>
                <a:gd name="connsiteX33" fmla="*/ 80652 w 305786"/>
                <a:gd name="connsiteY33" fmla="*/ 145573 h 305794"/>
                <a:gd name="connsiteX34" fmla="*/ 4112 w 305786"/>
                <a:gd name="connsiteY34" fmla="*/ 145573 h 305794"/>
                <a:gd name="connsiteX35" fmla="*/ 530 w 305786"/>
                <a:gd name="connsiteY35" fmla="*/ 143479 h 305794"/>
                <a:gd name="connsiteX36" fmla="*/ 587 w 305786"/>
                <a:gd name="connsiteY36" fmla="*/ 139336 h 305794"/>
                <a:gd name="connsiteX37" fmla="*/ 34931 w 305786"/>
                <a:gd name="connsiteY37" fmla="*/ 82114 h 305794"/>
                <a:gd name="connsiteX38" fmla="*/ 38456 w 305786"/>
                <a:gd name="connsiteY38" fmla="*/ 80111 h 305794"/>
                <a:gd name="connsiteX39" fmla="*/ 139739 w 305786"/>
                <a:gd name="connsiteY39" fmla="*/ 80111 h 305794"/>
                <a:gd name="connsiteX40" fmla="*/ 186284 w 305786"/>
                <a:gd name="connsiteY40" fmla="*/ 33578 h 305794"/>
                <a:gd name="connsiteX41" fmla="*/ 267333 w 305786"/>
                <a:gd name="connsiteY41" fmla="*/ 0 h 305794"/>
                <a:gd name="connsiteX42" fmla="*/ 301666 w 305786"/>
                <a:gd name="connsiteY42" fmla="*/ 0 h 305794"/>
                <a:gd name="connsiteX43" fmla="*/ 305786 w 305786"/>
                <a:gd name="connsiteY43" fmla="*/ 4120 h 305794"/>
                <a:gd name="connsiteX44" fmla="*/ 305786 w 305786"/>
                <a:gd name="connsiteY44" fmla="*/ 38453 h 305794"/>
                <a:gd name="connsiteX45" fmla="*/ 272220 w 305786"/>
                <a:gd name="connsiteY45" fmla="*/ 119514 h 305794"/>
                <a:gd name="connsiteX46" fmla="*/ 225675 w 305786"/>
                <a:gd name="connsiteY46" fmla="*/ 166047 h 305794"/>
                <a:gd name="connsiteX47" fmla="*/ 225675 w 305786"/>
                <a:gd name="connsiteY47" fmla="*/ 267341 h 305794"/>
                <a:gd name="connsiteX48" fmla="*/ 223673 w 305786"/>
                <a:gd name="connsiteY48" fmla="*/ 270878 h 305794"/>
                <a:gd name="connsiteX49" fmla="*/ 166451 w 305786"/>
                <a:gd name="connsiteY49" fmla="*/ 305211 h 305794"/>
                <a:gd name="connsiteX50" fmla="*/ 164333 w 305786"/>
                <a:gd name="connsiteY50" fmla="*/ 305795 h 305794"/>
                <a:gd name="connsiteX51" fmla="*/ 164333 w 305786"/>
                <a:gd name="connsiteY51" fmla="*/ 202795 h 305794"/>
                <a:gd name="connsiteX52" fmla="*/ 157009 w 305786"/>
                <a:gd name="connsiteY52" fmla="*/ 210119 h 305794"/>
                <a:gd name="connsiteX53" fmla="*/ 164333 w 305786"/>
                <a:gd name="connsiteY53" fmla="*/ 217444 h 305794"/>
                <a:gd name="connsiteX54" fmla="*/ 171658 w 305786"/>
                <a:gd name="connsiteY54" fmla="*/ 210119 h 305794"/>
                <a:gd name="connsiteX55" fmla="*/ 164333 w 305786"/>
                <a:gd name="connsiteY55" fmla="*/ 202795 h 305794"/>
                <a:gd name="connsiteX56" fmla="*/ 95667 w 305786"/>
                <a:gd name="connsiteY56" fmla="*/ 134128 h 305794"/>
                <a:gd name="connsiteX57" fmla="*/ 88343 w 305786"/>
                <a:gd name="connsiteY57" fmla="*/ 141453 h 305794"/>
                <a:gd name="connsiteX58" fmla="*/ 95667 w 305786"/>
                <a:gd name="connsiteY58" fmla="*/ 148777 h 305794"/>
                <a:gd name="connsiteX59" fmla="*/ 102991 w 305786"/>
                <a:gd name="connsiteY59" fmla="*/ 141453 h 305794"/>
                <a:gd name="connsiteX60" fmla="*/ 95667 w 305786"/>
                <a:gd name="connsiteY60" fmla="*/ 134128 h 305794"/>
                <a:gd name="connsiteX61" fmla="*/ 7019 w 305786"/>
                <a:gd name="connsiteY61" fmla="*/ 304593 h 305794"/>
                <a:gd name="connsiteX62" fmla="*/ 1193 w 305786"/>
                <a:gd name="connsiteY62" fmla="*/ 298756 h 305794"/>
                <a:gd name="connsiteX63" fmla="*/ 150806 w 305786"/>
                <a:gd name="connsiteY63" fmla="*/ 149155 h 305794"/>
                <a:gd name="connsiteX64" fmla="*/ 148769 w 305786"/>
                <a:gd name="connsiteY64" fmla="*/ 141453 h 305794"/>
                <a:gd name="connsiteX65" fmla="*/ 164333 w 305786"/>
                <a:gd name="connsiteY65" fmla="*/ 125888 h 305794"/>
                <a:gd name="connsiteX66" fmla="*/ 179898 w 305786"/>
                <a:gd name="connsiteY66" fmla="*/ 141453 h 305794"/>
                <a:gd name="connsiteX67" fmla="*/ 164333 w 305786"/>
                <a:gd name="connsiteY67" fmla="*/ 157017 h 305794"/>
                <a:gd name="connsiteX68" fmla="*/ 156631 w 305786"/>
                <a:gd name="connsiteY68" fmla="*/ 154980 h 305794"/>
                <a:gd name="connsiteX69" fmla="*/ 7019 w 305786"/>
                <a:gd name="connsiteY69" fmla="*/ 304593 h 305794"/>
                <a:gd name="connsiteX70" fmla="*/ 164333 w 305786"/>
                <a:gd name="connsiteY70" fmla="*/ 134128 h 305794"/>
                <a:gd name="connsiteX71" fmla="*/ 157009 w 305786"/>
                <a:gd name="connsiteY71" fmla="*/ 141453 h 305794"/>
                <a:gd name="connsiteX72" fmla="*/ 164333 w 305786"/>
                <a:gd name="connsiteY72" fmla="*/ 148777 h 305794"/>
                <a:gd name="connsiteX73" fmla="*/ 171658 w 305786"/>
                <a:gd name="connsiteY73" fmla="*/ 141453 h 305794"/>
                <a:gd name="connsiteX74" fmla="*/ 164333 w 305786"/>
                <a:gd name="connsiteY74" fmla="*/ 134128 h 3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305786" h="305794">
                  <a:moveTo>
                    <a:pt x="164333" y="305795"/>
                  </a:moveTo>
                  <a:cubicBezTo>
                    <a:pt x="163635" y="305795"/>
                    <a:pt x="162937" y="305611"/>
                    <a:pt x="162308" y="305257"/>
                  </a:cubicBezTo>
                  <a:cubicBezTo>
                    <a:pt x="161015" y="304524"/>
                    <a:pt x="160213" y="303162"/>
                    <a:pt x="160213" y="301675"/>
                  </a:cubicBezTo>
                  <a:lnTo>
                    <a:pt x="160213" y="225134"/>
                  </a:lnTo>
                  <a:cubicBezTo>
                    <a:pt x="158966" y="224791"/>
                    <a:pt x="157776" y="224299"/>
                    <a:pt x="156666" y="223669"/>
                  </a:cubicBezTo>
                  <a:lnTo>
                    <a:pt x="98574" y="281704"/>
                  </a:lnTo>
                  <a:lnTo>
                    <a:pt x="92749" y="275867"/>
                  </a:lnTo>
                  <a:lnTo>
                    <a:pt x="150818" y="217844"/>
                  </a:lnTo>
                  <a:cubicBezTo>
                    <a:pt x="149513" y="215578"/>
                    <a:pt x="148758" y="212935"/>
                    <a:pt x="148758" y="210119"/>
                  </a:cubicBezTo>
                  <a:cubicBezTo>
                    <a:pt x="148758" y="201536"/>
                    <a:pt x="155739" y="194555"/>
                    <a:pt x="164322" y="194555"/>
                  </a:cubicBezTo>
                  <a:cubicBezTo>
                    <a:pt x="172905" y="194555"/>
                    <a:pt x="179886" y="201536"/>
                    <a:pt x="179886" y="210119"/>
                  </a:cubicBezTo>
                  <a:cubicBezTo>
                    <a:pt x="179886" y="217272"/>
                    <a:pt x="175022" y="223315"/>
                    <a:pt x="168442" y="225134"/>
                  </a:cubicBezTo>
                  <a:lnTo>
                    <a:pt x="168442" y="294407"/>
                  </a:lnTo>
                  <a:lnTo>
                    <a:pt x="217413" y="265018"/>
                  </a:lnTo>
                  <a:lnTo>
                    <a:pt x="217413" y="164342"/>
                  </a:lnTo>
                  <a:cubicBezTo>
                    <a:pt x="217413" y="163243"/>
                    <a:pt x="217847" y="162202"/>
                    <a:pt x="218614" y="161435"/>
                  </a:cubicBezTo>
                  <a:lnTo>
                    <a:pt x="266372" y="113700"/>
                  </a:lnTo>
                  <a:cubicBezTo>
                    <a:pt x="286491" y="93592"/>
                    <a:pt x="297546" y="66881"/>
                    <a:pt x="297546" y="38453"/>
                  </a:cubicBezTo>
                  <a:lnTo>
                    <a:pt x="297546" y="8240"/>
                  </a:lnTo>
                  <a:lnTo>
                    <a:pt x="267333" y="8240"/>
                  </a:lnTo>
                  <a:cubicBezTo>
                    <a:pt x="238928" y="8240"/>
                    <a:pt x="212205" y="19307"/>
                    <a:pt x="192120" y="39403"/>
                  </a:cubicBezTo>
                  <a:lnTo>
                    <a:pt x="144363" y="87138"/>
                  </a:lnTo>
                  <a:cubicBezTo>
                    <a:pt x="143585" y="87916"/>
                    <a:pt x="142543" y="88351"/>
                    <a:pt x="141445" y="88351"/>
                  </a:cubicBezTo>
                  <a:lnTo>
                    <a:pt x="40791" y="88351"/>
                  </a:lnTo>
                  <a:lnTo>
                    <a:pt x="11390" y="137333"/>
                  </a:lnTo>
                  <a:lnTo>
                    <a:pt x="80652" y="137333"/>
                  </a:lnTo>
                  <a:cubicBezTo>
                    <a:pt x="82460" y="130741"/>
                    <a:pt x="88503" y="125888"/>
                    <a:pt x="95667" y="125888"/>
                  </a:cubicBezTo>
                  <a:cubicBezTo>
                    <a:pt x="104250" y="125888"/>
                    <a:pt x="111231" y="132870"/>
                    <a:pt x="111231" y="141453"/>
                  </a:cubicBezTo>
                  <a:cubicBezTo>
                    <a:pt x="111231" y="150036"/>
                    <a:pt x="104250" y="157017"/>
                    <a:pt x="95667" y="157017"/>
                  </a:cubicBezTo>
                  <a:cubicBezTo>
                    <a:pt x="92863" y="157017"/>
                    <a:pt x="90242" y="156273"/>
                    <a:pt x="87965" y="154980"/>
                  </a:cubicBezTo>
                  <a:lnTo>
                    <a:pt x="29907" y="213038"/>
                  </a:lnTo>
                  <a:lnTo>
                    <a:pt x="24082" y="207201"/>
                  </a:lnTo>
                  <a:lnTo>
                    <a:pt x="82128" y="149144"/>
                  </a:lnTo>
                  <a:cubicBezTo>
                    <a:pt x="81499" y="148033"/>
                    <a:pt x="80995" y="146832"/>
                    <a:pt x="80652" y="145573"/>
                  </a:cubicBezTo>
                  <a:lnTo>
                    <a:pt x="4112" y="145573"/>
                  </a:lnTo>
                  <a:cubicBezTo>
                    <a:pt x="2624" y="145573"/>
                    <a:pt x="1251" y="144772"/>
                    <a:pt x="530" y="143479"/>
                  </a:cubicBezTo>
                  <a:cubicBezTo>
                    <a:pt x="-191" y="142185"/>
                    <a:pt x="-180" y="140606"/>
                    <a:pt x="587" y="139336"/>
                  </a:cubicBezTo>
                  <a:lnTo>
                    <a:pt x="34931" y="82114"/>
                  </a:lnTo>
                  <a:cubicBezTo>
                    <a:pt x="35675" y="80878"/>
                    <a:pt x="37014" y="80111"/>
                    <a:pt x="38456" y="80111"/>
                  </a:cubicBezTo>
                  <a:lnTo>
                    <a:pt x="139739" y="80111"/>
                  </a:lnTo>
                  <a:lnTo>
                    <a:pt x="186284" y="33578"/>
                  </a:lnTo>
                  <a:cubicBezTo>
                    <a:pt x="207937" y="11925"/>
                    <a:pt x="236719" y="0"/>
                    <a:pt x="267333" y="0"/>
                  </a:cubicBezTo>
                  <a:lnTo>
                    <a:pt x="301666" y="0"/>
                  </a:lnTo>
                  <a:cubicBezTo>
                    <a:pt x="303944" y="0"/>
                    <a:pt x="305786" y="1843"/>
                    <a:pt x="305786" y="4120"/>
                  </a:cubicBezTo>
                  <a:lnTo>
                    <a:pt x="305786" y="38453"/>
                  </a:lnTo>
                  <a:cubicBezTo>
                    <a:pt x="305786" y="69078"/>
                    <a:pt x="293861" y="97861"/>
                    <a:pt x="272220" y="119514"/>
                  </a:cubicBezTo>
                  <a:lnTo>
                    <a:pt x="225675" y="166047"/>
                  </a:lnTo>
                  <a:lnTo>
                    <a:pt x="225675" y="267341"/>
                  </a:lnTo>
                  <a:cubicBezTo>
                    <a:pt x="225675" y="268783"/>
                    <a:pt x="224920" y="270122"/>
                    <a:pt x="223673" y="270878"/>
                  </a:cubicBezTo>
                  <a:lnTo>
                    <a:pt x="166451" y="305211"/>
                  </a:lnTo>
                  <a:cubicBezTo>
                    <a:pt x="165798" y="305600"/>
                    <a:pt x="165066" y="305795"/>
                    <a:pt x="164333" y="305795"/>
                  </a:cubicBezTo>
                  <a:close/>
                  <a:moveTo>
                    <a:pt x="164333" y="202795"/>
                  </a:moveTo>
                  <a:cubicBezTo>
                    <a:pt x="160294" y="202795"/>
                    <a:pt x="157009" y="206079"/>
                    <a:pt x="157009" y="210119"/>
                  </a:cubicBezTo>
                  <a:cubicBezTo>
                    <a:pt x="157009" y="214159"/>
                    <a:pt x="160294" y="217444"/>
                    <a:pt x="164333" y="217444"/>
                  </a:cubicBezTo>
                  <a:cubicBezTo>
                    <a:pt x="168373" y="217444"/>
                    <a:pt x="171658" y="214159"/>
                    <a:pt x="171658" y="210119"/>
                  </a:cubicBezTo>
                  <a:cubicBezTo>
                    <a:pt x="171658" y="206079"/>
                    <a:pt x="168373" y="202795"/>
                    <a:pt x="164333" y="202795"/>
                  </a:cubicBezTo>
                  <a:close/>
                  <a:moveTo>
                    <a:pt x="95667" y="134128"/>
                  </a:moveTo>
                  <a:cubicBezTo>
                    <a:pt x="91627" y="134128"/>
                    <a:pt x="88343" y="137413"/>
                    <a:pt x="88343" y="141453"/>
                  </a:cubicBezTo>
                  <a:cubicBezTo>
                    <a:pt x="88343" y="145493"/>
                    <a:pt x="91627" y="148777"/>
                    <a:pt x="95667" y="148777"/>
                  </a:cubicBezTo>
                  <a:cubicBezTo>
                    <a:pt x="99707" y="148777"/>
                    <a:pt x="102991" y="145493"/>
                    <a:pt x="102991" y="141453"/>
                  </a:cubicBezTo>
                  <a:cubicBezTo>
                    <a:pt x="102991" y="137413"/>
                    <a:pt x="99707" y="134128"/>
                    <a:pt x="95667" y="134128"/>
                  </a:cubicBezTo>
                  <a:close/>
                  <a:moveTo>
                    <a:pt x="7019" y="304593"/>
                  </a:moveTo>
                  <a:lnTo>
                    <a:pt x="1193" y="298756"/>
                  </a:lnTo>
                  <a:lnTo>
                    <a:pt x="150806" y="149155"/>
                  </a:lnTo>
                  <a:cubicBezTo>
                    <a:pt x="149513" y="146878"/>
                    <a:pt x="148769" y="144257"/>
                    <a:pt x="148769" y="141453"/>
                  </a:cubicBezTo>
                  <a:cubicBezTo>
                    <a:pt x="148769" y="132870"/>
                    <a:pt x="155750" y="125888"/>
                    <a:pt x="164333" y="125888"/>
                  </a:cubicBezTo>
                  <a:cubicBezTo>
                    <a:pt x="172917" y="125888"/>
                    <a:pt x="179898" y="132870"/>
                    <a:pt x="179898" y="141453"/>
                  </a:cubicBezTo>
                  <a:cubicBezTo>
                    <a:pt x="179898" y="150036"/>
                    <a:pt x="172917" y="157017"/>
                    <a:pt x="164333" y="157017"/>
                  </a:cubicBezTo>
                  <a:cubicBezTo>
                    <a:pt x="161530" y="157017"/>
                    <a:pt x="158909" y="156273"/>
                    <a:pt x="156631" y="154980"/>
                  </a:cubicBezTo>
                  <a:lnTo>
                    <a:pt x="7019" y="304593"/>
                  </a:lnTo>
                  <a:close/>
                  <a:moveTo>
                    <a:pt x="164333" y="134128"/>
                  </a:moveTo>
                  <a:cubicBezTo>
                    <a:pt x="160294" y="134128"/>
                    <a:pt x="157009" y="137413"/>
                    <a:pt x="157009" y="141453"/>
                  </a:cubicBezTo>
                  <a:cubicBezTo>
                    <a:pt x="157009" y="145493"/>
                    <a:pt x="160294" y="148777"/>
                    <a:pt x="164333" y="148777"/>
                  </a:cubicBezTo>
                  <a:cubicBezTo>
                    <a:pt x="168373" y="148777"/>
                    <a:pt x="171658" y="145493"/>
                    <a:pt x="171658" y="141453"/>
                  </a:cubicBezTo>
                  <a:cubicBezTo>
                    <a:pt x="171658" y="137413"/>
                    <a:pt x="168373" y="134128"/>
                    <a:pt x="164333" y="134128"/>
                  </a:cubicBezTo>
                  <a:close/>
                </a:path>
              </a:pathLst>
            </a:custGeom>
            <a:solidFill>
              <a:srgbClr val="000000"/>
            </a:solidFill>
            <a:ln w="11311"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8454FB2F-C531-D354-CE82-8674E31A58B6}"/>
                </a:ext>
              </a:extLst>
            </p:cNvPr>
            <p:cNvSpPr>
              <a:spLocks noChangeAspect="1"/>
            </p:cNvSpPr>
            <p:nvPr/>
          </p:nvSpPr>
          <p:spPr>
            <a:xfrm rot="16200000">
              <a:off x="21062822" y="3355911"/>
              <a:ext cx="2743200" cy="2743200"/>
            </a:xfrm>
            <a:custGeom>
              <a:avLst/>
              <a:gdLst>
                <a:gd name="connsiteX0" fmla="*/ 210111 w 1432576"/>
                <a:gd name="connsiteY0" fmla="*/ 926399 h 1432576"/>
                <a:gd name="connsiteX1" fmla="*/ 0 w 1432576"/>
                <a:gd name="connsiteY1" fmla="*/ 1432576 h 1432576"/>
                <a:gd name="connsiteX2" fmla="*/ 716288 w 1432576"/>
                <a:gd name="connsiteY2" fmla="*/ 1432576 h 1432576"/>
                <a:gd name="connsiteX3" fmla="*/ 1432576 w 1432576"/>
                <a:gd name="connsiteY3" fmla="*/ 1432576 h 1432576"/>
                <a:gd name="connsiteX4" fmla="*/ 1222465 w 1432576"/>
                <a:gd name="connsiteY4" fmla="*/ 926399 h 1432576"/>
                <a:gd name="connsiteX5" fmla="*/ 716288 w 1432576"/>
                <a:gd name="connsiteY5" fmla="*/ 716288 h 1432576"/>
                <a:gd name="connsiteX6" fmla="*/ 210111 w 1432576"/>
                <a:gd name="connsiteY6" fmla="*/ 926399 h 1432576"/>
                <a:gd name="connsiteX7" fmla="*/ 210111 w 1432576"/>
                <a:gd name="connsiteY7" fmla="*/ 506912 h 1432576"/>
                <a:gd name="connsiteX8" fmla="*/ 0 w 1432576"/>
                <a:gd name="connsiteY8" fmla="*/ 0 h 1432576"/>
                <a:gd name="connsiteX9" fmla="*/ 716288 w 1432576"/>
                <a:gd name="connsiteY9" fmla="*/ 0 h 1432576"/>
                <a:gd name="connsiteX10" fmla="*/ 1432576 w 1432576"/>
                <a:gd name="connsiteY10" fmla="*/ 0 h 1432576"/>
                <a:gd name="connsiteX11" fmla="*/ 1222465 w 1432576"/>
                <a:gd name="connsiteY11" fmla="*/ 506177 h 1432576"/>
                <a:gd name="connsiteX12" fmla="*/ 716288 w 1432576"/>
                <a:gd name="connsiteY12" fmla="*/ 716288 h 1432576"/>
                <a:gd name="connsiteX13" fmla="*/ 210111 w 1432576"/>
                <a:gd name="connsiteY13" fmla="*/ 506912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2576">
                  <a:moveTo>
                    <a:pt x="210111" y="926399"/>
                  </a:moveTo>
                  <a:cubicBezTo>
                    <a:pt x="75669" y="1060841"/>
                    <a:pt x="0" y="1243035"/>
                    <a:pt x="0" y="1432576"/>
                  </a:cubicBezTo>
                  <a:lnTo>
                    <a:pt x="716288" y="1432576"/>
                  </a:lnTo>
                  <a:lnTo>
                    <a:pt x="1432576" y="1432576"/>
                  </a:lnTo>
                  <a:cubicBezTo>
                    <a:pt x="1432576" y="1242301"/>
                    <a:pt x="1356907" y="1060106"/>
                    <a:pt x="1222465" y="926399"/>
                  </a:cubicBezTo>
                  <a:cubicBezTo>
                    <a:pt x="1088023" y="792692"/>
                    <a:pt x="905829" y="716288"/>
                    <a:pt x="716288" y="716288"/>
                  </a:cubicBezTo>
                  <a:cubicBezTo>
                    <a:pt x="526747" y="716288"/>
                    <a:pt x="343818" y="791957"/>
                    <a:pt x="210111" y="926399"/>
                  </a:cubicBezTo>
                  <a:close/>
                  <a:moveTo>
                    <a:pt x="210111" y="506912"/>
                  </a:moveTo>
                  <a:cubicBezTo>
                    <a:pt x="75669" y="372470"/>
                    <a:pt x="0" y="190276"/>
                    <a:pt x="0" y="0"/>
                  </a:cubicBezTo>
                  <a:lnTo>
                    <a:pt x="716288" y="0"/>
                  </a:lnTo>
                  <a:lnTo>
                    <a:pt x="1432576" y="0"/>
                  </a:lnTo>
                  <a:cubicBezTo>
                    <a:pt x="1432576" y="190276"/>
                    <a:pt x="1356907" y="372470"/>
                    <a:pt x="1222465" y="506177"/>
                  </a:cubicBezTo>
                  <a:cubicBezTo>
                    <a:pt x="1088023" y="639884"/>
                    <a:pt x="905829" y="716288"/>
                    <a:pt x="716288" y="716288"/>
                  </a:cubicBezTo>
                  <a:cubicBezTo>
                    <a:pt x="526747" y="716288"/>
                    <a:pt x="343818" y="641353"/>
                    <a:pt x="210111" y="506912"/>
                  </a:cubicBezTo>
                  <a:close/>
                </a:path>
              </a:pathLst>
            </a:custGeom>
            <a:solidFill>
              <a:srgbClr val="D02670"/>
            </a:solidFill>
            <a:ln w="7342" cap="flat">
              <a:noFill/>
              <a:prstDash val="solid"/>
              <a:miter/>
            </a:ln>
          </p:spPr>
          <p:txBody>
            <a:bodyPr rtlCol="0" anchor="ctr"/>
            <a:lstStyle/>
            <a:p>
              <a:endParaRPr lang="uk-UA"/>
            </a:p>
          </p:txBody>
        </p:sp>
        <p:sp>
          <p:nvSpPr>
            <p:cNvPr id="7" name="Freeform: Shape 6">
              <a:extLst>
                <a:ext uri="{FF2B5EF4-FFF2-40B4-BE49-F238E27FC236}">
                  <a16:creationId xmlns:a16="http://schemas.microsoft.com/office/drawing/2014/main" id="{15BD5313-7624-0100-76FD-071F8C211452}"/>
                </a:ext>
              </a:extLst>
            </p:cNvPr>
            <p:cNvSpPr>
              <a:spLocks noChangeAspect="1"/>
            </p:cNvSpPr>
            <p:nvPr/>
          </p:nvSpPr>
          <p:spPr>
            <a:xfrm>
              <a:off x="15564361" y="6099111"/>
              <a:ext cx="2743200" cy="2743200"/>
            </a:xfrm>
            <a:custGeom>
              <a:avLst/>
              <a:gdLst>
                <a:gd name="connsiteX0" fmla="*/ 716288 w 1432576"/>
                <a:gd name="connsiteY0" fmla="*/ 1432576 h 1432576"/>
                <a:gd name="connsiteX1" fmla="*/ 716288 w 1432576"/>
                <a:gd name="connsiteY1" fmla="*/ 0 h 1432576"/>
                <a:gd name="connsiteX2" fmla="*/ 1432576 w 1432576"/>
                <a:gd name="connsiteY2" fmla="*/ 716288 h 1432576"/>
                <a:gd name="connsiteX3" fmla="*/ 716288 w 1432576"/>
                <a:gd name="connsiteY3" fmla="*/ 1432576 h 1432576"/>
                <a:gd name="connsiteX4" fmla="*/ 0 w 1432576"/>
                <a:gd name="connsiteY4" fmla="*/ 1432576 h 1432576"/>
                <a:gd name="connsiteX5" fmla="*/ 0 w 1432576"/>
                <a:gd name="connsiteY5" fmla="*/ 0 h 1432576"/>
                <a:gd name="connsiteX6" fmla="*/ 716288 w 1432576"/>
                <a:gd name="connsiteY6" fmla="*/ 716288 h 1432576"/>
                <a:gd name="connsiteX7" fmla="*/ 0 w 1432576"/>
                <a:gd name="connsiteY7" fmla="*/ 1432576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2576" h="1432576">
                  <a:moveTo>
                    <a:pt x="716288" y="1432576"/>
                  </a:moveTo>
                  <a:lnTo>
                    <a:pt x="716288" y="0"/>
                  </a:lnTo>
                  <a:lnTo>
                    <a:pt x="1432576" y="716288"/>
                  </a:lnTo>
                  <a:lnTo>
                    <a:pt x="716288" y="1432576"/>
                  </a:lnTo>
                  <a:close/>
                  <a:moveTo>
                    <a:pt x="0" y="1432576"/>
                  </a:moveTo>
                  <a:lnTo>
                    <a:pt x="0" y="0"/>
                  </a:lnTo>
                  <a:lnTo>
                    <a:pt x="716288" y="716288"/>
                  </a:lnTo>
                  <a:lnTo>
                    <a:pt x="0" y="1432576"/>
                  </a:lnTo>
                  <a:close/>
                </a:path>
              </a:pathLst>
            </a:custGeom>
            <a:solidFill>
              <a:schemeClr val="accent1"/>
            </a:solidFill>
            <a:ln w="7342" cap="flat">
              <a:noFill/>
              <a:prstDash val="solid"/>
              <a:miter/>
            </a:ln>
          </p:spPr>
          <p:txBody>
            <a:bodyPr rtlCol="0" anchor="ctr"/>
            <a:lstStyle/>
            <a:p>
              <a:endParaRPr lang="uk-UA"/>
            </a:p>
          </p:txBody>
        </p:sp>
        <p:sp>
          <p:nvSpPr>
            <p:cNvPr id="9" name="Freeform: Shape 8">
              <a:extLst>
                <a:ext uri="{FF2B5EF4-FFF2-40B4-BE49-F238E27FC236}">
                  <a16:creationId xmlns:a16="http://schemas.microsoft.com/office/drawing/2014/main" id="{90087CCD-731F-3AD9-581D-CD41741B1C9D}"/>
                </a:ext>
              </a:extLst>
            </p:cNvPr>
            <p:cNvSpPr>
              <a:spLocks noChangeAspect="1"/>
            </p:cNvSpPr>
            <p:nvPr/>
          </p:nvSpPr>
          <p:spPr>
            <a:xfrm>
              <a:off x="15564361" y="8842311"/>
              <a:ext cx="2755261" cy="2743200"/>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chemeClr val="accent2"/>
            </a:solidFill>
            <a:ln w="7342" cap="flat">
              <a:noFill/>
              <a:prstDash val="solid"/>
              <a:miter/>
            </a:ln>
          </p:spPr>
          <p:txBody>
            <a:bodyPr rtlCol="0" anchor="ctr"/>
            <a:lstStyle/>
            <a:p>
              <a:endParaRPr lang="uk-UA"/>
            </a:p>
          </p:txBody>
        </p:sp>
        <p:grpSp>
          <p:nvGrpSpPr>
            <p:cNvPr id="11" name="Graphic 16">
              <a:extLst>
                <a:ext uri="{FF2B5EF4-FFF2-40B4-BE49-F238E27FC236}">
                  <a16:creationId xmlns:a16="http://schemas.microsoft.com/office/drawing/2014/main" id="{D5797ED0-36EA-D3F1-3C55-157E1621EF20}"/>
                </a:ext>
              </a:extLst>
            </p:cNvPr>
            <p:cNvGrpSpPr>
              <a:grpSpLocks noChangeAspect="1"/>
            </p:cNvGrpSpPr>
            <p:nvPr/>
          </p:nvGrpSpPr>
          <p:grpSpPr>
            <a:xfrm>
              <a:off x="15564361" y="1434389"/>
              <a:ext cx="2743200" cy="1905476"/>
              <a:chOff x="36425971" y="7102135"/>
              <a:chExt cx="2006341" cy="1393639"/>
            </a:xfrm>
            <a:solidFill>
              <a:srgbClr val="08BDBA"/>
            </a:solidFill>
          </p:grpSpPr>
          <p:sp>
            <p:nvSpPr>
              <p:cNvPr id="16" name="Freeform: Shape 15">
                <a:extLst>
                  <a:ext uri="{FF2B5EF4-FFF2-40B4-BE49-F238E27FC236}">
                    <a16:creationId xmlns:a16="http://schemas.microsoft.com/office/drawing/2014/main" id="{8B7C0B27-49A4-DD3C-384D-B22C36B814CC}"/>
                  </a:ext>
                </a:extLst>
              </p:cNvPr>
              <p:cNvSpPr/>
              <p:nvPr/>
            </p:nvSpPr>
            <p:spPr>
              <a:xfrm>
                <a:off x="36425971" y="7517215"/>
                <a:ext cx="694983" cy="753755"/>
              </a:xfrm>
              <a:custGeom>
                <a:avLst/>
                <a:gdLst>
                  <a:gd name="connsiteX0" fmla="*/ 508381 w 694983"/>
                  <a:gd name="connsiteY0" fmla="*/ 563480 h 753755"/>
                  <a:gd name="connsiteX1" fmla="*/ 258598 w 694983"/>
                  <a:gd name="connsiteY1" fmla="*/ 753756 h 753755"/>
                  <a:gd name="connsiteX2" fmla="*/ 0 w 694983"/>
                  <a:gd name="connsiteY2" fmla="*/ 498830 h 753755"/>
                  <a:gd name="connsiteX3" fmla="*/ 166766 w 694983"/>
                  <a:gd name="connsiteY3" fmla="*/ 260802 h 753755"/>
                  <a:gd name="connsiteX4" fmla="*/ 694983 w 694983"/>
                  <a:gd name="connsiteY4" fmla="*/ 0 h 753755"/>
                  <a:gd name="connsiteX5" fmla="*/ 508381 w 694983"/>
                  <a:gd name="connsiteY5" fmla="*/ 563480 h 753755"/>
                  <a:gd name="connsiteX6" fmla="*/ 508381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508381" y="563480"/>
                    </a:moveTo>
                    <a:cubicBezTo>
                      <a:pt x="479729" y="672944"/>
                      <a:pt x="378347" y="753756"/>
                      <a:pt x="258598" y="753756"/>
                    </a:cubicBezTo>
                    <a:cubicBezTo>
                      <a:pt x="116075" y="753756"/>
                      <a:pt x="0" y="639884"/>
                      <a:pt x="0" y="498830"/>
                    </a:cubicBezTo>
                    <a:cubicBezTo>
                      <a:pt x="0" y="390102"/>
                      <a:pt x="69057" y="296800"/>
                      <a:pt x="166766" y="260802"/>
                    </a:cubicBezTo>
                    <a:lnTo>
                      <a:pt x="694983" y="0"/>
                    </a:lnTo>
                    <a:lnTo>
                      <a:pt x="508381" y="563480"/>
                    </a:lnTo>
                    <a:lnTo>
                      <a:pt x="508381" y="563480"/>
                    </a:lnTo>
                    <a:close/>
                  </a:path>
                </a:pathLst>
              </a:custGeom>
              <a:grpFill/>
              <a:ln w="7342" cap="flat">
                <a:noFill/>
                <a:prstDash val="solid"/>
                <a:miter/>
              </a:ln>
            </p:spPr>
            <p:txBody>
              <a:bodyPr rtlCol="0" anchor="ctr"/>
              <a:lstStyle/>
              <a:p>
                <a:endParaRPr lang="uk-UA"/>
              </a:p>
            </p:txBody>
          </p:sp>
          <p:sp>
            <p:nvSpPr>
              <p:cNvPr id="17" name="Freeform: Shape 16">
                <a:extLst>
                  <a:ext uri="{FF2B5EF4-FFF2-40B4-BE49-F238E27FC236}">
                    <a16:creationId xmlns:a16="http://schemas.microsoft.com/office/drawing/2014/main" id="{0E5CDB3B-6C72-DD99-3C95-E1B5ABFA6346}"/>
                  </a:ext>
                </a:extLst>
              </p:cNvPr>
              <p:cNvSpPr/>
              <p:nvPr/>
            </p:nvSpPr>
            <p:spPr>
              <a:xfrm>
                <a:off x="37737329" y="7517215"/>
                <a:ext cx="694983" cy="753755"/>
              </a:xfrm>
              <a:custGeom>
                <a:avLst/>
                <a:gdLst>
                  <a:gd name="connsiteX0" fmla="*/ 186602 w 694983"/>
                  <a:gd name="connsiteY0" fmla="*/ 563480 h 753755"/>
                  <a:gd name="connsiteX1" fmla="*/ 436385 w 694983"/>
                  <a:gd name="connsiteY1" fmla="*/ 753756 h 753755"/>
                  <a:gd name="connsiteX2" fmla="*/ 694983 w 694983"/>
                  <a:gd name="connsiteY2" fmla="*/ 498830 h 753755"/>
                  <a:gd name="connsiteX3" fmla="*/ 528216 w 694983"/>
                  <a:gd name="connsiteY3" fmla="*/ 260802 h 753755"/>
                  <a:gd name="connsiteX4" fmla="*/ 0 w 694983"/>
                  <a:gd name="connsiteY4" fmla="*/ 0 h 753755"/>
                  <a:gd name="connsiteX5" fmla="*/ 186602 w 694983"/>
                  <a:gd name="connsiteY5" fmla="*/ 563480 h 753755"/>
                  <a:gd name="connsiteX6" fmla="*/ 186602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186602" y="563480"/>
                    </a:moveTo>
                    <a:cubicBezTo>
                      <a:pt x="215254" y="672944"/>
                      <a:pt x="316636" y="753756"/>
                      <a:pt x="436385" y="753756"/>
                    </a:cubicBezTo>
                    <a:cubicBezTo>
                      <a:pt x="578908" y="753756"/>
                      <a:pt x="694983" y="639884"/>
                      <a:pt x="694983" y="498830"/>
                    </a:cubicBezTo>
                    <a:cubicBezTo>
                      <a:pt x="694983" y="390102"/>
                      <a:pt x="625925" y="296800"/>
                      <a:pt x="528216" y="260802"/>
                    </a:cubicBezTo>
                    <a:lnTo>
                      <a:pt x="0" y="0"/>
                    </a:lnTo>
                    <a:lnTo>
                      <a:pt x="186602" y="563480"/>
                    </a:lnTo>
                    <a:lnTo>
                      <a:pt x="186602" y="563480"/>
                    </a:lnTo>
                    <a:close/>
                  </a:path>
                </a:pathLst>
              </a:custGeom>
              <a:grpFill/>
              <a:ln w="7342" cap="flat">
                <a:noFill/>
                <a:prstDash val="solid"/>
                <a:miter/>
              </a:ln>
            </p:spPr>
            <p:txBody>
              <a:bodyPr rtlCol="0" anchor="ctr"/>
              <a:lstStyle/>
              <a:p>
                <a:endParaRPr lang="uk-UA"/>
              </a:p>
            </p:txBody>
          </p:sp>
          <p:sp>
            <p:nvSpPr>
              <p:cNvPr id="18" name="Freeform: Shape 17">
                <a:extLst>
                  <a:ext uri="{FF2B5EF4-FFF2-40B4-BE49-F238E27FC236}">
                    <a16:creationId xmlns:a16="http://schemas.microsoft.com/office/drawing/2014/main" id="{76A8546A-1FD8-E11A-44B4-8F39BA8B6CD2}"/>
                  </a:ext>
                </a:extLst>
              </p:cNvPr>
              <p:cNvSpPr/>
              <p:nvPr/>
            </p:nvSpPr>
            <p:spPr>
              <a:xfrm>
                <a:off x="37109934" y="7401874"/>
                <a:ext cx="638414" cy="1093900"/>
              </a:xfrm>
              <a:custGeom>
                <a:avLst/>
                <a:gdLst>
                  <a:gd name="connsiteX0" fmla="*/ 47018 w 638414"/>
                  <a:gd name="connsiteY0" fmla="*/ 944031 h 1093900"/>
                  <a:gd name="connsiteX1" fmla="*/ 318840 w 638414"/>
                  <a:gd name="connsiteY1" fmla="*/ 1093901 h 1093900"/>
                  <a:gd name="connsiteX2" fmla="*/ 590662 w 638414"/>
                  <a:gd name="connsiteY2" fmla="*/ 944031 h 1093900"/>
                  <a:gd name="connsiteX3" fmla="*/ 47018 w 638414"/>
                  <a:gd name="connsiteY3" fmla="*/ 944031 h 1093900"/>
                  <a:gd name="connsiteX4" fmla="*/ 47018 w 638414"/>
                  <a:gd name="connsiteY4" fmla="*/ 944031 h 1093900"/>
                  <a:gd name="connsiteX5" fmla="*/ 0 w 638414"/>
                  <a:gd name="connsiteY5" fmla="*/ 628864 h 1093900"/>
                  <a:gd name="connsiteX6" fmla="*/ 0 w 638414"/>
                  <a:gd name="connsiteY6" fmla="*/ 778734 h 1093900"/>
                  <a:gd name="connsiteX7" fmla="*/ 0 w 638414"/>
                  <a:gd name="connsiteY7" fmla="*/ 793427 h 1093900"/>
                  <a:gd name="connsiteX8" fmla="*/ 637680 w 638414"/>
                  <a:gd name="connsiteY8" fmla="*/ 793427 h 1093900"/>
                  <a:gd name="connsiteX9" fmla="*/ 637680 w 638414"/>
                  <a:gd name="connsiteY9" fmla="*/ 778734 h 1093900"/>
                  <a:gd name="connsiteX10" fmla="*/ 637680 w 638414"/>
                  <a:gd name="connsiteY10" fmla="*/ 628864 h 1093900"/>
                  <a:gd name="connsiteX11" fmla="*/ 0 w 638414"/>
                  <a:gd name="connsiteY11" fmla="*/ 628864 h 1093900"/>
                  <a:gd name="connsiteX12" fmla="*/ 0 w 638414"/>
                  <a:gd name="connsiteY12" fmla="*/ 628864 h 1093900"/>
                  <a:gd name="connsiteX13" fmla="*/ 38202 w 638414"/>
                  <a:gd name="connsiteY13" fmla="*/ 164563 h 1093900"/>
                  <a:gd name="connsiteX14" fmla="*/ 318840 w 638414"/>
                  <a:gd name="connsiteY14" fmla="*/ 0 h 1093900"/>
                  <a:gd name="connsiteX15" fmla="*/ 599478 w 638414"/>
                  <a:gd name="connsiteY15" fmla="*/ 164563 h 1093900"/>
                  <a:gd name="connsiteX16" fmla="*/ 38202 w 638414"/>
                  <a:gd name="connsiteY16" fmla="*/ 164563 h 1093900"/>
                  <a:gd name="connsiteX17" fmla="*/ 0 w 638414"/>
                  <a:gd name="connsiteY17" fmla="*/ 314432 h 1093900"/>
                  <a:gd name="connsiteX18" fmla="*/ 0 w 638414"/>
                  <a:gd name="connsiteY18" fmla="*/ 478995 h 1093900"/>
                  <a:gd name="connsiteX19" fmla="*/ 638415 w 638414"/>
                  <a:gd name="connsiteY19" fmla="*/ 478995 h 1093900"/>
                  <a:gd name="connsiteX20" fmla="*/ 638415 w 638414"/>
                  <a:gd name="connsiteY20" fmla="*/ 314432 h 1093900"/>
                  <a:gd name="connsiteX21" fmla="*/ 0 w 638414"/>
                  <a:gd name="connsiteY21" fmla="*/ 314432 h 109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8414" h="1093900">
                    <a:moveTo>
                      <a:pt x="47018" y="944031"/>
                    </a:moveTo>
                    <a:cubicBezTo>
                      <a:pt x="102852" y="1033659"/>
                      <a:pt x="204234" y="1093901"/>
                      <a:pt x="318840" y="1093901"/>
                    </a:cubicBezTo>
                    <a:cubicBezTo>
                      <a:pt x="434181" y="1093901"/>
                      <a:pt x="534828" y="1033659"/>
                      <a:pt x="590662" y="944031"/>
                    </a:cubicBezTo>
                    <a:lnTo>
                      <a:pt x="47018" y="944031"/>
                    </a:lnTo>
                    <a:lnTo>
                      <a:pt x="47018" y="944031"/>
                    </a:lnTo>
                    <a:close/>
                    <a:moveTo>
                      <a:pt x="0" y="628864"/>
                    </a:moveTo>
                    <a:lnTo>
                      <a:pt x="0" y="778734"/>
                    </a:lnTo>
                    <a:cubicBezTo>
                      <a:pt x="0" y="783876"/>
                      <a:pt x="0" y="789019"/>
                      <a:pt x="0" y="793427"/>
                    </a:cubicBezTo>
                    <a:lnTo>
                      <a:pt x="637680" y="793427"/>
                    </a:lnTo>
                    <a:cubicBezTo>
                      <a:pt x="637680" y="788284"/>
                      <a:pt x="637680" y="783876"/>
                      <a:pt x="637680" y="778734"/>
                    </a:cubicBezTo>
                    <a:lnTo>
                      <a:pt x="637680" y="628864"/>
                    </a:lnTo>
                    <a:lnTo>
                      <a:pt x="0" y="628864"/>
                    </a:lnTo>
                    <a:lnTo>
                      <a:pt x="0" y="628864"/>
                    </a:lnTo>
                    <a:close/>
                    <a:moveTo>
                      <a:pt x="38202" y="164563"/>
                    </a:moveTo>
                    <a:cubicBezTo>
                      <a:pt x="92566" y="66119"/>
                      <a:pt x="197622" y="0"/>
                      <a:pt x="318840" y="0"/>
                    </a:cubicBezTo>
                    <a:cubicBezTo>
                      <a:pt x="440058" y="0"/>
                      <a:pt x="545848" y="66853"/>
                      <a:pt x="599478" y="164563"/>
                    </a:cubicBezTo>
                    <a:lnTo>
                      <a:pt x="38202" y="164563"/>
                    </a:lnTo>
                    <a:close/>
                    <a:moveTo>
                      <a:pt x="0" y="314432"/>
                    </a:moveTo>
                    <a:lnTo>
                      <a:pt x="0" y="478995"/>
                    </a:lnTo>
                    <a:lnTo>
                      <a:pt x="638415" y="478995"/>
                    </a:lnTo>
                    <a:lnTo>
                      <a:pt x="638415" y="314432"/>
                    </a:lnTo>
                    <a:lnTo>
                      <a:pt x="0" y="314432"/>
                    </a:lnTo>
                    <a:close/>
                  </a:path>
                </a:pathLst>
              </a:custGeom>
              <a:grpFill/>
              <a:ln w="7342" cap="flat">
                <a:noFill/>
                <a:prstDash val="solid"/>
                <a:miter/>
              </a:ln>
            </p:spPr>
            <p:txBody>
              <a:bodyPr rtlCol="0" anchor="ctr"/>
              <a:lstStyle/>
              <a:p>
                <a:endParaRPr lang="uk-UA"/>
              </a:p>
            </p:txBody>
          </p:sp>
          <p:sp>
            <p:nvSpPr>
              <p:cNvPr id="19" name="Freeform: Shape 18">
                <a:extLst>
                  <a:ext uri="{FF2B5EF4-FFF2-40B4-BE49-F238E27FC236}">
                    <a16:creationId xmlns:a16="http://schemas.microsoft.com/office/drawing/2014/main" id="{FEB60C58-79B3-AFA1-53F6-E9C215573672}"/>
                  </a:ext>
                </a:extLst>
              </p:cNvPr>
              <p:cNvSpPr/>
              <p:nvPr/>
            </p:nvSpPr>
            <p:spPr>
              <a:xfrm>
                <a:off x="37125362" y="7102135"/>
                <a:ext cx="304146" cy="299739"/>
              </a:xfrm>
              <a:custGeom>
                <a:avLst/>
                <a:gdLst>
                  <a:gd name="connsiteX0" fmla="*/ 304147 w 304146"/>
                  <a:gd name="connsiteY0" fmla="*/ 149870 h 299739"/>
                  <a:gd name="connsiteX1" fmla="*/ 152073 w 304146"/>
                  <a:gd name="connsiteY1" fmla="*/ 299739 h 299739"/>
                  <a:gd name="connsiteX2" fmla="*/ 0 w 304146"/>
                  <a:gd name="connsiteY2" fmla="*/ 149870 h 299739"/>
                  <a:gd name="connsiteX3" fmla="*/ 152073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1" y="299739"/>
                      <a:pt x="152073" y="299739"/>
                    </a:cubicBezTo>
                    <a:cubicBezTo>
                      <a:pt x="68085" y="299739"/>
                      <a:pt x="0" y="232640"/>
                      <a:pt x="0" y="149870"/>
                    </a:cubicBezTo>
                    <a:cubicBezTo>
                      <a:pt x="0" y="67099"/>
                      <a:pt x="68085" y="0"/>
                      <a:pt x="152073" y="0"/>
                    </a:cubicBezTo>
                    <a:cubicBezTo>
                      <a:pt x="236061" y="0"/>
                      <a:pt x="304147" y="67099"/>
                      <a:pt x="304147" y="149870"/>
                    </a:cubicBezTo>
                    <a:close/>
                  </a:path>
                </a:pathLst>
              </a:custGeom>
              <a:grpFill/>
              <a:ln w="7342" cap="flat">
                <a:noFill/>
                <a:prstDash val="solid"/>
                <a:miter/>
              </a:ln>
            </p:spPr>
            <p:txBody>
              <a:bodyPr rtlCol="0" anchor="ctr"/>
              <a:lstStyle/>
              <a:p>
                <a:endParaRPr lang="uk-UA"/>
              </a:p>
            </p:txBody>
          </p:sp>
          <p:sp>
            <p:nvSpPr>
              <p:cNvPr id="20" name="Freeform: Shape 19">
                <a:extLst>
                  <a:ext uri="{FF2B5EF4-FFF2-40B4-BE49-F238E27FC236}">
                    <a16:creationId xmlns:a16="http://schemas.microsoft.com/office/drawing/2014/main" id="{504CFB1E-8D8C-C36F-82D8-F9E25329F9D6}"/>
                  </a:ext>
                </a:extLst>
              </p:cNvPr>
              <p:cNvSpPr/>
              <p:nvPr/>
            </p:nvSpPr>
            <p:spPr>
              <a:xfrm>
                <a:off x="37444202" y="7102135"/>
                <a:ext cx="304146" cy="299739"/>
              </a:xfrm>
              <a:custGeom>
                <a:avLst/>
                <a:gdLst>
                  <a:gd name="connsiteX0" fmla="*/ 304147 w 304146"/>
                  <a:gd name="connsiteY0" fmla="*/ 149870 h 299739"/>
                  <a:gd name="connsiteX1" fmla="*/ 152074 w 304146"/>
                  <a:gd name="connsiteY1" fmla="*/ 299739 h 299739"/>
                  <a:gd name="connsiteX2" fmla="*/ 0 w 304146"/>
                  <a:gd name="connsiteY2" fmla="*/ 149870 h 299739"/>
                  <a:gd name="connsiteX3" fmla="*/ 152074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2" y="299739"/>
                      <a:pt x="152074" y="299739"/>
                    </a:cubicBezTo>
                    <a:cubicBezTo>
                      <a:pt x="68086" y="299739"/>
                      <a:pt x="0" y="232640"/>
                      <a:pt x="0" y="149870"/>
                    </a:cubicBezTo>
                    <a:cubicBezTo>
                      <a:pt x="0" y="67099"/>
                      <a:pt x="68086" y="0"/>
                      <a:pt x="152074" y="0"/>
                    </a:cubicBezTo>
                    <a:cubicBezTo>
                      <a:pt x="236062" y="0"/>
                      <a:pt x="304147" y="67099"/>
                      <a:pt x="304147" y="149870"/>
                    </a:cubicBezTo>
                    <a:close/>
                  </a:path>
                </a:pathLst>
              </a:custGeom>
              <a:grpFill/>
              <a:ln w="7342" cap="flat">
                <a:noFill/>
                <a:prstDash val="solid"/>
                <a:miter/>
              </a:ln>
            </p:spPr>
            <p:txBody>
              <a:bodyPr rtlCol="0" anchor="ctr"/>
              <a:lstStyle/>
              <a:p>
                <a:endParaRPr lang="uk-UA"/>
              </a:p>
            </p:txBody>
          </p:sp>
        </p:grpSp>
        <p:pic>
          <p:nvPicPr>
            <p:cNvPr id="12" name="Picture 11" descr="A person and person looking at laptops&#10;&#10;Description automatically generated">
              <a:extLst>
                <a:ext uri="{FF2B5EF4-FFF2-40B4-BE49-F238E27FC236}">
                  <a16:creationId xmlns:a16="http://schemas.microsoft.com/office/drawing/2014/main" id="{F1EB6B27-4F3F-D504-8C67-1ED377E4AB35}"/>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8324703" y="6099111"/>
              <a:ext cx="5486400" cy="5486400"/>
            </a:xfrm>
            <a:prstGeom prst="rect">
              <a:avLst/>
            </a:prstGeom>
          </p:spPr>
        </p:pic>
        <p:grpSp>
          <p:nvGrpSpPr>
            <p:cNvPr id="13" name="Group 9">
              <a:extLst>
                <a:ext uri="{FF2B5EF4-FFF2-40B4-BE49-F238E27FC236}">
                  <a16:creationId xmlns:a16="http://schemas.microsoft.com/office/drawing/2014/main" id="{15001D89-F5FA-912A-34AC-895F5B23A0EC}"/>
                </a:ext>
              </a:extLst>
            </p:cNvPr>
            <p:cNvGrpSpPr>
              <a:grpSpLocks noChangeAspect="1"/>
            </p:cNvGrpSpPr>
            <p:nvPr/>
          </p:nvGrpSpPr>
          <p:grpSpPr bwMode="auto">
            <a:xfrm>
              <a:off x="21062822" y="921113"/>
              <a:ext cx="2743200" cy="2418752"/>
              <a:chOff x="42" y="4229"/>
              <a:chExt cx="3881" cy="3422"/>
            </a:xfrm>
            <a:solidFill>
              <a:schemeClr val="tx1"/>
            </a:solidFill>
          </p:grpSpPr>
          <p:sp>
            <p:nvSpPr>
              <p:cNvPr id="14" name="Freeform 235">
                <a:extLst>
                  <a:ext uri="{FF2B5EF4-FFF2-40B4-BE49-F238E27FC236}">
                    <a16:creationId xmlns:a16="http://schemas.microsoft.com/office/drawing/2014/main" id="{044C0AB7-DDC8-594B-B541-9B61D2A37C2D}"/>
                  </a:ext>
                </a:extLst>
              </p:cNvPr>
              <p:cNvSpPr>
                <a:spLocks noEditPoints="1"/>
              </p:cNvSpPr>
              <p:nvPr/>
            </p:nvSpPr>
            <p:spPr bwMode="auto">
              <a:xfrm>
                <a:off x="2058" y="4229"/>
                <a:ext cx="1865" cy="3422"/>
              </a:xfrm>
              <a:custGeom>
                <a:avLst/>
                <a:gdLst>
                  <a:gd name="T0" fmla="*/ 2842 w 3636"/>
                  <a:gd name="T1" fmla="*/ 2120 h 6673"/>
                  <a:gd name="T2" fmla="*/ 1918 w 3636"/>
                  <a:gd name="T3" fmla="*/ 577 h 6673"/>
                  <a:gd name="T4" fmla="*/ 892 w 3636"/>
                  <a:gd name="T5" fmla="*/ 0 h 6673"/>
                  <a:gd name="T6" fmla="*/ 0 w 3636"/>
                  <a:gd name="T7" fmla="*/ 5781 h 6673"/>
                  <a:gd name="T8" fmla="*/ 1731 w 3636"/>
                  <a:gd name="T9" fmla="*/ 6079 h 6673"/>
                  <a:gd name="T10" fmla="*/ 2966 w 3636"/>
                  <a:gd name="T11" fmla="*/ 5048 h 6673"/>
                  <a:gd name="T12" fmla="*/ 3636 w 3636"/>
                  <a:gd name="T13" fmla="*/ 3336 h 6673"/>
                  <a:gd name="T14" fmla="*/ 1051 w 3636"/>
                  <a:gd name="T15" fmla="*/ 2847 h 6673"/>
                  <a:gd name="T16" fmla="*/ 738 w 3636"/>
                  <a:gd name="T17" fmla="*/ 2847 h 6673"/>
                  <a:gd name="T18" fmla="*/ 2684 w 3636"/>
                  <a:gd name="T19" fmla="*/ 4426 h 6673"/>
                  <a:gd name="T20" fmla="*/ 2640 w 3636"/>
                  <a:gd name="T21" fmla="*/ 4559 h 6673"/>
                  <a:gd name="T22" fmla="*/ 2121 w 3636"/>
                  <a:gd name="T23" fmla="*/ 4715 h 6673"/>
                  <a:gd name="T24" fmla="*/ 1467 w 3636"/>
                  <a:gd name="T25" fmla="*/ 4803 h 6673"/>
                  <a:gd name="T26" fmla="*/ 2121 w 3636"/>
                  <a:gd name="T27" fmla="*/ 4891 h 6673"/>
                  <a:gd name="T28" fmla="*/ 2790 w 3636"/>
                  <a:gd name="T29" fmla="*/ 5048 h 6673"/>
                  <a:gd name="T30" fmla="*/ 1693 w 3636"/>
                  <a:gd name="T31" fmla="*/ 5890 h 6673"/>
                  <a:gd name="T32" fmla="*/ 1585 w 3636"/>
                  <a:gd name="T33" fmla="*/ 5954 h 6673"/>
                  <a:gd name="T34" fmla="*/ 176 w 3636"/>
                  <a:gd name="T35" fmla="*/ 5781 h 6673"/>
                  <a:gd name="T36" fmla="*/ 807 w 3636"/>
                  <a:gd name="T37" fmla="*/ 3912 h 6673"/>
                  <a:gd name="T38" fmla="*/ 562 w 3636"/>
                  <a:gd name="T39" fmla="*/ 5781 h 6673"/>
                  <a:gd name="T40" fmla="*/ 1227 w 3636"/>
                  <a:gd name="T41" fmla="*/ 5781 h 6673"/>
                  <a:gd name="T42" fmla="*/ 983 w 3636"/>
                  <a:gd name="T43" fmla="*/ 3912 h 6673"/>
                  <a:gd name="T44" fmla="*/ 1881 w 3636"/>
                  <a:gd name="T45" fmla="*/ 3424 h 6673"/>
                  <a:gd name="T46" fmla="*/ 2778 w 3636"/>
                  <a:gd name="T47" fmla="*/ 3669 h 6673"/>
                  <a:gd name="T48" fmla="*/ 2778 w 3636"/>
                  <a:gd name="T49" fmla="*/ 3004 h 6673"/>
                  <a:gd name="T50" fmla="*/ 1888 w 3636"/>
                  <a:gd name="T51" fmla="*/ 3248 h 6673"/>
                  <a:gd name="T52" fmla="*/ 2132 w 3636"/>
                  <a:gd name="T53" fmla="*/ 1380 h 6673"/>
                  <a:gd name="T54" fmla="*/ 1467 w 3636"/>
                  <a:gd name="T55" fmla="*/ 1380 h 6673"/>
                  <a:gd name="T56" fmla="*/ 1712 w 3636"/>
                  <a:gd name="T57" fmla="*/ 3338 h 6673"/>
                  <a:gd name="T58" fmla="*/ 895 w 3636"/>
                  <a:gd name="T59" fmla="*/ 3736 h 6673"/>
                  <a:gd name="T60" fmla="*/ 176 w 3636"/>
                  <a:gd name="T61" fmla="*/ 891 h 6673"/>
                  <a:gd name="T62" fmla="*/ 807 w 3636"/>
                  <a:gd name="T63" fmla="*/ 2527 h 6673"/>
                  <a:gd name="T64" fmla="*/ 895 w 3636"/>
                  <a:gd name="T65" fmla="*/ 3180 h 6673"/>
                  <a:gd name="T66" fmla="*/ 983 w 3636"/>
                  <a:gd name="T67" fmla="*/ 2527 h 6673"/>
                  <a:gd name="T68" fmla="*/ 1585 w 3636"/>
                  <a:gd name="T69" fmla="*/ 719 h 6673"/>
                  <a:gd name="T70" fmla="*/ 1693 w 3636"/>
                  <a:gd name="T71" fmla="*/ 783 h 6673"/>
                  <a:gd name="T72" fmla="*/ 2790 w 3636"/>
                  <a:gd name="T73" fmla="*/ 1625 h 6673"/>
                  <a:gd name="T74" fmla="*/ 2629 w 3636"/>
                  <a:gd name="T75" fmla="*/ 2191 h 6673"/>
                  <a:gd name="T76" fmla="*/ 3460 w 3636"/>
                  <a:gd name="T77" fmla="*/ 3336 h 6673"/>
                  <a:gd name="T78" fmla="*/ 1956 w 3636"/>
                  <a:gd name="T79" fmla="*/ 4803 h 6673"/>
                  <a:gd name="T80" fmla="*/ 1643 w 3636"/>
                  <a:gd name="T81" fmla="*/ 4803 h 6673"/>
                  <a:gd name="T82" fmla="*/ 1956 w 3636"/>
                  <a:gd name="T83" fmla="*/ 4803 h 6673"/>
                  <a:gd name="T84" fmla="*/ 1051 w 3636"/>
                  <a:gd name="T85" fmla="*/ 5781 h 6673"/>
                  <a:gd name="T86" fmla="*/ 738 w 3636"/>
                  <a:gd name="T87" fmla="*/ 5781 h 6673"/>
                  <a:gd name="T88" fmla="*/ 1800 w 3636"/>
                  <a:gd name="T89" fmla="*/ 1537 h 6673"/>
                  <a:gd name="T90" fmla="*/ 1800 w 3636"/>
                  <a:gd name="T91" fmla="*/ 1224 h 6673"/>
                  <a:gd name="T92" fmla="*/ 1800 w 3636"/>
                  <a:gd name="T93" fmla="*/ 1537 h 6673"/>
                  <a:gd name="T94" fmla="*/ 2778 w 3636"/>
                  <a:gd name="T95" fmla="*/ 3180 h 6673"/>
                  <a:gd name="T96" fmla="*/ 2778 w 3636"/>
                  <a:gd name="T97" fmla="*/ 3493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636" h="6673">
                    <a:moveTo>
                      <a:pt x="3636" y="3336"/>
                    </a:moveTo>
                    <a:cubicBezTo>
                      <a:pt x="3636" y="2807"/>
                      <a:pt x="3321" y="2331"/>
                      <a:pt x="2842" y="2120"/>
                    </a:cubicBezTo>
                    <a:cubicBezTo>
                      <a:pt x="2924" y="1968"/>
                      <a:pt x="2966" y="1799"/>
                      <a:pt x="2966" y="1625"/>
                    </a:cubicBezTo>
                    <a:cubicBezTo>
                      <a:pt x="2966" y="1047"/>
                      <a:pt x="2496" y="577"/>
                      <a:pt x="1918" y="577"/>
                    </a:cubicBezTo>
                    <a:cubicBezTo>
                      <a:pt x="1856" y="577"/>
                      <a:pt x="1794" y="582"/>
                      <a:pt x="1731" y="594"/>
                    </a:cubicBezTo>
                    <a:cubicBezTo>
                      <a:pt x="1607" y="240"/>
                      <a:pt x="1273" y="0"/>
                      <a:pt x="892" y="0"/>
                    </a:cubicBezTo>
                    <a:cubicBezTo>
                      <a:pt x="400" y="0"/>
                      <a:pt x="0" y="400"/>
                      <a:pt x="0" y="891"/>
                    </a:cubicBezTo>
                    <a:cubicBezTo>
                      <a:pt x="0" y="5781"/>
                      <a:pt x="0" y="5781"/>
                      <a:pt x="0" y="5781"/>
                    </a:cubicBezTo>
                    <a:cubicBezTo>
                      <a:pt x="0" y="6273"/>
                      <a:pt x="400" y="6673"/>
                      <a:pt x="892" y="6673"/>
                    </a:cubicBezTo>
                    <a:cubicBezTo>
                      <a:pt x="1273" y="6673"/>
                      <a:pt x="1607" y="6432"/>
                      <a:pt x="1731" y="6079"/>
                    </a:cubicBezTo>
                    <a:cubicBezTo>
                      <a:pt x="1794" y="6090"/>
                      <a:pt x="1856" y="6096"/>
                      <a:pt x="1918" y="6096"/>
                    </a:cubicBezTo>
                    <a:cubicBezTo>
                      <a:pt x="2496" y="6096"/>
                      <a:pt x="2966" y="5626"/>
                      <a:pt x="2966" y="5048"/>
                    </a:cubicBezTo>
                    <a:cubicBezTo>
                      <a:pt x="2966" y="4874"/>
                      <a:pt x="2924" y="4704"/>
                      <a:pt x="2842" y="4553"/>
                    </a:cubicBezTo>
                    <a:cubicBezTo>
                      <a:pt x="3321" y="4342"/>
                      <a:pt x="3636" y="3866"/>
                      <a:pt x="3636" y="3336"/>
                    </a:cubicBezTo>
                    <a:close/>
                    <a:moveTo>
                      <a:pt x="895" y="2691"/>
                    </a:moveTo>
                    <a:cubicBezTo>
                      <a:pt x="981" y="2691"/>
                      <a:pt x="1051" y="2761"/>
                      <a:pt x="1051" y="2847"/>
                    </a:cubicBezTo>
                    <a:cubicBezTo>
                      <a:pt x="1051" y="2934"/>
                      <a:pt x="981" y="3004"/>
                      <a:pt x="895" y="3004"/>
                    </a:cubicBezTo>
                    <a:cubicBezTo>
                      <a:pt x="808" y="3004"/>
                      <a:pt x="738" y="2934"/>
                      <a:pt x="738" y="2847"/>
                    </a:cubicBezTo>
                    <a:cubicBezTo>
                      <a:pt x="738" y="2761"/>
                      <a:pt x="808" y="2691"/>
                      <a:pt x="895" y="2691"/>
                    </a:cubicBezTo>
                    <a:close/>
                    <a:moveTo>
                      <a:pt x="2684" y="4426"/>
                    </a:moveTo>
                    <a:cubicBezTo>
                      <a:pt x="2658" y="4435"/>
                      <a:pt x="2638" y="4456"/>
                      <a:pt x="2629" y="4481"/>
                    </a:cubicBezTo>
                    <a:cubicBezTo>
                      <a:pt x="2621" y="4507"/>
                      <a:pt x="2625" y="4536"/>
                      <a:pt x="2640" y="4559"/>
                    </a:cubicBezTo>
                    <a:cubicBezTo>
                      <a:pt x="2674" y="4608"/>
                      <a:pt x="2702" y="4661"/>
                      <a:pt x="2725" y="4715"/>
                    </a:cubicBezTo>
                    <a:cubicBezTo>
                      <a:pt x="2121" y="4715"/>
                      <a:pt x="2121" y="4715"/>
                      <a:pt x="2121" y="4715"/>
                    </a:cubicBezTo>
                    <a:cubicBezTo>
                      <a:pt x="2082" y="4575"/>
                      <a:pt x="1953" y="4471"/>
                      <a:pt x="1800" y="4471"/>
                    </a:cubicBezTo>
                    <a:cubicBezTo>
                      <a:pt x="1617" y="4471"/>
                      <a:pt x="1467" y="4620"/>
                      <a:pt x="1467" y="4803"/>
                    </a:cubicBezTo>
                    <a:cubicBezTo>
                      <a:pt x="1467" y="4987"/>
                      <a:pt x="1617" y="5136"/>
                      <a:pt x="1800" y="5136"/>
                    </a:cubicBezTo>
                    <a:cubicBezTo>
                      <a:pt x="1953" y="5136"/>
                      <a:pt x="2082" y="5032"/>
                      <a:pt x="2121" y="4891"/>
                    </a:cubicBezTo>
                    <a:cubicBezTo>
                      <a:pt x="2776" y="4891"/>
                      <a:pt x="2776" y="4891"/>
                      <a:pt x="2776" y="4891"/>
                    </a:cubicBezTo>
                    <a:cubicBezTo>
                      <a:pt x="2785" y="4943"/>
                      <a:pt x="2790" y="4995"/>
                      <a:pt x="2790" y="5048"/>
                    </a:cubicBezTo>
                    <a:cubicBezTo>
                      <a:pt x="2790" y="5529"/>
                      <a:pt x="2399" y="5920"/>
                      <a:pt x="1918" y="5920"/>
                    </a:cubicBezTo>
                    <a:cubicBezTo>
                      <a:pt x="1844" y="5920"/>
                      <a:pt x="1769" y="5910"/>
                      <a:pt x="1693" y="5890"/>
                    </a:cubicBezTo>
                    <a:cubicBezTo>
                      <a:pt x="1670" y="5884"/>
                      <a:pt x="1646" y="5887"/>
                      <a:pt x="1626" y="5899"/>
                    </a:cubicBezTo>
                    <a:cubicBezTo>
                      <a:pt x="1605" y="5911"/>
                      <a:pt x="1591" y="5931"/>
                      <a:pt x="1585" y="5954"/>
                    </a:cubicBezTo>
                    <a:cubicBezTo>
                      <a:pt x="1506" y="6273"/>
                      <a:pt x="1221" y="6497"/>
                      <a:pt x="892" y="6497"/>
                    </a:cubicBezTo>
                    <a:cubicBezTo>
                      <a:pt x="497" y="6497"/>
                      <a:pt x="176" y="6176"/>
                      <a:pt x="176" y="5781"/>
                    </a:cubicBezTo>
                    <a:cubicBezTo>
                      <a:pt x="176" y="3912"/>
                      <a:pt x="176" y="3912"/>
                      <a:pt x="176" y="3912"/>
                    </a:cubicBezTo>
                    <a:cubicBezTo>
                      <a:pt x="807" y="3912"/>
                      <a:pt x="807" y="3912"/>
                      <a:pt x="807" y="3912"/>
                    </a:cubicBezTo>
                    <a:cubicBezTo>
                      <a:pt x="807" y="5461"/>
                      <a:pt x="807" y="5461"/>
                      <a:pt x="807" y="5461"/>
                    </a:cubicBezTo>
                    <a:cubicBezTo>
                      <a:pt x="666" y="5499"/>
                      <a:pt x="562" y="5628"/>
                      <a:pt x="562" y="5781"/>
                    </a:cubicBezTo>
                    <a:cubicBezTo>
                      <a:pt x="562" y="5965"/>
                      <a:pt x="711" y="6114"/>
                      <a:pt x="895" y="6114"/>
                    </a:cubicBezTo>
                    <a:cubicBezTo>
                      <a:pt x="1078" y="6114"/>
                      <a:pt x="1227" y="5965"/>
                      <a:pt x="1227" y="5781"/>
                    </a:cubicBezTo>
                    <a:cubicBezTo>
                      <a:pt x="1227" y="5628"/>
                      <a:pt x="1123" y="5499"/>
                      <a:pt x="983" y="5461"/>
                    </a:cubicBezTo>
                    <a:cubicBezTo>
                      <a:pt x="983" y="3912"/>
                      <a:pt x="983" y="3912"/>
                      <a:pt x="983" y="3912"/>
                    </a:cubicBezTo>
                    <a:cubicBezTo>
                      <a:pt x="1314" y="3912"/>
                      <a:pt x="1314" y="3912"/>
                      <a:pt x="1314" y="3912"/>
                    </a:cubicBezTo>
                    <a:cubicBezTo>
                      <a:pt x="1601" y="3912"/>
                      <a:pt x="1840" y="3700"/>
                      <a:pt x="1881" y="3424"/>
                    </a:cubicBezTo>
                    <a:cubicBezTo>
                      <a:pt x="2457" y="3424"/>
                      <a:pt x="2457" y="3424"/>
                      <a:pt x="2457" y="3424"/>
                    </a:cubicBezTo>
                    <a:cubicBezTo>
                      <a:pt x="2496" y="3565"/>
                      <a:pt x="2625" y="3669"/>
                      <a:pt x="2778" y="3669"/>
                    </a:cubicBezTo>
                    <a:cubicBezTo>
                      <a:pt x="2961" y="3669"/>
                      <a:pt x="3110" y="3520"/>
                      <a:pt x="3110" y="3336"/>
                    </a:cubicBezTo>
                    <a:cubicBezTo>
                      <a:pt x="3110" y="3153"/>
                      <a:pt x="2961" y="3004"/>
                      <a:pt x="2778" y="3004"/>
                    </a:cubicBezTo>
                    <a:cubicBezTo>
                      <a:pt x="2625" y="3004"/>
                      <a:pt x="2496" y="3108"/>
                      <a:pt x="2457" y="3248"/>
                    </a:cubicBezTo>
                    <a:cubicBezTo>
                      <a:pt x="1888" y="3248"/>
                      <a:pt x="1888" y="3248"/>
                      <a:pt x="1888" y="3248"/>
                    </a:cubicBezTo>
                    <a:cubicBezTo>
                      <a:pt x="1888" y="1701"/>
                      <a:pt x="1888" y="1701"/>
                      <a:pt x="1888" y="1701"/>
                    </a:cubicBezTo>
                    <a:cubicBezTo>
                      <a:pt x="2029" y="1662"/>
                      <a:pt x="2132" y="1533"/>
                      <a:pt x="2132" y="1380"/>
                    </a:cubicBezTo>
                    <a:cubicBezTo>
                      <a:pt x="2132" y="1197"/>
                      <a:pt x="1983" y="1048"/>
                      <a:pt x="1800" y="1048"/>
                    </a:cubicBezTo>
                    <a:cubicBezTo>
                      <a:pt x="1617" y="1048"/>
                      <a:pt x="1467" y="1197"/>
                      <a:pt x="1467" y="1380"/>
                    </a:cubicBezTo>
                    <a:cubicBezTo>
                      <a:pt x="1467" y="1533"/>
                      <a:pt x="1571" y="1662"/>
                      <a:pt x="1712" y="1701"/>
                    </a:cubicBezTo>
                    <a:cubicBezTo>
                      <a:pt x="1712" y="3338"/>
                      <a:pt x="1712" y="3338"/>
                      <a:pt x="1712" y="3338"/>
                    </a:cubicBezTo>
                    <a:cubicBezTo>
                      <a:pt x="1712" y="3557"/>
                      <a:pt x="1534" y="3736"/>
                      <a:pt x="1314" y="3736"/>
                    </a:cubicBezTo>
                    <a:cubicBezTo>
                      <a:pt x="895" y="3736"/>
                      <a:pt x="895" y="3736"/>
                      <a:pt x="895" y="3736"/>
                    </a:cubicBezTo>
                    <a:cubicBezTo>
                      <a:pt x="176" y="3736"/>
                      <a:pt x="176" y="3736"/>
                      <a:pt x="176" y="3736"/>
                    </a:cubicBezTo>
                    <a:cubicBezTo>
                      <a:pt x="176" y="891"/>
                      <a:pt x="176" y="891"/>
                      <a:pt x="176" y="891"/>
                    </a:cubicBezTo>
                    <a:cubicBezTo>
                      <a:pt x="176" y="526"/>
                      <a:pt x="452" y="224"/>
                      <a:pt x="807" y="181"/>
                    </a:cubicBezTo>
                    <a:cubicBezTo>
                      <a:pt x="807" y="2527"/>
                      <a:pt x="807" y="2527"/>
                      <a:pt x="807" y="2527"/>
                    </a:cubicBezTo>
                    <a:cubicBezTo>
                      <a:pt x="666" y="2565"/>
                      <a:pt x="562" y="2695"/>
                      <a:pt x="562" y="2847"/>
                    </a:cubicBezTo>
                    <a:cubicBezTo>
                      <a:pt x="562" y="3031"/>
                      <a:pt x="711" y="3180"/>
                      <a:pt x="895" y="3180"/>
                    </a:cubicBezTo>
                    <a:cubicBezTo>
                      <a:pt x="1078" y="3180"/>
                      <a:pt x="1227" y="3031"/>
                      <a:pt x="1227" y="2847"/>
                    </a:cubicBezTo>
                    <a:cubicBezTo>
                      <a:pt x="1227" y="2695"/>
                      <a:pt x="1123" y="2565"/>
                      <a:pt x="983" y="2527"/>
                    </a:cubicBezTo>
                    <a:cubicBezTo>
                      <a:pt x="983" y="182"/>
                      <a:pt x="983" y="182"/>
                      <a:pt x="983" y="182"/>
                    </a:cubicBezTo>
                    <a:cubicBezTo>
                      <a:pt x="1272" y="219"/>
                      <a:pt x="1513" y="429"/>
                      <a:pt x="1585" y="719"/>
                    </a:cubicBezTo>
                    <a:cubicBezTo>
                      <a:pt x="1591" y="742"/>
                      <a:pt x="1605" y="762"/>
                      <a:pt x="1626" y="774"/>
                    </a:cubicBezTo>
                    <a:cubicBezTo>
                      <a:pt x="1646" y="786"/>
                      <a:pt x="1670" y="789"/>
                      <a:pt x="1693" y="783"/>
                    </a:cubicBezTo>
                    <a:cubicBezTo>
                      <a:pt x="1769" y="763"/>
                      <a:pt x="1844" y="753"/>
                      <a:pt x="1918" y="753"/>
                    </a:cubicBezTo>
                    <a:cubicBezTo>
                      <a:pt x="2399" y="753"/>
                      <a:pt x="2790" y="1144"/>
                      <a:pt x="2790" y="1625"/>
                    </a:cubicBezTo>
                    <a:cubicBezTo>
                      <a:pt x="2790" y="1800"/>
                      <a:pt x="2738" y="1970"/>
                      <a:pt x="2640" y="2114"/>
                    </a:cubicBezTo>
                    <a:cubicBezTo>
                      <a:pt x="2625" y="2137"/>
                      <a:pt x="2621" y="2165"/>
                      <a:pt x="2629" y="2191"/>
                    </a:cubicBezTo>
                    <a:cubicBezTo>
                      <a:pt x="2638" y="2217"/>
                      <a:pt x="2658" y="2238"/>
                      <a:pt x="2684" y="2247"/>
                    </a:cubicBezTo>
                    <a:cubicBezTo>
                      <a:pt x="3148" y="2408"/>
                      <a:pt x="3460" y="2846"/>
                      <a:pt x="3460" y="3336"/>
                    </a:cubicBezTo>
                    <a:cubicBezTo>
                      <a:pt x="3460" y="3827"/>
                      <a:pt x="3148" y="4265"/>
                      <a:pt x="2684" y="4426"/>
                    </a:cubicBezTo>
                    <a:close/>
                    <a:moveTo>
                      <a:pt x="1956" y="4803"/>
                    </a:moveTo>
                    <a:cubicBezTo>
                      <a:pt x="1956" y="4890"/>
                      <a:pt x="1886" y="4960"/>
                      <a:pt x="1800" y="4960"/>
                    </a:cubicBezTo>
                    <a:cubicBezTo>
                      <a:pt x="1714" y="4960"/>
                      <a:pt x="1643" y="4890"/>
                      <a:pt x="1643" y="4803"/>
                    </a:cubicBezTo>
                    <a:cubicBezTo>
                      <a:pt x="1643" y="4717"/>
                      <a:pt x="1714" y="4647"/>
                      <a:pt x="1800" y="4647"/>
                    </a:cubicBezTo>
                    <a:cubicBezTo>
                      <a:pt x="1886" y="4647"/>
                      <a:pt x="1956" y="4717"/>
                      <a:pt x="1956" y="4803"/>
                    </a:cubicBezTo>
                    <a:close/>
                    <a:moveTo>
                      <a:pt x="895" y="5625"/>
                    </a:moveTo>
                    <a:cubicBezTo>
                      <a:pt x="981" y="5625"/>
                      <a:pt x="1051" y="5695"/>
                      <a:pt x="1051" y="5781"/>
                    </a:cubicBezTo>
                    <a:cubicBezTo>
                      <a:pt x="1051" y="5868"/>
                      <a:pt x="981" y="5938"/>
                      <a:pt x="895" y="5938"/>
                    </a:cubicBezTo>
                    <a:cubicBezTo>
                      <a:pt x="808" y="5938"/>
                      <a:pt x="738" y="5868"/>
                      <a:pt x="738" y="5781"/>
                    </a:cubicBezTo>
                    <a:cubicBezTo>
                      <a:pt x="738" y="5695"/>
                      <a:pt x="808" y="5625"/>
                      <a:pt x="895" y="5625"/>
                    </a:cubicBezTo>
                    <a:close/>
                    <a:moveTo>
                      <a:pt x="1800" y="1537"/>
                    </a:moveTo>
                    <a:cubicBezTo>
                      <a:pt x="1714" y="1537"/>
                      <a:pt x="1643" y="1467"/>
                      <a:pt x="1643" y="1380"/>
                    </a:cubicBezTo>
                    <a:cubicBezTo>
                      <a:pt x="1643" y="1294"/>
                      <a:pt x="1714" y="1224"/>
                      <a:pt x="1800" y="1224"/>
                    </a:cubicBezTo>
                    <a:cubicBezTo>
                      <a:pt x="1886" y="1224"/>
                      <a:pt x="1956" y="1294"/>
                      <a:pt x="1956" y="1380"/>
                    </a:cubicBezTo>
                    <a:cubicBezTo>
                      <a:pt x="1956" y="1467"/>
                      <a:pt x="1886" y="1537"/>
                      <a:pt x="1800" y="1537"/>
                    </a:cubicBezTo>
                    <a:close/>
                    <a:moveTo>
                      <a:pt x="2621" y="3336"/>
                    </a:moveTo>
                    <a:cubicBezTo>
                      <a:pt x="2621" y="3250"/>
                      <a:pt x="2692" y="3180"/>
                      <a:pt x="2778" y="3180"/>
                    </a:cubicBezTo>
                    <a:cubicBezTo>
                      <a:pt x="2864" y="3180"/>
                      <a:pt x="2934" y="3250"/>
                      <a:pt x="2934" y="3336"/>
                    </a:cubicBezTo>
                    <a:cubicBezTo>
                      <a:pt x="2934" y="3423"/>
                      <a:pt x="2864" y="3493"/>
                      <a:pt x="2778" y="3493"/>
                    </a:cubicBezTo>
                    <a:cubicBezTo>
                      <a:pt x="2692" y="3493"/>
                      <a:pt x="2621" y="3423"/>
                      <a:pt x="2621" y="3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5" name="Freeform 11">
                <a:extLst>
                  <a:ext uri="{FF2B5EF4-FFF2-40B4-BE49-F238E27FC236}">
                    <a16:creationId xmlns:a16="http://schemas.microsoft.com/office/drawing/2014/main" id="{207D72C0-5C64-3BDF-4A8D-98F96A2B0CC4}"/>
                  </a:ext>
                </a:extLst>
              </p:cNvPr>
              <p:cNvSpPr>
                <a:spLocks noEditPoints="1"/>
              </p:cNvSpPr>
              <p:nvPr/>
            </p:nvSpPr>
            <p:spPr bwMode="auto">
              <a:xfrm>
                <a:off x="42" y="4229"/>
                <a:ext cx="1865" cy="3422"/>
              </a:xfrm>
              <a:custGeom>
                <a:avLst/>
                <a:gdLst>
                  <a:gd name="T0" fmla="*/ 1905 w 3636"/>
                  <a:gd name="T1" fmla="*/ 594 h 6673"/>
                  <a:gd name="T2" fmla="*/ 670 w 3636"/>
                  <a:gd name="T3" fmla="*/ 1625 h 6673"/>
                  <a:gd name="T4" fmla="*/ 0 w 3636"/>
                  <a:gd name="T5" fmla="*/ 3336 h 6673"/>
                  <a:gd name="T6" fmla="*/ 670 w 3636"/>
                  <a:gd name="T7" fmla="*/ 5048 h 6673"/>
                  <a:gd name="T8" fmla="*/ 1905 w 3636"/>
                  <a:gd name="T9" fmla="*/ 6079 h 6673"/>
                  <a:gd name="T10" fmla="*/ 3636 w 3636"/>
                  <a:gd name="T11" fmla="*/ 5781 h 6673"/>
                  <a:gd name="T12" fmla="*/ 2745 w 3636"/>
                  <a:gd name="T13" fmla="*/ 0 h 6673"/>
                  <a:gd name="T14" fmla="*/ 2585 w 3636"/>
                  <a:gd name="T15" fmla="*/ 3825 h 6673"/>
                  <a:gd name="T16" fmla="*/ 2898 w 3636"/>
                  <a:gd name="T17" fmla="*/ 3825 h 6673"/>
                  <a:gd name="T18" fmla="*/ 3460 w 3636"/>
                  <a:gd name="T19" fmla="*/ 2761 h 6673"/>
                  <a:gd name="T20" fmla="*/ 2830 w 3636"/>
                  <a:gd name="T21" fmla="*/ 1212 h 6673"/>
                  <a:gd name="T22" fmla="*/ 2742 w 3636"/>
                  <a:gd name="T23" fmla="*/ 559 h 6673"/>
                  <a:gd name="T24" fmla="*/ 2654 w 3636"/>
                  <a:gd name="T25" fmla="*/ 1212 h 6673"/>
                  <a:gd name="T26" fmla="*/ 2322 w 3636"/>
                  <a:gd name="T27" fmla="*/ 2761 h 6673"/>
                  <a:gd name="T28" fmla="*/ 1179 w 3636"/>
                  <a:gd name="T29" fmla="*/ 3248 h 6673"/>
                  <a:gd name="T30" fmla="*/ 526 w 3636"/>
                  <a:gd name="T31" fmla="*/ 3336 h 6673"/>
                  <a:gd name="T32" fmla="*/ 1179 w 3636"/>
                  <a:gd name="T33" fmla="*/ 3424 h 6673"/>
                  <a:gd name="T34" fmla="*/ 1748 w 3636"/>
                  <a:gd name="T35" fmla="*/ 4972 h 6673"/>
                  <a:gd name="T36" fmla="*/ 1836 w 3636"/>
                  <a:gd name="T37" fmla="*/ 5625 h 6673"/>
                  <a:gd name="T38" fmla="*/ 1924 w 3636"/>
                  <a:gd name="T39" fmla="*/ 4972 h 6673"/>
                  <a:gd name="T40" fmla="*/ 2322 w 3636"/>
                  <a:gd name="T41" fmla="*/ 2937 h 6673"/>
                  <a:gd name="T42" fmla="*/ 3460 w 3636"/>
                  <a:gd name="T43" fmla="*/ 2937 h 6673"/>
                  <a:gd name="T44" fmla="*/ 2830 w 3636"/>
                  <a:gd name="T45" fmla="*/ 6491 h 6673"/>
                  <a:gd name="T46" fmla="*/ 3074 w 3636"/>
                  <a:gd name="T47" fmla="*/ 3825 h 6673"/>
                  <a:gd name="T48" fmla="*/ 2409 w 3636"/>
                  <a:gd name="T49" fmla="*/ 3825 h 6673"/>
                  <a:gd name="T50" fmla="*/ 2654 w 3636"/>
                  <a:gd name="T51" fmla="*/ 6491 h 6673"/>
                  <a:gd name="T52" fmla="*/ 2011 w 3636"/>
                  <a:gd name="T53" fmla="*/ 5899 h 6673"/>
                  <a:gd name="T54" fmla="*/ 1943 w 3636"/>
                  <a:gd name="T55" fmla="*/ 5890 h 6673"/>
                  <a:gd name="T56" fmla="*/ 846 w 3636"/>
                  <a:gd name="T57" fmla="*/ 5048 h 6673"/>
                  <a:gd name="T58" fmla="*/ 1007 w 3636"/>
                  <a:gd name="T59" fmla="*/ 4481 h 6673"/>
                  <a:gd name="T60" fmla="*/ 176 w 3636"/>
                  <a:gd name="T61" fmla="*/ 3336 h 6673"/>
                  <a:gd name="T62" fmla="*/ 1007 w 3636"/>
                  <a:gd name="T63" fmla="*/ 2191 h 6673"/>
                  <a:gd name="T64" fmla="*/ 912 w 3636"/>
                  <a:gd name="T65" fmla="*/ 1957 h 6673"/>
                  <a:gd name="T66" fmla="*/ 1836 w 3636"/>
                  <a:gd name="T67" fmla="*/ 2202 h 6673"/>
                  <a:gd name="T68" fmla="*/ 1836 w 3636"/>
                  <a:gd name="T69" fmla="*/ 1537 h 6673"/>
                  <a:gd name="T70" fmla="*/ 860 w 3636"/>
                  <a:gd name="T71" fmla="*/ 1781 h 6673"/>
                  <a:gd name="T72" fmla="*/ 1718 w 3636"/>
                  <a:gd name="T73" fmla="*/ 753 h 6673"/>
                  <a:gd name="T74" fmla="*/ 2011 w 3636"/>
                  <a:gd name="T75" fmla="*/ 774 h 6673"/>
                  <a:gd name="T76" fmla="*/ 2745 w 3636"/>
                  <a:gd name="T77" fmla="*/ 176 h 6673"/>
                  <a:gd name="T78" fmla="*/ 3460 w 3636"/>
                  <a:gd name="T79" fmla="*/ 2761 h 6673"/>
                  <a:gd name="T80" fmla="*/ 2585 w 3636"/>
                  <a:gd name="T81" fmla="*/ 891 h 6673"/>
                  <a:gd name="T82" fmla="*/ 2898 w 3636"/>
                  <a:gd name="T83" fmla="*/ 891 h 6673"/>
                  <a:gd name="T84" fmla="*/ 1836 w 3636"/>
                  <a:gd name="T85" fmla="*/ 5136 h 6673"/>
                  <a:gd name="T86" fmla="*/ 1836 w 3636"/>
                  <a:gd name="T87" fmla="*/ 5449 h 6673"/>
                  <a:gd name="T88" fmla="*/ 1836 w 3636"/>
                  <a:gd name="T89" fmla="*/ 5136 h 6673"/>
                  <a:gd name="T90" fmla="*/ 858 w 3636"/>
                  <a:gd name="T91" fmla="*/ 3493 h 6673"/>
                  <a:gd name="T92" fmla="*/ 858 w 3636"/>
                  <a:gd name="T93" fmla="*/ 3180 h 6673"/>
                  <a:gd name="T94" fmla="*/ 1680 w 3636"/>
                  <a:gd name="T95" fmla="*/ 1869 h 6673"/>
                  <a:gd name="T96" fmla="*/ 1993 w 3636"/>
                  <a:gd name="T97" fmla="*/ 1869 h 6673"/>
                  <a:gd name="T98" fmla="*/ 1680 w 3636"/>
                  <a:gd name="T99" fmla="*/ 1869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36" h="6673">
                    <a:moveTo>
                      <a:pt x="2745" y="0"/>
                    </a:moveTo>
                    <a:cubicBezTo>
                      <a:pt x="2363" y="0"/>
                      <a:pt x="2030" y="240"/>
                      <a:pt x="1905" y="594"/>
                    </a:cubicBezTo>
                    <a:cubicBezTo>
                      <a:pt x="1842" y="582"/>
                      <a:pt x="1780" y="577"/>
                      <a:pt x="1718" y="577"/>
                    </a:cubicBezTo>
                    <a:cubicBezTo>
                      <a:pt x="1140" y="577"/>
                      <a:pt x="670" y="1047"/>
                      <a:pt x="670" y="1625"/>
                    </a:cubicBezTo>
                    <a:cubicBezTo>
                      <a:pt x="670" y="1799"/>
                      <a:pt x="713" y="1968"/>
                      <a:pt x="794" y="2120"/>
                    </a:cubicBezTo>
                    <a:cubicBezTo>
                      <a:pt x="315" y="2331"/>
                      <a:pt x="0" y="2807"/>
                      <a:pt x="0" y="3336"/>
                    </a:cubicBezTo>
                    <a:cubicBezTo>
                      <a:pt x="0" y="3866"/>
                      <a:pt x="315" y="4342"/>
                      <a:pt x="794" y="4553"/>
                    </a:cubicBezTo>
                    <a:cubicBezTo>
                      <a:pt x="713" y="4704"/>
                      <a:pt x="670" y="4874"/>
                      <a:pt x="670" y="5048"/>
                    </a:cubicBezTo>
                    <a:cubicBezTo>
                      <a:pt x="670" y="5626"/>
                      <a:pt x="1140" y="6096"/>
                      <a:pt x="1718" y="6096"/>
                    </a:cubicBezTo>
                    <a:cubicBezTo>
                      <a:pt x="1780" y="6096"/>
                      <a:pt x="1842" y="6090"/>
                      <a:pt x="1905" y="6079"/>
                    </a:cubicBezTo>
                    <a:cubicBezTo>
                      <a:pt x="2030" y="6432"/>
                      <a:pt x="2363" y="6673"/>
                      <a:pt x="2745" y="6673"/>
                    </a:cubicBezTo>
                    <a:cubicBezTo>
                      <a:pt x="3236" y="6673"/>
                      <a:pt x="3636" y="6273"/>
                      <a:pt x="3636" y="5781"/>
                    </a:cubicBezTo>
                    <a:cubicBezTo>
                      <a:pt x="3636" y="891"/>
                      <a:pt x="3636" y="891"/>
                      <a:pt x="3636" y="891"/>
                    </a:cubicBezTo>
                    <a:cubicBezTo>
                      <a:pt x="3636" y="400"/>
                      <a:pt x="3236" y="0"/>
                      <a:pt x="2745" y="0"/>
                    </a:cubicBezTo>
                    <a:close/>
                    <a:moveTo>
                      <a:pt x="2742" y="3982"/>
                    </a:moveTo>
                    <a:cubicBezTo>
                      <a:pt x="2655" y="3982"/>
                      <a:pt x="2585" y="3912"/>
                      <a:pt x="2585" y="3825"/>
                    </a:cubicBezTo>
                    <a:cubicBezTo>
                      <a:pt x="2585" y="3739"/>
                      <a:pt x="2655" y="3669"/>
                      <a:pt x="2742" y="3669"/>
                    </a:cubicBezTo>
                    <a:cubicBezTo>
                      <a:pt x="2828" y="3669"/>
                      <a:pt x="2898" y="3739"/>
                      <a:pt x="2898" y="3825"/>
                    </a:cubicBezTo>
                    <a:cubicBezTo>
                      <a:pt x="2898" y="3912"/>
                      <a:pt x="2828" y="3982"/>
                      <a:pt x="2742" y="3982"/>
                    </a:cubicBezTo>
                    <a:close/>
                    <a:moveTo>
                      <a:pt x="3460" y="2761"/>
                    </a:moveTo>
                    <a:cubicBezTo>
                      <a:pt x="2830" y="2761"/>
                      <a:pt x="2830" y="2761"/>
                      <a:pt x="2830" y="2761"/>
                    </a:cubicBezTo>
                    <a:cubicBezTo>
                      <a:pt x="2830" y="1212"/>
                      <a:pt x="2830" y="1212"/>
                      <a:pt x="2830" y="1212"/>
                    </a:cubicBezTo>
                    <a:cubicBezTo>
                      <a:pt x="2970" y="1173"/>
                      <a:pt x="3074" y="1044"/>
                      <a:pt x="3074" y="891"/>
                    </a:cubicBezTo>
                    <a:cubicBezTo>
                      <a:pt x="3074" y="708"/>
                      <a:pt x="2925" y="559"/>
                      <a:pt x="2742" y="559"/>
                    </a:cubicBezTo>
                    <a:cubicBezTo>
                      <a:pt x="2558" y="559"/>
                      <a:pt x="2409" y="708"/>
                      <a:pt x="2409" y="891"/>
                    </a:cubicBezTo>
                    <a:cubicBezTo>
                      <a:pt x="2409" y="1044"/>
                      <a:pt x="2513" y="1173"/>
                      <a:pt x="2654" y="1212"/>
                    </a:cubicBezTo>
                    <a:cubicBezTo>
                      <a:pt x="2654" y="2761"/>
                      <a:pt x="2654" y="2761"/>
                      <a:pt x="2654" y="2761"/>
                    </a:cubicBezTo>
                    <a:cubicBezTo>
                      <a:pt x="2322" y="2761"/>
                      <a:pt x="2322" y="2761"/>
                      <a:pt x="2322" y="2761"/>
                    </a:cubicBezTo>
                    <a:cubicBezTo>
                      <a:pt x="2035" y="2761"/>
                      <a:pt x="1797" y="2973"/>
                      <a:pt x="1755" y="3248"/>
                    </a:cubicBezTo>
                    <a:cubicBezTo>
                      <a:pt x="1179" y="3248"/>
                      <a:pt x="1179" y="3248"/>
                      <a:pt x="1179" y="3248"/>
                    </a:cubicBezTo>
                    <a:cubicBezTo>
                      <a:pt x="1140" y="3108"/>
                      <a:pt x="1011" y="3004"/>
                      <a:pt x="858" y="3004"/>
                    </a:cubicBezTo>
                    <a:cubicBezTo>
                      <a:pt x="675" y="3004"/>
                      <a:pt x="526" y="3153"/>
                      <a:pt x="526" y="3336"/>
                    </a:cubicBezTo>
                    <a:cubicBezTo>
                      <a:pt x="526" y="3520"/>
                      <a:pt x="675" y="3669"/>
                      <a:pt x="858" y="3669"/>
                    </a:cubicBezTo>
                    <a:cubicBezTo>
                      <a:pt x="1011" y="3669"/>
                      <a:pt x="1140" y="3565"/>
                      <a:pt x="1179" y="3424"/>
                    </a:cubicBezTo>
                    <a:cubicBezTo>
                      <a:pt x="1748" y="3424"/>
                      <a:pt x="1748" y="3424"/>
                      <a:pt x="1748" y="3424"/>
                    </a:cubicBezTo>
                    <a:cubicBezTo>
                      <a:pt x="1748" y="4972"/>
                      <a:pt x="1748" y="4972"/>
                      <a:pt x="1748" y="4972"/>
                    </a:cubicBezTo>
                    <a:cubicBezTo>
                      <a:pt x="1608" y="5010"/>
                      <a:pt x="1504" y="5139"/>
                      <a:pt x="1504" y="5292"/>
                    </a:cubicBezTo>
                    <a:cubicBezTo>
                      <a:pt x="1504" y="5476"/>
                      <a:pt x="1653" y="5625"/>
                      <a:pt x="1836" y="5625"/>
                    </a:cubicBezTo>
                    <a:cubicBezTo>
                      <a:pt x="2020" y="5625"/>
                      <a:pt x="2169" y="5476"/>
                      <a:pt x="2169" y="5292"/>
                    </a:cubicBezTo>
                    <a:cubicBezTo>
                      <a:pt x="2169" y="5139"/>
                      <a:pt x="2065" y="5010"/>
                      <a:pt x="1924" y="4972"/>
                    </a:cubicBezTo>
                    <a:cubicBezTo>
                      <a:pt x="1924" y="3335"/>
                      <a:pt x="1924" y="3335"/>
                      <a:pt x="1924" y="3335"/>
                    </a:cubicBezTo>
                    <a:cubicBezTo>
                      <a:pt x="1924" y="3116"/>
                      <a:pt x="2103" y="2937"/>
                      <a:pt x="2322" y="2937"/>
                    </a:cubicBezTo>
                    <a:cubicBezTo>
                      <a:pt x="2742" y="2937"/>
                      <a:pt x="2742" y="2937"/>
                      <a:pt x="2742" y="2937"/>
                    </a:cubicBezTo>
                    <a:cubicBezTo>
                      <a:pt x="3460" y="2937"/>
                      <a:pt x="3460" y="2937"/>
                      <a:pt x="3460" y="2937"/>
                    </a:cubicBezTo>
                    <a:cubicBezTo>
                      <a:pt x="3460" y="5781"/>
                      <a:pt x="3460" y="5781"/>
                      <a:pt x="3460" y="5781"/>
                    </a:cubicBezTo>
                    <a:cubicBezTo>
                      <a:pt x="3460" y="6147"/>
                      <a:pt x="3184" y="6449"/>
                      <a:pt x="2830" y="6491"/>
                    </a:cubicBezTo>
                    <a:cubicBezTo>
                      <a:pt x="2830" y="4146"/>
                      <a:pt x="2830" y="4146"/>
                      <a:pt x="2830" y="4146"/>
                    </a:cubicBezTo>
                    <a:cubicBezTo>
                      <a:pt x="2970" y="4107"/>
                      <a:pt x="3074" y="3978"/>
                      <a:pt x="3074" y="3825"/>
                    </a:cubicBezTo>
                    <a:cubicBezTo>
                      <a:pt x="3074" y="3642"/>
                      <a:pt x="2925" y="3493"/>
                      <a:pt x="2742" y="3493"/>
                    </a:cubicBezTo>
                    <a:cubicBezTo>
                      <a:pt x="2558" y="3493"/>
                      <a:pt x="2409" y="3642"/>
                      <a:pt x="2409" y="3825"/>
                    </a:cubicBezTo>
                    <a:cubicBezTo>
                      <a:pt x="2409" y="3978"/>
                      <a:pt x="2513" y="4107"/>
                      <a:pt x="2654" y="4146"/>
                    </a:cubicBezTo>
                    <a:cubicBezTo>
                      <a:pt x="2654" y="6491"/>
                      <a:pt x="2654" y="6491"/>
                      <a:pt x="2654" y="6491"/>
                    </a:cubicBezTo>
                    <a:cubicBezTo>
                      <a:pt x="2364" y="6454"/>
                      <a:pt x="2123" y="6243"/>
                      <a:pt x="2051" y="5954"/>
                    </a:cubicBezTo>
                    <a:cubicBezTo>
                      <a:pt x="2046" y="5931"/>
                      <a:pt x="2031" y="5911"/>
                      <a:pt x="2011" y="5899"/>
                    </a:cubicBezTo>
                    <a:cubicBezTo>
                      <a:pt x="1997" y="5891"/>
                      <a:pt x="1981" y="5887"/>
                      <a:pt x="1966" y="5887"/>
                    </a:cubicBezTo>
                    <a:cubicBezTo>
                      <a:pt x="1958" y="5887"/>
                      <a:pt x="1951" y="5888"/>
                      <a:pt x="1943" y="5890"/>
                    </a:cubicBezTo>
                    <a:cubicBezTo>
                      <a:pt x="1867" y="5910"/>
                      <a:pt x="1792" y="5920"/>
                      <a:pt x="1718" y="5920"/>
                    </a:cubicBezTo>
                    <a:cubicBezTo>
                      <a:pt x="1237" y="5920"/>
                      <a:pt x="846" y="5529"/>
                      <a:pt x="846" y="5048"/>
                    </a:cubicBezTo>
                    <a:cubicBezTo>
                      <a:pt x="846" y="4872"/>
                      <a:pt x="898" y="4703"/>
                      <a:pt x="996" y="4559"/>
                    </a:cubicBezTo>
                    <a:cubicBezTo>
                      <a:pt x="1012" y="4536"/>
                      <a:pt x="1015" y="4507"/>
                      <a:pt x="1007" y="4481"/>
                    </a:cubicBezTo>
                    <a:cubicBezTo>
                      <a:pt x="998" y="4456"/>
                      <a:pt x="978" y="4435"/>
                      <a:pt x="952" y="4426"/>
                    </a:cubicBezTo>
                    <a:cubicBezTo>
                      <a:pt x="488" y="4265"/>
                      <a:pt x="176" y="3827"/>
                      <a:pt x="176" y="3336"/>
                    </a:cubicBezTo>
                    <a:cubicBezTo>
                      <a:pt x="176" y="2846"/>
                      <a:pt x="488" y="2408"/>
                      <a:pt x="952" y="2247"/>
                    </a:cubicBezTo>
                    <a:cubicBezTo>
                      <a:pt x="978" y="2238"/>
                      <a:pt x="998" y="2217"/>
                      <a:pt x="1007" y="2191"/>
                    </a:cubicBezTo>
                    <a:cubicBezTo>
                      <a:pt x="1015" y="2165"/>
                      <a:pt x="1012" y="2137"/>
                      <a:pt x="996" y="2114"/>
                    </a:cubicBezTo>
                    <a:cubicBezTo>
                      <a:pt x="962" y="2065"/>
                      <a:pt x="934" y="2012"/>
                      <a:pt x="912" y="1957"/>
                    </a:cubicBezTo>
                    <a:cubicBezTo>
                      <a:pt x="1516" y="1957"/>
                      <a:pt x="1516" y="1957"/>
                      <a:pt x="1516" y="1957"/>
                    </a:cubicBezTo>
                    <a:cubicBezTo>
                      <a:pt x="1554" y="2098"/>
                      <a:pt x="1683" y="2202"/>
                      <a:pt x="1836" y="2202"/>
                    </a:cubicBezTo>
                    <a:cubicBezTo>
                      <a:pt x="2020" y="2202"/>
                      <a:pt x="2169" y="2053"/>
                      <a:pt x="2169" y="1869"/>
                    </a:cubicBezTo>
                    <a:cubicBezTo>
                      <a:pt x="2169" y="1686"/>
                      <a:pt x="2020" y="1537"/>
                      <a:pt x="1836" y="1537"/>
                    </a:cubicBezTo>
                    <a:cubicBezTo>
                      <a:pt x="1683" y="1537"/>
                      <a:pt x="1554" y="1641"/>
                      <a:pt x="1516" y="1781"/>
                    </a:cubicBezTo>
                    <a:cubicBezTo>
                      <a:pt x="860" y="1781"/>
                      <a:pt x="860" y="1781"/>
                      <a:pt x="860" y="1781"/>
                    </a:cubicBezTo>
                    <a:cubicBezTo>
                      <a:pt x="851" y="1730"/>
                      <a:pt x="846" y="1678"/>
                      <a:pt x="846" y="1625"/>
                    </a:cubicBezTo>
                    <a:cubicBezTo>
                      <a:pt x="846" y="1144"/>
                      <a:pt x="1237" y="753"/>
                      <a:pt x="1718" y="753"/>
                    </a:cubicBezTo>
                    <a:cubicBezTo>
                      <a:pt x="1792" y="753"/>
                      <a:pt x="1867" y="763"/>
                      <a:pt x="1943" y="783"/>
                    </a:cubicBezTo>
                    <a:cubicBezTo>
                      <a:pt x="1966" y="789"/>
                      <a:pt x="1990" y="786"/>
                      <a:pt x="2011" y="774"/>
                    </a:cubicBezTo>
                    <a:cubicBezTo>
                      <a:pt x="2031" y="762"/>
                      <a:pt x="2046" y="742"/>
                      <a:pt x="2051" y="719"/>
                    </a:cubicBezTo>
                    <a:cubicBezTo>
                      <a:pt x="2130" y="400"/>
                      <a:pt x="2416" y="176"/>
                      <a:pt x="2745" y="176"/>
                    </a:cubicBezTo>
                    <a:cubicBezTo>
                      <a:pt x="3139" y="176"/>
                      <a:pt x="3460" y="497"/>
                      <a:pt x="3460" y="891"/>
                    </a:cubicBezTo>
                    <a:lnTo>
                      <a:pt x="3460" y="2761"/>
                    </a:lnTo>
                    <a:close/>
                    <a:moveTo>
                      <a:pt x="2742" y="1048"/>
                    </a:moveTo>
                    <a:cubicBezTo>
                      <a:pt x="2655" y="1048"/>
                      <a:pt x="2585" y="978"/>
                      <a:pt x="2585" y="891"/>
                    </a:cubicBezTo>
                    <a:cubicBezTo>
                      <a:pt x="2585" y="805"/>
                      <a:pt x="2655" y="735"/>
                      <a:pt x="2742" y="735"/>
                    </a:cubicBezTo>
                    <a:cubicBezTo>
                      <a:pt x="2828" y="735"/>
                      <a:pt x="2898" y="805"/>
                      <a:pt x="2898" y="891"/>
                    </a:cubicBezTo>
                    <a:cubicBezTo>
                      <a:pt x="2898" y="978"/>
                      <a:pt x="2828" y="1048"/>
                      <a:pt x="2742" y="1048"/>
                    </a:cubicBezTo>
                    <a:close/>
                    <a:moveTo>
                      <a:pt x="1836" y="5136"/>
                    </a:moveTo>
                    <a:cubicBezTo>
                      <a:pt x="1923" y="5136"/>
                      <a:pt x="1993" y="5206"/>
                      <a:pt x="1993" y="5292"/>
                    </a:cubicBezTo>
                    <a:cubicBezTo>
                      <a:pt x="1993" y="5379"/>
                      <a:pt x="1923" y="5449"/>
                      <a:pt x="1836" y="5449"/>
                    </a:cubicBezTo>
                    <a:cubicBezTo>
                      <a:pt x="1750" y="5449"/>
                      <a:pt x="1680" y="5379"/>
                      <a:pt x="1680" y="5292"/>
                    </a:cubicBezTo>
                    <a:cubicBezTo>
                      <a:pt x="1680" y="5206"/>
                      <a:pt x="1750" y="5136"/>
                      <a:pt x="1836" y="5136"/>
                    </a:cubicBezTo>
                    <a:close/>
                    <a:moveTo>
                      <a:pt x="1015" y="3336"/>
                    </a:moveTo>
                    <a:cubicBezTo>
                      <a:pt x="1015" y="3423"/>
                      <a:pt x="945" y="3493"/>
                      <a:pt x="858" y="3493"/>
                    </a:cubicBezTo>
                    <a:cubicBezTo>
                      <a:pt x="772" y="3493"/>
                      <a:pt x="702" y="3423"/>
                      <a:pt x="702" y="3336"/>
                    </a:cubicBezTo>
                    <a:cubicBezTo>
                      <a:pt x="702" y="3250"/>
                      <a:pt x="772" y="3180"/>
                      <a:pt x="858" y="3180"/>
                    </a:cubicBezTo>
                    <a:cubicBezTo>
                      <a:pt x="945" y="3180"/>
                      <a:pt x="1015" y="3250"/>
                      <a:pt x="1015" y="3336"/>
                    </a:cubicBezTo>
                    <a:close/>
                    <a:moveTo>
                      <a:pt x="1680" y="1869"/>
                    </a:moveTo>
                    <a:cubicBezTo>
                      <a:pt x="1680" y="1783"/>
                      <a:pt x="1750" y="1713"/>
                      <a:pt x="1836" y="1713"/>
                    </a:cubicBezTo>
                    <a:cubicBezTo>
                      <a:pt x="1923" y="1713"/>
                      <a:pt x="1993" y="1783"/>
                      <a:pt x="1993" y="1869"/>
                    </a:cubicBezTo>
                    <a:cubicBezTo>
                      <a:pt x="1993" y="1956"/>
                      <a:pt x="1923" y="2026"/>
                      <a:pt x="1836" y="2026"/>
                    </a:cubicBezTo>
                    <a:cubicBezTo>
                      <a:pt x="1750" y="2026"/>
                      <a:pt x="1680" y="1956"/>
                      <a:pt x="1680" y="18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69016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rge text, pattern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436889" y="320590"/>
            <a:ext cx="17141825" cy="8191500"/>
          </a:xfrm>
        </p:spPr>
        <p:txBody>
          <a:bodyPr/>
          <a:lstStyle>
            <a:lvl1pPr>
              <a:defRPr sz="17200" b="0" i="0">
                <a:solidFill>
                  <a:schemeClr val="bg1"/>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bg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1">
            <a:extLst>
              <a:ext uri="{FF2B5EF4-FFF2-40B4-BE49-F238E27FC236}">
                <a16:creationId xmlns:a16="http://schemas.microsoft.com/office/drawing/2014/main" id="{15E15240-CB4B-3EBC-59A0-A3009A53924C}"/>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bg1"/>
                </a:solidFill>
                <a:latin typeface="IBM Plex Sans" panose="020B0503050203000203" pitchFamily="34" charset="0"/>
              </a:defRPr>
            </a:lvl1pPr>
          </a:lstStyle>
          <a:p>
            <a:r>
              <a:rPr lang="en-US"/>
              <a:t>IBM TechXchange | © 2024 IBM Corporation</a:t>
            </a:r>
            <a:endParaRPr lang="en-US" dirty="0"/>
          </a:p>
        </p:txBody>
      </p:sp>
      <p:grpSp>
        <p:nvGrpSpPr>
          <p:cNvPr id="3" name="Group 2">
            <a:extLst>
              <a:ext uri="{FF2B5EF4-FFF2-40B4-BE49-F238E27FC236}">
                <a16:creationId xmlns:a16="http://schemas.microsoft.com/office/drawing/2014/main" id="{E787949E-5876-7C39-AFF9-CE394382AD2F}"/>
              </a:ext>
            </a:extLst>
          </p:cNvPr>
          <p:cNvGrpSpPr>
            <a:grpSpLocks noChangeAspect="1"/>
          </p:cNvGrpSpPr>
          <p:nvPr userDrawn="1"/>
        </p:nvGrpSpPr>
        <p:grpSpPr>
          <a:xfrm>
            <a:off x="508338" y="502920"/>
            <a:ext cx="23370498" cy="12710160"/>
            <a:chOff x="-34412" y="228570"/>
            <a:chExt cx="24799683" cy="13487429"/>
          </a:xfrm>
          <a:solidFill>
            <a:srgbClr val="C6C6C6">
              <a:alpha val="15000"/>
            </a:srgbClr>
          </a:solidFill>
        </p:grpSpPr>
        <p:sp>
          <p:nvSpPr>
            <p:cNvPr id="6" name="Freeform: Shape 5">
              <a:extLst>
                <a:ext uri="{FF2B5EF4-FFF2-40B4-BE49-F238E27FC236}">
                  <a16:creationId xmlns:a16="http://schemas.microsoft.com/office/drawing/2014/main" id="{748F31A1-A288-0658-0711-E897B1F74B70}"/>
                </a:ext>
              </a:extLst>
            </p:cNvPr>
            <p:cNvSpPr/>
            <p:nvPr/>
          </p:nvSpPr>
          <p:spPr>
            <a:xfrm>
              <a:off x="835769" y="228598"/>
              <a:ext cx="435077" cy="435073"/>
            </a:xfrm>
            <a:custGeom>
              <a:avLst/>
              <a:gdLst>
                <a:gd name="connsiteX0" fmla="*/ 371366 w 435077"/>
                <a:gd name="connsiteY0" fmla="*/ 63716 h 435073"/>
                <a:gd name="connsiteX1" fmla="*/ 435077 w 435077"/>
                <a:gd name="connsiteY1" fmla="*/ 217539 h 435073"/>
                <a:gd name="connsiteX2" fmla="*/ 218925 w 435077"/>
                <a:gd name="connsiteY2" fmla="*/ 217539 h 435073"/>
                <a:gd name="connsiteX3" fmla="*/ 371366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1 w 435077"/>
                <a:gd name="connsiteY7" fmla="*/ 281249 h 435073"/>
                <a:gd name="connsiteX8" fmla="*/ 216125 w 435077"/>
                <a:gd name="connsiteY8" fmla="*/ 217539 h 435073"/>
                <a:gd name="connsiteX9" fmla="*/ 0 w 435077"/>
                <a:gd name="connsiteY9" fmla="*/ 217539 h 435073"/>
                <a:gd name="connsiteX10" fmla="*/ 63711 w 435077"/>
                <a:gd name="connsiteY10" fmla="*/ 63716 h 435073"/>
                <a:gd name="connsiteX11" fmla="*/ 217539 w 435077"/>
                <a:gd name="connsiteY11" fmla="*/ 0 h 435073"/>
                <a:gd name="connsiteX12" fmla="*/ 371366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6" y="63716"/>
                  </a:moveTo>
                  <a:cubicBezTo>
                    <a:pt x="412154" y="104512"/>
                    <a:pt x="435077" y="159844"/>
                    <a:pt x="435077" y="217539"/>
                  </a:cubicBezTo>
                  <a:lnTo>
                    <a:pt x="218925" y="217539"/>
                  </a:lnTo>
                  <a:cubicBezTo>
                    <a:pt x="276138" y="217907"/>
                    <a:pt x="330903" y="240784"/>
                    <a:pt x="371366" y="281249"/>
                  </a:cubicBezTo>
                  <a:cubicBezTo>
                    <a:pt x="412154" y="322046"/>
                    <a:pt x="435077" y="377379"/>
                    <a:pt x="435077" y="435073"/>
                  </a:cubicBezTo>
                  <a:lnTo>
                    <a:pt x="217539" y="435073"/>
                  </a:lnTo>
                  <a:lnTo>
                    <a:pt x="0" y="435073"/>
                  </a:lnTo>
                  <a:cubicBezTo>
                    <a:pt x="0" y="377379"/>
                    <a:pt x="22923" y="322046"/>
                    <a:pt x="63711" y="281249"/>
                  </a:cubicBezTo>
                  <a:cubicBezTo>
                    <a:pt x="104174" y="240784"/>
                    <a:pt x="158939" y="217907"/>
                    <a:pt x="216125" y="217539"/>
                  </a:cubicBezTo>
                  <a:lnTo>
                    <a:pt x="0" y="217539"/>
                  </a:lnTo>
                  <a:cubicBezTo>
                    <a:pt x="0" y="159844"/>
                    <a:pt x="22923" y="104512"/>
                    <a:pt x="63711" y="63716"/>
                  </a:cubicBezTo>
                  <a:cubicBezTo>
                    <a:pt x="104500" y="22919"/>
                    <a:pt x="159836" y="0"/>
                    <a:pt x="217539" y="0"/>
                  </a:cubicBezTo>
                  <a:cubicBezTo>
                    <a:pt x="275213" y="0"/>
                    <a:pt x="330550" y="22919"/>
                    <a:pt x="371366"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7" name="Freeform: Shape 6">
              <a:extLst>
                <a:ext uri="{FF2B5EF4-FFF2-40B4-BE49-F238E27FC236}">
                  <a16:creationId xmlns:a16="http://schemas.microsoft.com/office/drawing/2014/main" id="{E3902240-DEAE-8A4F-6B49-8099A1C9D084}"/>
                </a:ext>
              </a:extLst>
            </p:cNvPr>
            <p:cNvSpPr/>
            <p:nvPr/>
          </p:nvSpPr>
          <p:spPr>
            <a:xfrm>
              <a:off x="-34398" y="228598"/>
              <a:ext cx="435090" cy="435078"/>
            </a:xfrm>
            <a:custGeom>
              <a:avLst/>
              <a:gdLst>
                <a:gd name="connsiteX0" fmla="*/ 217525 w 435090"/>
                <a:gd name="connsiteY0" fmla="*/ 0 h 435078"/>
                <a:gd name="connsiteX1" fmla="*/ 0 w 435090"/>
                <a:gd name="connsiteY1" fmla="*/ 0 h 435078"/>
                <a:gd name="connsiteX2" fmla="*/ 0 w 435090"/>
                <a:gd name="connsiteY2" fmla="*/ 217539 h 435078"/>
                <a:gd name="connsiteX3" fmla="*/ 217525 w 435090"/>
                <a:gd name="connsiteY3" fmla="*/ 0 h 435078"/>
                <a:gd name="connsiteX4" fmla="*/ 435091 w 435090"/>
                <a:gd name="connsiteY4" fmla="*/ 0 h 435078"/>
                <a:gd name="connsiteX5" fmla="*/ 435091 w 435090"/>
                <a:gd name="connsiteY5" fmla="*/ 217539 h 435078"/>
                <a:gd name="connsiteX6" fmla="*/ 217552 w 435090"/>
                <a:gd name="connsiteY6" fmla="*/ 0 h 435078"/>
                <a:gd name="connsiteX7" fmla="*/ 435091 w 435090"/>
                <a:gd name="connsiteY7" fmla="*/ 0 h 435078"/>
                <a:gd name="connsiteX8" fmla="*/ 217552 w 435090"/>
                <a:gd name="connsiteY8" fmla="*/ 435079 h 435078"/>
                <a:gd name="connsiteX9" fmla="*/ 435091 w 435090"/>
                <a:gd name="connsiteY9" fmla="*/ 217539 h 435078"/>
                <a:gd name="connsiteX10" fmla="*/ 435091 w 435090"/>
                <a:gd name="connsiteY10" fmla="*/ 435079 h 435078"/>
                <a:gd name="connsiteX11" fmla="*/ 217552 w 435090"/>
                <a:gd name="connsiteY11" fmla="*/ 435079 h 435078"/>
                <a:gd name="connsiteX12" fmla="*/ 217552 w 435090"/>
                <a:gd name="connsiteY12" fmla="*/ 435079 h 435078"/>
                <a:gd name="connsiteX13" fmla="*/ 11 w 435090"/>
                <a:gd name="connsiteY13" fmla="*/ 217539 h 435078"/>
                <a:gd name="connsiteX14" fmla="*/ 11 w 435090"/>
                <a:gd name="connsiteY14" fmla="*/ 435079 h 435078"/>
                <a:gd name="connsiteX15" fmla="*/ 217552 w 435090"/>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8">
                  <a:moveTo>
                    <a:pt x="217525" y="0"/>
                  </a:moveTo>
                  <a:lnTo>
                    <a:pt x="0" y="0"/>
                  </a:lnTo>
                  <a:lnTo>
                    <a:pt x="0" y="217539"/>
                  </a:lnTo>
                  <a:lnTo>
                    <a:pt x="217525" y="0"/>
                  </a:lnTo>
                  <a:close/>
                  <a:moveTo>
                    <a:pt x="435091" y="0"/>
                  </a:moveTo>
                  <a:lnTo>
                    <a:pt x="435091" y="217539"/>
                  </a:lnTo>
                  <a:lnTo>
                    <a:pt x="217552" y="0"/>
                  </a:lnTo>
                  <a:lnTo>
                    <a:pt x="435091" y="0"/>
                  </a:lnTo>
                  <a:close/>
                  <a:moveTo>
                    <a:pt x="217552" y="435079"/>
                  </a:moveTo>
                  <a:lnTo>
                    <a:pt x="435091" y="217539"/>
                  </a:lnTo>
                  <a:lnTo>
                    <a:pt x="435091" y="435079"/>
                  </a:lnTo>
                  <a:lnTo>
                    <a:pt x="217552" y="435079"/>
                  </a:lnTo>
                  <a:close/>
                  <a:moveTo>
                    <a:pt x="217552" y="435079"/>
                  </a:moveTo>
                  <a:lnTo>
                    <a:pt x="11" y="217539"/>
                  </a:lnTo>
                  <a:lnTo>
                    <a:pt x="11" y="435079"/>
                  </a:lnTo>
                  <a:lnTo>
                    <a:pt x="217552" y="435079"/>
                  </a:lnTo>
                  <a:close/>
                </a:path>
              </a:pathLst>
            </a:custGeom>
            <a:grpFill/>
            <a:ln w="27192" cap="flat">
              <a:noFill/>
              <a:prstDash val="solid"/>
              <a:miter/>
            </a:ln>
          </p:spPr>
          <p:txBody>
            <a:bodyPr rtlCol="0" anchor="ctr"/>
            <a:lstStyle/>
            <a:p>
              <a:endParaRPr lang="uk-UA">
                <a:solidFill>
                  <a:schemeClr val="bg1"/>
                </a:solidFill>
              </a:endParaRPr>
            </a:p>
          </p:txBody>
        </p:sp>
        <p:sp>
          <p:nvSpPr>
            <p:cNvPr id="8" name="Freeform: Shape 7">
              <a:extLst>
                <a:ext uri="{FF2B5EF4-FFF2-40B4-BE49-F238E27FC236}">
                  <a16:creationId xmlns:a16="http://schemas.microsoft.com/office/drawing/2014/main" id="{ED2E9913-021B-9F2E-809B-4CCA73CD5227}"/>
                </a:ext>
              </a:extLst>
            </p:cNvPr>
            <p:cNvSpPr/>
            <p:nvPr/>
          </p:nvSpPr>
          <p:spPr>
            <a:xfrm>
              <a:off x="1705924"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3 h 435075"/>
                <a:gd name="connsiteX8" fmla="*/ 435077 w 435077"/>
                <a:gd name="connsiteY8" fmla="*/ 217543 h 435075"/>
                <a:gd name="connsiteX9" fmla="*/ 435077 w 435077"/>
                <a:gd name="connsiteY9" fmla="*/ 217538 h 435075"/>
                <a:gd name="connsiteX10" fmla="*/ 435077 w 435077"/>
                <a:gd name="connsiteY10" fmla="*/ 217533 h 435075"/>
                <a:gd name="connsiteX11" fmla="*/ 435077 w 435077"/>
                <a:gd name="connsiteY11" fmla="*/ 217533 h 435075"/>
                <a:gd name="connsiteX12" fmla="*/ 217539 w 435077"/>
                <a:gd name="connsiteY12" fmla="*/ 5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3"/>
                  </a:lnTo>
                  <a:lnTo>
                    <a:pt x="435077" y="217543"/>
                  </a:lnTo>
                  <a:lnTo>
                    <a:pt x="435077" y="217538"/>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9" name="Freeform: Shape 8">
              <a:extLst>
                <a:ext uri="{FF2B5EF4-FFF2-40B4-BE49-F238E27FC236}">
                  <a16:creationId xmlns:a16="http://schemas.microsoft.com/office/drawing/2014/main" id="{01645AAA-3C06-85C5-975A-5224CB9F4FF2}"/>
                </a:ext>
              </a:extLst>
            </p:cNvPr>
            <p:cNvSpPr/>
            <p:nvPr/>
          </p:nvSpPr>
          <p:spPr>
            <a:xfrm>
              <a:off x="2576106" y="228598"/>
              <a:ext cx="435077" cy="435078"/>
            </a:xfrm>
            <a:custGeom>
              <a:avLst/>
              <a:gdLst>
                <a:gd name="connsiteX0" fmla="*/ 0 w 435077"/>
                <a:gd name="connsiteY0" fmla="*/ 435079 h 435078"/>
                <a:gd name="connsiteX1" fmla="*/ 217512 w 435077"/>
                <a:gd name="connsiteY1" fmla="*/ 435079 h 435078"/>
                <a:gd name="connsiteX2" fmla="*/ 217512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2" y="435079"/>
                  </a:lnTo>
                  <a:lnTo>
                    <a:pt x="217512"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0" name="Freeform: Shape 9">
              <a:extLst>
                <a:ext uri="{FF2B5EF4-FFF2-40B4-BE49-F238E27FC236}">
                  <a16:creationId xmlns:a16="http://schemas.microsoft.com/office/drawing/2014/main" id="{DCE3E936-F1F9-64A7-8E6D-38491F5178AB}"/>
                </a:ext>
              </a:extLst>
            </p:cNvPr>
            <p:cNvSpPr/>
            <p:nvPr/>
          </p:nvSpPr>
          <p:spPr>
            <a:xfrm>
              <a:off x="4316416" y="228598"/>
              <a:ext cx="435103" cy="435073"/>
            </a:xfrm>
            <a:custGeom>
              <a:avLst/>
              <a:gdLst>
                <a:gd name="connsiteX0" fmla="*/ 371365 w 435103"/>
                <a:gd name="connsiteY0" fmla="*/ 63716 h 435073"/>
                <a:gd name="connsiteX1" fmla="*/ 435077 w 435103"/>
                <a:gd name="connsiteY1" fmla="*/ 217539 h 435073"/>
                <a:gd name="connsiteX2" fmla="*/ 218952 w 435103"/>
                <a:gd name="connsiteY2" fmla="*/ 217539 h 435073"/>
                <a:gd name="connsiteX3" fmla="*/ 371365 w 435103"/>
                <a:gd name="connsiteY3" fmla="*/ 281249 h 435073"/>
                <a:gd name="connsiteX4" fmla="*/ 435104 w 435103"/>
                <a:gd name="connsiteY4" fmla="*/ 435073 h 435073"/>
                <a:gd name="connsiteX5" fmla="*/ 217565 w 435103"/>
                <a:gd name="connsiteY5" fmla="*/ 435073 h 435073"/>
                <a:gd name="connsiteX6" fmla="*/ 27 w 435103"/>
                <a:gd name="connsiteY6" fmla="*/ 435073 h 435073"/>
                <a:gd name="connsiteX7" fmla="*/ 63739 w 435103"/>
                <a:gd name="connsiteY7" fmla="*/ 281249 h 435073"/>
                <a:gd name="connsiteX8" fmla="*/ 216151 w 435103"/>
                <a:gd name="connsiteY8" fmla="*/ 217539 h 435073"/>
                <a:gd name="connsiteX9" fmla="*/ 0 w 435103"/>
                <a:gd name="connsiteY9" fmla="*/ 217539 h 435073"/>
                <a:gd name="connsiteX10" fmla="*/ 63739 w 435103"/>
                <a:gd name="connsiteY10" fmla="*/ 63716 h 435073"/>
                <a:gd name="connsiteX11" fmla="*/ 217539 w 435103"/>
                <a:gd name="connsiteY11" fmla="*/ 0 h 435073"/>
                <a:gd name="connsiteX12" fmla="*/ 371365 w 435103"/>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3">
                  <a:moveTo>
                    <a:pt x="371365" y="63716"/>
                  </a:moveTo>
                  <a:cubicBezTo>
                    <a:pt x="412181" y="104512"/>
                    <a:pt x="435077" y="159844"/>
                    <a:pt x="435077" y="217539"/>
                  </a:cubicBezTo>
                  <a:lnTo>
                    <a:pt x="218952" y="217539"/>
                  </a:lnTo>
                  <a:cubicBezTo>
                    <a:pt x="276138" y="217907"/>
                    <a:pt x="330903" y="240784"/>
                    <a:pt x="371365" y="281249"/>
                  </a:cubicBezTo>
                  <a:cubicBezTo>
                    <a:pt x="412181" y="322046"/>
                    <a:pt x="435104" y="377379"/>
                    <a:pt x="435104" y="435073"/>
                  </a:cubicBezTo>
                  <a:lnTo>
                    <a:pt x="217565" y="435073"/>
                  </a:lnTo>
                  <a:lnTo>
                    <a:pt x="27" y="435073"/>
                  </a:lnTo>
                  <a:cubicBezTo>
                    <a:pt x="27" y="377379"/>
                    <a:pt x="22923" y="322046"/>
                    <a:pt x="63739" y="281249"/>
                  </a:cubicBezTo>
                  <a:cubicBezTo>
                    <a:pt x="104201" y="240784"/>
                    <a:pt x="158966" y="217907"/>
                    <a:pt x="216151" y="217539"/>
                  </a:cubicBezTo>
                  <a:lnTo>
                    <a:pt x="0" y="217539"/>
                  </a:lnTo>
                  <a:cubicBezTo>
                    <a:pt x="0" y="159844"/>
                    <a:pt x="22923" y="104512"/>
                    <a:pt x="63739" y="63716"/>
                  </a:cubicBezTo>
                  <a:cubicBezTo>
                    <a:pt x="104527" y="22919"/>
                    <a:pt x="159864" y="0"/>
                    <a:pt x="217539" y="0"/>
                  </a:cubicBezTo>
                  <a:cubicBezTo>
                    <a:pt x="275240" y="0"/>
                    <a:pt x="330577" y="22919"/>
                    <a:pt x="371365"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11" name="Freeform: Shape 10">
              <a:extLst>
                <a:ext uri="{FF2B5EF4-FFF2-40B4-BE49-F238E27FC236}">
                  <a16:creationId xmlns:a16="http://schemas.microsoft.com/office/drawing/2014/main" id="{6AC957CD-4E33-812E-CC35-BFCE683CCB3A}"/>
                </a:ext>
              </a:extLst>
            </p:cNvPr>
            <p:cNvSpPr/>
            <p:nvPr/>
          </p:nvSpPr>
          <p:spPr>
            <a:xfrm>
              <a:off x="3446261" y="228598"/>
              <a:ext cx="435077" cy="435078"/>
            </a:xfrm>
            <a:custGeom>
              <a:avLst/>
              <a:gdLst>
                <a:gd name="connsiteX0" fmla="*/ 217566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39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6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6" y="0"/>
                  </a:moveTo>
                  <a:lnTo>
                    <a:pt x="217539" y="0"/>
                  </a:lnTo>
                  <a:lnTo>
                    <a:pt x="27" y="0"/>
                  </a:lnTo>
                  <a:lnTo>
                    <a:pt x="27" y="217539"/>
                  </a:lnTo>
                  <a:lnTo>
                    <a:pt x="217539" y="7"/>
                  </a:lnTo>
                  <a:lnTo>
                    <a:pt x="435077" y="217539"/>
                  </a:lnTo>
                  <a:lnTo>
                    <a:pt x="217539" y="435079"/>
                  </a:lnTo>
                  <a:lnTo>
                    <a:pt x="0" y="217539"/>
                  </a:lnTo>
                  <a:lnTo>
                    <a:pt x="0" y="435079"/>
                  </a:lnTo>
                  <a:lnTo>
                    <a:pt x="217539" y="435079"/>
                  </a:lnTo>
                  <a:lnTo>
                    <a:pt x="435077" y="435079"/>
                  </a:lnTo>
                  <a:lnTo>
                    <a:pt x="435077" y="217539"/>
                  </a:lnTo>
                  <a:lnTo>
                    <a:pt x="435077" y="0"/>
                  </a:lnTo>
                  <a:lnTo>
                    <a:pt x="217566" y="0"/>
                  </a:lnTo>
                  <a:close/>
                </a:path>
              </a:pathLst>
            </a:custGeom>
            <a:grpFill/>
            <a:ln w="27192" cap="flat">
              <a:noFill/>
              <a:prstDash val="solid"/>
              <a:miter/>
            </a:ln>
          </p:spPr>
          <p:txBody>
            <a:bodyPr rtlCol="0" anchor="ctr"/>
            <a:lstStyle/>
            <a:p>
              <a:endParaRPr lang="uk-UA">
                <a:solidFill>
                  <a:schemeClr val="bg1"/>
                </a:solidFill>
              </a:endParaRPr>
            </a:p>
          </p:txBody>
        </p:sp>
        <p:sp>
          <p:nvSpPr>
            <p:cNvPr id="12" name="Freeform: Shape 11">
              <a:extLst>
                <a:ext uri="{FF2B5EF4-FFF2-40B4-BE49-F238E27FC236}">
                  <a16:creationId xmlns:a16="http://schemas.microsoft.com/office/drawing/2014/main" id="{6DEE4023-562C-1E8C-D053-5EE75006D4D3}"/>
                </a:ext>
              </a:extLst>
            </p:cNvPr>
            <p:cNvSpPr/>
            <p:nvPr/>
          </p:nvSpPr>
          <p:spPr>
            <a:xfrm>
              <a:off x="518659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solidFill>
                  <a:schemeClr val="bg1"/>
                </a:solidFill>
              </a:endParaRPr>
            </a:p>
          </p:txBody>
        </p:sp>
        <p:sp>
          <p:nvSpPr>
            <p:cNvPr id="13" name="Freeform: Shape 12">
              <a:extLst>
                <a:ext uri="{FF2B5EF4-FFF2-40B4-BE49-F238E27FC236}">
                  <a16:creationId xmlns:a16="http://schemas.microsoft.com/office/drawing/2014/main" id="{5EABA1CB-E122-3344-36C8-B76C20DAA343}"/>
                </a:ext>
              </a:extLst>
            </p:cNvPr>
            <p:cNvSpPr/>
            <p:nvPr/>
          </p:nvSpPr>
          <p:spPr>
            <a:xfrm>
              <a:off x="6056752"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4" name="Freeform: Shape 13">
              <a:extLst>
                <a:ext uri="{FF2B5EF4-FFF2-40B4-BE49-F238E27FC236}">
                  <a16:creationId xmlns:a16="http://schemas.microsoft.com/office/drawing/2014/main" id="{451E3584-FA0C-DC72-C1B1-D54F206864BB}"/>
                </a:ext>
              </a:extLst>
            </p:cNvPr>
            <p:cNvSpPr/>
            <p:nvPr/>
          </p:nvSpPr>
          <p:spPr>
            <a:xfrm>
              <a:off x="7797062" y="228598"/>
              <a:ext cx="435104" cy="435073"/>
            </a:xfrm>
            <a:custGeom>
              <a:avLst/>
              <a:gdLst>
                <a:gd name="connsiteX0" fmla="*/ 371366 w 435104"/>
                <a:gd name="connsiteY0" fmla="*/ 63716 h 435073"/>
                <a:gd name="connsiteX1" fmla="*/ 435077 w 435104"/>
                <a:gd name="connsiteY1" fmla="*/ 217539 h 435073"/>
                <a:gd name="connsiteX2" fmla="*/ 218953 w 435104"/>
                <a:gd name="connsiteY2" fmla="*/ 217539 h 435073"/>
                <a:gd name="connsiteX3" fmla="*/ 371366 w 435104"/>
                <a:gd name="connsiteY3" fmla="*/ 281249 h 435073"/>
                <a:gd name="connsiteX4" fmla="*/ 435105 w 435104"/>
                <a:gd name="connsiteY4" fmla="*/ 435073 h 435073"/>
                <a:gd name="connsiteX5" fmla="*/ 217566 w 435104"/>
                <a:gd name="connsiteY5" fmla="*/ 435073 h 435073"/>
                <a:gd name="connsiteX6" fmla="*/ 27 w 435104"/>
                <a:gd name="connsiteY6" fmla="*/ 435073 h 435073"/>
                <a:gd name="connsiteX7" fmla="*/ 63739 w 435104"/>
                <a:gd name="connsiteY7" fmla="*/ 281249 h 435073"/>
                <a:gd name="connsiteX8" fmla="*/ 216152 w 435104"/>
                <a:gd name="connsiteY8" fmla="*/ 217539 h 435073"/>
                <a:gd name="connsiteX9" fmla="*/ 0 w 435104"/>
                <a:gd name="connsiteY9" fmla="*/ 217539 h 435073"/>
                <a:gd name="connsiteX10" fmla="*/ 63739 w 435104"/>
                <a:gd name="connsiteY10" fmla="*/ 63716 h 435073"/>
                <a:gd name="connsiteX11" fmla="*/ 217539 w 435104"/>
                <a:gd name="connsiteY11" fmla="*/ 0 h 435073"/>
                <a:gd name="connsiteX12" fmla="*/ 371366 w 435104"/>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3">
                  <a:moveTo>
                    <a:pt x="371366" y="63716"/>
                  </a:moveTo>
                  <a:cubicBezTo>
                    <a:pt x="412182" y="104512"/>
                    <a:pt x="435077" y="159844"/>
                    <a:pt x="435077" y="217539"/>
                  </a:cubicBezTo>
                  <a:lnTo>
                    <a:pt x="218953" y="217539"/>
                  </a:lnTo>
                  <a:cubicBezTo>
                    <a:pt x="276138" y="217907"/>
                    <a:pt x="330904" y="240784"/>
                    <a:pt x="371366" y="281249"/>
                  </a:cubicBezTo>
                  <a:cubicBezTo>
                    <a:pt x="412182" y="322046"/>
                    <a:pt x="435105" y="377379"/>
                    <a:pt x="435105" y="435073"/>
                  </a:cubicBezTo>
                  <a:lnTo>
                    <a:pt x="217566" y="435073"/>
                  </a:lnTo>
                  <a:lnTo>
                    <a:pt x="27" y="435073"/>
                  </a:lnTo>
                  <a:cubicBezTo>
                    <a:pt x="27" y="377379"/>
                    <a:pt x="22924" y="322046"/>
                    <a:pt x="63739" y="281249"/>
                  </a:cubicBezTo>
                  <a:cubicBezTo>
                    <a:pt x="104201" y="240784"/>
                    <a:pt x="158967" y="217907"/>
                    <a:pt x="216152" y="217539"/>
                  </a:cubicBezTo>
                  <a:lnTo>
                    <a:pt x="0" y="217539"/>
                  </a:lnTo>
                  <a:cubicBezTo>
                    <a:pt x="0" y="159844"/>
                    <a:pt x="22924" y="104512"/>
                    <a:pt x="63739" y="63716"/>
                  </a:cubicBezTo>
                  <a:cubicBezTo>
                    <a:pt x="104527" y="22919"/>
                    <a:pt x="159864" y="0"/>
                    <a:pt x="217539" y="0"/>
                  </a:cubicBezTo>
                  <a:cubicBezTo>
                    <a:pt x="275241" y="0"/>
                    <a:pt x="330578" y="22919"/>
                    <a:pt x="371366"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15" name="Freeform: Shape 14">
              <a:extLst>
                <a:ext uri="{FF2B5EF4-FFF2-40B4-BE49-F238E27FC236}">
                  <a16:creationId xmlns:a16="http://schemas.microsoft.com/office/drawing/2014/main" id="{AC9380E4-C60A-88F9-710A-7DB5896E4887}"/>
                </a:ext>
              </a:extLst>
            </p:cNvPr>
            <p:cNvSpPr/>
            <p:nvPr/>
          </p:nvSpPr>
          <p:spPr>
            <a:xfrm>
              <a:off x="6926907"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16" name="Freeform: Shape 15">
              <a:extLst>
                <a:ext uri="{FF2B5EF4-FFF2-40B4-BE49-F238E27FC236}">
                  <a16:creationId xmlns:a16="http://schemas.microsoft.com/office/drawing/2014/main" id="{D8BE1E46-49FF-0DCF-1998-94B74AA28098}"/>
                </a:ext>
              </a:extLst>
            </p:cNvPr>
            <p:cNvSpPr/>
            <p:nvPr/>
          </p:nvSpPr>
          <p:spPr>
            <a:xfrm>
              <a:off x="866721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solidFill>
                  <a:schemeClr val="bg1"/>
                </a:solidFill>
              </a:endParaRPr>
            </a:p>
          </p:txBody>
        </p:sp>
        <p:sp>
          <p:nvSpPr>
            <p:cNvPr id="17" name="Freeform: Shape 16">
              <a:extLst>
                <a:ext uri="{FF2B5EF4-FFF2-40B4-BE49-F238E27FC236}">
                  <a16:creationId xmlns:a16="http://schemas.microsoft.com/office/drawing/2014/main" id="{1734D71D-0891-74FA-45A8-C9D59261DD61}"/>
                </a:ext>
              </a:extLst>
            </p:cNvPr>
            <p:cNvSpPr/>
            <p:nvPr/>
          </p:nvSpPr>
          <p:spPr>
            <a:xfrm>
              <a:off x="9537399" y="228598"/>
              <a:ext cx="435077" cy="435078"/>
            </a:xfrm>
            <a:custGeom>
              <a:avLst/>
              <a:gdLst>
                <a:gd name="connsiteX0" fmla="*/ 0 w 435077"/>
                <a:gd name="connsiteY0" fmla="*/ 435079 h 435078"/>
                <a:gd name="connsiteX1" fmla="*/ 217511 w 435077"/>
                <a:gd name="connsiteY1" fmla="*/ 435079 h 435078"/>
                <a:gd name="connsiteX2" fmla="*/ 217511 w 435077"/>
                <a:gd name="connsiteY2" fmla="*/ 217546 h 435078"/>
                <a:gd name="connsiteX3" fmla="*/ 0 w 435077"/>
                <a:gd name="connsiteY3" fmla="*/ 435079 h 435078"/>
                <a:gd name="connsiteX4" fmla="*/ 217511 w 435077"/>
                <a:gd name="connsiteY4" fmla="*/ 0 h 435078"/>
                <a:gd name="connsiteX5" fmla="*/ 0 w 435077"/>
                <a:gd name="connsiteY5" fmla="*/ 0 h 435078"/>
                <a:gd name="connsiteX6" fmla="*/ 217511 w 435077"/>
                <a:gd name="connsiteY6" fmla="*/ 217532 h 435078"/>
                <a:gd name="connsiteX7" fmla="*/ 217511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1" y="435079"/>
                  </a:lnTo>
                  <a:lnTo>
                    <a:pt x="217511" y="217546"/>
                  </a:lnTo>
                  <a:lnTo>
                    <a:pt x="0" y="435079"/>
                  </a:lnTo>
                  <a:close/>
                  <a:moveTo>
                    <a:pt x="217511" y="0"/>
                  </a:moveTo>
                  <a:lnTo>
                    <a:pt x="0" y="0"/>
                  </a:lnTo>
                  <a:lnTo>
                    <a:pt x="217511" y="217532"/>
                  </a:lnTo>
                  <a:lnTo>
                    <a:pt x="217511"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8" name="Freeform: Shape 17">
              <a:extLst>
                <a:ext uri="{FF2B5EF4-FFF2-40B4-BE49-F238E27FC236}">
                  <a16:creationId xmlns:a16="http://schemas.microsoft.com/office/drawing/2014/main" id="{6E417284-6EF3-12DD-2F32-792D989C7EB3}"/>
                </a:ext>
              </a:extLst>
            </p:cNvPr>
            <p:cNvSpPr/>
            <p:nvPr/>
          </p:nvSpPr>
          <p:spPr>
            <a:xfrm>
              <a:off x="1127770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2"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174" y="240784"/>
                    <a:pt x="158938" y="217907"/>
                    <a:pt x="216151" y="217539"/>
                  </a:cubicBezTo>
                  <a:lnTo>
                    <a:pt x="0" y="217539"/>
                  </a:lnTo>
                  <a:cubicBezTo>
                    <a:pt x="0" y="159844"/>
                    <a:pt x="22922" y="104512"/>
                    <a:pt x="63710" y="63716"/>
                  </a:cubicBezTo>
                  <a:cubicBezTo>
                    <a:pt x="104499" y="22919"/>
                    <a:pt x="159836" y="0"/>
                    <a:pt x="217539" y="0"/>
                  </a:cubicBezTo>
                  <a:cubicBezTo>
                    <a:pt x="275239" y="0"/>
                    <a:pt x="330549" y="22919"/>
                    <a:pt x="371365"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19" name="Freeform: Shape 18">
              <a:extLst>
                <a:ext uri="{FF2B5EF4-FFF2-40B4-BE49-F238E27FC236}">
                  <a16:creationId xmlns:a16="http://schemas.microsoft.com/office/drawing/2014/main" id="{5A8FE65A-A209-28D0-BC63-10DA46E73BC5}"/>
                </a:ext>
              </a:extLst>
            </p:cNvPr>
            <p:cNvSpPr/>
            <p:nvPr/>
          </p:nvSpPr>
          <p:spPr>
            <a:xfrm>
              <a:off x="1040755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solidFill>
                  <a:schemeClr val="bg1"/>
                </a:solidFill>
              </a:endParaRPr>
            </a:p>
          </p:txBody>
        </p:sp>
        <p:sp>
          <p:nvSpPr>
            <p:cNvPr id="20" name="Freeform: Shape 19">
              <a:extLst>
                <a:ext uri="{FF2B5EF4-FFF2-40B4-BE49-F238E27FC236}">
                  <a16:creationId xmlns:a16="http://schemas.microsoft.com/office/drawing/2014/main" id="{A7CE197A-54E0-B8EE-854F-AC349A4BCBD1}"/>
                </a:ext>
              </a:extLst>
            </p:cNvPr>
            <p:cNvSpPr/>
            <p:nvPr/>
          </p:nvSpPr>
          <p:spPr>
            <a:xfrm>
              <a:off x="12147836" y="228570"/>
              <a:ext cx="435077" cy="435076"/>
            </a:xfrm>
            <a:custGeom>
              <a:avLst/>
              <a:gdLst>
                <a:gd name="connsiteX0" fmla="*/ 217539 w 435077"/>
                <a:gd name="connsiteY0" fmla="*/ 217534 h 435076"/>
                <a:gd name="connsiteX1" fmla="*/ 217539 w 435077"/>
                <a:gd name="connsiteY1" fmla="*/ 0 h 435076"/>
                <a:gd name="connsiteX2" fmla="*/ 0 w 435077"/>
                <a:gd name="connsiteY2" fmla="*/ 0 h 435076"/>
                <a:gd name="connsiteX3" fmla="*/ 217539 w 435077"/>
                <a:gd name="connsiteY3" fmla="*/ 217538 h 435076"/>
                <a:gd name="connsiteX4" fmla="*/ 0 w 435077"/>
                <a:gd name="connsiteY4" fmla="*/ 435077 h 435076"/>
                <a:gd name="connsiteX5" fmla="*/ 217539 w 435077"/>
                <a:gd name="connsiteY5" fmla="*/ 435077 h 435076"/>
                <a:gd name="connsiteX6" fmla="*/ 217539 w 435077"/>
                <a:gd name="connsiteY6" fmla="*/ 435071 h 435076"/>
                <a:gd name="connsiteX7" fmla="*/ 435077 w 435077"/>
                <a:gd name="connsiteY7" fmla="*/ 217543 h 435076"/>
                <a:gd name="connsiteX8" fmla="*/ 435077 w 435077"/>
                <a:gd name="connsiteY8" fmla="*/ 217543 h 435076"/>
                <a:gd name="connsiteX9" fmla="*/ 435077 w 435077"/>
                <a:gd name="connsiteY9" fmla="*/ 217538 h 435076"/>
                <a:gd name="connsiteX10" fmla="*/ 435077 w 435077"/>
                <a:gd name="connsiteY10" fmla="*/ 217534 h 435076"/>
                <a:gd name="connsiteX11" fmla="*/ 435077 w 435077"/>
                <a:gd name="connsiteY11" fmla="*/ 217534 h 435076"/>
                <a:gd name="connsiteX12" fmla="*/ 217539 w 435077"/>
                <a:gd name="connsiteY12" fmla="*/ 5 h 435076"/>
                <a:gd name="connsiteX13" fmla="*/ 217539 w 435077"/>
                <a:gd name="connsiteY13" fmla="*/ 217534 h 435076"/>
                <a:gd name="connsiteX14" fmla="*/ 217539 w 435077"/>
                <a:gd name="connsiteY14" fmla="*/ 217534 h 43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6">
                  <a:moveTo>
                    <a:pt x="217539" y="217534"/>
                  </a:moveTo>
                  <a:lnTo>
                    <a:pt x="217539" y="0"/>
                  </a:lnTo>
                  <a:lnTo>
                    <a:pt x="0" y="0"/>
                  </a:lnTo>
                  <a:lnTo>
                    <a:pt x="217539" y="217538"/>
                  </a:lnTo>
                  <a:lnTo>
                    <a:pt x="0" y="435077"/>
                  </a:lnTo>
                  <a:lnTo>
                    <a:pt x="217539" y="435077"/>
                  </a:lnTo>
                  <a:lnTo>
                    <a:pt x="217539" y="435071"/>
                  </a:lnTo>
                  <a:lnTo>
                    <a:pt x="435077" y="217543"/>
                  </a:lnTo>
                  <a:lnTo>
                    <a:pt x="435077" y="217543"/>
                  </a:lnTo>
                  <a:lnTo>
                    <a:pt x="435077" y="217538"/>
                  </a:lnTo>
                  <a:lnTo>
                    <a:pt x="435077" y="217534"/>
                  </a:lnTo>
                  <a:lnTo>
                    <a:pt x="435077" y="217534"/>
                  </a:lnTo>
                  <a:lnTo>
                    <a:pt x="217539" y="5"/>
                  </a:lnTo>
                  <a:lnTo>
                    <a:pt x="217539" y="217534"/>
                  </a:lnTo>
                  <a:lnTo>
                    <a:pt x="217539" y="217534"/>
                  </a:lnTo>
                  <a:close/>
                </a:path>
              </a:pathLst>
            </a:custGeom>
            <a:grpFill/>
            <a:ln w="27192" cap="flat">
              <a:noFill/>
              <a:prstDash val="solid"/>
              <a:miter/>
            </a:ln>
          </p:spPr>
          <p:txBody>
            <a:bodyPr rtlCol="0" anchor="ctr"/>
            <a:lstStyle/>
            <a:p>
              <a:endParaRPr lang="uk-UA">
                <a:solidFill>
                  <a:schemeClr val="bg1"/>
                </a:solidFill>
              </a:endParaRPr>
            </a:p>
          </p:txBody>
        </p:sp>
        <p:sp>
          <p:nvSpPr>
            <p:cNvPr id="21" name="Freeform: Shape 20">
              <a:extLst>
                <a:ext uri="{FF2B5EF4-FFF2-40B4-BE49-F238E27FC236}">
                  <a16:creationId xmlns:a16="http://schemas.microsoft.com/office/drawing/2014/main" id="{2423A403-E5EB-FD2B-4AFB-45857D91C395}"/>
                </a:ext>
              </a:extLst>
            </p:cNvPr>
            <p:cNvSpPr/>
            <p:nvPr/>
          </p:nvSpPr>
          <p:spPr>
            <a:xfrm>
              <a:off x="13018045"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2" name="Freeform: Shape 21">
              <a:extLst>
                <a:ext uri="{FF2B5EF4-FFF2-40B4-BE49-F238E27FC236}">
                  <a16:creationId xmlns:a16="http://schemas.microsoft.com/office/drawing/2014/main" id="{722929B8-F7BA-0971-1A6F-003DFDE4B896}"/>
                </a:ext>
              </a:extLst>
            </p:cNvPr>
            <p:cNvSpPr/>
            <p:nvPr/>
          </p:nvSpPr>
          <p:spPr>
            <a:xfrm>
              <a:off x="14758382" y="228598"/>
              <a:ext cx="435077" cy="435073"/>
            </a:xfrm>
            <a:custGeom>
              <a:avLst/>
              <a:gdLst>
                <a:gd name="connsiteX0" fmla="*/ 371367 w 435077"/>
                <a:gd name="connsiteY0" fmla="*/ 63716 h 435073"/>
                <a:gd name="connsiteX1" fmla="*/ 435077 w 435077"/>
                <a:gd name="connsiteY1" fmla="*/ 217539 h 435073"/>
                <a:gd name="connsiteX2" fmla="*/ 218953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67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7" y="63716"/>
                  </a:moveTo>
                  <a:cubicBezTo>
                    <a:pt x="412155" y="104512"/>
                    <a:pt x="435077" y="159844"/>
                    <a:pt x="435077" y="217539"/>
                  </a:cubicBezTo>
                  <a:lnTo>
                    <a:pt x="218953" y="217539"/>
                  </a:lnTo>
                  <a:cubicBezTo>
                    <a:pt x="276139" y="217907"/>
                    <a:pt x="330904"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4" y="240784"/>
                    <a:pt x="158940" y="217907"/>
                    <a:pt x="216125" y="217539"/>
                  </a:cubicBezTo>
                  <a:lnTo>
                    <a:pt x="0" y="217539"/>
                  </a:lnTo>
                  <a:cubicBezTo>
                    <a:pt x="0" y="159844"/>
                    <a:pt x="22924" y="104512"/>
                    <a:pt x="63712" y="63716"/>
                  </a:cubicBezTo>
                  <a:cubicBezTo>
                    <a:pt x="104501" y="22919"/>
                    <a:pt x="159836" y="0"/>
                    <a:pt x="217539" y="0"/>
                  </a:cubicBezTo>
                  <a:cubicBezTo>
                    <a:pt x="275241" y="0"/>
                    <a:pt x="330550" y="22919"/>
                    <a:pt x="371367"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23" name="Freeform: Shape 22">
              <a:extLst>
                <a:ext uri="{FF2B5EF4-FFF2-40B4-BE49-F238E27FC236}">
                  <a16:creationId xmlns:a16="http://schemas.microsoft.com/office/drawing/2014/main" id="{F63EDBFA-3B80-F786-0F8D-9E0BA58B6291}"/>
                </a:ext>
              </a:extLst>
            </p:cNvPr>
            <p:cNvSpPr/>
            <p:nvPr/>
          </p:nvSpPr>
          <p:spPr>
            <a:xfrm>
              <a:off x="13888200" y="228598"/>
              <a:ext cx="435077" cy="435078"/>
            </a:xfrm>
            <a:custGeom>
              <a:avLst/>
              <a:gdLst>
                <a:gd name="connsiteX0" fmla="*/ 217565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65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5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5" y="0"/>
                  </a:moveTo>
                  <a:lnTo>
                    <a:pt x="217539" y="0"/>
                  </a:lnTo>
                  <a:lnTo>
                    <a:pt x="27" y="0"/>
                  </a:lnTo>
                  <a:lnTo>
                    <a:pt x="27" y="217539"/>
                  </a:lnTo>
                  <a:lnTo>
                    <a:pt x="217565" y="7"/>
                  </a:lnTo>
                  <a:lnTo>
                    <a:pt x="435077" y="217539"/>
                  </a:lnTo>
                  <a:lnTo>
                    <a:pt x="217539" y="435079"/>
                  </a:lnTo>
                  <a:lnTo>
                    <a:pt x="0" y="217539"/>
                  </a:lnTo>
                  <a:lnTo>
                    <a:pt x="0" y="435079"/>
                  </a:lnTo>
                  <a:lnTo>
                    <a:pt x="217539" y="435079"/>
                  </a:lnTo>
                  <a:lnTo>
                    <a:pt x="435077" y="435079"/>
                  </a:lnTo>
                  <a:lnTo>
                    <a:pt x="435077" y="217539"/>
                  </a:lnTo>
                  <a:lnTo>
                    <a:pt x="435077" y="0"/>
                  </a:lnTo>
                  <a:lnTo>
                    <a:pt x="217565" y="0"/>
                  </a:lnTo>
                  <a:close/>
                </a:path>
              </a:pathLst>
            </a:custGeom>
            <a:grpFill/>
            <a:ln w="27192" cap="flat">
              <a:noFill/>
              <a:prstDash val="solid"/>
              <a:miter/>
            </a:ln>
          </p:spPr>
          <p:txBody>
            <a:bodyPr rtlCol="0" anchor="ctr"/>
            <a:lstStyle/>
            <a:p>
              <a:endParaRPr lang="uk-UA">
                <a:solidFill>
                  <a:schemeClr val="bg1"/>
                </a:solidFill>
              </a:endParaRPr>
            </a:p>
          </p:txBody>
        </p:sp>
        <p:sp>
          <p:nvSpPr>
            <p:cNvPr id="24" name="Freeform: Shape 23">
              <a:extLst>
                <a:ext uri="{FF2B5EF4-FFF2-40B4-BE49-F238E27FC236}">
                  <a16:creationId xmlns:a16="http://schemas.microsoft.com/office/drawing/2014/main" id="{2094E1F0-E22D-9B25-3683-F015F644F4EA}"/>
                </a:ext>
              </a:extLst>
            </p:cNvPr>
            <p:cNvSpPr/>
            <p:nvPr/>
          </p:nvSpPr>
          <p:spPr>
            <a:xfrm>
              <a:off x="15628536"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solidFill>
                  <a:schemeClr val="bg1"/>
                </a:solidFill>
              </a:endParaRPr>
            </a:p>
          </p:txBody>
        </p:sp>
        <p:sp>
          <p:nvSpPr>
            <p:cNvPr id="25" name="Freeform: Shape 24">
              <a:extLst>
                <a:ext uri="{FF2B5EF4-FFF2-40B4-BE49-F238E27FC236}">
                  <a16:creationId xmlns:a16="http://schemas.microsoft.com/office/drawing/2014/main" id="{7D4C893C-92A6-9A6A-AF7C-B5919C387C19}"/>
                </a:ext>
              </a:extLst>
            </p:cNvPr>
            <p:cNvSpPr/>
            <p:nvPr/>
          </p:nvSpPr>
          <p:spPr>
            <a:xfrm>
              <a:off x="16498719" y="228598"/>
              <a:ext cx="435077" cy="435078"/>
            </a:xfrm>
            <a:custGeom>
              <a:avLst/>
              <a:gdLst>
                <a:gd name="connsiteX0" fmla="*/ 0 w 435077"/>
                <a:gd name="connsiteY0" fmla="*/ 435079 h 435078"/>
                <a:gd name="connsiteX1" fmla="*/ 217510 w 435077"/>
                <a:gd name="connsiteY1" fmla="*/ 435079 h 435078"/>
                <a:gd name="connsiteX2" fmla="*/ 217510 w 435077"/>
                <a:gd name="connsiteY2" fmla="*/ 217546 h 435078"/>
                <a:gd name="connsiteX3" fmla="*/ 0 w 435077"/>
                <a:gd name="connsiteY3" fmla="*/ 435079 h 435078"/>
                <a:gd name="connsiteX4" fmla="*/ 217510 w 435077"/>
                <a:gd name="connsiteY4" fmla="*/ 0 h 435078"/>
                <a:gd name="connsiteX5" fmla="*/ 0 w 435077"/>
                <a:gd name="connsiteY5" fmla="*/ 0 h 435078"/>
                <a:gd name="connsiteX6" fmla="*/ 217510 w 435077"/>
                <a:gd name="connsiteY6" fmla="*/ 217532 h 435078"/>
                <a:gd name="connsiteX7" fmla="*/ 217510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0" y="435079"/>
                  </a:lnTo>
                  <a:lnTo>
                    <a:pt x="217510" y="217546"/>
                  </a:lnTo>
                  <a:lnTo>
                    <a:pt x="0" y="435079"/>
                  </a:lnTo>
                  <a:close/>
                  <a:moveTo>
                    <a:pt x="217510" y="0"/>
                  </a:moveTo>
                  <a:lnTo>
                    <a:pt x="0" y="0"/>
                  </a:lnTo>
                  <a:lnTo>
                    <a:pt x="217510" y="217532"/>
                  </a:lnTo>
                  <a:lnTo>
                    <a:pt x="217510"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6" name="Freeform: Shape 25">
              <a:extLst>
                <a:ext uri="{FF2B5EF4-FFF2-40B4-BE49-F238E27FC236}">
                  <a16:creationId xmlns:a16="http://schemas.microsoft.com/office/drawing/2014/main" id="{CC6C1D05-DC23-9994-8D90-4B13D8C793D2}"/>
                </a:ext>
              </a:extLst>
            </p:cNvPr>
            <p:cNvSpPr/>
            <p:nvPr/>
          </p:nvSpPr>
          <p:spPr>
            <a:xfrm>
              <a:off x="1823902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4"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200" y="240784"/>
                    <a:pt x="158967" y="217907"/>
                    <a:pt x="216151" y="217539"/>
                  </a:cubicBezTo>
                  <a:lnTo>
                    <a:pt x="0" y="217539"/>
                  </a:lnTo>
                  <a:cubicBezTo>
                    <a:pt x="0" y="159844"/>
                    <a:pt x="22922" y="104512"/>
                    <a:pt x="63710" y="63716"/>
                  </a:cubicBezTo>
                  <a:cubicBezTo>
                    <a:pt x="104527" y="22919"/>
                    <a:pt x="159836" y="0"/>
                    <a:pt x="217539" y="0"/>
                  </a:cubicBezTo>
                  <a:cubicBezTo>
                    <a:pt x="275241" y="0"/>
                    <a:pt x="330577" y="22919"/>
                    <a:pt x="371365"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27" name="Freeform: Shape 26">
              <a:extLst>
                <a:ext uri="{FF2B5EF4-FFF2-40B4-BE49-F238E27FC236}">
                  <a16:creationId xmlns:a16="http://schemas.microsoft.com/office/drawing/2014/main" id="{6C4D66F2-D260-13B1-DBF7-60E32D95153D}"/>
                </a:ext>
              </a:extLst>
            </p:cNvPr>
            <p:cNvSpPr/>
            <p:nvPr/>
          </p:nvSpPr>
          <p:spPr>
            <a:xfrm>
              <a:off x="1736887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solidFill>
                  <a:schemeClr val="bg1"/>
                </a:solidFill>
              </a:endParaRPr>
            </a:p>
          </p:txBody>
        </p:sp>
        <p:sp>
          <p:nvSpPr>
            <p:cNvPr id="28" name="Freeform: Shape 27">
              <a:extLst>
                <a:ext uri="{FF2B5EF4-FFF2-40B4-BE49-F238E27FC236}">
                  <a16:creationId xmlns:a16="http://schemas.microsoft.com/office/drawing/2014/main" id="{7E49B427-6793-F3E2-862F-ED105B01822C}"/>
                </a:ext>
              </a:extLst>
            </p:cNvPr>
            <p:cNvSpPr/>
            <p:nvPr/>
          </p:nvSpPr>
          <p:spPr>
            <a:xfrm>
              <a:off x="19109210"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51 w 435077"/>
                <a:gd name="connsiteY7" fmla="*/ 217542 h 435075"/>
                <a:gd name="connsiteX8" fmla="*/ 435077 w 435077"/>
                <a:gd name="connsiteY8" fmla="*/ 217542 h 435075"/>
                <a:gd name="connsiteX9" fmla="*/ 435051 w 435077"/>
                <a:gd name="connsiteY9" fmla="*/ 217537 h 435075"/>
                <a:gd name="connsiteX10" fmla="*/ 435077 w 435077"/>
                <a:gd name="connsiteY10" fmla="*/ 217533 h 435075"/>
                <a:gd name="connsiteX11" fmla="*/ 435051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51" y="217542"/>
                  </a:lnTo>
                  <a:lnTo>
                    <a:pt x="435077" y="217542"/>
                  </a:lnTo>
                  <a:lnTo>
                    <a:pt x="435051" y="217537"/>
                  </a:lnTo>
                  <a:lnTo>
                    <a:pt x="435077" y="217533"/>
                  </a:lnTo>
                  <a:lnTo>
                    <a:pt x="435051" y="217533"/>
                  </a:lnTo>
                  <a:lnTo>
                    <a:pt x="217539" y="4"/>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29" name="Freeform: Shape 28">
              <a:extLst>
                <a:ext uri="{FF2B5EF4-FFF2-40B4-BE49-F238E27FC236}">
                  <a16:creationId xmlns:a16="http://schemas.microsoft.com/office/drawing/2014/main" id="{C72916F0-3F5F-8188-423A-BCBE44B2DF09}"/>
                </a:ext>
              </a:extLst>
            </p:cNvPr>
            <p:cNvSpPr/>
            <p:nvPr/>
          </p:nvSpPr>
          <p:spPr>
            <a:xfrm>
              <a:off x="19979365" y="228598"/>
              <a:ext cx="435077" cy="435067"/>
            </a:xfrm>
            <a:custGeom>
              <a:avLst/>
              <a:gdLst>
                <a:gd name="connsiteX0" fmla="*/ 0 w 435077"/>
                <a:gd name="connsiteY0" fmla="*/ 435068 h 435067"/>
                <a:gd name="connsiteX1" fmla="*/ 217539 w 435077"/>
                <a:gd name="connsiteY1" fmla="*/ 435068 h 435067"/>
                <a:gd name="connsiteX2" fmla="*/ 217539 w 435077"/>
                <a:gd name="connsiteY2" fmla="*/ 217535 h 435067"/>
                <a:gd name="connsiteX3" fmla="*/ 0 w 435077"/>
                <a:gd name="connsiteY3" fmla="*/ 435068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8"/>
                  </a:moveTo>
                  <a:lnTo>
                    <a:pt x="217539" y="435068"/>
                  </a:lnTo>
                  <a:lnTo>
                    <a:pt x="217539" y="217535"/>
                  </a:lnTo>
                  <a:lnTo>
                    <a:pt x="0" y="435068"/>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30" name="Freeform: Shape 29">
              <a:extLst>
                <a:ext uri="{FF2B5EF4-FFF2-40B4-BE49-F238E27FC236}">
                  <a16:creationId xmlns:a16="http://schemas.microsoft.com/office/drawing/2014/main" id="{0809FF90-8CA7-1245-C767-1038E84C8614}"/>
                </a:ext>
              </a:extLst>
            </p:cNvPr>
            <p:cNvSpPr/>
            <p:nvPr/>
          </p:nvSpPr>
          <p:spPr>
            <a:xfrm>
              <a:off x="21719702" y="228598"/>
              <a:ext cx="435077" cy="435073"/>
            </a:xfrm>
            <a:custGeom>
              <a:avLst/>
              <a:gdLst>
                <a:gd name="connsiteX0" fmla="*/ 371339 w 435077"/>
                <a:gd name="connsiteY0" fmla="*/ 63716 h 435073"/>
                <a:gd name="connsiteX1" fmla="*/ 435077 w 435077"/>
                <a:gd name="connsiteY1" fmla="*/ 217539 h 435073"/>
                <a:gd name="connsiteX2" fmla="*/ 218926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39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39" y="63716"/>
                  </a:moveTo>
                  <a:cubicBezTo>
                    <a:pt x="412155" y="104512"/>
                    <a:pt x="435077" y="159844"/>
                    <a:pt x="435077" y="217539"/>
                  </a:cubicBezTo>
                  <a:lnTo>
                    <a:pt x="218926" y="217539"/>
                  </a:lnTo>
                  <a:cubicBezTo>
                    <a:pt x="276112" y="217907"/>
                    <a:pt x="330877"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5" y="240784"/>
                    <a:pt x="158940" y="217907"/>
                    <a:pt x="216125" y="217539"/>
                  </a:cubicBezTo>
                  <a:lnTo>
                    <a:pt x="0" y="217539"/>
                  </a:lnTo>
                  <a:cubicBezTo>
                    <a:pt x="0" y="159844"/>
                    <a:pt x="22897" y="104512"/>
                    <a:pt x="63712" y="63716"/>
                  </a:cubicBezTo>
                  <a:cubicBezTo>
                    <a:pt x="104501" y="22919"/>
                    <a:pt x="159838" y="0"/>
                    <a:pt x="217539" y="0"/>
                  </a:cubicBezTo>
                  <a:cubicBezTo>
                    <a:pt x="275215" y="0"/>
                    <a:pt x="330550" y="22919"/>
                    <a:pt x="371339" y="63716"/>
                  </a:cubicBezTo>
                  <a:close/>
                </a:path>
              </a:pathLst>
            </a:custGeom>
            <a:grpFill/>
            <a:ln w="27192" cap="flat">
              <a:noFill/>
              <a:prstDash val="solid"/>
              <a:miter/>
            </a:ln>
          </p:spPr>
          <p:txBody>
            <a:bodyPr rtlCol="0" anchor="ctr"/>
            <a:lstStyle/>
            <a:p>
              <a:endParaRPr lang="uk-UA">
                <a:solidFill>
                  <a:schemeClr val="bg1"/>
                </a:solidFill>
              </a:endParaRPr>
            </a:p>
          </p:txBody>
        </p:sp>
        <p:sp>
          <p:nvSpPr>
            <p:cNvPr id="31" name="Freeform: Shape 30">
              <a:extLst>
                <a:ext uri="{FF2B5EF4-FFF2-40B4-BE49-F238E27FC236}">
                  <a16:creationId xmlns:a16="http://schemas.microsoft.com/office/drawing/2014/main" id="{B92D25AD-C22F-56A4-2974-FAF592984C99}"/>
                </a:ext>
              </a:extLst>
            </p:cNvPr>
            <p:cNvSpPr/>
            <p:nvPr/>
          </p:nvSpPr>
          <p:spPr>
            <a:xfrm>
              <a:off x="20849520" y="228598"/>
              <a:ext cx="435103" cy="435078"/>
            </a:xfrm>
            <a:custGeom>
              <a:avLst/>
              <a:gdLst>
                <a:gd name="connsiteX0" fmla="*/ 217539 w 435103"/>
                <a:gd name="connsiteY0" fmla="*/ 0 h 435078"/>
                <a:gd name="connsiteX1" fmla="*/ 0 w 435103"/>
                <a:gd name="connsiteY1" fmla="*/ 0 h 435078"/>
                <a:gd name="connsiteX2" fmla="*/ 0 w 435103"/>
                <a:gd name="connsiteY2" fmla="*/ 217539 h 435078"/>
                <a:gd name="connsiteX3" fmla="*/ 217539 w 435103"/>
                <a:gd name="connsiteY3" fmla="*/ 0 h 435078"/>
                <a:gd name="connsiteX4" fmla="*/ 435104 w 435103"/>
                <a:gd name="connsiteY4" fmla="*/ 0 h 435078"/>
                <a:gd name="connsiteX5" fmla="*/ 435104 w 435103"/>
                <a:gd name="connsiteY5" fmla="*/ 217539 h 435078"/>
                <a:gd name="connsiteX6" fmla="*/ 217565 w 435103"/>
                <a:gd name="connsiteY6" fmla="*/ 0 h 435078"/>
                <a:gd name="connsiteX7" fmla="*/ 435104 w 435103"/>
                <a:gd name="connsiteY7" fmla="*/ 0 h 435078"/>
                <a:gd name="connsiteX8" fmla="*/ 217565 w 435103"/>
                <a:gd name="connsiteY8" fmla="*/ 435079 h 435078"/>
                <a:gd name="connsiteX9" fmla="*/ 435104 w 435103"/>
                <a:gd name="connsiteY9" fmla="*/ 217539 h 435078"/>
                <a:gd name="connsiteX10" fmla="*/ 435104 w 435103"/>
                <a:gd name="connsiteY10" fmla="*/ 435079 h 435078"/>
                <a:gd name="connsiteX11" fmla="*/ 217565 w 435103"/>
                <a:gd name="connsiteY11" fmla="*/ 435079 h 435078"/>
                <a:gd name="connsiteX12" fmla="*/ 217565 w 435103"/>
                <a:gd name="connsiteY12" fmla="*/ 435079 h 435078"/>
                <a:gd name="connsiteX13" fmla="*/ 27 w 435103"/>
                <a:gd name="connsiteY13" fmla="*/ 217539 h 435078"/>
                <a:gd name="connsiteX14" fmla="*/ 27 w 435103"/>
                <a:gd name="connsiteY14" fmla="*/ 435079 h 435078"/>
                <a:gd name="connsiteX15" fmla="*/ 217565 w 435103"/>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8">
                  <a:moveTo>
                    <a:pt x="217539" y="0"/>
                  </a:moveTo>
                  <a:lnTo>
                    <a:pt x="0" y="0"/>
                  </a:lnTo>
                  <a:lnTo>
                    <a:pt x="0" y="217539"/>
                  </a:lnTo>
                  <a:lnTo>
                    <a:pt x="217539" y="0"/>
                  </a:lnTo>
                  <a:close/>
                  <a:moveTo>
                    <a:pt x="435104" y="0"/>
                  </a:moveTo>
                  <a:lnTo>
                    <a:pt x="435104" y="217539"/>
                  </a:lnTo>
                  <a:lnTo>
                    <a:pt x="217565" y="0"/>
                  </a:lnTo>
                  <a:lnTo>
                    <a:pt x="435104" y="0"/>
                  </a:lnTo>
                  <a:close/>
                  <a:moveTo>
                    <a:pt x="217565" y="435079"/>
                  </a:moveTo>
                  <a:lnTo>
                    <a:pt x="435104" y="217539"/>
                  </a:lnTo>
                  <a:lnTo>
                    <a:pt x="435104" y="435079"/>
                  </a:lnTo>
                  <a:lnTo>
                    <a:pt x="217565" y="435079"/>
                  </a:lnTo>
                  <a:close/>
                  <a:moveTo>
                    <a:pt x="217565" y="435079"/>
                  </a:moveTo>
                  <a:lnTo>
                    <a:pt x="27" y="217539"/>
                  </a:lnTo>
                  <a:lnTo>
                    <a:pt x="27" y="435079"/>
                  </a:lnTo>
                  <a:lnTo>
                    <a:pt x="217565" y="435079"/>
                  </a:lnTo>
                  <a:close/>
                </a:path>
              </a:pathLst>
            </a:custGeom>
            <a:grpFill/>
            <a:ln w="27192" cap="flat">
              <a:noFill/>
              <a:prstDash val="solid"/>
              <a:miter/>
            </a:ln>
          </p:spPr>
          <p:txBody>
            <a:bodyPr rtlCol="0" anchor="ctr"/>
            <a:lstStyle/>
            <a:p>
              <a:endParaRPr lang="uk-UA">
                <a:solidFill>
                  <a:schemeClr val="bg1"/>
                </a:solidFill>
              </a:endParaRPr>
            </a:p>
          </p:txBody>
        </p:sp>
        <p:sp>
          <p:nvSpPr>
            <p:cNvPr id="32" name="Freeform: Shape 31">
              <a:extLst>
                <a:ext uri="{FF2B5EF4-FFF2-40B4-BE49-F238E27FC236}">
                  <a16:creationId xmlns:a16="http://schemas.microsoft.com/office/drawing/2014/main" id="{01905C17-2FA1-44B3-4179-4EDE6C59D668}"/>
                </a:ext>
              </a:extLst>
            </p:cNvPr>
            <p:cNvSpPr/>
            <p:nvPr/>
          </p:nvSpPr>
          <p:spPr>
            <a:xfrm>
              <a:off x="22589856"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2 h 435075"/>
                <a:gd name="connsiteX8" fmla="*/ 435077 w 435077"/>
                <a:gd name="connsiteY8" fmla="*/ 217542 h 435075"/>
                <a:gd name="connsiteX9" fmla="*/ 435077 w 435077"/>
                <a:gd name="connsiteY9" fmla="*/ 217537 h 435075"/>
                <a:gd name="connsiteX10" fmla="*/ 435077 w 435077"/>
                <a:gd name="connsiteY10" fmla="*/ 217533 h 435075"/>
                <a:gd name="connsiteX11" fmla="*/ 435077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2"/>
                  </a:lnTo>
                  <a:lnTo>
                    <a:pt x="435077" y="217542"/>
                  </a:lnTo>
                  <a:lnTo>
                    <a:pt x="435077" y="217537"/>
                  </a:lnTo>
                  <a:lnTo>
                    <a:pt x="435077" y="217533"/>
                  </a:lnTo>
                  <a:lnTo>
                    <a:pt x="435077" y="217533"/>
                  </a:lnTo>
                  <a:lnTo>
                    <a:pt x="217539" y="4"/>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33" name="Freeform: Shape 32">
              <a:extLst>
                <a:ext uri="{FF2B5EF4-FFF2-40B4-BE49-F238E27FC236}">
                  <a16:creationId xmlns:a16="http://schemas.microsoft.com/office/drawing/2014/main" id="{DE6BE8FD-12DE-B50A-E0E0-1631DC9800D8}"/>
                </a:ext>
              </a:extLst>
            </p:cNvPr>
            <p:cNvSpPr/>
            <p:nvPr/>
          </p:nvSpPr>
          <p:spPr>
            <a:xfrm>
              <a:off x="23460039" y="228598"/>
              <a:ext cx="435077" cy="435067"/>
            </a:xfrm>
            <a:custGeom>
              <a:avLst/>
              <a:gdLst>
                <a:gd name="connsiteX0" fmla="*/ 0 w 435077"/>
                <a:gd name="connsiteY0" fmla="*/ 435065 h 435067"/>
                <a:gd name="connsiteX1" fmla="*/ 217510 w 435077"/>
                <a:gd name="connsiteY1" fmla="*/ 435068 h 435067"/>
                <a:gd name="connsiteX2" fmla="*/ 217510 w 435077"/>
                <a:gd name="connsiteY2" fmla="*/ 217535 h 435067"/>
                <a:gd name="connsiteX3" fmla="*/ 0 w 435077"/>
                <a:gd name="connsiteY3" fmla="*/ 435065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5"/>
                  </a:moveTo>
                  <a:lnTo>
                    <a:pt x="217510" y="435068"/>
                  </a:lnTo>
                  <a:lnTo>
                    <a:pt x="217510" y="217535"/>
                  </a:lnTo>
                  <a:lnTo>
                    <a:pt x="0" y="435065"/>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34" name="Freeform: Shape 33">
              <a:extLst>
                <a:ext uri="{FF2B5EF4-FFF2-40B4-BE49-F238E27FC236}">
                  <a16:creationId xmlns:a16="http://schemas.microsoft.com/office/drawing/2014/main" id="{6CB83ED5-766C-3A9B-2C45-C35ADEEEB967}"/>
                </a:ext>
              </a:extLst>
            </p:cNvPr>
            <p:cNvSpPr/>
            <p:nvPr/>
          </p:nvSpPr>
          <p:spPr>
            <a:xfrm>
              <a:off x="2433019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35" name="Freeform: Shape 34">
              <a:extLst>
                <a:ext uri="{FF2B5EF4-FFF2-40B4-BE49-F238E27FC236}">
                  <a16:creationId xmlns:a16="http://schemas.microsoft.com/office/drawing/2014/main" id="{A88C8C57-AC20-4199-B2E5-C3EDCFAA44A3}"/>
                </a:ext>
              </a:extLst>
            </p:cNvPr>
            <p:cNvSpPr/>
            <p:nvPr/>
          </p:nvSpPr>
          <p:spPr>
            <a:xfrm>
              <a:off x="835769" y="1098754"/>
              <a:ext cx="435077" cy="435077"/>
            </a:xfrm>
            <a:custGeom>
              <a:avLst/>
              <a:gdLst>
                <a:gd name="connsiteX0" fmla="*/ 63711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11 w 435077"/>
                <a:gd name="connsiteY6" fmla="*/ 153824 h 435077"/>
                <a:gd name="connsiteX7" fmla="*/ 63711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11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4"/>
                  </a:moveTo>
                  <a:cubicBezTo>
                    <a:pt x="22923" y="113028"/>
                    <a:pt x="0" y="57697"/>
                    <a:pt x="0" y="0"/>
                  </a:cubicBezTo>
                  <a:lnTo>
                    <a:pt x="217539" y="0"/>
                  </a:lnTo>
                  <a:lnTo>
                    <a:pt x="435077" y="0"/>
                  </a:lnTo>
                  <a:cubicBezTo>
                    <a:pt x="435077" y="57697"/>
                    <a:pt x="412154" y="113028"/>
                    <a:pt x="371366" y="153824"/>
                  </a:cubicBezTo>
                  <a:cubicBezTo>
                    <a:pt x="330550" y="194621"/>
                    <a:pt x="275213" y="217539"/>
                    <a:pt x="217539" y="217539"/>
                  </a:cubicBezTo>
                  <a:cubicBezTo>
                    <a:pt x="159836" y="217539"/>
                    <a:pt x="104500" y="194621"/>
                    <a:pt x="63711" y="153824"/>
                  </a:cubicBezTo>
                  <a:close/>
                  <a:moveTo>
                    <a:pt x="63711" y="281256"/>
                  </a:moveTo>
                  <a:cubicBezTo>
                    <a:pt x="22923" y="322052"/>
                    <a:pt x="0" y="377383"/>
                    <a:pt x="0" y="435077"/>
                  </a:cubicBezTo>
                  <a:lnTo>
                    <a:pt x="217539" y="435077"/>
                  </a:lnTo>
                  <a:lnTo>
                    <a:pt x="435077" y="435077"/>
                  </a:lnTo>
                  <a:cubicBezTo>
                    <a:pt x="435077" y="377383"/>
                    <a:pt x="412154" y="322052"/>
                    <a:pt x="371366" y="281256"/>
                  </a:cubicBezTo>
                  <a:cubicBezTo>
                    <a:pt x="330550" y="240459"/>
                    <a:pt x="275213" y="217539"/>
                    <a:pt x="217539" y="217539"/>
                  </a:cubicBezTo>
                  <a:cubicBezTo>
                    <a:pt x="159836" y="217539"/>
                    <a:pt x="104500" y="240459"/>
                    <a:pt x="63711"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36" name="Freeform: Shape 35">
              <a:extLst>
                <a:ext uri="{FF2B5EF4-FFF2-40B4-BE49-F238E27FC236}">
                  <a16:creationId xmlns:a16="http://schemas.microsoft.com/office/drawing/2014/main" id="{00DD1FBC-34F8-952B-C9D9-8CE65796A088}"/>
                </a:ext>
              </a:extLst>
            </p:cNvPr>
            <p:cNvSpPr/>
            <p:nvPr/>
          </p:nvSpPr>
          <p:spPr>
            <a:xfrm>
              <a:off x="-34398" y="1098754"/>
              <a:ext cx="435063" cy="435077"/>
            </a:xfrm>
            <a:custGeom>
              <a:avLst/>
              <a:gdLst>
                <a:gd name="connsiteX0" fmla="*/ 435064 w 435063"/>
                <a:gd name="connsiteY0" fmla="*/ 435077 h 435077"/>
                <a:gd name="connsiteX1" fmla="*/ 435064 w 435063"/>
                <a:gd name="connsiteY1" fmla="*/ 0 h 435077"/>
                <a:gd name="connsiteX2" fmla="*/ 217552 w 435063"/>
                <a:gd name="connsiteY2" fmla="*/ 217544 h 435077"/>
                <a:gd name="connsiteX3" fmla="*/ 435064 w 435063"/>
                <a:gd name="connsiteY3" fmla="*/ 435077 h 435077"/>
                <a:gd name="connsiteX4" fmla="*/ 0 w 435063"/>
                <a:gd name="connsiteY4" fmla="*/ 435077 h 435077"/>
                <a:gd name="connsiteX5" fmla="*/ 0 w 435063"/>
                <a:gd name="connsiteY5" fmla="*/ 3 h 435077"/>
                <a:gd name="connsiteX6" fmla="*/ 217525 w 435063"/>
                <a:gd name="connsiteY6" fmla="*/ 217544 h 435077"/>
                <a:gd name="connsiteX7" fmla="*/ 0 w 43506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63" h="435077">
                  <a:moveTo>
                    <a:pt x="435064" y="435077"/>
                  </a:moveTo>
                  <a:lnTo>
                    <a:pt x="435064" y="0"/>
                  </a:lnTo>
                  <a:lnTo>
                    <a:pt x="217552" y="217544"/>
                  </a:lnTo>
                  <a:lnTo>
                    <a:pt x="435064" y="435077"/>
                  </a:lnTo>
                  <a:close/>
                  <a:moveTo>
                    <a:pt x="0" y="435077"/>
                  </a:moveTo>
                  <a:lnTo>
                    <a:pt x="0" y="3"/>
                  </a:lnTo>
                  <a:lnTo>
                    <a:pt x="217525"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7" name="Freeform: Shape 36">
              <a:extLst>
                <a:ext uri="{FF2B5EF4-FFF2-40B4-BE49-F238E27FC236}">
                  <a16:creationId xmlns:a16="http://schemas.microsoft.com/office/drawing/2014/main" id="{7CAA168E-353D-1BF1-9237-89264F5BFA1C}"/>
                </a:ext>
              </a:extLst>
            </p:cNvPr>
            <p:cNvSpPr/>
            <p:nvPr/>
          </p:nvSpPr>
          <p:spPr>
            <a:xfrm>
              <a:off x="170592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38" name="Freeform: Shape 37">
              <a:extLst>
                <a:ext uri="{FF2B5EF4-FFF2-40B4-BE49-F238E27FC236}">
                  <a16:creationId xmlns:a16="http://schemas.microsoft.com/office/drawing/2014/main" id="{E613B69F-C0F4-368E-9CB0-960FD0172315}"/>
                </a:ext>
              </a:extLst>
            </p:cNvPr>
            <p:cNvSpPr/>
            <p:nvPr/>
          </p:nvSpPr>
          <p:spPr>
            <a:xfrm>
              <a:off x="2576106"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12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12"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9" name="Freeform: Shape 38">
              <a:extLst>
                <a:ext uri="{FF2B5EF4-FFF2-40B4-BE49-F238E27FC236}">
                  <a16:creationId xmlns:a16="http://schemas.microsoft.com/office/drawing/2014/main" id="{ADA850FB-9B78-3A06-CA36-A70642829D96}"/>
                </a:ext>
              </a:extLst>
            </p:cNvPr>
            <p:cNvSpPr/>
            <p:nvPr/>
          </p:nvSpPr>
          <p:spPr>
            <a:xfrm>
              <a:off x="4316416"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3" y="113028"/>
                    <a:pt x="0" y="57697"/>
                    <a:pt x="0" y="0"/>
                  </a:cubicBezTo>
                  <a:lnTo>
                    <a:pt x="217539" y="0"/>
                  </a:lnTo>
                  <a:lnTo>
                    <a:pt x="435077" y="0"/>
                  </a:lnTo>
                  <a:cubicBezTo>
                    <a:pt x="435077" y="57697"/>
                    <a:pt x="412181" y="113028"/>
                    <a:pt x="371365" y="153824"/>
                  </a:cubicBezTo>
                  <a:cubicBezTo>
                    <a:pt x="330577" y="194621"/>
                    <a:pt x="275240" y="217539"/>
                    <a:pt x="217539" y="217539"/>
                  </a:cubicBezTo>
                  <a:cubicBezTo>
                    <a:pt x="159864" y="217539"/>
                    <a:pt x="104527" y="194621"/>
                    <a:pt x="63739" y="153824"/>
                  </a:cubicBezTo>
                  <a:close/>
                  <a:moveTo>
                    <a:pt x="63739" y="281256"/>
                  </a:moveTo>
                  <a:cubicBezTo>
                    <a:pt x="22923" y="322052"/>
                    <a:pt x="0" y="377383"/>
                    <a:pt x="0" y="435077"/>
                  </a:cubicBezTo>
                  <a:lnTo>
                    <a:pt x="217539" y="435077"/>
                  </a:lnTo>
                  <a:lnTo>
                    <a:pt x="435077" y="435077"/>
                  </a:lnTo>
                  <a:cubicBezTo>
                    <a:pt x="435077" y="377383"/>
                    <a:pt x="412181" y="322052"/>
                    <a:pt x="371365" y="281256"/>
                  </a:cubicBezTo>
                  <a:cubicBezTo>
                    <a:pt x="330577" y="240459"/>
                    <a:pt x="275240"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40" name="Freeform: Shape 39">
              <a:extLst>
                <a:ext uri="{FF2B5EF4-FFF2-40B4-BE49-F238E27FC236}">
                  <a16:creationId xmlns:a16="http://schemas.microsoft.com/office/drawing/2014/main" id="{10EE8845-D71A-08FB-3DB9-6487E41EA7E3}"/>
                </a:ext>
              </a:extLst>
            </p:cNvPr>
            <p:cNvSpPr/>
            <p:nvPr/>
          </p:nvSpPr>
          <p:spPr>
            <a:xfrm>
              <a:off x="3446261"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1" name="Freeform: Shape 40">
              <a:extLst>
                <a:ext uri="{FF2B5EF4-FFF2-40B4-BE49-F238E27FC236}">
                  <a16:creationId xmlns:a16="http://schemas.microsoft.com/office/drawing/2014/main" id="{D2014563-ACDE-76C8-6A32-E78F66D0B7E7}"/>
                </a:ext>
              </a:extLst>
            </p:cNvPr>
            <p:cNvSpPr/>
            <p:nvPr/>
          </p:nvSpPr>
          <p:spPr>
            <a:xfrm>
              <a:off x="518659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42" name="Freeform: Shape 41">
              <a:extLst>
                <a:ext uri="{FF2B5EF4-FFF2-40B4-BE49-F238E27FC236}">
                  <a16:creationId xmlns:a16="http://schemas.microsoft.com/office/drawing/2014/main" id="{DFE10473-C15A-5DF3-EFA0-5EEA5044330A}"/>
                </a:ext>
              </a:extLst>
            </p:cNvPr>
            <p:cNvSpPr/>
            <p:nvPr/>
          </p:nvSpPr>
          <p:spPr>
            <a:xfrm>
              <a:off x="6056752"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3" name="Freeform: Shape 42">
              <a:extLst>
                <a:ext uri="{FF2B5EF4-FFF2-40B4-BE49-F238E27FC236}">
                  <a16:creationId xmlns:a16="http://schemas.microsoft.com/office/drawing/2014/main" id="{1C629CF5-757D-318F-7796-FEFFA0458F3E}"/>
                </a:ext>
              </a:extLst>
            </p:cNvPr>
            <p:cNvSpPr/>
            <p:nvPr/>
          </p:nvSpPr>
          <p:spPr>
            <a:xfrm>
              <a:off x="7797062"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4" y="113028"/>
                    <a:pt x="0" y="57697"/>
                    <a:pt x="0" y="0"/>
                  </a:cubicBezTo>
                  <a:lnTo>
                    <a:pt x="217539" y="0"/>
                  </a:lnTo>
                  <a:lnTo>
                    <a:pt x="435077" y="0"/>
                  </a:lnTo>
                  <a:cubicBezTo>
                    <a:pt x="435077" y="57697"/>
                    <a:pt x="412182" y="113028"/>
                    <a:pt x="371366" y="153824"/>
                  </a:cubicBezTo>
                  <a:cubicBezTo>
                    <a:pt x="330578" y="194621"/>
                    <a:pt x="275241" y="217539"/>
                    <a:pt x="217539" y="217539"/>
                  </a:cubicBezTo>
                  <a:cubicBezTo>
                    <a:pt x="159864" y="217539"/>
                    <a:pt x="104527" y="194621"/>
                    <a:pt x="63739" y="153824"/>
                  </a:cubicBezTo>
                  <a:close/>
                  <a:moveTo>
                    <a:pt x="63739" y="281256"/>
                  </a:moveTo>
                  <a:cubicBezTo>
                    <a:pt x="22924" y="322052"/>
                    <a:pt x="0" y="377383"/>
                    <a:pt x="0" y="435077"/>
                  </a:cubicBezTo>
                  <a:lnTo>
                    <a:pt x="217539" y="435077"/>
                  </a:lnTo>
                  <a:lnTo>
                    <a:pt x="435077" y="435077"/>
                  </a:lnTo>
                  <a:cubicBezTo>
                    <a:pt x="435077" y="377383"/>
                    <a:pt x="412182" y="322052"/>
                    <a:pt x="371366" y="281256"/>
                  </a:cubicBezTo>
                  <a:cubicBezTo>
                    <a:pt x="330578" y="240459"/>
                    <a:pt x="275241"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44" name="Freeform: Shape 43">
              <a:extLst>
                <a:ext uri="{FF2B5EF4-FFF2-40B4-BE49-F238E27FC236}">
                  <a16:creationId xmlns:a16="http://schemas.microsoft.com/office/drawing/2014/main" id="{BF2B1145-987E-C499-1241-B10C1C8E4DB2}"/>
                </a:ext>
              </a:extLst>
            </p:cNvPr>
            <p:cNvSpPr/>
            <p:nvPr/>
          </p:nvSpPr>
          <p:spPr>
            <a:xfrm>
              <a:off x="6926907"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5" name="Freeform: Shape 44">
              <a:extLst>
                <a:ext uri="{FF2B5EF4-FFF2-40B4-BE49-F238E27FC236}">
                  <a16:creationId xmlns:a16="http://schemas.microsoft.com/office/drawing/2014/main" id="{3DE78B75-96FA-6D27-8974-525BE314806A}"/>
                </a:ext>
              </a:extLst>
            </p:cNvPr>
            <p:cNvSpPr/>
            <p:nvPr/>
          </p:nvSpPr>
          <p:spPr>
            <a:xfrm>
              <a:off x="866721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46" name="Freeform: Shape 45">
              <a:extLst>
                <a:ext uri="{FF2B5EF4-FFF2-40B4-BE49-F238E27FC236}">
                  <a16:creationId xmlns:a16="http://schemas.microsoft.com/office/drawing/2014/main" id="{19DFF429-09D5-2FBF-FF9D-B14DF02A1B96}"/>
                </a:ext>
              </a:extLst>
            </p:cNvPr>
            <p:cNvSpPr/>
            <p:nvPr/>
          </p:nvSpPr>
          <p:spPr>
            <a:xfrm>
              <a:off x="953739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7" name="Freeform: Shape 46">
              <a:extLst>
                <a:ext uri="{FF2B5EF4-FFF2-40B4-BE49-F238E27FC236}">
                  <a16:creationId xmlns:a16="http://schemas.microsoft.com/office/drawing/2014/main" id="{391DF034-0D81-1DFE-1969-71A42059FE95}"/>
                </a:ext>
              </a:extLst>
            </p:cNvPr>
            <p:cNvSpPr/>
            <p:nvPr/>
          </p:nvSpPr>
          <p:spPr>
            <a:xfrm>
              <a:off x="1127770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49" y="194621"/>
                    <a:pt x="275239" y="217539"/>
                    <a:pt x="217539" y="217539"/>
                  </a:cubicBezTo>
                  <a:cubicBezTo>
                    <a:pt x="159836" y="217539"/>
                    <a:pt x="104499"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49" y="240459"/>
                    <a:pt x="275239" y="217539"/>
                    <a:pt x="217539" y="217539"/>
                  </a:cubicBezTo>
                  <a:cubicBezTo>
                    <a:pt x="159836" y="217539"/>
                    <a:pt x="104499" y="240459"/>
                    <a:pt x="63710"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48" name="Freeform: Shape 47">
              <a:extLst>
                <a:ext uri="{FF2B5EF4-FFF2-40B4-BE49-F238E27FC236}">
                  <a16:creationId xmlns:a16="http://schemas.microsoft.com/office/drawing/2014/main" id="{8E2E9DF4-2675-D07D-2712-AB304F874475}"/>
                </a:ext>
              </a:extLst>
            </p:cNvPr>
            <p:cNvSpPr/>
            <p:nvPr/>
          </p:nvSpPr>
          <p:spPr>
            <a:xfrm>
              <a:off x="1040755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1"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9" name="Freeform: Shape 48">
              <a:extLst>
                <a:ext uri="{FF2B5EF4-FFF2-40B4-BE49-F238E27FC236}">
                  <a16:creationId xmlns:a16="http://schemas.microsoft.com/office/drawing/2014/main" id="{0F0DCED4-AE43-21A6-DD9B-B4AC987C3D1F}"/>
                </a:ext>
              </a:extLst>
            </p:cNvPr>
            <p:cNvSpPr/>
            <p:nvPr/>
          </p:nvSpPr>
          <p:spPr>
            <a:xfrm>
              <a:off x="1214786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5 w 435077"/>
                <a:gd name="connsiteY3" fmla="*/ 16 h 435077"/>
                <a:gd name="connsiteX4" fmla="*/ 435077 w 435077"/>
                <a:gd name="connsiteY4" fmla="*/ 217547 h 435077"/>
                <a:gd name="connsiteX5" fmla="*/ 217565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5" y="16"/>
                  </a:lnTo>
                  <a:lnTo>
                    <a:pt x="435077" y="217547"/>
                  </a:lnTo>
                  <a:lnTo>
                    <a:pt x="217565"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50" name="Freeform: Shape 49">
              <a:extLst>
                <a:ext uri="{FF2B5EF4-FFF2-40B4-BE49-F238E27FC236}">
                  <a16:creationId xmlns:a16="http://schemas.microsoft.com/office/drawing/2014/main" id="{79A71A6F-7381-4A27-5347-D4202A5E32C5}"/>
                </a:ext>
              </a:extLst>
            </p:cNvPr>
            <p:cNvSpPr/>
            <p:nvPr/>
          </p:nvSpPr>
          <p:spPr>
            <a:xfrm>
              <a:off x="1301804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51" name="Freeform: Shape 50">
              <a:extLst>
                <a:ext uri="{FF2B5EF4-FFF2-40B4-BE49-F238E27FC236}">
                  <a16:creationId xmlns:a16="http://schemas.microsoft.com/office/drawing/2014/main" id="{8973D896-B394-5A82-438A-E7DF7D986942}"/>
                </a:ext>
              </a:extLst>
            </p:cNvPr>
            <p:cNvSpPr/>
            <p:nvPr/>
          </p:nvSpPr>
          <p:spPr>
            <a:xfrm>
              <a:off x="1475838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924" y="113028"/>
                    <a:pt x="0" y="57697"/>
                    <a:pt x="0" y="0"/>
                  </a:cubicBezTo>
                  <a:lnTo>
                    <a:pt x="217539" y="0"/>
                  </a:lnTo>
                  <a:lnTo>
                    <a:pt x="435077" y="0"/>
                  </a:lnTo>
                  <a:cubicBezTo>
                    <a:pt x="435077" y="57697"/>
                    <a:pt x="412155" y="113028"/>
                    <a:pt x="371367" y="153824"/>
                  </a:cubicBezTo>
                  <a:cubicBezTo>
                    <a:pt x="330550" y="194621"/>
                    <a:pt x="275241" y="217539"/>
                    <a:pt x="217539" y="217539"/>
                  </a:cubicBezTo>
                  <a:cubicBezTo>
                    <a:pt x="159836" y="217539"/>
                    <a:pt x="104501" y="194621"/>
                    <a:pt x="63712" y="153824"/>
                  </a:cubicBezTo>
                  <a:close/>
                  <a:moveTo>
                    <a:pt x="63712" y="281256"/>
                  </a:moveTo>
                  <a:cubicBezTo>
                    <a:pt x="22924" y="322052"/>
                    <a:pt x="0" y="377383"/>
                    <a:pt x="0" y="435077"/>
                  </a:cubicBezTo>
                  <a:lnTo>
                    <a:pt x="217539" y="435077"/>
                  </a:lnTo>
                  <a:lnTo>
                    <a:pt x="435077" y="435077"/>
                  </a:lnTo>
                  <a:cubicBezTo>
                    <a:pt x="435077" y="377383"/>
                    <a:pt x="412155" y="322052"/>
                    <a:pt x="371367" y="281256"/>
                  </a:cubicBezTo>
                  <a:cubicBezTo>
                    <a:pt x="330550" y="240459"/>
                    <a:pt x="275241" y="217539"/>
                    <a:pt x="217539" y="217539"/>
                  </a:cubicBezTo>
                  <a:cubicBezTo>
                    <a:pt x="159836" y="217539"/>
                    <a:pt x="104501" y="240459"/>
                    <a:pt x="63712"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52" name="Freeform: Shape 51">
              <a:extLst>
                <a:ext uri="{FF2B5EF4-FFF2-40B4-BE49-F238E27FC236}">
                  <a16:creationId xmlns:a16="http://schemas.microsoft.com/office/drawing/2014/main" id="{A7EEA846-67A5-3E6A-90FA-FCE7A51A5E78}"/>
                </a:ext>
              </a:extLst>
            </p:cNvPr>
            <p:cNvSpPr/>
            <p:nvPr/>
          </p:nvSpPr>
          <p:spPr>
            <a:xfrm>
              <a:off x="1388820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53" name="Freeform: Shape 52">
              <a:extLst>
                <a:ext uri="{FF2B5EF4-FFF2-40B4-BE49-F238E27FC236}">
                  <a16:creationId xmlns:a16="http://schemas.microsoft.com/office/drawing/2014/main" id="{E9350975-DACE-0DAF-4258-BCE53F735A38}"/>
                </a:ext>
              </a:extLst>
            </p:cNvPr>
            <p:cNvSpPr/>
            <p:nvPr/>
          </p:nvSpPr>
          <p:spPr>
            <a:xfrm>
              <a:off x="1562853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54" name="Freeform: Shape 53">
              <a:extLst>
                <a:ext uri="{FF2B5EF4-FFF2-40B4-BE49-F238E27FC236}">
                  <a16:creationId xmlns:a16="http://schemas.microsoft.com/office/drawing/2014/main" id="{406A8E34-EE56-4789-E00C-1943A41C29AE}"/>
                </a:ext>
              </a:extLst>
            </p:cNvPr>
            <p:cNvSpPr/>
            <p:nvPr/>
          </p:nvSpPr>
          <p:spPr>
            <a:xfrm>
              <a:off x="1649871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55" name="Freeform: Shape 54">
              <a:extLst>
                <a:ext uri="{FF2B5EF4-FFF2-40B4-BE49-F238E27FC236}">
                  <a16:creationId xmlns:a16="http://schemas.microsoft.com/office/drawing/2014/main" id="{DB50D061-77DE-1D9E-015B-14A6B29547C8}"/>
                </a:ext>
              </a:extLst>
            </p:cNvPr>
            <p:cNvSpPr/>
            <p:nvPr/>
          </p:nvSpPr>
          <p:spPr>
            <a:xfrm>
              <a:off x="1823902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77" y="194621"/>
                    <a:pt x="275241" y="217539"/>
                    <a:pt x="217539" y="217539"/>
                  </a:cubicBezTo>
                  <a:cubicBezTo>
                    <a:pt x="159836" y="217539"/>
                    <a:pt x="104527"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77" y="240459"/>
                    <a:pt x="275241" y="217539"/>
                    <a:pt x="217539" y="217539"/>
                  </a:cubicBezTo>
                  <a:cubicBezTo>
                    <a:pt x="159836" y="217539"/>
                    <a:pt x="104527" y="240459"/>
                    <a:pt x="63710"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56" name="Freeform: Shape 55">
              <a:extLst>
                <a:ext uri="{FF2B5EF4-FFF2-40B4-BE49-F238E27FC236}">
                  <a16:creationId xmlns:a16="http://schemas.microsoft.com/office/drawing/2014/main" id="{DA7BC342-C3E9-DD39-6266-B27B575ACA8C}"/>
                </a:ext>
              </a:extLst>
            </p:cNvPr>
            <p:cNvSpPr/>
            <p:nvPr/>
          </p:nvSpPr>
          <p:spPr>
            <a:xfrm>
              <a:off x="1736887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0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0"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57" name="Freeform: Shape 56">
              <a:extLst>
                <a:ext uri="{FF2B5EF4-FFF2-40B4-BE49-F238E27FC236}">
                  <a16:creationId xmlns:a16="http://schemas.microsoft.com/office/drawing/2014/main" id="{86257CB5-8EE0-A208-C173-2EA0F5D80ABF}"/>
                </a:ext>
              </a:extLst>
            </p:cNvPr>
            <p:cNvSpPr/>
            <p:nvPr/>
          </p:nvSpPr>
          <p:spPr>
            <a:xfrm>
              <a:off x="19109210"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58" name="Freeform: Shape 57">
              <a:extLst>
                <a:ext uri="{FF2B5EF4-FFF2-40B4-BE49-F238E27FC236}">
                  <a16:creationId xmlns:a16="http://schemas.microsoft.com/office/drawing/2014/main" id="{8BE01CCB-A722-2A16-F3F0-F5CCDB5531F1}"/>
                </a:ext>
              </a:extLst>
            </p:cNvPr>
            <p:cNvSpPr/>
            <p:nvPr/>
          </p:nvSpPr>
          <p:spPr>
            <a:xfrm>
              <a:off x="1997936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59" name="Freeform: Shape 58">
              <a:extLst>
                <a:ext uri="{FF2B5EF4-FFF2-40B4-BE49-F238E27FC236}">
                  <a16:creationId xmlns:a16="http://schemas.microsoft.com/office/drawing/2014/main" id="{F4B4F6AA-6638-8F96-2197-7C6A9042D3DE}"/>
                </a:ext>
              </a:extLst>
            </p:cNvPr>
            <p:cNvSpPr/>
            <p:nvPr/>
          </p:nvSpPr>
          <p:spPr>
            <a:xfrm>
              <a:off x="2171970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897" y="113028"/>
                    <a:pt x="0" y="57697"/>
                    <a:pt x="0" y="0"/>
                  </a:cubicBezTo>
                  <a:lnTo>
                    <a:pt x="217539" y="0"/>
                  </a:lnTo>
                  <a:lnTo>
                    <a:pt x="435077" y="0"/>
                  </a:lnTo>
                  <a:cubicBezTo>
                    <a:pt x="435077" y="57697"/>
                    <a:pt x="412155" y="113028"/>
                    <a:pt x="371339" y="153824"/>
                  </a:cubicBezTo>
                  <a:cubicBezTo>
                    <a:pt x="330550" y="194621"/>
                    <a:pt x="275215" y="217539"/>
                    <a:pt x="217539" y="217539"/>
                  </a:cubicBezTo>
                  <a:cubicBezTo>
                    <a:pt x="159838" y="217539"/>
                    <a:pt x="104501" y="194621"/>
                    <a:pt x="63712" y="153824"/>
                  </a:cubicBezTo>
                  <a:close/>
                  <a:moveTo>
                    <a:pt x="63712" y="281256"/>
                  </a:moveTo>
                  <a:cubicBezTo>
                    <a:pt x="22897" y="322052"/>
                    <a:pt x="0" y="377383"/>
                    <a:pt x="0" y="435077"/>
                  </a:cubicBezTo>
                  <a:lnTo>
                    <a:pt x="217539" y="435077"/>
                  </a:lnTo>
                  <a:lnTo>
                    <a:pt x="435077" y="435077"/>
                  </a:lnTo>
                  <a:cubicBezTo>
                    <a:pt x="435077" y="377383"/>
                    <a:pt x="412155" y="322052"/>
                    <a:pt x="371339" y="281256"/>
                  </a:cubicBezTo>
                  <a:cubicBezTo>
                    <a:pt x="330550" y="240459"/>
                    <a:pt x="275215" y="217539"/>
                    <a:pt x="217539" y="217539"/>
                  </a:cubicBezTo>
                  <a:cubicBezTo>
                    <a:pt x="159838" y="217539"/>
                    <a:pt x="104501" y="240459"/>
                    <a:pt x="63712" y="281256"/>
                  </a:cubicBezTo>
                  <a:close/>
                </a:path>
              </a:pathLst>
            </a:custGeom>
            <a:grpFill/>
            <a:ln w="27192" cap="flat">
              <a:noFill/>
              <a:prstDash val="solid"/>
              <a:miter/>
            </a:ln>
          </p:spPr>
          <p:txBody>
            <a:bodyPr rtlCol="0" anchor="ctr"/>
            <a:lstStyle/>
            <a:p>
              <a:endParaRPr lang="uk-UA">
                <a:solidFill>
                  <a:schemeClr val="bg1"/>
                </a:solidFill>
              </a:endParaRPr>
            </a:p>
          </p:txBody>
        </p:sp>
        <p:sp>
          <p:nvSpPr>
            <p:cNvPr id="60" name="Freeform: Shape 59">
              <a:extLst>
                <a:ext uri="{FF2B5EF4-FFF2-40B4-BE49-F238E27FC236}">
                  <a16:creationId xmlns:a16="http://schemas.microsoft.com/office/drawing/2014/main" id="{1EDBB0C7-0D29-0DCC-EE5E-55373D6E399D}"/>
                </a:ext>
              </a:extLst>
            </p:cNvPr>
            <p:cNvSpPr/>
            <p:nvPr/>
          </p:nvSpPr>
          <p:spPr>
            <a:xfrm>
              <a:off x="2084952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61" name="Freeform: Shape 60">
              <a:extLst>
                <a:ext uri="{FF2B5EF4-FFF2-40B4-BE49-F238E27FC236}">
                  <a16:creationId xmlns:a16="http://schemas.microsoft.com/office/drawing/2014/main" id="{791DC09E-45EE-3C79-5C2D-1A29F34E4801}"/>
                </a:ext>
              </a:extLst>
            </p:cNvPr>
            <p:cNvSpPr/>
            <p:nvPr/>
          </p:nvSpPr>
          <p:spPr>
            <a:xfrm>
              <a:off x="2258985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solidFill>
                  <a:schemeClr val="bg1"/>
                </a:solidFill>
              </a:endParaRPr>
            </a:p>
          </p:txBody>
        </p:sp>
        <p:sp>
          <p:nvSpPr>
            <p:cNvPr id="62" name="Freeform: Shape 61">
              <a:extLst>
                <a:ext uri="{FF2B5EF4-FFF2-40B4-BE49-F238E27FC236}">
                  <a16:creationId xmlns:a16="http://schemas.microsoft.com/office/drawing/2014/main" id="{FA9E9B9F-3E7F-31CE-1A51-EF0CE315BE96}"/>
                </a:ext>
              </a:extLst>
            </p:cNvPr>
            <p:cNvSpPr/>
            <p:nvPr/>
          </p:nvSpPr>
          <p:spPr>
            <a:xfrm>
              <a:off x="2346003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63" name="Freeform: Shape 62">
              <a:extLst>
                <a:ext uri="{FF2B5EF4-FFF2-40B4-BE49-F238E27FC236}">
                  <a16:creationId xmlns:a16="http://schemas.microsoft.com/office/drawing/2014/main" id="{8D1D1EF4-DA4C-9C15-8080-D89F19EF4145}"/>
                </a:ext>
              </a:extLst>
            </p:cNvPr>
            <p:cNvSpPr/>
            <p:nvPr/>
          </p:nvSpPr>
          <p:spPr>
            <a:xfrm>
              <a:off x="2433019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64" name="Freeform: Shape 63">
              <a:extLst>
                <a:ext uri="{FF2B5EF4-FFF2-40B4-BE49-F238E27FC236}">
                  <a16:creationId xmlns:a16="http://schemas.microsoft.com/office/drawing/2014/main" id="{8157C486-36A3-3284-8570-3B188CC1F700}"/>
                </a:ext>
              </a:extLst>
            </p:cNvPr>
            <p:cNvSpPr/>
            <p:nvPr/>
          </p:nvSpPr>
          <p:spPr>
            <a:xfrm>
              <a:off x="835769" y="5449529"/>
              <a:ext cx="435077" cy="435077"/>
            </a:xfrm>
            <a:custGeom>
              <a:avLst/>
              <a:gdLst>
                <a:gd name="connsiteX0" fmla="*/ 371366 w 435077"/>
                <a:gd name="connsiteY0" fmla="*/ 63712 h 435077"/>
                <a:gd name="connsiteX1" fmla="*/ 435077 w 435077"/>
                <a:gd name="connsiteY1" fmla="*/ 217539 h 435077"/>
                <a:gd name="connsiteX2" fmla="*/ 21770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737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27"/>
                    <a:pt x="435077" y="159837"/>
                    <a:pt x="435077" y="217539"/>
                  </a:cubicBezTo>
                  <a:lnTo>
                    <a:pt x="217702" y="217539"/>
                  </a:lnTo>
                  <a:cubicBezTo>
                    <a:pt x="275349" y="217593"/>
                    <a:pt x="330604" y="240489"/>
                    <a:pt x="371366" y="281250"/>
                  </a:cubicBezTo>
                  <a:cubicBezTo>
                    <a:pt x="412154" y="322066"/>
                    <a:pt x="435077" y="377375"/>
                    <a:pt x="435077" y="435077"/>
                  </a:cubicBezTo>
                  <a:lnTo>
                    <a:pt x="217539" y="435077"/>
                  </a:lnTo>
                  <a:lnTo>
                    <a:pt x="0" y="435077"/>
                  </a:lnTo>
                  <a:cubicBezTo>
                    <a:pt x="0" y="377375"/>
                    <a:pt x="22923" y="322066"/>
                    <a:pt x="63711" y="281250"/>
                  </a:cubicBezTo>
                  <a:cubicBezTo>
                    <a:pt x="104473" y="240489"/>
                    <a:pt x="159728" y="217593"/>
                    <a:pt x="217375" y="217539"/>
                  </a:cubicBezTo>
                  <a:lnTo>
                    <a:pt x="0" y="217539"/>
                  </a:lnTo>
                  <a:cubicBezTo>
                    <a:pt x="0" y="159837"/>
                    <a:pt x="22923" y="104527"/>
                    <a:pt x="63711" y="63712"/>
                  </a:cubicBezTo>
                  <a:cubicBezTo>
                    <a:pt x="104500" y="22923"/>
                    <a:pt x="159836" y="0"/>
                    <a:pt x="217539" y="0"/>
                  </a:cubicBezTo>
                  <a:cubicBezTo>
                    <a:pt x="275213" y="0"/>
                    <a:pt x="330550" y="22923"/>
                    <a:pt x="371366"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65" name="Freeform: Shape 64">
              <a:extLst>
                <a:ext uri="{FF2B5EF4-FFF2-40B4-BE49-F238E27FC236}">
                  <a16:creationId xmlns:a16="http://schemas.microsoft.com/office/drawing/2014/main" id="{622662C1-09BD-8DAA-3BE9-D263F82E4DEA}"/>
                </a:ext>
              </a:extLst>
            </p:cNvPr>
            <p:cNvSpPr/>
            <p:nvPr/>
          </p:nvSpPr>
          <p:spPr>
            <a:xfrm>
              <a:off x="-34398" y="5449529"/>
              <a:ext cx="435090" cy="435077"/>
            </a:xfrm>
            <a:custGeom>
              <a:avLst/>
              <a:gdLst>
                <a:gd name="connsiteX0" fmla="*/ 217525 w 435090"/>
                <a:gd name="connsiteY0" fmla="*/ 0 h 435077"/>
                <a:gd name="connsiteX1" fmla="*/ 0 w 435090"/>
                <a:gd name="connsiteY1" fmla="*/ 0 h 435077"/>
                <a:gd name="connsiteX2" fmla="*/ 0 w 435090"/>
                <a:gd name="connsiteY2" fmla="*/ 217539 h 435077"/>
                <a:gd name="connsiteX3" fmla="*/ 217525 w 435090"/>
                <a:gd name="connsiteY3" fmla="*/ 0 h 435077"/>
                <a:gd name="connsiteX4" fmla="*/ 435091 w 435090"/>
                <a:gd name="connsiteY4" fmla="*/ 0 h 435077"/>
                <a:gd name="connsiteX5" fmla="*/ 435091 w 435090"/>
                <a:gd name="connsiteY5" fmla="*/ 217539 h 435077"/>
                <a:gd name="connsiteX6" fmla="*/ 217552 w 435090"/>
                <a:gd name="connsiteY6" fmla="*/ 0 h 435077"/>
                <a:gd name="connsiteX7" fmla="*/ 435091 w 435090"/>
                <a:gd name="connsiteY7" fmla="*/ 0 h 435077"/>
                <a:gd name="connsiteX8" fmla="*/ 217552 w 435090"/>
                <a:gd name="connsiteY8" fmla="*/ 435077 h 435077"/>
                <a:gd name="connsiteX9" fmla="*/ 435091 w 435090"/>
                <a:gd name="connsiteY9" fmla="*/ 217539 h 435077"/>
                <a:gd name="connsiteX10" fmla="*/ 435091 w 435090"/>
                <a:gd name="connsiteY10" fmla="*/ 435077 h 435077"/>
                <a:gd name="connsiteX11" fmla="*/ 217552 w 435090"/>
                <a:gd name="connsiteY11" fmla="*/ 435077 h 435077"/>
                <a:gd name="connsiteX12" fmla="*/ 217552 w 435090"/>
                <a:gd name="connsiteY12" fmla="*/ 435077 h 435077"/>
                <a:gd name="connsiteX13" fmla="*/ 11 w 435090"/>
                <a:gd name="connsiteY13" fmla="*/ 217539 h 435077"/>
                <a:gd name="connsiteX14" fmla="*/ 11 w 435090"/>
                <a:gd name="connsiteY14" fmla="*/ 435077 h 435077"/>
                <a:gd name="connsiteX15" fmla="*/ 217552 w 435090"/>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217525" y="0"/>
                  </a:moveTo>
                  <a:lnTo>
                    <a:pt x="0" y="0"/>
                  </a:lnTo>
                  <a:lnTo>
                    <a:pt x="0" y="217539"/>
                  </a:lnTo>
                  <a:lnTo>
                    <a:pt x="217525" y="0"/>
                  </a:lnTo>
                  <a:close/>
                  <a:moveTo>
                    <a:pt x="435091" y="0"/>
                  </a:moveTo>
                  <a:lnTo>
                    <a:pt x="435091" y="217539"/>
                  </a:lnTo>
                  <a:lnTo>
                    <a:pt x="217552" y="0"/>
                  </a:lnTo>
                  <a:lnTo>
                    <a:pt x="435091" y="0"/>
                  </a:lnTo>
                  <a:close/>
                  <a:moveTo>
                    <a:pt x="217552" y="435077"/>
                  </a:moveTo>
                  <a:lnTo>
                    <a:pt x="435091" y="217539"/>
                  </a:lnTo>
                  <a:lnTo>
                    <a:pt x="435091" y="435077"/>
                  </a:lnTo>
                  <a:lnTo>
                    <a:pt x="217552" y="435077"/>
                  </a:lnTo>
                  <a:close/>
                  <a:moveTo>
                    <a:pt x="217552" y="435077"/>
                  </a:moveTo>
                  <a:lnTo>
                    <a:pt x="11" y="217539"/>
                  </a:lnTo>
                  <a:lnTo>
                    <a:pt x="11" y="435077"/>
                  </a:lnTo>
                  <a:lnTo>
                    <a:pt x="217552" y="435077"/>
                  </a:lnTo>
                  <a:close/>
                </a:path>
              </a:pathLst>
            </a:custGeom>
            <a:grpFill/>
            <a:ln w="27192" cap="flat">
              <a:noFill/>
              <a:prstDash val="solid"/>
              <a:miter/>
            </a:ln>
          </p:spPr>
          <p:txBody>
            <a:bodyPr rtlCol="0" anchor="ctr"/>
            <a:lstStyle/>
            <a:p>
              <a:endParaRPr lang="uk-UA">
                <a:solidFill>
                  <a:schemeClr val="bg1"/>
                </a:solidFill>
              </a:endParaRPr>
            </a:p>
          </p:txBody>
        </p:sp>
        <p:sp>
          <p:nvSpPr>
            <p:cNvPr id="66" name="Freeform: Shape 65">
              <a:extLst>
                <a:ext uri="{FF2B5EF4-FFF2-40B4-BE49-F238E27FC236}">
                  <a16:creationId xmlns:a16="http://schemas.microsoft.com/office/drawing/2014/main" id="{A5325DEA-FEE3-07F3-1C3B-8FC95817AE84}"/>
                </a:ext>
              </a:extLst>
            </p:cNvPr>
            <p:cNvSpPr/>
            <p:nvPr/>
          </p:nvSpPr>
          <p:spPr>
            <a:xfrm>
              <a:off x="1705924"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67" name="Freeform: Shape 66">
              <a:extLst>
                <a:ext uri="{FF2B5EF4-FFF2-40B4-BE49-F238E27FC236}">
                  <a16:creationId xmlns:a16="http://schemas.microsoft.com/office/drawing/2014/main" id="{81017002-5082-AD1C-2554-EB624FD42997}"/>
                </a:ext>
              </a:extLst>
            </p:cNvPr>
            <p:cNvSpPr/>
            <p:nvPr/>
          </p:nvSpPr>
          <p:spPr>
            <a:xfrm>
              <a:off x="2576106" y="5449529"/>
              <a:ext cx="435077" cy="435077"/>
            </a:xfrm>
            <a:custGeom>
              <a:avLst/>
              <a:gdLst>
                <a:gd name="connsiteX0" fmla="*/ 0 w 435077"/>
                <a:gd name="connsiteY0" fmla="*/ 435077 h 435077"/>
                <a:gd name="connsiteX1" fmla="*/ 217512 w 435077"/>
                <a:gd name="connsiteY1" fmla="*/ 435077 h 435077"/>
                <a:gd name="connsiteX2" fmla="*/ 217512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68" name="Freeform: Shape 67">
              <a:extLst>
                <a:ext uri="{FF2B5EF4-FFF2-40B4-BE49-F238E27FC236}">
                  <a16:creationId xmlns:a16="http://schemas.microsoft.com/office/drawing/2014/main" id="{CA0AA150-9135-F781-B8A0-F6233CDB213A}"/>
                </a:ext>
              </a:extLst>
            </p:cNvPr>
            <p:cNvSpPr/>
            <p:nvPr/>
          </p:nvSpPr>
          <p:spPr>
            <a:xfrm>
              <a:off x="4316416" y="5449529"/>
              <a:ext cx="435103" cy="435077"/>
            </a:xfrm>
            <a:custGeom>
              <a:avLst/>
              <a:gdLst>
                <a:gd name="connsiteX0" fmla="*/ 371365 w 435103"/>
                <a:gd name="connsiteY0" fmla="*/ 63712 h 435077"/>
                <a:gd name="connsiteX1" fmla="*/ 435077 w 435103"/>
                <a:gd name="connsiteY1" fmla="*/ 217539 h 435077"/>
                <a:gd name="connsiteX2" fmla="*/ 217729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7375 w 435103"/>
                <a:gd name="connsiteY8" fmla="*/ 217539 h 435077"/>
                <a:gd name="connsiteX9" fmla="*/ 0 w 435103"/>
                <a:gd name="connsiteY9" fmla="*/ 217539 h 435077"/>
                <a:gd name="connsiteX10" fmla="*/ 63739 w 435103"/>
                <a:gd name="connsiteY10" fmla="*/ 63712 h 435077"/>
                <a:gd name="connsiteX11" fmla="*/ 217539 w 435103"/>
                <a:gd name="connsiteY11" fmla="*/ 0 h 435077"/>
                <a:gd name="connsiteX12" fmla="*/ 371365 w 435103"/>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2"/>
                  </a:moveTo>
                  <a:cubicBezTo>
                    <a:pt x="412181" y="104527"/>
                    <a:pt x="435077" y="159837"/>
                    <a:pt x="435077" y="217539"/>
                  </a:cubicBezTo>
                  <a:lnTo>
                    <a:pt x="217729" y="217539"/>
                  </a:lnTo>
                  <a:cubicBezTo>
                    <a:pt x="275349" y="217593"/>
                    <a:pt x="330632" y="240489"/>
                    <a:pt x="371365" y="281250"/>
                  </a:cubicBezTo>
                  <a:cubicBezTo>
                    <a:pt x="412181" y="322066"/>
                    <a:pt x="435104" y="377375"/>
                    <a:pt x="435104" y="435077"/>
                  </a:cubicBezTo>
                  <a:lnTo>
                    <a:pt x="217565" y="435077"/>
                  </a:lnTo>
                  <a:lnTo>
                    <a:pt x="27" y="435077"/>
                  </a:lnTo>
                  <a:cubicBezTo>
                    <a:pt x="27" y="377375"/>
                    <a:pt x="22923" y="322066"/>
                    <a:pt x="63739" y="281250"/>
                  </a:cubicBezTo>
                  <a:cubicBezTo>
                    <a:pt x="104500" y="240489"/>
                    <a:pt x="159755" y="217593"/>
                    <a:pt x="217375" y="217539"/>
                  </a:cubicBezTo>
                  <a:lnTo>
                    <a:pt x="0" y="217539"/>
                  </a:lnTo>
                  <a:cubicBezTo>
                    <a:pt x="0" y="159837"/>
                    <a:pt x="22923" y="104527"/>
                    <a:pt x="63739" y="63712"/>
                  </a:cubicBezTo>
                  <a:cubicBezTo>
                    <a:pt x="104527" y="22923"/>
                    <a:pt x="159864" y="0"/>
                    <a:pt x="217539" y="0"/>
                  </a:cubicBezTo>
                  <a:cubicBezTo>
                    <a:pt x="275240" y="0"/>
                    <a:pt x="330577" y="22923"/>
                    <a:pt x="371365"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69" name="Freeform: Shape 68">
              <a:extLst>
                <a:ext uri="{FF2B5EF4-FFF2-40B4-BE49-F238E27FC236}">
                  <a16:creationId xmlns:a16="http://schemas.microsoft.com/office/drawing/2014/main" id="{B8BB65E0-A4C8-8C4A-A91D-18DB4B3B63CF}"/>
                </a:ext>
              </a:extLst>
            </p:cNvPr>
            <p:cNvSpPr/>
            <p:nvPr/>
          </p:nvSpPr>
          <p:spPr>
            <a:xfrm>
              <a:off x="3446261" y="5449529"/>
              <a:ext cx="435077" cy="435077"/>
            </a:xfrm>
            <a:custGeom>
              <a:avLst/>
              <a:gdLst>
                <a:gd name="connsiteX0" fmla="*/ 217566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6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6" y="0"/>
                  </a:moveTo>
                  <a:lnTo>
                    <a:pt x="217539" y="0"/>
                  </a:lnTo>
                  <a:lnTo>
                    <a:pt x="27" y="0"/>
                  </a:lnTo>
                  <a:lnTo>
                    <a:pt x="27"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66" y="0"/>
                  </a:lnTo>
                  <a:close/>
                </a:path>
              </a:pathLst>
            </a:custGeom>
            <a:grpFill/>
            <a:ln w="27192" cap="flat">
              <a:noFill/>
              <a:prstDash val="solid"/>
              <a:miter/>
            </a:ln>
          </p:spPr>
          <p:txBody>
            <a:bodyPr rtlCol="0" anchor="ctr"/>
            <a:lstStyle/>
            <a:p>
              <a:endParaRPr lang="uk-UA">
                <a:solidFill>
                  <a:schemeClr val="bg1"/>
                </a:solidFill>
              </a:endParaRPr>
            </a:p>
          </p:txBody>
        </p:sp>
        <p:sp>
          <p:nvSpPr>
            <p:cNvPr id="70" name="Freeform: Shape 69">
              <a:extLst>
                <a:ext uri="{FF2B5EF4-FFF2-40B4-BE49-F238E27FC236}">
                  <a16:creationId xmlns:a16="http://schemas.microsoft.com/office/drawing/2014/main" id="{E029D127-9735-F24A-E557-03C7101EA33F}"/>
                </a:ext>
              </a:extLst>
            </p:cNvPr>
            <p:cNvSpPr/>
            <p:nvPr/>
          </p:nvSpPr>
          <p:spPr>
            <a:xfrm>
              <a:off x="518659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71" name="Freeform: Shape 70">
              <a:extLst>
                <a:ext uri="{FF2B5EF4-FFF2-40B4-BE49-F238E27FC236}">
                  <a16:creationId xmlns:a16="http://schemas.microsoft.com/office/drawing/2014/main" id="{9534F35C-01CD-9AE0-D6DF-3E82206A10A7}"/>
                </a:ext>
              </a:extLst>
            </p:cNvPr>
            <p:cNvSpPr/>
            <p:nvPr/>
          </p:nvSpPr>
          <p:spPr>
            <a:xfrm>
              <a:off x="6056752"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72" name="Freeform: Shape 71">
              <a:extLst>
                <a:ext uri="{FF2B5EF4-FFF2-40B4-BE49-F238E27FC236}">
                  <a16:creationId xmlns:a16="http://schemas.microsoft.com/office/drawing/2014/main" id="{AE32244E-88CD-7D0B-6D14-91FF93F1A341}"/>
                </a:ext>
              </a:extLst>
            </p:cNvPr>
            <p:cNvSpPr/>
            <p:nvPr/>
          </p:nvSpPr>
          <p:spPr>
            <a:xfrm>
              <a:off x="7797062" y="5449529"/>
              <a:ext cx="435104" cy="435077"/>
            </a:xfrm>
            <a:custGeom>
              <a:avLst/>
              <a:gdLst>
                <a:gd name="connsiteX0" fmla="*/ 371366 w 435104"/>
                <a:gd name="connsiteY0" fmla="*/ 63712 h 435077"/>
                <a:gd name="connsiteX1" fmla="*/ 435077 w 435104"/>
                <a:gd name="connsiteY1" fmla="*/ 217539 h 435077"/>
                <a:gd name="connsiteX2" fmla="*/ 217730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7376 w 435104"/>
                <a:gd name="connsiteY8" fmla="*/ 217539 h 435077"/>
                <a:gd name="connsiteX9" fmla="*/ 0 w 435104"/>
                <a:gd name="connsiteY9" fmla="*/ 217539 h 435077"/>
                <a:gd name="connsiteX10" fmla="*/ 63739 w 435104"/>
                <a:gd name="connsiteY10" fmla="*/ 63712 h 435077"/>
                <a:gd name="connsiteX11" fmla="*/ 217539 w 435104"/>
                <a:gd name="connsiteY11" fmla="*/ 0 h 435077"/>
                <a:gd name="connsiteX12" fmla="*/ 371366 w 435104"/>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2"/>
                  </a:moveTo>
                  <a:cubicBezTo>
                    <a:pt x="412182" y="104527"/>
                    <a:pt x="435077" y="159837"/>
                    <a:pt x="435077" y="217539"/>
                  </a:cubicBezTo>
                  <a:lnTo>
                    <a:pt x="217730" y="217539"/>
                  </a:lnTo>
                  <a:cubicBezTo>
                    <a:pt x="275350" y="217593"/>
                    <a:pt x="330632" y="240489"/>
                    <a:pt x="371366" y="281250"/>
                  </a:cubicBezTo>
                  <a:cubicBezTo>
                    <a:pt x="412182" y="322066"/>
                    <a:pt x="435105" y="377375"/>
                    <a:pt x="435105" y="435077"/>
                  </a:cubicBezTo>
                  <a:lnTo>
                    <a:pt x="217566" y="435077"/>
                  </a:lnTo>
                  <a:lnTo>
                    <a:pt x="27" y="435077"/>
                  </a:lnTo>
                  <a:cubicBezTo>
                    <a:pt x="27" y="377375"/>
                    <a:pt x="22924" y="322066"/>
                    <a:pt x="63739" y="281250"/>
                  </a:cubicBezTo>
                  <a:cubicBezTo>
                    <a:pt x="104501" y="240489"/>
                    <a:pt x="159755" y="217593"/>
                    <a:pt x="217376" y="217539"/>
                  </a:cubicBezTo>
                  <a:lnTo>
                    <a:pt x="0" y="217539"/>
                  </a:lnTo>
                  <a:cubicBezTo>
                    <a:pt x="0" y="159837"/>
                    <a:pt x="22924" y="104527"/>
                    <a:pt x="63739" y="63712"/>
                  </a:cubicBezTo>
                  <a:cubicBezTo>
                    <a:pt x="104527" y="22923"/>
                    <a:pt x="159864" y="0"/>
                    <a:pt x="217539" y="0"/>
                  </a:cubicBezTo>
                  <a:cubicBezTo>
                    <a:pt x="275241" y="0"/>
                    <a:pt x="330578" y="22923"/>
                    <a:pt x="371366"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73" name="Freeform: Shape 72">
              <a:extLst>
                <a:ext uri="{FF2B5EF4-FFF2-40B4-BE49-F238E27FC236}">
                  <a16:creationId xmlns:a16="http://schemas.microsoft.com/office/drawing/2014/main" id="{70632FBD-73AF-0CD4-B847-E8DE05B5AFEB}"/>
                </a:ext>
              </a:extLst>
            </p:cNvPr>
            <p:cNvSpPr/>
            <p:nvPr/>
          </p:nvSpPr>
          <p:spPr>
            <a:xfrm>
              <a:off x="6926907"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74" name="Freeform: Shape 73">
              <a:extLst>
                <a:ext uri="{FF2B5EF4-FFF2-40B4-BE49-F238E27FC236}">
                  <a16:creationId xmlns:a16="http://schemas.microsoft.com/office/drawing/2014/main" id="{E7DC4D63-8803-0B05-2D5D-29CA15607E2B}"/>
                </a:ext>
              </a:extLst>
            </p:cNvPr>
            <p:cNvSpPr/>
            <p:nvPr/>
          </p:nvSpPr>
          <p:spPr>
            <a:xfrm>
              <a:off x="866721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75" name="Freeform: Shape 74">
              <a:extLst>
                <a:ext uri="{FF2B5EF4-FFF2-40B4-BE49-F238E27FC236}">
                  <a16:creationId xmlns:a16="http://schemas.microsoft.com/office/drawing/2014/main" id="{D685DBD6-F01A-958A-59AC-B88C0932A560}"/>
                </a:ext>
              </a:extLst>
            </p:cNvPr>
            <p:cNvSpPr/>
            <p:nvPr/>
          </p:nvSpPr>
          <p:spPr>
            <a:xfrm>
              <a:off x="9537399" y="544952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76" name="Freeform: Shape 75">
              <a:extLst>
                <a:ext uri="{FF2B5EF4-FFF2-40B4-BE49-F238E27FC236}">
                  <a16:creationId xmlns:a16="http://schemas.microsoft.com/office/drawing/2014/main" id="{96DA0AE1-A468-B202-EE4C-3303BA108E2C}"/>
                </a:ext>
              </a:extLst>
            </p:cNvPr>
            <p:cNvSpPr/>
            <p:nvPr/>
          </p:nvSpPr>
          <p:spPr>
            <a:xfrm>
              <a:off x="1127770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27" y="217593"/>
                    <a:pt x="217374" y="217539"/>
                  </a:cubicBezTo>
                  <a:lnTo>
                    <a:pt x="0" y="217539"/>
                  </a:lnTo>
                  <a:cubicBezTo>
                    <a:pt x="0" y="159837"/>
                    <a:pt x="22922" y="104527"/>
                    <a:pt x="63710" y="63712"/>
                  </a:cubicBezTo>
                  <a:cubicBezTo>
                    <a:pt x="104499" y="22923"/>
                    <a:pt x="159836" y="0"/>
                    <a:pt x="217539" y="0"/>
                  </a:cubicBezTo>
                  <a:cubicBezTo>
                    <a:pt x="275239" y="0"/>
                    <a:pt x="330549" y="22923"/>
                    <a:pt x="371365"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77" name="Freeform: Shape 76">
              <a:extLst>
                <a:ext uri="{FF2B5EF4-FFF2-40B4-BE49-F238E27FC236}">
                  <a16:creationId xmlns:a16="http://schemas.microsoft.com/office/drawing/2014/main" id="{6F810F24-9C79-8C2F-354B-F4699F43840F}"/>
                </a:ext>
              </a:extLst>
            </p:cNvPr>
            <p:cNvSpPr/>
            <p:nvPr/>
          </p:nvSpPr>
          <p:spPr>
            <a:xfrm>
              <a:off x="1040755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78" name="Freeform: Shape 77">
              <a:extLst>
                <a:ext uri="{FF2B5EF4-FFF2-40B4-BE49-F238E27FC236}">
                  <a16:creationId xmlns:a16="http://schemas.microsoft.com/office/drawing/2014/main" id="{FB2AEC75-E597-D057-0F44-D88FF3E98117}"/>
                </a:ext>
              </a:extLst>
            </p:cNvPr>
            <p:cNvSpPr/>
            <p:nvPr/>
          </p:nvSpPr>
          <p:spPr>
            <a:xfrm>
              <a:off x="1214783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79" name="Freeform: Shape 78">
              <a:extLst>
                <a:ext uri="{FF2B5EF4-FFF2-40B4-BE49-F238E27FC236}">
                  <a16:creationId xmlns:a16="http://schemas.microsoft.com/office/drawing/2014/main" id="{7B45A4F2-1CB9-642A-3CDA-C6CC9472B377}"/>
                </a:ext>
              </a:extLst>
            </p:cNvPr>
            <p:cNvSpPr/>
            <p:nvPr/>
          </p:nvSpPr>
          <p:spPr>
            <a:xfrm>
              <a:off x="1301804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80" name="Freeform: Shape 79">
              <a:extLst>
                <a:ext uri="{FF2B5EF4-FFF2-40B4-BE49-F238E27FC236}">
                  <a16:creationId xmlns:a16="http://schemas.microsoft.com/office/drawing/2014/main" id="{078D8F70-0200-1DDB-7402-58417AA6770F}"/>
                </a:ext>
              </a:extLst>
            </p:cNvPr>
            <p:cNvSpPr/>
            <p:nvPr/>
          </p:nvSpPr>
          <p:spPr>
            <a:xfrm>
              <a:off x="14758382" y="5449529"/>
              <a:ext cx="435077" cy="435077"/>
            </a:xfrm>
            <a:custGeom>
              <a:avLst/>
              <a:gdLst>
                <a:gd name="connsiteX0" fmla="*/ 371367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76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7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2"/>
                  </a:moveTo>
                  <a:cubicBezTo>
                    <a:pt x="412155" y="104527"/>
                    <a:pt x="435077" y="159837"/>
                    <a:pt x="435077" y="217539"/>
                  </a:cubicBezTo>
                  <a:lnTo>
                    <a:pt x="217703" y="217539"/>
                  </a:lnTo>
                  <a:cubicBezTo>
                    <a:pt x="275351"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76" y="217539"/>
                  </a:cubicBezTo>
                  <a:lnTo>
                    <a:pt x="0" y="217539"/>
                  </a:lnTo>
                  <a:cubicBezTo>
                    <a:pt x="0" y="159837"/>
                    <a:pt x="22924" y="104527"/>
                    <a:pt x="63712" y="63712"/>
                  </a:cubicBezTo>
                  <a:cubicBezTo>
                    <a:pt x="104501" y="22923"/>
                    <a:pt x="159836" y="0"/>
                    <a:pt x="217539" y="0"/>
                  </a:cubicBezTo>
                  <a:cubicBezTo>
                    <a:pt x="275241" y="0"/>
                    <a:pt x="330550" y="22923"/>
                    <a:pt x="371367"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81" name="Freeform: Shape 80">
              <a:extLst>
                <a:ext uri="{FF2B5EF4-FFF2-40B4-BE49-F238E27FC236}">
                  <a16:creationId xmlns:a16="http://schemas.microsoft.com/office/drawing/2014/main" id="{F235B954-2D0F-5481-D6A0-5BB4B1D73BD9}"/>
                </a:ext>
              </a:extLst>
            </p:cNvPr>
            <p:cNvSpPr/>
            <p:nvPr/>
          </p:nvSpPr>
          <p:spPr>
            <a:xfrm>
              <a:off x="13888200" y="544952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solidFill>
                  <a:schemeClr val="bg1"/>
                </a:solidFill>
              </a:endParaRPr>
            </a:p>
          </p:txBody>
        </p:sp>
        <p:sp>
          <p:nvSpPr>
            <p:cNvPr id="82" name="Freeform: Shape 81">
              <a:extLst>
                <a:ext uri="{FF2B5EF4-FFF2-40B4-BE49-F238E27FC236}">
                  <a16:creationId xmlns:a16="http://schemas.microsoft.com/office/drawing/2014/main" id="{6E13BEAB-D1CA-E975-7A17-4A396C307B43}"/>
                </a:ext>
              </a:extLst>
            </p:cNvPr>
            <p:cNvSpPr/>
            <p:nvPr/>
          </p:nvSpPr>
          <p:spPr>
            <a:xfrm>
              <a:off x="15628536"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83" name="Freeform: Shape 82">
              <a:extLst>
                <a:ext uri="{FF2B5EF4-FFF2-40B4-BE49-F238E27FC236}">
                  <a16:creationId xmlns:a16="http://schemas.microsoft.com/office/drawing/2014/main" id="{390C851E-41FB-50A5-3BB1-C37D7FF32B16}"/>
                </a:ext>
              </a:extLst>
            </p:cNvPr>
            <p:cNvSpPr/>
            <p:nvPr/>
          </p:nvSpPr>
          <p:spPr>
            <a:xfrm>
              <a:off x="1649871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84" name="Freeform: Shape 83">
              <a:extLst>
                <a:ext uri="{FF2B5EF4-FFF2-40B4-BE49-F238E27FC236}">
                  <a16:creationId xmlns:a16="http://schemas.microsoft.com/office/drawing/2014/main" id="{08791213-613C-C3C7-5FA3-E6BBE301DC11}"/>
                </a:ext>
              </a:extLst>
            </p:cNvPr>
            <p:cNvSpPr/>
            <p:nvPr/>
          </p:nvSpPr>
          <p:spPr>
            <a:xfrm>
              <a:off x="1823902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55" y="217593"/>
                    <a:pt x="217374" y="217539"/>
                  </a:cubicBezTo>
                  <a:lnTo>
                    <a:pt x="0" y="217539"/>
                  </a:lnTo>
                  <a:cubicBezTo>
                    <a:pt x="0" y="159837"/>
                    <a:pt x="22922" y="104527"/>
                    <a:pt x="63710" y="63712"/>
                  </a:cubicBezTo>
                  <a:cubicBezTo>
                    <a:pt x="104527" y="22923"/>
                    <a:pt x="159836" y="0"/>
                    <a:pt x="217539" y="0"/>
                  </a:cubicBezTo>
                  <a:cubicBezTo>
                    <a:pt x="275241" y="0"/>
                    <a:pt x="330577" y="22923"/>
                    <a:pt x="371365"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85" name="Freeform: Shape 84">
              <a:extLst>
                <a:ext uri="{FF2B5EF4-FFF2-40B4-BE49-F238E27FC236}">
                  <a16:creationId xmlns:a16="http://schemas.microsoft.com/office/drawing/2014/main" id="{055CD346-B989-591B-0D4A-8E154754DD97}"/>
                </a:ext>
              </a:extLst>
            </p:cNvPr>
            <p:cNvSpPr/>
            <p:nvPr/>
          </p:nvSpPr>
          <p:spPr>
            <a:xfrm>
              <a:off x="1736887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86" name="Freeform: Shape 85">
              <a:extLst>
                <a:ext uri="{FF2B5EF4-FFF2-40B4-BE49-F238E27FC236}">
                  <a16:creationId xmlns:a16="http://schemas.microsoft.com/office/drawing/2014/main" id="{68BF27CC-15F5-1997-B7E9-A69E5130D48F}"/>
                </a:ext>
              </a:extLst>
            </p:cNvPr>
            <p:cNvSpPr/>
            <p:nvPr/>
          </p:nvSpPr>
          <p:spPr>
            <a:xfrm>
              <a:off x="19109210"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51" y="217539"/>
                  </a:lnTo>
                  <a:lnTo>
                    <a:pt x="435077" y="217539"/>
                  </a:lnTo>
                  <a:lnTo>
                    <a:pt x="435051"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87" name="Freeform: Shape 86">
              <a:extLst>
                <a:ext uri="{FF2B5EF4-FFF2-40B4-BE49-F238E27FC236}">
                  <a16:creationId xmlns:a16="http://schemas.microsoft.com/office/drawing/2014/main" id="{1E15C531-00F2-D786-4354-F57244F1D97E}"/>
                </a:ext>
              </a:extLst>
            </p:cNvPr>
            <p:cNvSpPr/>
            <p:nvPr/>
          </p:nvSpPr>
          <p:spPr>
            <a:xfrm>
              <a:off x="1997936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88" name="Freeform: Shape 87">
              <a:extLst>
                <a:ext uri="{FF2B5EF4-FFF2-40B4-BE49-F238E27FC236}">
                  <a16:creationId xmlns:a16="http://schemas.microsoft.com/office/drawing/2014/main" id="{20957669-16FF-037B-4D47-2697069D1A36}"/>
                </a:ext>
              </a:extLst>
            </p:cNvPr>
            <p:cNvSpPr/>
            <p:nvPr/>
          </p:nvSpPr>
          <p:spPr>
            <a:xfrm>
              <a:off x="21719702" y="5449529"/>
              <a:ext cx="435077" cy="435077"/>
            </a:xfrm>
            <a:custGeom>
              <a:avLst/>
              <a:gdLst>
                <a:gd name="connsiteX0" fmla="*/ 371339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50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5" y="104527"/>
                    <a:pt x="435077" y="159837"/>
                    <a:pt x="435077" y="217539"/>
                  </a:cubicBezTo>
                  <a:lnTo>
                    <a:pt x="217703" y="217539"/>
                  </a:lnTo>
                  <a:cubicBezTo>
                    <a:pt x="275322"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50" y="217539"/>
                  </a:cubicBezTo>
                  <a:lnTo>
                    <a:pt x="0" y="217539"/>
                  </a:lnTo>
                  <a:cubicBezTo>
                    <a:pt x="0" y="159837"/>
                    <a:pt x="22897" y="104527"/>
                    <a:pt x="63712" y="63712"/>
                  </a:cubicBezTo>
                  <a:cubicBezTo>
                    <a:pt x="104501" y="22923"/>
                    <a:pt x="159838" y="0"/>
                    <a:pt x="217539" y="0"/>
                  </a:cubicBezTo>
                  <a:cubicBezTo>
                    <a:pt x="275215" y="0"/>
                    <a:pt x="330550" y="22923"/>
                    <a:pt x="371339"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89" name="Freeform: Shape 88">
              <a:extLst>
                <a:ext uri="{FF2B5EF4-FFF2-40B4-BE49-F238E27FC236}">
                  <a16:creationId xmlns:a16="http://schemas.microsoft.com/office/drawing/2014/main" id="{7C222123-5F82-1AC2-1C6C-FA971E177AD0}"/>
                </a:ext>
              </a:extLst>
            </p:cNvPr>
            <p:cNvSpPr/>
            <p:nvPr/>
          </p:nvSpPr>
          <p:spPr>
            <a:xfrm>
              <a:off x="20849520" y="544952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90" name="Freeform: Shape 89">
              <a:extLst>
                <a:ext uri="{FF2B5EF4-FFF2-40B4-BE49-F238E27FC236}">
                  <a16:creationId xmlns:a16="http://schemas.microsoft.com/office/drawing/2014/main" id="{C1EAD1AB-18B6-BBC7-2CCB-30202F6DB8C2}"/>
                </a:ext>
              </a:extLst>
            </p:cNvPr>
            <p:cNvSpPr/>
            <p:nvPr/>
          </p:nvSpPr>
          <p:spPr>
            <a:xfrm>
              <a:off x="2258985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91" name="Freeform: Shape 90">
              <a:extLst>
                <a:ext uri="{FF2B5EF4-FFF2-40B4-BE49-F238E27FC236}">
                  <a16:creationId xmlns:a16="http://schemas.microsoft.com/office/drawing/2014/main" id="{D62AA7A6-1DE1-9EFE-F8E4-57EA703B456E}"/>
                </a:ext>
              </a:extLst>
            </p:cNvPr>
            <p:cNvSpPr/>
            <p:nvPr/>
          </p:nvSpPr>
          <p:spPr>
            <a:xfrm>
              <a:off x="2346003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92" name="Freeform: Shape 91">
              <a:extLst>
                <a:ext uri="{FF2B5EF4-FFF2-40B4-BE49-F238E27FC236}">
                  <a16:creationId xmlns:a16="http://schemas.microsoft.com/office/drawing/2014/main" id="{645DF68C-FB96-ABD2-2BFA-991066C6F511}"/>
                </a:ext>
              </a:extLst>
            </p:cNvPr>
            <p:cNvSpPr/>
            <p:nvPr/>
          </p:nvSpPr>
          <p:spPr>
            <a:xfrm>
              <a:off x="2433019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93" name="Freeform: Shape 92">
              <a:extLst>
                <a:ext uri="{FF2B5EF4-FFF2-40B4-BE49-F238E27FC236}">
                  <a16:creationId xmlns:a16="http://schemas.microsoft.com/office/drawing/2014/main" id="{B044E2E6-8015-2E2F-BB96-EE524D88F9EA}"/>
                </a:ext>
              </a:extLst>
            </p:cNvPr>
            <p:cNvSpPr/>
            <p:nvPr/>
          </p:nvSpPr>
          <p:spPr>
            <a:xfrm>
              <a:off x="835769" y="631968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4" y="113038"/>
                    <a:pt x="371366" y="153827"/>
                  </a:cubicBezTo>
                  <a:cubicBezTo>
                    <a:pt x="330550" y="194616"/>
                    <a:pt x="275213"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3"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94" name="Freeform: Shape 93">
              <a:extLst>
                <a:ext uri="{FF2B5EF4-FFF2-40B4-BE49-F238E27FC236}">
                  <a16:creationId xmlns:a16="http://schemas.microsoft.com/office/drawing/2014/main" id="{2EF312FF-94D3-60F9-A6C5-9603ECC1B926}"/>
                </a:ext>
              </a:extLst>
            </p:cNvPr>
            <p:cNvSpPr/>
            <p:nvPr/>
          </p:nvSpPr>
          <p:spPr>
            <a:xfrm>
              <a:off x="-34393" y="6319683"/>
              <a:ext cx="435085" cy="435077"/>
            </a:xfrm>
            <a:custGeom>
              <a:avLst/>
              <a:gdLst>
                <a:gd name="connsiteX0" fmla="*/ 435086 w 435085"/>
                <a:gd name="connsiteY0" fmla="*/ 435077 h 435077"/>
                <a:gd name="connsiteX1" fmla="*/ 435086 w 435085"/>
                <a:gd name="connsiteY1" fmla="*/ 0 h 435077"/>
                <a:gd name="connsiteX2" fmla="*/ 217547 w 435085"/>
                <a:gd name="connsiteY2" fmla="*/ 217539 h 435077"/>
                <a:gd name="connsiteX3" fmla="*/ 435086 w 435085"/>
                <a:gd name="connsiteY3" fmla="*/ 435077 h 435077"/>
                <a:gd name="connsiteX4" fmla="*/ 0 w 435085"/>
                <a:gd name="connsiteY4" fmla="*/ 435077 h 435077"/>
                <a:gd name="connsiteX5" fmla="*/ 0 w 435085"/>
                <a:gd name="connsiteY5" fmla="*/ 0 h 435077"/>
                <a:gd name="connsiteX6" fmla="*/ 217520 w 435085"/>
                <a:gd name="connsiteY6" fmla="*/ 217539 h 435077"/>
                <a:gd name="connsiteX7" fmla="*/ 0 w 435085"/>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85" h="435077">
                  <a:moveTo>
                    <a:pt x="435086" y="435077"/>
                  </a:moveTo>
                  <a:lnTo>
                    <a:pt x="435086" y="0"/>
                  </a:lnTo>
                  <a:lnTo>
                    <a:pt x="217547" y="217539"/>
                  </a:lnTo>
                  <a:lnTo>
                    <a:pt x="435086" y="435077"/>
                  </a:lnTo>
                  <a:close/>
                  <a:moveTo>
                    <a:pt x="0" y="435077"/>
                  </a:moveTo>
                  <a:lnTo>
                    <a:pt x="0" y="0"/>
                  </a:lnTo>
                  <a:lnTo>
                    <a:pt x="21752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95" name="Freeform: Shape 94">
              <a:extLst>
                <a:ext uri="{FF2B5EF4-FFF2-40B4-BE49-F238E27FC236}">
                  <a16:creationId xmlns:a16="http://schemas.microsoft.com/office/drawing/2014/main" id="{E03DA2D7-6B2F-4162-E977-D1C784AF569A}"/>
                </a:ext>
              </a:extLst>
            </p:cNvPr>
            <p:cNvSpPr/>
            <p:nvPr/>
          </p:nvSpPr>
          <p:spPr>
            <a:xfrm>
              <a:off x="170592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96" name="Freeform: Shape 95">
              <a:extLst>
                <a:ext uri="{FF2B5EF4-FFF2-40B4-BE49-F238E27FC236}">
                  <a16:creationId xmlns:a16="http://schemas.microsoft.com/office/drawing/2014/main" id="{2D63D0D2-F8A2-8F9B-AED3-EC5A8E7A0338}"/>
                </a:ext>
              </a:extLst>
            </p:cNvPr>
            <p:cNvSpPr/>
            <p:nvPr/>
          </p:nvSpPr>
          <p:spPr>
            <a:xfrm>
              <a:off x="2576106" y="6319683"/>
              <a:ext cx="435077" cy="435077"/>
            </a:xfrm>
            <a:custGeom>
              <a:avLst/>
              <a:gdLst>
                <a:gd name="connsiteX0" fmla="*/ 0 w 435077"/>
                <a:gd name="connsiteY0" fmla="*/ 435077 h 435077"/>
                <a:gd name="connsiteX1" fmla="*/ 0 w 435077"/>
                <a:gd name="connsiteY1" fmla="*/ 0 h 435077"/>
                <a:gd name="connsiteX2" fmla="*/ 217512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97" name="Freeform: Shape 96">
              <a:extLst>
                <a:ext uri="{FF2B5EF4-FFF2-40B4-BE49-F238E27FC236}">
                  <a16:creationId xmlns:a16="http://schemas.microsoft.com/office/drawing/2014/main" id="{EF49F7B6-09BF-02F8-F6A9-2B08BACFAF2C}"/>
                </a:ext>
              </a:extLst>
            </p:cNvPr>
            <p:cNvSpPr/>
            <p:nvPr/>
          </p:nvSpPr>
          <p:spPr>
            <a:xfrm>
              <a:off x="4316416"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8"/>
                    <a:pt x="0" y="57702"/>
                    <a:pt x="0" y="0"/>
                  </a:cubicBezTo>
                  <a:lnTo>
                    <a:pt x="217539" y="0"/>
                  </a:lnTo>
                  <a:lnTo>
                    <a:pt x="435077" y="0"/>
                  </a:lnTo>
                  <a:cubicBezTo>
                    <a:pt x="435077" y="57702"/>
                    <a:pt x="412181" y="113038"/>
                    <a:pt x="371365" y="153827"/>
                  </a:cubicBezTo>
                  <a:cubicBezTo>
                    <a:pt x="330577" y="194616"/>
                    <a:pt x="275240" y="217539"/>
                    <a:pt x="217539" y="217539"/>
                  </a:cubicBezTo>
                  <a:cubicBezTo>
                    <a:pt x="159864" y="217539"/>
                    <a:pt x="104527" y="194616"/>
                    <a:pt x="63739" y="153827"/>
                  </a:cubicBezTo>
                  <a:close/>
                  <a:moveTo>
                    <a:pt x="63739" y="281250"/>
                  </a:moveTo>
                  <a:cubicBezTo>
                    <a:pt x="22923" y="322066"/>
                    <a:pt x="0" y="377375"/>
                    <a:pt x="0" y="435077"/>
                  </a:cubicBezTo>
                  <a:lnTo>
                    <a:pt x="217539" y="435077"/>
                  </a:lnTo>
                  <a:lnTo>
                    <a:pt x="435077" y="435077"/>
                  </a:lnTo>
                  <a:cubicBezTo>
                    <a:pt x="435077" y="377375"/>
                    <a:pt x="412181" y="322066"/>
                    <a:pt x="371365" y="281250"/>
                  </a:cubicBezTo>
                  <a:cubicBezTo>
                    <a:pt x="330577" y="240462"/>
                    <a:pt x="275240"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98" name="Freeform: Shape 97">
              <a:extLst>
                <a:ext uri="{FF2B5EF4-FFF2-40B4-BE49-F238E27FC236}">
                  <a16:creationId xmlns:a16="http://schemas.microsoft.com/office/drawing/2014/main" id="{E072252C-3219-B2F5-DE4C-5EA30C53AA84}"/>
                </a:ext>
              </a:extLst>
            </p:cNvPr>
            <p:cNvSpPr/>
            <p:nvPr/>
          </p:nvSpPr>
          <p:spPr>
            <a:xfrm>
              <a:off x="3446261"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99" name="Freeform: Shape 98">
              <a:extLst>
                <a:ext uri="{FF2B5EF4-FFF2-40B4-BE49-F238E27FC236}">
                  <a16:creationId xmlns:a16="http://schemas.microsoft.com/office/drawing/2014/main" id="{3FAF6E9E-788C-0537-A146-8D8E2EF36996}"/>
                </a:ext>
              </a:extLst>
            </p:cNvPr>
            <p:cNvSpPr/>
            <p:nvPr/>
          </p:nvSpPr>
          <p:spPr>
            <a:xfrm>
              <a:off x="518659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00" name="Freeform: Shape 99">
              <a:extLst>
                <a:ext uri="{FF2B5EF4-FFF2-40B4-BE49-F238E27FC236}">
                  <a16:creationId xmlns:a16="http://schemas.microsoft.com/office/drawing/2014/main" id="{063091E6-7E9B-C553-EE80-D9C8C86FB12F}"/>
                </a:ext>
              </a:extLst>
            </p:cNvPr>
            <p:cNvSpPr/>
            <p:nvPr/>
          </p:nvSpPr>
          <p:spPr>
            <a:xfrm>
              <a:off x="6056752"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01" name="Freeform: Shape 100">
              <a:extLst>
                <a:ext uri="{FF2B5EF4-FFF2-40B4-BE49-F238E27FC236}">
                  <a16:creationId xmlns:a16="http://schemas.microsoft.com/office/drawing/2014/main" id="{133D0BF2-A8CF-7D95-A530-8141B95DEEB5}"/>
                </a:ext>
              </a:extLst>
            </p:cNvPr>
            <p:cNvSpPr/>
            <p:nvPr/>
          </p:nvSpPr>
          <p:spPr>
            <a:xfrm>
              <a:off x="7797062"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702"/>
                    <a:pt x="0" y="0"/>
                  </a:cubicBezTo>
                  <a:lnTo>
                    <a:pt x="217539" y="0"/>
                  </a:lnTo>
                  <a:lnTo>
                    <a:pt x="435077" y="0"/>
                  </a:lnTo>
                  <a:cubicBezTo>
                    <a:pt x="435077" y="57702"/>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375"/>
                    <a:pt x="0" y="435077"/>
                  </a:cubicBezTo>
                  <a:lnTo>
                    <a:pt x="217539" y="435077"/>
                  </a:lnTo>
                  <a:lnTo>
                    <a:pt x="435077" y="435077"/>
                  </a:lnTo>
                  <a:cubicBezTo>
                    <a:pt x="435077" y="377375"/>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02" name="Freeform: Shape 101">
              <a:extLst>
                <a:ext uri="{FF2B5EF4-FFF2-40B4-BE49-F238E27FC236}">
                  <a16:creationId xmlns:a16="http://schemas.microsoft.com/office/drawing/2014/main" id="{A1FFAAC0-CDF2-D4FE-0AB4-74C99EC7286A}"/>
                </a:ext>
              </a:extLst>
            </p:cNvPr>
            <p:cNvSpPr/>
            <p:nvPr/>
          </p:nvSpPr>
          <p:spPr>
            <a:xfrm>
              <a:off x="6926907"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03" name="Freeform: Shape 102">
              <a:extLst>
                <a:ext uri="{FF2B5EF4-FFF2-40B4-BE49-F238E27FC236}">
                  <a16:creationId xmlns:a16="http://schemas.microsoft.com/office/drawing/2014/main" id="{17A1682F-141F-EA99-0BE3-2B55FCBA2BBD}"/>
                </a:ext>
              </a:extLst>
            </p:cNvPr>
            <p:cNvSpPr/>
            <p:nvPr/>
          </p:nvSpPr>
          <p:spPr>
            <a:xfrm>
              <a:off x="866721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04" name="Freeform: Shape 103">
              <a:extLst>
                <a:ext uri="{FF2B5EF4-FFF2-40B4-BE49-F238E27FC236}">
                  <a16:creationId xmlns:a16="http://schemas.microsoft.com/office/drawing/2014/main" id="{673CE0A0-73D1-AC4F-E666-2D0AF6B196E5}"/>
                </a:ext>
              </a:extLst>
            </p:cNvPr>
            <p:cNvSpPr/>
            <p:nvPr/>
          </p:nvSpPr>
          <p:spPr>
            <a:xfrm>
              <a:off x="953739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05" name="Freeform: Shape 104">
              <a:extLst>
                <a:ext uri="{FF2B5EF4-FFF2-40B4-BE49-F238E27FC236}">
                  <a16:creationId xmlns:a16="http://schemas.microsoft.com/office/drawing/2014/main" id="{B8FE893E-F939-68EB-A56D-B8EADE11662C}"/>
                </a:ext>
              </a:extLst>
            </p:cNvPr>
            <p:cNvSpPr/>
            <p:nvPr/>
          </p:nvSpPr>
          <p:spPr>
            <a:xfrm>
              <a:off x="1127770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49" y="194616"/>
                    <a:pt x="275239" y="217539"/>
                    <a:pt x="217539" y="217539"/>
                  </a:cubicBezTo>
                  <a:cubicBezTo>
                    <a:pt x="159836" y="217539"/>
                    <a:pt x="104499"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49" y="240462"/>
                    <a:pt x="275239"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06" name="Freeform: Shape 105">
              <a:extLst>
                <a:ext uri="{FF2B5EF4-FFF2-40B4-BE49-F238E27FC236}">
                  <a16:creationId xmlns:a16="http://schemas.microsoft.com/office/drawing/2014/main" id="{471D94B8-5780-5631-155F-A2BA9C5FB818}"/>
                </a:ext>
              </a:extLst>
            </p:cNvPr>
            <p:cNvSpPr/>
            <p:nvPr/>
          </p:nvSpPr>
          <p:spPr>
            <a:xfrm>
              <a:off x="1040755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07" name="Freeform: Shape 106">
              <a:extLst>
                <a:ext uri="{FF2B5EF4-FFF2-40B4-BE49-F238E27FC236}">
                  <a16:creationId xmlns:a16="http://schemas.microsoft.com/office/drawing/2014/main" id="{457E98C1-B7EA-69C5-B2D7-7B211083EA61}"/>
                </a:ext>
              </a:extLst>
            </p:cNvPr>
            <p:cNvSpPr/>
            <p:nvPr/>
          </p:nvSpPr>
          <p:spPr>
            <a:xfrm>
              <a:off x="1214786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08" name="Freeform: Shape 107">
              <a:extLst>
                <a:ext uri="{FF2B5EF4-FFF2-40B4-BE49-F238E27FC236}">
                  <a16:creationId xmlns:a16="http://schemas.microsoft.com/office/drawing/2014/main" id="{B7FE09AE-7F89-51CB-4617-BBDC98162C1A}"/>
                </a:ext>
              </a:extLst>
            </p:cNvPr>
            <p:cNvSpPr/>
            <p:nvPr/>
          </p:nvSpPr>
          <p:spPr>
            <a:xfrm>
              <a:off x="1301804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09" name="Freeform: Shape 108">
              <a:extLst>
                <a:ext uri="{FF2B5EF4-FFF2-40B4-BE49-F238E27FC236}">
                  <a16:creationId xmlns:a16="http://schemas.microsoft.com/office/drawing/2014/main" id="{FC46A15E-62F8-2A52-22A0-1985B189A039}"/>
                </a:ext>
              </a:extLst>
            </p:cNvPr>
            <p:cNvSpPr/>
            <p:nvPr/>
          </p:nvSpPr>
          <p:spPr>
            <a:xfrm>
              <a:off x="1475838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7"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7"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10" name="Freeform: Shape 109">
              <a:extLst>
                <a:ext uri="{FF2B5EF4-FFF2-40B4-BE49-F238E27FC236}">
                  <a16:creationId xmlns:a16="http://schemas.microsoft.com/office/drawing/2014/main" id="{06C63570-FEAE-8A09-0B5F-9699249A8FA7}"/>
                </a:ext>
              </a:extLst>
            </p:cNvPr>
            <p:cNvSpPr/>
            <p:nvPr/>
          </p:nvSpPr>
          <p:spPr>
            <a:xfrm>
              <a:off x="13888227"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11" name="Freeform: Shape 110">
              <a:extLst>
                <a:ext uri="{FF2B5EF4-FFF2-40B4-BE49-F238E27FC236}">
                  <a16:creationId xmlns:a16="http://schemas.microsoft.com/office/drawing/2014/main" id="{0CB267A3-BC54-F16C-165B-08046091C69A}"/>
                </a:ext>
              </a:extLst>
            </p:cNvPr>
            <p:cNvSpPr/>
            <p:nvPr/>
          </p:nvSpPr>
          <p:spPr>
            <a:xfrm>
              <a:off x="1562853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12" name="Freeform: Shape 111">
              <a:extLst>
                <a:ext uri="{FF2B5EF4-FFF2-40B4-BE49-F238E27FC236}">
                  <a16:creationId xmlns:a16="http://schemas.microsoft.com/office/drawing/2014/main" id="{66F9CAF4-99E5-85F9-7EF2-D9C653F92A44}"/>
                </a:ext>
              </a:extLst>
            </p:cNvPr>
            <p:cNvSpPr/>
            <p:nvPr/>
          </p:nvSpPr>
          <p:spPr>
            <a:xfrm>
              <a:off x="1649871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13" name="Freeform: Shape 112">
              <a:extLst>
                <a:ext uri="{FF2B5EF4-FFF2-40B4-BE49-F238E27FC236}">
                  <a16:creationId xmlns:a16="http://schemas.microsoft.com/office/drawing/2014/main" id="{3A42FAC6-C5B8-1C45-5BC7-2F6C26FE40F0}"/>
                </a:ext>
              </a:extLst>
            </p:cNvPr>
            <p:cNvSpPr/>
            <p:nvPr/>
          </p:nvSpPr>
          <p:spPr>
            <a:xfrm>
              <a:off x="1823902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77" y="194616"/>
                    <a:pt x="275241" y="217539"/>
                    <a:pt x="217539" y="217539"/>
                  </a:cubicBezTo>
                  <a:cubicBezTo>
                    <a:pt x="159836" y="217539"/>
                    <a:pt x="104527"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77" y="240462"/>
                    <a:pt x="275241" y="217539"/>
                    <a:pt x="217539" y="217539"/>
                  </a:cubicBezTo>
                  <a:cubicBezTo>
                    <a:pt x="159836" y="217539"/>
                    <a:pt x="104527" y="240462"/>
                    <a:pt x="63710"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14" name="Freeform: Shape 113">
              <a:extLst>
                <a:ext uri="{FF2B5EF4-FFF2-40B4-BE49-F238E27FC236}">
                  <a16:creationId xmlns:a16="http://schemas.microsoft.com/office/drawing/2014/main" id="{AA8C4562-D6A0-63BD-190F-1F32ACBE6FB7}"/>
                </a:ext>
              </a:extLst>
            </p:cNvPr>
            <p:cNvSpPr/>
            <p:nvPr/>
          </p:nvSpPr>
          <p:spPr>
            <a:xfrm>
              <a:off x="1736887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15" name="Freeform: Shape 114">
              <a:extLst>
                <a:ext uri="{FF2B5EF4-FFF2-40B4-BE49-F238E27FC236}">
                  <a16:creationId xmlns:a16="http://schemas.microsoft.com/office/drawing/2014/main" id="{BA446F68-56D0-27C9-7A2F-5DA768B01622}"/>
                </a:ext>
              </a:extLst>
            </p:cNvPr>
            <p:cNvSpPr/>
            <p:nvPr/>
          </p:nvSpPr>
          <p:spPr>
            <a:xfrm>
              <a:off x="19109210"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16" name="Freeform: Shape 115">
              <a:extLst>
                <a:ext uri="{FF2B5EF4-FFF2-40B4-BE49-F238E27FC236}">
                  <a16:creationId xmlns:a16="http://schemas.microsoft.com/office/drawing/2014/main" id="{88EEBDFB-2A43-01ED-B39C-7AADF06F286E}"/>
                </a:ext>
              </a:extLst>
            </p:cNvPr>
            <p:cNvSpPr/>
            <p:nvPr/>
          </p:nvSpPr>
          <p:spPr>
            <a:xfrm>
              <a:off x="1997936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17" name="Freeform: Shape 116">
              <a:extLst>
                <a:ext uri="{FF2B5EF4-FFF2-40B4-BE49-F238E27FC236}">
                  <a16:creationId xmlns:a16="http://schemas.microsoft.com/office/drawing/2014/main" id="{4634CA77-E3BB-75DF-9F4C-EE28D718AAE7}"/>
                </a:ext>
              </a:extLst>
            </p:cNvPr>
            <p:cNvSpPr/>
            <p:nvPr/>
          </p:nvSpPr>
          <p:spPr>
            <a:xfrm>
              <a:off x="2171970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7" y="113038"/>
                    <a:pt x="0" y="57702"/>
                    <a:pt x="0" y="0"/>
                  </a:cubicBezTo>
                  <a:lnTo>
                    <a:pt x="217539" y="0"/>
                  </a:lnTo>
                  <a:lnTo>
                    <a:pt x="435077" y="0"/>
                  </a:lnTo>
                  <a:cubicBezTo>
                    <a:pt x="435077" y="57702"/>
                    <a:pt x="412155" y="113038"/>
                    <a:pt x="371339" y="153827"/>
                  </a:cubicBezTo>
                  <a:cubicBezTo>
                    <a:pt x="330550" y="194616"/>
                    <a:pt x="275215" y="217539"/>
                    <a:pt x="217539" y="217539"/>
                  </a:cubicBezTo>
                  <a:cubicBezTo>
                    <a:pt x="159838" y="217539"/>
                    <a:pt x="104501" y="194616"/>
                    <a:pt x="63712" y="153827"/>
                  </a:cubicBezTo>
                  <a:close/>
                  <a:moveTo>
                    <a:pt x="63712" y="281250"/>
                  </a:moveTo>
                  <a:cubicBezTo>
                    <a:pt x="22897" y="322066"/>
                    <a:pt x="0" y="377375"/>
                    <a:pt x="0" y="435077"/>
                  </a:cubicBezTo>
                  <a:lnTo>
                    <a:pt x="217539" y="435077"/>
                  </a:lnTo>
                  <a:lnTo>
                    <a:pt x="435077" y="435077"/>
                  </a:lnTo>
                  <a:cubicBezTo>
                    <a:pt x="435077" y="377375"/>
                    <a:pt x="412155" y="322066"/>
                    <a:pt x="371339" y="281250"/>
                  </a:cubicBezTo>
                  <a:cubicBezTo>
                    <a:pt x="330550" y="240462"/>
                    <a:pt x="275215" y="217539"/>
                    <a:pt x="217539" y="217539"/>
                  </a:cubicBezTo>
                  <a:cubicBezTo>
                    <a:pt x="159838"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18" name="Freeform: Shape 117">
              <a:extLst>
                <a:ext uri="{FF2B5EF4-FFF2-40B4-BE49-F238E27FC236}">
                  <a16:creationId xmlns:a16="http://schemas.microsoft.com/office/drawing/2014/main" id="{57E55ACB-0262-85FE-6890-F1BCE52366C8}"/>
                </a:ext>
              </a:extLst>
            </p:cNvPr>
            <p:cNvSpPr/>
            <p:nvPr/>
          </p:nvSpPr>
          <p:spPr>
            <a:xfrm>
              <a:off x="20849520" y="631968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19" name="Freeform: Shape 118">
              <a:extLst>
                <a:ext uri="{FF2B5EF4-FFF2-40B4-BE49-F238E27FC236}">
                  <a16:creationId xmlns:a16="http://schemas.microsoft.com/office/drawing/2014/main" id="{1C2591F2-5971-99C8-FFF4-A47A3746FAFE}"/>
                </a:ext>
              </a:extLst>
            </p:cNvPr>
            <p:cNvSpPr/>
            <p:nvPr/>
          </p:nvSpPr>
          <p:spPr>
            <a:xfrm>
              <a:off x="2258985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20" name="Freeform: Shape 119">
              <a:extLst>
                <a:ext uri="{FF2B5EF4-FFF2-40B4-BE49-F238E27FC236}">
                  <a16:creationId xmlns:a16="http://schemas.microsoft.com/office/drawing/2014/main" id="{8E1FC9FD-2646-AD50-4A44-38F216EF6BB8}"/>
                </a:ext>
              </a:extLst>
            </p:cNvPr>
            <p:cNvSpPr/>
            <p:nvPr/>
          </p:nvSpPr>
          <p:spPr>
            <a:xfrm>
              <a:off x="2346003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21" name="Freeform: Shape 120">
              <a:extLst>
                <a:ext uri="{FF2B5EF4-FFF2-40B4-BE49-F238E27FC236}">
                  <a16:creationId xmlns:a16="http://schemas.microsoft.com/office/drawing/2014/main" id="{1EF85BAA-65DE-B39D-BF82-60958007C0A3}"/>
                </a:ext>
              </a:extLst>
            </p:cNvPr>
            <p:cNvSpPr/>
            <p:nvPr/>
          </p:nvSpPr>
          <p:spPr>
            <a:xfrm>
              <a:off x="2433019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22" name="Freeform: Shape 121">
              <a:extLst>
                <a:ext uri="{FF2B5EF4-FFF2-40B4-BE49-F238E27FC236}">
                  <a16:creationId xmlns:a16="http://schemas.microsoft.com/office/drawing/2014/main" id="{6125FF59-EBC2-E037-08BD-C96E9E4EA69A}"/>
                </a:ext>
              </a:extLst>
            </p:cNvPr>
            <p:cNvSpPr/>
            <p:nvPr/>
          </p:nvSpPr>
          <p:spPr>
            <a:xfrm>
              <a:off x="83576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23" name="Freeform: Shape 122">
              <a:extLst>
                <a:ext uri="{FF2B5EF4-FFF2-40B4-BE49-F238E27FC236}">
                  <a16:creationId xmlns:a16="http://schemas.microsoft.com/office/drawing/2014/main" id="{D3245FAB-03E0-42B2-07E6-D5D7444EC075}"/>
                </a:ext>
              </a:extLst>
            </p:cNvPr>
            <p:cNvSpPr/>
            <p:nvPr/>
          </p:nvSpPr>
          <p:spPr>
            <a:xfrm>
              <a:off x="-34398" y="1968909"/>
              <a:ext cx="435063" cy="435077"/>
            </a:xfrm>
            <a:custGeom>
              <a:avLst/>
              <a:gdLst>
                <a:gd name="connsiteX0" fmla="*/ 0 w 435063"/>
                <a:gd name="connsiteY0" fmla="*/ 435075 h 435077"/>
                <a:gd name="connsiteX1" fmla="*/ 217525 w 435063"/>
                <a:gd name="connsiteY1" fmla="*/ 435075 h 435077"/>
                <a:gd name="connsiteX2" fmla="*/ 217525 w 435063"/>
                <a:gd name="connsiteY2" fmla="*/ 217547 h 435077"/>
                <a:gd name="connsiteX3" fmla="*/ 0 w 435063"/>
                <a:gd name="connsiteY3" fmla="*/ 435075 h 435077"/>
                <a:gd name="connsiteX4" fmla="*/ 217525 w 435063"/>
                <a:gd name="connsiteY4" fmla="*/ 0 h 435077"/>
                <a:gd name="connsiteX5" fmla="*/ 3 w 435063"/>
                <a:gd name="connsiteY5" fmla="*/ 0 h 435077"/>
                <a:gd name="connsiteX6" fmla="*/ 217525 w 435063"/>
                <a:gd name="connsiteY6" fmla="*/ 217528 h 435077"/>
                <a:gd name="connsiteX7" fmla="*/ 217525 w 435063"/>
                <a:gd name="connsiteY7" fmla="*/ 0 h 435077"/>
                <a:gd name="connsiteX8" fmla="*/ 435064 w 435063"/>
                <a:gd name="connsiteY8" fmla="*/ 435077 h 435077"/>
                <a:gd name="connsiteX9" fmla="*/ 217552 w 435063"/>
                <a:gd name="connsiteY9" fmla="*/ 435077 h 435077"/>
                <a:gd name="connsiteX10" fmla="*/ 435064 w 435063"/>
                <a:gd name="connsiteY10" fmla="*/ 217547 h 435077"/>
                <a:gd name="connsiteX11" fmla="*/ 435064 w 435063"/>
                <a:gd name="connsiteY11" fmla="*/ 435077 h 435077"/>
                <a:gd name="connsiteX12" fmla="*/ 435064 w 435063"/>
                <a:gd name="connsiteY12" fmla="*/ 3 h 435077"/>
                <a:gd name="connsiteX13" fmla="*/ 217552 w 435063"/>
                <a:gd name="connsiteY13" fmla="*/ 3 h 435077"/>
                <a:gd name="connsiteX14" fmla="*/ 435064 w 435063"/>
                <a:gd name="connsiteY14" fmla="*/ 217531 h 435077"/>
                <a:gd name="connsiteX15" fmla="*/ 435064 w 435063"/>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63" h="435077">
                  <a:moveTo>
                    <a:pt x="0" y="435075"/>
                  </a:moveTo>
                  <a:lnTo>
                    <a:pt x="217525" y="435075"/>
                  </a:lnTo>
                  <a:lnTo>
                    <a:pt x="217525" y="217547"/>
                  </a:lnTo>
                  <a:lnTo>
                    <a:pt x="0" y="435075"/>
                  </a:lnTo>
                  <a:close/>
                  <a:moveTo>
                    <a:pt x="217525" y="0"/>
                  </a:moveTo>
                  <a:lnTo>
                    <a:pt x="3" y="0"/>
                  </a:lnTo>
                  <a:lnTo>
                    <a:pt x="217525" y="217528"/>
                  </a:lnTo>
                  <a:lnTo>
                    <a:pt x="217525" y="0"/>
                  </a:lnTo>
                  <a:close/>
                  <a:moveTo>
                    <a:pt x="435064" y="435077"/>
                  </a:moveTo>
                  <a:lnTo>
                    <a:pt x="217552" y="435077"/>
                  </a:lnTo>
                  <a:lnTo>
                    <a:pt x="435064" y="217547"/>
                  </a:lnTo>
                  <a:lnTo>
                    <a:pt x="435064" y="435077"/>
                  </a:lnTo>
                  <a:close/>
                  <a:moveTo>
                    <a:pt x="435064" y="3"/>
                  </a:moveTo>
                  <a:lnTo>
                    <a:pt x="217552" y="3"/>
                  </a:lnTo>
                  <a:lnTo>
                    <a:pt x="435064" y="217531"/>
                  </a:lnTo>
                  <a:lnTo>
                    <a:pt x="435064" y="3"/>
                  </a:lnTo>
                  <a:close/>
                </a:path>
              </a:pathLst>
            </a:custGeom>
            <a:grpFill/>
            <a:ln w="27192" cap="flat">
              <a:noFill/>
              <a:prstDash val="solid"/>
              <a:miter/>
            </a:ln>
          </p:spPr>
          <p:txBody>
            <a:bodyPr rtlCol="0" anchor="ctr"/>
            <a:lstStyle/>
            <a:p>
              <a:endParaRPr lang="uk-UA">
                <a:solidFill>
                  <a:schemeClr val="bg1"/>
                </a:solidFill>
              </a:endParaRPr>
            </a:p>
          </p:txBody>
        </p:sp>
        <p:sp>
          <p:nvSpPr>
            <p:cNvPr id="124" name="Freeform: Shape 123">
              <a:extLst>
                <a:ext uri="{FF2B5EF4-FFF2-40B4-BE49-F238E27FC236}">
                  <a16:creationId xmlns:a16="http://schemas.microsoft.com/office/drawing/2014/main" id="{1D69E4F7-DAF9-178E-1A23-C94A8DD750C1}"/>
                </a:ext>
              </a:extLst>
            </p:cNvPr>
            <p:cNvSpPr/>
            <p:nvPr/>
          </p:nvSpPr>
          <p:spPr>
            <a:xfrm>
              <a:off x="1705924" y="1968909"/>
              <a:ext cx="435077" cy="435077"/>
            </a:xfrm>
            <a:custGeom>
              <a:avLst/>
              <a:gdLst>
                <a:gd name="connsiteX0" fmla="*/ 371366 w 435077"/>
                <a:gd name="connsiteY0" fmla="*/ 63714 h 435077"/>
                <a:gd name="connsiteX1" fmla="*/ 435077 w 435077"/>
                <a:gd name="connsiteY1" fmla="*/ 217539 h 435077"/>
                <a:gd name="connsiteX2" fmla="*/ 217729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3 h 435077"/>
                <a:gd name="connsiteX8" fmla="*/ 217375 w 435077"/>
                <a:gd name="connsiteY8" fmla="*/ 217539 h 435077"/>
                <a:gd name="connsiteX9" fmla="*/ 0 w 435077"/>
                <a:gd name="connsiteY9" fmla="*/ 217539 h 435077"/>
                <a:gd name="connsiteX10" fmla="*/ 63711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4" y="104511"/>
                    <a:pt x="435077" y="159842"/>
                    <a:pt x="435077" y="217539"/>
                  </a:cubicBezTo>
                  <a:lnTo>
                    <a:pt x="217729" y="217539"/>
                  </a:lnTo>
                  <a:cubicBezTo>
                    <a:pt x="275349" y="217582"/>
                    <a:pt x="330604" y="240497"/>
                    <a:pt x="371366" y="281253"/>
                  </a:cubicBezTo>
                  <a:cubicBezTo>
                    <a:pt x="412154" y="322050"/>
                    <a:pt x="435077" y="377381"/>
                    <a:pt x="435077" y="435077"/>
                  </a:cubicBezTo>
                  <a:lnTo>
                    <a:pt x="217539" y="435077"/>
                  </a:lnTo>
                  <a:lnTo>
                    <a:pt x="0" y="435077"/>
                  </a:lnTo>
                  <a:cubicBezTo>
                    <a:pt x="0" y="377381"/>
                    <a:pt x="22923" y="322050"/>
                    <a:pt x="63711" y="281253"/>
                  </a:cubicBezTo>
                  <a:cubicBezTo>
                    <a:pt x="104473" y="240497"/>
                    <a:pt x="159755" y="217582"/>
                    <a:pt x="217375" y="217539"/>
                  </a:cubicBezTo>
                  <a:lnTo>
                    <a:pt x="0" y="217539"/>
                  </a:lnTo>
                  <a:cubicBezTo>
                    <a:pt x="0" y="159842"/>
                    <a:pt x="22923" y="104511"/>
                    <a:pt x="63711" y="63714"/>
                  </a:cubicBezTo>
                  <a:cubicBezTo>
                    <a:pt x="104527" y="22918"/>
                    <a:pt x="159836" y="0"/>
                    <a:pt x="217539" y="0"/>
                  </a:cubicBezTo>
                  <a:cubicBezTo>
                    <a:pt x="275241" y="0"/>
                    <a:pt x="330577" y="22918"/>
                    <a:pt x="371366"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25" name="Freeform: Shape 124">
              <a:extLst>
                <a:ext uri="{FF2B5EF4-FFF2-40B4-BE49-F238E27FC236}">
                  <a16:creationId xmlns:a16="http://schemas.microsoft.com/office/drawing/2014/main" id="{12BF24A3-CBD4-36C9-2316-EE3DADFD7180}"/>
                </a:ext>
              </a:extLst>
            </p:cNvPr>
            <p:cNvSpPr/>
            <p:nvPr/>
          </p:nvSpPr>
          <p:spPr>
            <a:xfrm>
              <a:off x="2576106"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0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50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0" y="217541"/>
                  </a:lnTo>
                  <a:lnTo>
                    <a:pt x="435077" y="217541"/>
                  </a:lnTo>
                  <a:lnTo>
                    <a:pt x="435077" y="217536"/>
                  </a:lnTo>
                  <a:lnTo>
                    <a:pt x="435077" y="217533"/>
                  </a:lnTo>
                  <a:lnTo>
                    <a:pt x="435050" y="217533"/>
                  </a:lnTo>
                  <a:lnTo>
                    <a:pt x="217539" y="3"/>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126" name="Freeform: Shape 125">
              <a:extLst>
                <a:ext uri="{FF2B5EF4-FFF2-40B4-BE49-F238E27FC236}">
                  <a16:creationId xmlns:a16="http://schemas.microsoft.com/office/drawing/2014/main" id="{164FBE66-D1A7-06E1-F44E-295FABE4BA2B}"/>
                </a:ext>
              </a:extLst>
            </p:cNvPr>
            <p:cNvSpPr/>
            <p:nvPr/>
          </p:nvSpPr>
          <p:spPr>
            <a:xfrm>
              <a:off x="4316416" y="196890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5"/>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solidFill>
                  <a:schemeClr val="bg1"/>
                </a:solidFill>
              </a:endParaRPr>
            </a:p>
          </p:txBody>
        </p:sp>
        <p:sp>
          <p:nvSpPr>
            <p:cNvPr id="127" name="Freeform: Shape 126">
              <a:extLst>
                <a:ext uri="{FF2B5EF4-FFF2-40B4-BE49-F238E27FC236}">
                  <a16:creationId xmlns:a16="http://schemas.microsoft.com/office/drawing/2014/main" id="{0D70427F-531B-ED9A-33C1-4E9723A757DF}"/>
                </a:ext>
              </a:extLst>
            </p:cNvPr>
            <p:cNvSpPr/>
            <p:nvPr/>
          </p:nvSpPr>
          <p:spPr>
            <a:xfrm>
              <a:off x="3446261"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6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6" y="435077"/>
                  </a:lnTo>
                  <a:lnTo>
                    <a:pt x="435077" y="217547"/>
                  </a:lnTo>
                  <a:lnTo>
                    <a:pt x="435077" y="435077"/>
                  </a:lnTo>
                  <a:close/>
                  <a:moveTo>
                    <a:pt x="435077" y="3"/>
                  </a:moveTo>
                  <a:lnTo>
                    <a:pt x="217566"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28" name="Freeform: Shape 127">
              <a:extLst>
                <a:ext uri="{FF2B5EF4-FFF2-40B4-BE49-F238E27FC236}">
                  <a16:creationId xmlns:a16="http://schemas.microsoft.com/office/drawing/2014/main" id="{8DB08B4B-B618-6B42-6F57-4E4FDA4F115D}"/>
                </a:ext>
              </a:extLst>
            </p:cNvPr>
            <p:cNvSpPr/>
            <p:nvPr/>
          </p:nvSpPr>
          <p:spPr>
            <a:xfrm>
              <a:off x="5186597" y="1968909"/>
              <a:ext cx="435077" cy="435077"/>
            </a:xfrm>
            <a:custGeom>
              <a:avLst/>
              <a:gdLst>
                <a:gd name="connsiteX0" fmla="*/ 371366 w 435077"/>
                <a:gd name="connsiteY0" fmla="*/ 63714 h 435077"/>
                <a:gd name="connsiteX1" fmla="*/ 435077 w 435077"/>
                <a:gd name="connsiteY1" fmla="*/ 217539 h 435077"/>
                <a:gd name="connsiteX2" fmla="*/ 217702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5" y="104511"/>
                    <a:pt x="435077" y="159842"/>
                    <a:pt x="435077" y="217539"/>
                  </a:cubicBezTo>
                  <a:lnTo>
                    <a:pt x="217702" y="217539"/>
                  </a:lnTo>
                  <a:cubicBezTo>
                    <a:pt x="275350" y="217582"/>
                    <a:pt x="330605" y="240497"/>
                    <a:pt x="371366" y="281253"/>
                  </a:cubicBezTo>
                  <a:cubicBezTo>
                    <a:pt x="412155" y="322050"/>
                    <a:pt x="435077" y="377381"/>
                    <a:pt x="435077" y="435077"/>
                  </a:cubicBezTo>
                  <a:lnTo>
                    <a:pt x="217539" y="435077"/>
                  </a:lnTo>
                  <a:lnTo>
                    <a:pt x="0" y="435077"/>
                  </a:lnTo>
                  <a:cubicBezTo>
                    <a:pt x="0" y="377381"/>
                    <a:pt x="22924" y="322050"/>
                    <a:pt x="63712" y="281253"/>
                  </a:cubicBezTo>
                  <a:cubicBezTo>
                    <a:pt x="104473" y="240497"/>
                    <a:pt x="159728" y="217582"/>
                    <a:pt x="217376" y="217539"/>
                  </a:cubicBezTo>
                  <a:lnTo>
                    <a:pt x="0" y="217539"/>
                  </a:lnTo>
                  <a:cubicBezTo>
                    <a:pt x="0" y="159842"/>
                    <a:pt x="22924" y="104511"/>
                    <a:pt x="63712" y="63714"/>
                  </a:cubicBezTo>
                  <a:cubicBezTo>
                    <a:pt x="104501" y="22918"/>
                    <a:pt x="159837" y="0"/>
                    <a:pt x="217539" y="0"/>
                  </a:cubicBezTo>
                  <a:cubicBezTo>
                    <a:pt x="275241" y="0"/>
                    <a:pt x="330550" y="22918"/>
                    <a:pt x="371366"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29" name="Freeform: Shape 128">
              <a:extLst>
                <a:ext uri="{FF2B5EF4-FFF2-40B4-BE49-F238E27FC236}">
                  <a16:creationId xmlns:a16="http://schemas.microsoft.com/office/drawing/2014/main" id="{74652AA6-3AA6-4A9F-FB92-B8EAE0443B5A}"/>
                </a:ext>
              </a:extLst>
            </p:cNvPr>
            <p:cNvSpPr/>
            <p:nvPr/>
          </p:nvSpPr>
          <p:spPr>
            <a:xfrm>
              <a:off x="6056752"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77 w 435077"/>
                <a:gd name="connsiteY5" fmla="*/ 217533 h 435074"/>
                <a:gd name="connsiteX6" fmla="*/ 435077 w 435077"/>
                <a:gd name="connsiteY6" fmla="*/ 217533 h 435074"/>
                <a:gd name="connsiteX7" fmla="*/ 435077 w 435077"/>
                <a:gd name="connsiteY7" fmla="*/ 217539 h 435074"/>
                <a:gd name="connsiteX8" fmla="*/ 435077 w 435077"/>
                <a:gd name="connsiteY8" fmla="*/ 217541 h 435074"/>
                <a:gd name="connsiteX9" fmla="*/ 435077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77" y="217533"/>
                  </a:lnTo>
                  <a:lnTo>
                    <a:pt x="435077" y="217533"/>
                  </a:lnTo>
                  <a:lnTo>
                    <a:pt x="435077" y="217539"/>
                  </a:lnTo>
                  <a:lnTo>
                    <a:pt x="435077" y="217541"/>
                  </a:lnTo>
                  <a:lnTo>
                    <a:pt x="435077"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30" name="Freeform: Shape 129">
              <a:extLst>
                <a:ext uri="{FF2B5EF4-FFF2-40B4-BE49-F238E27FC236}">
                  <a16:creationId xmlns:a16="http://schemas.microsoft.com/office/drawing/2014/main" id="{1A49FCF4-46B1-9AC9-DCA3-FE2FB03F04FE}"/>
                </a:ext>
              </a:extLst>
            </p:cNvPr>
            <p:cNvSpPr/>
            <p:nvPr/>
          </p:nvSpPr>
          <p:spPr>
            <a:xfrm>
              <a:off x="779706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131" name="Freeform: Shape 130">
              <a:extLst>
                <a:ext uri="{FF2B5EF4-FFF2-40B4-BE49-F238E27FC236}">
                  <a16:creationId xmlns:a16="http://schemas.microsoft.com/office/drawing/2014/main" id="{A7BBCB2A-FBBF-0B97-7041-0D967DCA9A37}"/>
                </a:ext>
              </a:extLst>
            </p:cNvPr>
            <p:cNvSpPr/>
            <p:nvPr/>
          </p:nvSpPr>
          <p:spPr>
            <a:xfrm>
              <a:off x="6926907"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32" name="Freeform: Shape 131">
              <a:extLst>
                <a:ext uri="{FF2B5EF4-FFF2-40B4-BE49-F238E27FC236}">
                  <a16:creationId xmlns:a16="http://schemas.microsoft.com/office/drawing/2014/main" id="{E534CDB1-0E36-9C00-4810-3FCD1617F659}"/>
                </a:ext>
              </a:extLst>
            </p:cNvPr>
            <p:cNvSpPr/>
            <p:nvPr/>
          </p:nvSpPr>
          <p:spPr>
            <a:xfrm>
              <a:off x="8667217" y="1968909"/>
              <a:ext cx="435104" cy="435077"/>
            </a:xfrm>
            <a:custGeom>
              <a:avLst/>
              <a:gdLst>
                <a:gd name="connsiteX0" fmla="*/ 371366 w 435104"/>
                <a:gd name="connsiteY0" fmla="*/ 63714 h 435077"/>
                <a:gd name="connsiteX1" fmla="*/ 435077 w 435104"/>
                <a:gd name="connsiteY1" fmla="*/ 217539 h 435077"/>
                <a:gd name="connsiteX2" fmla="*/ 217730 w 435104"/>
                <a:gd name="connsiteY2" fmla="*/ 217539 h 435077"/>
                <a:gd name="connsiteX3" fmla="*/ 371366 w 435104"/>
                <a:gd name="connsiteY3" fmla="*/ 281253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3 h 435077"/>
                <a:gd name="connsiteX8" fmla="*/ 217376 w 435104"/>
                <a:gd name="connsiteY8" fmla="*/ 217539 h 435077"/>
                <a:gd name="connsiteX9" fmla="*/ 0 w 435104"/>
                <a:gd name="connsiteY9" fmla="*/ 217539 h 435077"/>
                <a:gd name="connsiteX10" fmla="*/ 63739 w 435104"/>
                <a:gd name="connsiteY10" fmla="*/ 63714 h 435077"/>
                <a:gd name="connsiteX11" fmla="*/ 217539 w 435104"/>
                <a:gd name="connsiteY11" fmla="*/ 0 h 435077"/>
                <a:gd name="connsiteX12" fmla="*/ 371366 w 435104"/>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4"/>
                  </a:moveTo>
                  <a:cubicBezTo>
                    <a:pt x="412182" y="104511"/>
                    <a:pt x="435077" y="159842"/>
                    <a:pt x="435077" y="217539"/>
                  </a:cubicBezTo>
                  <a:lnTo>
                    <a:pt x="217730" y="217539"/>
                  </a:lnTo>
                  <a:cubicBezTo>
                    <a:pt x="275350" y="217582"/>
                    <a:pt x="330632" y="240497"/>
                    <a:pt x="371366" y="281253"/>
                  </a:cubicBezTo>
                  <a:cubicBezTo>
                    <a:pt x="412182" y="322050"/>
                    <a:pt x="435105" y="377381"/>
                    <a:pt x="435105" y="435077"/>
                  </a:cubicBezTo>
                  <a:lnTo>
                    <a:pt x="217566" y="435077"/>
                  </a:lnTo>
                  <a:lnTo>
                    <a:pt x="27" y="435077"/>
                  </a:lnTo>
                  <a:cubicBezTo>
                    <a:pt x="27" y="377381"/>
                    <a:pt x="22924" y="322050"/>
                    <a:pt x="63739" y="281253"/>
                  </a:cubicBezTo>
                  <a:cubicBezTo>
                    <a:pt x="104501" y="240497"/>
                    <a:pt x="159755" y="217582"/>
                    <a:pt x="217376" y="217539"/>
                  </a:cubicBezTo>
                  <a:lnTo>
                    <a:pt x="0" y="217539"/>
                  </a:lnTo>
                  <a:cubicBezTo>
                    <a:pt x="0" y="159842"/>
                    <a:pt x="22924" y="104511"/>
                    <a:pt x="63739" y="63714"/>
                  </a:cubicBezTo>
                  <a:cubicBezTo>
                    <a:pt x="104527" y="22918"/>
                    <a:pt x="159864" y="0"/>
                    <a:pt x="217539" y="0"/>
                  </a:cubicBezTo>
                  <a:cubicBezTo>
                    <a:pt x="275241" y="0"/>
                    <a:pt x="330578" y="22918"/>
                    <a:pt x="371366"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33" name="Freeform: Shape 132">
              <a:extLst>
                <a:ext uri="{FF2B5EF4-FFF2-40B4-BE49-F238E27FC236}">
                  <a16:creationId xmlns:a16="http://schemas.microsoft.com/office/drawing/2014/main" id="{5C079C36-A366-3D54-6E17-E6BCFE4A0606}"/>
                </a:ext>
              </a:extLst>
            </p:cNvPr>
            <p:cNvSpPr/>
            <p:nvPr/>
          </p:nvSpPr>
          <p:spPr>
            <a:xfrm>
              <a:off x="9537399"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50 w 435077"/>
                <a:gd name="connsiteY5" fmla="*/ 217533 h 435074"/>
                <a:gd name="connsiteX6" fmla="*/ 435077 w 435077"/>
                <a:gd name="connsiteY6" fmla="*/ 217533 h 435074"/>
                <a:gd name="connsiteX7" fmla="*/ 435050 w 435077"/>
                <a:gd name="connsiteY7" fmla="*/ 217539 h 435074"/>
                <a:gd name="connsiteX8" fmla="*/ 435077 w 435077"/>
                <a:gd name="connsiteY8" fmla="*/ 217541 h 435074"/>
                <a:gd name="connsiteX9" fmla="*/ 435050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50" y="217533"/>
                  </a:lnTo>
                  <a:lnTo>
                    <a:pt x="435077" y="217533"/>
                  </a:lnTo>
                  <a:lnTo>
                    <a:pt x="435050" y="217539"/>
                  </a:lnTo>
                  <a:lnTo>
                    <a:pt x="435077" y="217541"/>
                  </a:lnTo>
                  <a:lnTo>
                    <a:pt x="435050"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34" name="Freeform: Shape 133">
              <a:extLst>
                <a:ext uri="{FF2B5EF4-FFF2-40B4-BE49-F238E27FC236}">
                  <a16:creationId xmlns:a16="http://schemas.microsoft.com/office/drawing/2014/main" id="{14311269-CECF-F3C6-65C2-ECA67C254A72}"/>
                </a:ext>
              </a:extLst>
            </p:cNvPr>
            <p:cNvSpPr/>
            <p:nvPr/>
          </p:nvSpPr>
          <p:spPr>
            <a:xfrm>
              <a:off x="1127770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35" name="Freeform: Shape 134">
              <a:extLst>
                <a:ext uri="{FF2B5EF4-FFF2-40B4-BE49-F238E27FC236}">
                  <a16:creationId xmlns:a16="http://schemas.microsoft.com/office/drawing/2014/main" id="{62B5D6D0-F6DE-2E39-3D16-450A0D759871}"/>
                </a:ext>
              </a:extLst>
            </p:cNvPr>
            <p:cNvSpPr/>
            <p:nvPr/>
          </p:nvSpPr>
          <p:spPr>
            <a:xfrm>
              <a:off x="10407554" y="1968909"/>
              <a:ext cx="435077" cy="435077"/>
            </a:xfrm>
            <a:custGeom>
              <a:avLst/>
              <a:gdLst>
                <a:gd name="connsiteX0" fmla="*/ 0 w 435077"/>
                <a:gd name="connsiteY0" fmla="*/ 435075 h 435077"/>
                <a:gd name="connsiteX1" fmla="*/ 217511 w 435077"/>
                <a:gd name="connsiteY1" fmla="*/ 435075 h 435077"/>
                <a:gd name="connsiteX2" fmla="*/ 217511 w 435077"/>
                <a:gd name="connsiteY2" fmla="*/ 217547 h 435077"/>
                <a:gd name="connsiteX3" fmla="*/ 0 w 435077"/>
                <a:gd name="connsiteY3" fmla="*/ 435075 h 435077"/>
                <a:gd name="connsiteX4" fmla="*/ 217511 w 435077"/>
                <a:gd name="connsiteY4" fmla="*/ 0 h 435077"/>
                <a:gd name="connsiteX5" fmla="*/ 0 w 435077"/>
                <a:gd name="connsiteY5" fmla="*/ 0 h 435077"/>
                <a:gd name="connsiteX6" fmla="*/ 217511 w 435077"/>
                <a:gd name="connsiteY6" fmla="*/ 217528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5"/>
                  </a:moveTo>
                  <a:lnTo>
                    <a:pt x="217511" y="435075"/>
                  </a:lnTo>
                  <a:lnTo>
                    <a:pt x="217511" y="217547"/>
                  </a:lnTo>
                  <a:lnTo>
                    <a:pt x="0" y="435075"/>
                  </a:lnTo>
                  <a:close/>
                  <a:moveTo>
                    <a:pt x="217511" y="0"/>
                  </a:moveTo>
                  <a:lnTo>
                    <a:pt x="0" y="0"/>
                  </a:lnTo>
                  <a:lnTo>
                    <a:pt x="217511" y="217528"/>
                  </a:lnTo>
                  <a:lnTo>
                    <a:pt x="217511"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36" name="Freeform: Shape 135">
              <a:extLst>
                <a:ext uri="{FF2B5EF4-FFF2-40B4-BE49-F238E27FC236}">
                  <a16:creationId xmlns:a16="http://schemas.microsoft.com/office/drawing/2014/main" id="{00F46930-3ACF-D992-7058-263AF4B5267D}"/>
                </a:ext>
              </a:extLst>
            </p:cNvPr>
            <p:cNvSpPr/>
            <p:nvPr/>
          </p:nvSpPr>
          <p:spPr>
            <a:xfrm>
              <a:off x="12147864" y="1968909"/>
              <a:ext cx="435103" cy="435077"/>
            </a:xfrm>
            <a:custGeom>
              <a:avLst/>
              <a:gdLst>
                <a:gd name="connsiteX0" fmla="*/ 371365 w 435103"/>
                <a:gd name="connsiteY0" fmla="*/ 63714 h 435077"/>
                <a:gd name="connsiteX1" fmla="*/ 435077 w 435103"/>
                <a:gd name="connsiteY1" fmla="*/ 217539 h 435077"/>
                <a:gd name="connsiteX2" fmla="*/ 217728 w 435103"/>
                <a:gd name="connsiteY2" fmla="*/ 217539 h 435077"/>
                <a:gd name="connsiteX3" fmla="*/ 371365 w 435103"/>
                <a:gd name="connsiteY3" fmla="*/ 281253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3 h 435077"/>
                <a:gd name="connsiteX8" fmla="*/ 217374 w 435103"/>
                <a:gd name="connsiteY8" fmla="*/ 217539 h 435077"/>
                <a:gd name="connsiteX9" fmla="*/ 0 w 435103"/>
                <a:gd name="connsiteY9" fmla="*/ 217539 h 435077"/>
                <a:gd name="connsiteX10" fmla="*/ 63739 w 435103"/>
                <a:gd name="connsiteY10" fmla="*/ 63714 h 435077"/>
                <a:gd name="connsiteX11" fmla="*/ 217539 w 435103"/>
                <a:gd name="connsiteY11" fmla="*/ 0 h 435077"/>
                <a:gd name="connsiteX12" fmla="*/ 371365 w 435103"/>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4"/>
                  </a:moveTo>
                  <a:cubicBezTo>
                    <a:pt x="412180" y="104511"/>
                    <a:pt x="435077" y="159842"/>
                    <a:pt x="435077" y="217539"/>
                  </a:cubicBezTo>
                  <a:lnTo>
                    <a:pt x="217728" y="217539"/>
                  </a:lnTo>
                  <a:cubicBezTo>
                    <a:pt x="275349" y="217582"/>
                    <a:pt x="330632" y="240497"/>
                    <a:pt x="371365" y="281253"/>
                  </a:cubicBezTo>
                  <a:cubicBezTo>
                    <a:pt x="412180" y="322050"/>
                    <a:pt x="435104" y="377381"/>
                    <a:pt x="435104" y="435077"/>
                  </a:cubicBezTo>
                  <a:lnTo>
                    <a:pt x="217565" y="435077"/>
                  </a:lnTo>
                  <a:lnTo>
                    <a:pt x="27" y="435077"/>
                  </a:lnTo>
                  <a:cubicBezTo>
                    <a:pt x="27" y="377381"/>
                    <a:pt x="22922" y="322050"/>
                    <a:pt x="63739" y="281253"/>
                  </a:cubicBezTo>
                  <a:cubicBezTo>
                    <a:pt x="104499" y="240497"/>
                    <a:pt x="159755" y="217582"/>
                    <a:pt x="217374" y="217539"/>
                  </a:cubicBezTo>
                  <a:lnTo>
                    <a:pt x="0" y="217539"/>
                  </a:lnTo>
                  <a:cubicBezTo>
                    <a:pt x="0" y="159842"/>
                    <a:pt x="22922" y="104511"/>
                    <a:pt x="63739" y="63714"/>
                  </a:cubicBezTo>
                  <a:cubicBezTo>
                    <a:pt x="104527" y="22918"/>
                    <a:pt x="159863" y="0"/>
                    <a:pt x="217539" y="0"/>
                  </a:cubicBezTo>
                  <a:cubicBezTo>
                    <a:pt x="275239" y="0"/>
                    <a:pt x="330577" y="22918"/>
                    <a:pt x="371365"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37" name="Freeform: Shape 136">
              <a:extLst>
                <a:ext uri="{FF2B5EF4-FFF2-40B4-BE49-F238E27FC236}">
                  <a16:creationId xmlns:a16="http://schemas.microsoft.com/office/drawing/2014/main" id="{CC6267F4-432A-BBFC-CA90-5718676F2B75}"/>
                </a:ext>
              </a:extLst>
            </p:cNvPr>
            <p:cNvSpPr/>
            <p:nvPr/>
          </p:nvSpPr>
          <p:spPr>
            <a:xfrm>
              <a:off x="13017991" y="1968906"/>
              <a:ext cx="435077" cy="435077"/>
            </a:xfrm>
            <a:custGeom>
              <a:avLst/>
              <a:gdLst>
                <a:gd name="connsiteX0" fmla="*/ 217539 w 435077"/>
                <a:gd name="connsiteY0" fmla="*/ 217533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2 h 435077"/>
                <a:gd name="connsiteX7" fmla="*/ 435077 w 435077"/>
                <a:gd name="connsiteY7" fmla="*/ 217541 h 435077"/>
                <a:gd name="connsiteX8" fmla="*/ 435077 w 435077"/>
                <a:gd name="connsiteY8" fmla="*/ 217541 h 435077"/>
                <a:gd name="connsiteX9" fmla="*/ 435077 w 435077"/>
                <a:gd name="connsiteY9" fmla="*/ 217539 h 435077"/>
                <a:gd name="connsiteX10" fmla="*/ 435077 w 435077"/>
                <a:gd name="connsiteY10" fmla="*/ 217533 h 435077"/>
                <a:gd name="connsiteX11" fmla="*/ 435077 w 435077"/>
                <a:gd name="connsiteY11" fmla="*/ 217533 h 435077"/>
                <a:gd name="connsiteX12" fmla="*/ 217539 w 435077"/>
                <a:gd name="connsiteY12" fmla="*/ 5 h 435077"/>
                <a:gd name="connsiteX13" fmla="*/ 217539 w 435077"/>
                <a:gd name="connsiteY13" fmla="*/ 217533 h 435077"/>
                <a:gd name="connsiteX14" fmla="*/ 217539 w 435077"/>
                <a:gd name="connsiteY14" fmla="*/ 21753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3"/>
                  </a:moveTo>
                  <a:lnTo>
                    <a:pt x="217539" y="0"/>
                  </a:lnTo>
                  <a:lnTo>
                    <a:pt x="0" y="0"/>
                  </a:lnTo>
                  <a:lnTo>
                    <a:pt x="217539" y="217539"/>
                  </a:lnTo>
                  <a:lnTo>
                    <a:pt x="0" y="435077"/>
                  </a:lnTo>
                  <a:lnTo>
                    <a:pt x="217539" y="435077"/>
                  </a:lnTo>
                  <a:lnTo>
                    <a:pt x="217539" y="435072"/>
                  </a:lnTo>
                  <a:lnTo>
                    <a:pt x="435077" y="217541"/>
                  </a:lnTo>
                  <a:lnTo>
                    <a:pt x="435077" y="217541"/>
                  </a:lnTo>
                  <a:lnTo>
                    <a:pt x="435077" y="217539"/>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138" name="Freeform: Shape 137">
              <a:extLst>
                <a:ext uri="{FF2B5EF4-FFF2-40B4-BE49-F238E27FC236}">
                  <a16:creationId xmlns:a16="http://schemas.microsoft.com/office/drawing/2014/main" id="{8ED3852C-1765-4B0B-2DC2-EBA4FBA814BF}"/>
                </a:ext>
              </a:extLst>
            </p:cNvPr>
            <p:cNvSpPr/>
            <p:nvPr/>
          </p:nvSpPr>
          <p:spPr>
            <a:xfrm>
              <a:off x="14758382" y="196890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5"/>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139" name="Freeform: Shape 138">
              <a:extLst>
                <a:ext uri="{FF2B5EF4-FFF2-40B4-BE49-F238E27FC236}">
                  <a16:creationId xmlns:a16="http://schemas.microsoft.com/office/drawing/2014/main" id="{6C493922-126B-BA82-51A8-4BC1891EAF10}"/>
                </a:ext>
              </a:extLst>
            </p:cNvPr>
            <p:cNvSpPr/>
            <p:nvPr/>
          </p:nvSpPr>
          <p:spPr>
            <a:xfrm>
              <a:off x="1388820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40" name="Freeform: Shape 139">
              <a:extLst>
                <a:ext uri="{FF2B5EF4-FFF2-40B4-BE49-F238E27FC236}">
                  <a16:creationId xmlns:a16="http://schemas.microsoft.com/office/drawing/2014/main" id="{2C7B443F-E9A4-40FE-B35B-42FFABDE5EFA}"/>
                </a:ext>
              </a:extLst>
            </p:cNvPr>
            <p:cNvSpPr/>
            <p:nvPr/>
          </p:nvSpPr>
          <p:spPr>
            <a:xfrm>
              <a:off x="15628536" y="1968909"/>
              <a:ext cx="435077" cy="435077"/>
            </a:xfrm>
            <a:custGeom>
              <a:avLst/>
              <a:gdLst>
                <a:gd name="connsiteX0" fmla="*/ 371367 w 435077"/>
                <a:gd name="connsiteY0" fmla="*/ 63714 h 435077"/>
                <a:gd name="connsiteX1" fmla="*/ 435077 w 435077"/>
                <a:gd name="connsiteY1" fmla="*/ 217539 h 435077"/>
                <a:gd name="connsiteX2" fmla="*/ 217730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30" y="217539"/>
                  </a:lnTo>
                  <a:cubicBezTo>
                    <a:pt x="275351" y="217582"/>
                    <a:pt x="330605" y="240497"/>
                    <a:pt x="371367" y="281253"/>
                  </a:cubicBezTo>
                  <a:cubicBezTo>
                    <a:pt x="412182" y="322050"/>
                    <a:pt x="435077" y="377381"/>
                    <a:pt x="435077" y="435077"/>
                  </a:cubicBezTo>
                  <a:lnTo>
                    <a:pt x="217539" y="435077"/>
                  </a:lnTo>
                  <a:lnTo>
                    <a:pt x="0" y="435077"/>
                  </a:lnTo>
                  <a:cubicBezTo>
                    <a:pt x="0" y="377381"/>
                    <a:pt x="22924" y="322050"/>
                    <a:pt x="63739" y="281253"/>
                  </a:cubicBezTo>
                  <a:cubicBezTo>
                    <a:pt x="104474" y="240497"/>
                    <a:pt x="159755" y="217582"/>
                    <a:pt x="217376" y="217539"/>
                  </a:cubicBezTo>
                  <a:lnTo>
                    <a:pt x="0" y="217539"/>
                  </a:lnTo>
                  <a:cubicBezTo>
                    <a:pt x="0" y="159842"/>
                    <a:pt x="22924" y="104511"/>
                    <a:pt x="63712" y="63714"/>
                  </a:cubicBezTo>
                  <a:cubicBezTo>
                    <a:pt x="104527" y="22918"/>
                    <a:pt x="159865"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41" name="Freeform: Shape 140">
              <a:extLst>
                <a:ext uri="{FF2B5EF4-FFF2-40B4-BE49-F238E27FC236}">
                  <a16:creationId xmlns:a16="http://schemas.microsoft.com/office/drawing/2014/main" id="{8793DEF9-F31B-B73B-5AB8-4946EB9079A9}"/>
                </a:ext>
              </a:extLst>
            </p:cNvPr>
            <p:cNvSpPr/>
            <p:nvPr/>
          </p:nvSpPr>
          <p:spPr>
            <a:xfrm>
              <a:off x="1649871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77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49" y="217541"/>
                  </a:lnTo>
                  <a:lnTo>
                    <a:pt x="435077" y="217541"/>
                  </a:lnTo>
                  <a:lnTo>
                    <a:pt x="435049" y="217536"/>
                  </a:lnTo>
                  <a:lnTo>
                    <a:pt x="435077"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142" name="Freeform: Shape 141">
              <a:extLst>
                <a:ext uri="{FF2B5EF4-FFF2-40B4-BE49-F238E27FC236}">
                  <a16:creationId xmlns:a16="http://schemas.microsoft.com/office/drawing/2014/main" id="{3B9C4C16-D33F-FE97-0224-9CAF3238564C}"/>
                </a:ext>
              </a:extLst>
            </p:cNvPr>
            <p:cNvSpPr/>
            <p:nvPr/>
          </p:nvSpPr>
          <p:spPr>
            <a:xfrm>
              <a:off x="1823902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43" name="Freeform: Shape 142">
              <a:extLst>
                <a:ext uri="{FF2B5EF4-FFF2-40B4-BE49-F238E27FC236}">
                  <a16:creationId xmlns:a16="http://schemas.microsoft.com/office/drawing/2014/main" id="{AE9A9FE2-F261-5564-C140-B94C5A427902}"/>
                </a:ext>
              </a:extLst>
            </p:cNvPr>
            <p:cNvSpPr/>
            <p:nvPr/>
          </p:nvSpPr>
          <p:spPr>
            <a:xfrm>
              <a:off x="1736887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44" name="Freeform: Shape 143">
              <a:extLst>
                <a:ext uri="{FF2B5EF4-FFF2-40B4-BE49-F238E27FC236}">
                  <a16:creationId xmlns:a16="http://schemas.microsoft.com/office/drawing/2014/main" id="{D92CAFC0-F031-403E-D0A9-554CCC78BB7F}"/>
                </a:ext>
              </a:extLst>
            </p:cNvPr>
            <p:cNvSpPr/>
            <p:nvPr/>
          </p:nvSpPr>
          <p:spPr>
            <a:xfrm>
              <a:off x="19109210" y="1968909"/>
              <a:ext cx="435077" cy="435077"/>
            </a:xfrm>
            <a:custGeom>
              <a:avLst/>
              <a:gdLst>
                <a:gd name="connsiteX0" fmla="*/ 371339 w 435077"/>
                <a:gd name="connsiteY0" fmla="*/ 63714 h 435077"/>
                <a:gd name="connsiteX1" fmla="*/ 435077 w 435077"/>
                <a:gd name="connsiteY1" fmla="*/ 217539 h 435077"/>
                <a:gd name="connsiteX2" fmla="*/ 217701 w 435077"/>
                <a:gd name="connsiteY2" fmla="*/ 217539 h 435077"/>
                <a:gd name="connsiteX3" fmla="*/ 371365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39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4"/>
                  </a:moveTo>
                  <a:cubicBezTo>
                    <a:pt x="412154" y="104511"/>
                    <a:pt x="435077" y="159842"/>
                    <a:pt x="435077" y="217539"/>
                  </a:cubicBezTo>
                  <a:lnTo>
                    <a:pt x="217701" y="217539"/>
                  </a:lnTo>
                  <a:cubicBezTo>
                    <a:pt x="275322" y="217582"/>
                    <a:pt x="330605" y="240497"/>
                    <a:pt x="371365" y="281253"/>
                  </a:cubicBezTo>
                  <a:cubicBezTo>
                    <a:pt x="412154" y="322050"/>
                    <a:pt x="435077" y="377381"/>
                    <a:pt x="435077" y="435077"/>
                  </a:cubicBezTo>
                  <a:lnTo>
                    <a:pt x="217539" y="435077"/>
                  </a:lnTo>
                  <a:lnTo>
                    <a:pt x="0" y="435077"/>
                  </a:lnTo>
                  <a:cubicBezTo>
                    <a:pt x="0" y="377381"/>
                    <a:pt x="22924" y="322050"/>
                    <a:pt x="63712" y="281253"/>
                  </a:cubicBezTo>
                  <a:cubicBezTo>
                    <a:pt x="104472" y="240497"/>
                    <a:pt x="159728" y="217582"/>
                    <a:pt x="217376" y="217539"/>
                  </a:cubicBezTo>
                  <a:lnTo>
                    <a:pt x="0" y="217539"/>
                  </a:lnTo>
                  <a:cubicBezTo>
                    <a:pt x="0" y="159842"/>
                    <a:pt x="22895" y="104511"/>
                    <a:pt x="63712" y="63714"/>
                  </a:cubicBezTo>
                  <a:cubicBezTo>
                    <a:pt x="104501" y="22918"/>
                    <a:pt x="159836" y="0"/>
                    <a:pt x="217539" y="0"/>
                  </a:cubicBezTo>
                  <a:cubicBezTo>
                    <a:pt x="275215" y="0"/>
                    <a:pt x="330550" y="22918"/>
                    <a:pt x="371339"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45" name="Freeform: Shape 144">
              <a:extLst>
                <a:ext uri="{FF2B5EF4-FFF2-40B4-BE49-F238E27FC236}">
                  <a16:creationId xmlns:a16="http://schemas.microsoft.com/office/drawing/2014/main" id="{D24D0D68-E744-EDB2-1927-4F3D3F825BCE}"/>
                </a:ext>
              </a:extLst>
            </p:cNvPr>
            <p:cNvSpPr/>
            <p:nvPr/>
          </p:nvSpPr>
          <p:spPr>
            <a:xfrm>
              <a:off x="19979365"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1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77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1" y="217541"/>
                  </a:lnTo>
                  <a:lnTo>
                    <a:pt x="435077" y="217541"/>
                  </a:lnTo>
                  <a:lnTo>
                    <a:pt x="435077" y="217536"/>
                  </a:lnTo>
                  <a:lnTo>
                    <a:pt x="435077" y="217533"/>
                  </a:lnTo>
                  <a:lnTo>
                    <a:pt x="435077" y="217533"/>
                  </a:lnTo>
                  <a:lnTo>
                    <a:pt x="217539" y="3"/>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146" name="Freeform: Shape 145">
              <a:extLst>
                <a:ext uri="{FF2B5EF4-FFF2-40B4-BE49-F238E27FC236}">
                  <a16:creationId xmlns:a16="http://schemas.microsoft.com/office/drawing/2014/main" id="{D45EC9B2-6D71-C05E-E1AB-A92455C91083}"/>
                </a:ext>
              </a:extLst>
            </p:cNvPr>
            <p:cNvSpPr/>
            <p:nvPr/>
          </p:nvSpPr>
          <p:spPr>
            <a:xfrm>
              <a:off x="2171970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47" name="Freeform: Shape 146">
              <a:extLst>
                <a:ext uri="{FF2B5EF4-FFF2-40B4-BE49-F238E27FC236}">
                  <a16:creationId xmlns:a16="http://schemas.microsoft.com/office/drawing/2014/main" id="{52BC080C-F242-A10B-33EA-28FC3DA9D111}"/>
                </a:ext>
              </a:extLst>
            </p:cNvPr>
            <p:cNvSpPr/>
            <p:nvPr/>
          </p:nvSpPr>
          <p:spPr>
            <a:xfrm>
              <a:off x="2084952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48" name="Freeform: Shape 147">
              <a:extLst>
                <a:ext uri="{FF2B5EF4-FFF2-40B4-BE49-F238E27FC236}">
                  <a16:creationId xmlns:a16="http://schemas.microsoft.com/office/drawing/2014/main" id="{53B73A6F-BF88-75BE-3F78-BCBB3D17ED33}"/>
                </a:ext>
              </a:extLst>
            </p:cNvPr>
            <p:cNvSpPr/>
            <p:nvPr/>
          </p:nvSpPr>
          <p:spPr>
            <a:xfrm>
              <a:off x="22589856" y="1968909"/>
              <a:ext cx="435077" cy="435077"/>
            </a:xfrm>
            <a:custGeom>
              <a:avLst/>
              <a:gdLst>
                <a:gd name="connsiteX0" fmla="*/ 371367 w 435077"/>
                <a:gd name="connsiteY0" fmla="*/ 63714 h 435077"/>
                <a:gd name="connsiteX1" fmla="*/ 435077 w 435077"/>
                <a:gd name="connsiteY1" fmla="*/ 217539 h 435077"/>
                <a:gd name="connsiteX2" fmla="*/ 217703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03" y="217539"/>
                  </a:lnTo>
                  <a:cubicBezTo>
                    <a:pt x="275351" y="217582"/>
                    <a:pt x="330605" y="240497"/>
                    <a:pt x="371367" y="281253"/>
                  </a:cubicBezTo>
                  <a:cubicBezTo>
                    <a:pt x="412155" y="322050"/>
                    <a:pt x="435077" y="377381"/>
                    <a:pt x="435077" y="435077"/>
                  </a:cubicBezTo>
                  <a:lnTo>
                    <a:pt x="217539" y="435077"/>
                  </a:lnTo>
                  <a:lnTo>
                    <a:pt x="0" y="435077"/>
                  </a:lnTo>
                  <a:cubicBezTo>
                    <a:pt x="0" y="377381"/>
                    <a:pt x="22924" y="322050"/>
                    <a:pt x="63712" y="281253"/>
                  </a:cubicBezTo>
                  <a:cubicBezTo>
                    <a:pt x="104474" y="240497"/>
                    <a:pt x="159755" y="217582"/>
                    <a:pt x="217376" y="217539"/>
                  </a:cubicBezTo>
                  <a:lnTo>
                    <a:pt x="0" y="217539"/>
                  </a:lnTo>
                  <a:cubicBezTo>
                    <a:pt x="0" y="159842"/>
                    <a:pt x="22924" y="104511"/>
                    <a:pt x="63712" y="63714"/>
                  </a:cubicBezTo>
                  <a:cubicBezTo>
                    <a:pt x="104529" y="22918"/>
                    <a:pt x="159838"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solidFill>
                  <a:schemeClr val="bg1"/>
                </a:solidFill>
              </a:endParaRPr>
            </a:p>
          </p:txBody>
        </p:sp>
        <p:sp>
          <p:nvSpPr>
            <p:cNvPr id="149" name="Freeform: Shape 148">
              <a:extLst>
                <a:ext uri="{FF2B5EF4-FFF2-40B4-BE49-F238E27FC236}">
                  <a16:creationId xmlns:a16="http://schemas.microsoft.com/office/drawing/2014/main" id="{17CE7128-6123-8C45-B583-54295BC9EAD1}"/>
                </a:ext>
              </a:extLst>
            </p:cNvPr>
            <p:cNvSpPr/>
            <p:nvPr/>
          </p:nvSpPr>
          <p:spPr>
            <a:xfrm>
              <a:off x="2346003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10 w 435077"/>
                <a:gd name="connsiteY5" fmla="*/ 435075 h 435074"/>
                <a:gd name="connsiteX6" fmla="*/ 217510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49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10" y="435075"/>
                  </a:lnTo>
                  <a:lnTo>
                    <a:pt x="217510" y="435072"/>
                  </a:lnTo>
                  <a:lnTo>
                    <a:pt x="435049" y="217541"/>
                  </a:lnTo>
                  <a:lnTo>
                    <a:pt x="435077" y="217541"/>
                  </a:lnTo>
                  <a:lnTo>
                    <a:pt x="435049" y="217536"/>
                  </a:lnTo>
                  <a:lnTo>
                    <a:pt x="435049"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solidFill>
                  <a:schemeClr val="bg1"/>
                </a:solidFill>
              </a:endParaRPr>
            </a:p>
          </p:txBody>
        </p:sp>
        <p:sp>
          <p:nvSpPr>
            <p:cNvPr id="150" name="Freeform: Shape 149">
              <a:extLst>
                <a:ext uri="{FF2B5EF4-FFF2-40B4-BE49-F238E27FC236}">
                  <a16:creationId xmlns:a16="http://schemas.microsoft.com/office/drawing/2014/main" id="{2ECD62C6-9EDD-B4E0-0423-D0F9FE8A863F}"/>
                </a:ext>
              </a:extLst>
            </p:cNvPr>
            <p:cNvSpPr/>
            <p:nvPr/>
          </p:nvSpPr>
          <p:spPr>
            <a:xfrm>
              <a:off x="2433019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solidFill>
                  <a:schemeClr val="bg1"/>
                </a:solidFill>
              </a:endParaRPr>
            </a:p>
          </p:txBody>
        </p:sp>
        <p:sp>
          <p:nvSpPr>
            <p:cNvPr id="151" name="Freeform: Shape 150">
              <a:extLst>
                <a:ext uri="{FF2B5EF4-FFF2-40B4-BE49-F238E27FC236}">
                  <a16:creationId xmlns:a16="http://schemas.microsoft.com/office/drawing/2014/main" id="{CDD59645-7C47-621F-30E6-6EFCB11A28B8}"/>
                </a:ext>
              </a:extLst>
            </p:cNvPr>
            <p:cNvSpPr/>
            <p:nvPr/>
          </p:nvSpPr>
          <p:spPr>
            <a:xfrm>
              <a:off x="83576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52" name="Freeform: Shape 151">
              <a:extLst>
                <a:ext uri="{FF2B5EF4-FFF2-40B4-BE49-F238E27FC236}">
                  <a16:creationId xmlns:a16="http://schemas.microsoft.com/office/drawing/2014/main" id="{DF1387B8-618A-44FB-7DD6-7C68771A0B96}"/>
                </a:ext>
              </a:extLst>
            </p:cNvPr>
            <p:cNvSpPr/>
            <p:nvPr/>
          </p:nvSpPr>
          <p:spPr>
            <a:xfrm>
              <a:off x="-34398" y="2839064"/>
              <a:ext cx="435090" cy="435077"/>
            </a:xfrm>
            <a:custGeom>
              <a:avLst/>
              <a:gdLst>
                <a:gd name="connsiteX0" fmla="*/ 0 w 435090"/>
                <a:gd name="connsiteY0" fmla="*/ 435077 h 435077"/>
                <a:gd name="connsiteX1" fmla="*/ 0 w 435090"/>
                <a:gd name="connsiteY1" fmla="*/ 0 h 435077"/>
                <a:gd name="connsiteX2" fmla="*/ 217525 w 435090"/>
                <a:gd name="connsiteY2" fmla="*/ 217539 h 435077"/>
                <a:gd name="connsiteX3" fmla="*/ 0 w 435090"/>
                <a:gd name="connsiteY3" fmla="*/ 435077 h 435077"/>
                <a:gd name="connsiteX4" fmla="*/ 217552 w 435090"/>
                <a:gd name="connsiteY4" fmla="*/ 435077 h 435077"/>
                <a:gd name="connsiteX5" fmla="*/ 217552 w 435090"/>
                <a:gd name="connsiteY5" fmla="*/ 0 h 435077"/>
                <a:gd name="connsiteX6" fmla="*/ 435091 w 435090"/>
                <a:gd name="connsiteY6" fmla="*/ 217539 h 435077"/>
                <a:gd name="connsiteX7" fmla="*/ 217552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0" y="435077"/>
                  </a:moveTo>
                  <a:lnTo>
                    <a:pt x="0" y="0"/>
                  </a:lnTo>
                  <a:lnTo>
                    <a:pt x="217525" y="217539"/>
                  </a:lnTo>
                  <a:lnTo>
                    <a:pt x="0" y="435077"/>
                  </a:lnTo>
                  <a:close/>
                  <a:moveTo>
                    <a:pt x="217552" y="435077"/>
                  </a:moveTo>
                  <a:lnTo>
                    <a:pt x="217552" y="0"/>
                  </a:lnTo>
                  <a:lnTo>
                    <a:pt x="435091" y="217539"/>
                  </a:lnTo>
                  <a:lnTo>
                    <a:pt x="217552" y="435077"/>
                  </a:lnTo>
                  <a:close/>
                </a:path>
              </a:pathLst>
            </a:custGeom>
            <a:grpFill/>
            <a:ln w="27192" cap="flat">
              <a:noFill/>
              <a:prstDash val="solid"/>
              <a:miter/>
            </a:ln>
          </p:spPr>
          <p:txBody>
            <a:bodyPr rtlCol="0" anchor="ctr"/>
            <a:lstStyle/>
            <a:p>
              <a:endParaRPr lang="uk-UA">
                <a:solidFill>
                  <a:schemeClr val="bg1"/>
                </a:solidFill>
              </a:endParaRPr>
            </a:p>
          </p:txBody>
        </p:sp>
        <p:sp>
          <p:nvSpPr>
            <p:cNvPr id="153" name="Freeform: Shape 152">
              <a:extLst>
                <a:ext uri="{FF2B5EF4-FFF2-40B4-BE49-F238E27FC236}">
                  <a16:creationId xmlns:a16="http://schemas.microsoft.com/office/drawing/2014/main" id="{0DE533B4-0F1B-CAC7-9EFC-8D51B8AB92DF}"/>
                </a:ext>
              </a:extLst>
            </p:cNvPr>
            <p:cNvSpPr/>
            <p:nvPr/>
          </p:nvSpPr>
          <p:spPr>
            <a:xfrm>
              <a:off x="1705924" y="283906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694"/>
                    <a:pt x="0" y="0"/>
                  </a:cubicBezTo>
                  <a:lnTo>
                    <a:pt x="217539" y="0"/>
                  </a:lnTo>
                  <a:lnTo>
                    <a:pt x="435077" y="0"/>
                  </a:lnTo>
                  <a:cubicBezTo>
                    <a:pt x="435077" y="57694"/>
                    <a:pt x="412154" y="113038"/>
                    <a:pt x="371366" y="153827"/>
                  </a:cubicBezTo>
                  <a:cubicBezTo>
                    <a:pt x="330577" y="194616"/>
                    <a:pt x="275241" y="217539"/>
                    <a:pt x="217539" y="217539"/>
                  </a:cubicBezTo>
                  <a:cubicBezTo>
                    <a:pt x="159836" y="217539"/>
                    <a:pt x="104527" y="194616"/>
                    <a:pt x="63711" y="153827"/>
                  </a:cubicBezTo>
                  <a:close/>
                  <a:moveTo>
                    <a:pt x="63711" y="281250"/>
                  </a:moveTo>
                  <a:cubicBezTo>
                    <a:pt x="22923" y="322039"/>
                    <a:pt x="0" y="377375"/>
                    <a:pt x="0" y="435077"/>
                  </a:cubicBezTo>
                  <a:lnTo>
                    <a:pt x="217539" y="435077"/>
                  </a:lnTo>
                  <a:lnTo>
                    <a:pt x="435077" y="435077"/>
                  </a:lnTo>
                  <a:cubicBezTo>
                    <a:pt x="435077" y="377375"/>
                    <a:pt x="412154" y="322039"/>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54" name="Freeform: Shape 153">
              <a:extLst>
                <a:ext uri="{FF2B5EF4-FFF2-40B4-BE49-F238E27FC236}">
                  <a16:creationId xmlns:a16="http://schemas.microsoft.com/office/drawing/2014/main" id="{10E8DA64-331D-D110-582D-17B2F555AE0B}"/>
                </a:ext>
              </a:extLst>
            </p:cNvPr>
            <p:cNvSpPr/>
            <p:nvPr/>
          </p:nvSpPr>
          <p:spPr>
            <a:xfrm>
              <a:off x="2576106"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55" name="Freeform: Shape 154">
              <a:extLst>
                <a:ext uri="{FF2B5EF4-FFF2-40B4-BE49-F238E27FC236}">
                  <a16:creationId xmlns:a16="http://schemas.microsoft.com/office/drawing/2014/main" id="{DF06FF8F-E275-5DAB-4048-6C83C9D47F81}"/>
                </a:ext>
              </a:extLst>
            </p:cNvPr>
            <p:cNvSpPr/>
            <p:nvPr/>
          </p:nvSpPr>
          <p:spPr>
            <a:xfrm>
              <a:off x="431644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56" name="Freeform: Shape 155">
              <a:extLst>
                <a:ext uri="{FF2B5EF4-FFF2-40B4-BE49-F238E27FC236}">
                  <a16:creationId xmlns:a16="http://schemas.microsoft.com/office/drawing/2014/main" id="{8DFB9186-69AC-0479-CA45-EECA5F5B999C}"/>
                </a:ext>
              </a:extLst>
            </p:cNvPr>
            <p:cNvSpPr/>
            <p:nvPr/>
          </p:nvSpPr>
          <p:spPr>
            <a:xfrm>
              <a:off x="3446261"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57" name="Freeform: Shape 156">
              <a:extLst>
                <a:ext uri="{FF2B5EF4-FFF2-40B4-BE49-F238E27FC236}">
                  <a16:creationId xmlns:a16="http://schemas.microsoft.com/office/drawing/2014/main" id="{E138E7F9-43FB-400B-F2B2-CC4702FDF681}"/>
                </a:ext>
              </a:extLst>
            </p:cNvPr>
            <p:cNvSpPr/>
            <p:nvPr/>
          </p:nvSpPr>
          <p:spPr>
            <a:xfrm>
              <a:off x="5186597"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58" name="Freeform: Shape 157">
              <a:extLst>
                <a:ext uri="{FF2B5EF4-FFF2-40B4-BE49-F238E27FC236}">
                  <a16:creationId xmlns:a16="http://schemas.microsoft.com/office/drawing/2014/main" id="{73B5318F-AAC9-6A69-7C88-6A91DADC0C1A}"/>
                </a:ext>
              </a:extLst>
            </p:cNvPr>
            <p:cNvSpPr/>
            <p:nvPr/>
          </p:nvSpPr>
          <p:spPr>
            <a:xfrm>
              <a:off x="6056752"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59" name="Freeform: Shape 158">
              <a:extLst>
                <a:ext uri="{FF2B5EF4-FFF2-40B4-BE49-F238E27FC236}">
                  <a16:creationId xmlns:a16="http://schemas.microsoft.com/office/drawing/2014/main" id="{93AD8DA6-56D8-2520-B0B0-3A574029C2FB}"/>
                </a:ext>
              </a:extLst>
            </p:cNvPr>
            <p:cNvSpPr/>
            <p:nvPr/>
          </p:nvSpPr>
          <p:spPr>
            <a:xfrm>
              <a:off x="779708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60" name="Freeform: Shape 159">
              <a:extLst>
                <a:ext uri="{FF2B5EF4-FFF2-40B4-BE49-F238E27FC236}">
                  <a16:creationId xmlns:a16="http://schemas.microsoft.com/office/drawing/2014/main" id="{BAC45418-617D-63E9-1629-04109F1AF5F7}"/>
                </a:ext>
              </a:extLst>
            </p:cNvPr>
            <p:cNvSpPr/>
            <p:nvPr/>
          </p:nvSpPr>
          <p:spPr>
            <a:xfrm>
              <a:off x="6926907"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61" name="Freeform: Shape 160">
              <a:extLst>
                <a:ext uri="{FF2B5EF4-FFF2-40B4-BE49-F238E27FC236}">
                  <a16:creationId xmlns:a16="http://schemas.microsoft.com/office/drawing/2014/main" id="{2F11B8A4-5352-70D0-3508-AD6600257606}"/>
                </a:ext>
              </a:extLst>
            </p:cNvPr>
            <p:cNvSpPr/>
            <p:nvPr/>
          </p:nvSpPr>
          <p:spPr>
            <a:xfrm>
              <a:off x="8667217"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694"/>
                    <a:pt x="0" y="0"/>
                  </a:cubicBezTo>
                  <a:lnTo>
                    <a:pt x="217539" y="0"/>
                  </a:lnTo>
                  <a:lnTo>
                    <a:pt x="435077" y="0"/>
                  </a:lnTo>
                  <a:cubicBezTo>
                    <a:pt x="435077" y="57694"/>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39"/>
                    <a:pt x="0" y="377375"/>
                    <a:pt x="0" y="435077"/>
                  </a:cubicBezTo>
                  <a:lnTo>
                    <a:pt x="217539" y="435077"/>
                  </a:lnTo>
                  <a:lnTo>
                    <a:pt x="435077" y="435077"/>
                  </a:lnTo>
                  <a:cubicBezTo>
                    <a:pt x="435077" y="377375"/>
                    <a:pt x="412182" y="322039"/>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62" name="Freeform: Shape 161">
              <a:extLst>
                <a:ext uri="{FF2B5EF4-FFF2-40B4-BE49-F238E27FC236}">
                  <a16:creationId xmlns:a16="http://schemas.microsoft.com/office/drawing/2014/main" id="{56786F91-5093-8277-3916-FF4433635170}"/>
                </a:ext>
              </a:extLst>
            </p:cNvPr>
            <p:cNvSpPr/>
            <p:nvPr/>
          </p:nvSpPr>
          <p:spPr>
            <a:xfrm>
              <a:off x="953739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63" name="Freeform: Shape 162">
              <a:extLst>
                <a:ext uri="{FF2B5EF4-FFF2-40B4-BE49-F238E27FC236}">
                  <a16:creationId xmlns:a16="http://schemas.microsoft.com/office/drawing/2014/main" id="{2F195C75-7044-11B7-14BA-493795B98D09}"/>
                </a:ext>
              </a:extLst>
            </p:cNvPr>
            <p:cNvSpPr/>
            <p:nvPr/>
          </p:nvSpPr>
          <p:spPr>
            <a:xfrm>
              <a:off x="1127770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64" name="Freeform: Shape 163">
              <a:extLst>
                <a:ext uri="{FF2B5EF4-FFF2-40B4-BE49-F238E27FC236}">
                  <a16:creationId xmlns:a16="http://schemas.microsoft.com/office/drawing/2014/main" id="{09D848EB-BE99-BA51-BCC2-60E3A346F641}"/>
                </a:ext>
              </a:extLst>
            </p:cNvPr>
            <p:cNvSpPr/>
            <p:nvPr/>
          </p:nvSpPr>
          <p:spPr>
            <a:xfrm>
              <a:off x="1040755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65" name="Freeform: Shape 164">
              <a:extLst>
                <a:ext uri="{FF2B5EF4-FFF2-40B4-BE49-F238E27FC236}">
                  <a16:creationId xmlns:a16="http://schemas.microsoft.com/office/drawing/2014/main" id="{40E516DF-F067-D9B2-9D64-097E0AC45CAD}"/>
                </a:ext>
              </a:extLst>
            </p:cNvPr>
            <p:cNvSpPr/>
            <p:nvPr/>
          </p:nvSpPr>
          <p:spPr>
            <a:xfrm>
              <a:off x="12147864"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8"/>
                    <a:pt x="0" y="57694"/>
                    <a:pt x="0" y="0"/>
                  </a:cubicBezTo>
                  <a:lnTo>
                    <a:pt x="217539" y="0"/>
                  </a:lnTo>
                  <a:lnTo>
                    <a:pt x="435077" y="0"/>
                  </a:lnTo>
                  <a:cubicBezTo>
                    <a:pt x="435077" y="57694"/>
                    <a:pt x="412180" y="113038"/>
                    <a:pt x="371365" y="153827"/>
                  </a:cubicBezTo>
                  <a:cubicBezTo>
                    <a:pt x="330577" y="194616"/>
                    <a:pt x="275239" y="217539"/>
                    <a:pt x="217539" y="217539"/>
                  </a:cubicBezTo>
                  <a:cubicBezTo>
                    <a:pt x="159863" y="217539"/>
                    <a:pt x="104527" y="194616"/>
                    <a:pt x="63739" y="153827"/>
                  </a:cubicBezTo>
                  <a:close/>
                  <a:moveTo>
                    <a:pt x="63739" y="281250"/>
                  </a:moveTo>
                  <a:cubicBezTo>
                    <a:pt x="22922" y="322039"/>
                    <a:pt x="0" y="377375"/>
                    <a:pt x="0" y="435077"/>
                  </a:cubicBezTo>
                  <a:lnTo>
                    <a:pt x="217539" y="435077"/>
                  </a:lnTo>
                  <a:lnTo>
                    <a:pt x="435077" y="435077"/>
                  </a:lnTo>
                  <a:cubicBezTo>
                    <a:pt x="435077" y="377375"/>
                    <a:pt x="412180" y="322039"/>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66" name="Freeform: Shape 165">
              <a:extLst>
                <a:ext uri="{FF2B5EF4-FFF2-40B4-BE49-F238E27FC236}">
                  <a16:creationId xmlns:a16="http://schemas.microsoft.com/office/drawing/2014/main" id="{D3AD36CD-D46C-4AEE-37FF-DF188FF9A971}"/>
                </a:ext>
              </a:extLst>
            </p:cNvPr>
            <p:cNvSpPr/>
            <p:nvPr/>
          </p:nvSpPr>
          <p:spPr>
            <a:xfrm>
              <a:off x="1301804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67" name="Freeform: Shape 166">
              <a:extLst>
                <a:ext uri="{FF2B5EF4-FFF2-40B4-BE49-F238E27FC236}">
                  <a16:creationId xmlns:a16="http://schemas.microsoft.com/office/drawing/2014/main" id="{9032A13C-A94E-B777-4AEA-063204EEC966}"/>
                </a:ext>
              </a:extLst>
            </p:cNvPr>
            <p:cNvSpPr/>
            <p:nvPr/>
          </p:nvSpPr>
          <p:spPr>
            <a:xfrm>
              <a:off x="14758382" y="283906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68" name="Freeform: Shape 167">
              <a:extLst>
                <a:ext uri="{FF2B5EF4-FFF2-40B4-BE49-F238E27FC236}">
                  <a16:creationId xmlns:a16="http://schemas.microsoft.com/office/drawing/2014/main" id="{077AE9FB-5DFD-0AB8-F1E4-542AE28E8A8A}"/>
                </a:ext>
              </a:extLst>
            </p:cNvPr>
            <p:cNvSpPr/>
            <p:nvPr/>
          </p:nvSpPr>
          <p:spPr>
            <a:xfrm>
              <a:off x="13888200" y="2839064"/>
              <a:ext cx="435103" cy="435077"/>
            </a:xfrm>
            <a:custGeom>
              <a:avLst/>
              <a:gdLst>
                <a:gd name="connsiteX0" fmla="*/ 0 w 435103"/>
                <a:gd name="connsiteY0" fmla="*/ 435077 h 435077"/>
                <a:gd name="connsiteX1" fmla="*/ 0 w 435103"/>
                <a:gd name="connsiteY1" fmla="*/ 0 h 435077"/>
                <a:gd name="connsiteX2" fmla="*/ 217539 w 435103"/>
                <a:gd name="connsiteY2" fmla="*/ 217539 h 435077"/>
                <a:gd name="connsiteX3" fmla="*/ 0 w 435103"/>
                <a:gd name="connsiteY3" fmla="*/ 435077 h 435077"/>
                <a:gd name="connsiteX4" fmla="*/ 217565 w 435103"/>
                <a:gd name="connsiteY4" fmla="*/ 435077 h 435077"/>
                <a:gd name="connsiteX5" fmla="*/ 217565 w 435103"/>
                <a:gd name="connsiteY5" fmla="*/ 0 h 435077"/>
                <a:gd name="connsiteX6" fmla="*/ 435104 w 435103"/>
                <a:gd name="connsiteY6" fmla="*/ 217539 h 435077"/>
                <a:gd name="connsiteX7" fmla="*/ 217565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0" y="435077"/>
                  </a:moveTo>
                  <a:lnTo>
                    <a:pt x="0" y="0"/>
                  </a:lnTo>
                  <a:lnTo>
                    <a:pt x="217539" y="217539"/>
                  </a:lnTo>
                  <a:lnTo>
                    <a:pt x="0" y="435077"/>
                  </a:lnTo>
                  <a:close/>
                  <a:moveTo>
                    <a:pt x="217565" y="435077"/>
                  </a:moveTo>
                  <a:lnTo>
                    <a:pt x="217565" y="0"/>
                  </a:lnTo>
                  <a:lnTo>
                    <a:pt x="435104" y="217539"/>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169" name="Freeform: Shape 168">
              <a:extLst>
                <a:ext uri="{FF2B5EF4-FFF2-40B4-BE49-F238E27FC236}">
                  <a16:creationId xmlns:a16="http://schemas.microsoft.com/office/drawing/2014/main" id="{8A2440D1-23FF-E8D9-9ED2-9C0263DB0644}"/>
                </a:ext>
              </a:extLst>
            </p:cNvPr>
            <p:cNvSpPr/>
            <p:nvPr/>
          </p:nvSpPr>
          <p:spPr>
            <a:xfrm>
              <a:off x="1562853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65" y="217539"/>
                    <a:pt x="104527"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70" name="Freeform: Shape 169">
              <a:extLst>
                <a:ext uri="{FF2B5EF4-FFF2-40B4-BE49-F238E27FC236}">
                  <a16:creationId xmlns:a16="http://schemas.microsoft.com/office/drawing/2014/main" id="{2BECB4A5-39E9-0852-B855-3322423F268C}"/>
                </a:ext>
              </a:extLst>
            </p:cNvPr>
            <p:cNvSpPr/>
            <p:nvPr/>
          </p:nvSpPr>
          <p:spPr>
            <a:xfrm>
              <a:off x="1649871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71" name="Freeform: Shape 170">
              <a:extLst>
                <a:ext uri="{FF2B5EF4-FFF2-40B4-BE49-F238E27FC236}">
                  <a16:creationId xmlns:a16="http://schemas.microsoft.com/office/drawing/2014/main" id="{26AA611C-D8EE-980F-E661-C144A857E328}"/>
                </a:ext>
              </a:extLst>
            </p:cNvPr>
            <p:cNvSpPr/>
            <p:nvPr/>
          </p:nvSpPr>
          <p:spPr>
            <a:xfrm>
              <a:off x="1823902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72" name="Freeform: Shape 171">
              <a:extLst>
                <a:ext uri="{FF2B5EF4-FFF2-40B4-BE49-F238E27FC236}">
                  <a16:creationId xmlns:a16="http://schemas.microsoft.com/office/drawing/2014/main" id="{1E86AE16-B542-901E-578B-466985833B0A}"/>
                </a:ext>
              </a:extLst>
            </p:cNvPr>
            <p:cNvSpPr/>
            <p:nvPr/>
          </p:nvSpPr>
          <p:spPr>
            <a:xfrm>
              <a:off x="1736887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73" name="Freeform: Shape 172">
              <a:extLst>
                <a:ext uri="{FF2B5EF4-FFF2-40B4-BE49-F238E27FC236}">
                  <a16:creationId xmlns:a16="http://schemas.microsoft.com/office/drawing/2014/main" id="{C05DAEA2-D790-44A1-AF5D-DF9B0160C7CC}"/>
                </a:ext>
              </a:extLst>
            </p:cNvPr>
            <p:cNvSpPr/>
            <p:nvPr/>
          </p:nvSpPr>
          <p:spPr>
            <a:xfrm>
              <a:off x="19109210"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694"/>
                    <a:pt x="0" y="0"/>
                  </a:cubicBezTo>
                  <a:lnTo>
                    <a:pt x="217539" y="0"/>
                  </a:lnTo>
                  <a:lnTo>
                    <a:pt x="435077" y="0"/>
                  </a:lnTo>
                  <a:cubicBezTo>
                    <a:pt x="435077" y="57694"/>
                    <a:pt x="412154" y="113038"/>
                    <a:pt x="371339" y="153827"/>
                  </a:cubicBezTo>
                  <a:cubicBezTo>
                    <a:pt x="330550" y="194616"/>
                    <a:pt x="275215" y="217539"/>
                    <a:pt x="217539" y="217539"/>
                  </a:cubicBezTo>
                  <a:cubicBezTo>
                    <a:pt x="159836" y="217539"/>
                    <a:pt x="104501" y="194616"/>
                    <a:pt x="63712" y="153827"/>
                  </a:cubicBezTo>
                  <a:close/>
                  <a:moveTo>
                    <a:pt x="63712" y="281250"/>
                  </a:moveTo>
                  <a:cubicBezTo>
                    <a:pt x="22895" y="322039"/>
                    <a:pt x="0" y="377375"/>
                    <a:pt x="0" y="435077"/>
                  </a:cubicBezTo>
                  <a:lnTo>
                    <a:pt x="217539" y="435077"/>
                  </a:lnTo>
                  <a:lnTo>
                    <a:pt x="435077" y="435077"/>
                  </a:lnTo>
                  <a:cubicBezTo>
                    <a:pt x="435077" y="377375"/>
                    <a:pt x="412154" y="322039"/>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74" name="Freeform: Shape 173">
              <a:extLst>
                <a:ext uri="{FF2B5EF4-FFF2-40B4-BE49-F238E27FC236}">
                  <a16:creationId xmlns:a16="http://schemas.microsoft.com/office/drawing/2014/main" id="{0515F0B8-C10A-0B62-1253-672D1D9C8044}"/>
                </a:ext>
              </a:extLst>
            </p:cNvPr>
            <p:cNvSpPr/>
            <p:nvPr/>
          </p:nvSpPr>
          <p:spPr>
            <a:xfrm>
              <a:off x="1997936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75" name="Freeform: Shape 174">
              <a:extLst>
                <a:ext uri="{FF2B5EF4-FFF2-40B4-BE49-F238E27FC236}">
                  <a16:creationId xmlns:a16="http://schemas.microsoft.com/office/drawing/2014/main" id="{0C5F2EAE-95F1-05E6-5A63-C3FA88C112C8}"/>
                </a:ext>
              </a:extLst>
            </p:cNvPr>
            <p:cNvSpPr/>
            <p:nvPr/>
          </p:nvSpPr>
          <p:spPr>
            <a:xfrm>
              <a:off x="2171970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76" name="Freeform: Shape 175">
              <a:extLst>
                <a:ext uri="{FF2B5EF4-FFF2-40B4-BE49-F238E27FC236}">
                  <a16:creationId xmlns:a16="http://schemas.microsoft.com/office/drawing/2014/main" id="{3967789B-1451-3D33-73DE-5581E74CF147}"/>
                </a:ext>
              </a:extLst>
            </p:cNvPr>
            <p:cNvSpPr/>
            <p:nvPr/>
          </p:nvSpPr>
          <p:spPr>
            <a:xfrm>
              <a:off x="20849520"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39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65" y="435077"/>
                  </a:moveTo>
                  <a:lnTo>
                    <a:pt x="217565" y="0"/>
                  </a:lnTo>
                  <a:lnTo>
                    <a:pt x="435077" y="217539"/>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177" name="Freeform: Shape 176">
              <a:extLst>
                <a:ext uri="{FF2B5EF4-FFF2-40B4-BE49-F238E27FC236}">
                  <a16:creationId xmlns:a16="http://schemas.microsoft.com/office/drawing/2014/main" id="{03D30EF6-81AA-9313-3108-C9AE0CBF2CEB}"/>
                </a:ext>
              </a:extLst>
            </p:cNvPr>
            <p:cNvSpPr/>
            <p:nvPr/>
          </p:nvSpPr>
          <p:spPr>
            <a:xfrm>
              <a:off x="2258985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38" y="217539"/>
                    <a:pt x="104529"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178" name="Freeform: Shape 177">
              <a:extLst>
                <a:ext uri="{FF2B5EF4-FFF2-40B4-BE49-F238E27FC236}">
                  <a16:creationId xmlns:a16="http://schemas.microsoft.com/office/drawing/2014/main" id="{EC75C642-4195-F8A1-8C31-88A3852F707D}"/>
                </a:ext>
              </a:extLst>
            </p:cNvPr>
            <p:cNvSpPr/>
            <p:nvPr/>
          </p:nvSpPr>
          <p:spPr>
            <a:xfrm>
              <a:off x="23460011" y="2839064"/>
              <a:ext cx="435105" cy="435077"/>
            </a:xfrm>
            <a:custGeom>
              <a:avLst/>
              <a:gdLst>
                <a:gd name="connsiteX0" fmla="*/ 435106 w 435105"/>
                <a:gd name="connsiteY0" fmla="*/ 435077 h 435077"/>
                <a:gd name="connsiteX1" fmla="*/ 435106 w 435105"/>
                <a:gd name="connsiteY1" fmla="*/ 217539 h 435077"/>
                <a:gd name="connsiteX2" fmla="*/ 435106 w 435105"/>
                <a:gd name="connsiteY2" fmla="*/ 14 h 435077"/>
                <a:gd name="connsiteX3" fmla="*/ 217567 w 435105"/>
                <a:gd name="connsiteY3" fmla="*/ 14 h 435077"/>
                <a:gd name="connsiteX4" fmla="*/ 435106 w 435105"/>
                <a:gd name="connsiteY4" fmla="*/ 217539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39"/>
                  </a:lnTo>
                  <a:lnTo>
                    <a:pt x="435106" y="14"/>
                  </a:lnTo>
                  <a:lnTo>
                    <a:pt x="217567" y="14"/>
                  </a:lnTo>
                  <a:lnTo>
                    <a:pt x="435106" y="217539"/>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179" name="Freeform: Shape 178">
              <a:extLst>
                <a:ext uri="{FF2B5EF4-FFF2-40B4-BE49-F238E27FC236}">
                  <a16:creationId xmlns:a16="http://schemas.microsoft.com/office/drawing/2014/main" id="{EFFAC151-8DDE-ABC3-C3B5-3B074C3C4A56}"/>
                </a:ext>
              </a:extLst>
            </p:cNvPr>
            <p:cNvSpPr/>
            <p:nvPr/>
          </p:nvSpPr>
          <p:spPr>
            <a:xfrm>
              <a:off x="2433019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180" name="Freeform: Shape 179">
              <a:extLst>
                <a:ext uri="{FF2B5EF4-FFF2-40B4-BE49-F238E27FC236}">
                  <a16:creationId xmlns:a16="http://schemas.microsoft.com/office/drawing/2014/main" id="{F55E5727-6E47-9DD1-0639-49AA2B1E7617}"/>
                </a:ext>
              </a:extLst>
            </p:cNvPr>
            <p:cNvSpPr/>
            <p:nvPr/>
          </p:nvSpPr>
          <p:spPr>
            <a:xfrm>
              <a:off x="835769" y="370921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81" name="Freeform: Shape 180">
              <a:extLst>
                <a:ext uri="{FF2B5EF4-FFF2-40B4-BE49-F238E27FC236}">
                  <a16:creationId xmlns:a16="http://schemas.microsoft.com/office/drawing/2014/main" id="{DBEEE338-09D4-E75F-9F6C-A27773B07A4E}"/>
                </a:ext>
              </a:extLst>
            </p:cNvPr>
            <p:cNvSpPr/>
            <p:nvPr/>
          </p:nvSpPr>
          <p:spPr>
            <a:xfrm>
              <a:off x="-34398" y="3709219"/>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39 h 435077"/>
                <a:gd name="connsiteX8" fmla="*/ 435064 w 435063"/>
                <a:gd name="connsiteY8" fmla="*/ 217539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0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39"/>
                  </a:lnTo>
                  <a:lnTo>
                    <a:pt x="435064" y="217539"/>
                  </a:lnTo>
                  <a:lnTo>
                    <a:pt x="435064" y="217539"/>
                  </a:lnTo>
                  <a:lnTo>
                    <a:pt x="435064" y="217539"/>
                  </a:lnTo>
                  <a:lnTo>
                    <a:pt x="435064" y="217539"/>
                  </a:lnTo>
                  <a:lnTo>
                    <a:pt x="217525" y="0"/>
                  </a:lnTo>
                  <a:lnTo>
                    <a:pt x="217525" y="217539"/>
                  </a:lnTo>
                  <a:lnTo>
                    <a:pt x="217525" y="217539"/>
                  </a:lnTo>
                  <a:close/>
                </a:path>
              </a:pathLst>
            </a:custGeom>
            <a:grpFill/>
            <a:ln w="27192" cap="flat">
              <a:noFill/>
              <a:prstDash val="solid"/>
              <a:miter/>
            </a:ln>
          </p:spPr>
          <p:txBody>
            <a:bodyPr rtlCol="0" anchor="ctr"/>
            <a:lstStyle/>
            <a:p>
              <a:endParaRPr lang="uk-UA">
                <a:solidFill>
                  <a:schemeClr val="bg1"/>
                </a:solidFill>
              </a:endParaRPr>
            </a:p>
          </p:txBody>
        </p:sp>
        <p:sp>
          <p:nvSpPr>
            <p:cNvPr id="182" name="Freeform: Shape 181">
              <a:extLst>
                <a:ext uri="{FF2B5EF4-FFF2-40B4-BE49-F238E27FC236}">
                  <a16:creationId xmlns:a16="http://schemas.microsoft.com/office/drawing/2014/main" id="{D27A6A0D-04BE-63D6-3768-42D929C2DD18}"/>
                </a:ext>
              </a:extLst>
            </p:cNvPr>
            <p:cNvSpPr/>
            <p:nvPr/>
          </p:nvSpPr>
          <p:spPr>
            <a:xfrm>
              <a:off x="1705924" y="3709219"/>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solidFill>
                  <a:schemeClr val="bg1"/>
                </a:solidFill>
              </a:endParaRPr>
            </a:p>
          </p:txBody>
        </p:sp>
        <p:sp>
          <p:nvSpPr>
            <p:cNvPr id="183" name="Freeform: Shape 182">
              <a:extLst>
                <a:ext uri="{FF2B5EF4-FFF2-40B4-BE49-F238E27FC236}">
                  <a16:creationId xmlns:a16="http://schemas.microsoft.com/office/drawing/2014/main" id="{7D002844-A43F-C85A-03F4-A51CAA722DF0}"/>
                </a:ext>
              </a:extLst>
            </p:cNvPr>
            <p:cNvSpPr/>
            <p:nvPr/>
          </p:nvSpPr>
          <p:spPr>
            <a:xfrm>
              <a:off x="2576106"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00"/>
                    <a:pt x="435077" y="159837"/>
                    <a:pt x="435077" y="217539"/>
                  </a:cubicBezTo>
                  <a:lnTo>
                    <a:pt x="218925" y="217539"/>
                  </a:lnTo>
                  <a:cubicBezTo>
                    <a:pt x="276138" y="217892"/>
                    <a:pt x="330904" y="240788"/>
                    <a:pt x="371366" y="281250"/>
                  </a:cubicBezTo>
                  <a:cubicBezTo>
                    <a:pt x="412154" y="322039"/>
                    <a:pt x="435077" y="377375"/>
                    <a:pt x="435077" y="435077"/>
                  </a:cubicBezTo>
                  <a:lnTo>
                    <a:pt x="217539" y="435077"/>
                  </a:lnTo>
                  <a:lnTo>
                    <a:pt x="0" y="435077"/>
                  </a:lnTo>
                  <a:cubicBezTo>
                    <a:pt x="0" y="377375"/>
                    <a:pt x="22923" y="322039"/>
                    <a:pt x="63712" y="281250"/>
                  </a:cubicBezTo>
                  <a:cubicBezTo>
                    <a:pt x="104174" y="240788"/>
                    <a:pt x="158939" y="217892"/>
                    <a:pt x="216125" y="217539"/>
                  </a:cubicBezTo>
                  <a:lnTo>
                    <a:pt x="0" y="217539"/>
                  </a:lnTo>
                  <a:cubicBezTo>
                    <a:pt x="0" y="159837"/>
                    <a:pt x="22923" y="104500"/>
                    <a:pt x="63712" y="63712"/>
                  </a:cubicBezTo>
                  <a:cubicBezTo>
                    <a:pt x="104500" y="22923"/>
                    <a:pt x="159837"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184" name="Freeform: Shape 183">
              <a:extLst>
                <a:ext uri="{FF2B5EF4-FFF2-40B4-BE49-F238E27FC236}">
                  <a16:creationId xmlns:a16="http://schemas.microsoft.com/office/drawing/2014/main" id="{FD927672-BCBC-7272-AAA8-85BA0BA263AA}"/>
                </a:ext>
              </a:extLst>
            </p:cNvPr>
            <p:cNvSpPr/>
            <p:nvPr/>
          </p:nvSpPr>
          <p:spPr>
            <a:xfrm>
              <a:off x="4316442" y="3709219"/>
              <a:ext cx="435050" cy="435077"/>
            </a:xfrm>
            <a:custGeom>
              <a:avLst/>
              <a:gdLst>
                <a:gd name="connsiteX0" fmla="*/ 0 w 435050"/>
                <a:gd name="connsiteY0" fmla="*/ 435077 h 435077"/>
                <a:gd name="connsiteX1" fmla="*/ 217512 w 435050"/>
                <a:gd name="connsiteY1" fmla="*/ 435077 h 435077"/>
                <a:gd name="connsiteX2" fmla="*/ 217512 w 435050"/>
                <a:gd name="connsiteY2" fmla="*/ 217539 h 435077"/>
                <a:gd name="connsiteX3" fmla="*/ 0 w 435050"/>
                <a:gd name="connsiteY3" fmla="*/ 435077 h 435077"/>
                <a:gd name="connsiteX4" fmla="*/ 217512 w 435050"/>
                <a:gd name="connsiteY4" fmla="*/ 0 h 435077"/>
                <a:gd name="connsiteX5" fmla="*/ 0 w 435050"/>
                <a:gd name="connsiteY5" fmla="*/ 0 h 435077"/>
                <a:gd name="connsiteX6" fmla="*/ 217512 w 435050"/>
                <a:gd name="connsiteY6" fmla="*/ 217539 h 435077"/>
                <a:gd name="connsiteX7" fmla="*/ 217512 w 435050"/>
                <a:gd name="connsiteY7" fmla="*/ 0 h 435077"/>
                <a:gd name="connsiteX8" fmla="*/ 435051 w 435050"/>
                <a:gd name="connsiteY8" fmla="*/ 435077 h 435077"/>
                <a:gd name="connsiteX9" fmla="*/ 217539 w 435050"/>
                <a:gd name="connsiteY9" fmla="*/ 435077 h 435077"/>
                <a:gd name="connsiteX10" fmla="*/ 435051 w 435050"/>
                <a:gd name="connsiteY10" fmla="*/ 217539 h 435077"/>
                <a:gd name="connsiteX11" fmla="*/ 435051 w 435050"/>
                <a:gd name="connsiteY11" fmla="*/ 435077 h 435077"/>
                <a:gd name="connsiteX12" fmla="*/ 435051 w 435050"/>
                <a:gd name="connsiteY12" fmla="*/ 0 h 435077"/>
                <a:gd name="connsiteX13" fmla="*/ 217539 w 435050"/>
                <a:gd name="connsiteY13" fmla="*/ 0 h 435077"/>
                <a:gd name="connsiteX14" fmla="*/ 435051 w 435050"/>
                <a:gd name="connsiteY14" fmla="*/ 217539 h 435077"/>
                <a:gd name="connsiteX15" fmla="*/ 435051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2" y="435077"/>
                  </a:lnTo>
                  <a:lnTo>
                    <a:pt x="217512" y="217539"/>
                  </a:lnTo>
                  <a:lnTo>
                    <a:pt x="0" y="435077"/>
                  </a:lnTo>
                  <a:close/>
                  <a:moveTo>
                    <a:pt x="217512" y="0"/>
                  </a:moveTo>
                  <a:lnTo>
                    <a:pt x="0" y="0"/>
                  </a:lnTo>
                  <a:lnTo>
                    <a:pt x="217512" y="217539"/>
                  </a:lnTo>
                  <a:lnTo>
                    <a:pt x="217512" y="0"/>
                  </a:lnTo>
                  <a:close/>
                  <a:moveTo>
                    <a:pt x="435051" y="435077"/>
                  </a:moveTo>
                  <a:lnTo>
                    <a:pt x="217539" y="435077"/>
                  </a:lnTo>
                  <a:lnTo>
                    <a:pt x="435051" y="217539"/>
                  </a:lnTo>
                  <a:lnTo>
                    <a:pt x="435051" y="435077"/>
                  </a:lnTo>
                  <a:close/>
                  <a:moveTo>
                    <a:pt x="435051" y="0"/>
                  </a:moveTo>
                  <a:lnTo>
                    <a:pt x="217539" y="0"/>
                  </a:lnTo>
                  <a:lnTo>
                    <a:pt x="435051" y="217539"/>
                  </a:lnTo>
                  <a:lnTo>
                    <a:pt x="435051" y="0"/>
                  </a:lnTo>
                  <a:close/>
                </a:path>
              </a:pathLst>
            </a:custGeom>
            <a:grpFill/>
            <a:ln w="27192" cap="flat">
              <a:noFill/>
              <a:prstDash val="solid"/>
              <a:miter/>
            </a:ln>
          </p:spPr>
          <p:txBody>
            <a:bodyPr rtlCol="0" anchor="ctr"/>
            <a:lstStyle/>
            <a:p>
              <a:endParaRPr lang="uk-UA">
                <a:solidFill>
                  <a:schemeClr val="bg1"/>
                </a:solidFill>
              </a:endParaRPr>
            </a:p>
          </p:txBody>
        </p:sp>
        <p:sp>
          <p:nvSpPr>
            <p:cNvPr id="185" name="Freeform: Shape 184">
              <a:extLst>
                <a:ext uri="{FF2B5EF4-FFF2-40B4-BE49-F238E27FC236}">
                  <a16:creationId xmlns:a16="http://schemas.microsoft.com/office/drawing/2014/main" id="{DC2DA49E-69E0-215C-BF44-03348F4A41DA}"/>
                </a:ext>
              </a:extLst>
            </p:cNvPr>
            <p:cNvSpPr/>
            <p:nvPr/>
          </p:nvSpPr>
          <p:spPr>
            <a:xfrm>
              <a:off x="3446261"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86" name="Freeform: Shape 185">
              <a:extLst>
                <a:ext uri="{FF2B5EF4-FFF2-40B4-BE49-F238E27FC236}">
                  <a16:creationId xmlns:a16="http://schemas.microsoft.com/office/drawing/2014/main" id="{7CD3AADB-88EC-F176-0976-79F51AE16028}"/>
                </a:ext>
              </a:extLst>
            </p:cNvPr>
            <p:cNvSpPr/>
            <p:nvPr/>
          </p:nvSpPr>
          <p:spPr>
            <a:xfrm>
              <a:off x="5186597" y="370921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187" name="Freeform: Shape 186">
              <a:extLst>
                <a:ext uri="{FF2B5EF4-FFF2-40B4-BE49-F238E27FC236}">
                  <a16:creationId xmlns:a16="http://schemas.microsoft.com/office/drawing/2014/main" id="{16448A05-01CB-F6A1-C022-658F199C3E93}"/>
                </a:ext>
              </a:extLst>
            </p:cNvPr>
            <p:cNvSpPr/>
            <p:nvPr/>
          </p:nvSpPr>
          <p:spPr>
            <a:xfrm>
              <a:off x="6056752" y="3709219"/>
              <a:ext cx="435077" cy="435077"/>
            </a:xfrm>
            <a:custGeom>
              <a:avLst/>
              <a:gdLst>
                <a:gd name="connsiteX0" fmla="*/ 371366 w 435077"/>
                <a:gd name="connsiteY0" fmla="*/ 63712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53" y="217539"/>
                  </a:lnTo>
                  <a:cubicBezTo>
                    <a:pt x="276138" y="217892"/>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892"/>
                    <a:pt x="216125" y="217539"/>
                  </a:cubicBezTo>
                  <a:lnTo>
                    <a:pt x="0" y="217539"/>
                  </a:lnTo>
                  <a:cubicBezTo>
                    <a:pt x="0" y="159837"/>
                    <a:pt x="22924" y="104500"/>
                    <a:pt x="63712" y="63712"/>
                  </a:cubicBezTo>
                  <a:cubicBezTo>
                    <a:pt x="104501" y="22923"/>
                    <a:pt x="159837" y="0"/>
                    <a:pt x="217539" y="0"/>
                  </a:cubicBezTo>
                  <a:cubicBezTo>
                    <a:pt x="275241" y="0"/>
                    <a:pt x="330550" y="22923"/>
                    <a:pt x="371366"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188" name="Freeform: Shape 187">
              <a:extLst>
                <a:ext uri="{FF2B5EF4-FFF2-40B4-BE49-F238E27FC236}">
                  <a16:creationId xmlns:a16="http://schemas.microsoft.com/office/drawing/2014/main" id="{9162F9A2-C89C-75D2-44AD-F62F12D16BAF}"/>
                </a:ext>
              </a:extLst>
            </p:cNvPr>
            <p:cNvSpPr/>
            <p:nvPr/>
          </p:nvSpPr>
          <p:spPr>
            <a:xfrm>
              <a:off x="7797089" y="3709219"/>
              <a:ext cx="435050" cy="435077"/>
            </a:xfrm>
            <a:custGeom>
              <a:avLst/>
              <a:gdLst>
                <a:gd name="connsiteX0" fmla="*/ 0 w 435050"/>
                <a:gd name="connsiteY0" fmla="*/ 435077 h 435077"/>
                <a:gd name="connsiteX1" fmla="*/ 217511 w 435050"/>
                <a:gd name="connsiteY1" fmla="*/ 435077 h 435077"/>
                <a:gd name="connsiteX2" fmla="*/ 217511 w 435050"/>
                <a:gd name="connsiteY2" fmla="*/ 217539 h 435077"/>
                <a:gd name="connsiteX3" fmla="*/ 0 w 435050"/>
                <a:gd name="connsiteY3" fmla="*/ 435077 h 435077"/>
                <a:gd name="connsiteX4" fmla="*/ 217511 w 435050"/>
                <a:gd name="connsiteY4" fmla="*/ 0 h 435077"/>
                <a:gd name="connsiteX5" fmla="*/ 0 w 435050"/>
                <a:gd name="connsiteY5" fmla="*/ 0 h 435077"/>
                <a:gd name="connsiteX6" fmla="*/ 217511 w 435050"/>
                <a:gd name="connsiteY6" fmla="*/ 217539 h 435077"/>
                <a:gd name="connsiteX7" fmla="*/ 217511 w 435050"/>
                <a:gd name="connsiteY7" fmla="*/ 0 h 435077"/>
                <a:gd name="connsiteX8" fmla="*/ 435050 w 435050"/>
                <a:gd name="connsiteY8" fmla="*/ 435077 h 435077"/>
                <a:gd name="connsiteX9" fmla="*/ 217539 w 435050"/>
                <a:gd name="connsiteY9" fmla="*/ 435077 h 435077"/>
                <a:gd name="connsiteX10" fmla="*/ 435050 w 435050"/>
                <a:gd name="connsiteY10" fmla="*/ 217539 h 435077"/>
                <a:gd name="connsiteX11" fmla="*/ 435050 w 435050"/>
                <a:gd name="connsiteY11" fmla="*/ 435077 h 435077"/>
                <a:gd name="connsiteX12" fmla="*/ 435050 w 435050"/>
                <a:gd name="connsiteY12" fmla="*/ 0 h 435077"/>
                <a:gd name="connsiteX13" fmla="*/ 217539 w 435050"/>
                <a:gd name="connsiteY13" fmla="*/ 0 h 435077"/>
                <a:gd name="connsiteX14" fmla="*/ 435050 w 435050"/>
                <a:gd name="connsiteY14" fmla="*/ 217539 h 435077"/>
                <a:gd name="connsiteX15" fmla="*/ 435050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1" y="435077"/>
                  </a:lnTo>
                  <a:lnTo>
                    <a:pt x="217511" y="217539"/>
                  </a:lnTo>
                  <a:lnTo>
                    <a:pt x="0" y="435077"/>
                  </a:lnTo>
                  <a:close/>
                  <a:moveTo>
                    <a:pt x="217511" y="0"/>
                  </a:moveTo>
                  <a:lnTo>
                    <a:pt x="0" y="0"/>
                  </a:lnTo>
                  <a:lnTo>
                    <a:pt x="217511" y="217539"/>
                  </a:lnTo>
                  <a:lnTo>
                    <a:pt x="217511" y="0"/>
                  </a:lnTo>
                  <a:close/>
                  <a:moveTo>
                    <a:pt x="435050" y="435077"/>
                  </a:moveTo>
                  <a:lnTo>
                    <a:pt x="217539" y="435077"/>
                  </a:lnTo>
                  <a:lnTo>
                    <a:pt x="435050" y="217539"/>
                  </a:lnTo>
                  <a:lnTo>
                    <a:pt x="435050" y="435077"/>
                  </a:lnTo>
                  <a:close/>
                  <a:moveTo>
                    <a:pt x="435050" y="0"/>
                  </a:moveTo>
                  <a:lnTo>
                    <a:pt x="217539" y="0"/>
                  </a:lnTo>
                  <a:lnTo>
                    <a:pt x="435050" y="217539"/>
                  </a:lnTo>
                  <a:lnTo>
                    <a:pt x="435050" y="0"/>
                  </a:lnTo>
                  <a:close/>
                </a:path>
              </a:pathLst>
            </a:custGeom>
            <a:grpFill/>
            <a:ln w="27192" cap="flat">
              <a:noFill/>
              <a:prstDash val="solid"/>
              <a:miter/>
            </a:ln>
          </p:spPr>
          <p:txBody>
            <a:bodyPr rtlCol="0" anchor="ctr"/>
            <a:lstStyle/>
            <a:p>
              <a:endParaRPr lang="uk-UA">
                <a:solidFill>
                  <a:schemeClr val="bg1"/>
                </a:solidFill>
              </a:endParaRPr>
            </a:p>
          </p:txBody>
        </p:sp>
        <p:sp>
          <p:nvSpPr>
            <p:cNvPr id="189" name="Freeform: Shape 188">
              <a:extLst>
                <a:ext uri="{FF2B5EF4-FFF2-40B4-BE49-F238E27FC236}">
                  <a16:creationId xmlns:a16="http://schemas.microsoft.com/office/drawing/2014/main" id="{A291F988-D45C-6688-598B-92E345842961}"/>
                </a:ext>
              </a:extLst>
            </p:cNvPr>
            <p:cNvSpPr/>
            <p:nvPr/>
          </p:nvSpPr>
          <p:spPr>
            <a:xfrm>
              <a:off x="6926907"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90" name="Freeform: Shape 189">
              <a:extLst>
                <a:ext uri="{FF2B5EF4-FFF2-40B4-BE49-F238E27FC236}">
                  <a16:creationId xmlns:a16="http://schemas.microsoft.com/office/drawing/2014/main" id="{04C0D648-4258-E70D-1F1A-5AE9284BEB55}"/>
                </a:ext>
              </a:extLst>
            </p:cNvPr>
            <p:cNvSpPr/>
            <p:nvPr/>
          </p:nvSpPr>
          <p:spPr>
            <a:xfrm>
              <a:off x="8667217"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191" name="Freeform: Shape 190">
              <a:extLst>
                <a:ext uri="{FF2B5EF4-FFF2-40B4-BE49-F238E27FC236}">
                  <a16:creationId xmlns:a16="http://schemas.microsoft.com/office/drawing/2014/main" id="{2FD9AF72-D9DE-258C-57DC-C6B6886F5A51}"/>
                </a:ext>
              </a:extLst>
            </p:cNvPr>
            <p:cNvSpPr/>
            <p:nvPr/>
          </p:nvSpPr>
          <p:spPr>
            <a:xfrm>
              <a:off x="9537399"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2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25" y="217539"/>
                  </a:lnTo>
                  <a:cubicBezTo>
                    <a:pt x="276111" y="217892"/>
                    <a:pt x="330904" y="240788"/>
                    <a:pt x="371366" y="281250"/>
                  </a:cubicBezTo>
                  <a:cubicBezTo>
                    <a:pt x="412155" y="322039"/>
                    <a:pt x="435077" y="377375"/>
                    <a:pt x="435077" y="435077"/>
                  </a:cubicBezTo>
                  <a:lnTo>
                    <a:pt x="217539" y="435077"/>
                  </a:lnTo>
                  <a:lnTo>
                    <a:pt x="0" y="435077"/>
                  </a:lnTo>
                  <a:cubicBezTo>
                    <a:pt x="0" y="377375"/>
                    <a:pt x="22923" y="322039"/>
                    <a:pt x="63711" y="281250"/>
                  </a:cubicBezTo>
                  <a:cubicBezTo>
                    <a:pt x="104174" y="240788"/>
                    <a:pt x="158939" y="217892"/>
                    <a:pt x="216125" y="217539"/>
                  </a:cubicBezTo>
                  <a:lnTo>
                    <a:pt x="0" y="217539"/>
                  </a:lnTo>
                  <a:cubicBezTo>
                    <a:pt x="0" y="159837"/>
                    <a:pt x="22923" y="104500"/>
                    <a:pt x="63711" y="63712"/>
                  </a:cubicBezTo>
                  <a:cubicBezTo>
                    <a:pt x="104500" y="22923"/>
                    <a:pt x="159836"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192" name="Freeform: Shape 191">
              <a:extLst>
                <a:ext uri="{FF2B5EF4-FFF2-40B4-BE49-F238E27FC236}">
                  <a16:creationId xmlns:a16="http://schemas.microsoft.com/office/drawing/2014/main" id="{EB5DBEB7-8E6B-845C-800D-7826E15FC06A}"/>
                </a:ext>
              </a:extLst>
            </p:cNvPr>
            <p:cNvSpPr/>
            <p:nvPr/>
          </p:nvSpPr>
          <p:spPr>
            <a:xfrm>
              <a:off x="1127770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93" name="Freeform: Shape 192">
              <a:extLst>
                <a:ext uri="{FF2B5EF4-FFF2-40B4-BE49-F238E27FC236}">
                  <a16:creationId xmlns:a16="http://schemas.microsoft.com/office/drawing/2014/main" id="{D62A22AB-7FBE-757F-EC7F-A95E7D09F440}"/>
                </a:ext>
              </a:extLst>
            </p:cNvPr>
            <p:cNvSpPr/>
            <p:nvPr/>
          </p:nvSpPr>
          <p:spPr>
            <a:xfrm>
              <a:off x="10407554"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94" name="Freeform: Shape 193">
              <a:extLst>
                <a:ext uri="{FF2B5EF4-FFF2-40B4-BE49-F238E27FC236}">
                  <a16:creationId xmlns:a16="http://schemas.microsoft.com/office/drawing/2014/main" id="{8909CBE7-02A9-9E35-81F1-1D2A51403800}"/>
                </a:ext>
              </a:extLst>
            </p:cNvPr>
            <p:cNvSpPr/>
            <p:nvPr/>
          </p:nvSpPr>
          <p:spPr>
            <a:xfrm>
              <a:off x="12147864" y="370921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195" name="Freeform: Shape 194">
              <a:extLst>
                <a:ext uri="{FF2B5EF4-FFF2-40B4-BE49-F238E27FC236}">
                  <a16:creationId xmlns:a16="http://schemas.microsoft.com/office/drawing/2014/main" id="{7442BA50-A3C5-9BF3-3A5D-2BE7796009D6}"/>
                </a:ext>
              </a:extLst>
            </p:cNvPr>
            <p:cNvSpPr/>
            <p:nvPr/>
          </p:nvSpPr>
          <p:spPr>
            <a:xfrm>
              <a:off x="1301804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1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7"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38" y="217892"/>
                    <a:pt x="216151"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196" name="Freeform: Shape 195">
              <a:extLst>
                <a:ext uri="{FF2B5EF4-FFF2-40B4-BE49-F238E27FC236}">
                  <a16:creationId xmlns:a16="http://schemas.microsoft.com/office/drawing/2014/main" id="{1FD1942C-99EB-CD14-A78E-14526F5235CD}"/>
                </a:ext>
              </a:extLst>
            </p:cNvPr>
            <p:cNvSpPr/>
            <p:nvPr/>
          </p:nvSpPr>
          <p:spPr>
            <a:xfrm>
              <a:off x="14758382"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197" name="Freeform: Shape 196">
              <a:extLst>
                <a:ext uri="{FF2B5EF4-FFF2-40B4-BE49-F238E27FC236}">
                  <a16:creationId xmlns:a16="http://schemas.microsoft.com/office/drawing/2014/main" id="{263BFCD2-23C7-9BF9-D9A3-147EB25EE7A5}"/>
                </a:ext>
              </a:extLst>
            </p:cNvPr>
            <p:cNvSpPr/>
            <p:nvPr/>
          </p:nvSpPr>
          <p:spPr>
            <a:xfrm>
              <a:off x="13888174" y="3709192"/>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198" name="Freeform: Shape 197">
              <a:extLst>
                <a:ext uri="{FF2B5EF4-FFF2-40B4-BE49-F238E27FC236}">
                  <a16:creationId xmlns:a16="http://schemas.microsoft.com/office/drawing/2014/main" id="{AD25AE0F-F9CD-1698-58F9-080CD945130E}"/>
                </a:ext>
              </a:extLst>
            </p:cNvPr>
            <p:cNvSpPr/>
            <p:nvPr/>
          </p:nvSpPr>
          <p:spPr>
            <a:xfrm>
              <a:off x="15628536" y="3709219"/>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0"/>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solidFill>
                  <a:schemeClr val="bg1"/>
                </a:solidFill>
              </a:endParaRPr>
            </a:p>
          </p:txBody>
        </p:sp>
        <p:sp>
          <p:nvSpPr>
            <p:cNvPr id="199" name="Freeform: Shape 198">
              <a:extLst>
                <a:ext uri="{FF2B5EF4-FFF2-40B4-BE49-F238E27FC236}">
                  <a16:creationId xmlns:a16="http://schemas.microsoft.com/office/drawing/2014/main" id="{098FEF7E-B200-EFE0-A99D-685104ABDC34}"/>
                </a:ext>
              </a:extLst>
            </p:cNvPr>
            <p:cNvSpPr/>
            <p:nvPr/>
          </p:nvSpPr>
          <p:spPr>
            <a:xfrm>
              <a:off x="1649871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6125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65" y="281250"/>
                  </a:cubicBezTo>
                  <a:cubicBezTo>
                    <a:pt x="412154" y="322039"/>
                    <a:pt x="435077" y="377375"/>
                    <a:pt x="435077" y="435077"/>
                  </a:cubicBezTo>
                  <a:lnTo>
                    <a:pt x="217539" y="435077"/>
                  </a:lnTo>
                  <a:lnTo>
                    <a:pt x="0" y="435077"/>
                  </a:lnTo>
                  <a:cubicBezTo>
                    <a:pt x="0" y="377375"/>
                    <a:pt x="22922" y="322039"/>
                    <a:pt x="63710" y="281250"/>
                  </a:cubicBezTo>
                  <a:cubicBezTo>
                    <a:pt x="104174" y="240788"/>
                    <a:pt x="158938" y="217892"/>
                    <a:pt x="216125" y="217539"/>
                  </a:cubicBezTo>
                  <a:lnTo>
                    <a:pt x="0" y="217539"/>
                  </a:lnTo>
                  <a:cubicBezTo>
                    <a:pt x="0" y="159837"/>
                    <a:pt x="22895" y="104500"/>
                    <a:pt x="63710" y="63712"/>
                  </a:cubicBezTo>
                  <a:cubicBezTo>
                    <a:pt x="104499"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200" name="Freeform: Shape 199">
              <a:extLst>
                <a:ext uri="{FF2B5EF4-FFF2-40B4-BE49-F238E27FC236}">
                  <a16:creationId xmlns:a16="http://schemas.microsoft.com/office/drawing/2014/main" id="{243A49E7-500B-5124-D577-D89ABB9DA693}"/>
                </a:ext>
              </a:extLst>
            </p:cNvPr>
            <p:cNvSpPr/>
            <p:nvPr/>
          </p:nvSpPr>
          <p:spPr>
            <a:xfrm>
              <a:off x="1823902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01" name="Freeform: Shape 200">
              <a:extLst>
                <a:ext uri="{FF2B5EF4-FFF2-40B4-BE49-F238E27FC236}">
                  <a16:creationId xmlns:a16="http://schemas.microsoft.com/office/drawing/2014/main" id="{43CB143B-CCDA-4DC8-58E0-DC70DF9F838D}"/>
                </a:ext>
              </a:extLst>
            </p:cNvPr>
            <p:cNvSpPr/>
            <p:nvPr/>
          </p:nvSpPr>
          <p:spPr>
            <a:xfrm>
              <a:off x="1736887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02" name="Freeform: Shape 201">
              <a:extLst>
                <a:ext uri="{FF2B5EF4-FFF2-40B4-BE49-F238E27FC236}">
                  <a16:creationId xmlns:a16="http://schemas.microsoft.com/office/drawing/2014/main" id="{2CC6671E-C570-0E69-7C22-47AA396C3563}"/>
                </a:ext>
              </a:extLst>
            </p:cNvPr>
            <p:cNvSpPr/>
            <p:nvPr/>
          </p:nvSpPr>
          <p:spPr>
            <a:xfrm>
              <a:off x="19109210"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03" name="Freeform: Shape 202">
              <a:extLst>
                <a:ext uri="{FF2B5EF4-FFF2-40B4-BE49-F238E27FC236}">
                  <a16:creationId xmlns:a16="http://schemas.microsoft.com/office/drawing/2014/main" id="{5A63391C-E3E7-96AA-1972-3CA3C7ABC6E7}"/>
                </a:ext>
              </a:extLst>
            </p:cNvPr>
            <p:cNvSpPr/>
            <p:nvPr/>
          </p:nvSpPr>
          <p:spPr>
            <a:xfrm>
              <a:off x="1997936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9"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892"/>
                    <a:pt x="216125"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204" name="Freeform: Shape 203">
              <a:extLst>
                <a:ext uri="{FF2B5EF4-FFF2-40B4-BE49-F238E27FC236}">
                  <a16:creationId xmlns:a16="http://schemas.microsoft.com/office/drawing/2014/main" id="{C525159C-DA39-41AB-006C-C68310D7ECA9}"/>
                </a:ext>
              </a:extLst>
            </p:cNvPr>
            <p:cNvSpPr/>
            <p:nvPr/>
          </p:nvSpPr>
          <p:spPr>
            <a:xfrm>
              <a:off x="21719702" y="3709219"/>
              <a:ext cx="435077" cy="435077"/>
            </a:xfrm>
            <a:custGeom>
              <a:avLst/>
              <a:gdLst>
                <a:gd name="connsiteX0" fmla="*/ 0 w 435077"/>
                <a:gd name="connsiteY0" fmla="*/ 435077 h 435077"/>
                <a:gd name="connsiteX1" fmla="*/ 217512 w 435077"/>
                <a:gd name="connsiteY1" fmla="*/ 435077 h 435077"/>
                <a:gd name="connsiteX2" fmla="*/ 217512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05" name="Freeform: Shape 204">
              <a:extLst>
                <a:ext uri="{FF2B5EF4-FFF2-40B4-BE49-F238E27FC236}">
                  <a16:creationId xmlns:a16="http://schemas.microsoft.com/office/drawing/2014/main" id="{976DF766-4774-4F8B-8499-016FB8FEF251}"/>
                </a:ext>
              </a:extLst>
            </p:cNvPr>
            <p:cNvSpPr/>
            <p:nvPr/>
          </p:nvSpPr>
          <p:spPr>
            <a:xfrm>
              <a:off x="20849520"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06" name="Freeform: Shape 205">
              <a:extLst>
                <a:ext uri="{FF2B5EF4-FFF2-40B4-BE49-F238E27FC236}">
                  <a16:creationId xmlns:a16="http://schemas.microsoft.com/office/drawing/2014/main" id="{57E6F4E4-E0A1-B4B3-3B3A-717B7D8A47E2}"/>
                </a:ext>
              </a:extLst>
            </p:cNvPr>
            <p:cNvSpPr/>
            <p:nvPr/>
          </p:nvSpPr>
          <p:spPr>
            <a:xfrm>
              <a:off x="22589856"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07" name="Freeform: Shape 206">
              <a:extLst>
                <a:ext uri="{FF2B5EF4-FFF2-40B4-BE49-F238E27FC236}">
                  <a16:creationId xmlns:a16="http://schemas.microsoft.com/office/drawing/2014/main" id="{DE63E59F-29EA-191A-9A73-ED31123F33F2}"/>
                </a:ext>
              </a:extLst>
            </p:cNvPr>
            <p:cNvSpPr/>
            <p:nvPr/>
          </p:nvSpPr>
          <p:spPr>
            <a:xfrm>
              <a:off x="2346003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39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39" y="281250"/>
                  </a:cubicBezTo>
                  <a:cubicBezTo>
                    <a:pt x="412154" y="322039"/>
                    <a:pt x="435077" y="377375"/>
                    <a:pt x="435077" y="435077"/>
                  </a:cubicBezTo>
                  <a:lnTo>
                    <a:pt x="217539" y="435077"/>
                  </a:lnTo>
                  <a:lnTo>
                    <a:pt x="0" y="435077"/>
                  </a:lnTo>
                  <a:cubicBezTo>
                    <a:pt x="0" y="377375"/>
                    <a:pt x="22895" y="322039"/>
                    <a:pt x="63712" y="281250"/>
                  </a:cubicBezTo>
                  <a:cubicBezTo>
                    <a:pt x="104174" y="240788"/>
                    <a:pt x="158938" y="217892"/>
                    <a:pt x="216125" y="217539"/>
                  </a:cubicBezTo>
                  <a:lnTo>
                    <a:pt x="0" y="217539"/>
                  </a:lnTo>
                  <a:cubicBezTo>
                    <a:pt x="0" y="159837"/>
                    <a:pt x="22895" y="104500"/>
                    <a:pt x="63712" y="63712"/>
                  </a:cubicBezTo>
                  <a:cubicBezTo>
                    <a:pt x="104501"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solidFill>
                  <a:schemeClr val="bg1"/>
                </a:solidFill>
              </a:endParaRPr>
            </a:p>
          </p:txBody>
        </p:sp>
        <p:sp>
          <p:nvSpPr>
            <p:cNvPr id="208" name="Freeform: Shape 207">
              <a:extLst>
                <a:ext uri="{FF2B5EF4-FFF2-40B4-BE49-F238E27FC236}">
                  <a16:creationId xmlns:a16="http://schemas.microsoft.com/office/drawing/2014/main" id="{8120F300-4036-35EA-C6F2-F8A27D14C77B}"/>
                </a:ext>
              </a:extLst>
            </p:cNvPr>
            <p:cNvSpPr/>
            <p:nvPr/>
          </p:nvSpPr>
          <p:spPr>
            <a:xfrm>
              <a:off x="2433019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09" name="Freeform: Shape 208">
              <a:extLst>
                <a:ext uri="{FF2B5EF4-FFF2-40B4-BE49-F238E27FC236}">
                  <a16:creationId xmlns:a16="http://schemas.microsoft.com/office/drawing/2014/main" id="{F50BB731-BD41-4BC7-051F-B858E01C15E1}"/>
                </a:ext>
              </a:extLst>
            </p:cNvPr>
            <p:cNvSpPr/>
            <p:nvPr/>
          </p:nvSpPr>
          <p:spPr>
            <a:xfrm>
              <a:off x="83576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0" name="Freeform: Shape 209">
              <a:extLst>
                <a:ext uri="{FF2B5EF4-FFF2-40B4-BE49-F238E27FC236}">
                  <a16:creationId xmlns:a16="http://schemas.microsoft.com/office/drawing/2014/main" id="{34210FB9-2715-E7CB-D25E-317AD9296FF9}"/>
                </a:ext>
              </a:extLst>
            </p:cNvPr>
            <p:cNvSpPr/>
            <p:nvPr/>
          </p:nvSpPr>
          <p:spPr>
            <a:xfrm>
              <a:off x="-34398" y="4579374"/>
              <a:ext cx="435063" cy="435077"/>
            </a:xfrm>
            <a:custGeom>
              <a:avLst/>
              <a:gdLst>
                <a:gd name="connsiteX0" fmla="*/ 435064 w 435063"/>
                <a:gd name="connsiteY0" fmla="*/ 435077 h 435077"/>
                <a:gd name="connsiteX1" fmla="*/ 435064 w 435063"/>
                <a:gd name="connsiteY1" fmla="*/ 217539 h 435077"/>
                <a:gd name="connsiteX2" fmla="*/ 435064 w 435063"/>
                <a:gd name="connsiteY2" fmla="*/ 27 h 435077"/>
                <a:gd name="connsiteX3" fmla="*/ 217552 w 435063"/>
                <a:gd name="connsiteY3" fmla="*/ 27 h 435077"/>
                <a:gd name="connsiteX4" fmla="*/ 435064 w 435063"/>
                <a:gd name="connsiteY4" fmla="*/ 217539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39 h 435077"/>
                <a:gd name="connsiteX13" fmla="*/ 217525 w 435063"/>
                <a:gd name="connsiteY13" fmla="*/ 217539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39"/>
                  </a:lnTo>
                  <a:lnTo>
                    <a:pt x="435064" y="27"/>
                  </a:lnTo>
                  <a:lnTo>
                    <a:pt x="217552" y="27"/>
                  </a:lnTo>
                  <a:lnTo>
                    <a:pt x="435064" y="217539"/>
                  </a:lnTo>
                  <a:lnTo>
                    <a:pt x="217552" y="435077"/>
                  </a:lnTo>
                  <a:lnTo>
                    <a:pt x="435064" y="435077"/>
                  </a:lnTo>
                  <a:close/>
                  <a:moveTo>
                    <a:pt x="0" y="217539"/>
                  </a:moveTo>
                  <a:lnTo>
                    <a:pt x="0" y="0"/>
                  </a:lnTo>
                  <a:lnTo>
                    <a:pt x="217525" y="217539"/>
                  </a:lnTo>
                  <a:lnTo>
                    <a:pt x="0" y="217539"/>
                  </a:lnTo>
                  <a:close/>
                  <a:moveTo>
                    <a:pt x="0" y="435077"/>
                  </a:moveTo>
                  <a:lnTo>
                    <a:pt x="0" y="217539"/>
                  </a:lnTo>
                  <a:lnTo>
                    <a:pt x="217525"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1" name="Freeform: Shape 210">
              <a:extLst>
                <a:ext uri="{FF2B5EF4-FFF2-40B4-BE49-F238E27FC236}">
                  <a16:creationId xmlns:a16="http://schemas.microsoft.com/office/drawing/2014/main" id="{F1FDE67A-19A0-17C3-3C77-EF9C25B6BD19}"/>
                </a:ext>
              </a:extLst>
            </p:cNvPr>
            <p:cNvSpPr/>
            <p:nvPr/>
          </p:nvSpPr>
          <p:spPr>
            <a:xfrm>
              <a:off x="1705924"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2" name="Freeform: Shape 211">
              <a:extLst>
                <a:ext uri="{FF2B5EF4-FFF2-40B4-BE49-F238E27FC236}">
                  <a16:creationId xmlns:a16="http://schemas.microsoft.com/office/drawing/2014/main" id="{3DDF1560-4F4F-917B-6C1F-081BE325C103}"/>
                </a:ext>
              </a:extLst>
            </p:cNvPr>
            <p:cNvSpPr/>
            <p:nvPr/>
          </p:nvSpPr>
          <p:spPr>
            <a:xfrm>
              <a:off x="2576106"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8"/>
                    <a:pt x="0" y="57702"/>
                    <a:pt x="0" y="0"/>
                  </a:cubicBezTo>
                  <a:lnTo>
                    <a:pt x="217539" y="0"/>
                  </a:lnTo>
                  <a:lnTo>
                    <a:pt x="435077" y="0"/>
                  </a:lnTo>
                  <a:cubicBezTo>
                    <a:pt x="435077" y="57702"/>
                    <a:pt x="412154" y="113038"/>
                    <a:pt x="371366" y="153827"/>
                  </a:cubicBezTo>
                  <a:cubicBezTo>
                    <a:pt x="330550" y="194616"/>
                    <a:pt x="275214" y="217539"/>
                    <a:pt x="217539" y="217539"/>
                  </a:cubicBezTo>
                  <a:cubicBezTo>
                    <a:pt x="159837" y="217539"/>
                    <a:pt x="104500" y="194616"/>
                    <a:pt x="63712" y="153827"/>
                  </a:cubicBezTo>
                  <a:close/>
                  <a:moveTo>
                    <a:pt x="63712"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4" y="217539"/>
                    <a:pt x="217539" y="217539"/>
                  </a:cubicBezTo>
                  <a:cubicBezTo>
                    <a:pt x="159837" y="217539"/>
                    <a:pt x="104500"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13" name="Freeform: Shape 212">
              <a:extLst>
                <a:ext uri="{FF2B5EF4-FFF2-40B4-BE49-F238E27FC236}">
                  <a16:creationId xmlns:a16="http://schemas.microsoft.com/office/drawing/2014/main" id="{FA96A067-8923-ABEC-634D-CC07C5432E64}"/>
                </a:ext>
              </a:extLst>
            </p:cNvPr>
            <p:cNvSpPr/>
            <p:nvPr/>
          </p:nvSpPr>
          <p:spPr>
            <a:xfrm>
              <a:off x="4316416" y="4579374"/>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4" name="Freeform: Shape 213">
              <a:extLst>
                <a:ext uri="{FF2B5EF4-FFF2-40B4-BE49-F238E27FC236}">
                  <a16:creationId xmlns:a16="http://schemas.microsoft.com/office/drawing/2014/main" id="{AE26D3DE-4669-25AC-C79D-F824E29CF39E}"/>
                </a:ext>
              </a:extLst>
            </p:cNvPr>
            <p:cNvSpPr/>
            <p:nvPr/>
          </p:nvSpPr>
          <p:spPr>
            <a:xfrm>
              <a:off x="3446261"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5" name="Freeform: Shape 214">
              <a:extLst>
                <a:ext uri="{FF2B5EF4-FFF2-40B4-BE49-F238E27FC236}">
                  <a16:creationId xmlns:a16="http://schemas.microsoft.com/office/drawing/2014/main" id="{0F1F5298-E920-A58C-9B01-70C5C7B41446}"/>
                </a:ext>
              </a:extLst>
            </p:cNvPr>
            <p:cNvSpPr/>
            <p:nvPr/>
          </p:nvSpPr>
          <p:spPr>
            <a:xfrm>
              <a:off x="5186597"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6" name="Freeform: Shape 215">
              <a:extLst>
                <a:ext uri="{FF2B5EF4-FFF2-40B4-BE49-F238E27FC236}">
                  <a16:creationId xmlns:a16="http://schemas.microsoft.com/office/drawing/2014/main" id="{98AE2493-0B99-09AB-7479-258B331C53CF}"/>
                </a:ext>
              </a:extLst>
            </p:cNvPr>
            <p:cNvSpPr/>
            <p:nvPr/>
          </p:nvSpPr>
          <p:spPr>
            <a:xfrm>
              <a:off x="6056752"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17" name="Freeform: Shape 216">
              <a:extLst>
                <a:ext uri="{FF2B5EF4-FFF2-40B4-BE49-F238E27FC236}">
                  <a16:creationId xmlns:a16="http://schemas.microsoft.com/office/drawing/2014/main" id="{7A03552B-6A6D-1633-1AF2-AAF704F611EA}"/>
                </a:ext>
              </a:extLst>
            </p:cNvPr>
            <p:cNvSpPr/>
            <p:nvPr/>
          </p:nvSpPr>
          <p:spPr>
            <a:xfrm>
              <a:off x="7797062" y="4579374"/>
              <a:ext cx="435077" cy="435077"/>
            </a:xfrm>
            <a:custGeom>
              <a:avLst/>
              <a:gdLst>
                <a:gd name="connsiteX0" fmla="*/ 217566 w 435077"/>
                <a:gd name="connsiteY0" fmla="*/ 435077 h 435077"/>
                <a:gd name="connsiteX1" fmla="*/ 217566 w 435077"/>
                <a:gd name="connsiteY1" fmla="*/ 0 h 435077"/>
                <a:gd name="connsiteX2" fmla="*/ 435077 w 435077"/>
                <a:gd name="connsiteY2" fmla="*/ 217539 h 435077"/>
                <a:gd name="connsiteX3" fmla="*/ 217566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6" y="435077"/>
                  </a:moveTo>
                  <a:lnTo>
                    <a:pt x="217566" y="0"/>
                  </a:lnTo>
                  <a:lnTo>
                    <a:pt x="435077" y="217539"/>
                  </a:lnTo>
                  <a:lnTo>
                    <a:pt x="217566"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8" name="Freeform: Shape 217">
              <a:extLst>
                <a:ext uri="{FF2B5EF4-FFF2-40B4-BE49-F238E27FC236}">
                  <a16:creationId xmlns:a16="http://schemas.microsoft.com/office/drawing/2014/main" id="{A7B9F7F5-3F65-A09C-285F-411069BFF328}"/>
                </a:ext>
              </a:extLst>
            </p:cNvPr>
            <p:cNvSpPr/>
            <p:nvPr/>
          </p:nvSpPr>
          <p:spPr>
            <a:xfrm>
              <a:off x="6926907"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19" name="Freeform: Shape 218">
              <a:extLst>
                <a:ext uri="{FF2B5EF4-FFF2-40B4-BE49-F238E27FC236}">
                  <a16:creationId xmlns:a16="http://schemas.microsoft.com/office/drawing/2014/main" id="{182A580E-14E8-A02A-867B-9D772939206A}"/>
                </a:ext>
              </a:extLst>
            </p:cNvPr>
            <p:cNvSpPr/>
            <p:nvPr/>
          </p:nvSpPr>
          <p:spPr>
            <a:xfrm>
              <a:off x="8667217" y="4579374"/>
              <a:ext cx="435104" cy="435077"/>
            </a:xfrm>
            <a:custGeom>
              <a:avLst/>
              <a:gdLst>
                <a:gd name="connsiteX0" fmla="*/ 435105 w 435104"/>
                <a:gd name="connsiteY0" fmla="*/ 435077 h 435077"/>
                <a:gd name="connsiteX1" fmla="*/ 435105 w 435104"/>
                <a:gd name="connsiteY1" fmla="*/ 0 h 435077"/>
                <a:gd name="connsiteX2" fmla="*/ 217566 w 435104"/>
                <a:gd name="connsiteY2" fmla="*/ 217539 h 435077"/>
                <a:gd name="connsiteX3" fmla="*/ 435105 w 435104"/>
                <a:gd name="connsiteY3" fmla="*/ 435077 h 435077"/>
                <a:gd name="connsiteX4" fmla="*/ 0 w 435104"/>
                <a:gd name="connsiteY4" fmla="*/ 435077 h 435077"/>
                <a:gd name="connsiteX5" fmla="*/ 0 w 435104"/>
                <a:gd name="connsiteY5" fmla="*/ 0 h 435077"/>
                <a:gd name="connsiteX6" fmla="*/ 217539 w 435104"/>
                <a:gd name="connsiteY6" fmla="*/ 217539 h 435077"/>
                <a:gd name="connsiteX7" fmla="*/ 0 w 435104"/>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4" h="435077">
                  <a:moveTo>
                    <a:pt x="435105" y="435077"/>
                  </a:moveTo>
                  <a:lnTo>
                    <a:pt x="435105" y="0"/>
                  </a:lnTo>
                  <a:lnTo>
                    <a:pt x="217566" y="217539"/>
                  </a:lnTo>
                  <a:lnTo>
                    <a:pt x="43510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0" name="Freeform: Shape 219">
              <a:extLst>
                <a:ext uri="{FF2B5EF4-FFF2-40B4-BE49-F238E27FC236}">
                  <a16:creationId xmlns:a16="http://schemas.microsoft.com/office/drawing/2014/main" id="{87E4D78B-37AD-D05B-32E8-2BA17FF907A5}"/>
                </a:ext>
              </a:extLst>
            </p:cNvPr>
            <p:cNvSpPr/>
            <p:nvPr/>
          </p:nvSpPr>
          <p:spPr>
            <a:xfrm>
              <a:off x="9537399" y="457937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5" y="113038"/>
                    <a:pt x="371366" y="153827"/>
                  </a:cubicBezTo>
                  <a:cubicBezTo>
                    <a:pt x="330550" y="194616"/>
                    <a:pt x="275214"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5" y="322066"/>
                    <a:pt x="371366" y="281250"/>
                  </a:cubicBezTo>
                  <a:cubicBezTo>
                    <a:pt x="330550" y="240462"/>
                    <a:pt x="275214"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21" name="Freeform: Shape 220">
              <a:extLst>
                <a:ext uri="{FF2B5EF4-FFF2-40B4-BE49-F238E27FC236}">
                  <a16:creationId xmlns:a16="http://schemas.microsoft.com/office/drawing/2014/main" id="{2FDEB98D-4B6A-EAF1-F481-96C738075D2E}"/>
                </a:ext>
              </a:extLst>
            </p:cNvPr>
            <p:cNvSpPr/>
            <p:nvPr/>
          </p:nvSpPr>
          <p:spPr>
            <a:xfrm>
              <a:off x="1127770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2" name="Freeform: Shape 221">
              <a:extLst>
                <a:ext uri="{FF2B5EF4-FFF2-40B4-BE49-F238E27FC236}">
                  <a16:creationId xmlns:a16="http://schemas.microsoft.com/office/drawing/2014/main" id="{4811B8F3-AB4C-030C-A74A-0B6938EB5EFF}"/>
                </a:ext>
              </a:extLst>
            </p:cNvPr>
            <p:cNvSpPr/>
            <p:nvPr/>
          </p:nvSpPr>
          <p:spPr>
            <a:xfrm>
              <a:off x="1040755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3" name="Freeform: Shape 222">
              <a:extLst>
                <a:ext uri="{FF2B5EF4-FFF2-40B4-BE49-F238E27FC236}">
                  <a16:creationId xmlns:a16="http://schemas.microsoft.com/office/drawing/2014/main" id="{E58BB161-F150-FBAA-6E25-A17D990A78C2}"/>
                </a:ext>
              </a:extLst>
            </p:cNvPr>
            <p:cNvSpPr/>
            <p:nvPr/>
          </p:nvSpPr>
          <p:spPr>
            <a:xfrm>
              <a:off x="12147891"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4" name="Freeform: Shape 223">
              <a:extLst>
                <a:ext uri="{FF2B5EF4-FFF2-40B4-BE49-F238E27FC236}">
                  <a16:creationId xmlns:a16="http://schemas.microsoft.com/office/drawing/2014/main" id="{272B17A7-19CA-28F4-04B4-9353163AC71B}"/>
                </a:ext>
              </a:extLst>
            </p:cNvPr>
            <p:cNvSpPr/>
            <p:nvPr/>
          </p:nvSpPr>
          <p:spPr>
            <a:xfrm>
              <a:off x="1301804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25" name="Freeform: Shape 224">
              <a:extLst>
                <a:ext uri="{FF2B5EF4-FFF2-40B4-BE49-F238E27FC236}">
                  <a16:creationId xmlns:a16="http://schemas.microsoft.com/office/drawing/2014/main" id="{13B012E3-BE44-C8D5-C778-C42F66D39E5F}"/>
                </a:ext>
              </a:extLst>
            </p:cNvPr>
            <p:cNvSpPr/>
            <p:nvPr/>
          </p:nvSpPr>
          <p:spPr>
            <a:xfrm>
              <a:off x="1475838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6" name="Freeform: Shape 225">
              <a:extLst>
                <a:ext uri="{FF2B5EF4-FFF2-40B4-BE49-F238E27FC236}">
                  <a16:creationId xmlns:a16="http://schemas.microsoft.com/office/drawing/2014/main" id="{94A0D686-EA7C-F028-1DB5-7716510E4F60}"/>
                </a:ext>
              </a:extLst>
            </p:cNvPr>
            <p:cNvSpPr/>
            <p:nvPr/>
          </p:nvSpPr>
          <p:spPr>
            <a:xfrm>
              <a:off x="1388820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7" name="Freeform: Shape 226">
              <a:extLst>
                <a:ext uri="{FF2B5EF4-FFF2-40B4-BE49-F238E27FC236}">
                  <a16:creationId xmlns:a16="http://schemas.microsoft.com/office/drawing/2014/main" id="{6523CE49-92DF-6F47-AFC7-FEC4DBDA8524}"/>
                </a:ext>
              </a:extLst>
            </p:cNvPr>
            <p:cNvSpPr/>
            <p:nvPr/>
          </p:nvSpPr>
          <p:spPr>
            <a:xfrm>
              <a:off x="15628565"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28" name="Freeform: Shape 227">
              <a:extLst>
                <a:ext uri="{FF2B5EF4-FFF2-40B4-BE49-F238E27FC236}">
                  <a16:creationId xmlns:a16="http://schemas.microsoft.com/office/drawing/2014/main" id="{DFBAF60C-34E3-4BF2-B2A0-5F8E11617F3B}"/>
                </a:ext>
              </a:extLst>
            </p:cNvPr>
            <p:cNvSpPr/>
            <p:nvPr/>
          </p:nvSpPr>
          <p:spPr>
            <a:xfrm>
              <a:off x="16498719" y="4579374"/>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499" y="194616"/>
                    <a:pt x="63710" y="153827"/>
                  </a:cubicBezTo>
                  <a:close/>
                  <a:moveTo>
                    <a:pt x="63710"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29" name="Freeform: Shape 228">
              <a:extLst>
                <a:ext uri="{FF2B5EF4-FFF2-40B4-BE49-F238E27FC236}">
                  <a16:creationId xmlns:a16="http://schemas.microsoft.com/office/drawing/2014/main" id="{65BA4D5C-8249-5B14-598B-394106E3CDF2}"/>
                </a:ext>
              </a:extLst>
            </p:cNvPr>
            <p:cNvSpPr/>
            <p:nvPr/>
          </p:nvSpPr>
          <p:spPr>
            <a:xfrm>
              <a:off x="1823902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0" name="Freeform: Shape 229">
              <a:extLst>
                <a:ext uri="{FF2B5EF4-FFF2-40B4-BE49-F238E27FC236}">
                  <a16:creationId xmlns:a16="http://schemas.microsoft.com/office/drawing/2014/main" id="{6992B157-23DD-CFE0-FC4F-75C40E85BD74}"/>
                </a:ext>
              </a:extLst>
            </p:cNvPr>
            <p:cNvSpPr/>
            <p:nvPr/>
          </p:nvSpPr>
          <p:spPr>
            <a:xfrm>
              <a:off x="1736887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1" name="Freeform: Shape 230">
              <a:extLst>
                <a:ext uri="{FF2B5EF4-FFF2-40B4-BE49-F238E27FC236}">
                  <a16:creationId xmlns:a16="http://schemas.microsoft.com/office/drawing/2014/main" id="{23377B14-B30B-1947-EC88-72323468F493}"/>
                </a:ext>
              </a:extLst>
            </p:cNvPr>
            <p:cNvSpPr/>
            <p:nvPr/>
          </p:nvSpPr>
          <p:spPr>
            <a:xfrm>
              <a:off x="19109210"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2" name="Freeform: Shape 231">
              <a:extLst>
                <a:ext uri="{FF2B5EF4-FFF2-40B4-BE49-F238E27FC236}">
                  <a16:creationId xmlns:a16="http://schemas.microsoft.com/office/drawing/2014/main" id="{B5C2FEDD-BBF2-3A95-6FE9-27D27E9DCA82}"/>
                </a:ext>
              </a:extLst>
            </p:cNvPr>
            <p:cNvSpPr/>
            <p:nvPr/>
          </p:nvSpPr>
          <p:spPr>
            <a:xfrm>
              <a:off x="1997936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33" name="Freeform: Shape 232">
              <a:extLst>
                <a:ext uri="{FF2B5EF4-FFF2-40B4-BE49-F238E27FC236}">
                  <a16:creationId xmlns:a16="http://schemas.microsoft.com/office/drawing/2014/main" id="{C78DFC0D-DFCA-C239-659D-EDB7C53C61D7}"/>
                </a:ext>
              </a:extLst>
            </p:cNvPr>
            <p:cNvSpPr/>
            <p:nvPr/>
          </p:nvSpPr>
          <p:spPr>
            <a:xfrm>
              <a:off x="2171970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4" name="Freeform: Shape 233">
              <a:extLst>
                <a:ext uri="{FF2B5EF4-FFF2-40B4-BE49-F238E27FC236}">
                  <a16:creationId xmlns:a16="http://schemas.microsoft.com/office/drawing/2014/main" id="{F4B00406-302A-6F76-D99B-5705E1D1FFF8}"/>
                </a:ext>
              </a:extLst>
            </p:cNvPr>
            <p:cNvSpPr/>
            <p:nvPr/>
          </p:nvSpPr>
          <p:spPr>
            <a:xfrm>
              <a:off x="2084952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5" name="Freeform: Shape 234">
              <a:extLst>
                <a:ext uri="{FF2B5EF4-FFF2-40B4-BE49-F238E27FC236}">
                  <a16:creationId xmlns:a16="http://schemas.microsoft.com/office/drawing/2014/main" id="{3C229242-6206-E5F2-B539-B89259F93A8A}"/>
                </a:ext>
              </a:extLst>
            </p:cNvPr>
            <p:cNvSpPr/>
            <p:nvPr/>
          </p:nvSpPr>
          <p:spPr>
            <a:xfrm>
              <a:off x="22589856" y="457937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6" name="Freeform: Shape 235">
              <a:extLst>
                <a:ext uri="{FF2B5EF4-FFF2-40B4-BE49-F238E27FC236}">
                  <a16:creationId xmlns:a16="http://schemas.microsoft.com/office/drawing/2014/main" id="{6E529A83-4FDD-0610-A851-C8730D1D817B}"/>
                </a:ext>
              </a:extLst>
            </p:cNvPr>
            <p:cNvSpPr/>
            <p:nvPr/>
          </p:nvSpPr>
          <p:spPr>
            <a:xfrm>
              <a:off x="23460039"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501" y="194616"/>
                    <a:pt x="63712" y="153827"/>
                  </a:cubicBezTo>
                  <a:close/>
                  <a:moveTo>
                    <a:pt x="63712"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37" name="Freeform: Shape 236">
              <a:extLst>
                <a:ext uri="{FF2B5EF4-FFF2-40B4-BE49-F238E27FC236}">
                  <a16:creationId xmlns:a16="http://schemas.microsoft.com/office/drawing/2014/main" id="{069509CA-74E3-B077-3B23-5971A5290B81}"/>
                </a:ext>
              </a:extLst>
            </p:cNvPr>
            <p:cNvSpPr/>
            <p:nvPr/>
          </p:nvSpPr>
          <p:spPr>
            <a:xfrm>
              <a:off x="2433019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38" name="Freeform: Shape 237">
              <a:extLst>
                <a:ext uri="{FF2B5EF4-FFF2-40B4-BE49-F238E27FC236}">
                  <a16:creationId xmlns:a16="http://schemas.microsoft.com/office/drawing/2014/main" id="{14D5C593-DEC1-8850-4490-F7643075BD95}"/>
                </a:ext>
              </a:extLst>
            </p:cNvPr>
            <p:cNvSpPr/>
            <p:nvPr/>
          </p:nvSpPr>
          <p:spPr>
            <a:xfrm>
              <a:off x="83576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39" name="Freeform: Shape 238">
              <a:extLst>
                <a:ext uri="{FF2B5EF4-FFF2-40B4-BE49-F238E27FC236}">
                  <a16:creationId xmlns:a16="http://schemas.microsoft.com/office/drawing/2014/main" id="{9DC4D929-2359-69D2-F337-80D784FC3FEB}"/>
                </a:ext>
              </a:extLst>
            </p:cNvPr>
            <p:cNvSpPr/>
            <p:nvPr/>
          </p:nvSpPr>
          <p:spPr>
            <a:xfrm>
              <a:off x="-34398" y="7189838"/>
              <a:ext cx="435090" cy="435077"/>
            </a:xfrm>
            <a:custGeom>
              <a:avLst/>
              <a:gdLst>
                <a:gd name="connsiteX0" fmla="*/ 0 w 435090"/>
                <a:gd name="connsiteY0" fmla="*/ 435077 h 435077"/>
                <a:gd name="connsiteX1" fmla="*/ 217525 w 435090"/>
                <a:gd name="connsiteY1" fmla="*/ 435077 h 435077"/>
                <a:gd name="connsiteX2" fmla="*/ 217525 w 435090"/>
                <a:gd name="connsiteY2" fmla="*/ 217539 h 435077"/>
                <a:gd name="connsiteX3" fmla="*/ 0 w 435090"/>
                <a:gd name="connsiteY3" fmla="*/ 435077 h 435077"/>
                <a:gd name="connsiteX4" fmla="*/ 217525 w 435090"/>
                <a:gd name="connsiteY4" fmla="*/ 0 h 435077"/>
                <a:gd name="connsiteX5" fmla="*/ 3 w 435090"/>
                <a:gd name="connsiteY5" fmla="*/ 0 h 435077"/>
                <a:gd name="connsiteX6" fmla="*/ 217525 w 435090"/>
                <a:gd name="connsiteY6" fmla="*/ 217539 h 435077"/>
                <a:gd name="connsiteX7" fmla="*/ 217525 w 435090"/>
                <a:gd name="connsiteY7" fmla="*/ 0 h 435077"/>
                <a:gd name="connsiteX8" fmla="*/ 435091 w 435090"/>
                <a:gd name="connsiteY8" fmla="*/ 435077 h 435077"/>
                <a:gd name="connsiteX9" fmla="*/ 217552 w 435090"/>
                <a:gd name="connsiteY9" fmla="*/ 435077 h 435077"/>
                <a:gd name="connsiteX10" fmla="*/ 435091 w 435090"/>
                <a:gd name="connsiteY10" fmla="*/ 217539 h 435077"/>
                <a:gd name="connsiteX11" fmla="*/ 435091 w 435090"/>
                <a:gd name="connsiteY11" fmla="*/ 435077 h 435077"/>
                <a:gd name="connsiteX12" fmla="*/ 435091 w 435090"/>
                <a:gd name="connsiteY12" fmla="*/ 0 h 435077"/>
                <a:gd name="connsiteX13" fmla="*/ 217552 w 435090"/>
                <a:gd name="connsiteY13" fmla="*/ 0 h 435077"/>
                <a:gd name="connsiteX14" fmla="*/ 435091 w 435090"/>
                <a:gd name="connsiteY14" fmla="*/ 217539 h 435077"/>
                <a:gd name="connsiteX15" fmla="*/ 435091 w 43509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0" y="435077"/>
                  </a:moveTo>
                  <a:lnTo>
                    <a:pt x="217525" y="435077"/>
                  </a:lnTo>
                  <a:lnTo>
                    <a:pt x="217525" y="217539"/>
                  </a:lnTo>
                  <a:lnTo>
                    <a:pt x="0" y="435077"/>
                  </a:lnTo>
                  <a:close/>
                  <a:moveTo>
                    <a:pt x="217525" y="0"/>
                  </a:moveTo>
                  <a:lnTo>
                    <a:pt x="3" y="0"/>
                  </a:lnTo>
                  <a:lnTo>
                    <a:pt x="217525" y="217539"/>
                  </a:lnTo>
                  <a:lnTo>
                    <a:pt x="217525" y="0"/>
                  </a:lnTo>
                  <a:close/>
                  <a:moveTo>
                    <a:pt x="435091" y="435077"/>
                  </a:moveTo>
                  <a:lnTo>
                    <a:pt x="217552" y="435077"/>
                  </a:lnTo>
                  <a:lnTo>
                    <a:pt x="435091" y="217539"/>
                  </a:lnTo>
                  <a:lnTo>
                    <a:pt x="435091" y="435077"/>
                  </a:lnTo>
                  <a:close/>
                  <a:moveTo>
                    <a:pt x="435091" y="0"/>
                  </a:moveTo>
                  <a:lnTo>
                    <a:pt x="217552" y="0"/>
                  </a:lnTo>
                  <a:lnTo>
                    <a:pt x="435091" y="217539"/>
                  </a:lnTo>
                  <a:lnTo>
                    <a:pt x="435091" y="0"/>
                  </a:lnTo>
                  <a:close/>
                </a:path>
              </a:pathLst>
            </a:custGeom>
            <a:grpFill/>
            <a:ln w="27192" cap="flat">
              <a:noFill/>
              <a:prstDash val="solid"/>
              <a:miter/>
            </a:ln>
          </p:spPr>
          <p:txBody>
            <a:bodyPr rtlCol="0" anchor="ctr"/>
            <a:lstStyle/>
            <a:p>
              <a:endParaRPr lang="uk-UA">
                <a:solidFill>
                  <a:schemeClr val="bg1"/>
                </a:solidFill>
              </a:endParaRPr>
            </a:p>
          </p:txBody>
        </p:sp>
        <p:sp>
          <p:nvSpPr>
            <p:cNvPr id="240" name="Freeform: Shape 239">
              <a:extLst>
                <a:ext uri="{FF2B5EF4-FFF2-40B4-BE49-F238E27FC236}">
                  <a16:creationId xmlns:a16="http://schemas.microsoft.com/office/drawing/2014/main" id="{6480F02E-401B-2275-BC70-52144BD4F0CC}"/>
                </a:ext>
              </a:extLst>
            </p:cNvPr>
            <p:cNvSpPr/>
            <p:nvPr/>
          </p:nvSpPr>
          <p:spPr>
            <a:xfrm>
              <a:off x="1705924" y="7189838"/>
              <a:ext cx="435077" cy="435077"/>
            </a:xfrm>
            <a:custGeom>
              <a:avLst/>
              <a:gdLst>
                <a:gd name="connsiteX0" fmla="*/ 371366 w 435077"/>
                <a:gd name="connsiteY0" fmla="*/ 63711 h 435077"/>
                <a:gd name="connsiteX1" fmla="*/ 435077 w 435077"/>
                <a:gd name="connsiteY1" fmla="*/ 217539 h 435077"/>
                <a:gd name="connsiteX2" fmla="*/ 21895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52 w 435077"/>
                <a:gd name="connsiteY8" fmla="*/ 217539 h 435077"/>
                <a:gd name="connsiteX9" fmla="*/ 0 w 435077"/>
                <a:gd name="connsiteY9" fmla="*/ 217539 h 435077"/>
                <a:gd name="connsiteX10" fmla="*/ 63711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4" y="104527"/>
                    <a:pt x="435077" y="159836"/>
                    <a:pt x="435077" y="217539"/>
                  </a:cubicBezTo>
                  <a:lnTo>
                    <a:pt x="218952" y="217539"/>
                  </a:lnTo>
                  <a:cubicBezTo>
                    <a:pt x="276138" y="217920"/>
                    <a:pt x="330903" y="240788"/>
                    <a:pt x="371366" y="281250"/>
                  </a:cubicBezTo>
                  <a:cubicBezTo>
                    <a:pt x="412154" y="322039"/>
                    <a:pt x="435077" y="377375"/>
                    <a:pt x="435077" y="435077"/>
                  </a:cubicBezTo>
                  <a:lnTo>
                    <a:pt x="217539" y="435077"/>
                  </a:lnTo>
                  <a:lnTo>
                    <a:pt x="0" y="435077"/>
                  </a:lnTo>
                  <a:cubicBezTo>
                    <a:pt x="0" y="377375"/>
                    <a:pt x="22923" y="322039"/>
                    <a:pt x="63711" y="281250"/>
                  </a:cubicBezTo>
                  <a:cubicBezTo>
                    <a:pt x="104201" y="240788"/>
                    <a:pt x="158966" y="217920"/>
                    <a:pt x="216152" y="217539"/>
                  </a:cubicBezTo>
                  <a:lnTo>
                    <a:pt x="0" y="217539"/>
                  </a:lnTo>
                  <a:cubicBezTo>
                    <a:pt x="0" y="159836"/>
                    <a:pt x="22923" y="104527"/>
                    <a:pt x="63711" y="63711"/>
                  </a:cubicBezTo>
                  <a:cubicBezTo>
                    <a:pt x="104527" y="22923"/>
                    <a:pt x="159836" y="0"/>
                    <a:pt x="217539" y="0"/>
                  </a:cubicBezTo>
                  <a:cubicBezTo>
                    <a:pt x="275241" y="0"/>
                    <a:pt x="330577" y="22923"/>
                    <a:pt x="371366"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41" name="Freeform: Shape 240">
              <a:extLst>
                <a:ext uri="{FF2B5EF4-FFF2-40B4-BE49-F238E27FC236}">
                  <a16:creationId xmlns:a16="http://schemas.microsoft.com/office/drawing/2014/main" id="{2773E8F4-3190-CA5D-8C13-A693077DF392}"/>
                </a:ext>
              </a:extLst>
            </p:cNvPr>
            <p:cNvSpPr/>
            <p:nvPr/>
          </p:nvSpPr>
          <p:spPr>
            <a:xfrm>
              <a:off x="2576106"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0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50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0" y="217539"/>
                  </a:lnTo>
                  <a:lnTo>
                    <a:pt x="435077" y="217539"/>
                  </a:lnTo>
                  <a:lnTo>
                    <a:pt x="435077" y="217539"/>
                  </a:lnTo>
                  <a:lnTo>
                    <a:pt x="435077" y="217539"/>
                  </a:lnTo>
                  <a:lnTo>
                    <a:pt x="435050"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42" name="Freeform: Shape 241">
              <a:extLst>
                <a:ext uri="{FF2B5EF4-FFF2-40B4-BE49-F238E27FC236}">
                  <a16:creationId xmlns:a16="http://schemas.microsoft.com/office/drawing/2014/main" id="{5D4B4103-29BB-EE15-A876-879B4AE0000D}"/>
                </a:ext>
              </a:extLst>
            </p:cNvPr>
            <p:cNvSpPr/>
            <p:nvPr/>
          </p:nvSpPr>
          <p:spPr>
            <a:xfrm>
              <a:off x="4316416" y="7189838"/>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solidFill>
                  <a:schemeClr val="bg1"/>
                </a:solidFill>
              </a:endParaRPr>
            </a:p>
          </p:txBody>
        </p:sp>
        <p:sp>
          <p:nvSpPr>
            <p:cNvPr id="243" name="Freeform: Shape 242">
              <a:extLst>
                <a:ext uri="{FF2B5EF4-FFF2-40B4-BE49-F238E27FC236}">
                  <a16:creationId xmlns:a16="http://schemas.microsoft.com/office/drawing/2014/main" id="{6D170570-D51A-6C68-273B-E76C9C9462B3}"/>
                </a:ext>
              </a:extLst>
            </p:cNvPr>
            <p:cNvSpPr/>
            <p:nvPr/>
          </p:nvSpPr>
          <p:spPr>
            <a:xfrm>
              <a:off x="3446261"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6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6" y="435077"/>
                  </a:lnTo>
                  <a:lnTo>
                    <a:pt x="435077" y="217539"/>
                  </a:lnTo>
                  <a:lnTo>
                    <a:pt x="435077" y="435077"/>
                  </a:lnTo>
                  <a:close/>
                  <a:moveTo>
                    <a:pt x="435077" y="0"/>
                  </a:moveTo>
                  <a:lnTo>
                    <a:pt x="217566"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44" name="Freeform: Shape 243">
              <a:extLst>
                <a:ext uri="{FF2B5EF4-FFF2-40B4-BE49-F238E27FC236}">
                  <a16:creationId xmlns:a16="http://schemas.microsoft.com/office/drawing/2014/main" id="{3CA358EF-0C33-67AB-618F-466884438831}"/>
                </a:ext>
              </a:extLst>
            </p:cNvPr>
            <p:cNvSpPr/>
            <p:nvPr/>
          </p:nvSpPr>
          <p:spPr>
            <a:xfrm>
              <a:off x="5186597" y="7189838"/>
              <a:ext cx="435077" cy="435077"/>
            </a:xfrm>
            <a:custGeom>
              <a:avLst/>
              <a:gdLst>
                <a:gd name="connsiteX0" fmla="*/ 371366 w 435077"/>
                <a:gd name="connsiteY0" fmla="*/ 63711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5" y="104527"/>
                    <a:pt x="435077" y="159836"/>
                    <a:pt x="435077" y="217539"/>
                  </a:cubicBezTo>
                  <a:lnTo>
                    <a:pt x="218953" y="217539"/>
                  </a:lnTo>
                  <a:cubicBezTo>
                    <a:pt x="276138" y="217920"/>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920"/>
                    <a:pt x="216125" y="217539"/>
                  </a:cubicBezTo>
                  <a:lnTo>
                    <a:pt x="0" y="217539"/>
                  </a:lnTo>
                  <a:cubicBezTo>
                    <a:pt x="0" y="159836"/>
                    <a:pt x="22924" y="104527"/>
                    <a:pt x="63712" y="63711"/>
                  </a:cubicBezTo>
                  <a:cubicBezTo>
                    <a:pt x="104501" y="22923"/>
                    <a:pt x="159837" y="0"/>
                    <a:pt x="217539" y="0"/>
                  </a:cubicBezTo>
                  <a:cubicBezTo>
                    <a:pt x="275241" y="0"/>
                    <a:pt x="330550" y="22923"/>
                    <a:pt x="371366"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45" name="Freeform: Shape 244">
              <a:extLst>
                <a:ext uri="{FF2B5EF4-FFF2-40B4-BE49-F238E27FC236}">
                  <a16:creationId xmlns:a16="http://schemas.microsoft.com/office/drawing/2014/main" id="{3C92F9E4-676A-7493-5B61-58387A151295}"/>
                </a:ext>
              </a:extLst>
            </p:cNvPr>
            <p:cNvSpPr/>
            <p:nvPr/>
          </p:nvSpPr>
          <p:spPr>
            <a:xfrm>
              <a:off x="6056752"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46" name="Freeform: Shape 245">
              <a:extLst>
                <a:ext uri="{FF2B5EF4-FFF2-40B4-BE49-F238E27FC236}">
                  <a16:creationId xmlns:a16="http://schemas.microsoft.com/office/drawing/2014/main" id="{0D9C676D-DAF6-25A0-8189-7C644A59FAF5}"/>
                </a:ext>
              </a:extLst>
            </p:cNvPr>
            <p:cNvSpPr/>
            <p:nvPr/>
          </p:nvSpPr>
          <p:spPr>
            <a:xfrm>
              <a:off x="779706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247" name="Freeform: Shape 246">
              <a:extLst>
                <a:ext uri="{FF2B5EF4-FFF2-40B4-BE49-F238E27FC236}">
                  <a16:creationId xmlns:a16="http://schemas.microsoft.com/office/drawing/2014/main" id="{31EAAE1C-562F-B188-BF4E-390098A59776}"/>
                </a:ext>
              </a:extLst>
            </p:cNvPr>
            <p:cNvSpPr/>
            <p:nvPr/>
          </p:nvSpPr>
          <p:spPr>
            <a:xfrm>
              <a:off x="6926907"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48" name="Freeform: Shape 247">
              <a:extLst>
                <a:ext uri="{FF2B5EF4-FFF2-40B4-BE49-F238E27FC236}">
                  <a16:creationId xmlns:a16="http://schemas.microsoft.com/office/drawing/2014/main" id="{E061909F-AF53-68C1-5DE7-B2C6B8B6E7D5}"/>
                </a:ext>
              </a:extLst>
            </p:cNvPr>
            <p:cNvSpPr/>
            <p:nvPr/>
          </p:nvSpPr>
          <p:spPr>
            <a:xfrm>
              <a:off x="8667217" y="7189838"/>
              <a:ext cx="435104" cy="435077"/>
            </a:xfrm>
            <a:custGeom>
              <a:avLst/>
              <a:gdLst>
                <a:gd name="connsiteX0" fmla="*/ 371366 w 435104"/>
                <a:gd name="connsiteY0" fmla="*/ 63711 h 435077"/>
                <a:gd name="connsiteX1" fmla="*/ 435077 w 435104"/>
                <a:gd name="connsiteY1" fmla="*/ 217539 h 435077"/>
                <a:gd name="connsiteX2" fmla="*/ 218953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6152 w 435104"/>
                <a:gd name="connsiteY8" fmla="*/ 217539 h 435077"/>
                <a:gd name="connsiteX9" fmla="*/ 0 w 435104"/>
                <a:gd name="connsiteY9" fmla="*/ 217539 h 435077"/>
                <a:gd name="connsiteX10" fmla="*/ 63739 w 435104"/>
                <a:gd name="connsiteY10" fmla="*/ 63711 h 435077"/>
                <a:gd name="connsiteX11" fmla="*/ 217539 w 435104"/>
                <a:gd name="connsiteY11" fmla="*/ 0 h 435077"/>
                <a:gd name="connsiteX12" fmla="*/ 371366 w 435104"/>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1"/>
                  </a:moveTo>
                  <a:cubicBezTo>
                    <a:pt x="412182" y="104527"/>
                    <a:pt x="435077" y="159836"/>
                    <a:pt x="435077" y="217539"/>
                  </a:cubicBezTo>
                  <a:lnTo>
                    <a:pt x="218953" y="217539"/>
                  </a:lnTo>
                  <a:cubicBezTo>
                    <a:pt x="276138" y="217920"/>
                    <a:pt x="330904" y="240788"/>
                    <a:pt x="371366" y="281250"/>
                  </a:cubicBezTo>
                  <a:cubicBezTo>
                    <a:pt x="412182" y="322039"/>
                    <a:pt x="435105" y="377375"/>
                    <a:pt x="435105" y="435077"/>
                  </a:cubicBezTo>
                  <a:lnTo>
                    <a:pt x="217566" y="435077"/>
                  </a:lnTo>
                  <a:lnTo>
                    <a:pt x="27" y="435077"/>
                  </a:lnTo>
                  <a:cubicBezTo>
                    <a:pt x="27" y="377375"/>
                    <a:pt x="22924" y="322039"/>
                    <a:pt x="63739" y="281250"/>
                  </a:cubicBezTo>
                  <a:cubicBezTo>
                    <a:pt x="104201" y="240788"/>
                    <a:pt x="158967" y="217920"/>
                    <a:pt x="216152" y="217539"/>
                  </a:cubicBezTo>
                  <a:lnTo>
                    <a:pt x="0" y="217539"/>
                  </a:lnTo>
                  <a:cubicBezTo>
                    <a:pt x="0" y="159836"/>
                    <a:pt x="22924" y="104527"/>
                    <a:pt x="63739" y="63711"/>
                  </a:cubicBezTo>
                  <a:cubicBezTo>
                    <a:pt x="104527" y="22923"/>
                    <a:pt x="159864" y="0"/>
                    <a:pt x="217539" y="0"/>
                  </a:cubicBezTo>
                  <a:cubicBezTo>
                    <a:pt x="275241" y="0"/>
                    <a:pt x="330578" y="22923"/>
                    <a:pt x="371366"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49" name="Freeform: Shape 248">
              <a:extLst>
                <a:ext uri="{FF2B5EF4-FFF2-40B4-BE49-F238E27FC236}">
                  <a16:creationId xmlns:a16="http://schemas.microsoft.com/office/drawing/2014/main" id="{3E3A46E8-01DF-DAD1-ED0F-2C40B3B1F4CB}"/>
                </a:ext>
              </a:extLst>
            </p:cNvPr>
            <p:cNvSpPr/>
            <p:nvPr/>
          </p:nvSpPr>
          <p:spPr>
            <a:xfrm>
              <a:off x="9537399"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50" name="Freeform: Shape 249">
              <a:extLst>
                <a:ext uri="{FF2B5EF4-FFF2-40B4-BE49-F238E27FC236}">
                  <a16:creationId xmlns:a16="http://schemas.microsoft.com/office/drawing/2014/main" id="{BD6FFCE3-76AA-B35E-E078-0B409BFA58B3}"/>
                </a:ext>
              </a:extLst>
            </p:cNvPr>
            <p:cNvSpPr/>
            <p:nvPr/>
          </p:nvSpPr>
          <p:spPr>
            <a:xfrm>
              <a:off x="1127770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51" name="Freeform: Shape 250">
              <a:extLst>
                <a:ext uri="{FF2B5EF4-FFF2-40B4-BE49-F238E27FC236}">
                  <a16:creationId xmlns:a16="http://schemas.microsoft.com/office/drawing/2014/main" id="{0673B9B1-15E5-B74E-B039-2FE23F89C002}"/>
                </a:ext>
              </a:extLst>
            </p:cNvPr>
            <p:cNvSpPr/>
            <p:nvPr/>
          </p:nvSpPr>
          <p:spPr>
            <a:xfrm>
              <a:off x="10407554" y="7189838"/>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52" name="Freeform: Shape 251">
              <a:extLst>
                <a:ext uri="{FF2B5EF4-FFF2-40B4-BE49-F238E27FC236}">
                  <a16:creationId xmlns:a16="http://schemas.microsoft.com/office/drawing/2014/main" id="{66F7C7CD-939A-FCEA-7F27-48B3E8D48A62}"/>
                </a:ext>
              </a:extLst>
            </p:cNvPr>
            <p:cNvSpPr/>
            <p:nvPr/>
          </p:nvSpPr>
          <p:spPr>
            <a:xfrm>
              <a:off x="12147864" y="7189838"/>
              <a:ext cx="435103" cy="435077"/>
            </a:xfrm>
            <a:custGeom>
              <a:avLst/>
              <a:gdLst>
                <a:gd name="connsiteX0" fmla="*/ 371365 w 435103"/>
                <a:gd name="connsiteY0" fmla="*/ 63711 h 435077"/>
                <a:gd name="connsiteX1" fmla="*/ 435077 w 435103"/>
                <a:gd name="connsiteY1" fmla="*/ 217539 h 435077"/>
                <a:gd name="connsiteX2" fmla="*/ 218953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6151 w 435103"/>
                <a:gd name="connsiteY8" fmla="*/ 217539 h 435077"/>
                <a:gd name="connsiteX9" fmla="*/ 0 w 435103"/>
                <a:gd name="connsiteY9" fmla="*/ 217539 h 435077"/>
                <a:gd name="connsiteX10" fmla="*/ 63739 w 435103"/>
                <a:gd name="connsiteY10" fmla="*/ 63711 h 435077"/>
                <a:gd name="connsiteX11" fmla="*/ 217539 w 435103"/>
                <a:gd name="connsiteY11" fmla="*/ 0 h 435077"/>
                <a:gd name="connsiteX12" fmla="*/ 371365 w 435103"/>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1"/>
                  </a:moveTo>
                  <a:cubicBezTo>
                    <a:pt x="412180" y="104527"/>
                    <a:pt x="435077" y="159836"/>
                    <a:pt x="435077" y="217539"/>
                  </a:cubicBezTo>
                  <a:lnTo>
                    <a:pt x="218953" y="217539"/>
                  </a:lnTo>
                  <a:cubicBezTo>
                    <a:pt x="276137" y="217920"/>
                    <a:pt x="330902" y="240788"/>
                    <a:pt x="371365" y="281250"/>
                  </a:cubicBezTo>
                  <a:cubicBezTo>
                    <a:pt x="412180" y="322039"/>
                    <a:pt x="435104" y="377375"/>
                    <a:pt x="435104" y="435077"/>
                  </a:cubicBezTo>
                  <a:lnTo>
                    <a:pt x="217565" y="435077"/>
                  </a:lnTo>
                  <a:lnTo>
                    <a:pt x="27" y="435077"/>
                  </a:lnTo>
                  <a:cubicBezTo>
                    <a:pt x="27" y="377375"/>
                    <a:pt x="22922" y="322039"/>
                    <a:pt x="63739" y="281250"/>
                  </a:cubicBezTo>
                  <a:cubicBezTo>
                    <a:pt x="104200" y="240788"/>
                    <a:pt x="158965" y="217920"/>
                    <a:pt x="216151" y="217539"/>
                  </a:cubicBezTo>
                  <a:lnTo>
                    <a:pt x="0" y="217539"/>
                  </a:lnTo>
                  <a:cubicBezTo>
                    <a:pt x="0" y="159836"/>
                    <a:pt x="22922" y="104527"/>
                    <a:pt x="63739" y="63711"/>
                  </a:cubicBezTo>
                  <a:cubicBezTo>
                    <a:pt x="104527" y="22923"/>
                    <a:pt x="159863" y="0"/>
                    <a:pt x="217539" y="0"/>
                  </a:cubicBezTo>
                  <a:cubicBezTo>
                    <a:pt x="275239" y="0"/>
                    <a:pt x="330577" y="22923"/>
                    <a:pt x="371365"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53" name="Freeform: Shape 252">
              <a:extLst>
                <a:ext uri="{FF2B5EF4-FFF2-40B4-BE49-F238E27FC236}">
                  <a16:creationId xmlns:a16="http://schemas.microsoft.com/office/drawing/2014/main" id="{48FAFDAC-D040-6F5B-98F0-EA563843871B}"/>
                </a:ext>
              </a:extLst>
            </p:cNvPr>
            <p:cNvSpPr/>
            <p:nvPr/>
          </p:nvSpPr>
          <p:spPr>
            <a:xfrm>
              <a:off x="13017991" y="7189811"/>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54" name="Freeform: Shape 253">
              <a:extLst>
                <a:ext uri="{FF2B5EF4-FFF2-40B4-BE49-F238E27FC236}">
                  <a16:creationId xmlns:a16="http://schemas.microsoft.com/office/drawing/2014/main" id="{795FA222-3493-42A7-695F-1584CC3B8CBF}"/>
                </a:ext>
              </a:extLst>
            </p:cNvPr>
            <p:cNvSpPr/>
            <p:nvPr/>
          </p:nvSpPr>
          <p:spPr>
            <a:xfrm>
              <a:off x="14758382" y="718983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255" name="Freeform: Shape 254">
              <a:extLst>
                <a:ext uri="{FF2B5EF4-FFF2-40B4-BE49-F238E27FC236}">
                  <a16:creationId xmlns:a16="http://schemas.microsoft.com/office/drawing/2014/main" id="{109E33D7-B077-522E-AFD0-FA35145B8A1D}"/>
                </a:ext>
              </a:extLst>
            </p:cNvPr>
            <p:cNvSpPr/>
            <p:nvPr/>
          </p:nvSpPr>
          <p:spPr>
            <a:xfrm>
              <a:off x="1388820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56" name="Freeform: Shape 255">
              <a:extLst>
                <a:ext uri="{FF2B5EF4-FFF2-40B4-BE49-F238E27FC236}">
                  <a16:creationId xmlns:a16="http://schemas.microsoft.com/office/drawing/2014/main" id="{07780E74-9A2F-9B80-0DA9-8562E70022D2}"/>
                </a:ext>
              </a:extLst>
            </p:cNvPr>
            <p:cNvSpPr/>
            <p:nvPr/>
          </p:nvSpPr>
          <p:spPr>
            <a:xfrm>
              <a:off x="1562853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82" y="322039"/>
                    <a:pt x="435077" y="377375"/>
                    <a:pt x="435077" y="435077"/>
                  </a:cubicBezTo>
                  <a:lnTo>
                    <a:pt x="217539" y="435077"/>
                  </a:lnTo>
                  <a:lnTo>
                    <a:pt x="0" y="435077"/>
                  </a:lnTo>
                  <a:cubicBezTo>
                    <a:pt x="0" y="377375"/>
                    <a:pt x="22924" y="322039"/>
                    <a:pt x="63739" y="281250"/>
                  </a:cubicBezTo>
                  <a:cubicBezTo>
                    <a:pt x="104202" y="240788"/>
                    <a:pt x="158967" y="217920"/>
                    <a:pt x="216153" y="217539"/>
                  </a:cubicBezTo>
                  <a:lnTo>
                    <a:pt x="0" y="217539"/>
                  </a:lnTo>
                  <a:cubicBezTo>
                    <a:pt x="0" y="159836"/>
                    <a:pt x="22924" y="104527"/>
                    <a:pt x="63712" y="63711"/>
                  </a:cubicBezTo>
                  <a:cubicBezTo>
                    <a:pt x="104527" y="22923"/>
                    <a:pt x="159865"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57" name="Freeform: Shape 256">
              <a:extLst>
                <a:ext uri="{FF2B5EF4-FFF2-40B4-BE49-F238E27FC236}">
                  <a16:creationId xmlns:a16="http://schemas.microsoft.com/office/drawing/2014/main" id="{27831E10-CFEC-4A62-0141-C03B35AF42D4}"/>
                </a:ext>
              </a:extLst>
            </p:cNvPr>
            <p:cNvSpPr/>
            <p:nvPr/>
          </p:nvSpPr>
          <p:spPr>
            <a:xfrm>
              <a:off x="1649871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77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49" y="217539"/>
                  </a:lnTo>
                  <a:lnTo>
                    <a:pt x="435077" y="217539"/>
                  </a:lnTo>
                  <a:lnTo>
                    <a:pt x="435049" y="217539"/>
                  </a:lnTo>
                  <a:lnTo>
                    <a:pt x="435077"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58" name="Freeform: Shape 257">
              <a:extLst>
                <a:ext uri="{FF2B5EF4-FFF2-40B4-BE49-F238E27FC236}">
                  <a16:creationId xmlns:a16="http://schemas.microsoft.com/office/drawing/2014/main" id="{8FF471B5-9678-70C0-D9C1-3D747423214C}"/>
                </a:ext>
              </a:extLst>
            </p:cNvPr>
            <p:cNvSpPr/>
            <p:nvPr/>
          </p:nvSpPr>
          <p:spPr>
            <a:xfrm>
              <a:off x="1823902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59" name="Freeform: Shape 258">
              <a:extLst>
                <a:ext uri="{FF2B5EF4-FFF2-40B4-BE49-F238E27FC236}">
                  <a16:creationId xmlns:a16="http://schemas.microsoft.com/office/drawing/2014/main" id="{113CE4D6-0649-0B8E-2955-57A7EDBCF439}"/>
                </a:ext>
              </a:extLst>
            </p:cNvPr>
            <p:cNvSpPr/>
            <p:nvPr/>
          </p:nvSpPr>
          <p:spPr>
            <a:xfrm>
              <a:off x="1736887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60" name="Freeform: Shape 259">
              <a:extLst>
                <a:ext uri="{FF2B5EF4-FFF2-40B4-BE49-F238E27FC236}">
                  <a16:creationId xmlns:a16="http://schemas.microsoft.com/office/drawing/2014/main" id="{F1B56048-B593-C6C9-9BA0-1307520AF32B}"/>
                </a:ext>
              </a:extLst>
            </p:cNvPr>
            <p:cNvSpPr/>
            <p:nvPr/>
          </p:nvSpPr>
          <p:spPr>
            <a:xfrm>
              <a:off x="19109210" y="7189838"/>
              <a:ext cx="435077" cy="435077"/>
            </a:xfrm>
            <a:custGeom>
              <a:avLst/>
              <a:gdLst>
                <a:gd name="connsiteX0" fmla="*/ 371339 w 435077"/>
                <a:gd name="connsiteY0" fmla="*/ 63711 h 435077"/>
                <a:gd name="connsiteX1" fmla="*/ 435077 w 435077"/>
                <a:gd name="connsiteY1" fmla="*/ 217539 h 435077"/>
                <a:gd name="connsiteX2" fmla="*/ 218926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39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1"/>
                  </a:moveTo>
                  <a:cubicBezTo>
                    <a:pt x="412154" y="104527"/>
                    <a:pt x="435077" y="159836"/>
                    <a:pt x="435077" y="217539"/>
                  </a:cubicBezTo>
                  <a:lnTo>
                    <a:pt x="218926" y="217539"/>
                  </a:lnTo>
                  <a:cubicBezTo>
                    <a:pt x="276111" y="217920"/>
                    <a:pt x="330877"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920"/>
                    <a:pt x="216125" y="217539"/>
                  </a:cubicBezTo>
                  <a:lnTo>
                    <a:pt x="0" y="217539"/>
                  </a:lnTo>
                  <a:cubicBezTo>
                    <a:pt x="0" y="159836"/>
                    <a:pt x="22895" y="104527"/>
                    <a:pt x="63712" y="63711"/>
                  </a:cubicBezTo>
                  <a:cubicBezTo>
                    <a:pt x="104501" y="22923"/>
                    <a:pt x="159836" y="0"/>
                    <a:pt x="217539" y="0"/>
                  </a:cubicBezTo>
                  <a:cubicBezTo>
                    <a:pt x="275215" y="0"/>
                    <a:pt x="330550" y="22923"/>
                    <a:pt x="371339"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61" name="Freeform: Shape 260">
              <a:extLst>
                <a:ext uri="{FF2B5EF4-FFF2-40B4-BE49-F238E27FC236}">
                  <a16:creationId xmlns:a16="http://schemas.microsoft.com/office/drawing/2014/main" id="{80617A65-22F4-1EC4-0DDA-912836097304}"/>
                </a:ext>
              </a:extLst>
            </p:cNvPr>
            <p:cNvSpPr/>
            <p:nvPr/>
          </p:nvSpPr>
          <p:spPr>
            <a:xfrm>
              <a:off x="19979365"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62" name="Freeform: Shape 261">
              <a:extLst>
                <a:ext uri="{FF2B5EF4-FFF2-40B4-BE49-F238E27FC236}">
                  <a16:creationId xmlns:a16="http://schemas.microsoft.com/office/drawing/2014/main" id="{98281A03-B8B8-C1CE-FCD5-318169E97869}"/>
                </a:ext>
              </a:extLst>
            </p:cNvPr>
            <p:cNvSpPr/>
            <p:nvPr/>
          </p:nvSpPr>
          <p:spPr>
            <a:xfrm>
              <a:off x="2171970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263" name="Freeform: Shape 262">
              <a:extLst>
                <a:ext uri="{FF2B5EF4-FFF2-40B4-BE49-F238E27FC236}">
                  <a16:creationId xmlns:a16="http://schemas.microsoft.com/office/drawing/2014/main" id="{06B3F0FE-10C9-617E-48FD-3A13629B48D9}"/>
                </a:ext>
              </a:extLst>
            </p:cNvPr>
            <p:cNvSpPr/>
            <p:nvPr/>
          </p:nvSpPr>
          <p:spPr>
            <a:xfrm>
              <a:off x="2084952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64" name="Freeform: Shape 263">
              <a:extLst>
                <a:ext uri="{FF2B5EF4-FFF2-40B4-BE49-F238E27FC236}">
                  <a16:creationId xmlns:a16="http://schemas.microsoft.com/office/drawing/2014/main" id="{ED46BFB5-3542-4A89-ED03-571AAEB8AC0F}"/>
                </a:ext>
              </a:extLst>
            </p:cNvPr>
            <p:cNvSpPr/>
            <p:nvPr/>
          </p:nvSpPr>
          <p:spPr>
            <a:xfrm>
              <a:off x="2258985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55" y="322039"/>
                    <a:pt x="435077" y="377375"/>
                    <a:pt x="435077" y="435077"/>
                  </a:cubicBezTo>
                  <a:lnTo>
                    <a:pt x="217539" y="435077"/>
                  </a:lnTo>
                  <a:lnTo>
                    <a:pt x="0" y="435077"/>
                  </a:lnTo>
                  <a:cubicBezTo>
                    <a:pt x="0" y="377375"/>
                    <a:pt x="22924" y="322039"/>
                    <a:pt x="63712" y="281250"/>
                  </a:cubicBezTo>
                  <a:cubicBezTo>
                    <a:pt x="104202" y="240788"/>
                    <a:pt x="158967" y="217920"/>
                    <a:pt x="216153" y="217539"/>
                  </a:cubicBezTo>
                  <a:lnTo>
                    <a:pt x="0" y="217539"/>
                  </a:lnTo>
                  <a:cubicBezTo>
                    <a:pt x="0" y="159836"/>
                    <a:pt x="22924" y="104527"/>
                    <a:pt x="63712" y="63711"/>
                  </a:cubicBezTo>
                  <a:cubicBezTo>
                    <a:pt x="104529" y="22923"/>
                    <a:pt x="159838"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solidFill>
                  <a:schemeClr val="bg1"/>
                </a:solidFill>
              </a:endParaRPr>
            </a:p>
          </p:txBody>
        </p:sp>
        <p:sp>
          <p:nvSpPr>
            <p:cNvPr id="265" name="Freeform: Shape 264">
              <a:extLst>
                <a:ext uri="{FF2B5EF4-FFF2-40B4-BE49-F238E27FC236}">
                  <a16:creationId xmlns:a16="http://schemas.microsoft.com/office/drawing/2014/main" id="{6599184E-8381-42DF-745D-1665EFF7BFB6}"/>
                </a:ext>
              </a:extLst>
            </p:cNvPr>
            <p:cNvSpPr/>
            <p:nvPr/>
          </p:nvSpPr>
          <p:spPr>
            <a:xfrm>
              <a:off x="2346003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10 w 435077"/>
                <a:gd name="connsiteY5" fmla="*/ 435077 h 435077"/>
                <a:gd name="connsiteX6" fmla="*/ 217510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49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10" y="435077"/>
                  </a:lnTo>
                  <a:lnTo>
                    <a:pt x="217510" y="435077"/>
                  </a:lnTo>
                  <a:lnTo>
                    <a:pt x="435049" y="217539"/>
                  </a:lnTo>
                  <a:lnTo>
                    <a:pt x="435077" y="217539"/>
                  </a:lnTo>
                  <a:lnTo>
                    <a:pt x="435049" y="217539"/>
                  </a:lnTo>
                  <a:lnTo>
                    <a:pt x="435049"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266" name="Freeform: Shape 265">
              <a:extLst>
                <a:ext uri="{FF2B5EF4-FFF2-40B4-BE49-F238E27FC236}">
                  <a16:creationId xmlns:a16="http://schemas.microsoft.com/office/drawing/2014/main" id="{2535C708-7D03-3411-79E2-3C2F8DD2E42D}"/>
                </a:ext>
              </a:extLst>
            </p:cNvPr>
            <p:cNvSpPr/>
            <p:nvPr/>
          </p:nvSpPr>
          <p:spPr>
            <a:xfrm>
              <a:off x="2433019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solidFill>
                  <a:schemeClr val="bg1"/>
                </a:solidFill>
              </a:endParaRPr>
            </a:p>
          </p:txBody>
        </p:sp>
        <p:sp>
          <p:nvSpPr>
            <p:cNvPr id="267" name="Freeform: Shape 266">
              <a:extLst>
                <a:ext uri="{FF2B5EF4-FFF2-40B4-BE49-F238E27FC236}">
                  <a16:creationId xmlns:a16="http://schemas.microsoft.com/office/drawing/2014/main" id="{1806D26D-8065-F515-8CF9-6402EE3071C8}"/>
                </a:ext>
              </a:extLst>
            </p:cNvPr>
            <p:cNvSpPr/>
            <p:nvPr/>
          </p:nvSpPr>
          <p:spPr>
            <a:xfrm>
              <a:off x="83576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68" name="Freeform: Shape 267">
              <a:extLst>
                <a:ext uri="{FF2B5EF4-FFF2-40B4-BE49-F238E27FC236}">
                  <a16:creationId xmlns:a16="http://schemas.microsoft.com/office/drawing/2014/main" id="{C4B485B1-2C19-DD7C-E41C-9C2CF6CBAA34}"/>
                </a:ext>
              </a:extLst>
            </p:cNvPr>
            <p:cNvSpPr/>
            <p:nvPr/>
          </p:nvSpPr>
          <p:spPr>
            <a:xfrm>
              <a:off x="-34398" y="8059993"/>
              <a:ext cx="435090" cy="435077"/>
            </a:xfrm>
            <a:custGeom>
              <a:avLst/>
              <a:gdLst>
                <a:gd name="connsiteX0" fmla="*/ 217552 w 435090"/>
                <a:gd name="connsiteY0" fmla="*/ 435077 h 435077"/>
                <a:gd name="connsiteX1" fmla="*/ 217552 w 435090"/>
                <a:gd name="connsiteY1" fmla="*/ 0 h 435077"/>
                <a:gd name="connsiteX2" fmla="*/ 435091 w 435090"/>
                <a:gd name="connsiteY2" fmla="*/ 217539 h 435077"/>
                <a:gd name="connsiteX3" fmla="*/ 217552 w 435090"/>
                <a:gd name="connsiteY3" fmla="*/ 435077 h 435077"/>
                <a:gd name="connsiteX4" fmla="*/ 0 w 435090"/>
                <a:gd name="connsiteY4" fmla="*/ 435077 h 435077"/>
                <a:gd name="connsiteX5" fmla="*/ 0 w 435090"/>
                <a:gd name="connsiteY5" fmla="*/ 27 h 435077"/>
                <a:gd name="connsiteX6" fmla="*/ 217525 w 435090"/>
                <a:gd name="connsiteY6" fmla="*/ 217566 h 435077"/>
                <a:gd name="connsiteX7" fmla="*/ 0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217552" y="435077"/>
                  </a:moveTo>
                  <a:lnTo>
                    <a:pt x="217552" y="0"/>
                  </a:lnTo>
                  <a:lnTo>
                    <a:pt x="435091" y="217539"/>
                  </a:lnTo>
                  <a:lnTo>
                    <a:pt x="217552" y="435077"/>
                  </a:lnTo>
                  <a:close/>
                  <a:moveTo>
                    <a:pt x="0" y="435077"/>
                  </a:moveTo>
                  <a:lnTo>
                    <a:pt x="0" y="27"/>
                  </a:lnTo>
                  <a:lnTo>
                    <a:pt x="217525"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69" name="Freeform: Shape 268">
              <a:extLst>
                <a:ext uri="{FF2B5EF4-FFF2-40B4-BE49-F238E27FC236}">
                  <a16:creationId xmlns:a16="http://schemas.microsoft.com/office/drawing/2014/main" id="{D9C5F67A-2F21-3C87-7F00-4AA94D404C45}"/>
                </a:ext>
              </a:extLst>
            </p:cNvPr>
            <p:cNvSpPr/>
            <p:nvPr/>
          </p:nvSpPr>
          <p:spPr>
            <a:xfrm>
              <a:off x="1705924" y="805999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77" y="194616"/>
                    <a:pt x="275241" y="217539"/>
                    <a:pt x="217539" y="217539"/>
                  </a:cubicBezTo>
                  <a:cubicBezTo>
                    <a:pt x="159836" y="217539"/>
                    <a:pt x="104527" y="194616"/>
                    <a:pt x="63711" y="153827"/>
                  </a:cubicBezTo>
                  <a:close/>
                  <a:moveTo>
                    <a:pt x="63711" y="281250"/>
                  </a:moveTo>
                  <a:cubicBezTo>
                    <a:pt x="22923" y="322066"/>
                    <a:pt x="0" y="377402"/>
                    <a:pt x="0" y="435077"/>
                  </a:cubicBezTo>
                  <a:lnTo>
                    <a:pt x="217539" y="435077"/>
                  </a:lnTo>
                  <a:lnTo>
                    <a:pt x="435077" y="435077"/>
                  </a:lnTo>
                  <a:cubicBezTo>
                    <a:pt x="435077" y="377402"/>
                    <a:pt x="412154" y="322066"/>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70" name="Freeform: Shape 269">
              <a:extLst>
                <a:ext uri="{FF2B5EF4-FFF2-40B4-BE49-F238E27FC236}">
                  <a16:creationId xmlns:a16="http://schemas.microsoft.com/office/drawing/2014/main" id="{3E409AAD-E452-8729-E823-55FD9C9B5E80}"/>
                </a:ext>
              </a:extLst>
            </p:cNvPr>
            <p:cNvSpPr/>
            <p:nvPr/>
          </p:nvSpPr>
          <p:spPr>
            <a:xfrm>
              <a:off x="2576106"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1" name="Freeform: Shape 270">
              <a:extLst>
                <a:ext uri="{FF2B5EF4-FFF2-40B4-BE49-F238E27FC236}">
                  <a16:creationId xmlns:a16="http://schemas.microsoft.com/office/drawing/2014/main" id="{48206257-C177-E9F5-F6D6-B90C13D154CE}"/>
                </a:ext>
              </a:extLst>
            </p:cNvPr>
            <p:cNvSpPr/>
            <p:nvPr/>
          </p:nvSpPr>
          <p:spPr>
            <a:xfrm>
              <a:off x="4316416"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2" name="Freeform: Shape 271">
              <a:extLst>
                <a:ext uri="{FF2B5EF4-FFF2-40B4-BE49-F238E27FC236}">
                  <a16:creationId xmlns:a16="http://schemas.microsoft.com/office/drawing/2014/main" id="{48FBEA84-A691-AF7A-C689-5CD4C4C56F40}"/>
                </a:ext>
              </a:extLst>
            </p:cNvPr>
            <p:cNvSpPr/>
            <p:nvPr/>
          </p:nvSpPr>
          <p:spPr>
            <a:xfrm>
              <a:off x="3446261"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3" name="Freeform: Shape 272">
              <a:extLst>
                <a:ext uri="{FF2B5EF4-FFF2-40B4-BE49-F238E27FC236}">
                  <a16:creationId xmlns:a16="http://schemas.microsoft.com/office/drawing/2014/main" id="{F6B0AFEC-9A2D-0EF6-A472-8FD63CD3FCE2}"/>
                </a:ext>
              </a:extLst>
            </p:cNvPr>
            <p:cNvSpPr/>
            <p:nvPr/>
          </p:nvSpPr>
          <p:spPr>
            <a:xfrm>
              <a:off x="5186597"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74" name="Freeform: Shape 273">
              <a:extLst>
                <a:ext uri="{FF2B5EF4-FFF2-40B4-BE49-F238E27FC236}">
                  <a16:creationId xmlns:a16="http://schemas.microsoft.com/office/drawing/2014/main" id="{846C56C6-05EB-D9B1-660E-D1FE8678761F}"/>
                </a:ext>
              </a:extLst>
            </p:cNvPr>
            <p:cNvSpPr/>
            <p:nvPr/>
          </p:nvSpPr>
          <p:spPr>
            <a:xfrm>
              <a:off x="6056752"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5" name="Freeform: Shape 274">
              <a:extLst>
                <a:ext uri="{FF2B5EF4-FFF2-40B4-BE49-F238E27FC236}">
                  <a16:creationId xmlns:a16="http://schemas.microsoft.com/office/drawing/2014/main" id="{DFEE5370-9C8F-6102-E73A-C9396B79209B}"/>
                </a:ext>
              </a:extLst>
            </p:cNvPr>
            <p:cNvSpPr/>
            <p:nvPr/>
          </p:nvSpPr>
          <p:spPr>
            <a:xfrm>
              <a:off x="7797062" y="805999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6" name="Freeform: Shape 275">
              <a:extLst>
                <a:ext uri="{FF2B5EF4-FFF2-40B4-BE49-F238E27FC236}">
                  <a16:creationId xmlns:a16="http://schemas.microsoft.com/office/drawing/2014/main" id="{589DD3FA-F7EE-DB13-40FF-E65407A18FB1}"/>
                </a:ext>
              </a:extLst>
            </p:cNvPr>
            <p:cNvSpPr/>
            <p:nvPr/>
          </p:nvSpPr>
          <p:spPr>
            <a:xfrm>
              <a:off x="6926907"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7" name="Freeform: Shape 276">
              <a:extLst>
                <a:ext uri="{FF2B5EF4-FFF2-40B4-BE49-F238E27FC236}">
                  <a16:creationId xmlns:a16="http://schemas.microsoft.com/office/drawing/2014/main" id="{97AE84CD-1C85-E7FB-0134-1BDB5E27F985}"/>
                </a:ext>
              </a:extLst>
            </p:cNvPr>
            <p:cNvSpPr/>
            <p:nvPr/>
          </p:nvSpPr>
          <p:spPr>
            <a:xfrm>
              <a:off x="8667217"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402"/>
                    <a:pt x="0" y="435077"/>
                  </a:cubicBezTo>
                  <a:lnTo>
                    <a:pt x="217539" y="435077"/>
                  </a:lnTo>
                  <a:lnTo>
                    <a:pt x="435077" y="435077"/>
                  </a:lnTo>
                  <a:cubicBezTo>
                    <a:pt x="435077" y="377402"/>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78" name="Freeform: Shape 277">
              <a:extLst>
                <a:ext uri="{FF2B5EF4-FFF2-40B4-BE49-F238E27FC236}">
                  <a16:creationId xmlns:a16="http://schemas.microsoft.com/office/drawing/2014/main" id="{1BD8892B-D91A-80A7-857F-EEB6ABC15B34}"/>
                </a:ext>
              </a:extLst>
            </p:cNvPr>
            <p:cNvSpPr/>
            <p:nvPr/>
          </p:nvSpPr>
          <p:spPr>
            <a:xfrm>
              <a:off x="953739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79" name="Freeform: Shape 278">
              <a:extLst>
                <a:ext uri="{FF2B5EF4-FFF2-40B4-BE49-F238E27FC236}">
                  <a16:creationId xmlns:a16="http://schemas.microsoft.com/office/drawing/2014/main" id="{CE516960-B56E-0394-B180-AD9F14B5329B}"/>
                </a:ext>
              </a:extLst>
            </p:cNvPr>
            <p:cNvSpPr/>
            <p:nvPr/>
          </p:nvSpPr>
          <p:spPr>
            <a:xfrm>
              <a:off x="1127770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0" name="Freeform: Shape 279">
              <a:extLst>
                <a:ext uri="{FF2B5EF4-FFF2-40B4-BE49-F238E27FC236}">
                  <a16:creationId xmlns:a16="http://schemas.microsoft.com/office/drawing/2014/main" id="{1FDE3508-EDAD-9049-33AD-09E9BA35926A}"/>
                </a:ext>
              </a:extLst>
            </p:cNvPr>
            <p:cNvSpPr/>
            <p:nvPr/>
          </p:nvSpPr>
          <p:spPr>
            <a:xfrm>
              <a:off x="1040755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1" name="Freeform: Shape 280">
              <a:extLst>
                <a:ext uri="{FF2B5EF4-FFF2-40B4-BE49-F238E27FC236}">
                  <a16:creationId xmlns:a16="http://schemas.microsoft.com/office/drawing/2014/main" id="{04D54B80-C134-9A6B-972B-C0CF13911D54}"/>
                </a:ext>
              </a:extLst>
            </p:cNvPr>
            <p:cNvSpPr/>
            <p:nvPr/>
          </p:nvSpPr>
          <p:spPr>
            <a:xfrm>
              <a:off x="12147864"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9"/>
                    <a:pt x="0" y="57702"/>
                    <a:pt x="0" y="0"/>
                  </a:cubicBezTo>
                  <a:lnTo>
                    <a:pt x="217539" y="0"/>
                  </a:lnTo>
                  <a:lnTo>
                    <a:pt x="435077" y="0"/>
                  </a:lnTo>
                  <a:cubicBezTo>
                    <a:pt x="435077" y="57702"/>
                    <a:pt x="412180" y="113039"/>
                    <a:pt x="371365" y="153827"/>
                  </a:cubicBezTo>
                  <a:cubicBezTo>
                    <a:pt x="330577" y="194616"/>
                    <a:pt x="275239" y="217539"/>
                    <a:pt x="217539" y="217539"/>
                  </a:cubicBezTo>
                  <a:cubicBezTo>
                    <a:pt x="159863" y="217539"/>
                    <a:pt x="104527" y="194616"/>
                    <a:pt x="63739" y="153827"/>
                  </a:cubicBezTo>
                  <a:close/>
                  <a:moveTo>
                    <a:pt x="63739" y="281250"/>
                  </a:moveTo>
                  <a:cubicBezTo>
                    <a:pt x="22922" y="322066"/>
                    <a:pt x="0" y="377402"/>
                    <a:pt x="0" y="435077"/>
                  </a:cubicBezTo>
                  <a:lnTo>
                    <a:pt x="217539" y="435077"/>
                  </a:lnTo>
                  <a:lnTo>
                    <a:pt x="435077" y="435077"/>
                  </a:lnTo>
                  <a:cubicBezTo>
                    <a:pt x="435077" y="377402"/>
                    <a:pt x="412180" y="322066"/>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82" name="Freeform: Shape 281">
              <a:extLst>
                <a:ext uri="{FF2B5EF4-FFF2-40B4-BE49-F238E27FC236}">
                  <a16:creationId xmlns:a16="http://schemas.microsoft.com/office/drawing/2014/main" id="{93A4D39C-7A85-4CBD-879E-8D2A0EDCC5C4}"/>
                </a:ext>
              </a:extLst>
            </p:cNvPr>
            <p:cNvSpPr/>
            <p:nvPr/>
          </p:nvSpPr>
          <p:spPr>
            <a:xfrm>
              <a:off x="1301804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3" name="Freeform: Shape 282">
              <a:extLst>
                <a:ext uri="{FF2B5EF4-FFF2-40B4-BE49-F238E27FC236}">
                  <a16:creationId xmlns:a16="http://schemas.microsoft.com/office/drawing/2014/main" id="{A338F298-FEB1-E57A-0634-2CE9107D3D5C}"/>
                </a:ext>
              </a:extLst>
            </p:cNvPr>
            <p:cNvSpPr/>
            <p:nvPr/>
          </p:nvSpPr>
          <p:spPr>
            <a:xfrm>
              <a:off x="1475838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4" name="Freeform: Shape 283">
              <a:extLst>
                <a:ext uri="{FF2B5EF4-FFF2-40B4-BE49-F238E27FC236}">
                  <a16:creationId xmlns:a16="http://schemas.microsoft.com/office/drawing/2014/main" id="{4D45B50A-63F7-97DF-EBD8-4ACAE4D1E5E9}"/>
                </a:ext>
              </a:extLst>
            </p:cNvPr>
            <p:cNvSpPr/>
            <p:nvPr/>
          </p:nvSpPr>
          <p:spPr>
            <a:xfrm>
              <a:off x="13888200" y="8059993"/>
              <a:ext cx="435103" cy="435077"/>
            </a:xfrm>
            <a:custGeom>
              <a:avLst/>
              <a:gdLst>
                <a:gd name="connsiteX0" fmla="*/ 217565 w 435103"/>
                <a:gd name="connsiteY0" fmla="*/ 435077 h 435077"/>
                <a:gd name="connsiteX1" fmla="*/ 217565 w 435103"/>
                <a:gd name="connsiteY1" fmla="*/ 0 h 435077"/>
                <a:gd name="connsiteX2" fmla="*/ 435104 w 435103"/>
                <a:gd name="connsiteY2" fmla="*/ 217539 h 435077"/>
                <a:gd name="connsiteX3" fmla="*/ 217565 w 435103"/>
                <a:gd name="connsiteY3" fmla="*/ 435077 h 435077"/>
                <a:gd name="connsiteX4" fmla="*/ 0 w 435103"/>
                <a:gd name="connsiteY4" fmla="*/ 435077 h 435077"/>
                <a:gd name="connsiteX5" fmla="*/ 0 w 435103"/>
                <a:gd name="connsiteY5" fmla="*/ 27 h 435077"/>
                <a:gd name="connsiteX6" fmla="*/ 217539 w 435103"/>
                <a:gd name="connsiteY6" fmla="*/ 217566 h 435077"/>
                <a:gd name="connsiteX7" fmla="*/ 0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217565" y="435077"/>
                  </a:moveTo>
                  <a:lnTo>
                    <a:pt x="217565" y="0"/>
                  </a:lnTo>
                  <a:lnTo>
                    <a:pt x="435104"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5" name="Freeform: Shape 284">
              <a:extLst>
                <a:ext uri="{FF2B5EF4-FFF2-40B4-BE49-F238E27FC236}">
                  <a16:creationId xmlns:a16="http://schemas.microsoft.com/office/drawing/2014/main" id="{6E4DB89D-29D1-2692-8E8B-242BE9D5390C}"/>
                </a:ext>
              </a:extLst>
            </p:cNvPr>
            <p:cNvSpPr/>
            <p:nvPr/>
          </p:nvSpPr>
          <p:spPr>
            <a:xfrm>
              <a:off x="1562853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65" y="217539"/>
                    <a:pt x="104527"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86" name="Freeform: Shape 285">
              <a:extLst>
                <a:ext uri="{FF2B5EF4-FFF2-40B4-BE49-F238E27FC236}">
                  <a16:creationId xmlns:a16="http://schemas.microsoft.com/office/drawing/2014/main" id="{68BF470E-7491-3A16-15CB-D923A1B72AE8}"/>
                </a:ext>
              </a:extLst>
            </p:cNvPr>
            <p:cNvSpPr/>
            <p:nvPr/>
          </p:nvSpPr>
          <p:spPr>
            <a:xfrm>
              <a:off x="1649871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7" name="Freeform: Shape 286">
              <a:extLst>
                <a:ext uri="{FF2B5EF4-FFF2-40B4-BE49-F238E27FC236}">
                  <a16:creationId xmlns:a16="http://schemas.microsoft.com/office/drawing/2014/main" id="{1F86149C-A3EF-E9BF-CC02-70F54F718645}"/>
                </a:ext>
              </a:extLst>
            </p:cNvPr>
            <p:cNvSpPr/>
            <p:nvPr/>
          </p:nvSpPr>
          <p:spPr>
            <a:xfrm>
              <a:off x="18239029"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8" name="Freeform: Shape 287">
              <a:extLst>
                <a:ext uri="{FF2B5EF4-FFF2-40B4-BE49-F238E27FC236}">
                  <a16:creationId xmlns:a16="http://schemas.microsoft.com/office/drawing/2014/main" id="{C43356F1-358F-891B-FB2B-1343945D6DBE}"/>
                </a:ext>
              </a:extLst>
            </p:cNvPr>
            <p:cNvSpPr/>
            <p:nvPr/>
          </p:nvSpPr>
          <p:spPr>
            <a:xfrm>
              <a:off x="1736887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89" name="Freeform: Shape 288">
              <a:extLst>
                <a:ext uri="{FF2B5EF4-FFF2-40B4-BE49-F238E27FC236}">
                  <a16:creationId xmlns:a16="http://schemas.microsoft.com/office/drawing/2014/main" id="{6C9809AE-A24C-C819-F254-B9E0C99A54A0}"/>
                </a:ext>
              </a:extLst>
            </p:cNvPr>
            <p:cNvSpPr/>
            <p:nvPr/>
          </p:nvSpPr>
          <p:spPr>
            <a:xfrm>
              <a:off x="19109210"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16"/>
                    <a:pt x="275215" y="217539"/>
                    <a:pt x="217539" y="217539"/>
                  </a:cubicBezTo>
                  <a:cubicBezTo>
                    <a:pt x="159836" y="217539"/>
                    <a:pt x="104501" y="194616"/>
                    <a:pt x="63712" y="153827"/>
                  </a:cubicBezTo>
                  <a:close/>
                  <a:moveTo>
                    <a:pt x="63712" y="281250"/>
                  </a:moveTo>
                  <a:cubicBezTo>
                    <a:pt x="22895" y="322066"/>
                    <a:pt x="0" y="377402"/>
                    <a:pt x="0" y="435077"/>
                  </a:cubicBezTo>
                  <a:lnTo>
                    <a:pt x="217539" y="435077"/>
                  </a:lnTo>
                  <a:lnTo>
                    <a:pt x="435077" y="435077"/>
                  </a:lnTo>
                  <a:cubicBezTo>
                    <a:pt x="435077" y="377402"/>
                    <a:pt x="412154" y="322066"/>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90" name="Freeform: Shape 289">
              <a:extLst>
                <a:ext uri="{FF2B5EF4-FFF2-40B4-BE49-F238E27FC236}">
                  <a16:creationId xmlns:a16="http://schemas.microsoft.com/office/drawing/2014/main" id="{2467DC7F-0C17-0C24-7913-1655EE6D3E21}"/>
                </a:ext>
              </a:extLst>
            </p:cNvPr>
            <p:cNvSpPr/>
            <p:nvPr/>
          </p:nvSpPr>
          <p:spPr>
            <a:xfrm>
              <a:off x="1997936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91" name="Freeform: Shape 290">
              <a:extLst>
                <a:ext uri="{FF2B5EF4-FFF2-40B4-BE49-F238E27FC236}">
                  <a16:creationId xmlns:a16="http://schemas.microsoft.com/office/drawing/2014/main" id="{51DFB981-9C2D-FB29-E258-D0D3505C76E7}"/>
                </a:ext>
              </a:extLst>
            </p:cNvPr>
            <p:cNvSpPr/>
            <p:nvPr/>
          </p:nvSpPr>
          <p:spPr>
            <a:xfrm>
              <a:off x="2171970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92" name="Freeform: Shape 291">
              <a:extLst>
                <a:ext uri="{FF2B5EF4-FFF2-40B4-BE49-F238E27FC236}">
                  <a16:creationId xmlns:a16="http://schemas.microsoft.com/office/drawing/2014/main" id="{BB9F65C0-5D72-C915-E9AD-AA0240DC1D76}"/>
                </a:ext>
              </a:extLst>
            </p:cNvPr>
            <p:cNvSpPr/>
            <p:nvPr/>
          </p:nvSpPr>
          <p:spPr>
            <a:xfrm>
              <a:off x="20849520" y="8059993"/>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93" name="Freeform: Shape 292">
              <a:extLst>
                <a:ext uri="{FF2B5EF4-FFF2-40B4-BE49-F238E27FC236}">
                  <a16:creationId xmlns:a16="http://schemas.microsoft.com/office/drawing/2014/main" id="{9902B549-22A9-01AA-8F83-DD39CC6E3BB1}"/>
                </a:ext>
              </a:extLst>
            </p:cNvPr>
            <p:cNvSpPr/>
            <p:nvPr/>
          </p:nvSpPr>
          <p:spPr>
            <a:xfrm>
              <a:off x="2258985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38" y="217539"/>
                    <a:pt x="104529"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solidFill>
                  <a:schemeClr val="bg1"/>
                </a:solidFill>
              </a:endParaRPr>
            </a:p>
          </p:txBody>
        </p:sp>
        <p:sp>
          <p:nvSpPr>
            <p:cNvPr id="294" name="Freeform: Shape 293">
              <a:extLst>
                <a:ext uri="{FF2B5EF4-FFF2-40B4-BE49-F238E27FC236}">
                  <a16:creationId xmlns:a16="http://schemas.microsoft.com/office/drawing/2014/main" id="{1F5CB98A-8B57-778B-E4B8-9647175C2C5E}"/>
                </a:ext>
              </a:extLst>
            </p:cNvPr>
            <p:cNvSpPr/>
            <p:nvPr/>
          </p:nvSpPr>
          <p:spPr>
            <a:xfrm>
              <a:off x="23460011" y="8059993"/>
              <a:ext cx="435105" cy="435077"/>
            </a:xfrm>
            <a:custGeom>
              <a:avLst/>
              <a:gdLst>
                <a:gd name="connsiteX0" fmla="*/ 435106 w 435105"/>
                <a:gd name="connsiteY0" fmla="*/ 435077 h 435077"/>
                <a:gd name="connsiteX1" fmla="*/ 435106 w 435105"/>
                <a:gd name="connsiteY1" fmla="*/ 217566 h 435077"/>
                <a:gd name="connsiteX2" fmla="*/ 435106 w 435105"/>
                <a:gd name="connsiteY2" fmla="*/ 27 h 435077"/>
                <a:gd name="connsiteX3" fmla="*/ 217567 w 435105"/>
                <a:gd name="connsiteY3" fmla="*/ 27 h 435077"/>
                <a:gd name="connsiteX4" fmla="*/ 435106 w 435105"/>
                <a:gd name="connsiteY4" fmla="*/ 217566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66"/>
                  </a:lnTo>
                  <a:lnTo>
                    <a:pt x="435106" y="27"/>
                  </a:lnTo>
                  <a:lnTo>
                    <a:pt x="217567" y="27"/>
                  </a:lnTo>
                  <a:lnTo>
                    <a:pt x="435106" y="217566"/>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95" name="Freeform: Shape 294">
              <a:extLst>
                <a:ext uri="{FF2B5EF4-FFF2-40B4-BE49-F238E27FC236}">
                  <a16:creationId xmlns:a16="http://schemas.microsoft.com/office/drawing/2014/main" id="{DFF37818-17C4-6D3B-857F-FA0B61BA6EE2}"/>
                </a:ext>
              </a:extLst>
            </p:cNvPr>
            <p:cNvSpPr/>
            <p:nvPr/>
          </p:nvSpPr>
          <p:spPr>
            <a:xfrm>
              <a:off x="2433019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296" name="Freeform: Shape 295">
              <a:extLst>
                <a:ext uri="{FF2B5EF4-FFF2-40B4-BE49-F238E27FC236}">
                  <a16:creationId xmlns:a16="http://schemas.microsoft.com/office/drawing/2014/main" id="{CB0CEF15-88FB-4FC1-FEB0-25DDD0D84C55}"/>
                </a:ext>
              </a:extLst>
            </p:cNvPr>
            <p:cNvSpPr/>
            <p:nvPr/>
          </p:nvSpPr>
          <p:spPr>
            <a:xfrm>
              <a:off x="835769" y="8930148"/>
              <a:ext cx="435077" cy="435104"/>
            </a:xfrm>
            <a:custGeom>
              <a:avLst/>
              <a:gdLst>
                <a:gd name="connsiteX0" fmla="*/ 0 w 435077"/>
                <a:gd name="connsiteY0" fmla="*/ 435077 h 435104"/>
                <a:gd name="connsiteX1" fmla="*/ 217511 w 435077"/>
                <a:gd name="connsiteY1" fmla="*/ 435077 h 435104"/>
                <a:gd name="connsiteX2" fmla="*/ 217511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1" y="435077"/>
                  </a:lnTo>
                  <a:lnTo>
                    <a:pt x="217511"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297" name="Freeform: Shape 296">
              <a:extLst>
                <a:ext uri="{FF2B5EF4-FFF2-40B4-BE49-F238E27FC236}">
                  <a16:creationId xmlns:a16="http://schemas.microsoft.com/office/drawing/2014/main" id="{28F9EC96-C988-1222-BC77-DE1D9778E99B}"/>
                </a:ext>
              </a:extLst>
            </p:cNvPr>
            <p:cNvSpPr/>
            <p:nvPr/>
          </p:nvSpPr>
          <p:spPr>
            <a:xfrm>
              <a:off x="-34398" y="8930148"/>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66 h 435077"/>
                <a:gd name="connsiteX8" fmla="*/ 435064 w 435063"/>
                <a:gd name="connsiteY8" fmla="*/ 217566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27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66"/>
                  </a:lnTo>
                  <a:lnTo>
                    <a:pt x="435064" y="217566"/>
                  </a:lnTo>
                  <a:lnTo>
                    <a:pt x="435064" y="217539"/>
                  </a:lnTo>
                  <a:lnTo>
                    <a:pt x="435064" y="217539"/>
                  </a:lnTo>
                  <a:lnTo>
                    <a:pt x="435064" y="217539"/>
                  </a:lnTo>
                  <a:lnTo>
                    <a:pt x="217525" y="27"/>
                  </a:lnTo>
                  <a:lnTo>
                    <a:pt x="217525" y="217539"/>
                  </a:lnTo>
                  <a:lnTo>
                    <a:pt x="217525" y="217539"/>
                  </a:lnTo>
                  <a:close/>
                </a:path>
              </a:pathLst>
            </a:custGeom>
            <a:grpFill/>
            <a:ln w="27192" cap="flat">
              <a:noFill/>
              <a:prstDash val="solid"/>
              <a:miter/>
            </a:ln>
          </p:spPr>
          <p:txBody>
            <a:bodyPr rtlCol="0" anchor="ctr"/>
            <a:lstStyle/>
            <a:p>
              <a:endParaRPr lang="uk-UA">
                <a:solidFill>
                  <a:schemeClr val="bg1"/>
                </a:solidFill>
              </a:endParaRPr>
            </a:p>
          </p:txBody>
        </p:sp>
        <p:sp>
          <p:nvSpPr>
            <p:cNvPr id="298" name="Freeform: Shape 297">
              <a:extLst>
                <a:ext uri="{FF2B5EF4-FFF2-40B4-BE49-F238E27FC236}">
                  <a16:creationId xmlns:a16="http://schemas.microsoft.com/office/drawing/2014/main" id="{9B74DBFE-75BC-4642-E426-6C7A39757628}"/>
                </a:ext>
              </a:extLst>
            </p:cNvPr>
            <p:cNvSpPr/>
            <p:nvPr/>
          </p:nvSpPr>
          <p:spPr>
            <a:xfrm>
              <a:off x="1705924" y="893014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27 h 435077"/>
                <a:gd name="connsiteX5" fmla="*/ 435104 w 435104"/>
                <a:gd name="connsiteY5" fmla="*/ 217566 h 435077"/>
                <a:gd name="connsiteX6" fmla="*/ 217566 w 435104"/>
                <a:gd name="connsiteY6" fmla="*/ 27 h 435077"/>
                <a:gd name="connsiteX7" fmla="*/ 435104 w 435104"/>
                <a:gd name="connsiteY7" fmla="*/ 27 h 435077"/>
                <a:gd name="connsiteX8" fmla="*/ 217566 w 435104"/>
                <a:gd name="connsiteY8" fmla="*/ 435077 h 435077"/>
                <a:gd name="connsiteX9" fmla="*/ 435104 w 435104"/>
                <a:gd name="connsiteY9" fmla="*/ 217566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66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27"/>
                  </a:moveTo>
                  <a:lnTo>
                    <a:pt x="435104" y="217566"/>
                  </a:lnTo>
                  <a:lnTo>
                    <a:pt x="217566" y="27"/>
                  </a:lnTo>
                  <a:lnTo>
                    <a:pt x="435104" y="27"/>
                  </a:lnTo>
                  <a:close/>
                  <a:moveTo>
                    <a:pt x="217566" y="435077"/>
                  </a:moveTo>
                  <a:lnTo>
                    <a:pt x="435104" y="217566"/>
                  </a:lnTo>
                  <a:lnTo>
                    <a:pt x="435104" y="435077"/>
                  </a:lnTo>
                  <a:lnTo>
                    <a:pt x="217566" y="435077"/>
                  </a:lnTo>
                  <a:close/>
                  <a:moveTo>
                    <a:pt x="217566" y="435077"/>
                  </a:moveTo>
                  <a:lnTo>
                    <a:pt x="27" y="217566"/>
                  </a:lnTo>
                  <a:lnTo>
                    <a:pt x="27" y="435077"/>
                  </a:lnTo>
                  <a:lnTo>
                    <a:pt x="217566" y="435077"/>
                  </a:lnTo>
                  <a:close/>
                </a:path>
              </a:pathLst>
            </a:custGeom>
            <a:grpFill/>
            <a:ln w="27192" cap="flat">
              <a:noFill/>
              <a:prstDash val="solid"/>
              <a:miter/>
            </a:ln>
          </p:spPr>
          <p:txBody>
            <a:bodyPr rtlCol="0" anchor="ctr"/>
            <a:lstStyle/>
            <a:p>
              <a:endParaRPr lang="uk-UA">
                <a:solidFill>
                  <a:schemeClr val="bg1"/>
                </a:solidFill>
              </a:endParaRPr>
            </a:p>
          </p:txBody>
        </p:sp>
        <p:sp>
          <p:nvSpPr>
            <p:cNvPr id="299" name="Freeform: Shape 298">
              <a:extLst>
                <a:ext uri="{FF2B5EF4-FFF2-40B4-BE49-F238E27FC236}">
                  <a16:creationId xmlns:a16="http://schemas.microsoft.com/office/drawing/2014/main" id="{91D0DB6E-87CB-4DE3-6CED-50778164910B}"/>
                </a:ext>
              </a:extLst>
            </p:cNvPr>
            <p:cNvSpPr/>
            <p:nvPr/>
          </p:nvSpPr>
          <p:spPr>
            <a:xfrm>
              <a:off x="2576106"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00" name="Freeform: Shape 299">
              <a:extLst>
                <a:ext uri="{FF2B5EF4-FFF2-40B4-BE49-F238E27FC236}">
                  <a16:creationId xmlns:a16="http://schemas.microsoft.com/office/drawing/2014/main" id="{1CFDAF73-4C6F-636A-864E-C1F672192C6F}"/>
                </a:ext>
              </a:extLst>
            </p:cNvPr>
            <p:cNvSpPr/>
            <p:nvPr/>
          </p:nvSpPr>
          <p:spPr>
            <a:xfrm>
              <a:off x="4316442" y="8930148"/>
              <a:ext cx="435050" cy="435104"/>
            </a:xfrm>
            <a:custGeom>
              <a:avLst/>
              <a:gdLst>
                <a:gd name="connsiteX0" fmla="*/ 0 w 435050"/>
                <a:gd name="connsiteY0" fmla="*/ 435077 h 435104"/>
                <a:gd name="connsiteX1" fmla="*/ 217512 w 435050"/>
                <a:gd name="connsiteY1" fmla="*/ 435077 h 435104"/>
                <a:gd name="connsiteX2" fmla="*/ 217512 w 435050"/>
                <a:gd name="connsiteY2" fmla="*/ 217566 h 435104"/>
                <a:gd name="connsiteX3" fmla="*/ 0 w 435050"/>
                <a:gd name="connsiteY3" fmla="*/ 435077 h 435104"/>
                <a:gd name="connsiteX4" fmla="*/ 217512 w 435050"/>
                <a:gd name="connsiteY4" fmla="*/ 0 h 435104"/>
                <a:gd name="connsiteX5" fmla="*/ 0 w 435050"/>
                <a:gd name="connsiteY5" fmla="*/ 0 h 435104"/>
                <a:gd name="connsiteX6" fmla="*/ 217512 w 435050"/>
                <a:gd name="connsiteY6" fmla="*/ 217539 h 435104"/>
                <a:gd name="connsiteX7" fmla="*/ 217512 w 435050"/>
                <a:gd name="connsiteY7" fmla="*/ 0 h 435104"/>
                <a:gd name="connsiteX8" fmla="*/ 435051 w 435050"/>
                <a:gd name="connsiteY8" fmla="*/ 435105 h 435104"/>
                <a:gd name="connsiteX9" fmla="*/ 217539 w 435050"/>
                <a:gd name="connsiteY9" fmla="*/ 435105 h 435104"/>
                <a:gd name="connsiteX10" fmla="*/ 435051 w 435050"/>
                <a:gd name="connsiteY10" fmla="*/ 217566 h 435104"/>
                <a:gd name="connsiteX11" fmla="*/ 435051 w 435050"/>
                <a:gd name="connsiteY11" fmla="*/ 435105 h 435104"/>
                <a:gd name="connsiteX12" fmla="*/ 435051 w 435050"/>
                <a:gd name="connsiteY12" fmla="*/ 27 h 435104"/>
                <a:gd name="connsiteX13" fmla="*/ 217539 w 435050"/>
                <a:gd name="connsiteY13" fmla="*/ 27 h 435104"/>
                <a:gd name="connsiteX14" fmla="*/ 435051 w 435050"/>
                <a:gd name="connsiteY14" fmla="*/ 217539 h 435104"/>
                <a:gd name="connsiteX15" fmla="*/ 435051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2" y="435077"/>
                  </a:lnTo>
                  <a:lnTo>
                    <a:pt x="217512" y="217566"/>
                  </a:lnTo>
                  <a:lnTo>
                    <a:pt x="0" y="435077"/>
                  </a:lnTo>
                  <a:close/>
                  <a:moveTo>
                    <a:pt x="217512" y="0"/>
                  </a:moveTo>
                  <a:lnTo>
                    <a:pt x="0" y="0"/>
                  </a:lnTo>
                  <a:lnTo>
                    <a:pt x="217512" y="217539"/>
                  </a:lnTo>
                  <a:lnTo>
                    <a:pt x="217512" y="0"/>
                  </a:lnTo>
                  <a:close/>
                  <a:moveTo>
                    <a:pt x="435051" y="435105"/>
                  </a:moveTo>
                  <a:lnTo>
                    <a:pt x="217539" y="435105"/>
                  </a:lnTo>
                  <a:lnTo>
                    <a:pt x="435051" y="217566"/>
                  </a:lnTo>
                  <a:lnTo>
                    <a:pt x="435051" y="435105"/>
                  </a:lnTo>
                  <a:close/>
                  <a:moveTo>
                    <a:pt x="435051" y="27"/>
                  </a:moveTo>
                  <a:lnTo>
                    <a:pt x="217539" y="27"/>
                  </a:lnTo>
                  <a:lnTo>
                    <a:pt x="435051" y="217539"/>
                  </a:lnTo>
                  <a:lnTo>
                    <a:pt x="435051" y="27"/>
                  </a:lnTo>
                  <a:close/>
                </a:path>
              </a:pathLst>
            </a:custGeom>
            <a:grpFill/>
            <a:ln w="27192" cap="flat">
              <a:noFill/>
              <a:prstDash val="solid"/>
              <a:miter/>
            </a:ln>
          </p:spPr>
          <p:txBody>
            <a:bodyPr rtlCol="0" anchor="ctr"/>
            <a:lstStyle/>
            <a:p>
              <a:endParaRPr lang="uk-UA">
                <a:solidFill>
                  <a:schemeClr val="bg1"/>
                </a:solidFill>
              </a:endParaRPr>
            </a:p>
          </p:txBody>
        </p:sp>
        <p:sp>
          <p:nvSpPr>
            <p:cNvPr id="301" name="Freeform: Shape 300">
              <a:extLst>
                <a:ext uri="{FF2B5EF4-FFF2-40B4-BE49-F238E27FC236}">
                  <a16:creationId xmlns:a16="http://schemas.microsoft.com/office/drawing/2014/main" id="{418776E1-1FED-9CC9-14E0-8E1A481B810C}"/>
                </a:ext>
              </a:extLst>
            </p:cNvPr>
            <p:cNvSpPr/>
            <p:nvPr/>
          </p:nvSpPr>
          <p:spPr>
            <a:xfrm>
              <a:off x="3446261"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02" name="Freeform: Shape 301">
              <a:extLst>
                <a:ext uri="{FF2B5EF4-FFF2-40B4-BE49-F238E27FC236}">
                  <a16:creationId xmlns:a16="http://schemas.microsoft.com/office/drawing/2014/main" id="{31B4E590-C2F5-0F37-714F-9CA161A3F477}"/>
                </a:ext>
              </a:extLst>
            </p:cNvPr>
            <p:cNvSpPr/>
            <p:nvPr/>
          </p:nvSpPr>
          <p:spPr>
            <a:xfrm>
              <a:off x="5186597" y="893014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303" name="Freeform: Shape 302">
              <a:extLst>
                <a:ext uri="{FF2B5EF4-FFF2-40B4-BE49-F238E27FC236}">
                  <a16:creationId xmlns:a16="http://schemas.microsoft.com/office/drawing/2014/main" id="{E96B6B02-8A83-3B76-5D8D-F7D867E52F7A}"/>
                </a:ext>
              </a:extLst>
            </p:cNvPr>
            <p:cNvSpPr/>
            <p:nvPr/>
          </p:nvSpPr>
          <p:spPr>
            <a:xfrm>
              <a:off x="6056752"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04" name="Freeform: Shape 303">
              <a:extLst>
                <a:ext uri="{FF2B5EF4-FFF2-40B4-BE49-F238E27FC236}">
                  <a16:creationId xmlns:a16="http://schemas.microsoft.com/office/drawing/2014/main" id="{47F7E29E-D9FE-470D-2EBC-75008B0E5A56}"/>
                </a:ext>
              </a:extLst>
            </p:cNvPr>
            <p:cNvSpPr/>
            <p:nvPr/>
          </p:nvSpPr>
          <p:spPr>
            <a:xfrm>
              <a:off x="7797089" y="8930148"/>
              <a:ext cx="435050" cy="435104"/>
            </a:xfrm>
            <a:custGeom>
              <a:avLst/>
              <a:gdLst>
                <a:gd name="connsiteX0" fmla="*/ 0 w 435050"/>
                <a:gd name="connsiteY0" fmla="*/ 435077 h 435104"/>
                <a:gd name="connsiteX1" fmla="*/ 217511 w 435050"/>
                <a:gd name="connsiteY1" fmla="*/ 435077 h 435104"/>
                <a:gd name="connsiteX2" fmla="*/ 217511 w 435050"/>
                <a:gd name="connsiteY2" fmla="*/ 217566 h 435104"/>
                <a:gd name="connsiteX3" fmla="*/ 0 w 435050"/>
                <a:gd name="connsiteY3" fmla="*/ 435077 h 435104"/>
                <a:gd name="connsiteX4" fmla="*/ 217511 w 435050"/>
                <a:gd name="connsiteY4" fmla="*/ 0 h 435104"/>
                <a:gd name="connsiteX5" fmla="*/ 0 w 435050"/>
                <a:gd name="connsiteY5" fmla="*/ 0 h 435104"/>
                <a:gd name="connsiteX6" fmla="*/ 217511 w 435050"/>
                <a:gd name="connsiteY6" fmla="*/ 217539 h 435104"/>
                <a:gd name="connsiteX7" fmla="*/ 217511 w 435050"/>
                <a:gd name="connsiteY7" fmla="*/ 0 h 435104"/>
                <a:gd name="connsiteX8" fmla="*/ 435050 w 435050"/>
                <a:gd name="connsiteY8" fmla="*/ 435105 h 435104"/>
                <a:gd name="connsiteX9" fmla="*/ 217539 w 435050"/>
                <a:gd name="connsiteY9" fmla="*/ 435105 h 435104"/>
                <a:gd name="connsiteX10" fmla="*/ 435050 w 435050"/>
                <a:gd name="connsiteY10" fmla="*/ 217566 h 435104"/>
                <a:gd name="connsiteX11" fmla="*/ 435050 w 435050"/>
                <a:gd name="connsiteY11" fmla="*/ 435105 h 435104"/>
                <a:gd name="connsiteX12" fmla="*/ 435050 w 435050"/>
                <a:gd name="connsiteY12" fmla="*/ 27 h 435104"/>
                <a:gd name="connsiteX13" fmla="*/ 217539 w 435050"/>
                <a:gd name="connsiteY13" fmla="*/ 27 h 435104"/>
                <a:gd name="connsiteX14" fmla="*/ 435050 w 435050"/>
                <a:gd name="connsiteY14" fmla="*/ 217539 h 435104"/>
                <a:gd name="connsiteX15" fmla="*/ 435050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1" y="435077"/>
                  </a:lnTo>
                  <a:lnTo>
                    <a:pt x="217511" y="217566"/>
                  </a:lnTo>
                  <a:lnTo>
                    <a:pt x="0" y="435077"/>
                  </a:lnTo>
                  <a:close/>
                  <a:moveTo>
                    <a:pt x="217511" y="0"/>
                  </a:moveTo>
                  <a:lnTo>
                    <a:pt x="0" y="0"/>
                  </a:lnTo>
                  <a:lnTo>
                    <a:pt x="217511" y="217539"/>
                  </a:lnTo>
                  <a:lnTo>
                    <a:pt x="217511" y="0"/>
                  </a:lnTo>
                  <a:close/>
                  <a:moveTo>
                    <a:pt x="435050" y="435105"/>
                  </a:moveTo>
                  <a:lnTo>
                    <a:pt x="217539" y="435105"/>
                  </a:lnTo>
                  <a:lnTo>
                    <a:pt x="435050" y="217566"/>
                  </a:lnTo>
                  <a:lnTo>
                    <a:pt x="435050" y="435105"/>
                  </a:lnTo>
                  <a:close/>
                  <a:moveTo>
                    <a:pt x="435050" y="27"/>
                  </a:moveTo>
                  <a:lnTo>
                    <a:pt x="217539" y="27"/>
                  </a:lnTo>
                  <a:lnTo>
                    <a:pt x="435050" y="217539"/>
                  </a:lnTo>
                  <a:lnTo>
                    <a:pt x="435050" y="27"/>
                  </a:lnTo>
                  <a:close/>
                </a:path>
              </a:pathLst>
            </a:custGeom>
            <a:grpFill/>
            <a:ln w="27192" cap="flat">
              <a:noFill/>
              <a:prstDash val="solid"/>
              <a:miter/>
            </a:ln>
          </p:spPr>
          <p:txBody>
            <a:bodyPr rtlCol="0" anchor="ctr"/>
            <a:lstStyle/>
            <a:p>
              <a:endParaRPr lang="uk-UA">
                <a:solidFill>
                  <a:schemeClr val="bg1"/>
                </a:solidFill>
              </a:endParaRPr>
            </a:p>
          </p:txBody>
        </p:sp>
        <p:sp>
          <p:nvSpPr>
            <p:cNvPr id="305" name="Freeform: Shape 304">
              <a:extLst>
                <a:ext uri="{FF2B5EF4-FFF2-40B4-BE49-F238E27FC236}">
                  <a16:creationId xmlns:a16="http://schemas.microsoft.com/office/drawing/2014/main" id="{A0EF2E33-655E-6367-CC9D-1A98D2340C33}"/>
                </a:ext>
              </a:extLst>
            </p:cNvPr>
            <p:cNvSpPr/>
            <p:nvPr/>
          </p:nvSpPr>
          <p:spPr>
            <a:xfrm>
              <a:off x="6926907"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06" name="Freeform: Shape 305">
              <a:extLst>
                <a:ext uri="{FF2B5EF4-FFF2-40B4-BE49-F238E27FC236}">
                  <a16:creationId xmlns:a16="http://schemas.microsoft.com/office/drawing/2014/main" id="{5DADD265-44B7-13DF-2D08-3070A3B34287}"/>
                </a:ext>
              </a:extLst>
            </p:cNvPr>
            <p:cNvSpPr/>
            <p:nvPr/>
          </p:nvSpPr>
          <p:spPr>
            <a:xfrm>
              <a:off x="8667217"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307" name="Freeform: Shape 306">
              <a:extLst>
                <a:ext uri="{FF2B5EF4-FFF2-40B4-BE49-F238E27FC236}">
                  <a16:creationId xmlns:a16="http://schemas.microsoft.com/office/drawing/2014/main" id="{8ED5AC38-1B51-84A8-CDD2-493C136CAB5B}"/>
                </a:ext>
              </a:extLst>
            </p:cNvPr>
            <p:cNvSpPr/>
            <p:nvPr/>
          </p:nvSpPr>
          <p:spPr>
            <a:xfrm>
              <a:off x="9537399"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22" y="217593"/>
                    <a:pt x="330604" y="240516"/>
                    <a:pt x="371366" y="281277"/>
                  </a:cubicBezTo>
                  <a:cubicBezTo>
                    <a:pt x="412155"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08" name="Freeform: Shape 307">
              <a:extLst>
                <a:ext uri="{FF2B5EF4-FFF2-40B4-BE49-F238E27FC236}">
                  <a16:creationId xmlns:a16="http://schemas.microsoft.com/office/drawing/2014/main" id="{E9AE34A6-0114-CFDA-CCD1-FE9E44A0F2C4}"/>
                </a:ext>
              </a:extLst>
            </p:cNvPr>
            <p:cNvSpPr/>
            <p:nvPr/>
          </p:nvSpPr>
          <p:spPr>
            <a:xfrm>
              <a:off x="1127770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09" name="Freeform: Shape 308">
              <a:extLst>
                <a:ext uri="{FF2B5EF4-FFF2-40B4-BE49-F238E27FC236}">
                  <a16:creationId xmlns:a16="http://schemas.microsoft.com/office/drawing/2014/main" id="{03334361-F957-9B76-F7C7-F670E293D684}"/>
                </a:ext>
              </a:extLst>
            </p:cNvPr>
            <p:cNvSpPr/>
            <p:nvPr/>
          </p:nvSpPr>
          <p:spPr>
            <a:xfrm>
              <a:off x="10407554"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66 h 435077"/>
                <a:gd name="connsiteX9" fmla="*/ 435050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50" y="217539"/>
                  </a:lnTo>
                  <a:lnTo>
                    <a:pt x="435077" y="217539"/>
                  </a:lnTo>
                  <a:lnTo>
                    <a:pt x="435050" y="217539"/>
                  </a:lnTo>
                  <a:lnTo>
                    <a:pt x="435077" y="217566"/>
                  </a:lnTo>
                  <a:lnTo>
                    <a:pt x="435050"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10" name="Freeform: Shape 309">
              <a:extLst>
                <a:ext uri="{FF2B5EF4-FFF2-40B4-BE49-F238E27FC236}">
                  <a16:creationId xmlns:a16="http://schemas.microsoft.com/office/drawing/2014/main" id="{DE905CF5-8641-525A-17C0-267E5EDB0905}"/>
                </a:ext>
              </a:extLst>
            </p:cNvPr>
            <p:cNvSpPr/>
            <p:nvPr/>
          </p:nvSpPr>
          <p:spPr>
            <a:xfrm>
              <a:off x="12147864" y="8930148"/>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27 h 435077"/>
                <a:gd name="connsiteX5" fmla="*/ 435104 w 435103"/>
                <a:gd name="connsiteY5" fmla="*/ 217566 h 435077"/>
                <a:gd name="connsiteX6" fmla="*/ 217565 w 435103"/>
                <a:gd name="connsiteY6" fmla="*/ 27 h 435077"/>
                <a:gd name="connsiteX7" fmla="*/ 435104 w 435103"/>
                <a:gd name="connsiteY7" fmla="*/ 27 h 435077"/>
                <a:gd name="connsiteX8" fmla="*/ 217565 w 435103"/>
                <a:gd name="connsiteY8" fmla="*/ 435077 h 435077"/>
                <a:gd name="connsiteX9" fmla="*/ 435104 w 435103"/>
                <a:gd name="connsiteY9" fmla="*/ 217566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66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27"/>
                  </a:moveTo>
                  <a:lnTo>
                    <a:pt x="435104" y="217566"/>
                  </a:lnTo>
                  <a:lnTo>
                    <a:pt x="217565" y="27"/>
                  </a:lnTo>
                  <a:lnTo>
                    <a:pt x="435104" y="27"/>
                  </a:lnTo>
                  <a:close/>
                  <a:moveTo>
                    <a:pt x="217565" y="435077"/>
                  </a:moveTo>
                  <a:lnTo>
                    <a:pt x="435104" y="217566"/>
                  </a:lnTo>
                  <a:lnTo>
                    <a:pt x="435104" y="435077"/>
                  </a:lnTo>
                  <a:lnTo>
                    <a:pt x="217565" y="435077"/>
                  </a:lnTo>
                  <a:close/>
                  <a:moveTo>
                    <a:pt x="217565" y="435077"/>
                  </a:moveTo>
                  <a:lnTo>
                    <a:pt x="27" y="217566"/>
                  </a:lnTo>
                  <a:lnTo>
                    <a:pt x="27" y="435077"/>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311" name="Freeform: Shape 310">
              <a:extLst>
                <a:ext uri="{FF2B5EF4-FFF2-40B4-BE49-F238E27FC236}">
                  <a16:creationId xmlns:a16="http://schemas.microsoft.com/office/drawing/2014/main" id="{EF43AEDE-CC2A-0835-E5A6-7A1E431E6D86}"/>
                </a:ext>
              </a:extLst>
            </p:cNvPr>
            <p:cNvSpPr/>
            <p:nvPr/>
          </p:nvSpPr>
          <p:spPr>
            <a:xfrm>
              <a:off x="1301804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12" name="Freeform: Shape 311">
              <a:extLst>
                <a:ext uri="{FF2B5EF4-FFF2-40B4-BE49-F238E27FC236}">
                  <a16:creationId xmlns:a16="http://schemas.microsoft.com/office/drawing/2014/main" id="{363BACDC-604E-640D-B542-E96A928AE84D}"/>
                </a:ext>
              </a:extLst>
            </p:cNvPr>
            <p:cNvSpPr/>
            <p:nvPr/>
          </p:nvSpPr>
          <p:spPr>
            <a:xfrm>
              <a:off x="14758382"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13" name="Freeform: Shape 312">
              <a:extLst>
                <a:ext uri="{FF2B5EF4-FFF2-40B4-BE49-F238E27FC236}">
                  <a16:creationId xmlns:a16="http://schemas.microsoft.com/office/drawing/2014/main" id="{03947404-5EE3-2952-DC59-B9110AE0FD11}"/>
                </a:ext>
              </a:extLst>
            </p:cNvPr>
            <p:cNvSpPr/>
            <p:nvPr/>
          </p:nvSpPr>
          <p:spPr>
            <a:xfrm>
              <a:off x="138881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14" name="Freeform: Shape 313">
              <a:extLst>
                <a:ext uri="{FF2B5EF4-FFF2-40B4-BE49-F238E27FC236}">
                  <a16:creationId xmlns:a16="http://schemas.microsoft.com/office/drawing/2014/main" id="{D4A52663-170E-AB78-33F5-9455AB9A7CDD}"/>
                </a:ext>
              </a:extLst>
            </p:cNvPr>
            <p:cNvSpPr/>
            <p:nvPr/>
          </p:nvSpPr>
          <p:spPr>
            <a:xfrm>
              <a:off x="15628536" y="893014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solidFill>
                  <a:schemeClr val="bg1"/>
                </a:solidFill>
              </a:endParaRPr>
            </a:p>
          </p:txBody>
        </p:sp>
        <p:sp>
          <p:nvSpPr>
            <p:cNvPr id="315" name="Freeform: Shape 314">
              <a:extLst>
                <a:ext uri="{FF2B5EF4-FFF2-40B4-BE49-F238E27FC236}">
                  <a16:creationId xmlns:a16="http://schemas.microsoft.com/office/drawing/2014/main" id="{3E8CD250-032E-BE7B-1D1F-5BCA321B88C8}"/>
                </a:ext>
              </a:extLst>
            </p:cNvPr>
            <p:cNvSpPr/>
            <p:nvPr/>
          </p:nvSpPr>
          <p:spPr>
            <a:xfrm>
              <a:off x="1649871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16" name="Freeform: Shape 315">
              <a:extLst>
                <a:ext uri="{FF2B5EF4-FFF2-40B4-BE49-F238E27FC236}">
                  <a16:creationId xmlns:a16="http://schemas.microsoft.com/office/drawing/2014/main" id="{403D6D21-CDD7-3AA1-5378-C2B2F031CA22}"/>
                </a:ext>
              </a:extLst>
            </p:cNvPr>
            <p:cNvSpPr/>
            <p:nvPr/>
          </p:nvSpPr>
          <p:spPr>
            <a:xfrm>
              <a:off x="1823902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17" name="Freeform: Shape 316">
              <a:extLst>
                <a:ext uri="{FF2B5EF4-FFF2-40B4-BE49-F238E27FC236}">
                  <a16:creationId xmlns:a16="http://schemas.microsoft.com/office/drawing/2014/main" id="{66A01B90-B39F-A2C6-315F-CB7A38D168C3}"/>
                </a:ext>
              </a:extLst>
            </p:cNvPr>
            <p:cNvSpPr/>
            <p:nvPr/>
          </p:nvSpPr>
          <p:spPr>
            <a:xfrm>
              <a:off x="173688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18" name="Freeform: Shape 317">
              <a:extLst>
                <a:ext uri="{FF2B5EF4-FFF2-40B4-BE49-F238E27FC236}">
                  <a16:creationId xmlns:a16="http://schemas.microsoft.com/office/drawing/2014/main" id="{119E78C0-8396-016D-E3C8-4161F3927CBB}"/>
                </a:ext>
              </a:extLst>
            </p:cNvPr>
            <p:cNvSpPr/>
            <p:nvPr/>
          </p:nvSpPr>
          <p:spPr>
            <a:xfrm>
              <a:off x="19109210"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19" name="Freeform: Shape 318">
              <a:extLst>
                <a:ext uri="{FF2B5EF4-FFF2-40B4-BE49-F238E27FC236}">
                  <a16:creationId xmlns:a16="http://schemas.microsoft.com/office/drawing/2014/main" id="{7E121A1C-F0E5-AC7A-A5A1-67199E63A18C}"/>
                </a:ext>
              </a:extLst>
            </p:cNvPr>
            <p:cNvSpPr/>
            <p:nvPr/>
          </p:nvSpPr>
          <p:spPr>
            <a:xfrm>
              <a:off x="1997936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20" name="Freeform: Shape 319">
              <a:extLst>
                <a:ext uri="{FF2B5EF4-FFF2-40B4-BE49-F238E27FC236}">
                  <a16:creationId xmlns:a16="http://schemas.microsoft.com/office/drawing/2014/main" id="{CD7F3344-DAB8-60B4-88C6-C23BA308B1E2}"/>
                </a:ext>
              </a:extLst>
            </p:cNvPr>
            <p:cNvSpPr/>
            <p:nvPr/>
          </p:nvSpPr>
          <p:spPr>
            <a:xfrm>
              <a:off x="21719702" y="893014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12 w 435077"/>
                <a:gd name="connsiteY4" fmla="*/ 0 h 435104"/>
                <a:gd name="connsiteX5" fmla="*/ 0 w 435077"/>
                <a:gd name="connsiteY5" fmla="*/ 0 h 435104"/>
                <a:gd name="connsiteX6" fmla="*/ 217512 w 435077"/>
                <a:gd name="connsiteY6" fmla="*/ 217539 h 435104"/>
                <a:gd name="connsiteX7" fmla="*/ 217512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12" y="0"/>
                  </a:moveTo>
                  <a:lnTo>
                    <a:pt x="0" y="0"/>
                  </a:lnTo>
                  <a:lnTo>
                    <a:pt x="217512" y="217539"/>
                  </a:lnTo>
                  <a:lnTo>
                    <a:pt x="217512"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21" name="Freeform: Shape 320">
              <a:extLst>
                <a:ext uri="{FF2B5EF4-FFF2-40B4-BE49-F238E27FC236}">
                  <a16:creationId xmlns:a16="http://schemas.microsoft.com/office/drawing/2014/main" id="{9E40E507-406A-853B-6EFD-6C08CE6E4A0F}"/>
                </a:ext>
              </a:extLst>
            </p:cNvPr>
            <p:cNvSpPr/>
            <p:nvPr/>
          </p:nvSpPr>
          <p:spPr>
            <a:xfrm>
              <a:off x="20849520"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22" name="Freeform: Shape 321">
              <a:extLst>
                <a:ext uri="{FF2B5EF4-FFF2-40B4-BE49-F238E27FC236}">
                  <a16:creationId xmlns:a16="http://schemas.microsoft.com/office/drawing/2014/main" id="{C0E2A7E9-6496-BA66-9299-8B9D167CED42}"/>
                </a:ext>
              </a:extLst>
            </p:cNvPr>
            <p:cNvSpPr/>
            <p:nvPr/>
          </p:nvSpPr>
          <p:spPr>
            <a:xfrm>
              <a:off x="22589856"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23" name="Freeform: Shape 322">
              <a:extLst>
                <a:ext uri="{FF2B5EF4-FFF2-40B4-BE49-F238E27FC236}">
                  <a16:creationId xmlns:a16="http://schemas.microsoft.com/office/drawing/2014/main" id="{760CA787-ACEA-AD50-289A-54BB4E626574}"/>
                </a:ext>
              </a:extLst>
            </p:cNvPr>
            <p:cNvSpPr/>
            <p:nvPr/>
          </p:nvSpPr>
          <p:spPr>
            <a:xfrm>
              <a:off x="2346003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39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48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5" y="240516"/>
                    <a:pt x="371339" y="281277"/>
                  </a:cubicBezTo>
                  <a:cubicBezTo>
                    <a:pt x="412154" y="322066"/>
                    <a:pt x="435077" y="377402"/>
                    <a:pt x="435077" y="435077"/>
                  </a:cubicBezTo>
                  <a:lnTo>
                    <a:pt x="217539" y="435077"/>
                  </a:lnTo>
                  <a:lnTo>
                    <a:pt x="0" y="435077"/>
                  </a:lnTo>
                  <a:cubicBezTo>
                    <a:pt x="0" y="377402"/>
                    <a:pt x="22895" y="322066"/>
                    <a:pt x="63712" y="281277"/>
                  </a:cubicBezTo>
                  <a:cubicBezTo>
                    <a:pt x="104472" y="240516"/>
                    <a:pt x="159727" y="217593"/>
                    <a:pt x="217348" y="217539"/>
                  </a:cubicBezTo>
                  <a:lnTo>
                    <a:pt x="0" y="217539"/>
                  </a:lnTo>
                  <a:cubicBezTo>
                    <a:pt x="0" y="159864"/>
                    <a:pt x="22895" y="104527"/>
                    <a:pt x="63712" y="63739"/>
                  </a:cubicBezTo>
                  <a:cubicBezTo>
                    <a:pt x="104501"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24" name="Freeform: Shape 323">
              <a:extLst>
                <a:ext uri="{FF2B5EF4-FFF2-40B4-BE49-F238E27FC236}">
                  <a16:creationId xmlns:a16="http://schemas.microsoft.com/office/drawing/2014/main" id="{83D6A5B8-F0FB-1D4A-5EF2-A8256ED80F9B}"/>
                </a:ext>
              </a:extLst>
            </p:cNvPr>
            <p:cNvSpPr/>
            <p:nvPr/>
          </p:nvSpPr>
          <p:spPr>
            <a:xfrm>
              <a:off x="2433019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25" name="Freeform: Shape 324">
              <a:extLst>
                <a:ext uri="{FF2B5EF4-FFF2-40B4-BE49-F238E27FC236}">
                  <a16:creationId xmlns:a16="http://schemas.microsoft.com/office/drawing/2014/main" id="{5ACE7B13-5825-F1FF-5396-488C11EC2305}"/>
                </a:ext>
              </a:extLst>
            </p:cNvPr>
            <p:cNvSpPr/>
            <p:nvPr/>
          </p:nvSpPr>
          <p:spPr>
            <a:xfrm>
              <a:off x="83576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26" name="Freeform: Shape 325">
              <a:extLst>
                <a:ext uri="{FF2B5EF4-FFF2-40B4-BE49-F238E27FC236}">
                  <a16:creationId xmlns:a16="http://schemas.microsoft.com/office/drawing/2014/main" id="{0DEC4C09-89D4-3DD4-7032-F94D61F6CC8D}"/>
                </a:ext>
              </a:extLst>
            </p:cNvPr>
            <p:cNvSpPr/>
            <p:nvPr/>
          </p:nvSpPr>
          <p:spPr>
            <a:xfrm>
              <a:off x="-34398" y="9800303"/>
              <a:ext cx="435063" cy="435077"/>
            </a:xfrm>
            <a:custGeom>
              <a:avLst/>
              <a:gdLst>
                <a:gd name="connsiteX0" fmla="*/ 435064 w 435063"/>
                <a:gd name="connsiteY0" fmla="*/ 435077 h 435077"/>
                <a:gd name="connsiteX1" fmla="*/ 435064 w 435063"/>
                <a:gd name="connsiteY1" fmla="*/ 217566 h 435077"/>
                <a:gd name="connsiteX2" fmla="*/ 435064 w 435063"/>
                <a:gd name="connsiteY2" fmla="*/ 27 h 435077"/>
                <a:gd name="connsiteX3" fmla="*/ 217552 w 435063"/>
                <a:gd name="connsiteY3" fmla="*/ 27 h 435077"/>
                <a:gd name="connsiteX4" fmla="*/ 435064 w 435063"/>
                <a:gd name="connsiteY4" fmla="*/ 217566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66 h 435077"/>
                <a:gd name="connsiteX13" fmla="*/ 217525 w 435063"/>
                <a:gd name="connsiteY13" fmla="*/ 217566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66"/>
                  </a:lnTo>
                  <a:lnTo>
                    <a:pt x="435064" y="27"/>
                  </a:lnTo>
                  <a:lnTo>
                    <a:pt x="217552" y="27"/>
                  </a:lnTo>
                  <a:lnTo>
                    <a:pt x="435064" y="217566"/>
                  </a:lnTo>
                  <a:lnTo>
                    <a:pt x="217552" y="435077"/>
                  </a:lnTo>
                  <a:lnTo>
                    <a:pt x="435064" y="435077"/>
                  </a:lnTo>
                  <a:close/>
                  <a:moveTo>
                    <a:pt x="0" y="217539"/>
                  </a:moveTo>
                  <a:lnTo>
                    <a:pt x="0" y="0"/>
                  </a:lnTo>
                  <a:lnTo>
                    <a:pt x="217525" y="217539"/>
                  </a:lnTo>
                  <a:lnTo>
                    <a:pt x="0" y="217539"/>
                  </a:lnTo>
                  <a:close/>
                  <a:moveTo>
                    <a:pt x="0" y="435077"/>
                  </a:moveTo>
                  <a:lnTo>
                    <a:pt x="0" y="217566"/>
                  </a:lnTo>
                  <a:lnTo>
                    <a:pt x="217525"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27" name="Freeform: Shape 326">
              <a:extLst>
                <a:ext uri="{FF2B5EF4-FFF2-40B4-BE49-F238E27FC236}">
                  <a16:creationId xmlns:a16="http://schemas.microsoft.com/office/drawing/2014/main" id="{82BC875C-9BC1-5EF8-DF83-FDEFA11B264E}"/>
                </a:ext>
              </a:extLst>
            </p:cNvPr>
            <p:cNvSpPr/>
            <p:nvPr/>
          </p:nvSpPr>
          <p:spPr>
            <a:xfrm>
              <a:off x="1705924"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28" name="Freeform: Shape 327">
              <a:extLst>
                <a:ext uri="{FF2B5EF4-FFF2-40B4-BE49-F238E27FC236}">
                  <a16:creationId xmlns:a16="http://schemas.microsoft.com/office/drawing/2014/main" id="{532E509D-C009-7D57-1234-E0E9FBE626B8}"/>
                </a:ext>
              </a:extLst>
            </p:cNvPr>
            <p:cNvSpPr/>
            <p:nvPr/>
          </p:nvSpPr>
          <p:spPr>
            <a:xfrm>
              <a:off x="2576106"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50" y="194642"/>
                    <a:pt x="275214"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4"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29" name="Freeform: Shape 328">
              <a:extLst>
                <a:ext uri="{FF2B5EF4-FFF2-40B4-BE49-F238E27FC236}">
                  <a16:creationId xmlns:a16="http://schemas.microsoft.com/office/drawing/2014/main" id="{21E01DD0-0886-612A-5B5B-7A5C6A78AFBB}"/>
                </a:ext>
              </a:extLst>
            </p:cNvPr>
            <p:cNvSpPr/>
            <p:nvPr/>
          </p:nvSpPr>
          <p:spPr>
            <a:xfrm>
              <a:off x="4316416"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66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5" y="435077"/>
                  </a:moveTo>
                  <a:lnTo>
                    <a:pt x="217565" y="0"/>
                  </a:lnTo>
                  <a:lnTo>
                    <a:pt x="435077" y="217566"/>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330" name="Freeform: Shape 329">
              <a:extLst>
                <a:ext uri="{FF2B5EF4-FFF2-40B4-BE49-F238E27FC236}">
                  <a16:creationId xmlns:a16="http://schemas.microsoft.com/office/drawing/2014/main" id="{94F36915-5BDD-40D5-E0BB-7FF577ECF0FB}"/>
                </a:ext>
              </a:extLst>
            </p:cNvPr>
            <p:cNvSpPr/>
            <p:nvPr/>
          </p:nvSpPr>
          <p:spPr>
            <a:xfrm>
              <a:off x="3446261"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31" name="Freeform: Shape 330">
              <a:extLst>
                <a:ext uri="{FF2B5EF4-FFF2-40B4-BE49-F238E27FC236}">
                  <a16:creationId xmlns:a16="http://schemas.microsoft.com/office/drawing/2014/main" id="{8FF31911-3268-D217-1580-5342A5423BDB}"/>
                </a:ext>
              </a:extLst>
            </p:cNvPr>
            <p:cNvSpPr/>
            <p:nvPr/>
          </p:nvSpPr>
          <p:spPr>
            <a:xfrm>
              <a:off x="5186597"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32" name="Freeform: Shape 331">
              <a:extLst>
                <a:ext uri="{FF2B5EF4-FFF2-40B4-BE49-F238E27FC236}">
                  <a16:creationId xmlns:a16="http://schemas.microsoft.com/office/drawing/2014/main" id="{43281393-12FF-7DA6-82D0-2FD1DA3EE36F}"/>
                </a:ext>
              </a:extLst>
            </p:cNvPr>
            <p:cNvSpPr/>
            <p:nvPr/>
          </p:nvSpPr>
          <p:spPr>
            <a:xfrm>
              <a:off x="6056752"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33" name="Freeform: Shape 332">
              <a:extLst>
                <a:ext uri="{FF2B5EF4-FFF2-40B4-BE49-F238E27FC236}">
                  <a16:creationId xmlns:a16="http://schemas.microsoft.com/office/drawing/2014/main" id="{16490DCC-7A27-6FEC-BB26-2D4F28A71E7D}"/>
                </a:ext>
              </a:extLst>
            </p:cNvPr>
            <p:cNvSpPr/>
            <p:nvPr/>
          </p:nvSpPr>
          <p:spPr>
            <a:xfrm>
              <a:off x="779706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6 w 435077"/>
                <a:gd name="connsiteY4" fmla="*/ 435077 h 435077"/>
                <a:gd name="connsiteX5" fmla="*/ 217566 w 435077"/>
                <a:gd name="connsiteY5" fmla="*/ 0 h 435077"/>
                <a:gd name="connsiteX6" fmla="*/ 435077 w 435077"/>
                <a:gd name="connsiteY6" fmla="*/ 217566 h 435077"/>
                <a:gd name="connsiteX7" fmla="*/ 217566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6" y="435077"/>
                  </a:moveTo>
                  <a:lnTo>
                    <a:pt x="217566" y="0"/>
                  </a:lnTo>
                  <a:lnTo>
                    <a:pt x="435077" y="217566"/>
                  </a:lnTo>
                  <a:lnTo>
                    <a:pt x="217566" y="435077"/>
                  </a:lnTo>
                  <a:close/>
                </a:path>
              </a:pathLst>
            </a:custGeom>
            <a:grpFill/>
            <a:ln w="27192" cap="flat">
              <a:noFill/>
              <a:prstDash val="solid"/>
              <a:miter/>
            </a:ln>
          </p:spPr>
          <p:txBody>
            <a:bodyPr rtlCol="0" anchor="ctr"/>
            <a:lstStyle/>
            <a:p>
              <a:endParaRPr lang="uk-UA">
                <a:solidFill>
                  <a:schemeClr val="bg1"/>
                </a:solidFill>
              </a:endParaRPr>
            </a:p>
          </p:txBody>
        </p:sp>
        <p:sp>
          <p:nvSpPr>
            <p:cNvPr id="334" name="Freeform: Shape 333">
              <a:extLst>
                <a:ext uri="{FF2B5EF4-FFF2-40B4-BE49-F238E27FC236}">
                  <a16:creationId xmlns:a16="http://schemas.microsoft.com/office/drawing/2014/main" id="{D18595AD-838F-006E-9E0B-52E27F747FE3}"/>
                </a:ext>
              </a:extLst>
            </p:cNvPr>
            <p:cNvSpPr/>
            <p:nvPr/>
          </p:nvSpPr>
          <p:spPr>
            <a:xfrm>
              <a:off x="6926907"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35" name="Freeform: Shape 334">
              <a:extLst>
                <a:ext uri="{FF2B5EF4-FFF2-40B4-BE49-F238E27FC236}">
                  <a16:creationId xmlns:a16="http://schemas.microsoft.com/office/drawing/2014/main" id="{DF2FEC66-6661-FB82-FA0E-1A833CE57DB7}"/>
                </a:ext>
              </a:extLst>
            </p:cNvPr>
            <p:cNvSpPr/>
            <p:nvPr/>
          </p:nvSpPr>
          <p:spPr>
            <a:xfrm>
              <a:off x="8667244"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36" name="Freeform: Shape 335">
              <a:extLst>
                <a:ext uri="{FF2B5EF4-FFF2-40B4-BE49-F238E27FC236}">
                  <a16:creationId xmlns:a16="http://schemas.microsoft.com/office/drawing/2014/main" id="{AF2CA520-F36D-8437-6427-2B93B28A08DB}"/>
                </a:ext>
              </a:extLst>
            </p:cNvPr>
            <p:cNvSpPr/>
            <p:nvPr/>
          </p:nvSpPr>
          <p:spPr>
            <a:xfrm>
              <a:off x="9537399" y="980030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5" y="113039"/>
                    <a:pt x="371366" y="153827"/>
                  </a:cubicBezTo>
                  <a:cubicBezTo>
                    <a:pt x="330550" y="194642"/>
                    <a:pt x="275214"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5" y="322066"/>
                    <a:pt x="371366" y="281277"/>
                  </a:cubicBezTo>
                  <a:cubicBezTo>
                    <a:pt x="330550" y="240462"/>
                    <a:pt x="275214"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37" name="Freeform: Shape 336">
              <a:extLst>
                <a:ext uri="{FF2B5EF4-FFF2-40B4-BE49-F238E27FC236}">
                  <a16:creationId xmlns:a16="http://schemas.microsoft.com/office/drawing/2014/main" id="{E3797CC7-2868-1F90-DFB1-44BD012FB913}"/>
                </a:ext>
              </a:extLst>
            </p:cNvPr>
            <p:cNvSpPr/>
            <p:nvPr/>
          </p:nvSpPr>
          <p:spPr>
            <a:xfrm>
              <a:off x="1127770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38" name="Freeform: Shape 337">
              <a:extLst>
                <a:ext uri="{FF2B5EF4-FFF2-40B4-BE49-F238E27FC236}">
                  <a16:creationId xmlns:a16="http://schemas.microsoft.com/office/drawing/2014/main" id="{1877A40E-36BD-C38F-0D9F-9C093A1EA51B}"/>
                </a:ext>
              </a:extLst>
            </p:cNvPr>
            <p:cNvSpPr/>
            <p:nvPr/>
          </p:nvSpPr>
          <p:spPr>
            <a:xfrm>
              <a:off x="1040755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1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66"/>
                  </a:lnTo>
                  <a:lnTo>
                    <a:pt x="217511"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39" name="Freeform: Shape 338">
              <a:extLst>
                <a:ext uri="{FF2B5EF4-FFF2-40B4-BE49-F238E27FC236}">
                  <a16:creationId xmlns:a16="http://schemas.microsoft.com/office/drawing/2014/main" id="{713DB60A-37B1-F4EC-2430-61190686F342}"/>
                </a:ext>
              </a:extLst>
            </p:cNvPr>
            <p:cNvSpPr/>
            <p:nvPr/>
          </p:nvSpPr>
          <p:spPr>
            <a:xfrm>
              <a:off x="12147891"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40" name="Freeform: Shape 339">
              <a:extLst>
                <a:ext uri="{FF2B5EF4-FFF2-40B4-BE49-F238E27FC236}">
                  <a16:creationId xmlns:a16="http://schemas.microsoft.com/office/drawing/2014/main" id="{9D3E7827-7BE9-AFCF-AB6C-C29E5983EA9B}"/>
                </a:ext>
              </a:extLst>
            </p:cNvPr>
            <p:cNvSpPr/>
            <p:nvPr/>
          </p:nvSpPr>
          <p:spPr>
            <a:xfrm>
              <a:off x="1301804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41" name="Freeform: Shape 340">
              <a:extLst>
                <a:ext uri="{FF2B5EF4-FFF2-40B4-BE49-F238E27FC236}">
                  <a16:creationId xmlns:a16="http://schemas.microsoft.com/office/drawing/2014/main" id="{668C3F80-1759-968E-5415-861A6F6FD18E}"/>
                </a:ext>
              </a:extLst>
            </p:cNvPr>
            <p:cNvSpPr/>
            <p:nvPr/>
          </p:nvSpPr>
          <p:spPr>
            <a:xfrm>
              <a:off x="1475838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42" name="Freeform: Shape 341">
              <a:extLst>
                <a:ext uri="{FF2B5EF4-FFF2-40B4-BE49-F238E27FC236}">
                  <a16:creationId xmlns:a16="http://schemas.microsoft.com/office/drawing/2014/main" id="{3A83F544-EC75-D7A2-10E9-AF91A0D9E971}"/>
                </a:ext>
              </a:extLst>
            </p:cNvPr>
            <p:cNvSpPr/>
            <p:nvPr/>
          </p:nvSpPr>
          <p:spPr>
            <a:xfrm>
              <a:off x="1388820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43" name="Freeform: Shape 342">
              <a:extLst>
                <a:ext uri="{FF2B5EF4-FFF2-40B4-BE49-F238E27FC236}">
                  <a16:creationId xmlns:a16="http://schemas.microsoft.com/office/drawing/2014/main" id="{7F497FC4-AAB8-C5D2-DED5-FA785EFB356A}"/>
                </a:ext>
              </a:extLst>
            </p:cNvPr>
            <p:cNvSpPr/>
            <p:nvPr/>
          </p:nvSpPr>
          <p:spPr>
            <a:xfrm>
              <a:off x="15628565"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44" name="Freeform: Shape 343">
              <a:extLst>
                <a:ext uri="{FF2B5EF4-FFF2-40B4-BE49-F238E27FC236}">
                  <a16:creationId xmlns:a16="http://schemas.microsoft.com/office/drawing/2014/main" id="{DA94EE3C-1408-9C2B-B7D4-26B30FE111A4}"/>
                </a:ext>
              </a:extLst>
            </p:cNvPr>
            <p:cNvSpPr/>
            <p:nvPr/>
          </p:nvSpPr>
          <p:spPr>
            <a:xfrm>
              <a:off x="16498719" y="980030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45" name="Freeform: Shape 344">
              <a:extLst>
                <a:ext uri="{FF2B5EF4-FFF2-40B4-BE49-F238E27FC236}">
                  <a16:creationId xmlns:a16="http://schemas.microsoft.com/office/drawing/2014/main" id="{ED3CA553-41D3-18B7-9C51-F61A4332304C}"/>
                </a:ext>
              </a:extLst>
            </p:cNvPr>
            <p:cNvSpPr/>
            <p:nvPr/>
          </p:nvSpPr>
          <p:spPr>
            <a:xfrm>
              <a:off x="1823902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46" name="Freeform: Shape 345">
              <a:extLst>
                <a:ext uri="{FF2B5EF4-FFF2-40B4-BE49-F238E27FC236}">
                  <a16:creationId xmlns:a16="http://schemas.microsoft.com/office/drawing/2014/main" id="{B8DDF294-C87E-629E-50DE-9E2A35C85788}"/>
                </a:ext>
              </a:extLst>
            </p:cNvPr>
            <p:cNvSpPr/>
            <p:nvPr/>
          </p:nvSpPr>
          <p:spPr>
            <a:xfrm>
              <a:off x="1736887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47" name="Freeform: Shape 346">
              <a:extLst>
                <a:ext uri="{FF2B5EF4-FFF2-40B4-BE49-F238E27FC236}">
                  <a16:creationId xmlns:a16="http://schemas.microsoft.com/office/drawing/2014/main" id="{590226C7-E094-BF47-3FF3-8117315C8EEC}"/>
                </a:ext>
              </a:extLst>
            </p:cNvPr>
            <p:cNvSpPr/>
            <p:nvPr/>
          </p:nvSpPr>
          <p:spPr>
            <a:xfrm>
              <a:off x="19109210" y="9800303"/>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48" name="Freeform: Shape 347">
              <a:extLst>
                <a:ext uri="{FF2B5EF4-FFF2-40B4-BE49-F238E27FC236}">
                  <a16:creationId xmlns:a16="http://schemas.microsoft.com/office/drawing/2014/main" id="{B0A0B840-C082-DABF-7FF8-1B3263317A1D}"/>
                </a:ext>
              </a:extLst>
            </p:cNvPr>
            <p:cNvSpPr/>
            <p:nvPr/>
          </p:nvSpPr>
          <p:spPr>
            <a:xfrm>
              <a:off x="1997936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49" name="Freeform: Shape 348">
              <a:extLst>
                <a:ext uri="{FF2B5EF4-FFF2-40B4-BE49-F238E27FC236}">
                  <a16:creationId xmlns:a16="http://schemas.microsoft.com/office/drawing/2014/main" id="{C858F33C-0103-5971-5CA1-781AAE593C57}"/>
                </a:ext>
              </a:extLst>
            </p:cNvPr>
            <p:cNvSpPr/>
            <p:nvPr/>
          </p:nvSpPr>
          <p:spPr>
            <a:xfrm>
              <a:off x="21719702" y="9800303"/>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50" name="Freeform: Shape 349">
              <a:extLst>
                <a:ext uri="{FF2B5EF4-FFF2-40B4-BE49-F238E27FC236}">
                  <a16:creationId xmlns:a16="http://schemas.microsoft.com/office/drawing/2014/main" id="{DCC021A4-18C0-4C61-D047-02DFD33E428C}"/>
                </a:ext>
              </a:extLst>
            </p:cNvPr>
            <p:cNvSpPr/>
            <p:nvPr/>
          </p:nvSpPr>
          <p:spPr>
            <a:xfrm>
              <a:off x="2084952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51" name="Freeform: Shape 350">
              <a:extLst>
                <a:ext uri="{FF2B5EF4-FFF2-40B4-BE49-F238E27FC236}">
                  <a16:creationId xmlns:a16="http://schemas.microsoft.com/office/drawing/2014/main" id="{AC1C2F0D-5358-CCC4-84BF-703BF93ACCF0}"/>
                </a:ext>
              </a:extLst>
            </p:cNvPr>
            <p:cNvSpPr/>
            <p:nvPr/>
          </p:nvSpPr>
          <p:spPr>
            <a:xfrm>
              <a:off x="22589856" y="9800303"/>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52" name="Freeform: Shape 351">
              <a:extLst>
                <a:ext uri="{FF2B5EF4-FFF2-40B4-BE49-F238E27FC236}">
                  <a16:creationId xmlns:a16="http://schemas.microsoft.com/office/drawing/2014/main" id="{05E7F346-6A11-55E7-0A56-28D28986937F}"/>
                </a:ext>
              </a:extLst>
            </p:cNvPr>
            <p:cNvSpPr/>
            <p:nvPr/>
          </p:nvSpPr>
          <p:spPr>
            <a:xfrm>
              <a:off x="23460039"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501" y="194642"/>
                    <a:pt x="63712" y="153827"/>
                  </a:cubicBezTo>
                  <a:close/>
                  <a:moveTo>
                    <a:pt x="63712"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53" name="Freeform: Shape 352">
              <a:extLst>
                <a:ext uri="{FF2B5EF4-FFF2-40B4-BE49-F238E27FC236}">
                  <a16:creationId xmlns:a16="http://schemas.microsoft.com/office/drawing/2014/main" id="{29F7E3A9-8FE0-A661-D291-6CF50D1B6CF4}"/>
                </a:ext>
              </a:extLst>
            </p:cNvPr>
            <p:cNvSpPr/>
            <p:nvPr/>
          </p:nvSpPr>
          <p:spPr>
            <a:xfrm>
              <a:off x="2433019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54" name="Freeform: Shape 353">
              <a:extLst>
                <a:ext uri="{FF2B5EF4-FFF2-40B4-BE49-F238E27FC236}">
                  <a16:creationId xmlns:a16="http://schemas.microsoft.com/office/drawing/2014/main" id="{63E1A72E-93D4-468D-6891-4C6355D21BAF}"/>
                </a:ext>
              </a:extLst>
            </p:cNvPr>
            <p:cNvSpPr/>
            <p:nvPr/>
          </p:nvSpPr>
          <p:spPr>
            <a:xfrm>
              <a:off x="835742"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55" name="Freeform: Shape 354">
              <a:extLst>
                <a:ext uri="{FF2B5EF4-FFF2-40B4-BE49-F238E27FC236}">
                  <a16:creationId xmlns:a16="http://schemas.microsoft.com/office/drawing/2014/main" id="{0373C252-F76A-186E-45AE-8D09D50E1551}"/>
                </a:ext>
              </a:extLst>
            </p:cNvPr>
            <p:cNvSpPr/>
            <p:nvPr/>
          </p:nvSpPr>
          <p:spPr>
            <a:xfrm>
              <a:off x="-34407" y="10670458"/>
              <a:ext cx="435072" cy="435077"/>
            </a:xfrm>
            <a:custGeom>
              <a:avLst/>
              <a:gdLst>
                <a:gd name="connsiteX0" fmla="*/ 371360 w 435072"/>
                <a:gd name="connsiteY0" fmla="*/ 63739 h 435077"/>
                <a:gd name="connsiteX1" fmla="*/ 435072 w 435072"/>
                <a:gd name="connsiteY1" fmla="*/ 217539 h 435077"/>
                <a:gd name="connsiteX2" fmla="*/ 217724 w 435072"/>
                <a:gd name="connsiteY2" fmla="*/ 217539 h 435077"/>
                <a:gd name="connsiteX3" fmla="*/ 371360 w 435072"/>
                <a:gd name="connsiteY3" fmla="*/ 281277 h 435077"/>
                <a:gd name="connsiteX4" fmla="*/ 435072 w 435072"/>
                <a:gd name="connsiteY4" fmla="*/ 435077 h 435077"/>
                <a:gd name="connsiteX5" fmla="*/ 217533 w 435072"/>
                <a:gd name="connsiteY5" fmla="*/ 435077 h 435077"/>
                <a:gd name="connsiteX6" fmla="*/ 5 w 435072"/>
                <a:gd name="connsiteY6" fmla="*/ 435077 h 435077"/>
                <a:gd name="connsiteX7" fmla="*/ 63720 w 435072"/>
                <a:gd name="connsiteY7" fmla="*/ 281277 h 435077"/>
                <a:gd name="connsiteX8" fmla="*/ 217370 w 435072"/>
                <a:gd name="connsiteY8" fmla="*/ 217539 h 435077"/>
                <a:gd name="connsiteX9" fmla="*/ 0 w 435072"/>
                <a:gd name="connsiteY9" fmla="*/ 217539 h 435077"/>
                <a:gd name="connsiteX10" fmla="*/ 63717 w 435072"/>
                <a:gd name="connsiteY10" fmla="*/ 63739 h 435077"/>
                <a:gd name="connsiteX11" fmla="*/ 217533 w 435072"/>
                <a:gd name="connsiteY11" fmla="*/ 0 h 435077"/>
                <a:gd name="connsiteX12" fmla="*/ 371360 w 435072"/>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2" h="435077">
                  <a:moveTo>
                    <a:pt x="371360" y="63739"/>
                  </a:moveTo>
                  <a:cubicBezTo>
                    <a:pt x="412149" y="104527"/>
                    <a:pt x="435072" y="159864"/>
                    <a:pt x="435072" y="217539"/>
                  </a:cubicBezTo>
                  <a:lnTo>
                    <a:pt x="217724" y="217539"/>
                  </a:lnTo>
                  <a:cubicBezTo>
                    <a:pt x="275344" y="217593"/>
                    <a:pt x="330599" y="240516"/>
                    <a:pt x="371360" y="281277"/>
                  </a:cubicBezTo>
                  <a:cubicBezTo>
                    <a:pt x="412176" y="322066"/>
                    <a:pt x="435072" y="377402"/>
                    <a:pt x="435072" y="435077"/>
                  </a:cubicBezTo>
                  <a:lnTo>
                    <a:pt x="217533" y="435077"/>
                  </a:lnTo>
                  <a:lnTo>
                    <a:pt x="5" y="435077"/>
                  </a:lnTo>
                  <a:cubicBezTo>
                    <a:pt x="5" y="377402"/>
                    <a:pt x="22923" y="322066"/>
                    <a:pt x="63720" y="281277"/>
                  </a:cubicBezTo>
                  <a:cubicBezTo>
                    <a:pt x="104476" y="240516"/>
                    <a:pt x="159750" y="217593"/>
                    <a:pt x="217370" y="217539"/>
                  </a:cubicBezTo>
                  <a:lnTo>
                    <a:pt x="0" y="217539"/>
                  </a:lnTo>
                  <a:cubicBezTo>
                    <a:pt x="0" y="159864"/>
                    <a:pt x="22921" y="104527"/>
                    <a:pt x="63717" y="63739"/>
                  </a:cubicBezTo>
                  <a:cubicBezTo>
                    <a:pt x="104514" y="22923"/>
                    <a:pt x="159858" y="0"/>
                    <a:pt x="217533" y="0"/>
                  </a:cubicBezTo>
                  <a:cubicBezTo>
                    <a:pt x="275236" y="0"/>
                    <a:pt x="330572" y="22923"/>
                    <a:pt x="371360"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56" name="Freeform: Shape 355">
              <a:extLst>
                <a:ext uri="{FF2B5EF4-FFF2-40B4-BE49-F238E27FC236}">
                  <a16:creationId xmlns:a16="http://schemas.microsoft.com/office/drawing/2014/main" id="{6684C527-079A-19B7-A09D-CA0C03964420}"/>
                </a:ext>
              </a:extLst>
            </p:cNvPr>
            <p:cNvSpPr/>
            <p:nvPr/>
          </p:nvSpPr>
          <p:spPr>
            <a:xfrm>
              <a:off x="170592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57" name="Freeform: Shape 356">
              <a:extLst>
                <a:ext uri="{FF2B5EF4-FFF2-40B4-BE49-F238E27FC236}">
                  <a16:creationId xmlns:a16="http://schemas.microsoft.com/office/drawing/2014/main" id="{4B5C2571-CB05-0493-AEF4-2273B08E4E97}"/>
                </a:ext>
              </a:extLst>
            </p:cNvPr>
            <p:cNvSpPr/>
            <p:nvPr/>
          </p:nvSpPr>
          <p:spPr>
            <a:xfrm>
              <a:off x="2576079" y="1067045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solidFill>
                  <a:schemeClr val="bg1"/>
                </a:solidFill>
              </a:endParaRPr>
            </a:p>
          </p:txBody>
        </p:sp>
        <p:sp>
          <p:nvSpPr>
            <p:cNvPr id="358" name="Freeform: Shape 357">
              <a:extLst>
                <a:ext uri="{FF2B5EF4-FFF2-40B4-BE49-F238E27FC236}">
                  <a16:creationId xmlns:a16="http://schemas.microsoft.com/office/drawing/2014/main" id="{C765200D-2085-CCF8-07A6-7F40F1F9FD50}"/>
                </a:ext>
              </a:extLst>
            </p:cNvPr>
            <p:cNvSpPr/>
            <p:nvPr/>
          </p:nvSpPr>
          <p:spPr>
            <a:xfrm>
              <a:off x="4316416"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59" name="Freeform: Shape 358">
              <a:extLst>
                <a:ext uri="{FF2B5EF4-FFF2-40B4-BE49-F238E27FC236}">
                  <a16:creationId xmlns:a16="http://schemas.microsoft.com/office/drawing/2014/main" id="{EA6B9719-5C69-8167-2450-FC9D508DDF11}"/>
                </a:ext>
              </a:extLst>
            </p:cNvPr>
            <p:cNvSpPr/>
            <p:nvPr/>
          </p:nvSpPr>
          <p:spPr>
            <a:xfrm>
              <a:off x="3446261"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41" y="0"/>
                    <a:pt x="330577"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60" name="Freeform: Shape 359">
              <a:extLst>
                <a:ext uri="{FF2B5EF4-FFF2-40B4-BE49-F238E27FC236}">
                  <a16:creationId xmlns:a16="http://schemas.microsoft.com/office/drawing/2014/main" id="{0A19EC82-7F1D-1707-60BA-E7145185319B}"/>
                </a:ext>
              </a:extLst>
            </p:cNvPr>
            <p:cNvSpPr/>
            <p:nvPr/>
          </p:nvSpPr>
          <p:spPr>
            <a:xfrm>
              <a:off x="5186597" y="1067045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61" name="Freeform: Shape 360">
              <a:extLst>
                <a:ext uri="{FF2B5EF4-FFF2-40B4-BE49-F238E27FC236}">
                  <a16:creationId xmlns:a16="http://schemas.microsoft.com/office/drawing/2014/main" id="{CAA49BD4-0FCB-5FC9-DE74-64335CA8222C}"/>
                </a:ext>
              </a:extLst>
            </p:cNvPr>
            <p:cNvSpPr/>
            <p:nvPr/>
          </p:nvSpPr>
          <p:spPr>
            <a:xfrm>
              <a:off x="6056752" y="1067045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362" name="Freeform: Shape 361">
              <a:extLst>
                <a:ext uri="{FF2B5EF4-FFF2-40B4-BE49-F238E27FC236}">
                  <a16:creationId xmlns:a16="http://schemas.microsoft.com/office/drawing/2014/main" id="{D2A851E8-28C3-0136-F57B-51CE0CEC9D5E}"/>
                </a:ext>
              </a:extLst>
            </p:cNvPr>
            <p:cNvSpPr/>
            <p:nvPr/>
          </p:nvSpPr>
          <p:spPr>
            <a:xfrm>
              <a:off x="7797062"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63" name="Freeform: Shape 362">
              <a:extLst>
                <a:ext uri="{FF2B5EF4-FFF2-40B4-BE49-F238E27FC236}">
                  <a16:creationId xmlns:a16="http://schemas.microsoft.com/office/drawing/2014/main" id="{512C2AFB-B161-4C89-1C51-D2F321015561}"/>
                </a:ext>
              </a:extLst>
            </p:cNvPr>
            <p:cNvSpPr/>
            <p:nvPr/>
          </p:nvSpPr>
          <p:spPr>
            <a:xfrm>
              <a:off x="6926907"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64" name="Freeform: Shape 363">
              <a:extLst>
                <a:ext uri="{FF2B5EF4-FFF2-40B4-BE49-F238E27FC236}">
                  <a16:creationId xmlns:a16="http://schemas.microsoft.com/office/drawing/2014/main" id="{F2A76674-C937-BF5A-7CC2-1E415A82834C}"/>
                </a:ext>
              </a:extLst>
            </p:cNvPr>
            <p:cNvSpPr/>
            <p:nvPr/>
          </p:nvSpPr>
          <p:spPr>
            <a:xfrm>
              <a:off x="8667217"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65" name="Freeform: Shape 364">
              <a:extLst>
                <a:ext uri="{FF2B5EF4-FFF2-40B4-BE49-F238E27FC236}">
                  <a16:creationId xmlns:a16="http://schemas.microsoft.com/office/drawing/2014/main" id="{7058116F-9085-84FD-3A9F-EC9365D86212}"/>
                </a:ext>
              </a:extLst>
            </p:cNvPr>
            <p:cNvSpPr/>
            <p:nvPr/>
          </p:nvSpPr>
          <p:spPr>
            <a:xfrm>
              <a:off x="9537371"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366" name="Freeform: Shape 365">
              <a:extLst>
                <a:ext uri="{FF2B5EF4-FFF2-40B4-BE49-F238E27FC236}">
                  <a16:creationId xmlns:a16="http://schemas.microsoft.com/office/drawing/2014/main" id="{C4F8F77C-74DB-5348-917D-9EFCE949D61B}"/>
                </a:ext>
              </a:extLst>
            </p:cNvPr>
            <p:cNvSpPr/>
            <p:nvPr/>
          </p:nvSpPr>
          <p:spPr>
            <a:xfrm>
              <a:off x="11277709"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49 w 435077"/>
                <a:gd name="connsiteY5" fmla="*/ 217539 h 435077"/>
                <a:gd name="connsiteX6" fmla="*/ 435077 w 435077"/>
                <a:gd name="connsiteY6" fmla="*/ 217539 h 435077"/>
                <a:gd name="connsiteX7" fmla="*/ 435049 w 435077"/>
                <a:gd name="connsiteY7" fmla="*/ 217539 h 435077"/>
                <a:gd name="connsiteX8" fmla="*/ 435077 w 435077"/>
                <a:gd name="connsiteY8" fmla="*/ 217566 h 435077"/>
                <a:gd name="connsiteX9" fmla="*/ 435049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49" y="217539"/>
                  </a:lnTo>
                  <a:lnTo>
                    <a:pt x="435077" y="217539"/>
                  </a:lnTo>
                  <a:lnTo>
                    <a:pt x="435049" y="217539"/>
                  </a:lnTo>
                  <a:lnTo>
                    <a:pt x="435077" y="217566"/>
                  </a:lnTo>
                  <a:lnTo>
                    <a:pt x="435049"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67" name="Freeform: Shape 366">
              <a:extLst>
                <a:ext uri="{FF2B5EF4-FFF2-40B4-BE49-F238E27FC236}">
                  <a16:creationId xmlns:a16="http://schemas.microsoft.com/office/drawing/2014/main" id="{ADCF52F2-F877-A635-45AE-76322816E2E1}"/>
                </a:ext>
              </a:extLst>
            </p:cNvPr>
            <p:cNvSpPr/>
            <p:nvPr/>
          </p:nvSpPr>
          <p:spPr>
            <a:xfrm>
              <a:off x="10407526" y="10670458"/>
              <a:ext cx="435104" cy="435077"/>
            </a:xfrm>
            <a:custGeom>
              <a:avLst/>
              <a:gdLst>
                <a:gd name="connsiteX0" fmla="*/ 371366 w 435104"/>
                <a:gd name="connsiteY0" fmla="*/ 63739 h 435077"/>
                <a:gd name="connsiteX1" fmla="*/ 435077 w 435104"/>
                <a:gd name="connsiteY1" fmla="*/ 217539 h 435077"/>
                <a:gd name="connsiteX2" fmla="*/ 217730 w 435104"/>
                <a:gd name="connsiteY2" fmla="*/ 217539 h 435077"/>
                <a:gd name="connsiteX3" fmla="*/ 371366 w 435104"/>
                <a:gd name="connsiteY3" fmla="*/ 281277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77 h 435077"/>
                <a:gd name="connsiteX8" fmla="*/ 217376 w 435104"/>
                <a:gd name="connsiteY8" fmla="*/ 217539 h 435077"/>
                <a:gd name="connsiteX9" fmla="*/ 0 w 435104"/>
                <a:gd name="connsiteY9" fmla="*/ 217539 h 435077"/>
                <a:gd name="connsiteX10" fmla="*/ 63739 w 435104"/>
                <a:gd name="connsiteY10" fmla="*/ 63739 h 435077"/>
                <a:gd name="connsiteX11" fmla="*/ 217539 w 435104"/>
                <a:gd name="connsiteY11" fmla="*/ 0 h 435077"/>
                <a:gd name="connsiteX12" fmla="*/ 371366 w 435104"/>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39"/>
                  </a:moveTo>
                  <a:cubicBezTo>
                    <a:pt x="412182" y="104527"/>
                    <a:pt x="435077" y="159864"/>
                    <a:pt x="435077" y="217539"/>
                  </a:cubicBezTo>
                  <a:lnTo>
                    <a:pt x="217730" y="217539"/>
                  </a:lnTo>
                  <a:cubicBezTo>
                    <a:pt x="275350" y="217593"/>
                    <a:pt x="330632" y="240516"/>
                    <a:pt x="371366" y="281277"/>
                  </a:cubicBezTo>
                  <a:cubicBezTo>
                    <a:pt x="412182" y="322066"/>
                    <a:pt x="435105" y="377402"/>
                    <a:pt x="435105" y="435077"/>
                  </a:cubicBezTo>
                  <a:lnTo>
                    <a:pt x="217566" y="435077"/>
                  </a:lnTo>
                  <a:lnTo>
                    <a:pt x="27" y="435077"/>
                  </a:lnTo>
                  <a:cubicBezTo>
                    <a:pt x="27" y="377402"/>
                    <a:pt x="22924" y="322066"/>
                    <a:pt x="63739" y="281277"/>
                  </a:cubicBezTo>
                  <a:cubicBezTo>
                    <a:pt x="104501" y="240516"/>
                    <a:pt x="159755" y="217593"/>
                    <a:pt x="217376" y="217539"/>
                  </a:cubicBezTo>
                  <a:lnTo>
                    <a:pt x="0" y="217539"/>
                  </a:lnTo>
                  <a:cubicBezTo>
                    <a:pt x="0" y="159864"/>
                    <a:pt x="22924" y="104527"/>
                    <a:pt x="63739" y="63739"/>
                  </a:cubicBezTo>
                  <a:cubicBezTo>
                    <a:pt x="104527" y="22923"/>
                    <a:pt x="159864" y="0"/>
                    <a:pt x="217539" y="0"/>
                  </a:cubicBezTo>
                  <a:cubicBezTo>
                    <a:pt x="275241" y="0"/>
                    <a:pt x="330578"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68" name="Freeform: Shape 367">
              <a:extLst>
                <a:ext uri="{FF2B5EF4-FFF2-40B4-BE49-F238E27FC236}">
                  <a16:creationId xmlns:a16="http://schemas.microsoft.com/office/drawing/2014/main" id="{35503C9C-7BB7-FB69-C754-15CCF9CCF28D}"/>
                </a:ext>
              </a:extLst>
            </p:cNvPr>
            <p:cNvSpPr/>
            <p:nvPr/>
          </p:nvSpPr>
          <p:spPr>
            <a:xfrm>
              <a:off x="1214786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69" name="Freeform: Shape 368">
              <a:extLst>
                <a:ext uri="{FF2B5EF4-FFF2-40B4-BE49-F238E27FC236}">
                  <a16:creationId xmlns:a16="http://schemas.microsoft.com/office/drawing/2014/main" id="{DCDAC3A2-FF5B-E9CB-731D-82469264B4C9}"/>
                </a:ext>
              </a:extLst>
            </p:cNvPr>
            <p:cNvSpPr/>
            <p:nvPr/>
          </p:nvSpPr>
          <p:spPr>
            <a:xfrm>
              <a:off x="1301804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70" name="Freeform: Shape 369">
              <a:extLst>
                <a:ext uri="{FF2B5EF4-FFF2-40B4-BE49-F238E27FC236}">
                  <a16:creationId xmlns:a16="http://schemas.microsoft.com/office/drawing/2014/main" id="{7DE9480B-DA54-C4D5-1963-9426B3D65FB6}"/>
                </a:ext>
              </a:extLst>
            </p:cNvPr>
            <p:cNvSpPr/>
            <p:nvPr/>
          </p:nvSpPr>
          <p:spPr>
            <a:xfrm>
              <a:off x="14758328"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71" name="Freeform: Shape 370">
              <a:extLst>
                <a:ext uri="{FF2B5EF4-FFF2-40B4-BE49-F238E27FC236}">
                  <a16:creationId xmlns:a16="http://schemas.microsoft.com/office/drawing/2014/main" id="{5009285F-F612-BE83-5197-489FB20457CF}"/>
                </a:ext>
              </a:extLst>
            </p:cNvPr>
            <p:cNvSpPr/>
            <p:nvPr/>
          </p:nvSpPr>
          <p:spPr>
            <a:xfrm>
              <a:off x="13888200" y="10670458"/>
              <a:ext cx="435077" cy="435077"/>
            </a:xfrm>
            <a:custGeom>
              <a:avLst/>
              <a:gdLst>
                <a:gd name="connsiteX0" fmla="*/ 371365 w 435077"/>
                <a:gd name="connsiteY0" fmla="*/ 63739 h 435077"/>
                <a:gd name="connsiteX1" fmla="*/ 435077 w 435077"/>
                <a:gd name="connsiteY1" fmla="*/ 217539 h 435077"/>
                <a:gd name="connsiteX2" fmla="*/ 217730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30" y="217539"/>
                  </a:lnTo>
                  <a:cubicBezTo>
                    <a:pt x="275349" y="217593"/>
                    <a:pt x="330605" y="240516"/>
                    <a:pt x="371365" y="281277"/>
                  </a:cubicBezTo>
                  <a:cubicBezTo>
                    <a:pt x="412182" y="322066"/>
                    <a:pt x="435077" y="377402"/>
                    <a:pt x="435077" y="435077"/>
                  </a:cubicBezTo>
                  <a:lnTo>
                    <a:pt x="217539" y="435077"/>
                  </a:lnTo>
                  <a:lnTo>
                    <a:pt x="0" y="435077"/>
                  </a:lnTo>
                  <a:cubicBezTo>
                    <a:pt x="0" y="377402"/>
                    <a:pt x="22924" y="322066"/>
                    <a:pt x="63739" y="281277"/>
                  </a:cubicBezTo>
                  <a:cubicBezTo>
                    <a:pt x="104472" y="240516"/>
                    <a:pt x="159755" y="217593"/>
                    <a:pt x="217376" y="217539"/>
                  </a:cubicBezTo>
                  <a:lnTo>
                    <a:pt x="0" y="217539"/>
                  </a:lnTo>
                  <a:cubicBezTo>
                    <a:pt x="0" y="159864"/>
                    <a:pt x="22924" y="104527"/>
                    <a:pt x="63712"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72" name="Freeform: Shape 371">
              <a:extLst>
                <a:ext uri="{FF2B5EF4-FFF2-40B4-BE49-F238E27FC236}">
                  <a16:creationId xmlns:a16="http://schemas.microsoft.com/office/drawing/2014/main" id="{0F857BDA-AD66-9D72-D2C4-A074ED68105D}"/>
                </a:ext>
              </a:extLst>
            </p:cNvPr>
            <p:cNvSpPr/>
            <p:nvPr/>
          </p:nvSpPr>
          <p:spPr>
            <a:xfrm>
              <a:off x="1562853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73" name="Freeform: Shape 372">
              <a:extLst>
                <a:ext uri="{FF2B5EF4-FFF2-40B4-BE49-F238E27FC236}">
                  <a16:creationId xmlns:a16="http://schemas.microsoft.com/office/drawing/2014/main" id="{52110BEE-00FA-A6B6-E2E5-8323B2F1F35C}"/>
                </a:ext>
              </a:extLst>
            </p:cNvPr>
            <p:cNvSpPr/>
            <p:nvPr/>
          </p:nvSpPr>
          <p:spPr>
            <a:xfrm>
              <a:off x="16498691" y="1067045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solidFill>
                  <a:schemeClr val="bg1"/>
                </a:solidFill>
              </a:endParaRPr>
            </a:p>
          </p:txBody>
        </p:sp>
        <p:sp>
          <p:nvSpPr>
            <p:cNvPr id="374" name="Freeform: Shape 373">
              <a:extLst>
                <a:ext uri="{FF2B5EF4-FFF2-40B4-BE49-F238E27FC236}">
                  <a16:creationId xmlns:a16="http://schemas.microsoft.com/office/drawing/2014/main" id="{24575F50-AEA6-629A-1677-821837E91929}"/>
                </a:ext>
              </a:extLst>
            </p:cNvPr>
            <p:cNvSpPr/>
            <p:nvPr/>
          </p:nvSpPr>
          <p:spPr>
            <a:xfrm>
              <a:off x="18239029"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75" name="Freeform: Shape 374">
              <a:extLst>
                <a:ext uri="{FF2B5EF4-FFF2-40B4-BE49-F238E27FC236}">
                  <a16:creationId xmlns:a16="http://schemas.microsoft.com/office/drawing/2014/main" id="{C4A57B27-7D05-AE3D-4B6A-AB2CBA97B255}"/>
                </a:ext>
              </a:extLst>
            </p:cNvPr>
            <p:cNvSpPr/>
            <p:nvPr/>
          </p:nvSpPr>
          <p:spPr>
            <a:xfrm>
              <a:off x="17368874" y="1067045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76" name="Freeform: Shape 375">
              <a:extLst>
                <a:ext uri="{FF2B5EF4-FFF2-40B4-BE49-F238E27FC236}">
                  <a16:creationId xmlns:a16="http://schemas.microsoft.com/office/drawing/2014/main" id="{29972F46-DB60-F6A8-9D21-890E62E355F3}"/>
                </a:ext>
              </a:extLst>
            </p:cNvPr>
            <p:cNvSpPr/>
            <p:nvPr/>
          </p:nvSpPr>
          <p:spPr>
            <a:xfrm>
              <a:off x="1910918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5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5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5" y="435105"/>
                  </a:lnTo>
                  <a:lnTo>
                    <a:pt x="435077" y="217566"/>
                  </a:lnTo>
                  <a:lnTo>
                    <a:pt x="435077" y="435105"/>
                  </a:lnTo>
                  <a:close/>
                  <a:moveTo>
                    <a:pt x="435077" y="27"/>
                  </a:moveTo>
                  <a:lnTo>
                    <a:pt x="217565"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77" name="Freeform: Shape 376">
              <a:extLst>
                <a:ext uri="{FF2B5EF4-FFF2-40B4-BE49-F238E27FC236}">
                  <a16:creationId xmlns:a16="http://schemas.microsoft.com/office/drawing/2014/main" id="{D89EAA55-50F6-EF7F-E333-D3D2C01E6AA6}"/>
                </a:ext>
              </a:extLst>
            </p:cNvPr>
            <p:cNvSpPr/>
            <p:nvPr/>
          </p:nvSpPr>
          <p:spPr>
            <a:xfrm>
              <a:off x="1997936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78" name="Freeform: Shape 377">
              <a:extLst>
                <a:ext uri="{FF2B5EF4-FFF2-40B4-BE49-F238E27FC236}">
                  <a16:creationId xmlns:a16="http://schemas.microsoft.com/office/drawing/2014/main" id="{388FDFFC-A259-E869-FF5D-C75196E0E3DC}"/>
                </a:ext>
              </a:extLst>
            </p:cNvPr>
            <p:cNvSpPr/>
            <p:nvPr/>
          </p:nvSpPr>
          <p:spPr>
            <a:xfrm>
              <a:off x="21719675"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379" name="Freeform: Shape 378">
              <a:extLst>
                <a:ext uri="{FF2B5EF4-FFF2-40B4-BE49-F238E27FC236}">
                  <a16:creationId xmlns:a16="http://schemas.microsoft.com/office/drawing/2014/main" id="{A68B8D4D-205E-099E-B532-97D18AC56645}"/>
                </a:ext>
              </a:extLst>
            </p:cNvPr>
            <p:cNvSpPr/>
            <p:nvPr/>
          </p:nvSpPr>
          <p:spPr>
            <a:xfrm>
              <a:off x="20849520" y="1067045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55" y="217593"/>
                    <a:pt x="217376" y="217539"/>
                  </a:cubicBezTo>
                  <a:lnTo>
                    <a:pt x="0" y="217539"/>
                  </a:lnTo>
                  <a:cubicBezTo>
                    <a:pt x="0" y="159864"/>
                    <a:pt x="22924" y="104527"/>
                    <a:pt x="63712" y="63739"/>
                  </a:cubicBezTo>
                  <a:cubicBezTo>
                    <a:pt x="104501"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80" name="Freeform: Shape 379">
              <a:extLst>
                <a:ext uri="{FF2B5EF4-FFF2-40B4-BE49-F238E27FC236}">
                  <a16:creationId xmlns:a16="http://schemas.microsoft.com/office/drawing/2014/main" id="{A7688ED4-6855-C351-15D1-A47B209584B4}"/>
                </a:ext>
              </a:extLst>
            </p:cNvPr>
            <p:cNvSpPr/>
            <p:nvPr/>
          </p:nvSpPr>
          <p:spPr>
            <a:xfrm>
              <a:off x="2258985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381" name="Freeform: Shape 380">
              <a:extLst>
                <a:ext uri="{FF2B5EF4-FFF2-40B4-BE49-F238E27FC236}">
                  <a16:creationId xmlns:a16="http://schemas.microsoft.com/office/drawing/2014/main" id="{3A2FAA1F-5C2E-1E7C-A56E-EDF13D29C57C}"/>
                </a:ext>
              </a:extLst>
            </p:cNvPr>
            <p:cNvSpPr/>
            <p:nvPr/>
          </p:nvSpPr>
          <p:spPr>
            <a:xfrm>
              <a:off x="23460011" y="10670458"/>
              <a:ext cx="435105" cy="435077"/>
            </a:xfrm>
            <a:custGeom>
              <a:avLst/>
              <a:gdLst>
                <a:gd name="connsiteX0" fmla="*/ 217539 w 435105"/>
                <a:gd name="connsiteY0" fmla="*/ 0 h 435077"/>
                <a:gd name="connsiteX1" fmla="*/ 0 w 435105"/>
                <a:gd name="connsiteY1" fmla="*/ 0 h 435077"/>
                <a:gd name="connsiteX2" fmla="*/ 0 w 435105"/>
                <a:gd name="connsiteY2" fmla="*/ 217539 h 435077"/>
                <a:gd name="connsiteX3" fmla="*/ 217539 w 435105"/>
                <a:gd name="connsiteY3" fmla="*/ 0 h 435077"/>
                <a:gd name="connsiteX4" fmla="*/ 435106 w 435105"/>
                <a:gd name="connsiteY4" fmla="*/ 27 h 435077"/>
                <a:gd name="connsiteX5" fmla="*/ 435106 w 435105"/>
                <a:gd name="connsiteY5" fmla="*/ 217566 h 435077"/>
                <a:gd name="connsiteX6" fmla="*/ 217567 w 435105"/>
                <a:gd name="connsiteY6" fmla="*/ 27 h 435077"/>
                <a:gd name="connsiteX7" fmla="*/ 435106 w 435105"/>
                <a:gd name="connsiteY7" fmla="*/ 27 h 435077"/>
                <a:gd name="connsiteX8" fmla="*/ 217567 w 435105"/>
                <a:gd name="connsiteY8" fmla="*/ 435077 h 435077"/>
                <a:gd name="connsiteX9" fmla="*/ 435106 w 435105"/>
                <a:gd name="connsiteY9" fmla="*/ 217566 h 435077"/>
                <a:gd name="connsiteX10" fmla="*/ 435106 w 435105"/>
                <a:gd name="connsiteY10" fmla="*/ 435077 h 435077"/>
                <a:gd name="connsiteX11" fmla="*/ 217567 w 435105"/>
                <a:gd name="connsiteY11" fmla="*/ 435077 h 435077"/>
                <a:gd name="connsiteX12" fmla="*/ 217567 w 435105"/>
                <a:gd name="connsiteY12" fmla="*/ 435077 h 435077"/>
                <a:gd name="connsiteX13" fmla="*/ 28 w 435105"/>
                <a:gd name="connsiteY13" fmla="*/ 217566 h 435077"/>
                <a:gd name="connsiteX14" fmla="*/ 28 w 435105"/>
                <a:gd name="connsiteY14" fmla="*/ 435077 h 435077"/>
                <a:gd name="connsiteX15" fmla="*/ 217567 w 435105"/>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5" h="435077">
                  <a:moveTo>
                    <a:pt x="217539" y="0"/>
                  </a:moveTo>
                  <a:lnTo>
                    <a:pt x="0" y="0"/>
                  </a:lnTo>
                  <a:lnTo>
                    <a:pt x="0" y="217539"/>
                  </a:lnTo>
                  <a:lnTo>
                    <a:pt x="217539" y="0"/>
                  </a:lnTo>
                  <a:close/>
                  <a:moveTo>
                    <a:pt x="435106" y="27"/>
                  </a:moveTo>
                  <a:lnTo>
                    <a:pt x="435106" y="217566"/>
                  </a:lnTo>
                  <a:lnTo>
                    <a:pt x="217567" y="27"/>
                  </a:lnTo>
                  <a:lnTo>
                    <a:pt x="435106" y="27"/>
                  </a:lnTo>
                  <a:close/>
                  <a:moveTo>
                    <a:pt x="217567" y="435077"/>
                  </a:moveTo>
                  <a:lnTo>
                    <a:pt x="435106" y="217566"/>
                  </a:lnTo>
                  <a:lnTo>
                    <a:pt x="435106" y="435077"/>
                  </a:lnTo>
                  <a:lnTo>
                    <a:pt x="217567" y="435077"/>
                  </a:lnTo>
                  <a:close/>
                  <a:moveTo>
                    <a:pt x="217567" y="435077"/>
                  </a:moveTo>
                  <a:lnTo>
                    <a:pt x="28" y="217566"/>
                  </a:lnTo>
                  <a:lnTo>
                    <a:pt x="28" y="435077"/>
                  </a:lnTo>
                  <a:lnTo>
                    <a:pt x="217567" y="435077"/>
                  </a:lnTo>
                  <a:close/>
                </a:path>
              </a:pathLst>
            </a:custGeom>
            <a:grpFill/>
            <a:ln w="27192" cap="flat">
              <a:noFill/>
              <a:prstDash val="solid"/>
              <a:miter/>
            </a:ln>
          </p:spPr>
          <p:txBody>
            <a:bodyPr rtlCol="0" anchor="ctr"/>
            <a:lstStyle/>
            <a:p>
              <a:endParaRPr lang="uk-UA">
                <a:solidFill>
                  <a:schemeClr val="bg1"/>
                </a:solidFill>
              </a:endParaRPr>
            </a:p>
          </p:txBody>
        </p:sp>
        <p:sp>
          <p:nvSpPr>
            <p:cNvPr id="382" name="Freeform: Shape 381">
              <a:extLst>
                <a:ext uri="{FF2B5EF4-FFF2-40B4-BE49-F238E27FC236}">
                  <a16:creationId xmlns:a16="http://schemas.microsoft.com/office/drawing/2014/main" id="{B232E7FC-9996-91F5-F647-020856DEF30A}"/>
                </a:ext>
              </a:extLst>
            </p:cNvPr>
            <p:cNvSpPr/>
            <p:nvPr/>
          </p:nvSpPr>
          <p:spPr>
            <a:xfrm>
              <a:off x="24330194" y="10670458"/>
              <a:ext cx="435077" cy="435077"/>
            </a:xfrm>
            <a:custGeom>
              <a:avLst/>
              <a:gdLst>
                <a:gd name="connsiteX0" fmla="*/ 371447 w 435077"/>
                <a:gd name="connsiteY0" fmla="*/ 63739 h 435077"/>
                <a:gd name="connsiteX1" fmla="*/ 435077 w 435077"/>
                <a:gd name="connsiteY1" fmla="*/ 217539 h 435077"/>
                <a:gd name="connsiteX2" fmla="*/ 217811 w 435077"/>
                <a:gd name="connsiteY2" fmla="*/ 217539 h 435077"/>
                <a:gd name="connsiteX3" fmla="*/ 37144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267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44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447" y="63739"/>
                  </a:moveTo>
                  <a:cubicBezTo>
                    <a:pt x="412235" y="104527"/>
                    <a:pt x="435077" y="159864"/>
                    <a:pt x="435077" y="217539"/>
                  </a:cubicBezTo>
                  <a:lnTo>
                    <a:pt x="217811" y="217539"/>
                  </a:lnTo>
                  <a:cubicBezTo>
                    <a:pt x="275459" y="217593"/>
                    <a:pt x="330658" y="240516"/>
                    <a:pt x="371447" y="281277"/>
                  </a:cubicBezTo>
                  <a:cubicBezTo>
                    <a:pt x="412235" y="322066"/>
                    <a:pt x="435077" y="377402"/>
                    <a:pt x="435077" y="435077"/>
                  </a:cubicBezTo>
                  <a:lnTo>
                    <a:pt x="217539" y="435077"/>
                  </a:lnTo>
                  <a:lnTo>
                    <a:pt x="0" y="435077"/>
                  </a:lnTo>
                  <a:cubicBezTo>
                    <a:pt x="0" y="377402"/>
                    <a:pt x="22924" y="322066"/>
                    <a:pt x="63712" y="281277"/>
                  </a:cubicBezTo>
                  <a:cubicBezTo>
                    <a:pt x="104472" y="240516"/>
                    <a:pt x="159727" y="217593"/>
                    <a:pt x="217267" y="217539"/>
                  </a:cubicBezTo>
                  <a:lnTo>
                    <a:pt x="0" y="217539"/>
                  </a:lnTo>
                  <a:cubicBezTo>
                    <a:pt x="0" y="159864"/>
                    <a:pt x="22924" y="104527"/>
                    <a:pt x="63712" y="63739"/>
                  </a:cubicBezTo>
                  <a:cubicBezTo>
                    <a:pt x="104501" y="22923"/>
                    <a:pt x="159836" y="0"/>
                    <a:pt x="217539" y="0"/>
                  </a:cubicBezTo>
                  <a:cubicBezTo>
                    <a:pt x="275186" y="0"/>
                    <a:pt x="330658" y="22923"/>
                    <a:pt x="371447"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383" name="Freeform: Shape 382">
              <a:extLst>
                <a:ext uri="{FF2B5EF4-FFF2-40B4-BE49-F238E27FC236}">
                  <a16:creationId xmlns:a16="http://schemas.microsoft.com/office/drawing/2014/main" id="{A09AF5B0-CBA4-007B-0B94-62C3F0DF0F98}"/>
                </a:ext>
              </a:extLst>
            </p:cNvPr>
            <p:cNvSpPr/>
            <p:nvPr/>
          </p:nvSpPr>
          <p:spPr>
            <a:xfrm>
              <a:off x="83574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84" name="Freeform: Shape 383">
              <a:extLst>
                <a:ext uri="{FF2B5EF4-FFF2-40B4-BE49-F238E27FC236}">
                  <a16:creationId xmlns:a16="http://schemas.microsoft.com/office/drawing/2014/main" id="{65A999AD-89C8-9CC8-0E53-B6698A61C67D}"/>
                </a:ext>
              </a:extLst>
            </p:cNvPr>
            <p:cNvSpPr/>
            <p:nvPr/>
          </p:nvSpPr>
          <p:spPr>
            <a:xfrm>
              <a:off x="-34407" y="11540612"/>
              <a:ext cx="435072" cy="435077"/>
            </a:xfrm>
            <a:custGeom>
              <a:avLst/>
              <a:gdLst>
                <a:gd name="connsiteX0" fmla="*/ 63717 w 435072"/>
                <a:gd name="connsiteY0" fmla="*/ 153827 h 435077"/>
                <a:gd name="connsiteX1" fmla="*/ 0 w 435072"/>
                <a:gd name="connsiteY1" fmla="*/ 0 h 435077"/>
                <a:gd name="connsiteX2" fmla="*/ 217533 w 435072"/>
                <a:gd name="connsiteY2" fmla="*/ 0 h 435077"/>
                <a:gd name="connsiteX3" fmla="*/ 435072 w 435072"/>
                <a:gd name="connsiteY3" fmla="*/ 0 h 435077"/>
                <a:gd name="connsiteX4" fmla="*/ 371360 w 435072"/>
                <a:gd name="connsiteY4" fmla="*/ 153827 h 435077"/>
                <a:gd name="connsiteX5" fmla="*/ 217533 w 435072"/>
                <a:gd name="connsiteY5" fmla="*/ 217539 h 435077"/>
                <a:gd name="connsiteX6" fmla="*/ 63717 w 435072"/>
                <a:gd name="connsiteY6" fmla="*/ 153827 h 435077"/>
                <a:gd name="connsiteX7" fmla="*/ 63717 w 435072"/>
                <a:gd name="connsiteY7" fmla="*/ 281277 h 435077"/>
                <a:gd name="connsiteX8" fmla="*/ 0 w 435072"/>
                <a:gd name="connsiteY8" fmla="*/ 435077 h 435077"/>
                <a:gd name="connsiteX9" fmla="*/ 217533 w 435072"/>
                <a:gd name="connsiteY9" fmla="*/ 435077 h 435077"/>
                <a:gd name="connsiteX10" fmla="*/ 435072 w 435072"/>
                <a:gd name="connsiteY10" fmla="*/ 435077 h 435077"/>
                <a:gd name="connsiteX11" fmla="*/ 371360 w 435072"/>
                <a:gd name="connsiteY11" fmla="*/ 281277 h 435077"/>
                <a:gd name="connsiteX12" fmla="*/ 217533 w 435072"/>
                <a:gd name="connsiteY12" fmla="*/ 217539 h 435077"/>
                <a:gd name="connsiteX13" fmla="*/ 63717 w 435072"/>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2" h="435077">
                  <a:moveTo>
                    <a:pt x="63717" y="153827"/>
                  </a:moveTo>
                  <a:cubicBezTo>
                    <a:pt x="22921" y="113039"/>
                    <a:pt x="0" y="57702"/>
                    <a:pt x="0" y="0"/>
                  </a:cubicBezTo>
                  <a:lnTo>
                    <a:pt x="217533" y="0"/>
                  </a:lnTo>
                  <a:lnTo>
                    <a:pt x="435072" y="0"/>
                  </a:lnTo>
                  <a:cubicBezTo>
                    <a:pt x="435072" y="57702"/>
                    <a:pt x="412149" y="113039"/>
                    <a:pt x="371360" y="153827"/>
                  </a:cubicBezTo>
                  <a:cubicBezTo>
                    <a:pt x="330572" y="194642"/>
                    <a:pt x="275236" y="217539"/>
                    <a:pt x="217533" y="217539"/>
                  </a:cubicBezTo>
                  <a:cubicBezTo>
                    <a:pt x="159858" y="217539"/>
                    <a:pt x="104514" y="194642"/>
                    <a:pt x="63717" y="153827"/>
                  </a:cubicBezTo>
                  <a:close/>
                  <a:moveTo>
                    <a:pt x="63717" y="281277"/>
                  </a:moveTo>
                  <a:cubicBezTo>
                    <a:pt x="22921" y="322066"/>
                    <a:pt x="0" y="377402"/>
                    <a:pt x="0" y="435077"/>
                  </a:cubicBezTo>
                  <a:lnTo>
                    <a:pt x="217533" y="435077"/>
                  </a:lnTo>
                  <a:lnTo>
                    <a:pt x="435072" y="435077"/>
                  </a:lnTo>
                  <a:cubicBezTo>
                    <a:pt x="435072" y="377402"/>
                    <a:pt x="412149" y="322066"/>
                    <a:pt x="371360" y="281277"/>
                  </a:cubicBezTo>
                  <a:cubicBezTo>
                    <a:pt x="330572" y="240462"/>
                    <a:pt x="275236" y="217539"/>
                    <a:pt x="217533" y="217539"/>
                  </a:cubicBezTo>
                  <a:cubicBezTo>
                    <a:pt x="159858" y="217539"/>
                    <a:pt x="104514" y="240462"/>
                    <a:pt x="63717"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85" name="Freeform: Shape 384">
              <a:extLst>
                <a:ext uri="{FF2B5EF4-FFF2-40B4-BE49-F238E27FC236}">
                  <a16:creationId xmlns:a16="http://schemas.microsoft.com/office/drawing/2014/main" id="{411B20AA-D1B4-874E-F1AE-8F68AF5045C5}"/>
                </a:ext>
              </a:extLst>
            </p:cNvPr>
            <p:cNvSpPr/>
            <p:nvPr/>
          </p:nvSpPr>
          <p:spPr>
            <a:xfrm>
              <a:off x="170592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86" name="Freeform: Shape 385">
              <a:extLst>
                <a:ext uri="{FF2B5EF4-FFF2-40B4-BE49-F238E27FC236}">
                  <a16:creationId xmlns:a16="http://schemas.microsoft.com/office/drawing/2014/main" id="{F56872E2-95E8-140B-804E-3CDF8E4911F3}"/>
                </a:ext>
              </a:extLst>
            </p:cNvPr>
            <p:cNvSpPr/>
            <p:nvPr/>
          </p:nvSpPr>
          <p:spPr>
            <a:xfrm>
              <a:off x="2576106"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87" name="Freeform: Shape 386">
              <a:extLst>
                <a:ext uri="{FF2B5EF4-FFF2-40B4-BE49-F238E27FC236}">
                  <a16:creationId xmlns:a16="http://schemas.microsoft.com/office/drawing/2014/main" id="{A6C97028-C320-3166-B321-829BC6FDACF4}"/>
                </a:ext>
              </a:extLst>
            </p:cNvPr>
            <p:cNvSpPr/>
            <p:nvPr/>
          </p:nvSpPr>
          <p:spPr>
            <a:xfrm>
              <a:off x="4316416"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88" name="Freeform: Shape 387">
              <a:extLst>
                <a:ext uri="{FF2B5EF4-FFF2-40B4-BE49-F238E27FC236}">
                  <a16:creationId xmlns:a16="http://schemas.microsoft.com/office/drawing/2014/main" id="{0B3F94D7-4762-76A8-D137-011CA6110C22}"/>
                </a:ext>
              </a:extLst>
            </p:cNvPr>
            <p:cNvSpPr/>
            <p:nvPr/>
          </p:nvSpPr>
          <p:spPr>
            <a:xfrm>
              <a:off x="3446261"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77" y="194642"/>
                    <a:pt x="275241"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77" y="240462"/>
                    <a:pt x="275241"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89" name="Freeform: Shape 388">
              <a:extLst>
                <a:ext uri="{FF2B5EF4-FFF2-40B4-BE49-F238E27FC236}">
                  <a16:creationId xmlns:a16="http://schemas.microsoft.com/office/drawing/2014/main" id="{7406193C-2677-2358-8046-70300DB5ED5D}"/>
                </a:ext>
              </a:extLst>
            </p:cNvPr>
            <p:cNvSpPr/>
            <p:nvPr/>
          </p:nvSpPr>
          <p:spPr>
            <a:xfrm>
              <a:off x="5186597" y="1154061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90" name="Freeform: Shape 389">
              <a:extLst>
                <a:ext uri="{FF2B5EF4-FFF2-40B4-BE49-F238E27FC236}">
                  <a16:creationId xmlns:a16="http://schemas.microsoft.com/office/drawing/2014/main" id="{E48B292E-9F3E-92F1-C1EC-C3F8C6C38D47}"/>
                </a:ext>
              </a:extLst>
            </p:cNvPr>
            <p:cNvSpPr/>
            <p:nvPr/>
          </p:nvSpPr>
          <p:spPr>
            <a:xfrm>
              <a:off x="6056752"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91" name="Freeform: Shape 390">
              <a:extLst>
                <a:ext uri="{FF2B5EF4-FFF2-40B4-BE49-F238E27FC236}">
                  <a16:creationId xmlns:a16="http://schemas.microsoft.com/office/drawing/2014/main" id="{2E10E1F7-52F0-DFF5-81A3-2C56A457AD3D}"/>
                </a:ext>
              </a:extLst>
            </p:cNvPr>
            <p:cNvSpPr/>
            <p:nvPr/>
          </p:nvSpPr>
          <p:spPr>
            <a:xfrm>
              <a:off x="779706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92" name="Freeform: Shape 391">
              <a:extLst>
                <a:ext uri="{FF2B5EF4-FFF2-40B4-BE49-F238E27FC236}">
                  <a16:creationId xmlns:a16="http://schemas.microsoft.com/office/drawing/2014/main" id="{291C7E6F-DE3E-9214-9D6E-8EDB63E22742}"/>
                </a:ext>
              </a:extLst>
            </p:cNvPr>
            <p:cNvSpPr/>
            <p:nvPr/>
          </p:nvSpPr>
          <p:spPr>
            <a:xfrm>
              <a:off x="6926907"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93" name="Freeform: Shape 392">
              <a:extLst>
                <a:ext uri="{FF2B5EF4-FFF2-40B4-BE49-F238E27FC236}">
                  <a16:creationId xmlns:a16="http://schemas.microsoft.com/office/drawing/2014/main" id="{3590CE32-D549-32FE-1F96-847C76E089FB}"/>
                </a:ext>
              </a:extLst>
            </p:cNvPr>
            <p:cNvSpPr/>
            <p:nvPr/>
          </p:nvSpPr>
          <p:spPr>
            <a:xfrm>
              <a:off x="8667217"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94" name="Freeform: Shape 393">
              <a:extLst>
                <a:ext uri="{FF2B5EF4-FFF2-40B4-BE49-F238E27FC236}">
                  <a16:creationId xmlns:a16="http://schemas.microsoft.com/office/drawing/2014/main" id="{E8D374E5-4D95-26B3-5DFE-7F588FEB035D}"/>
                </a:ext>
              </a:extLst>
            </p:cNvPr>
            <p:cNvSpPr/>
            <p:nvPr/>
          </p:nvSpPr>
          <p:spPr>
            <a:xfrm>
              <a:off x="953739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95" name="Freeform: Shape 394">
              <a:extLst>
                <a:ext uri="{FF2B5EF4-FFF2-40B4-BE49-F238E27FC236}">
                  <a16:creationId xmlns:a16="http://schemas.microsoft.com/office/drawing/2014/main" id="{29A4CBB4-0165-DDAC-960E-957998205A0E}"/>
                </a:ext>
              </a:extLst>
            </p:cNvPr>
            <p:cNvSpPr/>
            <p:nvPr/>
          </p:nvSpPr>
          <p:spPr>
            <a:xfrm>
              <a:off x="1127770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396" name="Freeform: Shape 395">
              <a:extLst>
                <a:ext uri="{FF2B5EF4-FFF2-40B4-BE49-F238E27FC236}">
                  <a16:creationId xmlns:a16="http://schemas.microsoft.com/office/drawing/2014/main" id="{6F89752B-8AF9-2EC6-3D2F-2C971BE51C7F}"/>
                </a:ext>
              </a:extLst>
            </p:cNvPr>
            <p:cNvSpPr/>
            <p:nvPr/>
          </p:nvSpPr>
          <p:spPr>
            <a:xfrm>
              <a:off x="10407526" y="1154061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42"/>
                    <a:pt x="275241" y="217539"/>
                    <a:pt x="217539" y="217539"/>
                  </a:cubicBezTo>
                  <a:cubicBezTo>
                    <a:pt x="159864" y="217539"/>
                    <a:pt x="104527" y="194642"/>
                    <a:pt x="63739" y="153827"/>
                  </a:cubicBezTo>
                  <a:close/>
                  <a:moveTo>
                    <a:pt x="63739" y="281277"/>
                  </a:moveTo>
                  <a:cubicBezTo>
                    <a:pt x="22924" y="322066"/>
                    <a:pt x="0" y="377402"/>
                    <a:pt x="0" y="435077"/>
                  </a:cubicBezTo>
                  <a:lnTo>
                    <a:pt x="217539" y="435077"/>
                  </a:lnTo>
                  <a:lnTo>
                    <a:pt x="435077" y="435077"/>
                  </a:lnTo>
                  <a:cubicBezTo>
                    <a:pt x="435077" y="377402"/>
                    <a:pt x="412182" y="322066"/>
                    <a:pt x="371366" y="281277"/>
                  </a:cubicBezTo>
                  <a:cubicBezTo>
                    <a:pt x="330578" y="240462"/>
                    <a:pt x="275241"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397" name="Freeform: Shape 396">
              <a:extLst>
                <a:ext uri="{FF2B5EF4-FFF2-40B4-BE49-F238E27FC236}">
                  <a16:creationId xmlns:a16="http://schemas.microsoft.com/office/drawing/2014/main" id="{8226C79A-E645-AAA7-DE4C-E20F292C35A8}"/>
                </a:ext>
              </a:extLst>
            </p:cNvPr>
            <p:cNvSpPr/>
            <p:nvPr/>
          </p:nvSpPr>
          <p:spPr>
            <a:xfrm>
              <a:off x="1214786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398" name="Freeform: Shape 397">
              <a:extLst>
                <a:ext uri="{FF2B5EF4-FFF2-40B4-BE49-F238E27FC236}">
                  <a16:creationId xmlns:a16="http://schemas.microsoft.com/office/drawing/2014/main" id="{7CBB1462-0395-FC22-998E-2499E9DD7401}"/>
                </a:ext>
              </a:extLst>
            </p:cNvPr>
            <p:cNvSpPr/>
            <p:nvPr/>
          </p:nvSpPr>
          <p:spPr>
            <a:xfrm>
              <a:off x="13018045"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399" name="Freeform: Shape 398">
              <a:extLst>
                <a:ext uri="{FF2B5EF4-FFF2-40B4-BE49-F238E27FC236}">
                  <a16:creationId xmlns:a16="http://schemas.microsoft.com/office/drawing/2014/main" id="{B0A4AFBF-F6D1-7A05-78F7-2E45BD21A285}"/>
                </a:ext>
              </a:extLst>
            </p:cNvPr>
            <p:cNvSpPr/>
            <p:nvPr/>
          </p:nvSpPr>
          <p:spPr>
            <a:xfrm>
              <a:off x="14758355" y="11540612"/>
              <a:ext cx="435103" cy="435077"/>
            </a:xfrm>
            <a:custGeom>
              <a:avLst/>
              <a:gdLst>
                <a:gd name="connsiteX0" fmla="*/ 435104 w 435103"/>
                <a:gd name="connsiteY0" fmla="*/ 435077 h 435077"/>
                <a:gd name="connsiteX1" fmla="*/ 435104 w 435103"/>
                <a:gd name="connsiteY1" fmla="*/ 217566 h 435077"/>
                <a:gd name="connsiteX2" fmla="*/ 435104 w 435103"/>
                <a:gd name="connsiteY2" fmla="*/ 27 h 435077"/>
                <a:gd name="connsiteX3" fmla="*/ 217565 w 435103"/>
                <a:gd name="connsiteY3" fmla="*/ 27 h 435077"/>
                <a:gd name="connsiteX4" fmla="*/ 435104 w 435103"/>
                <a:gd name="connsiteY4" fmla="*/ 217566 h 435077"/>
                <a:gd name="connsiteX5" fmla="*/ 217565 w 435103"/>
                <a:gd name="connsiteY5" fmla="*/ 435077 h 435077"/>
                <a:gd name="connsiteX6" fmla="*/ 435104 w 435103"/>
                <a:gd name="connsiteY6" fmla="*/ 435077 h 435077"/>
                <a:gd name="connsiteX7" fmla="*/ 0 w 435103"/>
                <a:gd name="connsiteY7" fmla="*/ 217539 h 435077"/>
                <a:gd name="connsiteX8" fmla="*/ 0 w 435103"/>
                <a:gd name="connsiteY8" fmla="*/ 0 h 435077"/>
                <a:gd name="connsiteX9" fmla="*/ 217539 w 435103"/>
                <a:gd name="connsiteY9" fmla="*/ 217539 h 435077"/>
                <a:gd name="connsiteX10" fmla="*/ 0 w 435103"/>
                <a:gd name="connsiteY10" fmla="*/ 217539 h 435077"/>
                <a:gd name="connsiteX11" fmla="*/ 27 w 435103"/>
                <a:gd name="connsiteY11" fmla="*/ 435077 h 435077"/>
                <a:gd name="connsiteX12" fmla="*/ 27 w 435103"/>
                <a:gd name="connsiteY12" fmla="*/ 217566 h 435077"/>
                <a:gd name="connsiteX13" fmla="*/ 217539 w 435103"/>
                <a:gd name="connsiteY13" fmla="*/ 217566 h 435077"/>
                <a:gd name="connsiteX14" fmla="*/ 27 w 43510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3" h="435077">
                  <a:moveTo>
                    <a:pt x="435104" y="435077"/>
                  </a:moveTo>
                  <a:lnTo>
                    <a:pt x="435104" y="217566"/>
                  </a:lnTo>
                  <a:lnTo>
                    <a:pt x="435104" y="27"/>
                  </a:lnTo>
                  <a:lnTo>
                    <a:pt x="217565" y="27"/>
                  </a:lnTo>
                  <a:lnTo>
                    <a:pt x="435104" y="217566"/>
                  </a:lnTo>
                  <a:lnTo>
                    <a:pt x="217565" y="435077"/>
                  </a:lnTo>
                  <a:lnTo>
                    <a:pt x="435104" y="435077"/>
                  </a:lnTo>
                  <a:close/>
                  <a:moveTo>
                    <a:pt x="0" y="217539"/>
                  </a:moveTo>
                  <a:lnTo>
                    <a:pt x="0" y="0"/>
                  </a:lnTo>
                  <a:lnTo>
                    <a:pt x="217539" y="217539"/>
                  </a:lnTo>
                  <a:lnTo>
                    <a:pt x="0" y="217539"/>
                  </a:lnTo>
                  <a:close/>
                  <a:moveTo>
                    <a:pt x="27" y="435077"/>
                  </a:moveTo>
                  <a:lnTo>
                    <a:pt x="27" y="217566"/>
                  </a:lnTo>
                  <a:lnTo>
                    <a:pt x="217539" y="217566"/>
                  </a:lnTo>
                  <a:lnTo>
                    <a:pt x="27" y="435077"/>
                  </a:lnTo>
                  <a:close/>
                </a:path>
              </a:pathLst>
            </a:custGeom>
            <a:grpFill/>
            <a:ln w="27192" cap="flat">
              <a:noFill/>
              <a:prstDash val="solid"/>
              <a:miter/>
            </a:ln>
          </p:spPr>
          <p:txBody>
            <a:bodyPr rtlCol="0" anchor="ctr"/>
            <a:lstStyle/>
            <a:p>
              <a:endParaRPr lang="uk-UA">
                <a:solidFill>
                  <a:schemeClr val="bg1"/>
                </a:solidFill>
              </a:endParaRPr>
            </a:p>
          </p:txBody>
        </p:sp>
        <p:sp>
          <p:nvSpPr>
            <p:cNvPr id="400" name="Freeform: Shape 399">
              <a:extLst>
                <a:ext uri="{FF2B5EF4-FFF2-40B4-BE49-F238E27FC236}">
                  <a16:creationId xmlns:a16="http://schemas.microsoft.com/office/drawing/2014/main" id="{35DD0247-6538-CDAE-F847-3C57ABD38DA9}"/>
                </a:ext>
              </a:extLst>
            </p:cNvPr>
            <p:cNvSpPr/>
            <p:nvPr/>
          </p:nvSpPr>
          <p:spPr>
            <a:xfrm>
              <a:off x="1388820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01" name="Freeform: Shape 400">
              <a:extLst>
                <a:ext uri="{FF2B5EF4-FFF2-40B4-BE49-F238E27FC236}">
                  <a16:creationId xmlns:a16="http://schemas.microsoft.com/office/drawing/2014/main" id="{9D2B283B-3622-29B4-40AF-3B9BF91ABE3E}"/>
                </a:ext>
              </a:extLst>
            </p:cNvPr>
            <p:cNvSpPr/>
            <p:nvPr/>
          </p:nvSpPr>
          <p:spPr>
            <a:xfrm>
              <a:off x="1562853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02" name="Freeform: Shape 401">
              <a:extLst>
                <a:ext uri="{FF2B5EF4-FFF2-40B4-BE49-F238E27FC236}">
                  <a16:creationId xmlns:a16="http://schemas.microsoft.com/office/drawing/2014/main" id="{653FEAC6-ABEB-ABDE-A50E-31206FE7FF63}"/>
                </a:ext>
              </a:extLst>
            </p:cNvPr>
            <p:cNvSpPr/>
            <p:nvPr/>
          </p:nvSpPr>
          <p:spPr>
            <a:xfrm>
              <a:off x="1649871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03" name="Freeform: Shape 402">
              <a:extLst>
                <a:ext uri="{FF2B5EF4-FFF2-40B4-BE49-F238E27FC236}">
                  <a16:creationId xmlns:a16="http://schemas.microsoft.com/office/drawing/2014/main" id="{31DE3A0A-3E6C-4701-3D9E-D68FC2CE12DB}"/>
                </a:ext>
              </a:extLst>
            </p:cNvPr>
            <p:cNvSpPr/>
            <p:nvPr/>
          </p:nvSpPr>
          <p:spPr>
            <a:xfrm>
              <a:off x="1823902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04" name="Freeform: Shape 403">
              <a:extLst>
                <a:ext uri="{FF2B5EF4-FFF2-40B4-BE49-F238E27FC236}">
                  <a16:creationId xmlns:a16="http://schemas.microsoft.com/office/drawing/2014/main" id="{28265539-8A3D-68C8-4B90-41CA30394342}"/>
                </a:ext>
              </a:extLst>
            </p:cNvPr>
            <p:cNvSpPr/>
            <p:nvPr/>
          </p:nvSpPr>
          <p:spPr>
            <a:xfrm>
              <a:off x="17368874" y="1154061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05" name="Freeform: Shape 404">
              <a:extLst>
                <a:ext uri="{FF2B5EF4-FFF2-40B4-BE49-F238E27FC236}">
                  <a16:creationId xmlns:a16="http://schemas.microsoft.com/office/drawing/2014/main" id="{8A51756B-E066-0483-7E94-344AF4186A30}"/>
                </a:ext>
              </a:extLst>
            </p:cNvPr>
            <p:cNvSpPr/>
            <p:nvPr/>
          </p:nvSpPr>
          <p:spPr>
            <a:xfrm>
              <a:off x="1910918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06" name="Freeform: Shape 405">
              <a:extLst>
                <a:ext uri="{FF2B5EF4-FFF2-40B4-BE49-F238E27FC236}">
                  <a16:creationId xmlns:a16="http://schemas.microsoft.com/office/drawing/2014/main" id="{766654E6-39FA-76C8-9A22-29E50EE333A3}"/>
                </a:ext>
              </a:extLst>
            </p:cNvPr>
            <p:cNvSpPr/>
            <p:nvPr/>
          </p:nvSpPr>
          <p:spPr>
            <a:xfrm>
              <a:off x="19979365" y="11540612"/>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07" name="Freeform: Shape 406">
              <a:extLst>
                <a:ext uri="{FF2B5EF4-FFF2-40B4-BE49-F238E27FC236}">
                  <a16:creationId xmlns:a16="http://schemas.microsoft.com/office/drawing/2014/main" id="{AB8E66DE-41B7-E0AE-E121-8CFDE7E8729A}"/>
                </a:ext>
              </a:extLst>
            </p:cNvPr>
            <p:cNvSpPr/>
            <p:nvPr/>
          </p:nvSpPr>
          <p:spPr>
            <a:xfrm>
              <a:off x="21719675"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08" name="Freeform: Shape 407">
              <a:extLst>
                <a:ext uri="{FF2B5EF4-FFF2-40B4-BE49-F238E27FC236}">
                  <a16:creationId xmlns:a16="http://schemas.microsoft.com/office/drawing/2014/main" id="{2AEFF285-4D93-43BA-16E9-65CE7416416A}"/>
                </a:ext>
              </a:extLst>
            </p:cNvPr>
            <p:cNvSpPr/>
            <p:nvPr/>
          </p:nvSpPr>
          <p:spPr>
            <a:xfrm>
              <a:off x="2084952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09" name="Freeform: Shape 408">
              <a:extLst>
                <a:ext uri="{FF2B5EF4-FFF2-40B4-BE49-F238E27FC236}">
                  <a16:creationId xmlns:a16="http://schemas.microsoft.com/office/drawing/2014/main" id="{C5CB468B-0E03-3A71-F501-270B7AD3951F}"/>
                </a:ext>
              </a:extLst>
            </p:cNvPr>
            <p:cNvSpPr/>
            <p:nvPr/>
          </p:nvSpPr>
          <p:spPr>
            <a:xfrm>
              <a:off x="2258985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10" name="Freeform: Shape 409">
              <a:extLst>
                <a:ext uri="{FF2B5EF4-FFF2-40B4-BE49-F238E27FC236}">
                  <a16:creationId xmlns:a16="http://schemas.microsoft.com/office/drawing/2014/main" id="{0FCABCB7-9EA0-BDBD-0622-A35C387422E4}"/>
                </a:ext>
              </a:extLst>
            </p:cNvPr>
            <p:cNvSpPr/>
            <p:nvPr/>
          </p:nvSpPr>
          <p:spPr>
            <a:xfrm>
              <a:off x="23460011" y="11540612"/>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11" name="Freeform: Shape 410">
              <a:extLst>
                <a:ext uri="{FF2B5EF4-FFF2-40B4-BE49-F238E27FC236}">
                  <a16:creationId xmlns:a16="http://schemas.microsoft.com/office/drawing/2014/main" id="{16577509-E437-C154-1BF1-990C5D7A6C92}"/>
                </a:ext>
              </a:extLst>
            </p:cNvPr>
            <p:cNvSpPr/>
            <p:nvPr/>
          </p:nvSpPr>
          <p:spPr>
            <a:xfrm>
              <a:off x="24330194"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44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44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235" y="113039"/>
                    <a:pt x="371447" y="153827"/>
                  </a:cubicBezTo>
                  <a:cubicBezTo>
                    <a:pt x="330658" y="194642"/>
                    <a:pt x="275186"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235" y="322066"/>
                    <a:pt x="371447" y="281277"/>
                  </a:cubicBezTo>
                  <a:cubicBezTo>
                    <a:pt x="330658" y="240462"/>
                    <a:pt x="275186"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12" name="Freeform: Shape 411">
              <a:extLst>
                <a:ext uri="{FF2B5EF4-FFF2-40B4-BE49-F238E27FC236}">
                  <a16:creationId xmlns:a16="http://schemas.microsoft.com/office/drawing/2014/main" id="{69C4FA61-5497-9D69-DC46-8C31EAC7F158}"/>
                </a:ext>
              </a:extLst>
            </p:cNvPr>
            <p:cNvSpPr/>
            <p:nvPr/>
          </p:nvSpPr>
          <p:spPr>
            <a:xfrm>
              <a:off x="835742"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413" name="Freeform: Shape 412">
              <a:extLst>
                <a:ext uri="{FF2B5EF4-FFF2-40B4-BE49-F238E27FC236}">
                  <a16:creationId xmlns:a16="http://schemas.microsoft.com/office/drawing/2014/main" id="{E22FBE22-F32D-60A9-E68A-E8605FAC8228}"/>
                </a:ext>
              </a:extLst>
            </p:cNvPr>
            <p:cNvSpPr/>
            <p:nvPr/>
          </p:nvSpPr>
          <p:spPr>
            <a:xfrm>
              <a:off x="-34409" y="12410767"/>
              <a:ext cx="435074" cy="435104"/>
            </a:xfrm>
            <a:custGeom>
              <a:avLst/>
              <a:gdLst>
                <a:gd name="connsiteX0" fmla="*/ 0 w 435074"/>
                <a:gd name="connsiteY0" fmla="*/ 435077 h 435104"/>
                <a:gd name="connsiteX1" fmla="*/ 217536 w 435074"/>
                <a:gd name="connsiteY1" fmla="*/ 435077 h 435104"/>
                <a:gd name="connsiteX2" fmla="*/ 217536 w 435074"/>
                <a:gd name="connsiteY2" fmla="*/ 217566 h 435104"/>
                <a:gd name="connsiteX3" fmla="*/ 0 w 435074"/>
                <a:gd name="connsiteY3" fmla="*/ 435077 h 435104"/>
                <a:gd name="connsiteX4" fmla="*/ 217536 w 435074"/>
                <a:gd name="connsiteY4" fmla="*/ 0 h 435104"/>
                <a:gd name="connsiteX5" fmla="*/ 3 w 435074"/>
                <a:gd name="connsiteY5" fmla="*/ 0 h 435104"/>
                <a:gd name="connsiteX6" fmla="*/ 217536 w 435074"/>
                <a:gd name="connsiteY6" fmla="*/ 217539 h 435104"/>
                <a:gd name="connsiteX7" fmla="*/ 217536 w 435074"/>
                <a:gd name="connsiteY7" fmla="*/ 0 h 435104"/>
                <a:gd name="connsiteX8" fmla="*/ 435075 w 435074"/>
                <a:gd name="connsiteY8" fmla="*/ 435105 h 435104"/>
                <a:gd name="connsiteX9" fmla="*/ 217536 w 435074"/>
                <a:gd name="connsiteY9" fmla="*/ 435105 h 435104"/>
                <a:gd name="connsiteX10" fmla="*/ 435075 w 435074"/>
                <a:gd name="connsiteY10" fmla="*/ 217566 h 435104"/>
                <a:gd name="connsiteX11" fmla="*/ 435075 w 435074"/>
                <a:gd name="connsiteY11" fmla="*/ 435105 h 435104"/>
                <a:gd name="connsiteX12" fmla="*/ 435075 w 435074"/>
                <a:gd name="connsiteY12" fmla="*/ 27 h 435104"/>
                <a:gd name="connsiteX13" fmla="*/ 217536 w 435074"/>
                <a:gd name="connsiteY13" fmla="*/ 27 h 435104"/>
                <a:gd name="connsiteX14" fmla="*/ 435075 w 435074"/>
                <a:gd name="connsiteY14" fmla="*/ 217539 h 435104"/>
                <a:gd name="connsiteX15" fmla="*/ 435075 w 435074"/>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4" h="435104">
                  <a:moveTo>
                    <a:pt x="0" y="435077"/>
                  </a:moveTo>
                  <a:lnTo>
                    <a:pt x="217536" y="435077"/>
                  </a:lnTo>
                  <a:lnTo>
                    <a:pt x="217536" y="217566"/>
                  </a:lnTo>
                  <a:lnTo>
                    <a:pt x="0" y="435077"/>
                  </a:lnTo>
                  <a:close/>
                  <a:moveTo>
                    <a:pt x="217536" y="0"/>
                  </a:moveTo>
                  <a:lnTo>
                    <a:pt x="3" y="0"/>
                  </a:lnTo>
                  <a:lnTo>
                    <a:pt x="217536" y="217539"/>
                  </a:lnTo>
                  <a:lnTo>
                    <a:pt x="217536" y="0"/>
                  </a:lnTo>
                  <a:close/>
                  <a:moveTo>
                    <a:pt x="435075" y="435105"/>
                  </a:moveTo>
                  <a:lnTo>
                    <a:pt x="217536" y="435105"/>
                  </a:lnTo>
                  <a:lnTo>
                    <a:pt x="435075" y="217566"/>
                  </a:lnTo>
                  <a:lnTo>
                    <a:pt x="435075" y="435105"/>
                  </a:lnTo>
                  <a:close/>
                  <a:moveTo>
                    <a:pt x="435075" y="27"/>
                  </a:moveTo>
                  <a:lnTo>
                    <a:pt x="217536" y="27"/>
                  </a:lnTo>
                  <a:lnTo>
                    <a:pt x="435075" y="217539"/>
                  </a:lnTo>
                  <a:lnTo>
                    <a:pt x="435075" y="27"/>
                  </a:lnTo>
                  <a:close/>
                </a:path>
              </a:pathLst>
            </a:custGeom>
            <a:grpFill/>
            <a:ln w="27192" cap="flat">
              <a:noFill/>
              <a:prstDash val="solid"/>
              <a:miter/>
            </a:ln>
          </p:spPr>
          <p:txBody>
            <a:bodyPr rtlCol="0" anchor="ctr"/>
            <a:lstStyle/>
            <a:p>
              <a:endParaRPr lang="uk-UA">
                <a:solidFill>
                  <a:schemeClr val="bg1"/>
                </a:solidFill>
              </a:endParaRPr>
            </a:p>
          </p:txBody>
        </p:sp>
        <p:sp>
          <p:nvSpPr>
            <p:cNvPr id="414" name="Freeform: Shape 413">
              <a:extLst>
                <a:ext uri="{FF2B5EF4-FFF2-40B4-BE49-F238E27FC236}">
                  <a16:creationId xmlns:a16="http://schemas.microsoft.com/office/drawing/2014/main" id="{C9C85416-AA2B-A51F-4ED3-F85006D93824}"/>
                </a:ext>
              </a:extLst>
            </p:cNvPr>
            <p:cNvSpPr/>
            <p:nvPr/>
          </p:nvSpPr>
          <p:spPr>
            <a:xfrm>
              <a:off x="1705924"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49" y="217593"/>
                    <a:pt x="330604" y="240516"/>
                    <a:pt x="371366" y="281277"/>
                  </a:cubicBezTo>
                  <a:cubicBezTo>
                    <a:pt x="412154"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3"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15" name="Freeform: Shape 414">
              <a:extLst>
                <a:ext uri="{FF2B5EF4-FFF2-40B4-BE49-F238E27FC236}">
                  <a16:creationId xmlns:a16="http://schemas.microsoft.com/office/drawing/2014/main" id="{BAF137D4-DA77-2B19-3BDF-F9E673A6182A}"/>
                </a:ext>
              </a:extLst>
            </p:cNvPr>
            <p:cNvSpPr/>
            <p:nvPr/>
          </p:nvSpPr>
          <p:spPr>
            <a:xfrm>
              <a:off x="257607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16" name="Freeform: Shape 415">
              <a:extLst>
                <a:ext uri="{FF2B5EF4-FFF2-40B4-BE49-F238E27FC236}">
                  <a16:creationId xmlns:a16="http://schemas.microsoft.com/office/drawing/2014/main" id="{41B62BB9-D5D4-644E-B43F-9CB26D951879}"/>
                </a:ext>
              </a:extLst>
            </p:cNvPr>
            <p:cNvSpPr/>
            <p:nvPr/>
          </p:nvSpPr>
          <p:spPr>
            <a:xfrm>
              <a:off x="4316416"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17" name="Freeform: Shape 416">
              <a:extLst>
                <a:ext uri="{FF2B5EF4-FFF2-40B4-BE49-F238E27FC236}">
                  <a16:creationId xmlns:a16="http://schemas.microsoft.com/office/drawing/2014/main" id="{5A25CB35-8E66-901F-A0B4-7D93D4B9EA09}"/>
                </a:ext>
              </a:extLst>
            </p:cNvPr>
            <p:cNvSpPr/>
            <p:nvPr/>
          </p:nvSpPr>
          <p:spPr>
            <a:xfrm>
              <a:off x="3446261"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18" name="Freeform: Shape 417">
              <a:extLst>
                <a:ext uri="{FF2B5EF4-FFF2-40B4-BE49-F238E27FC236}">
                  <a16:creationId xmlns:a16="http://schemas.microsoft.com/office/drawing/2014/main" id="{51105B3E-0567-6CFD-D0E3-521D36D8B76A}"/>
                </a:ext>
              </a:extLst>
            </p:cNvPr>
            <p:cNvSpPr/>
            <p:nvPr/>
          </p:nvSpPr>
          <p:spPr>
            <a:xfrm>
              <a:off x="5186571" y="12410767"/>
              <a:ext cx="435103" cy="435077"/>
            </a:xfrm>
            <a:custGeom>
              <a:avLst/>
              <a:gdLst>
                <a:gd name="connsiteX0" fmla="*/ 371365 w 435103"/>
                <a:gd name="connsiteY0" fmla="*/ 63739 h 435077"/>
                <a:gd name="connsiteX1" fmla="*/ 435077 w 435103"/>
                <a:gd name="connsiteY1" fmla="*/ 217539 h 435077"/>
                <a:gd name="connsiteX2" fmla="*/ 217729 w 435103"/>
                <a:gd name="connsiteY2" fmla="*/ 217539 h 435077"/>
                <a:gd name="connsiteX3" fmla="*/ 371365 w 435103"/>
                <a:gd name="connsiteY3" fmla="*/ 281277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77 h 435077"/>
                <a:gd name="connsiteX8" fmla="*/ 217375 w 435103"/>
                <a:gd name="connsiteY8" fmla="*/ 217539 h 435077"/>
                <a:gd name="connsiteX9" fmla="*/ 0 w 435103"/>
                <a:gd name="connsiteY9" fmla="*/ 217539 h 435077"/>
                <a:gd name="connsiteX10" fmla="*/ 63739 w 435103"/>
                <a:gd name="connsiteY10" fmla="*/ 63739 h 435077"/>
                <a:gd name="connsiteX11" fmla="*/ 217539 w 435103"/>
                <a:gd name="connsiteY11" fmla="*/ 0 h 435077"/>
                <a:gd name="connsiteX12" fmla="*/ 371365 w 435103"/>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39"/>
                  </a:moveTo>
                  <a:cubicBezTo>
                    <a:pt x="412181" y="104527"/>
                    <a:pt x="435077" y="159864"/>
                    <a:pt x="435077" y="217539"/>
                  </a:cubicBezTo>
                  <a:lnTo>
                    <a:pt x="217729" y="217539"/>
                  </a:lnTo>
                  <a:cubicBezTo>
                    <a:pt x="275349" y="217593"/>
                    <a:pt x="330632" y="240516"/>
                    <a:pt x="371365" y="281277"/>
                  </a:cubicBezTo>
                  <a:cubicBezTo>
                    <a:pt x="412181" y="322066"/>
                    <a:pt x="435104" y="377402"/>
                    <a:pt x="435104" y="435077"/>
                  </a:cubicBezTo>
                  <a:lnTo>
                    <a:pt x="217565" y="435077"/>
                  </a:lnTo>
                  <a:lnTo>
                    <a:pt x="27" y="435077"/>
                  </a:lnTo>
                  <a:cubicBezTo>
                    <a:pt x="27" y="377402"/>
                    <a:pt x="22923" y="322066"/>
                    <a:pt x="63739" y="281277"/>
                  </a:cubicBezTo>
                  <a:cubicBezTo>
                    <a:pt x="104500" y="240516"/>
                    <a:pt x="159755" y="217593"/>
                    <a:pt x="217375" y="217539"/>
                  </a:cubicBezTo>
                  <a:lnTo>
                    <a:pt x="0" y="217539"/>
                  </a:lnTo>
                  <a:cubicBezTo>
                    <a:pt x="0" y="159864"/>
                    <a:pt x="22923" y="104527"/>
                    <a:pt x="63739" y="63739"/>
                  </a:cubicBezTo>
                  <a:cubicBezTo>
                    <a:pt x="104527" y="22923"/>
                    <a:pt x="159864" y="0"/>
                    <a:pt x="217539" y="0"/>
                  </a:cubicBezTo>
                  <a:cubicBezTo>
                    <a:pt x="275240" y="0"/>
                    <a:pt x="330577"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19" name="Freeform: Shape 418">
              <a:extLst>
                <a:ext uri="{FF2B5EF4-FFF2-40B4-BE49-F238E27FC236}">
                  <a16:creationId xmlns:a16="http://schemas.microsoft.com/office/drawing/2014/main" id="{128A87E2-1D3B-1032-47B9-D6E693F4AC72}"/>
                </a:ext>
              </a:extLst>
            </p:cNvPr>
            <p:cNvSpPr/>
            <p:nvPr/>
          </p:nvSpPr>
          <p:spPr>
            <a:xfrm>
              <a:off x="605672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20" name="Freeform: Shape 419">
              <a:extLst>
                <a:ext uri="{FF2B5EF4-FFF2-40B4-BE49-F238E27FC236}">
                  <a16:creationId xmlns:a16="http://schemas.microsoft.com/office/drawing/2014/main" id="{621C556F-F5BF-B7BC-2FEC-4FBAD89D1AC9}"/>
                </a:ext>
              </a:extLst>
            </p:cNvPr>
            <p:cNvSpPr/>
            <p:nvPr/>
          </p:nvSpPr>
          <p:spPr>
            <a:xfrm>
              <a:off x="7797062"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421" name="Freeform: Shape 420">
              <a:extLst>
                <a:ext uri="{FF2B5EF4-FFF2-40B4-BE49-F238E27FC236}">
                  <a16:creationId xmlns:a16="http://schemas.microsoft.com/office/drawing/2014/main" id="{3680DE3D-94BE-549A-1DB9-14D8909FE210}"/>
                </a:ext>
              </a:extLst>
            </p:cNvPr>
            <p:cNvSpPr/>
            <p:nvPr/>
          </p:nvSpPr>
          <p:spPr>
            <a:xfrm>
              <a:off x="6926907"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22" name="Freeform: Shape 421">
              <a:extLst>
                <a:ext uri="{FF2B5EF4-FFF2-40B4-BE49-F238E27FC236}">
                  <a16:creationId xmlns:a16="http://schemas.microsoft.com/office/drawing/2014/main" id="{2270DB4A-BAAE-91D4-66A9-3B64DAE9F9D3}"/>
                </a:ext>
              </a:extLst>
            </p:cNvPr>
            <p:cNvSpPr/>
            <p:nvPr/>
          </p:nvSpPr>
          <p:spPr>
            <a:xfrm>
              <a:off x="8667217"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23" name="Freeform: Shape 422">
              <a:extLst>
                <a:ext uri="{FF2B5EF4-FFF2-40B4-BE49-F238E27FC236}">
                  <a16:creationId xmlns:a16="http://schemas.microsoft.com/office/drawing/2014/main" id="{73C8AC9E-4971-3D95-C51D-4AFB07AD1883}"/>
                </a:ext>
              </a:extLst>
            </p:cNvPr>
            <p:cNvSpPr/>
            <p:nvPr/>
          </p:nvSpPr>
          <p:spPr>
            <a:xfrm>
              <a:off x="9537371"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24" name="Freeform: Shape 423">
              <a:extLst>
                <a:ext uri="{FF2B5EF4-FFF2-40B4-BE49-F238E27FC236}">
                  <a16:creationId xmlns:a16="http://schemas.microsoft.com/office/drawing/2014/main" id="{3E2020E1-4F9E-52C1-370F-D1554B620624}"/>
                </a:ext>
              </a:extLst>
            </p:cNvPr>
            <p:cNvSpPr/>
            <p:nvPr/>
          </p:nvSpPr>
          <p:spPr>
            <a:xfrm>
              <a:off x="11277681"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425" name="Freeform: Shape 424">
              <a:extLst>
                <a:ext uri="{FF2B5EF4-FFF2-40B4-BE49-F238E27FC236}">
                  <a16:creationId xmlns:a16="http://schemas.microsoft.com/office/drawing/2014/main" id="{58F06816-A0A3-2182-67F3-E2F64950078C}"/>
                </a:ext>
              </a:extLst>
            </p:cNvPr>
            <p:cNvSpPr/>
            <p:nvPr/>
          </p:nvSpPr>
          <p:spPr>
            <a:xfrm>
              <a:off x="1040752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26" name="Freeform: Shape 425">
              <a:extLst>
                <a:ext uri="{FF2B5EF4-FFF2-40B4-BE49-F238E27FC236}">
                  <a16:creationId xmlns:a16="http://schemas.microsoft.com/office/drawing/2014/main" id="{E55009C5-C16F-51BA-DE94-343F7CA372F1}"/>
                </a:ext>
              </a:extLst>
            </p:cNvPr>
            <p:cNvSpPr/>
            <p:nvPr/>
          </p:nvSpPr>
          <p:spPr>
            <a:xfrm>
              <a:off x="1214786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922" y="104527"/>
                    <a:pt x="63710" y="63739"/>
                  </a:cubicBezTo>
                  <a:cubicBezTo>
                    <a:pt x="104499" y="22923"/>
                    <a:pt x="159836" y="0"/>
                    <a:pt x="217539" y="0"/>
                  </a:cubicBezTo>
                  <a:cubicBezTo>
                    <a:pt x="275239" y="0"/>
                    <a:pt x="330549"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27" name="Freeform: Shape 426">
              <a:extLst>
                <a:ext uri="{FF2B5EF4-FFF2-40B4-BE49-F238E27FC236}">
                  <a16:creationId xmlns:a16="http://schemas.microsoft.com/office/drawing/2014/main" id="{EFF10FD9-426F-FD29-8292-C6C28C54296F}"/>
                </a:ext>
              </a:extLst>
            </p:cNvPr>
            <p:cNvSpPr/>
            <p:nvPr/>
          </p:nvSpPr>
          <p:spPr>
            <a:xfrm>
              <a:off x="13018019"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28" name="Freeform: Shape 427">
              <a:extLst>
                <a:ext uri="{FF2B5EF4-FFF2-40B4-BE49-F238E27FC236}">
                  <a16:creationId xmlns:a16="http://schemas.microsoft.com/office/drawing/2014/main" id="{A2A721F7-F524-4032-A9D7-52A8B0BB2AE6}"/>
                </a:ext>
              </a:extLst>
            </p:cNvPr>
            <p:cNvSpPr/>
            <p:nvPr/>
          </p:nvSpPr>
          <p:spPr>
            <a:xfrm>
              <a:off x="14758355" y="12410767"/>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solidFill>
                  <a:schemeClr val="bg1"/>
                </a:solidFill>
              </a:endParaRPr>
            </a:p>
          </p:txBody>
        </p:sp>
        <p:sp>
          <p:nvSpPr>
            <p:cNvPr id="429" name="Freeform: Shape 428">
              <a:extLst>
                <a:ext uri="{FF2B5EF4-FFF2-40B4-BE49-F238E27FC236}">
                  <a16:creationId xmlns:a16="http://schemas.microsoft.com/office/drawing/2014/main" id="{B45C9269-A28C-54D1-30CB-462A3EF75D06}"/>
                </a:ext>
              </a:extLst>
            </p:cNvPr>
            <p:cNvSpPr/>
            <p:nvPr/>
          </p:nvSpPr>
          <p:spPr>
            <a:xfrm>
              <a:off x="1388820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30" name="Freeform: Shape 429">
              <a:extLst>
                <a:ext uri="{FF2B5EF4-FFF2-40B4-BE49-F238E27FC236}">
                  <a16:creationId xmlns:a16="http://schemas.microsoft.com/office/drawing/2014/main" id="{7FDB60BA-2C0E-EB47-AC4F-A715B6B09D43}"/>
                </a:ext>
              </a:extLst>
            </p:cNvPr>
            <p:cNvSpPr/>
            <p:nvPr/>
          </p:nvSpPr>
          <p:spPr>
            <a:xfrm>
              <a:off x="1562853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7"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31" name="Freeform: Shape 430">
              <a:extLst>
                <a:ext uri="{FF2B5EF4-FFF2-40B4-BE49-F238E27FC236}">
                  <a16:creationId xmlns:a16="http://schemas.microsoft.com/office/drawing/2014/main" id="{3F9BAB94-3A02-B297-03D1-7A1861AFCF5C}"/>
                </a:ext>
              </a:extLst>
            </p:cNvPr>
            <p:cNvSpPr/>
            <p:nvPr/>
          </p:nvSpPr>
          <p:spPr>
            <a:xfrm>
              <a:off x="1649866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66 h 435077"/>
                <a:gd name="connsiteX8" fmla="*/ 435077 w 435077"/>
                <a:gd name="connsiteY8" fmla="*/ 217566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66"/>
                  </a:lnTo>
                  <a:lnTo>
                    <a:pt x="435077" y="217566"/>
                  </a:lnTo>
                  <a:lnTo>
                    <a:pt x="435051" y="217539"/>
                  </a:lnTo>
                  <a:lnTo>
                    <a:pt x="435077" y="217539"/>
                  </a:lnTo>
                  <a:lnTo>
                    <a:pt x="435051"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32" name="Freeform: Shape 431">
              <a:extLst>
                <a:ext uri="{FF2B5EF4-FFF2-40B4-BE49-F238E27FC236}">
                  <a16:creationId xmlns:a16="http://schemas.microsoft.com/office/drawing/2014/main" id="{76C4A6E1-118C-1F37-A647-698F9222748E}"/>
                </a:ext>
              </a:extLst>
            </p:cNvPr>
            <p:cNvSpPr/>
            <p:nvPr/>
          </p:nvSpPr>
          <p:spPr>
            <a:xfrm>
              <a:off x="18239029"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solidFill>
                  <a:schemeClr val="bg1"/>
                </a:solidFill>
              </a:endParaRPr>
            </a:p>
          </p:txBody>
        </p:sp>
        <p:sp>
          <p:nvSpPr>
            <p:cNvPr id="433" name="Freeform: Shape 432">
              <a:extLst>
                <a:ext uri="{FF2B5EF4-FFF2-40B4-BE49-F238E27FC236}">
                  <a16:creationId xmlns:a16="http://schemas.microsoft.com/office/drawing/2014/main" id="{CDC0EB47-AC24-E88C-BD8A-F671457F3FF0}"/>
                </a:ext>
              </a:extLst>
            </p:cNvPr>
            <p:cNvSpPr/>
            <p:nvPr/>
          </p:nvSpPr>
          <p:spPr>
            <a:xfrm>
              <a:off x="1736884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7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7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7" y="435105"/>
                  </a:lnTo>
                  <a:lnTo>
                    <a:pt x="435077" y="217566"/>
                  </a:lnTo>
                  <a:lnTo>
                    <a:pt x="435077" y="435105"/>
                  </a:lnTo>
                  <a:close/>
                  <a:moveTo>
                    <a:pt x="435077" y="27"/>
                  </a:moveTo>
                  <a:lnTo>
                    <a:pt x="217567"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34" name="Freeform: Shape 433">
              <a:extLst>
                <a:ext uri="{FF2B5EF4-FFF2-40B4-BE49-F238E27FC236}">
                  <a16:creationId xmlns:a16="http://schemas.microsoft.com/office/drawing/2014/main" id="{AEFC9E4F-97C2-5748-0CFE-E7C2E4A38289}"/>
                </a:ext>
              </a:extLst>
            </p:cNvPr>
            <p:cNvSpPr/>
            <p:nvPr/>
          </p:nvSpPr>
          <p:spPr>
            <a:xfrm>
              <a:off x="1910918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55" y="217593"/>
                    <a:pt x="217374" y="217539"/>
                  </a:cubicBezTo>
                  <a:lnTo>
                    <a:pt x="0" y="217539"/>
                  </a:lnTo>
                  <a:cubicBezTo>
                    <a:pt x="0" y="159864"/>
                    <a:pt x="22922" y="104527"/>
                    <a:pt x="63710"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35" name="Freeform: Shape 434">
              <a:extLst>
                <a:ext uri="{FF2B5EF4-FFF2-40B4-BE49-F238E27FC236}">
                  <a16:creationId xmlns:a16="http://schemas.microsoft.com/office/drawing/2014/main" id="{3072A194-D332-85F2-4FDA-AC29E8022D3F}"/>
                </a:ext>
              </a:extLst>
            </p:cNvPr>
            <p:cNvSpPr/>
            <p:nvPr/>
          </p:nvSpPr>
          <p:spPr>
            <a:xfrm>
              <a:off x="1997933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36" name="Freeform: Shape 435">
              <a:extLst>
                <a:ext uri="{FF2B5EF4-FFF2-40B4-BE49-F238E27FC236}">
                  <a16:creationId xmlns:a16="http://schemas.microsoft.com/office/drawing/2014/main" id="{B7B76DD0-C9BA-3C48-7E72-3F5639744FDF}"/>
                </a:ext>
              </a:extLst>
            </p:cNvPr>
            <p:cNvSpPr/>
            <p:nvPr/>
          </p:nvSpPr>
          <p:spPr>
            <a:xfrm>
              <a:off x="21719675"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37" name="Freeform: Shape 436">
              <a:extLst>
                <a:ext uri="{FF2B5EF4-FFF2-40B4-BE49-F238E27FC236}">
                  <a16:creationId xmlns:a16="http://schemas.microsoft.com/office/drawing/2014/main" id="{7DCAFB0E-D368-5DD7-5D8F-B97E5F2A4DCC}"/>
                </a:ext>
              </a:extLst>
            </p:cNvPr>
            <p:cNvSpPr/>
            <p:nvPr/>
          </p:nvSpPr>
          <p:spPr>
            <a:xfrm>
              <a:off x="2084952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38" name="Freeform: Shape 437">
              <a:extLst>
                <a:ext uri="{FF2B5EF4-FFF2-40B4-BE49-F238E27FC236}">
                  <a16:creationId xmlns:a16="http://schemas.microsoft.com/office/drawing/2014/main" id="{98C0C4E3-B8E0-CA28-65E8-1DDEC84AEC37}"/>
                </a:ext>
              </a:extLst>
            </p:cNvPr>
            <p:cNvSpPr/>
            <p:nvPr/>
          </p:nvSpPr>
          <p:spPr>
            <a:xfrm>
              <a:off x="2258985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8" y="0"/>
                    <a:pt x="217539" y="0"/>
                  </a:cubicBezTo>
                  <a:cubicBezTo>
                    <a:pt x="275215" y="0"/>
                    <a:pt x="330550" y="22923"/>
                    <a:pt x="371367" y="63739"/>
                  </a:cubicBezTo>
                  <a:close/>
                </a:path>
              </a:pathLst>
            </a:custGeom>
            <a:grpFill/>
            <a:ln w="27192" cap="flat">
              <a:noFill/>
              <a:prstDash val="solid"/>
              <a:miter/>
            </a:ln>
          </p:spPr>
          <p:txBody>
            <a:bodyPr rtlCol="0" anchor="ctr"/>
            <a:lstStyle/>
            <a:p>
              <a:endParaRPr lang="uk-UA">
                <a:solidFill>
                  <a:schemeClr val="bg1"/>
                </a:solidFill>
              </a:endParaRPr>
            </a:p>
          </p:txBody>
        </p:sp>
        <p:sp>
          <p:nvSpPr>
            <p:cNvPr id="439" name="Freeform: Shape 438">
              <a:extLst>
                <a:ext uri="{FF2B5EF4-FFF2-40B4-BE49-F238E27FC236}">
                  <a16:creationId xmlns:a16="http://schemas.microsoft.com/office/drawing/2014/main" id="{7044D05F-42F5-8242-65B7-4F203B534234}"/>
                </a:ext>
              </a:extLst>
            </p:cNvPr>
            <p:cNvSpPr/>
            <p:nvPr/>
          </p:nvSpPr>
          <p:spPr>
            <a:xfrm>
              <a:off x="23460011"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solidFill>
                  <a:schemeClr val="bg1"/>
                </a:solidFill>
              </a:endParaRPr>
            </a:p>
          </p:txBody>
        </p:sp>
        <p:sp>
          <p:nvSpPr>
            <p:cNvPr id="440" name="Freeform: Shape 439">
              <a:extLst>
                <a:ext uri="{FF2B5EF4-FFF2-40B4-BE49-F238E27FC236}">
                  <a16:creationId xmlns:a16="http://schemas.microsoft.com/office/drawing/2014/main" id="{8E6063B4-CCC8-71CB-29F4-DBA6304841EC}"/>
                </a:ext>
              </a:extLst>
            </p:cNvPr>
            <p:cNvSpPr/>
            <p:nvPr/>
          </p:nvSpPr>
          <p:spPr>
            <a:xfrm>
              <a:off x="24330194"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solidFill>
                  <a:schemeClr val="bg1"/>
                </a:solidFill>
              </a:endParaRPr>
            </a:p>
          </p:txBody>
        </p:sp>
        <p:sp>
          <p:nvSpPr>
            <p:cNvPr id="441" name="Freeform: Shape 440">
              <a:extLst>
                <a:ext uri="{FF2B5EF4-FFF2-40B4-BE49-F238E27FC236}">
                  <a16:creationId xmlns:a16="http://schemas.microsoft.com/office/drawing/2014/main" id="{1552FA34-31AC-0F44-BC76-8B259E70CA9D}"/>
                </a:ext>
              </a:extLst>
            </p:cNvPr>
            <p:cNvSpPr/>
            <p:nvPr/>
          </p:nvSpPr>
          <p:spPr>
            <a:xfrm>
              <a:off x="83574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42" name="Freeform: Shape 441">
              <a:extLst>
                <a:ext uri="{FF2B5EF4-FFF2-40B4-BE49-F238E27FC236}">
                  <a16:creationId xmlns:a16="http://schemas.microsoft.com/office/drawing/2014/main" id="{A1F35D1D-2D59-F4BD-E52D-763E4625D955}"/>
                </a:ext>
              </a:extLst>
            </p:cNvPr>
            <p:cNvSpPr/>
            <p:nvPr/>
          </p:nvSpPr>
          <p:spPr>
            <a:xfrm>
              <a:off x="-34412"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43" name="Freeform: Shape 442">
              <a:extLst>
                <a:ext uri="{FF2B5EF4-FFF2-40B4-BE49-F238E27FC236}">
                  <a16:creationId xmlns:a16="http://schemas.microsoft.com/office/drawing/2014/main" id="{863A5D8B-0EFA-75DE-37BC-EFD1DF2A8CE1}"/>
                </a:ext>
              </a:extLst>
            </p:cNvPr>
            <p:cNvSpPr/>
            <p:nvPr/>
          </p:nvSpPr>
          <p:spPr>
            <a:xfrm>
              <a:off x="1705924" y="13280922"/>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50" y="194642"/>
                    <a:pt x="275213"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3"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44" name="Freeform: Shape 443">
              <a:extLst>
                <a:ext uri="{FF2B5EF4-FFF2-40B4-BE49-F238E27FC236}">
                  <a16:creationId xmlns:a16="http://schemas.microsoft.com/office/drawing/2014/main" id="{D2EF4A04-380E-3C2E-37FA-41FBA96838BF}"/>
                </a:ext>
              </a:extLst>
            </p:cNvPr>
            <p:cNvSpPr/>
            <p:nvPr/>
          </p:nvSpPr>
          <p:spPr>
            <a:xfrm>
              <a:off x="257607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45" name="Freeform: Shape 444">
              <a:extLst>
                <a:ext uri="{FF2B5EF4-FFF2-40B4-BE49-F238E27FC236}">
                  <a16:creationId xmlns:a16="http://schemas.microsoft.com/office/drawing/2014/main" id="{A4AF5279-29D9-D82C-B448-64233B40D0D7}"/>
                </a:ext>
              </a:extLst>
            </p:cNvPr>
            <p:cNvSpPr/>
            <p:nvPr/>
          </p:nvSpPr>
          <p:spPr>
            <a:xfrm>
              <a:off x="4316416" y="13280949"/>
              <a:ext cx="435077" cy="435050"/>
            </a:xfrm>
            <a:custGeom>
              <a:avLst/>
              <a:gdLst>
                <a:gd name="connsiteX0" fmla="*/ 435077 w 435077"/>
                <a:gd name="connsiteY0" fmla="*/ 435050 h 435050"/>
                <a:gd name="connsiteX1" fmla="*/ 435077 w 435077"/>
                <a:gd name="connsiteY1" fmla="*/ 0 h 435050"/>
                <a:gd name="connsiteX2" fmla="*/ 217565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5"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46" name="Freeform: Shape 445">
              <a:extLst>
                <a:ext uri="{FF2B5EF4-FFF2-40B4-BE49-F238E27FC236}">
                  <a16:creationId xmlns:a16="http://schemas.microsoft.com/office/drawing/2014/main" id="{A982DD53-D4BF-F95C-6C6F-ABE59A96D510}"/>
                </a:ext>
              </a:extLst>
            </p:cNvPr>
            <p:cNvSpPr/>
            <p:nvPr/>
          </p:nvSpPr>
          <p:spPr>
            <a:xfrm>
              <a:off x="3446261"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47" name="Freeform: Shape 446">
              <a:extLst>
                <a:ext uri="{FF2B5EF4-FFF2-40B4-BE49-F238E27FC236}">
                  <a16:creationId xmlns:a16="http://schemas.microsoft.com/office/drawing/2014/main" id="{599AC7E1-D446-C934-DFFD-DFC63E6ED755}"/>
                </a:ext>
              </a:extLst>
            </p:cNvPr>
            <p:cNvSpPr/>
            <p:nvPr/>
          </p:nvSpPr>
          <p:spPr>
            <a:xfrm>
              <a:off x="5186571" y="1328092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9"/>
                    <a:pt x="0" y="57702"/>
                    <a:pt x="0" y="0"/>
                  </a:cubicBezTo>
                  <a:lnTo>
                    <a:pt x="217539" y="0"/>
                  </a:lnTo>
                  <a:lnTo>
                    <a:pt x="435077" y="0"/>
                  </a:lnTo>
                  <a:cubicBezTo>
                    <a:pt x="435077" y="57702"/>
                    <a:pt x="412181" y="113039"/>
                    <a:pt x="371365" y="153827"/>
                  </a:cubicBezTo>
                  <a:cubicBezTo>
                    <a:pt x="330577" y="194642"/>
                    <a:pt x="275240" y="217539"/>
                    <a:pt x="217539" y="217539"/>
                  </a:cubicBezTo>
                  <a:cubicBezTo>
                    <a:pt x="159864" y="217539"/>
                    <a:pt x="104527" y="194642"/>
                    <a:pt x="63739" y="153827"/>
                  </a:cubicBezTo>
                  <a:close/>
                  <a:moveTo>
                    <a:pt x="63739" y="281277"/>
                  </a:moveTo>
                  <a:cubicBezTo>
                    <a:pt x="22923" y="322066"/>
                    <a:pt x="0" y="377402"/>
                    <a:pt x="0" y="435077"/>
                  </a:cubicBezTo>
                  <a:lnTo>
                    <a:pt x="217539" y="435077"/>
                  </a:lnTo>
                  <a:lnTo>
                    <a:pt x="435077" y="435077"/>
                  </a:lnTo>
                  <a:cubicBezTo>
                    <a:pt x="435077" y="377402"/>
                    <a:pt x="412181" y="322066"/>
                    <a:pt x="371365" y="281277"/>
                  </a:cubicBezTo>
                  <a:cubicBezTo>
                    <a:pt x="330577" y="240462"/>
                    <a:pt x="275240"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48" name="Freeform: Shape 447">
              <a:extLst>
                <a:ext uri="{FF2B5EF4-FFF2-40B4-BE49-F238E27FC236}">
                  <a16:creationId xmlns:a16="http://schemas.microsoft.com/office/drawing/2014/main" id="{04493991-34F6-A542-1B52-7BCE89ED31EE}"/>
                </a:ext>
              </a:extLst>
            </p:cNvPr>
            <p:cNvSpPr/>
            <p:nvPr/>
          </p:nvSpPr>
          <p:spPr>
            <a:xfrm>
              <a:off x="6056725"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49" name="Freeform: Shape 448">
              <a:extLst>
                <a:ext uri="{FF2B5EF4-FFF2-40B4-BE49-F238E27FC236}">
                  <a16:creationId xmlns:a16="http://schemas.microsoft.com/office/drawing/2014/main" id="{10368CBB-21F8-7AC3-33A6-091B6C878E97}"/>
                </a:ext>
              </a:extLst>
            </p:cNvPr>
            <p:cNvSpPr/>
            <p:nvPr/>
          </p:nvSpPr>
          <p:spPr>
            <a:xfrm>
              <a:off x="779706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50" name="Freeform: Shape 449">
              <a:extLst>
                <a:ext uri="{FF2B5EF4-FFF2-40B4-BE49-F238E27FC236}">
                  <a16:creationId xmlns:a16="http://schemas.microsoft.com/office/drawing/2014/main" id="{585EF69B-54D8-2230-73CB-94B668CFBC7D}"/>
                </a:ext>
              </a:extLst>
            </p:cNvPr>
            <p:cNvSpPr/>
            <p:nvPr/>
          </p:nvSpPr>
          <p:spPr>
            <a:xfrm>
              <a:off x="6926907" y="1328092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51" name="Freeform: Shape 450">
              <a:extLst>
                <a:ext uri="{FF2B5EF4-FFF2-40B4-BE49-F238E27FC236}">
                  <a16:creationId xmlns:a16="http://schemas.microsoft.com/office/drawing/2014/main" id="{36D5F8E8-5D7C-0E0C-A2F9-16280CD5F9C8}"/>
                </a:ext>
              </a:extLst>
            </p:cNvPr>
            <p:cNvSpPr/>
            <p:nvPr/>
          </p:nvSpPr>
          <p:spPr>
            <a:xfrm>
              <a:off x="8667217"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52" name="Freeform: Shape 451">
              <a:extLst>
                <a:ext uri="{FF2B5EF4-FFF2-40B4-BE49-F238E27FC236}">
                  <a16:creationId xmlns:a16="http://schemas.microsoft.com/office/drawing/2014/main" id="{982D9EC5-D586-F28B-98FF-A073596AE49D}"/>
                </a:ext>
              </a:extLst>
            </p:cNvPr>
            <p:cNvSpPr/>
            <p:nvPr/>
          </p:nvSpPr>
          <p:spPr>
            <a:xfrm>
              <a:off x="953737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53" name="Freeform: Shape 452">
              <a:extLst>
                <a:ext uri="{FF2B5EF4-FFF2-40B4-BE49-F238E27FC236}">
                  <a16:creationId xmlns:a16="http://schemas.microsoft.com/office/drawing/2014/main" id="{79B07F5C-A6E1-5A5A-2C41-AA45FB37D858}"/>
                </a:ext>
              </a:extLst>
            </p:cNvPr>
            <p:cNvSpPr/>
            <p:nvPr/>
          </p:nvSpPr>
          <p:spPr>
            <a:xfrm>
              <a:off x="1127770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54" name="Freeform: Shape 453">
              <a:extLst>
                <a:ext uri="{FF2B5EF4-FFF2-40B4-BE49-F238E27FC236}">
                  <a16:creationId xmlns:a16="http://schemas.microsoft.com/office/drawing/2014/main" id="{969A3BD6-7293-225D-AA86-5A3714BD6DF7}"/>
                </a:ext>
              </a:extLst>
            </p:cNvPr>
            <p:cNvSpPr/>
            <p:nvPr/>
          </p:nvSpPr>
          <p:spPr>
            <a:xfrm>
              <a:off x="1040752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55" name="Freeform: Shape 454">
              <a:extLst>
                <a:ext uri="{FF2B5EF4-FFF2-40B4-BE49-F238E27FC236}">
                  <a16:creationId xmlns:a16="http://schemas.microsoft.com/office/drawing/2014/main" id="{E53AEC98-F83E-A4DC-5973-F52237FB9C0C}"/>
                </a:ext>
              </a:extLst>
            </p:cNvPr>
            <p:cNvSpPr/>
            <p:nvPr/>
          </p:nvSpPr>
          <p:spPr>
            <a:xfrm>
              <a:off x="1214786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49" y="194642"/>
                    <a:pt x="275239" y="217539"/>
                    <a:pt x="217539" y="217539"/>
                  </a:cubicBezTo>
                  <a:cubicBezTo>
                    <a:pt x="159836" y="217539"/>
                    <a:pt x="104499"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49" y="240462"/>
                    <a:pt x="275239"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56" name="Freeform: Shape 455">
              <a:extLst>
                <a:ext uri="{FF2B5EF4-FFF2-40B4-BE49-F238E27FC236}">
                  <a16:creationId xmlns:a16="http://schemas.microsoft.com/office/drawing/2014/main" id="{FCD75DA3-5BFD-0CC1-966E-73FABE34A4F0}"/>
                </a:ext>
              </a:extLst>
            </p:cNvPr>
            <p:cNvSpPr/>
            <p:nvPr/>
          </p:nvSpPr>
          <p:spPr>
            <a:xfrm>
              <a:off x="1301801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57" name="Freeform: Shape 456">
              <a:extLst>
                <a:ext uri="{FF2B5EF4-FFF2-40B4-BE49-F238E27FC236}">
                  <a16:creationId xmlns:a16="http://schemas.microsoft.com/office/drawing/2014/main" id="{E7D8FB4B-CF49-1516-421F-7F21A494C1C4}"/>
                </a:ext>
              </a:extLst>
            </p:cNvPr>
            <p:cNvSpPr/>
            <p:nvPr/>
          </p:nvSpPr>
          <p:spPr>
            <a:xfrm>
              <a:off x="14758382"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58" name="Freeform: Shape 457">
              <a:extLst>
                <a:ext uri="{FF2B5EF4-FFF2-40B4-BE49-F238E27FC236}">
                  <a16:creationId xmlns:a16="http://schemas.microsoft.com/office/drawing/2014/main" id="{0FC89920-7DF7-F13E-3F3F-1FDCE015F18E}"/>
                </a:ext>
              </a:extLst>
            </p:cNvPr>
            <p:cNvSpPr/>
            <p:nvPr/>
          </p:nvSpPr>
          <p:spPr>
            <a:xfrm>
              <a:off x="1388820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59" name="Freeform: Shape 458">
              <a:extLst>
                <a:ext uri="{FF2B5EF4-FFF2-40B4-BE49-F238E27FC236}">
                  <a16:creationId xmlns:a16="http://schemas.microsoft.com/office/drawing/2014/main" id="{E83CBF41-3C6F-15DB-C4BF-B004E4390720}"/>
                </a:ext>
              </a:extLst>
            </p:cNvPr>
            <p:cNvSpPr/>
            <p:nvPr/>
          </p:nvSpPr>
          <p:spPr>
            <a:xfrm>
              <a:off x="1562853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60" name="Freeform: Shape 459">
              <a:extLst>
                <a:ext uri="{FF2B5EF4-FFF2-40B4-BE49-F238E27FC236}">
                  <a16:creationId xmlns:a16="http://schemas.microsoft.com/office/drawing/2014/main" id="{E82B834F-8609-A05F-FE58-EDEEDE5A8D0B}"/>
                </a:ext>
              </a:extLst>
            </p:cNvPr>
            <p:cNvSpPr/>
            <p:nvPr/>
          </p:nvSpPr>
          <p:spPr>
            <a:xfrm>
              <a:off x="1649869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61" name="Freeform: Shape 460">
              <a:extLst>
                <a:ext uri="{FF2B5EF4-FFF2-40B4-BE49-F238E27FC236}">
                  <a16:creationId xmlns:a16="http://schemas.microsoft.com/office/drawing/2014/main" id="{28159F47-9DB4-E0F7-85F7-A987A9C08FC0}"/>
                </a:ext>
              </a:extLst>
            </p:cNvPr>
            <p:cNvSpPr/>
            <p:nvPr/>
          </p:nvSpPr>
          <p:spPr>
            <a:xfrm>
              <a:off x="1823902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solidFill>
                  <a:schemeClr val="bg1"/>
                </a:solidFill>
              </a:endParaRPr>
            </a:p>
          </p:txBody>
        </p:sp>
        <p:sp>
          <p:nvSpPr>
            <p:cNvPr id="462" name="Freeform: Shape 461">
              <a:extLst>
                <a:ext uri="{FF2B5EF4-FFF2-40B4-BE49-F238E27FC236}">
                  <a16:creationId xmlns:a16="http://schemas.microsoft.com/office/drawing/2014/main" id="{E46497BA-14E8-770B-23D1-F8A9807064E1}"/>
                </a:ext>
              </a:extLst>
            </p:cNvPr>
            <p:cNvSpPr/>
            <p:nvPr/>
          </p:nvSpPr>
          <p:spPr>
            <a:xfrm>
              <a:off x="1736884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7 w 435077"/>
                <a:gd name="connsiteY4" fmla="*/ 435077 h 435077"/>
                <a:gd name="connsiteX5" fmla="*/ 217567 w 435077"/>
                <a:gd name="connsiteY5" fmla="*/ 0 h 435077"/>
                <a:gd name="connsiteX6" fmla="*/ 435077 w 435077"/>
                <a:gd name="connsiteY6" fmla="*/ 217566 h 435077"/>
                <a:gd name="connsiteX7" fmla="*/ 217567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7" y="435077"/>
                  </a:moveTo>
                  <a:lnTo>
                    <a:pt x="217567" y="0"/>
                  </a:lnTo>
                  <a:lnTo>
                    <a:pt x="435077" y="217566"/>
                  </a:lnTo>
                  <a:lnTo>
                    <a:pt x="217567" y="435077"/>
                  </a:lnTo>
                  <a:close/>
                </a:path>
              </a:pathLst>
            </a:custGeom>
            <a:grpFill/>
            <a:ln w="27192" cap="flat">
              <a:noFill/>
              <a:prstDash val="solid"/>
              <a:miter/>
            </a:ln>
          </p:spPr>
          <p:txBody>
            <a:bodyPr rtlCol="0" anchor="ctr"/>
            <a:lstStyle/>
            <a:p>
              <a:endParaRPr lang="uk-UA">
                <a:solidFill>
                  <a:schemeClr val="bg1"/>
                </a:solidFill>
              </a:endParaRPr>
            </a:p>
          </p:txBody>
        </p:sp>
        <p:sp>
          <p:nvSpPr>
            <p:cNvPr id="463" name="Freeform: Shape 462">
              <a:extLst>
                <a:ext uri="{FF2B5EF4-FFF2-40B4-BE49-F238E27FC236}">
                  <a16:creationId xmlns:a16="http://schemas.microsoft.com/office/drawing/2014/main" id="{49DA0588-06A1-E4AD-4113-DFDB5AAAD105}"/>
                </a:ext>
              </a:extLst>
            </p:cNvPr>
            <p:cNvSpPr/>
            <p:nvPr/>
          </p:nvSpPr>
          <p:spPr>
            <a:xfrm>
              <a:off x="1910918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0"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64" name="Freeform: Shape 463">
              <a:extLst>
                <a:ext uri="{FF2B5EF4-FFF2-40B4-BE49-F238E27FC236}">
                  <a16:creationId xmlns:a16="http://schemas.microsoft.com/office/drawing/2014/main" id="{4D454931-49A8-6C06-966E-B97812B9D910}"/>
                </a:ext>
              </a:extLst>
            </p:cNvPr>
            <p:cNvSpPr/>
            <p:nvPr/>
          </p:nvSpPr>
          <p:spPr>
            <a:xfrm>
              <a:off x="1997933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65" name="Freeform: Shape 464">
              <a:extLst>
                <a:ext uri="{FF2B5EF4-FFF2-40B4-BE49-F238E27FC236}">
                  <a16:creationId xmlns:a16="http://schemas.microsoft.com/office/drawing/2014/main" id="{0B65D191-A80C-D4BA-B88D-D4C425D09241}"/>
                </a:ext>
              </a:extLst>
            </p:cNvPr>
            <p:cNvSpPr/>
            <p:nvPr/>
          </p:nvSpPr>
          <p:spPr>
            <a:xfrm>
              <a:off x="21719675" y="13280922"/>
              <a:ext cx="435077" cy="435077"/>
            </a:xfrm>
            <a:custGeom>
              <a:avLst/>
              <a:gdLst>
                <a:gd name="connsiteX0" fmla="*/ 435077 w 435077"/>
                <a:gd name="connsiteY0" fmla="*/ 435077 h 435077"/>
                <a:gd name="connsiteX1" fmla="*/ 435077 w 435077"/>
                <a:gd name="connsiteY1" fmla="*/ 0 h 435077"/>
                <a:gd name="connsiteX2" fmla="*/ 217565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66" name="Freeform: Shape 465">
              <a:extLst>
                <a:ext uri="{FF2B5EF4-FFF2-40B4-BE49-F238E27FC236}">
                  <a16:creationId xmlns:a16="http://schemas.microsoft.com/office/drawing/2014/main" id="{266B28EB-3383-D698-2E30-A63AEA0D1AA6}"/>
                </a:ext>
              </a:extLst>
            </p:cNvPr>
            <p:cNvSpPr/>
            <p:nvPr/>
          </p:nvSpPr>
          <p:spPr>
            <a:xfrm>
              <a:off x="2084952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sp>
          <p:nvSpPr>
            <p:cNvPr id="467" name="Freeform: Shape 466">
              <a:extLst>
                <a:ext uri="{FF2B5EF4-FFF2-40B4-BE49-F238E27FC236}">
                  <a16:creationId xmlns:a16="http://schemas.microsoft.com/office/drawing/2014/main" id="{52F2197F-DE35-7237-7658-F04C8DB7D13B}"/>
                </a:ext>
              </a:extLst>
            </p:cNvPr>
            <p:cNvSpPr/>
            <p:nvPr/>
          </p:nvSpPr>
          <p:spPr>
            <a:xfrm>
              <a:off x="2258985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15" y="217539"/>
                    <a:pt x="217539" y="217539"/>
                  </a:cubicBezTo>
                  <a:cubicBezTo>
                    <a:pt x="159838"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15" y="217539"/>
                    <a:pt x="217539" y="217539"/>
                  </a:cubicBezTo>
                  <a:cubicBezTo>
                    <a:pt x="159838" y="217539"/>
                    <a:pt x="104501" y="240462"/>
                    <a:pt x="63712" y="281277"/>
                  </a:cubicBezTo>
                  <a:close/>
                </a:path>
              </a:pathLst>
            </a:custGeom>
            <a:grpFill/>
            <a:ln w="27192" cap="flat">
              <a:noFill/>
              <a:prstDash val="solid"/>
              <a:miter/>
            </a:ln>
          </p:spPr>
          <p:txBody>
            <a:bodyPr rtlCol="0" anchor="ctr"/>
            <a:lstStyle/>
            <a:p>
              <a:endParaRPr lang="uk-UA">
                <a:solidFill>
                  <a:schemeClr val="bg1"/>
                </a:solidFill>
              </a:endParaRPr>
            </a:p>
          </p:txBody>
        </p:sp>
        <p:sp>
          <p:nvSpPr>
            <p:cNvPr id="468" name="Freeform: Shape 467">
              <a:extLst>
                <a:ext uri="{FF2B5EF4-FFF2-40B4-BE49-F238E27FC236}">
                  <a16:creationId xmlns:a16="http://schemas.microsoft.com/office/drawing/2014/main" id="{69CF7E9A-1602-D05C-FEE5-DEDAF0AA1471}"/>
                </a:ext>
              </a:extLst>
            </p:cNvPr>
            <p:cNvSpPr/>
            <p:nvPr/>
          </p:nvSpPr>
          <p:spPr>
            <a:xfrm>
              <a:off x="2346001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2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12" y="217539"/>
                  </a:lnTo>
                  <a:lnTo>
                    <a:pt x="0" y="217539"/>
                  </a:lnTo>
                  <a:close/>
                  <a:moveTo>
                    <a:pt x="0" y="435077"/>
                  </a:moveTo>
                  <a:lnTo>
                    <a:pt x="0" y="217566"/>
                  </a:lnTo>
                  <a:lnTo>
                    <a:pt x="217512" y="217566"/>
                  </a:lnTo>
                  <a:lnTo>
                    <a:pt x="0" y="435077"/>
                  </a:lnTo>
                  <a:close/>
                </a:path>
              </a:pathLst>
            </a:custGeom>
            <a:grpFill/>
            <a:ln w="27192" cap="flat">
              <a:noFill/>
              <a:prstDash val="solid"/>
              <a:miter/>
            </a:ln>
          </p:spPr>
          <p:txBody>
            <a:bodyPr rtlCol="0" anchor="ctr"/>
            <a:lstStyle/>
            <a:p>
              <a:endParaRPr lang="uk-UA">
                <a:solidFill>
                  <a:schemeClr val="bg1"/>
                </a:solidFill>
              </a:endParaRPr>
            </a:p>
          </p:txBody>
        </p:sp>
        <p:sp>
          <p:nvSpPr>
            <p:cNvPr id="469" name="Freeform: Shape 468">
              <a:extLst>
                <a:ext uri="{FF2B5EF4-FFF2-40B4-BE49-F238E27FC236}">
                  <a16:creationId xmlns:a16="http://schemas.microsoft.com/office/drawing/2014/main" id="{10309F4A-D838-8D2F-6B6F-D3736DDEDC64}"/>
                </a:ext>
              </a:extLst>
            </p:cNvPr>
            <p:cNvSpPr/>
            <p:nvPr/>
          </p:nvSpPr>
          <p:spPr>
            <a:xfrm>
              <a:off x="24330194"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solidFill>
                  <a:schemeClr val="bg1"/>
                </a:solidFill>
              </a:endParaRPr>
            </a:p>
          </p:txBody>
        </p:sp>
      </p:grpSp>
      <p:sp>
        <p:nvSpPr>
          <p:cNvPr id="470" name="TextBox 469">
            <a:extLst>
              <a:ext uri="{FF2B5EF4-FFF2-40B4-BE49-F238E27FC236}">
                <a16:creationId xmlns:a16="http://schemas.microsoft.com/office/drawing/2014/main" id="{90707BD4-B7B6-12E3-96DC-5C5CEDD6A6FF}"/>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chemeClr val="bg1"/>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45750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6667500" y="1728336"/>
            <a:ext cx="14662150" cy="9717087"/>
          </a:xfrm>
        </p:spPr>
        <p:txBody>
          <a:bodyPr/>
          <a:lstStyle>
            <a:lvl1pPr>
              <a:lnSpc>
                <a:spcPct val="100000"/>
              </a:lnSpc>
              <a:defRPr sz="8600">
                <a:solidFill>
                  <a:schemeClr val="tx2"/>
                </a:solidFill>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1">
            <a:extLst>
              <a:ext uri="{FF2B5EF4-FFF2-40B4-BE49-F238E27FC236}">
                <a16:creationId xmlns:a16="http://schemas.microsoft.com/office/drawing/2014/main" id="{BAD5B3F4-41FA-5B40-DA62-5B54E0897A82}"/>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F2B7A9AA-2D8D-E207-A45B-91E62B290A4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471603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text with pattern">
    <p:bg>
      <p:bgPr>
        <a:solidFill>
          <a:schemeClr val="accent1"/>
        </a:solidFill>
        <a:effectLst/>
      </p:bgPr>
    </p:bg>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BCFA4843-2EEB-F757-826B-7080CBD95F0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bg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10904466-2B5F-6EA8-820B-F755AB4A7FC5}"/>
              </a:ext>
            </a:extLst>
          </p:cNvPr>
          <p:cNvSpPr>
            <a:spLocks noGrp="1"/>
          </p:cNvSpPr>
          <p:nvPr>
            <p:ph type="title"/>
          </p:nvPr>
        </p:nvSpPr>
        <p:spPr>
          <a:xfrm>
            <a:off x="577850" y="339310"/>
            <a:ext cx="11092945" cy="11657428"/>
          </a:xfrm>
        </p:spPr>
        <p:txBody>
          <a:bodyPr/>
          <a:lstStyle>
            <a:lvl1pPr>
              <a:lnSpc>
                <a:spcPct val="100000"/>
              </a:lnSpc>
              <a:defRPr sz="6400">
                <a:solidFill>
                  <a:schemeClr val="bg1"/>
                </a:solidFill>
              </a:defRPr>
            </a:lvl1pPr>
          </a:lstStyle>
          <a:p>
            <a:r>
              <a:rPr lang="en-US" dirty="0"/>
              <a:t>Click to edit Master title style</a:t>
            </a:r>
          </a:p>
        </p:txBody>
      </p:sp>
      <p:sp>
        <p:nvSpPr>
          <p:cNvPr id="32" name="Footer Placeholder 1">
            <a:extLst>
              <a:ext uri="{FF2B5EF4-FFF2-40B4-BE49-F238E27FC236}">
                <a16:creationId xmlns:a16="http://schemas.microsoft.com/office/drawing/2014/main" id="{CFB8F54E-D02B-B808-A8D0-C3C3930BBE80}"/>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bg1"/>
                </a:solidFill>
                <a:latin typeface="IBM Plex Sans" panose="020B0503050203000203" pitchFamily="34" charset="0"/>
              </a:defRPr>
            </a:lvl1pPr>
          </a:lstStyle>
          <a:p>
            <a:r>
              <a:rPr lang="en-US"/>
              <a:t>IBM TechXchange | © 2024 IBM Corporation</a:t>
            </a:r>
            <a:endParaRPr lang="en-US" dirty="0"/>
          </a:p>
        </p:txBody>
      </p:sp>
      <p:grpSp>
        <p:nvGrpSpPr>
          <p:cNvPr id="5" name="Group 4">
            <a:extLst>
              <a:ext uri="{FF2B5EF4-FFF2-40B4-BE49-F238E27FC236}">
                <a16:creationId xmlns:a16="http://schemas.microsoft.com/office/drawing/2014/main" id="{33C9EAAB-1DED-44F7-0DF2-E9DB6ECC6CA7}"/>
              </a:ext>
            </a:extLst>
          </p:cNvPr>
          <p:cNvGrpSpPr>
            <a:grpSpLocks noChangeAspect="1"/>
          </p:cNvGrpSpPr>
          <p:nvPr userDrawn="1"/>
        </p:nvGrpSpPr>
        <p:grpSpPr>
          <a:xfrm>
            <a:off x="508338" y="502920"/>
            <a:ext cx="23370498" cy="12710160"/>
            <a:chOff x="-34412" y="228570"/>
            <a:chExt cx="24799683" cy="13487429"/>
          </a:xfrm>
          <a:solidFill>
            <a:srgbClr val="C6C6C6">
              <a:alpha val="15000"/>
            </a:srgbClr>
          </a:solidFill>
        </p:grpSpPr>
        <p:sp>
          <p:nvSpPr>
            <p:cNvPr id="30" name="Freeform: Shape 29">
              <a:extLst>
                <a:ext uri="{FF2B5EF4-FFF2-40B4-BE49-F238E27FC236}">
                  <a16:creationId xmlns:a16="http://schemas.microsoft.com/office/drawing/2014/main" id="{98C4EE13-B436-CD50-362E-7F86B87926BB}"/>
                </a:ext>
              </a:extLst>
            </p:cNvPr>
            <p:cNvSpPr/>
            <p:nvPr/>
          </p:nvSpPr>
          <p:spPr>
            <a:xfrm>
              <a:off x="835769" y="228598"/>
              <a:ext cx="435077" cy="435073"/>
            </a:xfrm>
            <a:custGeom>
              <a:avLst/>
              <a:gdLst>
                <a:gd name="connsiteX0" fmla="*/ 371366 w 435077"/>
                <a:gd name="connsiteY0" fmla="*/ 63716 h 435073"/>
                <a:gd name="connsiteX1" fmla="*/ 435077 w 435077"/>
                <a:gd name="connsiteY1" fmla="*/ 217539 h 435073"/>
                <a:gd name="connsiteX2" fmla="*/ 218925 w 435077"/>
                <a:gd name="connsiteY2" fmla="*/ 217539 h 435073"/>
                <a:gd name="connsiteX3" fmla="*/ 371366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1 w 435077"/>
                <a:gd name="connsiteY7" fmla="*/ 281249 h 435073"/>
                <a:gd name="connsiteX8" fmla="*/ 216125 w 435077"/>
                <a:gd name="connsiteY8" fmla="*/ 217539 h 435073"/>
                <a:gd name="connsiteX9" fmla="*/ 0 w 435077"/>
                <a:gd name="connsiteY9" fmla="*/ 217539 h 435073"/>
                <a:gd name="connsiteX10" fmla="*/ 63711 w 435077"/>
                <a:gd name="connsiteY10" fmla="*/ 63716 h 435073"/>
                <a:gd name="connsiteX11" fmla="*/ 217539 w 435077"/>
                <a:gd name="connsiteY11" fmla="*/ 0 h 435073"/>
                <a:gd name="connsiteX12" fmla="*/ 371366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6" y="63716"/>
                  </a:moveTo>
                  <a:cubicBezTo>
                    <a:pt x="412154" y="104512"/>
                    <a:pt x="435077" y="159844"/>
                    <a:pt x="435077" y="217539"/>
                  </a:cubicBezTo>
                  <a:lnTo>
                    <a:pt x="218925" y="217539"/>
                  </a:lnTo>
                  <a:cubicBezTo>
                    <a:pt x="276138" y="217907"/>
                    <a:pt x="330903" y="240784"/>
                    <a:pt x="371366" y="281249"/>
                  </a:cubicBezTo>
                  <a:cubicBezTo>
                    <a:pt x="412154" y="322046"/>
                    <a:pt x="435077" y="377379"/>
                    <a:pt x="435077" y="435073"/>
                  </a:cubicBezTo>
                  <a:lnTo>
                    <a:pt x="217539" y="435073"/>
                  </a:lnTo>
                  <a:lnTo>
                    <a:pt x="0" y="435073"/>
                  </a:lnTo>
                  <a:cubicBezTo>
                    <a:pt x="0" y="377379"/>
                    <a:pt x="22923" y="322046"/>
                    <a:pt x="63711" y="281249"/>
                  </a:cubicBezTo>
                  <a:cubicBezTo>
                    <a:pt x="104174" y="240784"/>
                    <a:pt x="158939" y="217907"/>
                    <a:pt x="216125" y="217539"/>
                  </a:cubicBezTo>
                  <a:lnTo>
                    <a:pt x="0" y="217539"/>
                  </a:lnTo>
                  <a:cubicBezTo>
                    <a:pt x="0" y="159844"/>
                    <a:pt x="22923" y="104512"/>
                    <a:pt x="63711" y="63716"/>
                  </a:cubicBezTo>
                  <a:cubicBezTo>
                    <a:pt x="104500" y="22919"/>
                    <a:pt x="159836" y="0"/>
                    <a:pt x="217539" y="0"/>
                  </a:cubicBezTo>
                  <a:cubicBezTo>
                    <a:pt x="275213" y="0"/>
                    <a:pt x="330550" y="22919"/>
                    <a:pt x="371366" y="63716"/>
                  </a:cubicBezTo>
                  <a:close/>
                </a:path>
              </a:pathLst>
            </a:custGeom>
            <a:grpFill/>
            <a:ln w="27192" cap="flat">
              <a:noFill/>
              <a:prstDash val="solid"/>
              <a:miter/>
            </a:ln>
          </p:spPr>
          <p:txBody>
            <a:bodyPr rtlCol="0" anchor="ctr"/>
            <a:lstStyle/>
            <a:p>
              <a:endParaRPr lang="uk-UA"/>
            </a:p>
          </p:txBody>
        </p:sp>
        <p:sp>
          <p:nvSpPr>
            <p:cNvPr id="31" name="Freeform: Shape 30">
              <a:extLst>
                <a:ext uri="{FF2B5EF4-FFF2-40B4-BE49-F238E27FC236}">
                  <a16:creationId xmlns:a16="http://schemas.microsoft.com/office/drawing/2014/main" id="{04A2C5F0-405F-36A7-19A0-44A0A152D5A4}"/>
                </a:ext>
              </a:extLst>
            </p:cNvPr>
            <p:cNvSpPr/>
            <p:nvPr/>
          </p:nvSpPr>
          <p:spPr>
            <a:xfrm>
              <a:off x="-34398" y="228598"/>
              <a:ext cx="435090" cy="435078"/>
            </a:xfrm>
            <a:custGeom>
              <a:avLst/>
              <a:gdLst>
                <a:gd name="connsiteX0" fmla="*/ 217525 w 435090"/>
                <a:gd name="connsiteY0" fmla="*/ 0 h 435078"/>
                <a:gd name="connsiteX1" fmla="*/ 0 w 435090"/>
                <a:gd name="connsiteY1" fmla="*/ 0 h 435078"/>
                <a:gd name="connsiteX2" fmla="*/ 0 w 435090"/>
                <a:gd name="connsiteY2" fmla="*/ 217539 h 435078"/>
                <a:gd name="connsiteX3" fmla="*/ 217525 w 435090"/>
                <a:gd name="connsiteY3" fmla="*/ 0 h 435078"/>
                <a:gd name="connsiteX4" fmla="*/ 435091 w 435090"/>
                <a:gd name="connsiteY4" fmla="*/ 0 h 435078"/>
                <a:gd name="connsiteX5" fmla="*/ 435091 w 435090"/>
                <a:gd name="connsiteY5" fmla="*/ 217539 h 435078"/>
                <a:gd name="connsiteX6" fmla="*/ 217552 w 435090"/>
                <a:gd name="connsiteY6" fmla="*/ 0 h 435078"/>
                <a:gd name="connsiteX7" fmla="*/ 435091 w 435090"/>
                <a:gd name="connsiteY7" fmla="*/ 0 h 435078"/>
                <a:gd name="connsiteX8" fmla="*/ 217552 w 435090"/>
                <a:gd name="connsiteY8" fmla="*/ 435079 h 435078"/>
                <a:gd name="connsiteX9" fmla="*/ 435091 w 435090"/>
                <a:gd name="connsiteY9" fmla="*/ 217539 h 435078"/>
                <a:gd name="connsiteX10" fmla="*/ 435091 w 435090"/>
                <a:gd name="connsiteY10" fmla="*/ 435079 h 435078"/>
                <a:gd name="connsiteX11" fmla="*/ 217552 w 435090"/>
                <a:gd name="connsiteY11" fmla="*/ 435079 h 435078"/>
                <a:gd name="connsiteX12" fmla="*/ 217552 w 435090"/>
                <a:gd name="connsiteY12" fmla="*/ 435079 h 435078"/>
                <a:gd name="connsiteX13" fmla="*/ 11 w 435090"/>
                <a:gd name="connsiteY13" fmla="*/ 217539 h 435078"/>
                <a:gd name="connsiteX14" fmla="*/ 11 w 435090"/>
                <a:gd name="connsiteY14" fmla="*/ 435079 h 435078"/>
                <a:gd name="connsiteX15" fmla="*/ 217552 w 435090"/>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8">
                  <a:moveTo>
                    <a:pt x="217525" y="0"/>
                  </a:moveTo>
                  <a:lnTo>
                    <a:pt x="0" y="0"/>
                  </a:lnTo>
                  <a:lnTo>
                    <a:pt x="0" y="217539"/>
                  </a:lnTo>
                  <a:lnTo>
                    <a:pt x="217525" y="0"/>
                  </a:lnTo>
                  <a:close/>
                  <a:moveTo>
                    <a:pt x="435091" y="0"/>
                  </a:moveTo>
                  <a:lnTo>
                    <a:pt x="435091" y="217539"/>
                  </a:lnTo>
                  <a:lnTo>
                    <a:pt x="217552" y="0"/>
                  </a:lnTo>
                  <a:lnTo>
                    <a:pt x="435091" y="0"/>
                  </a:lnTo>
                  <a:close/>
                  <a:moveTo>
                    <a:pt x="217552" y="435079"/>
                  </a:moveTo>
                  <a:lnTo>
                    <a:pt x="435091" y="217539"/>
                  </a:lnTo>
                  <a:lnTo>
                    <a:pt x="435091" y="435079"/>
                  </a:lnTo>
                  <a:lnTo>
                    <a:pt x="217552" y="435079"/>
                  </a:lnTo>
                  <a:close/>
                  <a:moveTo>
                    <a:pt x="217552" y="435079"/>
                  </a:moveTo>
                  <a:lnTo>
                    <a:pt x="11" y="217539"/>
                  </a:lnTo>
                  <a:lnTo>
                    <a:pt x="11" y="435079"/>
                  </a:lnTo>
                  <a:lnTo>
                    <a:pt x="217552" y="435079"/>
                  </a:lnTo>
                  <a:close/>
                </a:path>
              </a:pathLst>
            </a:custGeom>
            <a:grpFill/>
            <a:ln w="27192" cap="flat">
              <a:noFill/>
              <a:prstDash val="solid"/>
              <a:miter/>
            </a:ln>
          </p:spPr>
          <p:txBody>
            <a:bodyPr rtlCol="0" anchor="ctr"/>
            <a:lstStyle/>
            <a:p>
              <a:endParaRPr lang="uk-UA"/>
            </a:p>
          </p:txBody>
        </p:sp>
        <p:sp>
          <p:nvSpPr>
            <p:cNvPr id="33" name="Freeform: Shape 32">
              <a:extLst>
                <a:ext uri="{FF2B5EF4-FFF2-40B4-BE49-F238E27FC236}">
                  <a16:creationId xmlns:a16="http://schemas.microsoft.com/office/drawing/2014/main" id="{C088871D-D7D1-F52F-721A-76833E14B557}"/>
                </a:ext>
              </a:extLst>
            </p:cNvPr>
            <p:cNvSpPr/>
            <p:nvPr/>
          </p:nvSpPr>
          <p:spPr>
            <a:xfrm>
              <a:off x="1705924"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3 h 435075"/>
                <a:gd name="connsiteX8" fmla="*/ 435077 w 435077"/>
                <a:gd name="connsiteY8" fmla="*/ 217543 h 435075"/>
                <a:gd name="connsiteX9" fmla="*/ 435077 w 435077"/>
                <a:gd name="connsiteY9" fmla="*/ 217538 h 435075"/>
                <a:gd name="connsiteX10" fmla="*/ 435077 w 435077"/>
                <a:gd name="connsiteY10" fmla="*/ 217533 h 435075"/>
                <a:gd name="connsiteX11" fmla="*/ 435077 w 435077"/>
                <a:gd name="connsiteY11" fmla="*/ 217533 h 435075"/>
                <a:gd name="connsiteX12" fmla="*/ 217539 w 435077"/>
                <a:gd name="connsiteY12" fmla="*/ 5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3"/>
                  </a:lnTo>
                  <a:lnTo>
                    <a:pt x="435077" y="217543"/>
                  </a:lnTo>
                  <a:lnTo>
                    <a:pt x="435077" y="217538"/>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34" name="Freeform: Shape 33">
              <a:extLst>
                <a:ext uri="{FF2B5EF4-FFF2-40B4-BE49-F238E27FC236}">
                  <a16:creationId xmlns:a16="http://schemas.microsoft.com/office/drawing/2014/main" id="{F37B66B0-A21D-3971-136D-1BAD43292D2E}"/>
                </a:ext>
              </a:extLst>
            </p:cNvPr>
            <p:cNvSpPr/>
            <p:nvPr/>
          </p:nvSpPr>
          <p:spPr>
            <a:xfrm>
              <a:off x="2576106" y="228598"/>
              <a:ext cx="435077" cy="435078"/>
            </a:xfrm>
            <a:custGeom>
              <a:avLst/>
              <a:gdLst>
                <a:gd name="connsiteX0" fmla="*/ 0 w 435077"/>
                <a:gd name="connsiteY0" fmla="*/ 435079 h 435078"/>
                <a:gd name="connsiteX1" fmla="*/ 217512 w 435077"/>
                <a:gd name="connsiteY1" fmla="*/ 435079 h 435078"/>
                <a:gd name="connsiteX2" fmla="*/ 217512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2" y="435079"/>
                  </a:lnTo>
                  <a:lnTo>
                    <a:pt x="217512"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35" name="Freeform: Shape 34">
              <a:extLst>
                <a:ext uri="{FF2B5EF4-FFF2-40B4-BE49-F238E27FC236}">
                  <a16:creationId xmlns:a16="http://schemas.microsoft.com/office/drawing/2014/main" id="{CF027849-0B3C-F2FD-43C3-98EB8EE43A42}"/>
                </a:ext>
              </a:extLst>
            </p:cNvPr>
            <p:cNvSpPr/>
            <p:nvPr/>
          </p:nvSpPr>
          <p:spPr>
            <a:xfrm>
              <a:off x="4316416" y="228598"/>
              <a:ext cx="435103" cy="435073"/>
            </a:xfrm>
            <a:custGeom>
              <a:avLst/>
              <a:gdLst>
                <a:gd name="connsiteX0" fmla="*/ 371365 w 435103"/>
                <a:gd name="connsiteY0" fmla="*/ 63716 h 435073"/>
                <a:gd name="connsiteX1" fmla="*/ 435077 w 435103"/>
                <a:gd name="connsiteY1" fmla="*/ 217539 h 435073"/>
                <a:gd name="connsiteX2" fmla="*/ 218952 w 435103"/>
                <a:gd name="connsiteY2" fmla="*/ 217539 h 435073"/>
                <a:gd name="connsiteX3" fmla="*/ 371365 w 435103"/>
                <a:gd name="connsiteY3" fmla="*/ 281249 h 435073"/>
                <a:gd name="connsiteX4" fmla="*/ 435104 w 435103"/>
                <a:gd name="connsiteY4" fmla="*/ 435073 h 435073"/>
                <a:gd name="connsiteX5" fmla="*/ 217565 w 435103"/>
                <a:gd name="connsiteY5" fmla="*/ 435073 h 435073"/>
                <a:gd name="connsiteX6" fmla="*/ 27 w 435103"/>
                <a:gd name="connsiteY6" fmla="*/ 435073 h 435073"/>
                <a:gd name="connsiteX7" fmla="*/ 63739 w 435103"/>
                <a:gd name="connsiteY7" fmla="*/ 281249 h 435073"/>
                <a:gd name="connsiteX8" fmla="*/ 216151 w 435103"/>
                <a:gd name="connsiteY8" fmla="*/ 217539 h 435073"/>
                <a:gd name="connsiteX9" fmla="*/ 0 w 435103"/>
                <a:gd name="connsiteY9" fmla="*/ 217539 h 435073"/>
                <a:gd name="connsiteX10" fmla="*/ 63739 w 435103"/>
                <a:gd name="connsiteY10" fmla="*/ 63716 h 435073"/>
                <a:gd name="connsiteX11" fmla="*/ 217539 w 435103"/>
                <a:gd name="connsiteY11" fmla="*/ 0 h 435073"/>
                <a:gd name="connsiteX12" fmla="*/ 371365 w 435103"/>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3">
                  <a:moveTo>
                    <a:pt x="371365" y="63716"/>
                  </a:moveTo>
                  <a:cubicBezTo>
                    <a:pt x="412181" y="104512"/>
                    <a:pt x="435077" y="159844"/>
                    <a:pt x="435077" y="217539"/>
                  </a:cubicBezTo>
                  <a:lnTo>
                    <a:pt x="218952" y="217539"/>
                  </a:lnTo>
                  <a:cubicBezTo>
                    <a:pt x="276138" y="217907"/>
                    <a:pt x="330903" y="240784"/>
                    <a:pt x="371365" y="281249"/>
                  </a:cubicBezTo>
                  <a:cubicBezTo>
                    <a:pt x="412181" y="322046"/>
                    <a:pt x="435104" y="377379"/>
                    <a:pt x="435104" y="435073"/>
                  </a:cubicBezTo>
                  <a:lnTo>
                    <a:pt x="217565" y="435073"/>
                  </a:lnTo>
                  <a:lnTo>
                    <a:pt x="27" y="435073"/>
                  </a:lnTo>
                  <a:cubicBezTo>
                    <a:pt x="27" y="377379"/>
                    <a:pt x="22923" y="322046"/>
                    <a:pt x="63739" y="281249"/>
                  </a:cubicBezTo>
                  <a:cubicBezTo>
                    <a:pt x="104201" y="240784"/>
                    <a:pt x="158966" y="217907"/>
                    <a:pt x="216151" y="217539"/>
                  </a:cubicBezTo>
                  <a:lnTo>
                    <a:pt x="0" y="217539"/>
                  </a:lnTo>
                  <a:cubicBezTo>
                    <a:pt x="0" y="159844"/>
                    <a:pt x="22923" y="104512"/>
                    <a:pt x="63739" y="63716"/>
                  </a:cubicBezTo>
                  <a:cubicBezTo>
                    <a:pt x="104527" y="22919"/>
                    <a:pt x="159864" y="0"/>
                    <a:pt x="217539" y="0"/>
                  </a:cubicBezTo>
                  <a:cubicBezTo>
                    <a:pt x="275240" y="0"/>
                    <a:pt x="330577" y="22919"/>
                    <a:pt x="371365" y="63716"/>
                  </a:cubicBezTo>
                  <a:close/>
                </a:path>
              </a:pathLst>
            </a:custGeom>
            <a:grpFill/>
            <a:ln w="27192" cap="flat">
              <a:noFill/>
              <a:prstDash val="solid"/>
              <a:miter/>
            </a:ln>
          </p:spPr>
          <p:txBody>
            <a:bodyPr rtlCol="0" anchor="ctr"/>
            <a:lstStyle/>
            <a:p>
              <a:endParaRPr lang="uk-UA"/>
            </a:p>
          </p:txBody>
        </p:sp>
        <p:sp>
          <p:nvSpPr>
            <p:cNvPr id="36" name="Freeform: Shape 35">
              <a:extLst>
                <a:ext uri="{FF2B5EF4-FFF2-40B4-BE49-F238E27FC236}">
                  <a16:creationId xmlns:a16="http://schemas.microsoft.com/office/drawing/2014/main" id="{C5227356-E1B7-729A-984F-DD3736C3ED9C}"/>
                </a:ext>
              </a:extLst>
            </p:cNvPr>
            <p:cNvSpPr/>
            <p:nvPr/>
          </p:nvSpPr>
          <p:spPr>
            <a:xfrm>
              <a:off x="3446261" y="228598"/>
              <a:ext cx="435077" cy="435078"/>
            </a:xfrm>
            <a:custGeom>
              <a:avLst/>
              <a:gdLst>
                <a:gd name="connsiteX0" fmla="*/ 217566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39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6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6" y="0"/>
                  </a:moveTo>
                  <a:lnTo>
                    <a:pt x="217539" y="0"/>
                  </a:lnTo>
                  <a:lnTo>
                    <a:pt x="27" y="0"/>
                  </a:lnTo>
                  <a:lnTo>
                    <a:pt x="27" y="217539"/>
                  </a:lnTo>
                  <a:lnTo>
                    <a:pt x="217539" y="7"/>
                  </a:lnTo>
                  <a:lnTo>
                    <a:pt x="435077" y="217539"/>
                  </a:lnTo>
                  <a:lnTo>
                    <a:pt x="217539" y="435079"/>
                  </a:lnTo>
                  <a:lnTo>
                    <a:pt x="0" y="217539"/>
                  </a:lnTo>
                  <a:lnTo>
                    <a:pt x="0" y="435079"/>
                  </a:lnTo>
                  <a:lnTo>
                    <a:pt x="217539" y="435079"/>
                  </a:lnTo>
                  <a:lnTo>
                    <a:pt x="435077" y="435079"/>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37" name="Freeform: Shape 36">
              <a:extLst>
                <a:ext uri="{FF2B5EF4-FFF2-40B4-BE49-F238E27FC236}">
                  <a16:creationId xmlns:a16="http://schemas.microsoft.com/office/drawing/2014/main" id="{EF237892-868E-176E-E198-3599F652A108}"/>
                </a:ext>
              </a:extLst>
            </p:cNvPr>
            <p:cNvSpPr/>
            <p:nvPr/>
          </p:nvSpPr>
          <p:spPr>
            <a:xfrm>
              <a:off x="518659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38" name="Freeform: Shape 37">
              <a:extLst>
                <a:ext uri="{FF2B5EF4-FFF2-40B4-BE49-F238E27FC236}">
                  <a16:creationId xmlns:a16="http://schemas.microsoft.com/office/drawing/2014/main" id="{E18A5A8E-08E6-5068-DB17-946F0E3266FF}"/>
                </a:ext>
              </a:extLst>
            </p:cNvPr>
            <p:cNvSpPr/>
            <p:nvPr/>
          </p:nvSpPr>
          <p:spPr>
            <a:xfrm>
              <a:off x="6056752"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39" name="Freeform: Shape 38">
              <a:extLst>
                <a:ext uri="{FF2B5EF4-FFF2-40B4-BE49-F238E27FC236}">
                  <a16:creationId xmlns:a16="http://schemas.microsoft.com/office/drawing/2014/main" id="{A4279533-E6AF-0BD9-1844-134B40C4E0D9}"/>
                </a:ext>
              </a:extLst>
            </p:cNvPr>
            <p:cNvSpPr/>
            <p:nvPr/>
          </p:nvSpPr>
          <p:spPr>
            <a:xfrm>
              <a:off x="7797062" y="228598"/>
              <a:ext cx="435104" cy="435073"/>
            </a:xfrm>
            <a:custGeom>
              <a:avLst/>
              <a:gdLst>
                <a:gd name="connsiteX0" fmla="*/ 371366 w 435104"/>
                <a:gd name="connsiteY0" fmla="*/ 63716 h 435073"/>
                <a:gd name="connsiteX1" fmla="*/ 435077 w 435104"/>
                <a:gd name="connsiteY1" fmla="*/ 217539 h 435073"/>
                <a:gd name="connsiteX2" fmla="*/ 218953 w 435104"/>
                <a:gd name="connsiteY2" fmla="*/ 217539 h 435073"/>
                <a:gd name="connsiteX3" fmla="*/ 371366 w 435104"/>
                <a:gd name="connsiteY3" fmla="*/ 281249 h 435073"/>
                <a:gd name="connsiteX4" fmla="*/ 435105 w 435104"/>
                <a:gd name="connsiteY4" fmla="*/ 435073 h 435073"/>
                <a:gd name="connsiteX5" fmla="*/ 217566 w 435104"/>
                <a:gd name="connsiteY5" fmla="*/ 435073 h 435073"/>
                <a:gd name="connsiteX6" fmla="*/ 27 w 435104"/>
                <a:gd name="connsiteY6" fmla="*/ 435073 h 435073"/>
                <a:gd name="connsiteX7" fmla="*/ 63739 w 435104"/>
                <a:gd name="connsiteY7" fmla="*/ 281249 h 435073"/>
                <a:gd name="connsiteX8" fmla="*/ 216152 w 435104"/>
                <a:gd name="connsiteY8" fmla="*/ 217539 h 435073"/>
                <a:gd name="connsiteX9" fmla="*/ 0 w 435104"/>
                <a:gd name="connsiteY9" fmla="*/ 217539 h 435073"/>
                <a:gd name="connsiteX10" fmla="*/ 63739 w 435104"/>
                <a:gd name="connsiteY10" fmla="*/ 63716 h 435073"/>
                <a:gd name="connsiteX11" fmla="*/ 217539 w 435104"/>
                <a:gd name="connsiteY11" fmla="*/ 0 h 435073"/>
                <a:gd name="connsiteX12" fmla="*/ 371366 w 435104"/>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3">
                  <a:moveTo>
                    <a:pt x="371366" y="63716"/>
                  </a:moveTo>
                  <a:cubicBezTo>
                    <a:pt x="412182" y="104512"/>
                    <a:pt x="435077" y="159844"/>
                    <a:pt x="435077" y="217539"/>
                  </a:cubicBezTo>
                  <a:lnTo>
                    <a:pt x="218953" y="217539"/>
                  </a:lnTo>
                  <a:cubicBezTo>
                    <a:pt x="276138" y="217907"/>
                    <a:pt x="330904" y="240784"/>
                    <a:pt x="371366" y="281249"/>
                  </a:cubicBezTo>
                  <a:cubicBezTo>
                    <a:pt x="412182" y="322046"/>
                    <a:pt x="435105" y="377379"/>
                    <a:pt x="435105" y="435073"/>
                  </a:cubicBezTo>
                  <a:lnTo>
                    <a:pt x="217566" y="435073"/>
                  </a:lnTo>
                  <a:lnTo>
                    <a:pt x="27" y="435073"/>
                  </a:lnTo>
                  <a:cubicBezTo>
                    <a:pt x="27" y="377379"/>
                    <a:pt x="22924" y="322046"/>
                    <a:pt x="63739" y="281249"/>
                  </a:cubicBezTo>
                  <a:cubicBezTo>
                    <a:pt x="104201" y="240784"/>
                    <a:pt x="158967" y="217907"/>
                    <a:pt x="216152" y="217539"/>
                  </a:cubicBezTo>
                  <a:lnTo>
                    <a:pt x="0" y="217539"/>
                  </a:lnTo>
                  <a:cubicBezTo>
                    <a:pt x="0" y="159844"/>
                    <a:pt x="22924" y="104512"/>
                    <a:pt x="63739" y="63716"/>
                  </a:cubicBezTo>
                  <a:cubicBezTo>
                    <a:pt x="104527" y="22919"/>
                    <a:pt x="159864" y="0"/>
                    <a:pt x="217539" y="0"/>
                  </a:cubicBezTo>
                  <a:cubicBezTo>
                    <a:pt x="275241" y="0"/>
                    <a:pt x="330578" y="22919"/>
                    <a:pt x="371366" y="63716"/>
                  </a:cubicBezTo>
                  <a:close/>
                </a:path>
              </a:pathLst>
            </a:custGeom>
            <a:grpFill/>
            <a:ln w="27192" cap="flat">
              <a:noFill/>
              <a:prstDash val="solid"/>
              <a:miter/>
            </a:ln>
          </p:spPr>
          <p:txBody>
            <a:bodyPr rtlCol="0" anchor="ctr"/>
            <a:lstStyle/>
            <a:p>
              <a:endParaRPr lang="uk-UA"/>
            </a:p>
          </p:txBody>
        </p:sp>
        <p:sp>
          <p:nvSpPr>
            <p:cNvPr id="40" name="Freeform: Shape 39">
              <a:extLst>
                <a:ext uri="{FF2B5EF4-FFF2-40B4-BE49-F238E27FC236}">
                  <a16:creationId xmlns:a16="http://schemas.microsoft.com/office/drawing/2014/main" id="{B30AD30D-7ECF-4C06-5A63-B065D33AEE43}"/>
                </a:ext>
              </a:extLst>
            </p:cNvPr>
            <p:cNvSpPr/>
            <p:nvPr/>
          </p:nvSpPr>
          <p:spPr>
            <a:xfrm>
              <a:off x="6926907"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41" name="Freeform: Shape 40">
              <a:extLst>
                <a:ext uri="{FF2B5EF4-FFF2-40B4-BE49-F238E27FC236}">
                  <a16:creationId xmlns:a16="http://schemas.microsoft.com/office/drawing/2014/main" id="{E216D67F-BEF7-2A59-DEF4-6D19CE6113A4}"/>
                </a:ext>
              </a:extLst>
            </p:cNvPr>
            <p:cNvSpPr/>
            <p:nvPr/>
          </p:nvSpPr>
          <p:spPr>
            <a:xfrm>
              <a:off x="866721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42" name="Freeform: Shape 41">
              <a:extLst>
                <a:ext uri="{FF2B5EF4-FFF2-40B4-BE49-F238E27FC236}">
                  <a16:creationId xmlns:a16="http://schemas.microsoft.com/office/drawing/2014/main" id="{347E1790-C075-9B4A-8A51-A06A533F3248}"/>
                </a:ext>
              </a:extLst>
            </p:cNvPr>
            <p:cNvSpPr/>
            <p:nvPr/>
          </p:nvSpPr>
          <p:spPr>
            <a:xfrm>
              <a:off x="9537399" y="228598"/>
              <a:ext cx="435077" cy="435078"/>
            </a:xfrm>
            <a:custGeom>
              <a:avLst/>
              <a:gdLst>
                <a:gd name="connsiteX0" fmla="*/ 0 w 435077"/>
                <a:gd name="connsiteY0" fmla="*/ 435079 h 435078"/>
                <a:gd name="connsiteX1" fmla="*/ 217511 w 435077"/>
                <a:gd name="connsiteY1" fmla="*/ 435079 h 435078"/>
                <a:gd name="connsiteX2" fmla="*/ 217511 w 435077"/>
                <a:gd name="connsiteY2" fmla="*/ 217546 h 435078"/>
                <a:gd name="connsiteX3" fmla="*/ 0 w 435077"/>
                <a:gd name="connsiteY3" fmla="*/ 435079 h 435078"/>
                <a:gd name="connsiteX4" fmla="*/ 217511 w 435077"/>
                <a:gd name="connsiteY4" fmla="*/ 0 h 435078"/>
                <a:gd name="connsiteX5" fmla="*/ 0 w 435077"/>
                <a:gd name="connsiteY5" fmla="*/ 0 h 435078"/>
                <a:gd name="connsiteX6" fmla="*/ 217511 w 435077"/>
                <a:gd name="connsiteY6" fmla="*/ 217532 h 435078"/>
                <a:gd name="connsiteX7" fmla="*/ 217511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1" y="435079"/>
                  </a:lnTo>
                  <a:lnTo>
                    <a:pt x="217511" y="217546"/>
                  </a:lnTo>
                  <a:lnTo>
                    <a:pt x="0" y="435079"/>
                  </a:lnTo>
                  <a:close/>
                  <a:moveTo>
                    <a:pt x="217511" y="0"/>
                  </a:moveTo>
                  <a:lnTo>
                    <a:pt x="0" y="0"/>
                  </a:lnTo>
                  <a:lnTo>
                    <a:pt x="217511" y="217532"/>
                  </a:lnTo>
                  <a:lnTo>
                    <a:pt x="217511"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3" name="Freeform: Shape 42">
              <a:extLst>
                <a:ext uri="{FF2B5EF4-FFF2-40B4-BE49-F238E27FC236}">
                  <a16:creationId xmlns:a16="http://schemas.microsoft.com/office/drawing/2014/main" id="{B0F710FC-5BEF-C112-F0BB-CD991F8EE4C7}"/>
                </a:ext>
              </a:extLst>
            </p:cNvPr>
            <p:cNvSpPr/>
            <p:nvPr/>
          </p:nvSpPr>
          <p:spPr>
            <a:xfrm>
              <a:off x="1127770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2"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174" y="240784"/>
                    <a:pt x="158938" y="217907"/>
                    <a:pt x="216151" y="217539"/>
                  </a:cubicBezTo>
                  <a:lnTo>
                    <a:pt x="0" y="217539"/>
                  </a:lnTo>
                  <a:cubicBezTo>
                    <a:pt x="0" y="159844"/>
                    <a:pt x="22922" y="104512"/>
                    <a:pt x="63710" y="63716"/>
                  </a:cubicBezTo>
                  <a:cubicBezTo>
                    <a:pt x="104499" y="22919"/>
                    <a:pt x="159836" y="0"/>
                    <a:pt x="217539" y="0"/>
                  </a:cubicBezTo>
                  <a:cubicBezTo>
                    <a:pt x="275239" y="0"/>
                    <a:pt x="330549" y="22919"/>
                    <a:pt x="371365" y="63716"/>
                  </a:cubicBezTo>
                  <a:close/>
                </a:path>
              </a:pathLst>
            </a:custGeom>
            <a:grpFill/>
            <a:ln w="27192" cap="flat">
              <a:noFill/>
              <a:prstDash val="solid"/>
              <a:miter/>
            </a:ln>
          </p:spPr>
          <p:txBody>
            <a:bodyPr rtlCol="0" anchor="ctr"/>
            <a:lstStyle/>
            <a:p>
              <a:endParaRPr lang="uk-UA"/>
            </a:p>
          </p:txBody>
        </p:sp>
        <p:sp>
          <p:nvSpPr>
            <p:cNvPr id="44" name="Freeform: Shape 43">
              <a:extLst>
                <a:ext uri="{FF2B5EF4-FFF2-40B4-BE49-F238E27FC236}">
                  <a16:creationId xmlns:a16="http://schemas.microsoft.com/office/drawing/2014/main" id="{16CDF594-C920-BC02-89AB-8859336238D5}"/>
                </a:ext>
              </a:extLst>
            </p:cNvPr>
            <p:cNvSpPr/>
            <p:nvPr/>
          </p:nvSpPr>
          <p:spPr>
            <a:xfrm>
              <a:off x="1040755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45" name="Freeform: Shape 44">
              <a:extLst>
                <a:ext uri="{FF2B5EF4-FFF2-40B4-BE49-F238E27FC236}">
                  <a16:creationId xmlns:a16="http://schemas.microsoft.com/office/drawing/2014/main" id="{C74A7FAF-2382-01C7-E6A6-4BDC6D61D4E8}"/>
                </a:ext>
              </a:extLst>
            </p:cNvPr>
            <p:cNvSpPr/>
            <p:nvPr/>
          </p:nvSpPr>
          <p:spPr>
            <a:xfrm>
              <a:off x="12147836" y="228570"/>
              <a:ext cx="435077" cy="435076"/>
            </a:xfrm>
            <a:custGeom>
              <a:avLst/>
              <a:gdLst>
                <a:gd name="connsiteX0" fmla="*/ 217539 w 435077"/>
                <a:gd name="connsiteY0" fmla="*/ 217534 h 435076"/>
                <a:gd name="connsiteX1" fmla="*/ 217539 w 435077"/>
                <a:gd name="connsiteY1" fmla="*/ 0 h 435076"/>
                <a:gd name="connsiteX2" fmla="*/ 0 w 435077"/>
                <a:gd name="connsiteY2" fmla="*/ 0 h 435076"/>
                <a:gd name="connsiteX3" fmla="*/ 217539 w 435077"/>
                <a:gd name="connsiteY3" fmla="*/ 217538 h 435076"/>
                <a:gd name="connsiteX4" fmla="*/ 0 w 435077"/>
                <a:gd name="connsiteY4" fmla="*/ 435077 h 435076"/>
                <a:gd name="connsiteX5" fmla="*/ 217539 w 435077"/>
                <a:gd name="connsiteY5" fmla="*/ 435077 h 435076"/>
                <a:gd name="connsiteX6" fmla="*/ 217539 w 435077"/>
                <a:gd name="connsiteY6" fmla="*/ 435071 h 435076"/>
                <a:gd name="connsiteX7" fmla="*/ 435077 w 435077"/>
                <a:gd name="connsiteY7" fmla="*/ 217543 h 435076"/>
                <a:gd name="connsiteX8" fmla="*/ 435077 w 435077"/>
                <a:gd name="connsiteY8" fmla="*/ 217543 h 435076"/>
                <a:gd name="connsiteX9" fmla="*/ 435077 w 435077"/>
                <a:gd name="connsiteY9" fmla="*/ 217538 h 435076"/>
                <a:gd name="connsiteX10" fmla="*/ 435077 w 435077"/>
                <a:gd name="connsiteY10" fmla="*/ 217534 h 435076"/>
                <a:gd name="connsiteX11" fmla="*/ 435077 w 435077"/>
                <a:gd name="connsiteY11" fmla="*/ 217534 h 435076"/>
                <a:gd name="connsiteX12" fmla="*/ 217539 w 435077"/>
                <a:gd name="connsiteY12" fmla="*/ 5 h 435076"/>
                <a:gd name="connsiteX13" fmla="*/ 217539 w 435077"/>
                <a:gd name="connsiteY13" fmla="*/ 217534 h 435076"/>
                <a:gd name="connsiteX14" fmla="*/ 217539 w 435077"/>
                <a:gd name="connsiteY14" fmla="*/ 217534 h 43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6">
                  <a:moveTo>
                    <a:pt x="217539" y="217534"/>
                  </a:moveTo>
                  <a:lnTo>
                    <a:pt x="217539" y="0"/>
                  </a:lnTo>
                  <a:lnTo>
                    <a:pt x="0" y="0"/>
                  </a:lnTo>
                  <a:lnTo>
                    <a:pt x="217539" y="217538"/>
                  </a:lnTo>
                  <a:lnTo>
                    <a:pt x="0" y="435077"/>
                  </a:lnTo>
                  <a:lnTo>
                    <a:pt x="217539" y="435077"/>
                  </a:lnTo>
                  <a:lnTo>
                    <a:pt x="217539" y="435071"/>
                  </a:lnTo>
                  <a:lnTo>
                    <a:pt x="435077" y="217543"/>
                  </a:lnTo>
                  <a:lnTo>
                    <a:pt x="435077" y="217543"/>
                  </a:lnTo>
                  <a:lnTo>
                    <a:pt x="435077" y="217538"/>
                  </a:lnTo>
                  <a:lnTo>
                    <a:pt x="435077" y="217534"/>
                  </a:lnTo>
                  <a:lnTo>
                    <a:pt x="435077" y="217534"/>
                  </a:lnTo>
                  <a:lnTo>
                    <a:pt x="217539" y="5"/>
                  </a:lnTo>
                  <a:lnTo>
                    <a:pt x="217539" y="217534"/>
                  </a:lnTo>
                  <a:lnTo>
                    <a:pt x="217539" y="217534"/>
                  </a:lnTo>
                  <a:close/>
                </a:path>
              </a:pathLst>
            </a:custGeom>
            <a:grpFill/>
            <a:ln w="27192" cap="flat">
              <a:noFill/>
              <a:prstDash val="solid"/>
              <a:miter/>
            </a:ln>
          </p:spPr>
          <p:txBody>
            <a:bodyPr rtlCol="0" anchor="ctr"/>
            <a:lstStyle/>
            <a:p>
              <a:endParaRPr lang="uk-UA"/>
            </a:p>
          </p:txBody>
        </p:sp>
        <p:sp>
          <p:nvSpPr>
            <p:cNvPr id="46" name="Freeform: Shape 45">
              <a:extLst>
                <a:ext uri="{FF2B5EF4-FFF2-40B4-BE49-F238E27FC236}">
                  <a16:creationId xmlns:a16="http://schemas.microsoft.com/office/drawing/2014/main" id="{5066EBDE-B82A-4233-DA52-6CDC4429CD9C}"/>
                </a:ext>
              </a:extLst>
            </p:cNvPr>
            <p:cNvSpPr/>
            <p:nvPr/>
          </p:nvSpPr>
          <p:spPr>
            <a:xfrm>
              <a:off x="13018045"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7" name="Freeform: Shape 46">
              <a:extLst>
                <a:ext uri="{FF2B5EF4-FFF2-40B4-BE49-F238E27FC236}">
                  <a16:creationId xmlns:a16="http://schemas.microsoft.com/office/drawing/2014/main" id="{3B73E17A-4539-E0BA-5DEB-AE9D3A746748}"/>
                </a:ext>
              </a:extLst>
            </p:cNvPr>
            <p:cNvSpPr/>
            <p:nvPr/>
          </p:nvSpPr>
          <p:spPr>
            <a:xfrm>
              <a:off x="14758382" y="228598"/>
              <a:ext cx="435077" cy="435073"/>
            </a:xfrm>
            <a:custGeom>
              <a:avLst/>
              <a:gdLst>
                <a:gd name="connsiteX0" fmla="*/ 371367 w 435077"/>
                <a:gd name="connsiteY0" fmla="*/ 63716 h 435073"/>
                <a:gd name="connsiteX1" fmla="*/ 435077 w 435077"/>
                <a:gd name="connsiteY1" fmla="*/ 217539 h 435073"/>
                <a:gd name="connsiteX2" fmla="*/ 218953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67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7" y="63716"/>
                  </a:moveTo>
                  <a:cubicBezTo>
                    <a:pt x="412155" y="104512"/>
                    <a:pt x="435077" y="159844"/>
                    <a:pt x="435077" y="217539"/>
                  </a:cubicBezTo>
                  <a:lnTo>
                    <a:pt x="218953" y="217539"/>
                  </a:lnTo>
                  <a:cubicBezTo>
                    <a:pt x="276139" y="217907"/>
                    <a:pt x="330904"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4" y="240784"/>
                    <a:pt x="158940" y="217907"/>
                    <a:pt x="216125" y="217539"/>
                  </a:cubicBezTo>
                  <a:lnTo>
                    <a:pt x="0" y="217539"/>
                  </a:lnTo>
                  <a:cubicBezTo>
                    <a:pt x="0" y="159844"/>
                    <a:pt x="22924" y="104512"/>
                    <a:pt x="63712" y="63716"/>
                  </a:cubicBezTo>
                  <a:cubicBezTo>
                    <a:pt x="104501" y="22919"/>
                    <a:pt x="159836" y="0"/>
                    <a:pt x="217539" y="0"/>
                  </a:cubicBezTo>
                  <a:cubicBezTo>
                    <a:pt x="275241" y="0"/>
                    <a:pt x="330550" y="22919"/>
                    <a:pt x="371367" y="63716"/>
                  </a:cubicBezTo>
                  <a:close/>
                </a:path>
              </a:pathLst>
            </a:custGeom>
            <a:grpFill/>
            <a:ln w="27192" cap="flat">
              <a:noFill/>
              <a:prstDash val="solid"/>
              <a:miter/>
            </a:ln>
          </p:spPr>
          <p:txBody>
            <a:bodyPr rtlCol="0" anchor="ctr"/>
            <a:lstStyle/>
            <a:p>
              <a:endParaRPr lang="uk-UA"/>
            </a:p>
          </p:txBody>
        </p:sp>
        <p:sp>
          <p:nvSpPr>
            <p:cNvPr id="48" name="Freeform: Shape 47">
              <a:extLst>
                <a:ext uri="{FF2B5EF4-FFF2-40B4-BE49-F238E27FC236}">
                  <a16:creationId xmlns:a16="http://schemas.microsoft.com/office/drawing/2014/main" id="{6822625B-2A18-B3DA-3131-063EDD080F10}"/>
                </a:ext>
              </a:extLst>
            </p:cNvPr>
            <p:cNvSpPr/>
            <p:nvPr/>
          </p:nvSpPr>
          <p:spPr>
            <a:xfrm>
              <a:off x="13888200" y="228598"/>
              <a:ext cx="435077" cy="435078"/>
            </a:xfrm>
            <a:custGeom>
              <a:avLst/>
              <a:gdLst>
                <a:gd name="connsiteX0" fmla="*/ 217565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65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5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5" y="0"/>
                  </a:moveTo>
                  <a:lnTo>
                    <a:pt x="217539" y="0"/>
                  </a:lnTo>
                  <a:lnTo>
                    <a:pt x="27" y="0"/>
                  </a:lnTo>
                  <a:lnTo>
                    <a:pt x="27" y="217539"/>
                  </a:lnTo>
                  <a:lnTo>
                    <a:pt x="217565" y="7"/>
                  </a:lnTo>
                  <a:lnTo>
                    <a:pt x="435077" y="217539"/>
                  </a:lnTo>
                  <a:lnTo>
                    <a:pt x="217539" y="435079"/>
                  </a:lnTo>
                  <a:lnTo>
                    <a:pt x="0" y="217539"/>
                  </a:lnTo>
                  <a:lnTo>
                    <a:pt x="0" y="435079"/>
                  </a:lnTo>
                  <a:lnTo>
                    <a:pt x="217539" y="435079"/>
                  </a:lnTo>
                  <a:lnTo>
                    <a:pt x="435077" y="435079"/>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49" name="Freeform: Shape 48">
              <a:extLst>
                <a:ext uri="{FF2B5EF4-FFF2-40B4-BE49-F238E27FC236}">
                  <a16:creationId xmlns:a16="http://schemas.microsoft.com/office/drawing/2014/main" id="{FCEC6F21-DC89-D0BB-663E-A9FBD5439D65}"/>
                </a:ext>
              </a:extLst>
            </p:cNvPr>
            <p:cNvSpPr/>
            <p:nvPr/>
          </p:nvSpPr>
          <p:spPr>
            <a:xfrm>
              <a:off x="15628536"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50" name="Freeform: Shape 49">
              <a:extLst>
                <a:ext uri="{FF2B5EF4-FFF2-40B4-BE49-F238E27FC236}">
                  <a16:creationId xmlns:a16="http://schemas.microsoft.com/office/drawing/2014/main" id="{8C3E5604-40D9-A8C7-F46A-F7B7C66DA048}"/>
                </a:ext>
              </a:extLst>
            </p:cNvPr>
            <p:cNvSpPr/>
            <p:nvPr/>
          </p:nvSpPr>
          <p:spPr>
            <a:xfrm>
              <a:off x="16498719" y="228598"/>
              <a:ext cx="435077" cy="435078"/>
            </a:xfrm>
            <a:custGeom>
              <a:avLst/>
              <a:gdLst>
                <a:gd name="connsiteX0" fmla="*/ 0 w 435077"/>
                <a:gd name="connsiteY0" fmla="*/ 435079 h 435078"/>
                <a:gd name="connsiteX1" fmla="*/ 217510 w 435077"/>
                <a:gd name="connsiteY1" fmla="*/ 435079 h 435078"/>
                <a:gd name="connsiteX2" fmla="*/ 217510 w 435077"/>
                <a:gd name="connsiteY2" fmla="*/ 217546 h 435078"/>
                <a:gd name="connsiteX3" fmla="*/ 0 w 435077"/>
                <a:gd name="connsiteY3" fmla="*/ 435079 h 435078"/>
                <a:gd name="connsiteX4" fmla="*/ 217510 w 435077"/>
                <a:gd name="connsiteY4" fmla="*/ 0 h 435078"/>
                <a:gd name="connsiteX5" fmla="*/ 0 w 435077"/>
                <a:gd name="connsiteY5" fmla="*/ 0 h 435078"/>
                <a:gd name="connsiteX6" fmla="*/ 217510 w 435077"/>
                <a:gd name="connsiteY6" fmla="*/ 217532 h 435078"/>
                <a:gd name="connsiteX7" fmla="*/ 217510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0" y="435079"/>
                  </a:lnTo>
                  <a:lnTo>
                    <a:pt x="217510" y="217546"/>
                  </a:lnTo>
                  <a:lnTo>
                    <a:pt x="0" y="435079"/>
                  </a:lnTo>
                  <a:close/>
                  <a:moveTo>
                    <a:pt x="217510" y="0"/>
                  </a:moveTo>
                  <a:lnTo>
                    <a:pt x="0" y="0"/>
                  </a:lnTo>
                  <a:lnTo>
                    <a:pt x="217510" y="217532"/>
                  </a:lnTo>
                  <a:lnTo>
                    <a:pt x="217510"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51" name="Freeform: Shape 50">
              <a:extLst>
                <a:ext uri="{FF2B5EF4-FFF2-40B4-BE49-F238E27FC236}">
                  <a16:creationId xmlns:a16="http://schemas.microsoft.com/office/drawing/2014/main" id="{7C5242FC-351C-A2EC-F1A3-10AD7795B348}"/>
                </a:ext>
              </a:extLst>
            </p:cNvPr>
            <p:cNvSpPr/>
            <p:nvPr/>
          </p:nvSpPr>
          <p:spPr>
            <a:xfrm>
              <a:off x="1823902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4"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200" y="240784"/>
                    <a:pt x="158967" y="217907"/>
                    <a:pt x="216151" y="217539"/>
                  </a:cubicBezTo>
                  <a:lnTo>
                    <a:pt x="0" y="217539"/>
                  </a:lnTo>
                  <a:cubicBezTo>
                    <a:pt x="0" y="159844"/>
                    <a:pt x="22922" y="104512"/>
                    <a:pt x="63710" y="63716"/>
                  </a:cubicBezTo>
                  <a:cubicBezTo>
                    <a:pt x="104527" y="22919"/>
                    <a:pt x="159836" y="0"/>
                    <a:pt x="217539" y="0"/>
                  </a:cubicBezTo>
                  <a:cubicBezTo>
                    <a:pt x="275241" y="0"/>
                    <a:pt x="330577" y="22919"/>
                    <a:pt x="371365" y="63716"/>
                  </a:cubicBezTo>
                  <a:close/>
                </a:path>
              </a:pathLst>
            </a:custGeom>
            <a:grpFill/>
            <a:ln w="27192" cap="flat">
              <a:noFill/>
              <a:prstDash val="solid"/>
              <a:miter/>
            </a:ln>
          </p:spPr>
          <p:txBody>
            <a:bodyPr rtlCol="0" anchor="ctr"/>
            <a:lstStyle/>
            <a:p>
              <a:endParaRPr lang="uk-UA"/>
            </a:p>
          </p:txBody>
        </p:sp>
        <p:sp>
          <p:nvSpPr>
            <p:cNvPr id="52" name="Freeform: Shape 51">
              <a:extLst>
                <a:ext uri="{FF2B5EF4-FFF2-40B4-BE49-F238E27FC236}">
                  <a16:creationId xmlns:a16="http://schemas.microsoft.com/office/drawing/2014/main" id="{D33E3D02-ABC4-ABFC-F264-587626861E3F}"/>
                </a:ext>
              </a:extLst>
            </p:cNvPr>
            <p:cNvSpPr/>
            <p:nvPr/>
          </p:nvSpPr>
          <p:spPr>
            <a:xfrm>
              <a:off x="1736887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53" name="Freeform: Shape 52">
              <a:extLst>
                <a:ext uri="{FF2B5EF4-FFF2-40B4-BE49-F238E27FC236}">
                  <a16:creationId xmlns:a16="http://schemas.microsoft.com/office/drawing/2014/main" id="{0B5B6F03-07DA-4799-A87B-55133F6F289D}"/>
                </a:ext>
              </a:extLst>
            </p:cNvPr>
            <p:cNvSpPr/>
            <p:nvPr/>
          </p:nvSpPr>
          <p:spPr>
            <a:xfrm>
              <a:off x="19109210"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51 w 435077"/>
                <a:gd name="connsiteY7" fmla="*/ 217542 h 435075"/>
                <a:gd name="connsiteX8" fmla="*/ 435077 w 435077"/>
                <a:gd name="connsiteY8" fmla="*/ 217542 h 435075"/>
                <a:gd name="connsiteX9" fmla="*/ 435051 w 435077"/>
                <a:gd name="connsiteY9" fmla="*/ 217537 h 435075"/>
                <a:gd name="connsiteX10" fmla="*/ 435077 w 435077"/>
                <a:gd name="connsiteY10" fmla="*/ 217533 h 435075"/>
                <a:gd name="connsiteX11" fmla="*/ 435051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51" y="217542"/>
                  </a:lnTo>
                  <a:lnTo>
                    <a:pt x="435077" y="217542"/>
                  </a:lnTo>
                  <a:lnTo>
                    <a:pt x="435051" y="217537"/>
                  </a:lnTo>
                  <a:lnTo>
                    <a:pt x="435077" y="217533"/>
                  </a:lnTo>
                  <a:lnTo>
                    <a:pt x="435051"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54" name="Freeform: Shape 53">
              <a:extLst>
                <a:ext uri="{FF2B5EF4-FFF2-40B4-BE49-F238E27FC236}">
                  <a16:creationId xmlns:a16="http://schemas.microsoft.com/office/drawing/2014/main" id="{02B7E21C-4CB4-6E7C-3EEA-021857BEBF94}"/>
                </a:ext>
              </a:extLst>
            </p:cNvPr>
            <p:cNvSpPr/>
            <p:nvPr/>
          </p:nvSpPr>
          <p:spPr>
            <a:xfrm>
              <a:off x="19979365" y="228598"/>
              <a:ext cx="435077" cy="435067"/>
            </a:xfrm>
            <a:custGeom>
              <a:avLst/>
              <a:gdLst>
                <a:gd name="connsiteX0" fmla="*/ 0 w 435077"/>
                <a:gd name="connsiteY0" fmla="*/ 435068 h 435067"/>
                <a:gd name="connsiteX1" fmla="*/ 217539 w 435077"/>
                <a:gd name="connsiteY1" fmla="*/ 435068 h 435067"/>
                <a:gd name="connsiteX2" fmla="*/ 217539 w 435077"/>
                <a:gd name="connsiteY2" fmla="*/ 217535 h 435067"/>
                <a:gd name="connsiteX3" fmla="*/ 0 w 435077"/>
                <a:gd name="connsiteY3" fmla="*/ 435068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8"/>
                  </a:moveTo>
                  <a:lnTo>
                    <a:pt x="217539" y="435068"/>
                  </a:lnTo>
                  <a:lnTo>
                    <a:pt x="217539" y="217535"/>
                  </a:lnTo>
                  <a:lnTo>
                    <a:pt x="0" y="435068"/>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55" name="Freeform: Shape 54">
              <a:extLst>
                <a:ext uri="{FF2B5EF4-FFF2-40B4-BE49-F238E27FC236}">
                  <a16:creationId xmlns:a16="http://schemas.microsoft.com/office/drawing/2014/main" id="{EB72E20C-B7EE-AFB4-A9FE-27BA62A3B55C}"/>
                </a:ext>
              </a:extLst>
            </p:cNvPr>
            <p:cNvSpPr/>
            <p:nvPr/>
          </p:nvSpPr>
          <p:spPr>
            <a:xfrm>
              <a:off x="21719702" y="228598"/>
              <a:ext cx="435077" cy="435073"/>
            </a:xfrm>
            <a:custGeom>
              <a:avLst/>
              <a:gdLst>
                <a:gd name="connsiteX0" fmla="*/ 371339 w 435077"/>
                <a:gd name="connsiteY0" fmla="*/ 63716 h 435073"/>
                <a:gd name="connsiteX1" fmla="*/ 435077 w 435077"/>
                <a:gd name="connsiteY1" fmla="*/ 217539 h 435073"/>
                <a:gd name="connsiteX2" fmla="*/ 218926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39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39" y="63716"/>
                  </a:moveTo>
                  <a:cubicBezTo>
                    <a:pt x="412155" y="104512"/>
                    <a:pt x="435077" y="159844"/>
                    <a:pt x="435077" y="217539"/>
                  </a:cubicBezTo>
                  <a:lnTo>
                    <a:pt x="218926" y="217539"/>
                  </a:lnTo>
                  <a:cubicBezTo>
                    <a:pt x="276112" y="217907"/>
                    <a:pt x="330877"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5" y="240784"/>
                    <a:pt x="158940" y="217907"/>
                    <a:pt x="216125" y="217539"/>
                  </a:cubicBezTo>
                  <a:lnTo>
                    <a:pt x="0" y="217539"/>
                  </a:lnTo>
                  <a:cubicBezTo>
                    <a:pt x="0" y="159844"/>
                    <a:pt x="22897" y="104512"/>
                    <a:pt x="63712" y="63716"/>
                  </a:cubicBezTo>
                  <a:cubicBezTo>
                    <a:pt x="104501" y="22919"/>
                    <a:pt x="159838" y="0"/>
                    <a:pt x="217539" y="0"/>
                  </a:cubicBezTo>
                  <a:cubicBezTo>
                    <a:pt x="275215" y="0"/>
                    <a:pt x="330550" y="22919"/>
                    <a:pt x="371339" y="63716"/>
                  </a:cubicBezTo>
                  <a:close/>
                </a:path>
              </a:pathLst>
            </a:custGeom>
            <a:grpFill/>
            <a:ln w="27192" cap="flat">
              <a:noFill/>
              <a:prstDash val="solid"/>
              <a:miter/>
            </a:ln>
          </p:spPr>
          <p:txBody>
            <a:bodyPr rtlCol="0" anchor="ctr"/>
            <a:lstStyle/>
            <a:p>
              <a:endParaRPr lang="uk-UA"/>
            </a:p>
          </p:txBody>
        </p:sp>
        <p:sp>
          <p:nvSpPr>
            <p:cNvPr id="56" name="Freeform: Shape 55">
              <a:extLst>
                <a:ext uri="{FF2B5EF4-FFF2-40B4-BE49-F238E27FC236}">
                  <a16:creationId xmlns:a16="http://schemas.microsoft.com/office/drawing/2014/main" id="{71964562-6C57-C4F0-9537-866EA106AF08}"/>
                </a:ext>
              </a:extLst>
            </p:cNvPr>
            <p:cNvSpPr/>
            <p:nvPr/>
          </p:nvSpPr>
          <p:spPr>
            <a:xfrm>
              <a:off x="20849520" y="228598"/>
              <a:ext cx="435103" cy="435078"/>
            </a:xfrm>
            <a:custGeom>
              <a:avLst/>
              <a:gdLst>
                <a:gd name="connsiteX0" fmla="*/ 217539 w 435103"/>
                <a:gd name="connsiteY0" fmla="*/ 0 h 435078"/>
                <a:gd name="connsiteX1" fmla="*/ 0 w 435103"/>
                <a:gd name="connsiteY1" fmla="*/ 0 h 435078"/>
                <a:gd name="connsiteX2" fmla="*/ 0 w 435103"/>
                <a:gd name="connsiteY2" fmla="*/ 217539 h 435078"/>
                <a:gd name="connsiteX3" fmla="*/ 217539 w 435103"/>
                <a:gd name="connsiteY3" fmla="*/ 0 h 435078"/>
                <a:gd name="connsiteX4" fmla="*/ 435104 w 435103"/>
                <a:gd name="connsiteY4" fmla="*/ 0 h 435078"/>
                <a:gd name="connsiteX5" fmla="*/ 435104 w 435103"/>
                <a:gd name="connsiteY5" fmla="*/ 217539 h 435078"/>
                <a:gd name="connsiteX6" fmla="*/ 217565 w 435103"/>
                <a:gd name="connsiteY6" fmla="*/ 0 h 435078"/>
                <a:gd name="connsiteX7" fmla="*/ 435104 w 435103"/>
                <a:gd name="connsiteY7" fmla="*/ 0 h 435078"/>
                <a:gd name="connsiteX8" fmla="*/ 217565 w 435103"/>
                <a:gd name="connsiteY8" fmla="*/ 435079 h 435078"/>
                <a:gd name="connsiteX9" fmla="*/ 435104 w 435103"/>
                <a:gd name="connsiteY9" fmla="*/ 217539 h 435078"/>
                <a:gd name="connsiteX10" fmla="*/ 435104 w 435103"/>
                <a:gd name="connsiteY10" fmla="*/ 435079 h 435078"/>
                <a:gd name="connsiteX11" fmla="*/ 217565 w 435103"/>
                <a:gd name="connsiteY11" fmla="*/ 435079 h 435078"/>
                <a:gd name="connsiteX12" fmla="*/ 217565 w 435103"/>
                <a:gd name="connsiteY12" fmla="*/ 435079 h 435078"/>
                <a:gd name="connsiteX13" fmla="*/ 27 w 435103"/>
                <a:gd name="connsiteY13" fmla="*/ 217539 h 435078"/>
                <a:gd name="connsiteX14" fmla="*/ 27 w 435103"/>
                <a:gd name="connsiteY14" fmla="*/ 435079 h 435078"/>
                <a:gd name="connsiteX15" fmla="*/ 217565 w 435103"/>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8">
                  <a:moveTo>
                    <a:pt x="217539" y="0"/>
                  </a:moveTo>
                  <a:lnTo>
                    <a:pt x="0" y="0"/>
                  </a:lnTo>
                  <a:lnTo>
                    <a:pt x="0" y="217539"/>
                  </a:lnTo>
                  <a:lnTo>
                    <a:pt x="217539" y="0"/>
                  </a:lnTo>
                  <a:close/>
                  <a:moveTo>
                    <a:pt x="435104" y="0"/>
                  </a:moveTo>
                  <a:lnTo>
                    <a:pt x="435104" y="217539"/>
                  </a:lnTo>
                  <a:lnTo>
                    <a:pt x="217565" y="0"/>
                  </a:lnTo>
                  <a:lnTo>
                    <a:pt x="435104" y="0"/>
                  </a:lnTo>
                  <a:close/>
                  <a:moveTo>
                    <a:pt x="217565" y="435079"/>
                  </a:moveTo>
                  <a:lnTo>
                    <a:pt x="435104" y="217539"/>
                  </a:lnTo>
                  <a:lnTo>
                    <a:pt x="435104" y="435079"/>
                  </a:lnTo>
                  <a:lnTo>
                    <a:pt x="217565" y="435079"/>
                  </a:lnTo>
                  <a:close/>
                  <a:moveTo>
                    <a:pt x="217565" y="435079"/>
                  </a:moveTo>
                  <a:lnTo>
                    <a:pt x="27" y="217539"/>
                  </a:lnTo>
                  <a:lnTo>
                    <a:pt x="27" y="435079"/>
                  </a:lnTo>
                  <a:lnTo>
                    <a:pt x="217565" y="435079"/>
                  </a:lnTo>
                  <a:close/>
                </a:path>
              </a:pathLst>
            </a:custGeom>
            <a:grpFill/>
            <a:ln w="27192" cap="flat">
              <a:noFill/>
              <a:prstDash val="solid"/>
              <a:miter/>
            </a:ln>
          </p:spPr>
          <p:txBody>
            <a:bodyPr rtlCol="0" anchor="ctr"/>
            <a:lstStyle/>
            <a:p>
              <a:endParaRPr lang="uk-UA"/>
            </a:p>
          </p:txBody>
        </p:sp>
        <p:sp>
          <p:nvSpPr>
            <p:cNvPr id="57" name="Freeform: Shape 56">
              <a:extLst>
                <a:ext uri="{FF2B5EF4-FFF2-40B4-BE49-F238E27FC236}">
                  <a16:creationId xmlns:a16="http://schemas.microsoft.com/office/drawing/2014/main" id="{E0863288-197F-9A94-FAF1-162C03875A82}"/>
                </a:ext>
              </a:extLst>
            </p:cNvPr>
            <p:cNvSpPr/>
            <p:nvPr/>
          </p:nvSpPr>
          <p:spPr>
            <a:xfrm>
              <a:off x="22589856"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2 h 435075"/>
                <a:gd name="connsiteX8" fmla="*/ 435077 w 435077"/>
                <a:gd name="connsiteY8" fmla="*/ 217542 h 435075"/>
                <a:gd name="connsiteX9" fmla="*/ 435077 w 435077"/>
                <a:gd name="connsiteY9" fmla="*/ 217537 h 435075"/>
                <a:gd name="connsiteX10" fmla="*/ 435077 w 435077"/>
                <a:gd name="connsiteY10" fmla="*/ 217533 h 435075"/>
                <a:gd name="connsiteX11" fmla="*/ 435077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2"/>
                  </a:lnTo>
                  <a:lnTo>
                    <a:pt x="435077" y="217542"/>
                  </a:lnTo>
                  <a:lnTo>
                    <a:pt x="435077" y="217537"/>
                  </a:lnTo>
                  <a:lnTo>
                    <a:pt x="435077" y="217533"/>
                  </a:lnTo>
                  <a:lnTo>
                    <a:pt x="435077"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58" name="Freeform: Shape 57">
              <a:extLst>
                <a:ext uri="{FF2B5EF4-FFF2-40B4-BE49-F238E27FC236}">
                  <a16:creationId xmlns:a16="http://schemas.microsoft.com/office/drawing/2014/main" id="{2E72F664-D34A-F483-4881-C9EE4F4F1F46}"/>
                </a:ext>
              </a:extLst>
            </p:cNvPr>
            <p:cNvSpPr/>
            <p:nvPr/>
          </p:nvSpPr>
          <p:spPr>
            <a:xfrm>
              <a:off x="23460039" y="228598"/>
              <a:ext cx="435077" cy="435067"/>
            </a:xfrm>
            <a:custGeom>
              <a:avLst/>
              <a:gdLst>
                <a:gd name="connsiteX0" fmla="*/ 0 w 435077"/>
                <a:gd name="connsiteY0" fmla="*/ 435065 h 435067"/>
                <a:gd name="connsiteX1" fmla="*/ 217510 w 435077"/>
                <a:gd name="connsiteY1" fmla="*/ 435068 h 435067"/>
                <a:gd name="connsiteX2" fmla="*/ 217510 w 435077"/>
                <a:gd name="connsiteY2" fmla="*/ 217535 h 435067"/>
                <a:gd name="connsiteX3" fmla="*/ 0 w 435077"/>
                <a:gd name="connsiteY3" fmla="*/ 435065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5"/>
                  </a:moveTo>
                  <a:lnTo>
                    <a:pt x="217510" y="435068"/>
                  </a:lnTo>
                  <a:lnTo>
                    <a:pt x="217510" y="217535"/>
                  </a:lnTo>
                  <a:lnTo>
                    <a:pt x="0" y="435065"/>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59" name="Freeform: Shape 58">
              <a:extLst>
                <a:ext uri="{FF2B5EF4-FFF2-40B4-BE49-F238E27FC236}">
                  <a16:creationId xmlns:a16="http://schemas.microsoft.com/office/drawing/2014/main" id="{F6722854-A6D8-E508-97C3-5002CDE6E3BF}"/>
                </a:ext>
              </a:extLst>
            </p:cNvPr>
            <p:cNvSpPr/>
            <p:nvPr/>
          </p:nvSpPr>
          <p:spPr>
            <a:xfrm>
              <a:off x="2433019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60" name="Freeform: Shape 59">
              <a:extLst>
                <a:ext uri="{FF2B5EF4-FFF2-40B4-BE49-F238E27FC236}">
                  <a16:creationId xmlns:a16="http://schemas.microsoft.com/office/drawing/2014/main" id="{96B2AD1F-BA53-C415-3A45-F123228B21B8}"/>
                </a:ext>
              </a:extLst>
            </p:cNvPr>
            <p:cNvSpPr/>
            <p:nvPr/>
          </p:nvSpPr>
          <p:spPr>
            <a:xfrm>
              <a:off x="835769" y="1098754"/>
              <a:ext cx="435077" cy="435077"/>
            </a:xfrm>
            <a:custGeom>
              <a:avLst/>
              <a:gdLst>
                <a:gd name="connsiteX0" fmla="*/ 63711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11 w 435077"/>
                <a:gd name="connsiteY6" fmla="*/ 153824 h 435077"/>
                <a:gd name="connsiteX7" fmla="*/ 63711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11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4"/>
                  </a:moveTo>
                  <a:cubicBezTo>
                    <a:pt x="22923" y="113028"/>
                    <a:pt x="0" y="57697"/>
                    <a:pt x="0" y="0"/>
                  </a:cubicBezTo>
                  <a:lnTo>
                    <a:pt x="217539" y="0"/>
                  </a:lnTo>
                  <a:lnTo>
                    <a:pt x="435077" y="0"/>
                  </a:lnTo>
                  <a:cubicBezTo>
                    <a:pt x="435077" y="57697"/>
                    <a:pt x="412154" y="113028"/>
                    <a:pt x="371366" y="153824"/>
                  </a:cubicBezTo>
                  <a:cubicBezTo>
                    <a:pt x="330550" y="194621"/>
                    <a:pt x="275213" y="217539"/>
                    <a:pt x="217539" y="217539"/>
                  </a:cubicBezTo>
                  <a:cubicBezTo>
                    <a:pt x="159836" y="217539"/>
                    <a:pt x="104500" y="194621"/>
                    <a:pt x="63711" y="153824"/>
                  </a:cubicBezTo>
                  <a:close/>
                  <a:moveTo>
                    <a:pt x="63711" y="281256"/>
                  </a:moveTo>
                  <a:cubicBezTo>
                    <a:pt x="22923" y="322052"/>
                    <a:pt x="0" y="377383"/>
                    <a:pt x="0" y="435077"/>
                  </a:cubicBezTo>
                  <a:lnTo>
                    <a:pt x="217539" y="435077"/>
                  </a:lnTo>
                  <a:lnTo>
                    <a:pt x="435077" y="435077"/>
                  </a:lnTo>
                  <a:cubicBezTo>
                    <a:pt x="435077" y="377383"/>
                    <a:pt x="412154" y="322052"/>
                    <a:pt x="371366" y="281256"/>
                  </a:cubicBezTo>
                  <a:cubicBezTo>
                    <a:pt x="330550" y="240459"/>
                    <a:pt x="275213" y="217539"/>
                    <a:pt x="217539" y="217539"/>
                  </a:cubicBezTo>
                  <a:cubicBezTo>
                    <a:pt x="159836" y="217539"/>
                    <a:pt x="104500" y="240459"/>
                    <a:pt x="63711" y="281256"/>
                  </a:cubicBezTo>
                  <a:close/>
                </a:path>
              </a:pathLst>
            </a:custGeom>
            <a:grpFill/>
            <a:ln w="27192" cap="flat">
              <a:noFill/>
              <a:prstDash val="solid"/>
              <a:miter/>
            </a:ln>
          </p:spPr>
          <p:txBody>
            <a:bodyPr rtlCol="0" anchor="ctr"/>
            <a:lstStyle/>
            <a:p>
              <a:endParaRPr lang="uk-UA"/>
            </a:p>
          </p:txBody>
        </p:sp>
        <p:sp>
          <p:nvSpPr>
            <p:cNvPr id="61" name="Freeform: Shape 60">
              <a:extLst>
                <a:ext uri="{FF2B5EF4-FFF2-40B4-BE49-F238E27FC236}">
                  <a16:creationId xmlns:a16="http://schemas.microsoft.com/office/drawing/2014/main" id="{2F1AEC85-06AE-0768-E639-D26D05F985BF}"/>
                </a:ext>
              </a:extLst>
            </p:cNvPr>
            <p:cNvSpPr/>
            <p:nvPr/>
          </p:nvSpPr>
          <p:spPr>
            <a:xfrm>
              <a:off x="-34398" y="1098754"/>
              <a:ext cx="435063" cy="435077"/>
            </a:xfrm>
            <a:custGeom>
              <a:avLst/>
              <a:gdLst>
                <a:gd name="connsiteX0" fmla="*/ 435064 w 435063"/>
                <a:gd name="connsiteY0" fmla="*/ 435077 h 435077"/>
                <a:gd name="connsiteX1" fmla="*/ 435064 w 435063"/>
                <a:gd name="connsiteY1" fmla="*/ 0 h 435077"/>
                <a:gd name="connsiteX2" fmla="*/ 217552 w 435063"/>
                <a:gd name="connsiteY2" fmla="*/ 217544 h 435077"/>
                <a:gd name="connsiteX3" fmla="*/ 435064 w 435063"/>
                <a:gd name="connsiteY3" fmla="*/ 435077 h 435077"/>
                <a:gd name="connsiteX4" fmla="*/ 0 w 435063"/>
                <a:gd name="connsiteY4" fmla="*/ 435077 h 435077"/>
                <a:gd name="connsiteX5" fmla="*/ 0 w 435063"/>
                <a:gd name="connsiteY5" fmla="*/ 3 h 435077"/>
                <a:gd name="connsiteX6" fmla="*/ 217525 w 435063"/>
                <a:gd name="connsiteY6" fmla="*/ 217544 h 435077"/>
                <a:gd name="connsiteX7" fmla="*/ 0 w 43506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63" h="435077">
                  <a:moveTo>
                    <a:pt x="435064" y="435077"/>
                  </a:moveTo>
                  <a:lnTo>
                    <a:pt x="435064" y="0"/>
                  </a:lnTo>
                  <a:lnTo>
                    <a:pt x="217552" y="217544"/>
                  </a:lnTo>
                  <a:lnTo>
                    <a:pt x="435064" y="435077"/>
                  </a:lnTo>
                  <a:close/>
                  <a:moveTo>
                    <a:pt x="0" y="435077"/>
                  </a:moveTo>
                  <a:lnTo>
                    <a:pt x="0" y="3"/>
                  </a:lnTo>
                  <a:lnTo>
                    <a:pt x="217525" y="217544"/>
                  </a:lnTo>
                  <a:lnTo>
                    <a:pt x="0" y="435077"/>
                  </a:lnTo>
                  <a:close/>
                </a:path>
              </a:pathLst>
            </a:custGeom>
            <a:grpFill/>
            <a:ln w="27192" cap="flat">
              <a:noFill/>
              <a:prstDash val="solid"/>
              <a:miter/>
            </a:ln>
          </p:spPr>
          <p:txBody>
            <a:bodyPr rtlCol="0" anchor="ctr"/>
            <a:lstStyle/>
            <a:p>
              <a:endParaRPr lang="uk-UA"/>
            </a:p>
          </p:txBody>
        </p:sp>
        <p:sp>
          <p:nvSpPr>
            <p:cNvPr id="62" name="Freeform: Shape 61">
              <a:extLst>
                <a:ext uri="{FF2B5EF4-FFF2-40B4-BE49-F238E27FC236}">
                  <a16:creationId xmlns:a16="http://schemas.microsoft.com/office/drawing/2014/main" id="{1B2C3C50-8FAD-225E-FB20-08E01DDA3287}"/>
                </a:ext>
              </a:extLst>
            </p:cNvPr>
            <p:cNvSpPr/>
            <p:nvPr/>
          </p:nvSpPr>
          <p:spPr>
            <a:xfrm>
              <a:off x="170592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63" name="Freeform: Shape 62">
              <a:extLst>
                <a:ext uri="{FF2B5EF4-FFF2-40B4-BE49-F238E27FC236}">
                  <a16:creationId xmlns:a16="http://schemas.microsoft.com/office/drawing/2014/main" id="{5DCE36CC-9783-0645-CB30-3B9EF405A8FE}"/>
                </a:ext>
              </a:extLst>
            </p:cNvPr>
            <p:cNvSpPr/>
            <p:nvPr/>
          </p:nvSpPr>
          <p:spPr>
            <a:xfrm>
              <a:off x="2576106"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12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12" y="217547"/>
                  </a:lnTo>
                  <a:lnTo>
                    <a:pt x="0" y="435077"/>
                  </a:lnTo>
                  <a:close/>
                </a:path>
              </a:pathLst>
            </a:custGeom>
            <a:grpFill/>
            <a:ln w="27192" cap="flat">
              <a:noFill/>
              <a:prstDash val="solid"/>
              <a:miter/>
            </a:ln>
          </p:spPr>
          <p:txBody>
            <a:bodyPr rtlCol="0" anchor="ctr"/>
            <a:lstStyle/>
            <a:p>
              <a:endParaRPr lang="uk-UA"/>
            </a:p>
          </p:txBody>
        </p:sp>
        <p:sp>
          <p:nvSpPr>
            <p:cNvPr id="64" name="Freeform: Shape 63">
              <a:extLst>
                <a:ext uri="{FF2B5EF4-FFF2-40B4-BE49-F238E27FC236}">
                  <a16:creationId xmlns:a16="http://schemas.microsoft.com/office/drawing/2014/main" id="{AE6ADF61-B7AC-D9DB-3217-D0B872314B73}"/>
                </a:ext>
              </a:extLst>
            </p:cNvPr>
            <p:cNvSpPr/>
            <p:nvPr/>
          </p:nvSpPr>
          <p:spPr>
            <a:xfrm>
              <a:off x="4316416"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3" y="113028"/>
                    <a:pt x="0" y="57697"/>
                    <a:pt x="0" y="0"/>
                  </a:cubicBezTo>
                  <a:lnTo>
                    <a:pt x="217539" y="0"/>
                  </a:lnTo>
                  <a:lnTo>
                    <a:pt x="435077" y="0"/>
                  </a:lnTo>
                  <a:cubicBezTo>
                    <a:pt x="435077" y="57697"/>
                    <a:pt x="412181" y="113028"/>
                    <a:pt x="371365" y="153824"/>
                  </a:cubicBezTo>
                  <a:cubicBezTo>
                    <a:pt x="330577" y="194621"/>
                    <a:pt x="275240" y="217539"/>
                    <a:pt x="217539" y="217539"/>
                  </a:cubicBezTo>
                  <a:cubicBezTo>
                    <a:pt x="159864" y="217539"/>
                    <a:pt x="104527" y="194621"/>
                    <a:pt x="63739" y="153824"/>
                  </a:cubicBezTo>
                  <a:close/>
                  <a:moveTo>
                    <a:pt x="63739" y="281256"/>
                  </a:moveTo>
                  <a:cubicBezTo>
                    <a:pt x="22923" y="322052"/>
                    <a:pt x="0" y="377383"/>
                    <a:pt x="0" y="435077"/>
                  </a:cubicBezTo>
                  <a:lnTo>
                    <a:pt x="217539" y="435077"/>
                  </a:lnTo>
                  <a:lnTo>
                    <a:pt x="435077" y="435077"/>
                  </a:lnTo>
                  <a:cubicBezTo>
                    <a:pt x="435077" y="377383"/>
                    <a:pt x="412181" y="322052"/>
                    <a:pt x="371365" y="281256"/>
                  </a:cubicBezTo>
                  <a:cubicBezTo>
                    <a:pt x="330577" y="240459"/>
                    <a:pt x="275240"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65" name="Freeform: Shape 64">
              <a:extLst>
                <a:ext uri="{FF2B5EF4-FFF2-40B4-BE49-F238E27FC236}">
                  <a16:creationId xmlns:a16="http://schemas.microsoft.com/office/drawing/2014/main" id="{E701BD98-055B-7DB0-004A-F1CC1D4CB4A5}"/>
                </a:ext>
              </a:extLst>
            </p:cNvPr>
            <p:cNvSpPr/>
            <p:nvPr/>
          </p:nvSpPr>
          <p:spPr>
            <a:xfrm>
              <a:off x="3446261"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66" name="Freeform: Shape 65">
              <a:extLst>
                <a:ext uri="{FF2B5EF4-FFF2-40B4-BE49-F238E27FC236}">
                  <a16:creationId xmlns:a16="http://schemas.microsoft.com/office/drawing/2014/main" id="{2200CEA7-4387-CF5F-8803-730913162010}"/>
                </a:ext>
              </a:extLst>
            </p:cNvPr>
            <p:cNvSpPr/>
            <p:nvPr/>
          </p:nvSpPr>
          <p:spPr>
            <a:xfrm>
              <a:off x="518659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67" name="Freeform: Shape 66">
              <a:extLst>
                <a:ext uri="{FF2B5EF4-FFF2-40B4-BE49-F238E27FC236}">
                  <a16:creationId xmlns:a16="http://schemas.microsoft.com/office/drawing/2014/main" id="{EF714151-5FB7-F031-50A1-5F5EF9770B01}"/>
                </a:ext>
              </a:extLst>
            </p:cNvPr>
            <p:cNvSpPr/>
            <p:nvPr/>
          </p:nvSpPr>
          <p:spPr>
            <a:xfrm>
              <a:off x="6056752"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68" name="Freeform: Shape 67">
              <a:extLst>
                <a:ext uri="{FF2B5EF4-FFF2-40B4-BE49-F238E27FC236}">
                  <a16:creationId xmlns:a16="http://schemas.microsoft.com/office/drawing/2014/main" id="{171EB642-6A49-4C6E-B0F8-3BD57568C1E7}"/>
                </a:ext>
              </a:extLst>
            </p:cNvPr>
            <p:cNvSpPr/>
            <p:nvPr/>
          </p:nvSpPr>
          <p:spPr>
            <a:xfrm>
              <a:off x="7797062"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4" y="113028"/>
                    <a:pt x="0" y="57697"/>
                    <a:pt x="0" y="0"/>
                  </a:cubicBezTo>
                  <a:lnTo>
                    <a:pt x="217539" y="0"/>
                  </a:lnTo>
                  <a:lnTo>
                    <a:pt x="435077" y="0"/>
                  </a:lnTo>
                  <a:cubicBezTo>
                    <a:pt x="435077" y="57697"/>
                    <a:pt x="412182" y="113028"/>
                    <a:pt x="371366" y="153824"/>
                  </a:cubicBezTo>
                  <a:cubicBezTo>
                    <a:pt x="330578" y="194621"/>
                    <a:pt x="275241" y="217539"/>
                    <a:pt x="217539" y="217539"/>
                  </a:cubicBezTo>
                  <a:cubicBezTo>
                    <a:pt x="159864" y="217539"/>
                    <a:pt x="104527" y="194621"/>
                    <a:pt x="63739" y="153824"/>
                  </a:cubicBezTo>
                  <a:close/>
                  <a:moveTo>
                    <a:pt x="63739" y="281256"/>
                  </a:moveTo>
                  <a:cubicBezTo>
                    <a:pt x="22924" y="322052"/>
                    <a:pt x="0" y="377383"/>
                    <a:pt x="0" y="435077"/>
                  </a:cubicBezTo>
                  <a:lnTo>
                    <a:pt x="217539" y="435077"/>
                  </a:lnTo>
                  <a:lnTo>
                    <a:pt x="435077" y="435077"/>
                  </a:lnTo>
                  <a:cubicBezTo>
                    <a:pt x="435077" y="377383"/>
                    <a:pt x="412182" y="322052"/>
                    <a:pt x="371366" y="281256"/>
                  </a:cubicBezTo>
                  <a:cubicBezTo>
                    <a:pt x="330578" y="240459"/>
                    <a:pt x="275241"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69" name="Freeform: Shape 68">
              <a:extLst>
                <a:ext uri="{FF2B5EF4-FFF2-40B4-BE49-F238E27FC236}">
                  <a16:creationId xmlns:a16="http://schemas.microsoft.com/office/drawing/2014/main" id="{BB89ADA1-D83A-FC12-6F28-B6EE07C5C967}"/>
                </a:ext>
              </a:extLst>
            </p:cNvPr>
            <p:cNvSpPr/>
            <p:nvPr/>
          </p:nvSpPr>
          <p:spPr>
            <a:xfrm>
              <a:off x="6926907"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70" name="Freeform: Shape 69">
              <a:extLst>
                <a:ext uri="{FF2B5EF4-FFF2-40B4-BE49-F238E27FC236}">
                  <a16:creationId xmlns:a16="http://schemas.microsoft.com/office/drawing/2014/main" id="{0D66C707-813D-C9A2-E84E-25FD0AE0F37E}"/>
                </a:ext>
              </a:extLst>
            </p:cNvPr>
            <p:cNvSpPr/>
            <p:nvPr/>
          </p:nvSpPr>
          <p:spPr>
            <a:xfrm>
              <a:off x="866721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71" name="Freeform: Shape 70">
              <a:extLst>
                <a:ext uri="{FF2B5EF4-FFF2-40B4-BE49-F238E27FC236}">
                  <a16:creationId xmlns:a16="http://schemas.microsoft.com/office/drawing/2014/main" id="{456480EC-0F4F-6C23-B514-1E3B61B4EA04}"/>
                </a:ext>
              </a:extLst>
            </p:cNvPr>
            <p:cNvSpPr/>
            <p:nvPr/>
          </p:nvSpPr>
          <p:spPr>
            <a:xfrm>
              <a:off x="953739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72" name="Freeform: Shape 71">
              <a:extLst>
                <a:ext uri="{FF2B5EF4-FFF2-40B4-BE49-F238E27FC236}">
                  <a16:creationId xmlns:a16="http://schemas.microsoft.com/office/drawing/2014/main" id="{0D1DA0A7-C282-708A-B881-4248E519F0CE}"/>
                </a:ext>
              </a:extLst>
            </p:cNvPr>
            <p:cNvSpPr/>
            <p:nvPr/>
          </p:nvSpPr>
          <p:spPr>
            <a:xfrm>
              <a:off x="1127770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49" y="194621"/>
                    <a:pt x="275239" y="217539"/>
                    <a:pt x="217539" y="217539"/>
                  </a:cubicBezTo>
                  <a:cubicBezTo>
                    <a:pt x="159836" y="217539"/>
                    <a:pt x="104499"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49" y="240459"/>
                    <a:pt x="275239" y="217539"/>
                    <a:pt x="217539" y="217539"/>
                  </a:cubicBezTo>
                  <a:cubicBezTo>
                    <a:pt x="159836" y="217539"/>
                    <a:pt x="104499" y="240459"/>
                    <a:pt x="63710" y="281256"/>
                  </a:cubicBezTo>
                  <a:close/>
                </a:path>
              </a:pathLst>
            </a:custGeom>
            <a:grpFill/>
            <a:ln w="27192" cap="flat">
              <a:noFill/>
              <a:prstDash val="solid"/>
              <a:miter/>
            </a:ln>
          </p:spPr>
          <p:txBody>
            <a:bodyPr rtlCol="0" anchor="ctr"/>
            <a:lstStyle/>
            <a:p>
              <a:endParaRPr lang="uk-UA"/>
            </a:p>
          </p:txBody>
        </p:sp>
        <p:sp>
          <p:nvSpPr>
            <p:cNvPr id="73" name="Freeform: Shape 72">
              <a:extLst>
                <a:ext uri="{FF2B5EF4-FFF2-40B4-BE49-F238E27FC236}">
                  <a16:creationId xmlns:a16="http://schemas.microsoft.com/office/drawing/2014/main" id="{1D2CE37F-D848-9CBA-4A11-90A80EAF8E61}"/>
                </a:ext>
              </a:extLst>
            </p:cNvPr>
            <p:cNvSpPr/>
            <p:nvPr/>
          </p:nvSpPr>
          <p:spPr>
            <a:xfrm>
              <a:off x="1040755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1" y="217544"/>
                  </a:lnTo>
                  <a:lnTo>
                    <a:pt x="0" y="435077"/>
                  </a:lnTo>
                  <a:close/>
                </a:path>
              </a:pathLst>
            </a:custGeom>
            <a:grpFill/>
            <a:ln w="27192" cap="flat">
              <a:noFill/>
              <a:prstDash val="solid"/>
              <a:miter/>
            </a:ln>
          </p:spPr>
          <p:txBody>
            <a:bodyPr rtlCol="0" anchor="ctr"/>
            <a:lstStyle/>
            <a:p>
              <a:endParaRPr lang="uk-UA"/>
            </a:p>
          </p:txBody>
        </p:sp>
        <p:sp>
          <p:nvSpPr>
            <p:cNvPr id="74" name="Freeform: Shape 73">
              <a:extLst>
                <a:ext uri="{FF2B5EF4-FFF2-40B4-BE49-F238E27FC236}">
                  <a16:creationId xmlns:a16="http://schemas.microsoft.com/office/drawing/2014/main" id="{D03E37FF-D26E-116D-112F-40FFA40CDCC1}"/>
                </a:ext>
              </a:extLst>
            </p:cNvPr>
            <p:cNvSpPr/>
            <p:nvPr/>
          </p:nvSpPr>
          <p:spPr>
            <a:xfrm>
              <a:off x="1214786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5 w 435077"/>
                <a:gd name="connsiteY3" fmla="*/ 16 h 435077"/>
                <a:gd name="connsiteX4" fmla="*/ 435077 w 435077"/>
                <a:gd name="connsiteY4" fmla="*/ 217547 h 435077"/>
                <a:gd name="connsiteX5" fmla="*/ 217565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5" y="16"/>
                  </a:lnTo>
                  <a:lnTo>
                    <a:pt x="435077" y="217547"/>
                  </a:lnTo>
                  <a:lnTo>
                    <a:pt x="217565"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75" name="Freeform: Shape 74">
              <a:extLst>
                <a:ext uri="{FF2B5EF4-FFF2-40B4-BE49-F238E27FC236}">
                  <a16:creationId xmlns:a16="http://schemas.microsoft.com/office/drawing/2014/main" id="{F3D134B6-CFEE-7C4E-9AA7-8F2AA05A3425}"/>
                </a:ext>
              </a:extLst>
            </p:cNvPr>
            <p:cNvSpPr/>
            <p:nvPr/>
          </p:nvSpPr>
          <p:spPr>
            <a:xfrm>
              <a:off x="1301804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76" name="Freeform: Shape 75">
              <a:extLst>
                <a:ext uri="{FF2B5EF4-FFF2-40B4-BE49-F238E27FC236}">
                  <a16:creationId xmlns:a16="http://schemas.microsoft.com/office/drawing/2014/main" id="{98F9AF48-5CC8-ADFA-F9FD-BC199D6E1169}"/>
                </a:ext>
              </a:extLst>
            </p:cNvPr>
            <p:cNvSpPr/>
            <p:nvPr/>
          </p:nvSpPr>
          <p:spPr>
            <a:xfrm>
              <a:off x="1475838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924" y="113028"/>
                    <a:pt x="0" y="57697"/>
                    <a:pt x="0" y="0"/>
                  </a:cubicBezTo>
                  <a:lnTo>
                    <a:pt x="217539" y="0"/>
                  </a:lnTo>
                  <a:lnTo>
                    <a:pt x="435077" y="0"/>
                  </a:lnTo>
                  <a:cubicBezTo>
                    <a:pt x="435077" y="57697"/>
                    <a:pt x="412155" y="113028"/>
                    <a:pt x="371367" y="153824"/>
                  </a:cubicBezTo>
                  <a:cubicBezTo>
                    <a:pt x="330550" y="194621"/>
                    <a:pt x="275241" y="217539"/>
                    <a:pt x="217539" y="217539"/>
                  </a:cubicBezTo>
                  <a:cubicBezTo>
                    <a:pt x="159836" y="217539"/>
                    <a:pt x="104501" y="194621"/>
                    <a:pt x="63712" y="153824"/>
                  </a:cubicBezTo>
                  <a:close/>
                  <a:moveTo>
                    <a:pt x="63712" y="281256"/>
                  </a:moveTo>
                  <a:cubicBezTo>
                    <a:pt x="22924" y="322052"/>
                    <a:pt x="0" y="377383"/>
                    <a:pt x="0" y="435077"/>
                  </a:cubicBezTo>
                  <a:lnTo>
                    <a:pt x="217539" y="435077"/>
                  </a:lnTo>
                  <a:lnTo>
                    <a:pt x="435077" y="435077"/>
                  </a:lnTo>
                  <a:cubicBezTo>
                    <a:pt x="435077" y="377383"/>
                    <a:pt x="412155" y="322052"/>
                    <a:pt x="371367" y="281256"/>
                  </a:cubicBezTo>
                  <a:cubicBezTo>
                    <a:pt x="330550" y="240459"/>
                    <a:pt x="275241" y="217539"/>
                    <a:pt x="217539" y="217539"/>
                  </a:cubicBezTo>
                  <a:cubicBezTo>
                    <a:pt x="159836" y="217539"/>
                    <a:pt x="104501" y="240459"/>
                    <a:pt x="63712" y="281256"/>
                  </a:cubicBezTo>
                  <a:close/>
                </a:path>
              </a:pathLst>
            </a:custGeom>
            <a:grpFill/>
            <a:ln w="27192" cap="flat">
              <a:noFill/>
              <a:prstDash val="solid"/>
              <a:miter/>
            </a:ln>
          </p:spPr>
          <p:txBody>
            <a:bodyPr rtlCol="0" anchor="ctr"/>
            <a:lstStyle/>
            <a:p>
              <a:endParaRPr lang="uk-UA"/>
            </a:p>
          </p:txBody>
        </p:sp>
        <p:sp>
          <p:nvSpPr>
            <p:cNvPr id="77" name="Freeform: Shape 76">
              <a:extLst>
                <a:ext uri="{FF2B5EF4-FFF2-40B4-BE49-F238E27FC236}">
                  <a16:creationId xmlns:a16="http://schemas.microsoft.com/office/drawing/2014/main" id="{CE0311A8-FF55-42F7-1288-AA0AC3F19226}"/>
                </a:ext>
              </a:extLst>
            </p:cNvPr>
            <p:cNvSpPr/>
            <p:nvPr/>
          </p:nvSpPr>
          <p:spPr>
            <a:xfrm>
              <a:off x="1388820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78" name="Freeform: Shape 77">
              <a:extLst>
                <a:ext uri="{FF2B5EF4-FFF2-40B4-BE49-F238E27FC236}">
                  <a16:creationId xmlns:a16="http://schemas.microsoft.com/office/drawing/2014/main" id="{1AB9015A-20E1-612F-D96F-F32A65C198DA}"/>
                </a:ext>
              </a:extLst>
            </p:cNvPr>
            <p:cNvSpPr/>
            <p:nvPr/>
          </p:nvSpPr>
          <p:spPr>
            <a:xfrm>
              <a:off x="1562853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79" name="Freeform: Shape 78">
              <a:extLst>
                <a:ext uri="{FF2B5EF4-FFF2-40B4-BE49-F238E27FC236}">
                  <a16:creationId xmlns:a16="http://schemas.microsoft.com/office/drawing/2014/main" id="{E8B6C4AD-67B3-BB87-DBCE-880F116A81E6}"/>
                </a:ext>
              </a:extLst>
            </p:cNvPr>
            <p:cNvSpPr/>
            <p:nvPr/>
          </p:nvSpPr>
          <p:spPr>
            <a:xfrm>
              <a:off x="1649871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80" name="Freeform: Shape 79">
              <a:extLst>
                <a:ext uri="{FF2B5EF4-FFF2-40B4-BE49-F238E27FC236}">
                  <a16:creationId xmlns:a16="http://schemas.microsoft.com/office/drawing/2014/main" id="{7E1C036F-F88A-21FA-C146-F45377F5B7B6}"/>
                </a:ext>
              </a:extLst>
            </p:cNvPr>
            <p:cNvSpPr/>
            <p:nvPr/>
          </p:nvSpPr>
          <p:spPr>
            <a:xfrm>
              <a:off x="1823902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77" y="194621"/>
                    <a:pt x="275241" y="217539"/>
                    <a:pt x="217539" y="217539"/>
                  </a:cubicBezTo>
                  <a:cubicBezTo>
                    <a:pt x="159836" y="217539"/>
                    <a:pt x="104527"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77" y="240459"/>
                    <a:pt x="275241" y="217539"/>
                    <a:pt x="217539" y="217539"/>
                  </a:cubicBezTo>
                  <a:cubicBezTo>
                    <a:pt x="159836" y="217539"/>
                    <a:pt x="104527" y="240459"/>
                    <a:pt x="63710" y="281256"/>
                  </a:cubicBezTo>
                  <a:close/>
                </a:path>
              </a:pathLst>
            </a:custGeom>
            <a:grpFill/>
            <a:ln w="27192" cap="flat">
              <a:noFill/>
              <a:prstDash val="solid"/>
              <a:miter/>
            </a:ln>
          </p:spPr>
          <p:txBody>
            <a:bodyPr rtlCol="0" anchor="ctr"/>
            <a:lstStyle/>
            <a:p>
              <a:endParaRPr lang="uk-UA"/>
            </a:p>
          </p:txBody>
        </p:sp>
        <p:sp>
          <p:nvSpPr>
            <p:cNvPr id="81" name="Freeform: Shape 80">
              <a:extLst>
                <a:ext uri="{FF2B5EF4-FFF2-40B4-BE49-F238E27FC236}">
                  <a16:creationId xmlns:a16="http://schemas.microsoft.com/office/drawing/2014/main" id="{81874CBD-C244-BB9B-7A6B-46CAEE691A2B}"/>
                </a:ext>
              </a:extLst>
            </p:cNvPr>
            <p:cNvSpPr/>
            <p:nvPr/>
          </p:nvSpPr>
          <p:spPr>
            <a:xfrm>
              <a:off x="1736887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0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0" y="217544"/>
                  </a:lnTo>
                  <a:lnTo>
                    <a:pt x="0" y="435077"/>
                  </a:lnTo>
                  <a:close/>
                </a:path>
              </a:pathLst>
            </a:custGeom>
            <a:grpFill/>
            <a:ln w="27192" cap="flat">
              <a:noFill/>
              <a:prstDash val="solid"/>
              <a:miter/>
            </a:ln>
          </p:spPr>
          <p:txBody>
            <a:bodyPr rtlCol="0" anchor="ctr"/>
            <a:lstStyle/>
            <a:p>
              <a:endParaRPr lang="uk-UA"/>
            </a:p>
          </p:txBody>
        </p:sp>
        <p:sp>
          <p:nvSpPr>
            <p:cNvPr id="82" name="Freeform: Shape 81">
              <a:extLst>
                <a:ext uri="{FF2B5EF4-FFF2-40B4-BE49-F238E27FC236}">
                  <a16:creationId xmlns:a16="http://schemas.microsoft.com/office/drawing/2014/main" id="{16C5780A-9261-E336-E657-D478AE0D9C30}"/>
                </a:ext>
              </a:extLst>
            </p:cNvPr>
            <p:cNvSpPr/>
            <p:nvPr/>
          </p:nvSpPr>
          <p:spPr>
            <a:xfrm>
              <a:off x="19109210"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83" name="Freeform: Shape 82">
              <a:extLst>
                <a:ext uri="{FF2B5EF4-FFF2-40B4-BE49-F238E27FC236}">
                  <a16:creationId xmlns:a16="http://schemas.microsoft.com/office/drawing/2014/main" id="{B99D5E7E-6833-BEF4-9A11-4CBFDAA55607}"/>
                </a:ext>
              </a:extLst>
            </p:cNvPr>
            <p:cNvSpPr/>
            <p:nvPr/>
          </p:nvSpPr>
          <p:spPr>
            <a:xfrm>
              <a:off x="1997936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84" name="Freeform: Shape 83">
              <a:extLst>
                <a:ext uri="{FF2B5EF4-FFF2-40B4-BE49-F238E27FC236}">
                  <a16:creationId xmlns:a16="http://schemas.microsoft.com/office/drawing/2014/main" id="{BE5D1ACB-AFB5-AE9F-792A-ABDED92C65C7}"/>
                </a:ext>
              </a:extLst>
            </p:cNvPr>
            <p:cNvSpPr/>
            <p:nvPr/>
          </p:nvSpPr>
          <p:spPr>
            <a:xfrm>
              <a:off x="2171970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897" y="113028"/>
                    <a:pt x="0" y="57697"/>
                    <a:pt x="0" y="0"/>
                  </a:cubicBezTo>
                  <a:lnTo>
                    <a:pt x="217539" y="0"/>
                  </a:lnTo>
                  <a:lnTo>
                    <a:pt x="435077" y="0"/>
                  </a:lnTo>
                  <a:cubicBezTo>
                    <a:pt x="435077" y="57697"/>
                    <a:pt x="412155" y="113028"/>
                    <a:pt x="371339" y="153824"/>
                  </a:cubicBezTo>
                  <a:cubicBezTo>
                    <a:pt x="330550" y="194621"/>
                    <a:pt x="275215" y="217539"/>
                    <a:pt x="217539" y="217539"/>
                  </a:cubicBezTo>
                  <a:cubicBezTo>
                    <a:pt x="159838" y="217539"/>
                    <a:pt x="104501" y="194621"/>
                    <a:pt x="63712" y="153824"/>
                  </a:cubicBezTo>
                  <a:close/>
                  <a:moveTo>
                    <a:pt x="63712" y="281256"/>
                  </a:moveTo>
                  <a:cubicBezTo>
                    <a:pt x="22897" y="322052"/>
                    <a:pt x="0" y="377383"/>
                    <a:pt x="0" y="435077"/>
                  </a:cubicBezTo>
                  <a:lnTo>
                    <a:pt x="217539" y="435077"/>
                  </a:lnTo>
                  <a:lnTo>
                    <a:pt x="435077" y="435077"/>
                  </a:lnTo>
                  <a:cubicBezTo>
                    <a:pt x="435077" y="377383"/>
                    <a:pt x="412155" y="322052"/>
                    <a:pt x="371339" y="281256"/>
                  </a:cubicBezTo>
                  <a:cubicBezTo>
                    <a:pt x="330550" y="240459"/>
                    <a:pt x="275215" y="217539"/>
                    <a:pt x="217539" y="217539"/>
                  </a:cubicBezTo>
                  <a:cubicBezTo>
                    <a:pt x="159838" y="217539"/>
                    <a:pt x="104501" y="240459"/>
                    <a:pt x="63712" y="281256"/>
                  </a:cubicBezTo>
                  <a:close/>
                </a:path>
              </a:pathLst>
            </a:custGeom>
            <a:grpFill/>
            <a:ln w="27192" cap="flat">
              <a:noFill/>
              <a:prstDash val="solid"/>
              <a:miter/>
            </a:ln>
          </p:spPr>
          <p:txBody>
            <a:bodyPr rtlCol="0" anchor="ctr"/>
            <a:lstStyle/>
            <a:p>
              <a:endParaRPr lang="uk-UA"/>
            </a:p>
          </p:txBody>
        </p:sp>
        <p:sp>
          <p:nvSpPr>
            <p:cNvPr id="85" name="Freeform: Shape 84">
              <a:extLst>
                <a:ext uri="{FF2B5EF4-FFF2-40B4-BE49-F238E27FC236}">
                  <a16:creationId xmlns:a16="http://schemas.microsoft.com/office/drawing/2014/main" id="{AE0D3D83-4151-48A2-96AD-09609DC8039A}"/>
                </a:ext>
              </a:extLst>
            </p:cNvPr>
            <p:cNvSpPr/>
            <p:nvPr/>
          </p:nvSpPr>
          <p:spPr>
            <a:xfrm>
              <a:off x="2084952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86" name="Freeform: Shape 85">
              <a:extLst>
                <a:ext uri="{FF2B5EF4-FFF2-40B4-BE49-F238E27FC236}">
                  <a16:creationId xmlns:a16="http://schemas.microsoft.com/office/drawing/2014/main" id="{03DA3177-E2F4-EFEF-A5FC-FD20181FC224}"/>
                </a:ext>
              </a:extLst>
            </p:cNvPr>
            <p:cNvSpPr/>
            <p:nvPr/>
          </p:nvSpPr>
          <p:spPr>
            <a:xfrm>
              <a:off x="2258985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87" name="Freeform: Shape 86">
              <a:extLst>
                <a:ext uri="{FF2B5EF4-FFF2-40B4-BE49-F238E27FC236}">
                  <a16:creationId xmlns:a16="http://schemas.microsoft.com/office/drawing/2014/main" id="{94F09498-4254-F4B7-82DA-D147CBCCA2F4}"/>
                </a:ext>
              </a:extLst>
            </p:cNvPr>
            <p:cNvSpPr/>
            <p:nvPr/>
          </p:nvSpPr>
          <p:spPr>
            <a:xfrm>
              <a:off x="2346003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88" name="Freeform: Shape 87">
              <a:extLst>
                <a:ext uri="{FF2B5EF4-FFF2-40B4-BE49-F238E27FC236}">
                  <a16:creationId xmlns:a16="http://schemas.microsoft.com/office/drawing/2014/main" id="{3643A378-31F6-D155-FED2-F59AE64F4CDB}"/>
                </a:ext>
              </a:extLst>
            </p:cNvPr>
            <p:cNvSpPr/>
            <p:nvPr/>
          </p:nvSpPr>
          <p:spPr>
            <a:xfrm>
              <a:off x="2433019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89" name="Freeform: Shape 88">
              <a:extLst>
                <a:ext uri="{FF2B5EF4-FFF2-40B4-BE49-F238E27FC236}">
                  <a16:creationId xmlns:a16="http://schemas.microsoft.com/office/drawing/2014/main" id="{396247D2-BC50-DB53-966C-D0BD54D51D5A}"/>
                </a:ext>
              </a:extLst>
            </p:cNvPr>
            <p:cNvSpPr/>
            <p:nvPr/>
          </p:nvSpPr>
          <p:spPr>
            <a:xfrm>
              <a:off x="835769" y="5449529"/>
              <a:ext cx="435077" cy="435077"/>
            </a:xfrm>
            <a:custGeom>
              <a:avLst/>
              <a:gdLst>
                <a:gd name="connsiteX0" fmla="*/ 371366 w 435077"/>
                <a:gd name="connsiteY0" fmla="*/ 63712 h 435077"/>
                <a:gd name="connsiteX1" fmla="*/ 435077 w 435077"/>
                <a:gd name="connsiteY1" fmla="*/ 217539 h 435077"/>
                <a:gd name="connsiteX2" fmla="*/ 21770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737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27"/>
                    <a:pt x="435077" y="159837"/>
                    <a:pt x="435077" y="217539"/>
                  </a:cubicBezTo>
                  <a:lnTo>
                    <a:pt x="217702" y="217539"/>
                  </a:lnTo>
                  <a:cubicBezTo>
                    <a:pt x="275349" y="217593"/>
                    <a:pt x="330604" y="240489"/>
                    <a:pt x="371366" y="281250"/>
                  </a:cubicBezTo>
                  <a:cubicBezTo>
                    <a:pt x="412154" y="322066"/>
                    <a:pt x="435077" y="377375"/>
                    <a:pt x="435077" y="435077"/>
                  </a:cubicBezTo>
                  <a:lnTo>
                    <a:pt x="217539" y="435077"/>
                  </a:lnTo>
                  <a:lnTo>
                    <a:pt x="0" y="435077"/>
                  </a:lnTo>
                  <a:cubicBezTo>
                    <a:pt x="0" y="377375"/>
                    <a:pt x="22923" y="322066"/>
                    <a:pt x="63711" y="281250"/>
                  </a:cubicBezTo>
                  <a:cubicBezTo>
                    <a:pt x="104473" y="240489"/>
                    <a:pt x="159728" y="217593"/>
                    <a:pt x="217375" y="217539"/>
                  </a:cubicBezTo>
                  <a:lnTo>
                    <a:pt x="0" y="217539"/>
                  </a:lnTo>
                  <a:cubicBezTo>
                    <a:pt x="0" y="159837"/>
                    <a:pt x="22923" y="104527"/>
                    <a:pt x="63711" y="63712"/>
                  </a:cubicBezTo>
                  <a:cubicBezTo>
                    <a:pt x="104500" y="22923"/>
                    <a:pt x="159836" y="0"/>
                    <a:pt x="217539" y="0"/>
                  </a:cubicBezTo>
                  <a:cubicBezTo>
                    <a:pt x="275213" y="0"/>
                    <a:pt x="330550" y="22923"/>
                    <a:pt x="371366" y="63712"/>
                  </a:cubicBezTo>
                  <a:close/>
                </a:path>
              </a:pathLst>
            </a:custGeom>
            <a:grpFill/>
            <a:ln w="27192" cap="flat">
              <a:noFill/>
              <a:prstDash val="solid"/>
              <a:miter/>
            </a:ln>
          </p:spPr>
          <p:txBody>
            <a:bodyPr rtlCol="0" anchor="ctr"/>
            <a:lstStyle/>
            <a:p>
              <a:endParaRPr lang="uk-UA"/>
            </a:p>
          </p:txBody>
        </p:sp>
        <p:sp>
          <p:nvSpPr>
            <p:cNvPr id="90" name="Freeform: Shape 89">
              <a:extLst>
                <a:ext uri="{FF2B5EF4-FFF2-40B4-BE49-F238E27FC236}">
                  <a16:creationId xmlns:a16="http://schemas.microsoft.com/office/drawing/2014/main" id="{37724168-C59C-FF1E-3FCD-762DB1B7165D}"/>
                </a:ext>
              </a:extLst>
            </p:cNvPr>
            <p:cNvSpPr/>
            <p:nvPr/>
          </p:nvSpPr>
          <p:spPr>
            <a:xfrm>
              <a:off x="-34398" y="5449529"/>
              <a:ext cx="435090" cy="435077"/>
            </a:xfrm>
            <a:custGeom>
              <a:avLst/>
              <a:gdLst>
                <a:gd name="connsiteX0" fmla="*/ 217525 w 435090"/>
                <a:gd name="connsiteY0" fmla="*/ 0 h 435077"/>
                <a:gd name="connsiteX1" fmla="*/ 0 w 435090"/>
                <a:gd name="connsiteY1" fmla="*/ 0 h 435077"/>
                <a:gd name="connsiteX2" fmla="*/ 0 w 435090"/>
                <a:gd name="connsiteY2" fmla="*/ 217539 h 435077"/>
                <a:gd name="connsiteX3" fmla="*/ 217525 w 435090"/>
                <a:gd name="connsiteY3" fmla="*/ 0 h 435077"/>
                <a:gd name="connsiteX4" fmla="*/ 435091 w 435090"/>
                <a:gd name="connsiteY4" fmla="*/ 0 h 435077"/>
                <a:gd name="connsiteX5" fmla="*/ 435091 w 435090"/>
                <a:gd name="connsiteY5" fmla="*/ 217539 h 435077"/>
                <a:gd name="connsiteX6" fmla="*/ 217552 w 435090"/>
                <a:gd name="connsiteY6" fmla="*/ 0 h 435077"/>
                <a:gd name="connsiteX7" fmla="*/ 435091 w 435090"/>
                <a:gd name="connsiteY7" fmla="*/ 0 h 435077"/>
                <a:gd name="connsiteX8" fmla="*/ 217552 w 435090"/>
                <a:gd name="connsiteY8" fmla="*/ 435077 h 435077"/>
                <a:gd name="connsiteX9" fmla="*/ 435091 w 435090"/>
                <a:gd name="connsiteY9" fmla="*/ 217539 h 435077"/>
                <a:gd name="connsiteX10" fmla="*/ 435091 w 435090"/>
                <a:gd name="connsiteY10" fmla="*/ 435077 h 435077"/>
                <a:gd name="connsiteX11" fmla="*/ 217552 w 435090"/>
                <a:gd name="connsiteY11" fmla="*/ 435077 h 435077"/>
                <a:gd name="connsiteX12" fmla="*/ 217552 w 435090"/>
                <a:gd name="connsiteY12" fmla="*/ 435077 h 435077"/>
                <a:gd name="connsiteX13" fmla="*/ 11 w 435090"/>
                <a:gd name="connsiteY13" fmla="*/ 217539 h 435077"/>
                <a:gd name="connsiteX14" fmla="*/ 11 w 435090"/>
                <a:gd name="connsiteY14" fmla="*/ 435077 h 435077"/>
                <a:gd name="connsiteX15" fmla="*/ 217552 w 435090"/>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217525" y="0"/>
                  </a:moveTo>
                  <a:lnTo>
                    <a:pt x="0" y="0"/>
                  </a:lnTo>
                  <a:lnTo>
                    <a:pt x="0" y="217539"/>
                  </a:lnTo>
                  <a:lnTo>
                    <a:pt x="217525" y="0"/>
                  </a:lnTo>
                  <a:close/>
                  <a:moveTo>
                    <a:pt x="435091" y="0"/>
                  </a:moveTo>
                  <a:lnTo>
                    <a:pt x="435091" y="217539"/>
                  </a:lnTo>
                  <a:lnTo>
                    <a:pt x="217552" y="0"/>
                  </a:lnTo>
                  <a:lnTo>
                    <a:pt x="435091" y="0"/>
                  </a:lnTo>
                  <a:close/>
                  <a:moveTo>
                    <a:pt x="217552" y="435077"/>
                  </a:moveTo>
                  <a:lnTo>
                    <a:pt x="435091" y="217539"/>
                  </a:lnTo>
                  <a:lnTo>
                    <a:pt x="435091" y="435077"/>
                  </a:lnTo>
                  <a:lnTo>
                    <a:pt x="217552" y="435077"/>
                  </a:lnTo>
                  <a:close/>
                  <a:moveTo>
                    <a:pt x="217552" y="435077"/>
                  </a:moveTo>
                  <a:lnTo>
                    <a:pt x="11" y="217539"/>
                  </a:lnTo>
                  <a:lnTo>
                    <a:pt x="11" y="435077"/>
                  </a:lnTo>
                  <a:lnTo>
                    <a:pt x="217552" y="435077"/>
                  </a:lnTo>
                  <a:close/>
                </a:path>
              </a:pathLst>
            </a:custGeom>
            <a:grpFill/>
            <a:ln w="27192" cap="flat">
              <a:noFill/>
              <a:prstDash val="solid"/>
              <a:miter/>
            </a:ln>
          </p:spPr>
          <p:txBody>
            <a:bodyPr rtlCol="0" anchor="ctr"/>
            <a:lstStyle/>
            <a:p>
              <a:endParaRPr lang="uk-UA"/>
            </a:p>
          </p:txBody>
        </p:sp>
        <p:sp>
          <p:nvSpPr>
            <p:cNvPr id="91" name="Freeform: Shape 90">
              <a:extLst>
                <a:ext uri="{FF2B5EF4-FFF2-40B4-BE49-F238E27FC236}">
                  <a16:creationId xmlns:a16="http://schemas.microsoft.com/office/drawing/2014/main" id="{CD5A0458-5AAB-034F-65A1-199F77C2E3A7}"/>
                </a:ext>
              </a:extLst>
            </p:cNvPr>
            <p:cNvSpPr/>
            <p:nvPr/>
          </p:nvSpPr>
          <p:spPr>
            <a:xfrm>
              <a:off x="1705924"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92" name="Freeform: Shape 91">
              <a:extLst>
                <a:ext uri="{FF2B5EF4-FFF2-40B4-BE49-F238E27FC236}">
                  <a16:creationId xmlns:a16="http://schemas.microsoft.com/office/drawing/2014/main" id="{F50B4C4F-13A7-A73C-E51B-49480D251D59}"/>
                </a:ext>
              </a:extLst>
            </p:cNvPr>
            <p:cNvSpPr/>
            <p:nvPr/>
          </p:nvSpPr>
          <p:spPr>
            <a:xfrm>
              <a:off x="2576106" y="5449529"/>
              <a:ext cx="435077" cy="435077"/>
            </a:xfrm>
            <a:custGeom>
              <a:avLst/>
              <a:gdLst>
                <a:gd name="connsiteX0" fmla="*/ 0 w 435077"/>
                <a:gd name="connsiteY0" fmla="*/ 435077 h 435077"/>
                <a:gd name="connsiteX1" fmla="*/ 217512 w 435077"/>
                <a:gd name="connsiteY1" fmla="*/ 435077 h 435077"/>
                <a:gd name="connsiteX2" fmla="*/ 217512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93" name="Freeform: Shape 92">
              <a:extLst>
                <a:ext uri="{FF2B5EF4-FFF2-40B4-BE49-F238E27FC236}">
                  <a16:creationId xmlns:a16="http://schemas.microsoft.com/office/drawing/2014/main" id="{82FDCC4C-65DF-9E98-633D-927F7BA9917A}"/>
                </a:ext>
              </a:extLst>
            </p:cNvPr>
            <p:cNvSpPr/>
            <p:nvPr/>
          </p:nvSpPr>
          <p:spPr>
            <a:xfrm>
              <a:off x="4316416" y="5449529"/>
              <a:ext cx="435103" cy="435077"/>
            </a:xfrm>
            <a:custGeom>
              <a:avLst/>
              <a:gdLst>
                <a:gd name="connsiteX0" fmla="*/ 371365 w 435103"/>
                <a:gd name="connsiteY0" fmla="*/ 63712 h 435077"/>
                <a:gd name="connsiteX1" fmla="*/ 435077 w 435103"/>
                <a:gd name="connsiteY1" fmla="*/ 217539 h 435077"/>
                <a:gd name="connsiteX2" fmla="*/ 217729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7375 w 435103"/>
                <a:gd name="connsiteY8" fmla="*/ 217539 h 435077"/>
                <a:gd name="connsiteX9" fmla="*/ 0 w 435103"/>
                <a:gd name="connsiteY9" fmla="*/ 217539 h 435077"/>
                <a:gd name="connsiteX10" fmla="*/ 63739 w 435103"/>
                <a:gd name="connsiteY10" fmla="*/ 63712 h 435077"/>
                <a:gd name="connsiteX11" fmla="*/ 217539 w 435103"/>
                <a:gd name="connsiteY11" fmla="*/ 0 h 435077"/>
                <a:gd name="connsiteX12" fmla="*/ 371365 w 435103"/>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2"/>
                  </a:moveTo>
                  <a:cubicBezTo>
                    <a:pt x="412181" y="104527"/>
                    <a:pt x="435077" y="159837"/>
                    <a:pt x="435077" y="217539"/>
                  </a:cubicBezTo>
                  <a:lnTo>
                    <a:pt x="217729" y="217539"/>
                  </a:lnTo>
                  <a:cubicBezTo>
                    <a:pt x="275349" y="217593"/>
                    <a:pt x="330632" y="240489"/>
                    <a:pt x="371365" y="281250"/>
                  </a:cubicBezTo>
                  <a:cubicBezTo>
                    <a:pt x="412181" y="322066"/>
                    <a:pt x="435104" y="377375"/>
                    <a:pt x="435104" y="435077"/>
                  </a:cubicBezTo>
                  <a:lnTo>
                    <a:pt x="217565" y="435077"/>
                  </a:lnTo>
                  <a:lnTo>
                    <a:pt x="27" y="435077"/>
                  </a:lnTo>
                  <a:cubicBezTo>
                    <a:pt x="27" y="377375"/>
                    <a:pt x="22923" y="322066"/>
                    <a:pt x="63739" y="281250"/>
                  </a:cubicBezTo>
                  <a:cubicBezTo>
                    <a:pt x="104500" y="240489"/>
                    <a:pt x="159755" y="217593"/>
                    <a:pt x="217375" y="217539"/>
                  </a:cubicBezTo>
                  <a:lnTo>
                    <a:pt x="0" y="217539"/>
                  </a:lnTo>
                  <a:cubicBezTo>
                    <a:pt x="0" y="159837"/>
                    <a:pt x="22923" y="104527"/>
                    <a:pt x="63739" y="63712"/>
                  </a:cubicBezTo>
                  <a:cubicBezTo>
                    <a:pt x="104527" y="22923"/>
                    <a:pt x="159864" y="0"/>
                    <a:pt x="217539" y="0"/>
                  </a:cubicBezTo>
                  <a:cubicBezTo>
                    <a:pt x="275240" y="0"/>
                    <a:pt x="330577" y="22923"/>
                    <a:pt x="371365" y="63712"/>
                  </a:cubicBezTo>
                  <a:close/>
                </a:path>
              </a:pathLst>
            </a:custGeom>
            <a:grpFill/>
            <a:ln w="27192" cap="flat">
              <a:noFill/>
              <a:prstDash val="solid"/>
              <a:miter/>
            </a:ln>
          </p:spPr>
          <p:txBody>
            <a:bodyPr rtlCol="0" anchor="ctr"/>
            <a:lstStyle/>
            <a:p>
              <a:endParaRPr lang="uk-UA"/>
            </a:p>
          </p:txBody>
        </p:sp>
        <p:sp>
          <p:nvSpPr>
            <p:cNvPr id="94" name="Freeform: Shape 93">
              <a:extLst>
                <a:ext uri="{FF2B5EF4-FFF2-40B4-BE49-F238E27FC236}">
                  <a16:creationId xmlns:a16="http://schemas.microsoft.com/office/drawing/2014/main" id="{DAEE8789-922B-AB48-7C9D-4AE3377265C2}"/>
                </a:ext>
              </a:extLst>
            </p:cNvPr>
            <p:cNvSpPr/>
            <p:nvPr/>
          </p:nvSpPr>
          <p:spPr>
            <a:xfrm>
              <a:off x="3446261" y="5449529"/>
              <a:ext cx="435077" cy="435077"/>
            </a:xfrm>
            <a:custGeom>
              <a:avLst/>
              <a:gdLst>
                <a:gd name="connsiteX0" fmla="*/ 217566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6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6" y="0"/>
                  </a:moveTo>
                  <a:lnTo>
                    <a:pt x="217539" y="0"/>
                  </a:lnTo>
                  <a:lnTo>
                    <a:pt x="27" y="0"/>
                  </a:lnTo>
                  <a:lnTo>
                    <a:pt x="27"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95" name="Freeform: Shape 94">
              <a:extLst>
                <a:ext uri="{FF2B5EF4-FFF2-40B4-BE49-F238E27FC236}">
                  <a16:creationId xmlns:a16="http://schemas.microsoft.com/office/drawing/2014/main" id="{624EC51A-5274-ED29-9D87-6124C09FF241}"/>
                </a:ext>
              </a:extLst>
            </p:cNvPr>
            <p:cNvSpPr/>
            <p:nvPr/>
          </p:nvSpPr>
          <p:spPr>
            <a:xfrm>
              <a:off x="518659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96" name="Freeform: Shape 95">
              <a:extLst>
                <a:ext uri="{FF2B5EF4-FFF2-40B4-BE49-F238E27FC236}">
                  <a16:creationId xmlns:a16="http://schemas.microsoft.com/office/drawing/2014/main" id="{21BFC8B8-4B74-CB8C-679E-DA8B15288D34}"/>
                </a:ext>
              </a:extLst>
            </p:cNvPr>
            <p:cNvSpPr/>
            <p:nvPr/>
          </p:nvSpPr>
          <p:spPr>
            <a:xfrm>
              <a:off x="6056752"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97" name="Freeform: Shape 96">
              <a:extLst>
                <a:ext uri="{FF2B5EF4-FFF2-40B4-BE49-F238E27FC236}">
                  <a16:creationId xmlns:a16="http://schemas.microsoft.com/office/drawing/2014/main" id="{63066C2B-4A83-2206-55A2-16D4D3CF50CC}"/>
                </a:ext>
              </a:extLst>
            </p:cNvPr>
            <p:cNvSpPr/>
            <p:nvPr/>
          </p:nvSpPr>
          <p:spPr>
            <a:xfrm>
              <a:off x="7797062" y="5449529"/>
              <a:ext cx="435104" cy="435077"/>
            </a:xfrm>
            <a:custGeom>
              <a:avLst/>
              <a:gdLst>
                <a:gd name="connsiteX0" fmla="*/ 371366 w 435104"/>
                <a:gd name="connsiteY0" fmla="*/ 63712 h 435077"/>
                <a:gd name="connsiteX1" fmla="*/ 435077 w 435104"/>
                <a:gd name="connsiteY1" fmla="*/ 217539 h 435077"/>
                <a:gd name="connsiteX2" fmla="*/ 217730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7376 w 435104"/>
                <a:gd name="connsiteY8" fmla="*/ 217539 h 435077"/>
                <a:gd name="connsiteX9" fmla="*/ 0 w 435104"/>
                <a:gd name="connsiteY9" fmla="*/ 217539 h 435077"/>
                <a:gd name="connsiteX10" fmla="*/ 63739 w 435104"/>
                <a:gd name="connsiteY10" fmla="*/ 63712 h 435077"/>
                <a:gd name="connsiteX11" fmla="*/ 217539 w 435104"/>
                <a:gd name="connsiteY11" fmla="*/ 0 h 435077"/>
                <a:gd name="connsiteX12" fmla="*/ 371366 w 435104"/>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2"/>
                  </a:moveTo>
                  <a:cubicBezTo>
                    <a:pt x="412182" y="104527"/>
                    <a:pt x="435077" y="159837"/>
                    <a:pt x="435077" y="217539"/>
                  </a:cubicBezTo>
                  <a:lnTo>
                    <a:pt x="217730" y="217539"/>
                  </a:lnTo>
                  <a:cubicBezTo>
                    <a:pt x="275350" y="217593"/>
                    <a:pt x="330632" y="240489"/>
                    <a:pt x="371366" y="281250"/>
                  </a:cubicBezTo>
                  <a:cubicBezTo>
                    <a:pt x="412182" y="322066"/>
                    <a:pt x="435105" y="377375"/>
                    <a:pt x="435105" y="435077"/>
                  </a:cubicBezTo>
                  <a:lnTo>
                    <a:pt x="217566" y="435077"/>
                  </a:lnTo>
                  <a:lnTo>
                    <a:pt x="27" y="435077"/>
                  </a:lnTo>
                  <a:cubicBezTo>
                    <a:pt x="27" y="377375"/>
                    <a:pt x="22924" y="322066"/>
                    <a:pt x="63739" y="281250"/>
                  </a:cubicBezTo>
                  <a:cubicBezTo>
                    <a:pt x="104501" y="240489"/>
                    <a:pt x="159755" y="217593"/>
                    <a:pt x="217376" y="217539"/>
                  </a:cubicBezTo>
                  <a:lnTo>
                    <a:pt x="0" y="217539"/>
                  </a:lnTo>
                  <a:cubicBezTo>
                    <a:pt x="0" y="159837"/>
                    <a:pt x="22924" y="104527"/>
                    <a:pt x="63739" y="63712"/>
                  </a:cubicBezTo>
                  <a:cubicBezTo>
                    <a:pt x="104527" y="22923"/>
                    <a:pt x="159864" y="0"/>
                    <a:pt x="217539" y="0"/>
                  </a:cubicBezTo>
                  <a:cubicBezTo>
                    <a:pt x="275241" y="0"/>
                    <a:pt x="330578" y="22923"/>
                    <a:pt x="371366" y="63712"/>
                  </a:cubicBezTo>
                  <a:close/>
                </a:path>
              </a:pathLst>
            </a:custGeom>
            <a:grpFill/>
            <a:ln w="27192" cap="flat">
              <a:noFill/>
              <a:prstDash val="solid"/>
              <a:miter/>
            </a:ln>
          </p:spPr>
          <p:txBody>
            <a:bodyPr rtlCol="0" anchor="ctr"/>
            <a:lstStyle/>
            <a:p>
              <a:endParaRPr lang="uk-UA"/>
            </a:p>
          </p:txBody>
        </p:sp>
        <p:sp>
          <p:nvSpPr>
            <p:cNvPr id="98" name="Freeform: Shape 97">
              <a:extLst>
                <a:ext uri="{FF2B5EF4-FFF2-40B4-BE49-F238E27FC236}">
                  <a16:creationId xmlns:a16="http://schemas.microsoft.com/office/drawing/2014/main" id="{20691F79-F4F0-4753-E951-B7135DC97A37}"/>
                </a:ext>
              </a:extLst>
            </p:cNvPr>
            <p:cNvSpPr/>
            <p:nvPr/>
          </p:nvSpPr>
          <p:spPr>
            <a:xfrm>
              <a:off x="6926907"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99" name="Freeform: Shape 98">
              <a:extLst>
                <a:ext uri="{FF2B5EF4-FFF2-40B4-BE49-F238E27FC236}">
                  <a16:creationId xmlns:a16="http://schemas.microsoft.com/office/drawing/2014/main" id="{CCBA62EE-EB3E-B7FB-F3A2-5507A34629C9}"/>
                </a:ext>
              </a:extLst>
            </p:cNvPr>
            <p:cNvSpPr/>
            <p:nvPr/>
          </p:nvSpPr>
          <p:spPr>
            <a:xfrm>
              <a:off x="866721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100" name="Freeform: Shape 99">
              <a:extLst>
                <a:ext uri="{FF2B5EF4-FFF2-40B4-BE49-F238E27FC236}">
                  <a16:creationId xmlns:a16="http://schemas.microsoft.com/office/drawing/2014/main" id="{6203390F-D7DB-3A80-1CF3-9EC3B5FA34E9}"/>
                </a:ext>
              </a:extLst>
            </p:cNvPr>
            <p:cNvSpPr/>
            <p:nvPr/>
          </p:nvSpPr>
          <p:spPr>
            <a:xfrm>
              <a:off x="9537399" y="544952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01" name="Freeform: Shape 100">
              <a:extLst>
                <a:ext uri="{FF2B5EF4-FFF2-40B4-BE49-F238E27FC236}">
                  <a16:creationId xmlns:a16="http://schemas.microsoft.com/office/drawing/2014/main" id="{5BB68470-E097-EDAB-F817-0551204D29F2}"/>
                </a:ext>
              </a:extLst>
            </p:cNvPr>
            <p:cNvSpPr/>
            <p:nvPr/>
          </p:nvSpPr>
          <p:spPr>
            <a:xfrm>
              <a:off x="1127770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27" y="217593"/>
                    <a:pt x="217374" y="217539"/>
                  </a:cubicBezTo>
                  <a:lnTo>
                    <a:pt x="0" y="217539"/>
                  </a:lnTo>
                  <a:cubicBezTo>
                    <a:pt x="0" y="159837"/>
                    <a:pt x="22922" y="104527"/>
                    <a:pt x="63710" y="63712"/>
                  </a:cubicBezTo>
                  <a:cubicBezTo>
                    <a:pt x="104499" y="22923"/>
                    <a:pt x="159836" y="0"/>
                    <a:pt x="217539" y="0"/>
                  </a:cubicBezTo>
                  <a:cubicBezTo>
                    <a:pt x="275239" y="0"/>
                    <a:pt x="330549" y="22923"/>
                    <a:pt x="371365" y="63712"/>
                  </a:cubicBezTo>
                  <a:close/>
                </a:path>
              </a:pathLst>
            </a:custGeom>
            <a:grpFill/>
            <a:ln w="27192" cap="flat">
              <a:noFill/>
              <a:prstDash val="solid"/>
              <a:miter/>
            </a:ln>
          </p:spPr>
          <p:txBody>
            <a:bodyPr rtlCol="0" anchor="ctr"/>
            <a:lstStyle/>
            <a:p>
              <a:endParaRPr lang="uk-UA"/>
            </a:p>
          </p:txBody>
        </p:sp>
        <p:sp>
          <p:nvSpPr>
            <p:cNvPr id="102" name="Freeform: Shape 101">
              <a:extLst>
                <a:ext uri="{FF2B5EF4-FFF2-40B4-BE49-F238E27FC236}">
                  <a16:creationId xmlns:a16="http://schemas.microsoft.com/office/drawing/2014/main" id="{FA088D09-1EC5-80C0-9C9E-EEDDE0BBC4F4}"/>
                </a:ext>
              </a:extLst>
            </p:cNvPr>
            <p:cNvSpPr/>
            <p:nvPr/>
          </p:nvSpPr>
          <p:spPr>
            <a:xfrm>
              <a:off x="1040755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03" name="Freeform: Shape 102">
              <a:extLst>
                <a:ext uri="{FF2B5EF4-FFF2-40B4-BE49-F238E27FC236}">
                  <a16:creationId xmlns:a16="http://schemas.microsoft.com/office/drawing/2014/main" id="{7066AC4B-C41F-6CA9-2336-6C7B00BE3634}"/>
                </a:ext>
              </a:extLst>
            </p:cNvPr>
            <p:cNvSpPr/>
            <p:nvPr/>
          </p:nvSpPr>
          <p:spPr>
            <a:xfrm>
              <a:off x="1214783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104" name="Freeform: Shape 103">
              <a:extLst>
                <a:ext uri="{FF2B5EF4-FFF2-40B4-BE49-F238E27FC236}">
                  <a16:creationId xmlns:a16="http://schemas.microsoft.com/office/drawing/2014/main" id="{A8F4A1B3-0C6F-2499-8766-185D06C5B31D}"/>
                </a:ext>
              </a:extLst>
            </p:cNvPr>
            <p:cNvSpPr/>
            <p:nvPr/>
          </p:nvSpPr>
          <p:spPr>
            <a:xfrm>
              <a:off x="1301804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05" name="Freeform: Shape 104">
              <a:extLst>
                <a:ext uri="{FF2B5EF4-FFF2-40B4-BE49-F238E27FC236}">
                  <a16:creationId xmlns:a16="http://schemas.microsoft.com/office/drawing/2014/main" id="{21E5363A-6937-BFC1-70A4-39DE1C708ABB}"/>
                </a:ext>
              </a:extLst>
            </p:cNvPr>
            <p:cNvSpPr/>
            <p:nvPr/>
          </p:nvSpPr>
          <p:spPr>
            <a:xfrm>
              <a:off x="14758382" y="5449529"/>
              <a:ext cx="435077" cy="435077"/>
            </a:xfrm>
            <a:custGeom>
              <a:avLst/>
              <a:gdLst>
                <a:gd name="connsiteX0" fmla="*/ 371367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76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7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2"/>
                  </a:moveTo>
                  <a:cubicBezTo>
                    <a:pt x="412155" y="104527"/>
                    <a:pt x="435077" y="159837"/>
                    <a:pt x="435077" y="217539"/>
                  </a:cubicBezTo>
                  <a:lnTo>
                    <a:pt x="217703" y="217539"/>
                  </a:lnTo>
                  <a:cubicBezTo>
                    <a:pt x="275351"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76" y="217539"/>
                  </a:cubicBezTo>
                  <a:lnTo>
                    <a:pt x="0" y="217539"/>
                  </a:lnTo>
                  <a:cubicBezTo>
                    <a:pt x="0" y="159837"/>
                    <a:pt x="22924" y="104527"/>
                    <a:pt x="63712" y="63712"/>
                  </a:cubicBezTo>
                  <a:cubicBezTo>
                    <a:pt x="104501" y="22923"/>
                    <a:pt x="159836" y="0"/>
                    <a:pt x="217539" y="0"/>
                  </a:cubicBezTo>
                  <a:cubicBezTo>
                    <a:pt x="275241" y="0"/>
                    <a:pt x="330550" y="22923"/>
                    <a:pt x="371367" y="63712"/>
                  </a:cubicBezTo>
                  <a:close/>
                </a:path>
              </a:pathLst>
            </a:custGeom>
            <a:grpFill/>
            <a:ln w="27192" cap="flat">
              <a:noFill/>
              <a:prstDash val="solid"/>
              <a:miter/>
            </a:ln>
          </p:spPr>
          <p:txBody>
            <a:bodyPr rtlCol="0" anchor="ctr"/>
            <a:lstStyle/>
            <a:p>
              <a:endParaRPr lang="uk-UA"/>
            </a:p>
          </p:txBody>
        </p:sp>
        <p:sp>
          <p:nvSpPr>
            <p:cNvPr id="106" name="Freeform: Shape 105">
              <a:extLst>
                <a:ext uri="{FF2B5EF4-FFF2-40B4-BE49-F238E27FC236}">
                  <a16:creationId xmlns:a16="http://schemas.microsoft.com/office/drawing/2014/main" id="{C5EC7086-950D-264D-D574-D9E30A7A0DC4}"/>
                </a:ext>
              </a:extLst>
            </p:cNvPr>
            <p:cNvSpPr/>
            <p:nvPr/>
          </p:nvSpPr>
          <p:spPr>
            <a:xfrm>
              <a:off x="13888200" y="544952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107" name="Freeform: Shape 106">
              <a:extLst>
                <a:ext uri="{FF2B5EF4-FFF2-40B4-BE49-F238E27FC236}">
                  <a16:creationId xmlns:a16="http://schemas.microsoft.com/office/drawing/2014/main" id="{9C80C7D0-9194-CC56-EA27-CE4C090E0E97}"/>
                </a:ext>
              </a:extLst>
            </p:cNvPr>
            <p:cNvSpPr/>
            <p:nvPr/>
          </p:nvSpPr>
          <p:spPr>
            <a:xfrm>
              <a:off x="15628536"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108" name="Freeform: Shape 107">
              <a:extLst>
                <a:ext uri="{FF2B5EF4-FFF2-40B4-BE49-F238E27FC236}">
                  <a16:creationId xmlns:a16="http://schemas.microsoft.com/office/drawing/2014/main" id="{AB9DD040-2350-91DF-F69F-68FD31A08534}"/>
                </a:ext>
              </a:extLst>
            </p:cNvPr>
            <p:cNvSpPr/>
            <p:nvPr/>
          </p:nvSpPr>
          <p:spPr>
            <a:xfrm>
              <a:off x="1649871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09" name="Freeform: Shape 108">
              <a:extLst>
                <a:ext uri="{FF2B5EF4-FFF2-40B4-BE49-F238E27FC236}">
                  <a16:creationId xmlns:a16="http://schemas.microsoft.com/office/drawing/2014/main" id="{24DD53D9-231F-5B6B-4C29-E3E4313044D2}"/>
                </a:ext>
              </a:extLst>
            </p:cNvPr>
            <p:cNvSpPr/>
            <p:nvPr/>
          </p:nvSpPr>
          <p:spPr>
            <a:xfrm>
              <a:off x="1823902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55" y="217593"/>
                    <a:pt x="217374" y="217539"/>
                  </a:cubicBezTo>
                  <a:lnTo>
                    <a:pt x="0" y="217539"/>
                  </a:lnTo>
                  <a:cubicBezTo>
                    <a:pt x="0" y="159837"/>
                    <a:pt x="22922" y="104527"/>
                    <a:pt x="63710" y="63712"/>
                  </a:cubicBezTo>
                  <a:cubicBezTo>
                    <a:pt x="104527" y="22923"/>
                    <a:pt x="159836" y="0"/>
                    <a:pt x="217539" y="0"/>
                  </a:cubicBezTo>
                  <a:cubicBezTo>
                    <a:pt x="275241" y="0"/>
                    <a:pt x="330577" y="22923"/>
                    <a:pt x="371365" y="63712"/>
                  </a:cubicBezTo>
                  <a:close/>
                </a:path>
              </a:pathLst>
            </a:custGeom>
            <a:grpFill/>
            <a:ln w="27192" cap="flat">
              <a:noFill/>
              <a:prstDash val="solid"/>
              <a:miter/>
            </a:ln>
          </p:spPr>
          <p:txBody>
            <a:bodyPr rtlCol="0" anchor="ctr"/>
            <a:lstStyle/>
            <a:p>
              <a:endParaRPr lang="uk-UA"/>
            </a:p>
          </p:txBody>
        </p:sp>
        <p:sp>
          <p:nvSpPr>
            <p:cNvPr id="110" name="Freeform: Shape 109">
              <a:extLst>
                <a:ext uri="{FF2B5EF4-FFF2-40B4-BE49-F238E27FC236}">
                  <a16:creationId xmlns:a16="http://schemas.microsoft.com/office/drawing/2014/main" id="{6FC3CAFD-0714-D7B5-3A99-843E86329E96}"/>
                </a:ext>
              </a:extLst>
            </p:cNvPr>
            <p:cNvSpPr/>
            <p:nvPr/>
          </p:nvSpPr>
          <p:spPr>
            <a:xfrm>
              <a:off x="1736887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11" name="Freeform: Shape 110">
              <a:extLst>
                <a:ext uri="{FF2B5EF4-FFF2-40B4-BE49-F238E27FC236}">
                  <a16:creationId xmlns:a16="http://schemas.microsoft.com/office/drawing/2014/main" id="{B3391B93-AE61-6CC0-E437-BF1B2D4CA3BA}"/>
                </a:ext>
              </a:extLst>
            </p:cNvPr>
            <p:cNvSpPr/>
            <p:nvPr/>
          </p:nvSpPr>
          <p:spPr>
            <a:xfrm>
              <a:off x="19109210"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51" y="217539"/>
                  </a:lnTo>
                  <a:lnTo>
                    <a:pt x="435077" y="217539"/>
                  </a:lnTo>
                  <a:lnTo>
                    <a:pt x="435051"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112" name="Freeform: Shape 111">
              <a:extLst>
                <a:ext uri="{FF2B5EF4-FFF2-40B4-BE49-F238E27FC236}">
                  <a16:creationId xmlns:a16="http://schemas.microsoft.com/office/drawing/2014/main" id="{53D45C76-45CC-FABB-F103-304B8AE4600A}"/>
                </a:ext>
              </a:extLst>
            </p:cNvPr>
            <p:cNvSpPr/>
            <p:nvPr/>
          </p:nvSpPr>
          <p:spPr>
            <a:xfrm>
              <a:off x="1997936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13" name="Freeform: Shape 112">
              <a:extLst>
                <a:ext uri="{FF2B5EF4-FFF2-40B4-BE49-F238E27FC236}">
                  <a16:creationId xmlns:a16="http://schemas.microsoft.com/office/drawing/2014/main" id="{C0899F14-B4C1-266D-7820-9A2720A82397}"/>
                </a:ext>
              </a:extLst>
            </p:cNvPr>
            <p:cNvSpPr/>
            <p:nvPr/>
          </p:nvSpPr>
          <p:spPr>
            <a:xfrm>
              <a:off x="21719702" y="5449529"/>
              <a:ext cx="435077" cy="435077"/>
            </a:xfrm>
            <a:custGeom>
              <a:avLst/>
              <a:gdLst>
                <a:gd name="connsiteX0" fmla="*/ 371339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50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5" y="104527"/>
                    <a:pt x="435077" y="159837"/>
                    <a:pt x="435077" y="217539"/>
                  </a:cubicBezTo>
                  <a:lnTo>
                    <a:pt x="217703" y="217539"/>
                  </a:lnTo>
                  <a:cubicBezTo>
                    <a:pt x="275322"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50" y="217539"/>
                  </a:cubicBezTo>
                  <a:lnTo>
                    <a:pt x="0" y="217539"/>
                  </a:lnTo>
                  <a:cubicBezTo>
                    <a:pt x="0" y="159837"/>
                    <a:pt x="22897" y="104527"/>
                    <a:pt x="63712" y="63712"/>
                  </a:cubicBezTo>
                  <a:cubicBezTo>
                    <a:pt x="104501" y="22923"/>
                    <a:pt x="159838" y="0"/>
                    <a:pt x="217539" y="0"/>
                  </a:cubicBezTo>
                  <a:cubicBezTo>
                    <a:pt x="275215" y="0"/>
                    <a:pt x="330550" y="22923"/>
                    <a:pt x="371339" y="63712"/>
                  </a:cubicBezTo>
                  <a:close/>
                </a:path>
              </a:pathLst>
            </a:custGeom>
            <a:grpFill/>
            <a:ln w="27192" cap="flat">
              <a:noFill/>
              <a:prstDash val="solid"/>
              <a:miter/>
            </a:ln>
          </p:spPr>
          <p:txBody>
            <a:bodyPr rtlCol="0" anchor="ctr"/>
            <a:lstStyle/>
            <a:p>
              <a:endParaRPr lang="uk-UA"/>
            </a:p>
          </p:txBody>
        </p:sp>
        <p:sp>
          <p:nvSpPr>
            <p:cNvPr id="114" name="Freeform: Shape 113">
              <a:extLst>
                <a:ext uri="{FF2B5EF4-FFF2-40B4-BE49-F238E27FC236}">
                  <a16:creationId xmlns:a16="http://schemas.microsoft.com/office/drawing/2014/main" id="{C07AA058-4396-7FED-D1BD-9E74920DFAF9}"/>
                </a:ext>
              </a:extLst>
            </p:cNvPr>
            <p:cNvSpPr/>
            <p:nvPr/>
          </p:nvSpPr>
          <p:spPr>
            <a:xfrm>
              <a:off x="20849520" y="544952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115" name="Freeform: Shape 114">
              <a:extLst>
                <a:ext uri="{FF2B5EF4-FFF2-40B4-BE49-F238E27FC236}">
                  <a16:creationId xmlns:a16="http://schemas.microsoft.com/office/drawing/2014/main" id="{41C81A4F-2E53-36DA-B35B-F81474A4AB36}"/>
                </a:ext>
              </a:extLst>
            </p:cNvPr>
            <p:cNvSpPr/>
            <p:nvPr/>
          </p:nvSpPr>
          <p:spPr>
            <a:xfrm>
              <a:off x="2258985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116" name="Freeform: Shape 115">
              <a:extLst>
                <a:ext uri="{FF2B5EF4-FFF2-40B4-BE49-F238E27FC236}">
                  <a16:creationId xmlns:a16="http://schemas.microsoft.com/office/drawing/2014/main" id="{69F83D31-2E97-B60C-08C0-1704B2BE282B}"/>
                </a:ext>
              </a:extLst>
            </p:cNvPr>
            <p:cNvSpPr/>
            <p:nvPr/>
          </p:nvSpPr>
          <p:spPr>
            <a:xfrm>
              <a:off x="2346003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17" name="Freeform: Shape 116">
              <a:extLst>
                <a:ext uri="{FF2B5EF4-FFF2-40B4-BE49-F238E27FC236}">
                  <a16:creationId xmlns:a16="http://schemas.microsoft.com/office/drawing/2014/main" id="{3BA6DDF3-3DEA-DE94-4B82-06E144F34E46}"/>
                </a:ext>
              </a:extLst>
            </p:cNvPr>
            <p:cNvSpPr/>
            <p:nvPr/>
          </p:nvSpPr>
          <p:spPr>
            <a:xfrm>
              <a:off x="2433019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118" name="Freeform: Shape 117">
              <a:extLst>
                <a:ext uri="{FF2B5EF4-FFF2-40B4-BE49-F238E27FC236}">
                  <a16:creationId xmlns:a16="http://schemas.microsoft.com/office/drawing/2014/main" id="{EB3716B8-D115-0115-9351-59549509245A}"/>
                </a:ext>
              </a:extLst>
            </p:cNvPr>
            <p:cNvSpPr/>
            <p:nvPr/>
          </p:nvSpPr>
          <p:spPr>
            <a:xfrm>
              <a:off x="835769" y="631968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4" y="113038"/>
                    <a:pt x="371366" y="153827"/>
                  </a:cubicBezTo>
                  <a:cubicBezTo>
                    <a:pt x="330550" y="194616"/>
                    <a:pt x="275213"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3"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119" name="Freeform: Shape 118">
              <a:extLst>
                <a:ext uri="{FF2B5EF4-FFF2-40B4-BE49-F238E27FC236}">
                  <a16:creationId xmlns:a16="http://schemas.microsoft.com/office/drawing/2014/main" id="{D91B1AF7-F227-A6F4-ADFF-A1E559E7A260}"/>
                </a:ext>
              </a:extLst>
            </p:cNvPr>
            <p:cNvSpPr/>
            <p:nvPr/>
          </p:nvSpPr>
          <p:spPr>
            <a:xfrm>
              <a:off x="-34393" y="6319683"/>
              <a:ext cx="435085" cy="435077"/>
            </a:xfrm>
            <a:custGeom>
              <a:avLst/>
              <a:gdLst>
                <a:gd name="connsiteX0" fmla="*/ 435086 w 435085"/>
                <a:gd name="connsiteY0" fmla="*/ 435077 h 435077"/>
                <a:gd name="connsiteX1" fmla="*/ 435086 w 435085"/>
                <a:gd name="connsiteY1" fmla="*/ 0 h 435077"/>
                <a:gd name="connsiteX2" fmla="*/ 217547 w 435085"/>
                <a:gd name="connsiteY2" fmla="*/ 217539 h 435077"/>
                <a:gd name="connsiteX3" fmla="*/ 435086 w 435085"/>
                <a:gd name="connsiteY3" fmla="*/ 435077 h 435077"/>
                <a:gd name="connsiteX4" fmla="*/ 0 w 435085"/>
                <a:gd name="connsiteY4" fmla="*/ 435077 h 435077"/>
                <a:gd name="connsiteX5" fmla="*/ 0 w 435085"/>
                <a:gd name="connsiteY5" fmla="*/ 0 h 435077"/>
                <a:gd name="connsiteX6" fmla="*/ 217520 w 435085"/>
                <a:gd name="connsiteY6" fmla="*/ 217539 h 435077"/>
                <a:gd name="connsiteX7" fmla="*/ 0 w 435085"/>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85" h="435077">
                  <a:moveTo>
                    <a:pt x="435086" y="435077"/>
                  </a:moveTo>
                  <a:lnTo>
                    <a:pt x="435086" y="0"/>
                  </a:lnTo>
                  <a:lnTo>
                    <a:pt x="217547" y="217539"/>
                  </a:lnTo>
                  <a:lnTo>
                    <a:pt x="435086" y="435077"/>
                  </a:lnTo>
                  <a:close/>
                  <a:moveTo>
                    <a:pt x="0" y="435077"/>
                  </a:moveTo>
                  <a:lnTo>
                    <a:pt x="0" y="0"/>
                  </a:lnTo>
                  <a:lnTo>
                    <a:pt x="217520" y="217539"/>
                  </a:lnTo>
                  <a:lnTo>
                    <a:pt x="0" y="435077"/>
                  </a:lnTo>
                  <a:close/>
                </a:path>
              </a:pathLst>
            </a:custGeom>
            <a:grpFill/>
            <a:ln w="27192" cap="flat">
              <a:noFill/>
              <a:prstDash val="solid"/>
              <a:miter/>
            </a:ln>
          </p:spPr>
          <p:txBody>
            <a:bodyPr rtlCol="0" anchor="ctr"/>
            <a:lstStyle/>
            <a:p>
              <a:endParaRPr lang="uk-UA"/>
            </a:p>
          </p:txBody>
        </p:sp>
        <p:sp>
          <p:nvSpPr>
            <p:cNvPr id="120" name="Freeform: Shape 119">
              <a:extLst>
                <a:ext uri="{FF2B5EF4-FFF2-40B4-BE49-F238E27FC236}">
                  <a16:creationId xmlns:a16="http://schemas.microsoft.com/office/drawing/2014/main" id="{5E706CED-4B15-B596-C1F7-3E16813A7527}"/>
                </a:ext>
              </a:extLst>
            </p:cNvPr>
            <p:cNvSpPr/>
            <p:nvPr/>
          </p:nvSpPr>
          <p:spPr>
            <a:xfrm>
              <a:off x="170592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21" name="Freeform: Shape 120">
              <a:extLst>
                <a:ext uri="{FF2B5EF4-FFF2-40B4-BE49-F238E27FC236}">
                  <a16:creationId xmlns:a16="http://schemas.microsoft.com/office/drawing/2014/main" id="{34B483BA-EC13-B2A5-2C1E-EE9DA00C80D4}"/>
                </a:ext>
              </a:extLst>
            </p:cNvPr>
            <p:cNvSpPr/>
            <p:nvPr/>
          </p:nvSpPr>
          <p:spPr>
            <a:xfrm>
              <a:off x="2576106" y="6319683"/>
              <a:ext cx="435077" cy="435077"/>
            </a:xfrm>
            <a:custGeom>
              <a:avLst/>
              <a:gdLst>
                <a:gd name="connsiteX0" fmla="*/ 0 w 435077"/>
                <a:gd name="connsiteY0" fmla="*/ 435077 h 435077"/>
                <a:gd name="connsiteX1" fmla="*/ 0 w 435077"/>
                <a:gd name="connsiteY1" fmla="*/ 0 h 435077"/>
                <a:gd name="connsiteX2" fmla="*/ 217512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22" name="Freeform: Shape 121">
              <a:extLst>
                <a:ext uri="{FF2B5EF4-FFF2-40B4-BE49-F238E27FC236}">
                  <a16:creationId xmlns:a16="http://schemas.microsoft.com/office/drawing/2014/main" id="{81E0DCCC-A702-8B83-9171-6E2C6E9DEC2E}"/>
                </a:ext>
              </a:extLst>
            </p:cNvPr>
            <p:cNvSpPr/>
            <p:nvPr/>
          </p:nvSpPr>
          <p:spPr>
            <a:xfrm>
              <a:off x="4316416"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8"/>
                    <a:pt x="0" y="57702"/>
                    <a:pt x="0" y="0"/>
                  </a:cubicBezTo>
                  <a:lnTo>
                    <a:pt x="217539" y="0"/>
                  </a:lnTo>
                  <a:lnTo>
                    <a:pt x="435077" y="0"/>
                  </a:lnTo>
                  <a:cubicBezTo>
                    <a:pt x="435077" y="57702"/>
                    <a:pt x="412181" y="113038"/>
                    <a:pt x="371365" y="153827"/>
                  </a:cubicBezTo>
                  <a:cubicBezTo>
                    <a:pt x="330577" y="194616"/>
                    <a:pt x="275240" y="217539"/>
                    <a:pt x="217539" y="217539"/>
                  </a:cubicBezTo>
                  <a:cubicBezTo>
                    <a:pt x="159864" y="217539"/>
                    <a:pt x="104527" y="194616"/>
                    <a:pt x="63739" y="153827"/>
                  </a:cubicBezTo>
                  <a:close/>
                  <a:moveTo>
                    <a:pt x="63739" y="281250"/>
                  </a:moveTo>
                  <a:cubicBezTo>
                    <a:pt x="22923" y="322066"/>
                    <a:pt x="0" y="377375"/>
                    <a:pt x="0" y="435077"/>
                  </a:cubicBezTo>
                  <a:lnTo>
                    <a:pt x="217539" y="435077"/>
                  </a:lnTo>
                  <a:lnTo>
                    <a:pt x="435077" y="435077"/>
                  </a:lnTo>
                  <a:cubicBezTo>
                    <a:pt x="435077" y="377375"/>
                    <a:pt x="412181" y="322066"/>
                    <a:pt x="371365" y="281250"/>
                  </a:cubicBezTo>
                  <a:cubicBezTo>
                    <a:pt x="330577" y="240462"/>
                    <a:pt x="275240"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23" name="Freeform: Shape 122">
              <a:extLst>
                <a:ext uri="{FF2B5EF4-FFF2-40B4-BE49-F238E27FC236}">
                  <a16:creationId xmlns:a16="http://schemas.microsoft.com/office/drawing/2014/main" id="{3BEE7AEF-1376-6660-27D0-7723E4BEE4BA}"/>
                </a:ext>
              </a:extLst>
            </p:cNvPr>
            <p:cNvSpPr/>
            <p:nvPr/>
          </p:nvSpPr>
          <p:spPr>
            <a:xfrm>
              <a:off x="3446261"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24" name="Freeform: Shape 123">
              <a:extLst>
                <a:ext uri="{FF2B5EF4-FFF2-40B4-BE49-F238E27FC236}">
                  <a16:creationId xmlns:a16="http://schemas.microsoft.com/office/drawing/2014/main" id="{A5A5E076-2682-DE77-0A7A-6A57B4D72438}"/>
                </a:ext>
              </a:extLst>
            </p:cNvPr>
            <p:cNvSpPr/>
            <p:nvPr/>
          </p:nvSpPr>
          <p:spPr>
            <a:xfrm>
              <a:off x="518659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25" name="Freeform: Shape 124">
              <a:extLst>
                <a:ext uri="{FF2B5EF4-FFF2-40B4-BE49-F238E27FC236}">
                  <a16:creationId xmlns:a16="http://schemas.microsoft.com/office/drawing/2014/main" id="{EF76C29D-0F39-29C6-1D4F-95A0ECF4954E}"/>
                </a:ext>
              </a:extLst>
            </p:cNvPr>
            <p:cNvSpPr/>
            <p:nvPr/>
          </p:nvSpPr>
          <p:spPr>
            <a:xfrm>
              <a:off x="6056752"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26" name="Freeform: Shape 125">
              <a:extLst>
                <a:ext uri="{FF2B5EF4-FFF2-40B4-BE49-F238E27FC236}">
                  <a16:creationId xmlns:a16="http://schemas.microsoft.com/office/drawing/2014/main" id="{B43A8414-E391-D146-6265-5D38891F7447}"/>
                </a:ext>
              </a:extLst>
            </p:cNvPr>
            <p:cNvSpPr/>
            <p:nvPr/>
          </p:nvSpPr>
          <p:spPr>
            <a:xfrm>
              <a:off x="7797062"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702"/>
                    <a:pt x="0" y="0"/>
                  </a:cubicBezTo>
                  <a:lnTo>
                    <a:pt x="217539" y="0"/>
                  </a:lnTo>
                  <a:lnTo>
                    <a:pt x="435077" y="0"/>
                  </a:lnTo>
                  <a:cubicBezTo>
                    <a:pt x="435077" y="57702"/>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375"/>
                    <a:pt x="0" y="435077"/>
                  </a:cubicBezTo>
                  <a:lnTo>
                    <a:pt x="217539" y="435077"/>
                  </a:lnTo>
                  <a:lnTo>
                    <a:pt x="435077" y="435077"/>
                  </a:lnTo>
                  <a:cubicBezTo>
                    <a:pt x="435077" y="377375"/>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27" name="Freeform: Shape 126">
              <a:extLst>
                <a:ext uri="{FF2B5EF4-FFF2-40B4-BE49-F238E27FC236}">
                  <a16:creationId xmlns:a16="http://schemas.microsoft.com/office/drawing/2014/main" id="{8341B0E4-0AF1-6CF6-1583-5106E77D3DB0}"/>
                </a:ext>
              </a:extLst>
            </p:cNvPr>
            <p:cNvSpPr/>
            <p:nvPr/>
          </p:nvSpPr>
          <p:spPr>
            <a:xfrm>
              <a:off x="6926907"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28" name="Freeform: Shape 127">
              <a:extLst>
                <a:ext uri="{FF2B5EF4-FFF2-40B4-BE49-F238E27FC236}">
                  <a16:creationId xmlns:a16="http://schemas.microsoft.com/office/drawing/2014/main" id="{BCDBC7B8-F8B6-23DE-2218-9C3A1F584B78}"/>
                </a:ext>
              </a:extLst>
            </p:cNvPr>
            <p:cNvSpPr/>
            <p:nvPr/>
          </p:nvSpPr>
          <p:spPr>
            <a:xfrm>
              <a:off x="866721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29" name="Freeform: Shape 128">
              <a:extLst>
                <a:ext uri="{FF2B5EF4-FFF2-40B4-BE49-F238E27FC236}">
                  <a16:creationId xmlns:a16="http://schemas.microsoft.com/office/drawing/2014/main" id="{8EACAB2C-5014-DDED-5E5E-9F96A6C96DC8}"/>
                </a:ext>
              </a:extLst>
            </p:cNvPr>
            <p:cNvSpPr/>
            <p:nvPr/>
          </p:nvSpPr>
          <p:spPr>
            <a:xfrm>
              <a:off x="953739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30" name="Freeform: Shape 129">
              <a:extLst>
                <a:ext uri="{FF2B5EF4-FFF2-40B4-BE49-F238E27FC236}">
                  <a16:creationId xmlns:a16="http://schemas.microsoft.com/office/drawing/2014/main" id="{5A711C6A-C1A3-7693-5C36-E13364DDE80F}"/>
                </a:ext>
              </a:extLst>
            </p:cNvPr>
            <p:cNvSpPr/>
            <p:nvPr/>
          </p:nvSpPr>
          <p:spPr>
            <a:xfrm>
              <a:off x="1127770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49" y="194616"/>
                    <a:pt x="275239" y="217539"/>
                    <a:pt x="217539" y="217539"/>
                  </a:cubicBezTo>
                  <a:cubicBezTo>
                    <a:pt x="159836" y="217539"/>
                    <a:pt x="104499"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49" y="240462"/>
                    <a:pt x="275239"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131" name="Freeform: Shape 130">
              <a:extLst>
                <a:ext uri="{FF2B5EF4-FFF2-40B4-BE49-F238E27FC236}">
                  <a16:creationId xmlns:a16="http://schemas.microsoft.com/office/drawing/2014/main" id="{2D8A51EE-C24F-AE5B-8F74-83774B6471BD}"/>
                </a:ext>
              </a:extLst>
            </p:cNvPr>
            <p:cNvSpPr/>
            <p:nvPr/>
          </p:nvSpPr>
          <p:spPr>
            <a:xfrm>
              <a:off x="1040755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132" name="Freeform: Shape 131">
              <a:extLst>
                <a:ext uri="{FF2B5EF4-FFF2-40B4-BE49-F238E27FC236}">
                  <a16:creationId xmlns:a16="http://schemas.microsoft.com/office/drawing/2014/main" id="{21805092-728D-2B3F-CFE7-7A384B65C616}"/>
                </a:ext>
              </a:extLst>
            </p:cNvPr>
            <p:cNvSpPr/>
            <p:nvPr/>
          </p:nvSpPr>
          <p:spPr>
            <a:xfrm>
              <a:off x="1214786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33" name="Freeform: Shape 132">
              <a:extLst>
                <a:ext uri="{FF2B5EF4-FFF2-40B4-BE49-F238E27FC236}">
                  <a16:creationId xmlns:a16="http://schemas.microsoft.com/office/drawing/2014/main" id="{A90E23BF-E673-3F6B-7CA2-62F64F0F28CD}"/>
                </a:ext>
              </a:extLst>
            </p:cNvPr>
            <p:cNvSpPr/>
            <p:nvPr/>
          </p:nvSpPr>
          <p:spPr>
            <a:xfrm>
              <a:off x="1301804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34" name="Freeform: Shape 133">
              <a:extLst>
                <a:ext uri="{FF2B5EF4-FFF2-40B4-BE49-F238E27FC236}">
                  <a16:creationId xmlns:a16="http://schemas.microsoft.com/office/drawing/2014/main" id="{24273089-98D2-B1AD-C70A-940FB807DCF1}"/>
                </a:ext>
              </a:extLst>
            </p:cNvPr>
            <p:cNvSpPr/>
            <p:nvPr/>
          </p:nvSpPr>
          <p:spPr>
            <a:xfrm>
              <a:off x="1475838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7"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7"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135" name="Freeform: Shape 134">
              <a:extLst>
                <a:ext uri="{FF2B5EF4-FFF2-40B4-BE49-F238E27FC236}">
                  <a16:creationId xmlns:a16="http://schemas.microsoft.com/office/drawing/2014/main" id="{E93DF14F-2941-E406-B9EF-A4792C8393A8}"/>
                </a:ext>
              </a:extLst>
            </p:cNvPr>
            <p:cNvSpPr/>
            <p:nvPr/>
          </p:nvSpPr>
          <p:spPr>
            <a:xfrm>
              <a:off x="13888227"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136" name="Freeform: Shape 135">
              <a:extLst>
                <a:ext uri="{FF2B5EF4-FFF2-40B4-BE49-F238E27FC236}">
                  <a16:creationId xmlns:a16="http://schemas.microsoft.com/office/drawing/2014/main" id="{B2261D90-E9ED-D1B1-4553-761A9D9CE1A0}"/>
                </a:ext>
              </a:extLst>
            </p:cNvPr>
            <p:cNvSpPr/>
            <p:nvPr/>
          </p:nvSpPr>
          <p:spPr>
            <a:xfrm>
              <a:off x="1562853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37" name="Freeform: Shape 136">
              <a:extLst>
                <a:ext uri="{FF2B5EF4-FFF2-40B4-BE49-F238E27FC236}">
                  <a16:creationId xmlns:a16="http://schemas.microsoft.com/office/drawing/2014/main" id="{26478AA9-6F42-857D-C0CC-833DCAFD4AAA}"/>
                </a:ext>
              </a:extLst>
            </p:cNvPr>
            <p:cNvSpPr/>
            <p:nvPr/>
          </p:nvSpPr>
          <p:spPr>
            <a:xfrm>
              <a:off x="1649871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38" name="Freeform: Shape 137">
              <a:extLst>
                <a:ext uri="{FF2B5EF4-FFF2-40B4-BE49-F238E27FC236}">
                  <a16:creationId xmlns:a16="http://schemas.microsoft.com/office/drawing/2014/main" id="{E8D97C2C-3180-4765-1988-B81CCE12A6C6}"/>
                </a:ext>
              </a:extLst>
            </p:cNvPr>
            <p:cNvSpPr/>
            <p:nvPr/>
          </p:nvSpPr>
          <p:spPr>
            <a:xfrm>
              <a:off x="1823902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77" y="194616"/>
                    <a:pt x="275241" y="217539"/>
                    <a:pt x="217539" y="217539"/>
                  </a:cubicBezTo>
                  <a:cubicBezTo>
                    <a:pt x="159836" y="217539"/>
                    <a:pt x="104527"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77" y="240462"/>
                    <a:pt x="275241" y="217539"/>
                    <a:pt x="217539" y="217539"/>
                  </a:cubicBezTo>
                  <a:cubicBezTo>
                    <a:pt x="159836" y="217539"/>
                    <a:pt x="104527" y="240462"/>
                    <a:pt x="63710" y="281250"/>
                  </a:cubicBezTo>
                  <a:close/>
                </a:path>
              </a:pathLst>
            </a:custGeom>
            <a:grpFill/>
            <a:ln w="27192" cap="flat">
              <a:noFill/>
              <a:prstDash val="solid"/>
              <a:miter/>
            </a:ln>
          </p:spPr>
          <p:txBody>
            <a:bodyPr rtlCol="0" anchor="ctr"/>
            <a:lstStyle/>
            <a:p>
              <a:endParaRPr lang="uk-UA"/>
            </a:p>
          </p:txBody>
        </p:sp>
        <p:sp>
          <p:nvSpPr>
            <p:cNvPr id="139" name="Freeform: Shape 138">
              <a:extLst>
                <a:ext uri="{FF2B5EF4-FFF2-40B4-BE49-F238E27FC236}">
                  <a16:creationId xmlns:a16="http://schemas.microsoft.com/office/drawing/2014/main" id="{FB9A8D88-61E9-81B8-EBEB-63D81620E6E4}"/>
                </a:ext>
              </a:extLst>
            </p:cNvPr>
            <p:cNvSpPr/>
            <p:nvPr/>
          </p:nvSpPr>
          <p:spPr>
            <a:xfrm>
              <a:off x="1736887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140" name="Freeform: Shape 139">
              <a:extLst>
                <a:ext uri="{FF2B5EF4-FFF2-40B4-BE49-F238E27FC236}">
                  <a16:creationId xmlns:a16="http://schemas.microsoft.com/office/drawing/2014/main" id="{FF72C265-74A2-2CE4-FBD5-E2A6E7A950C6}"/>
                </a:ext>
              </a:extLst>
            </p:cNvPr>
            <p:cNvSpPr/>
            <p:nvPr/>
          </p:nvSpPr>
          <p:spPr>
            <a:xfrm>
              <a:off x="19109210"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41" name="Freeform: Shape 140">
              <a:extLst>
                <a:ext uri="{FF2B5EF4-FFF2-40B4-BE49-F238E27FC236}">
                  <a16:creationId xmlns:a16="http://schemas.microsoft.com/office/drawing/2014/main" id="{8C3BE93C-968E-C538-C22D-69FD2B039562}"/>
                </a:ext>
              </a:extLst>
            </p:cNvPr>
            <p:cNvSpPr/>
            <p:nvPr/>
          </p:nvSpPr>
          <p:spPr>
            <a:xfrm>
              <a:off x="1997936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42" name="Freeform: Shape 141">
              <a:extLst>
                <a:ext uri="{FF2B5EF4-FFF2-40B4-BE49-F238E27FC236}">
                  <a16:creationId xmlns:a16="http://schemas.microsoft.com/office/drawing/2014/main" id="{C637F8ED-578C-32B5-4EA4-1DB3C0730A45}"/>
                </a:ext>
              </a:extLst>
            </p:cNvPr>
            <p:cNvSpPr/>
            <p:nvPr/>
          </p:nvSpPr>
          <p:spPr>
            <a:xfrm>
              <a:off x="2171970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7" y="113038"/>
                    <a:pt x="0" y="57702"/>
                    <a:pt x="0" y="0"/>
                  </a:cubicBezTo>
                  <a:lnTo>
                    <a:pt x="217539" y="0"/>
                  </a:lnTo>
                  <a:lnTo>
                    <a:pt x="435077" y="0"/>
                  </a:lnTo>
                  <a:cubicBezTo>
                    <a:pt x="435077" y="57702"/>
                    <a:pt x="412155" y="113038"/>
                    <a:pt x="371339" y="153827"/>
                  </a:cubicBezTo>
                  <a:cubicBezTo>
                    <a:pt x="330550" y="194616"/>
                    <a:pt x="275215" y="217539"/>
                    <a:pt x="217539" y="217539"/>
                  </a:cubicBezTo>
                  <a:cubicBezTo>
                    <a:pt x="159838" y="217539"/>
                    <a:pt x="104501" y="194616"/>
                    <a:pt x="63712" y="153827"/>
                  </a:cubicBezTo>
                  <a:close/>
                  <a:moveTo>
                    <a:pt x="63712" y="281250"/>
                  </a:moveTo>
                  <a:cubicBezTo>
                    <a:pt x="22897" y="322066"/>
                    <a:pt x="0" y="377375"/>
                    <a:pt x="0" y="435077"/>
                  </a:cubicBezTo>
                  <a:lnTo>
                    <a:pt x="217539" y="435077"/>
                  </a:lnTo>
                  <a:lnTo>
                    <a:pt x="435077" y="435077"/>
                  </a:lnTo>
                  <a:cubicBezTo>
                    <a:pt x="435077" y="377375"/>
                    <a:pt x="412155" y="322066"/>
                    <a:pt x="371339" y="281250"/>
                  </a:cubicBezTo>
                  <a:cubicBezTo>
                    <a:pt x="330550" y="240462"/>
                    <a:pt x="275215" y="217539"/>
                    <a:pt x="217539" y="217539"/>
                  </a:cubicBezTo>
                  <a:cubicBezTo>
                    <a:pt x="159838" y="217539"/>
                    <a:pt x="104501" y="240462"/>
                    <a:pt x="63712" y="281250"/>
                  </a:cubicBezTo>
                  <a:close/>
                </a:path>
              </a:pathLst>
            </a:custGeom>
            <a:grpFill/>
            <a:ln w="27192" cap="flat">
              <a:noFill/>
              <a:prstDash val="solid"/>
              <a:miter/>
            </a:ln>
          </p:spPr>
          <p:txBody>
            <a:bodyPr rtlCol="0" anchor="ctr"/>
            <a:lstStyle/>
            <a:p>
              <a:endParaRPr lang="uk-UA"/>
            </a:p>
          </p:txBody>
        </p:sp>
        <p:sp>
          <p:nvSpPr>
            <p:cNvPr id="143" name="Freeform: Shape 142">
              <a:extLst>
                <a:ext uri="{FF2B5EF4-FFF2-40B4-BE49-F238E27FC236}">
                  <a16:creationId xmlns:a16="http://schemas.microsoft.com/office/drawing/2014/main" id="{5FA3F517-68C1-EC85-CFD6-93A1E8ADE30B}"/>
                </a:ext>
              </a:extLst>
            </p:cNvPr>
            <p:cNvSpPr/>
            <p:nvPr/>
          </p:nvSpPr>
          <p:spPr>
            <a:xfrm>
              <a:off x="20849520" y="631968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44" name="Freeform: Shape 143">
              <a:extLst>
                <a:ext uri="{FF2B5EF4-FFF2-40B4-BE49-F238E27FC236}">
                  <a16:creationId xmlns:a16="http://schemas.microsoft.com/office/drawing/2014/main" id="{16910F15-7B62-AE81-1FD3-1D7357661138}"/>
                </a:ext>
              </a:extLst>
            </p:cNvPr>
            <p:cNvSpPr/>
            <p:nvPr/>
          </p:nvSpPr>
          <p:spPr>
            <a:xfrm>
              <a:off x="2258985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45" name="Freeform: Shape 144">
              <a:extLst>
                <a:ext uri="{FF2B5EF4-FFF2-40B4-BE49-F238E27FC236}">
                  <a16:creationId xmlns:a16="http://schemas.microsoft.com/office/drawing/2014/main" id="{11D584AE-C204-72D7-D14E-7D33DCB06F9B}"/>
                </a:ext>
              </a:extLst>
            </p:cNvPr>
            <p:cNvSpPr/>
            <p:nvPr/>
          </p:nvSpPr>
          <p:spPr>
            <a:xfrm>
              <a:off x="2346003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46" name="Freeform: Shape 145">
              <a:extLst>
                <a:ext uri="{FF2B5EF4-FFF2-40B4-BE49-F238E27FC236}">
                  <a16:creationId xmlns:a16="http://schemas.microsoft.com/office/drawing/2014/main" id="{E0C5D3B1-F5B7-D217-FC7B-B31252A14C07}"/>
                </a:ext>
              </a:extLst>
            </p:cNvPr>
            <p:cNvSpPr/>
            <p:nvPr/>
          </p:nvSpPr>
          <p:spPr>
            <a:xfrm>
              <a:off x="2433019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47" name="Freeform: Shape 146">
              <a:extLst>
                <a:ext uri="{FF2B5EF4-FFF2-40B4-BE49-F238E27FC236}">
                  <a16:creationId xmlns:a16="http://schemas.microsoft.com/office/drawing/2014/main" id="{34735FC6-E722-AEEB-97BA-515A4EA46B44}"/>
                </a:ext>
              </a:extLst>
            </p:cNvPr>
            <p:cNvSpPr/>
            <p:nvPr/>
          </p:nvSpPr>
          <p:spPr>
            <a:xfrm>
              <a:off x="83576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48" name="Freeform: Shape 147">
              <a:extLst>
                <a:ext uri="{FF2B5EF4-FFF2-40B4-BE49-F238E27FC236}">
                  <a16:creationId xmlns:a16="http://schemas.microsoft.com/office/drawing/2014/main" id="{822542E5-773D-BA4A-129E-C182CF147E48}"/>
                </a:ext>
              </a:extLst>
            </p:cNvPr>
            <p:cNvSpPr/>
            <p:nvPr/>
          </p:nvSpPr>
          <p:spPr>
            <a:xfrm>
              <a:off x="-34398" y="1968909"/>
              <a:ext cx="435063" cy="435077"/>
            </a:xfrm>
            <a:custGeom>
              <a:avLst/>
              <a:gdLst>
                <a:gd name="connsiteX0" fmla="*/ 0 w 435063"/>
                <a:gd name="connsiteY0" fmla="*/ 435075 h 435077"/>
                <a:gd name="connsiteX1" fmla="*/ 217525 w 435063"/>
                <a:gd name="connsiteY1" fmla="*/ 435075 h 435077"/>
                <a:gd name="connsiteX2" fmla="*/ 217525 w 435063"/>
                <a:gd name="connsiteY2" fmla="*/ 217547 h 435077"/>
                <a:gd name="connsiteX3" fmla="*/ 0 w 435063"/>
                <a:gd name="connsiteY3" fmla="*/ 435075 h 435077"/>
                <a:gd name="connsiteX4" fmla="*/ 217525 w 435063"/>
                <a:gd name="connsiteY4" fmla="*/ 0 h 435077"/>
                <a:gd name="connsiteX5" fmla="*/ 3 w 435063"/>
                <a:gd name="connsiteY5" fmla="*/ 0 h 435077"/>
                <a:gd name="connsiteX6" fmla="*/ 217525 w 435063"/>
                <a:gd name="connsiteY6" fmla="*/ 217528 h 435077"/>
                <a:gd name="connsiteX7" fmla="*/ 217525 w 435063"/>
                <a:gd name="connsiteY7" fmla="*/ 0 h 435077"/>
                <a:gd name="connsiteX8" fmla="*/ 435064 w 435063"/>
                <a:gd name="connsiteY8" fmla="*/ 435077 h 435077"/>
                <a:gd name="connsiteX9" fmla="*/ 217552 w 435063"/>
                <a:gd name="connsiteY9" fmla="*/ 435077 h 435077"/>
                <a:gd name="connsiteX10" fmla="*/ 435064 w 435063"/>
                <a:gd name="connsiteY10" fmla="*/ 217547 h 435077"/>
                <a:gd name="connsiteX11" fmla="*/ 435064 w 435063"/>
                <a:gd name="connsiteY11" fmla="*/ 435077 h 435077"/>
                <a:gd name="connsiteX12" fmla="*/ 435064 w 435063"/>
                <a:gd name="connsiteY12" fmla="*/ 3 h 435077"/>
                <a:gd name="connsiteX13" fmla="*/ 217552 w 435063"/>
                <a:gd name="connsiteY13" fmla="*/ 3 h 435077"/>
                <a:gd name="connsiteX14" fmla="*/ 435064 w 435063"/>
                <a:gd name="connsiteY14" fmla="*/ 217531 h 435077"/>
                <a:gd name="connsiteX15" fmla="*/ 435064 w 435063"/>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63" h="435077">
                  <a:moveTo>
                    <a:pt x="0" y="435075"/>
                  </a:moveTo>
                  <a:lnTo>
                    <a:pt x="217525" y="435075"/>
                  </a:lnTo>
                  <a:lnTo>
                    <a:pt x="217525" y="217547"/>
                  </a:lnTo>
                  <a:lnTo>
                    <a:pt x="0" y="435075"/>
                  </a:lnTo>
                  <a:close/>
                  <a:moveTo>
                    <a:pt x="217525" y="0"/>
                  </a:moveTo>
                  <a:lnTo>
                    <a:pt x="3" y="0"/>
                  </a:lnTo>
                  <a:lnTo>
                    <a:pt x="217525" y="217528"/>
                  </a:lnTo>
                  <a:lnTo>
                    <a:pt x="217525" y="0"/>
                  </a:lnTo>
                  <a:close/>
                  <a:moveTo>
                    <a:pt x="435064" y="435077"/>
                  </a:moveTo>
                  <a:lnTo>
                    <a:pt x="217552" y="435077"/>
                  </a:lnTo>
                  <a:lnTo>
                    <a:pt x="435064" y="217547"/>
                  </a:lnTo>
                  <a:lnTo>
                    <a:pt x="435064" y="435077"/>
                  </a:lnTo>
                  <a:close/>
                  <a:moveTo>
                    <a:pt x="435064" y="3"/>
                  </a:moveTo>
                  <a:lnTo>
                    <a:pt x="217552" y="3"/>
                  </a:lnTo>
                  <a:lnTo>
                    <a:pt x="435064" y="217531"/>
                  </a:lnTo>
                  <a:lnTo>
                    <a:pt x="435064" y="3"/>
                  </a:lnTo>
                  <a:close/>
                </a:path>
              </a:pathLst>
            </a:custGeom>
            <a:grpFill/>
            <a:ln w="27192" cap="flat">
              <a:noFill/>
              <a:prstDash val="solid"/>
              <a:miter/>
            </a:ln>
          </p:spPr>
          <p:txBody>
            <a:bodyPr rtlCol="0" anchor="ctr"/>
            <a:lstStyle/>
            <a:p>
              <a:endParaRPr lang="uk-UA"/>
            </a:p>
          </p:txBody>
        </p:sp>
        <p:sp>
          <p:nvSpPr>
            <p:cNvPr id="149" name="Freeform: Shape 148">
              <a:extLst>
                <a:ext uri="{FF2B5EF4-FFF2-40B4-BE49-F238E27FC236}">
                  <a16:creationId xmlns:a16="http://schemas.microsoft.com/office/drawing/2014/main" id="{1C211770-8B0B-4870-460B-C168CB18EE70}"/>
                </a:ext>
              </a:extLst>
            </p:cNvPr>
            <p:cNvSpPr/>
            <p:nvPr/>
          </p:nvSpPr>
          <p:spPr>
            <a:xfrm>
              <a:off x="1705924" y="1968909"/>
              <a:ext cx="435077" cy="435077"/>
            </a:xfrm>
            <a:custGeom>
              <a:avLst/>
              <a:gdLst>
                <a:gd name="connsiteX0" fmla="*/ 371366 w 435077"/>
                <a:gd name="connsiteY0" fmla="*/ 63714 h 435077"/>
                <a:gd name="connsiteX1" fmla="*/ 435077 w 435077"/>
                <a:gd name="connsiteY1" fmla="*/ 217539 h 435077"/>
                <a:gd name="connsiteX2" fmla="*/ 217729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3 h 435077"/>
                <a:gd name="connsiteX8" fmla="*/ 217375 w 435077"/>
                <a:gd name="connsiteY8" fmla="*/ 217539 h 435077"/>
                <a:gd name="connsiteX9" fmla="*/ 0 w 435077"/>
                <a:gd name="connsiteY9" fmla="*/ 217539 h 435077"/>
                <a:gd name="connsiteX10" fmla="*/ 63711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4" y="104511"/>
                    <a:pt x="435077" y="159842"/>
                    <a:pt x="435077" y="217539"/>
                  </a:cubicBezTo>
                  <a:lnTo>
                    <a:pt x="217729" y="217539"/>
                  </a:lnTo>
                  <a:cubicBezTo>
                    <a:pt x="275349" y="217582"/>
                    <a:pt x="330604" y="240497"/>
                    <a:pt x="371366" y="281253"/>
                  </a:cubicBezTo>
                  <a:cubicBezTo>
                    <a:pt x="412154" y="322050"/>
                    <a:pt x="435077" y="377381"/>
                    <a:pt x="435077" y="435077"/>
                  </a:cubicBezTo>
                  <a:lnTo>
                    <a:pt x="217539" y="435077"/>
                  </a:lnTo>
                  <a:lnTo>
                    <a:pt x="0" y="435077"/>
                  </a:lnTo>
                  <a:cubicBezTo>
                    <a:pt x="0" y="377381"/>
                    <a:pt x="22923" y="322050"/>
                    <a:pt x="63711" y="281253"/>
                  </a:cubicBezTo>
                  <a:cubicBezTo>
                    <a:pt x="104473" y="240497"/>
                    <a:pt x="159755" y="217582"/>
                    <a:pt x="217375" y="217539"/>
                  </a:cubicBezTo>
                  <a:lnTo>
                    <a:pt x="0" y="217539"/>
                  </a:lnTo>
                  <a:cubicBezTo>
                    <a:pt x="0" y="159842"/>
                    <a:pt x="22923" y="104511"/>
                    <a:pt x="63711" y="63714"/>
                  </a:cubicBezTo>
                  <a:cubicBezTo>
                    <a:pt x="104527" y="22918"/>
                    <a:pt x="159836" y="0"/>
                    <a:pt x="217539" y="0"/>
                  </a:cubicBezTo>
                  <a:cubicBezTo>
                    <a:pt x="275241" y="0"/>
                    <a:pt x="330577" y="22918"/>
                    <a:pt x="371366" y="63714"/>
                  </a:cubicBezTo>
                  <a:close/>
                </a:path>
              </a:pathLst>
            </a:custGeom>
            <a:grpFill/>
            <a:ln w="27192" cap="flat">
              <a:noFill/>
              <a:prstDash val="solid"/>
              <a:miter/>
            </a:ln>
          </p:spPr>
          <p:txBody>
            <a:bodyPr rtlCol="0" anchor="ctr"/>
            <a:lstStyle/>
            <a:p>
              <a:endParaRPr lang="uk-UA"/>
            </a:p>
          </p:txBody>
        </p:sp>
        <p:sp>
          <p:nvSpPr>
            <p:cNvPr id="150" name="Freeform: Shape 149">
              <a:extLst>
                <a:ext uri="{FF2B5EF4-FFF2-40B4-BE49-F238E27FC236}">
                  <a16:creationId xmlns:a16="http://schemas.microsoft.com/office/drawing/2014/main" id="{560FCD62-F888-382A-A132-F9000713FC2F}"/>
                </a:ext>
              </a:extLst>
            </p:cNvPr>
            <p:cNvSpPr/>
            <p:nvPr/>
          </p:nvSpPr>
          <p:spPr>
            <a:xfrm>
              <a:off x="2576106"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0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50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0" y="217541"/>
                  </a:lnTo>
                  <a:lnTo>
                    <a:pt x="435077" y="217541"/>
                  </a:lnTo>
                  <a:lnTo>
                    <a:pt x="435077" y="217536"/>
                  </a:lnTo>
                  <a:lnTo>
                    <a:pt x="435077" y="217533"/>
                  </a:lnTo>
                  <a:lnTo>
                    <a:pt x="435050"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51" name="Freeform: Shape 150">
              <a:extLst>
                <a:ext uri="{FF2B5EF4-FFF2-40B4-BE49-F238E27FC236}">
                  <a16:creationId xmlns:a16="http://schemas.microsoft.com/office/drawing/2014/main" id="{C45F960A-11CA-FF3B-F340-C7BC3BE103B3}"/>
                </a:ext>
              </a:extLst>
            </p:cNvPr>
            <p:cNvSpPr/>
            <p:nvPr/>
          </p:nvSpPr>
          <p:spPr>
            <a:xfrm>
              <a:off x="4316416" y="196890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5"/>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152" name="Freeform: Shape 151">
              <a:extLst>
                <a:ext uri="{FF2B5EF4-FFF2-40B4-BE49-F238E27FC236}">
                  <a16:creationId xmlns:a16="http://schemas.microsoft.com/office/drawing/2014/main" id="{B997441F-8C6E-E845-D698-6219A7DA4EAE}"/>
                </a:ext>
              </a:extLst>
            </p:cNvPr>
            <p:cNvSpPr/>
            <p:nvPr/>
          </p:nvSpPr>
          <p:spPr>
            <a:xfrm>
              <a:off x="3446261"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6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6" y="435077"/>
                  </a:lnTo>
                  <a:lnTo>
                    <a:pt x="435077" y="217547"/>
                  </a:lnTo>
                  <a:lnTo>
                    <a:pt x="435077" y="435077"/>
                  </a:lnTo>
                  <a:close/>
                  <a:moveTo>
                    <a:pt x="435077" y="3"/>
                  </a:moveTo>
                  <a:lnTo>
                    <a:pt x="217566" y="3"/>
                  </a:lnTo>
                  <a:lnTo>
                    <a:pt x="435077" y="217531"/>
                  </a:lnTo>
                  <a:lnTo>
                    <a:pt x="435077" y="3"/>
                  </a:lnTo>
                  <a:close/>
                </a:path>
              </a:pathLst>
            </a:custGeom>
            <a:grpFill/>
            <a:ln w="27192" cap="flat">
              <a:noFill/>
              <a:prstDash val="solid"/>
              <a:miter/>
            </a:ln>
          </p:spPr>
          <p:txBody>
            <a:bodyPr rtlCol="0" anchor="ctr"/>
            <a:lstStyle/>
            <a:p>
              <a:endParaRPr lang="uk-UA"/>
            </a:p>
          </p:txBody>
        </p:sp>
        <p:sp>
          <p:nvSpPr>
            <p:cNvPr id="153" name="Freeform: Shape 152">
              <a:extLst>
                <a:ext uri="{FF2B5EF4-FFF2-40B4-BE49-F238E27FC236}">
                  <a16:creationId xmlns:a16="http://schemas.microsoft.com/office/drawing/2014/main" id="{B792BA2B-EDDA-D5C7-3683-E1A0DBC81DFF}"/>
                </a:ext>
              </a:extLst>
            </p:cNvPr>
            <p:cNvSpPr/>
            <p:nvPr/>
          </p:nvSpPr>
          <p:spPr>
            <a:xfrm>
              <a:off x="5186597" y="1968909"/>
              <a:ext cx="435077" cy="435077"/>
            </a:xfrm>
            <a:custGeom>
              <a:avLst/>
              <a:gdLst>
                <a:gd name="connsiteX0" fmla="*/ 371366 w 435077"/>
                <a:gd name="connsiteY0" fmla="*/ 63714 h 435077"/>
                <a:gd name="connsiteX1" fmla="*/ 435077 w 435077"/>
                <a:gd name="connsiteY1" fmla="*/ 217539 h 435077"/>
                <a:gd name="connsiteX2" fmla="*/ 217702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5" y="104511"/>
                    <a:pt x="435077" y="159842"/>
                    <a:pt x="435077" y="217539"/>
                  </a:cubicBezTo>
                  <a:lnTo>
                    <a:pt x="217702" y="217539"/>
                  </a:lnTo>
                  <a:cubicBezTo>
                    <a:pt x="275350" y="217582"/>
                    <a:pt x="330605" y="240497"/>
                    <a:pt x="371366" y="281253"/>
                  </a:cubicBezTo>
                  <a:cubicBezTo>
                    <a:pt x="412155" y="322050"/>
                    <a:pt x="435077" y="377381"/>
                    <a:pt x="435077" y="435077"/>
                  </a:cubicBezTo>
                  <a:lnTo>
                    <a:pt x="217539" y="435077"/>
                  </a:lnTo>
                  <a:lnTo>
                    <a:pt x="0" y="435077"/>
                  </a:lnTo>
                  <a:cubicBezTo>
                    <a:pt x="0" y="377381"/>
                    <a:pt x="22924" y="322050"/>
                    <a:pt x="63712" y="281253"/>
                  </a:cubicBezTo>
                  <a:cubicBezTo>
                    <a:pt x="104473" y="240497"/>
                    <a:pt x="159728" y="217582"/>
                    <a:pt x="217376" y="217539"/>
                  </a:cubicBezTo>
                  <a:lnTo>
                    <a:pt x="0" y="217539"/>
                  </a:lnTo>
                  <a:cubicBezTo>
                    <a:pt x="0" y="159842"/>
                    <a:pt x="22924" y="104511"/>
                    <a:pt x="63712" y="63714"/>
                  </a:cubicBezTo>
                  <a:cubicBezTo>
                    <a:pt x="104501" y="22918"/>
                    <a:pt x="159837" y="0"/>
                    <a:pt x="217539" y="0"/>
                  </a:cubicBezTo>
                  <a:cubicBezTo>
                    <a:pt x="275241" y="0"/>
                    <a:pt x="330550" y="22918"/>
                    <a:pt x="371366" y="63714"/>
                  </a:cubicBezTo>
                  <a:close/>
                </a:path>
              </a:pathLst>
            </a:custGeom>
            <a:grpFill/>
            <a:ln w="27192" cap="flat">
              <a:noFill/>
              <a:prstDash val="solid"/>
              <a:miter/>
            </a:ln>
          </p:spPr>
          <p:txBody>
            <a:bodyPr rtlCol="0" anchor="ctr"/>
            <a:lstStyle/>
            <a:p>
              <a:endParaRPr lang="uk-UA"/>
            </a:p>
          </p:txBody>
        </p:sp>
        <p:sp>
          <p:nvSpPr>
            <p:cNvPr id="154" name="Freeform: Shape 153">
              <a:extLst>
                <a:ext uri="{FF2B5EF4-FFF2-40B4-BE49-F238E27FC236}">
                  <a16:creationId xmlns:a16="http://schemas.microsoft.com/office/drawing/2014/main" id="{C05E1429-5529-9495-213F-D97E7DE637A1}"/>
                </a:ext>
              </a:extLst>
            </p:cNvPr>
            <p:cNvSpPr/>
            <p:nvPr/>
          </p:nvSpPr>
          <p:spPr>
            <a:xfrm>
              <a:off x="6056752"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77 w 435077"/>
                <a:gd name="connsiteY5" fmla="*/ 217533 h 435074"/>
                <a:gd name="connsiteX6" fmla="*/ 435077 w 435077"/>
                <a:gd name="connsiteY6" fmla="*/ 217533 h 435074"/>
                <a:gd name="connsiteX7" fmla="*/ 435077 w 435077"/>
                <a:gd name="connsiteY7" fmla="*/ 217539 h 435074"/>
                <a:gd name="connsiteX8" fmla="*/ 435077 w 435077"/>
                <a:gd name="connsiteY8" fmla="*/ 217541 h 435074"/>
                <a:gd name="connsiteX9" fmla="*/ 435077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77" y="217533"/>
                  </a:lnTo>
                  <a:lnTo>
                    <a:pt x="435077" y="217533"/>
                  </a:lnTo>
                  <a:lnTo>
                    <a:pt x="435077" y="217539"/>
                  </a:lnTo>
                  <a:lnTo>
                    <a:pt x="435077" y="217541"/>
                  </a:lnTo>
                  <a:lnTo>
                    <a:pt x="435077"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155" name="Freeform: Shape 154">
              <a:extLst>
                <a:ext uri="{FF2B5EF4-FFF2-40B4-BE49-F238E27FC236}">
                  <a16:creationId xmlns:a16="http://schemas.microsoft.com/office/drawing/2014/main" id="{51E0FDAE-F568-E6AF-8747-B8E3D6350340}"/>
                </a:ext>
              </a:extLst>
            </p:cNvPr>
            <p:cNvSpPr/>
            <p:nvPr/>
          </p:nvSpPr>
          <p:spPr>
            <a:xfrm>
              <a:off x="779706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156" name="Freeform: Shape 155">
              <a:extLst>
                <a:ext uri="{FF2B5EF4-FFF2-40B4-BE49-F238E27FC236}">
                  <a16:creationId xmlns:a16="http://schemas.microsoft.com/office/drawing/2014/main" id="{FB1884FB-E1F7-8B53-BFEB-5F5A303C8254}"/>
                </a:ext>
              </a:extLst>
            </p:cNvPr>
            <p:cNvSpPr/>
            <p:nvPr/>
          </p:nvSpPr>
          <p:spPr>
            <a:xfrm>
              <a:off x="6926907"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57" name="Freeform: Shape 156">
              <a:extLst>
                <a:ext uri="{FF2B5EF4-FFF2-40B4-BE49-F238E27FC236}">
                  <a16:creationId xmlns:a16="http://schemas.microsoft.com/office/drawing/2014/main" id="{BEEFC636-9A17-6F43-31CC-4BB1EE0F6E6D}"/>
                </a:ext>
              </a:extLst>
            </p:cNvPr>
            <p:cNvSpPr/>
            <p:nvPr/>
          </p:nvSpPr>
          <p:spPr>
            <a:xfrm>
              <a:off x="8667217" y="1968909"/>
              <a:ext cx="435104" cy="435077"/>
            </a:xfrm>
            <a:custGeom>
              <a:avLst/>
              <a:gdLst>
                <a:gd name="connsiteX0" fmla="*/ 371366 w 435104"/>
                <a:gd name="connsiteY0" fmla="*/ 63714 h 435077"/>
                <a:gd name="connsiteX1" fmla="*/ 435077 w 435104"/>
                <a:gd name="connsiteY1" fmla="*/ 217539 h 435077"/>
                <a:gd name="connsiteX2" fmla="*/ 217730 w 435104"/>
                <a:gd name="connsiteY2" fmla="*/ 217539 h 435077"/>
                <a:gd name="connsiteX3" fmla="*/ 371366 w 435104"/>
                <a:gd name="connsiteY3" fmla="*/ 281253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3 h 435077"/>
                <a:gd name="connsiteX8" fmla="*/ 217376 w 435104"/>
                <a:gd name="connsiteY8" fmla="*/ 217539 h 435077"/>
                <a:gd name="connsiteX9" fmla="*/ 0 w 435104"/>
                <a:gd name="connsiteY9" fmla="*/ 217539 h 435077"/>
                <a:gd name="connsiteX10" fmla="*/ 63739 w 435104"/>
                <a:gd name="connsiteY10" fmla="*/ 63714 h 435077"/>
                <a:gd name="connsiteX11" fmla="*/ 217539 w 435104"/>
                <a:gd name="connsiteY11" fmla="*/ 0 h 435077"/>
                <a:gd name="connsiteX12" fmla="*/ 371366 w 435104"/>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4"/>
                  </a:moveTo>
                  <a:cubicBezTo>
                    <a:pt x="412182" y="104511"/>
                    <a:pt x="435077" y="159842"/>
                    <a:pt x="435077" y="217539"/>
                  </a:cubicBezTo>
                  <a:lnTo>
                    <a:pt x="217730" y="217539"/>
                  </a:lnTo>
                  <a:cubicBezTo>
                    <a:pt x="275350" y="217582"/>
                    <a:pt x="330632" y="240497"/>
                    <a:pt x="371366" y="281253"/>
                  </a:cubicBezTo>
                  <a:cubicBezTo>
                    <a:pt x="412182" y="322050"/>
                    <a:pt x="435105" y="377381"/>
                    <a:pt x="435105" y="435077"/>
                  </a:cubicBezTo>
                  <a:lnTo>
                    <a:pt x="217566" y="435077"/>
                  </a:lnTo>
                  <a:lnTo>
                    <a:pt x="27" y="435077"/>
                  </a:lnTo>
                  <a:cubicBezTo>
                    <a:pt x="27" y="377381"/>
                    <a:pt x="22924" y="322050"/>
                    <a:pt x="63739" y="281253"/>
                  </a:cubicBezTo>
                  <a:cubicBezTo>
                    <a:pt x="104501" y="240497"/>
                    <a:pt x="159755" y="217582"/>
                    <a:pt x="217376" y="217539"/>
                  </a:cubicBezTo>
                  <a:lnTo>
                    <a:pt x="0" y="217539"/>
                  </a:lnTo>
                  <a:cubicBezTo>
                    <a:pt x="0" y="159842"/>
                    <a:pt x="22924" y="104511"/>
                    <a:pt x="63739" y="63714"/>
                  </a:cubicBezTo>
                  <a:cubicBezTo>
                    <a:pt x="104527" y="22918"/>
                    <a:pt x="159864" y="0"/>
                    <a:pt x="217539" y="0"/>
                  </a:cubicBezTo>
                  <a:cubicBezTo>
                    <a:pt x="275241" y="0"/>
                    <a:pt x="330578" y="22918"/>
                    <a:pt x="371366" y="63714"/>
                  </a:cubicBezTo>
                  <a:close/>
                </a:path>
              </a:pathLst>
            </a:custGeom>
            <a:grpFill/>
            <a:ln w="27192" cap="flat">
              <a:noFill/>
              <a:prstDash val="solid"/>
              <a:miter/>
            </a:ln>
          </p:spPr>
          <p:txBody>
            <a:bodyPr rtlCol="0" anchor="ctr"/>
            <a:lstStyle/>
            <a:p>
              <a:endParaRPr lang="uk-UA"/>
            </a:p>
          </p:txBody>
        </p:sp>
        <p:sp>
          <p:nvSpPr>
            <p:cNvPr id="158" name="Freeform: Shape 157">
              <a:extLst>
                <a:ext uri="{FF2B5EF4-FFF2-40B4-BE49-F238E27FC236}">
                  <a16:creationId xmlns:a16="http://schemas.microsoft.com/office/drawing/2014/main" id="{367C7739-182F-EBAC-1686-834D20FC8E5F}"/>
                </a:ext>
              </a:extLst>
            </p:cNvPr>
            <p:cNvSpPr/>
            <p:nvPr/>
          </p:nvSpPr>
          <p:spPr>
            <a:xfrm>
              <a:off x="9537399"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50 w 435077"/>
                <a:gd name="connsiteY5" fmla="*/ 217533 h 435074"/>
                <a:gd name="connsiteX6" fmla="*/ 435077 w 435077"/>
                <a:gd name="connsiteY6" fmla="*/ 217533 h 435074"/>
                <a:gd name="connsiteX7" fmla="*/ 435050 w 435077"/>
                <a:gd name="connsiteY7" fmla="*/ 217539 h 435074"/>
                <a:gd name="connsiteX8" fmla="*/ 435077 w 435077"/>
                <a:gd name="connsiteY8" fmla="*/ 217541 h 435074"/>
                <a:gd name="connsiteX9" fmla="*/ 435050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50" y="217533"/>
                  </a:lnTo>
                  <a:lnTo>
                    <a:pt x="435077" y="217533"/>
                  </a:lnTo>
                  <a:lnTo>
                    <a:pt x="435050" y="217539"/>
                  </a:lnTo>
                  <a:lnTo>
                    <a:pt x="435077" y="217541"/>
                  </a:lnTo>
                  <a:lnTo>
                    <a:pt x="435050"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159" name="Freeform: Shape 158">
              <a:extLst>
                <a:ext uri="{FF2B5EF4-FFF2-40B4-BE49-F238E27FC236}">
                  <a16:creationId xmlns:a16="http://schemas.microsoft.com/office/drawing/2014/main" id="{FBA260C3-C90E-A5D3-8827-0815C062F43C}"/>
                </a:ext>
              </a:extLst>
            </p:cNvPr>
            <p:cNvSpPr/>
            <p:nvPr/>
          </p:nvSpPr>
          <p:spPr>
            <a:xfrm>
              <a:off x="1127770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60" name="Freeform: Shape 159">
              <a:extLst>
                <a:ext uri="{FF2B5EF4-FFF2-40B4-BE49-F238E27FC236}">
                  <a16:creationId xmlns:a16="http://schemas.microsoft.com/office/drawing/2014/main" id="{CC4E0714-D9F8-61D5-42AF-5ACCB08C1C58}"/>
                </a:ext>
              </a:extLst>
            </p:cNvPr>
            <p:cNvSpPr/>
            <p:nvPr/>
          </p:nvSpPr>
          <p:spPr>
            <a:xfrm>
              <a:off x="10407554" y="1968909"/>
              <a:ext cx="435077" cy="435077"/>
            </a:xfrm>
            <a:custGeom>
              <a:avLst/>
              <a:gdLst>
                <a:gd name="connsiteX0" fmla="*/ 0 w 435077"/>
                <a:gd name="connsiteY0" fmla="*/ 435075 h 435077"/>
                <a:gd name="connsiteX1" fmla="*/ 217511 w 435077"/>
                <a:gd name="connsiteY1" fmla="*/ 435075 h 435077"/>
                <a:gd name="connsiteX2" fmla="*/ 217511 w 435077"/>
                <a:gd name="connsiteY2" fmla="*/ 217547 h 435077"/>
                <a:gd name="connsiteX3" fmla="*/ 0 w 435077"/>
                <a:gd name="connsiteY3" fmla="*/ 435075 h 435077"/>
                <a:gd name="connsiteX4" fmla="*/ 217511 w 435077"/>
                <a:gd name="connsiteY4" fmla="*/ 0 h 435077"/>
                <a:gd name="connsiteX5" fmla="*/ 0 w 435077"/>
                <a:gd name="connsiteY5" fmla="*/ 0 h 435077"/>
                <a:gd name="connsiteX6" fmla="*/ 217511 w 435077"/>
                <a:gd name="connsiteY6" fmla="*/ 217528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5"/>
                  </a:moveTo>
                  <a:lnTo>
                    <a:pt x="217511" y="435075"/>
                  </a:lnTo>
                  <a:lnTo>
                    <a:pt x="217511" y="217547"/>
                  </a:lnTo>
                  <a:lnTo>
                    <a:pt x="0" y="435075"/>
                  </a:lnTo>
                  <a:close/>
                  <a:moveTo>
                    <a:pt x="217511" y="0"/>
                  </a:moveTo>
                  <a:lnTo>
                    <a:pt x="0" y="0"/>
                  </a:lnTo>
                  <a:lnTo>
                    <a:pt x="217511" y="217528"/>
                  </a:lnTo>
                  <a:lnTo>
                    <a:pt x="217511"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61" name="Freeform: Shape 160">
              <a:extLst>
                <a:ext uri="{FF2B5EF4-FFF2-40B4-BE49-F238E27FC236}">
                  <a16:creationId xmlns:a16="http://schemas.microsoft.com/office/drawing/2014/main" id="{906FCD11-D5F7-F48D-47AE-7095D6AA46FB}"/>
                </a:ext>
              </a:extLst>
            </p:cNvPr>
            <p:cNvSpPr/>
            <p:nvPr/>
          </p:nvSpPr>
          <p:spPr>
            <a:xfrm>
              <a:off x="12147864" y="1968909"/>
              <a:ext cx="435103" cy="435077"/>
            </a:xfrm>
            <a:custGeom>
              <a:avLst/>
              <a:gdLst>
                <a:gd name="connsiteX0" fmla="*/ 371365 w 435103"/>
                <a:gd name="connsiteY0" fmla="*/ 63714 h 435077"/>
                <a:gd name="connsiteX1" fmla="*/ 435077 w 435103"/>
                <a:gd name="connsiteY1" fmla="*/ 217539 h 435077"/>
                <a:gd name="connsiteX2" fmla="*/ 217728 w 435103"/>
                <a:gd name="connsiteY2" fmla="*/ 217539 h 435077"/>
                <a:gd name="connsiteX3" fmla="*/ 371365 w 435103"/>
                <a:gd name="connsiteY3" fmla="*/ 281253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3 h 435077"/>
                <a:gd name="connsiteX8" fmla="*/ 217374 w 435103"/>
                <a:gd name="connsiteY8" fmla="*/ 217539 h 435077"/>
                <a:gd name="connsiteX9" fmla="*/ 0 w 435103"/>
                <a:gd name="connsiteY9" fmla="*/ 217539 h 435077"/>
                <a:gd name="connsiteX10" fmla="*/ 63739 w 435103"/>
                <a:gd name="connsiteY10" fmla="*/ 63714 h 435077"/>
                <a:gd name="connsiteX11" fmla="*/ 217539 w 435103"/>
                <a:gd name="connsiteY11" fmla="*/ 0 h 435077"/>
                <a:gd name="connsiteX12" fmla="*/ 371365 w 435103"/>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4"/>
                  </a:moveTo>
                  <a:cubicBezTo>
                    <a:pt x="412180" y="104511"/>
                    <a:pt x="435077" y="159842"/>
                    <a:pt x="435077" y="217539"/>
                  </a:cubicBezTo>
                  <a:lnTo>
                    <a:pt x="217728" y="217539"/>
                  </a:lnTo>
                  <a:cubicBezTo>
                    <a:pt x="275349" y="217582"/>
                    <a:pt x="330632" y="240497"/>
                    <a:pt x="371365" y="281253"/>
                  </a:cubicBezTo>
                  <a:cubicBezTo>
                    <a:pt x="412180" y="322050"/>
                    <a:pt x="435104" y="377381"/>
                    <a:pt x="435104" y="435077"/>
                  </a:cubicBezTo>
                  <a:lnTo>
                    <a:pt x="217565" y="435077"/>
                  </a:lnTo>
                  <a:lnTo>
                    <a:pt x="27" y="435077"/>
                  </a:lnTo>
                  <a:cubicBezTo>
                    <a:pt x="27" y="377381"/>
                    <a:pt x="22922" y="322050"/>
                    <a:pt x="63739" y="281253"/>
                  </a:cubicBezTo>
                  <a:cubicBezTo>
                    <a:pt x="104499" y="240497"/>
                    <a:pt x="159755" y="217582"/>
                    <a:pt x="217374" y="217539"/>
                  </a:cubicBezTo>
                  <a:lnTo>
                    <a:pt x="0" y="217539"/>
                  </a:lnTo>
                  <a:cubicBezTo>
                    <a:pt x="0" y="159842"/>
                    <a:pt x="22922" y="104511"/>
                    <a:pt x="63739" y="63714"/>
                  </a:cubicBezTo>
                  <a:cubicBezTo>
                    <a:pt x="104527" y="22918"/>
                    <a:pt x="159863" y="0"/>
                    <a:pt x="217539" y="0"/>
                  </a:cubicBezTo>
                  <a:cubicBezTo>
                    <a:pt x="275239" y="0"/>
                    <a:pt x="330577" y="22918"/>
                    <a:pt x="371365" y="63714"/>
                  </a:cubicBezTo>
                  <a:close/>
                </a:path>
              </a:pathLst>
            </a:custGeom>
            <a:grpFill/>
            <a:ln w="27192" cap="flat">
              <a:noFill/>
              <a:prstDash val="solid"/>
              <a:miter/>
            </a:ln>
          </p:spPr>
          <p:txBody>
            <a:bodyPr rtlCol="0" anchor="ctr"/>
            <a:lstStyle/>
            <a:p>
              <a:endParaRPr lang="uk-UA"/>
            </a:p>
          </p:txBody>
        </p:sp>
        <p:sp>
          <p:nvSpPr>
            <p:cNvPr id="162" name="Freeform: Shape 161">
              <a:extLst>
                <a:ext uri="{FF2B5EF4-FFF2-40B4-BE49-F238E27FC236}">
                  <a16:creationId xmlns:a16="http://schemas.microsoft.com/office/drawing/2014/main" id="{AB286CEF-0C92-46D6-62AD-82F62F0D056A}"/>
                </a:ext>
              </a:extLst>
            </p:cNvPr>
            <p:cNvSpPr/>
            <p:nvPr/>
          </p:nvSpPr>
          <p:spPr>
            <a:xfrm>
              <a:off x="13017991" y="1968906"/>
              <a:ext cx="435077" cy="435077"/>
            </a:xfrm>
            <a:custGeom>
              <a:avLst/>
              <a:gdLst>
                <a:gd name="connsiteX0" fmla="*/ 217539 w 435077"/>
                <a:gd name="connsiteY0" fmla="*/ 217533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2 h 435077"/>
                <a:gd name="connsiteX7" fmla="*/ 435077 w 435077"/>
                <a:gd name="connsiteY7" fmla="*/ 217541 h 435077"/>
                <a:gd name="connsiteX8" fmla="*/ 435077 w 435077"/>
                <a:gd name="connsiteY8" fmla="*/ 217541 h 435077"/>
                <a:gd name="connsiteX9" fmla="*/ 435077 w 435077"/>
                <a:gd name="connsiteY9" fmla="*/ 217539 h 435077"/>
                <a:gd name="connsiteX10" fmla="*/ 435077 w 435077"/>
                <a:gd name="connsiteY10" fmla="*/ 217533 h 435077"/>
                <a:gd name="connsiteX11" fmla="*/ 435077 w 435077"/>
                <a:gd name="connsiteY11" fmla="*/ 217533 h 435077"/>
                <a:gd name="connsiteX12" fmla="*/ 217539 w 435077"/>
                <a:gd name="connsiteY12" fmla="*/ 5 h 435077"/>
                <a:gd name="connsiteX13" fmla="*/ 217539 w 435077"/>
                <a:gd name="connsiteY13" fmla="*/ 217533 h 435077"/>
                <a:gd name="connsiteX14" fmla="*/ 217539 w 435077"/>
                <a:gd name="connsiteY14" fmla="*/ 21753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3"/>
                  </a:moveTo>
                  <a:lnTo>
                    <a:pt x="217539" y="0"/>
                  </a:lnTo>
                  <a:lnTo>
                    <a:pt x="0" y="0"/>
                  </a:lnTo>
                  <a:lnTo>
                    <a:pt x="217539" y="217539"/>
                  </a:lnTo>
                  <a:lnTo>
                    <a:pt x="0" y="435077"/>
                  </a:lnTo>
                  <a:lnTo>
                    <a:pt x="217539" y="435077"/>
                  </a:lnTo>
                  <a:lnTo>
                    <a:pt x="217539" y="435072"/>
                  </a:lnTo>
                  <a:lnTo>
                    <a:pt x="435077" y="217541"/>
                  </a:lnTo>
                  <a:lnTo>
                    <a:pt x="435077" y="217541"/>
                  </a:lnTo>
                  <a:lnTo>
                    <a:pt x="435077" y="217539"/>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63" name="Freeform: Shape 162">
              <a:extLst>
                <a:ext uri="{FF2B5EF4-FFF2-40B4-BE49-F238E27FC236}">
                  <a16:creationId xmlns:a16="http://schemas.microsoft.com/office/drawing/2014/main" id="{0BB1CC12-A5D0-CF60-DEE2-C8E08670E05F}"/>
                </a:ext>
              </a:extLst>
            </p:cNvPr>
            <p:cNvSpPr/>
            <p:nvPr/>
          </p:nvSpPr>
          <p:spPr>
            <a:xfrm>
              <a:off x="14758382" y="196890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5"/>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164" name="Freeform: Shape 163">
              <a:extLst>
                <a:ext uri="{FF2B5EF4-FFF2-40B4-BE49-F238E27FC236}">
                  <a16:creationId xmlns:a16="http://schemas.microsoft.com/office/drawing/2014/main" id="{C50824FE-D2BD-E0A4-BE95-227D6AE0896E}"/>
                </a:ext>
              </a:extLst>
            </p:cNvPr>
            <p:cNvSpPr/>
            <p:nvPr/>
          </p:nvSpPr>
          <p:spPr>
            <a:xfrm>
              <a:off x="1388820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165" name="Freeform: Shape 164">
              <a:extLst>
                <a:ext uri="{FF2B5EF4-FFF2-40B4-BE49-F238E27FC236}">
                  <a16:creationId xmlns:a16="http://schemas.microsoft.com/office/drawing/2014/main" id="{F9938CC4-63A1-5CFD-543E-48A00F265704}"/>
                </a:ext>
              </a:extLst>
            </p:cNvPr>
            <p:cNvSpPr/>
            <p:nvPr/>
          </p:nvSpPr>
          <p:spPr>
            <a:xfrm>
              <a:off x="15628536" y="1968909"/>
              <a:ext cx="435077" cy="435077"/>
            </a:xfrm>
            <a:custGeom>
              <a:avLst/>
              <a:gdLst>
                <a:gd name="connsiteX0" fmla="*/ 371367 w 435077"/>
                <a:gd name="connsiteY0" fmla="*/ 63714 h 435077"/>
                <a:gd name="connsiteX1" fmla="*/ 435077 w 435077"/>
                <a:gd name="connsiteY1" fmla="*/ 217539 h 435077"/>
                <a:gd name="connsiteX2" fmla="*/ 217730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30" y="217539"/>
                  </a:lnTo>
                  <a:cubicBezTo>
                    <a:pt x="275351" y="217582"/>
                    <a:pt x="330605" y="240497"/>
                    <a:pt x="371367" y="281253"/>
                  </a:cubicBezTo>
                  <a:cubicBezTo>
                    <a:pt x="412182" y="322050"/>
                    <a:pt x="435077" y="377381"/>
                    <a:pt x="435077" y="435077"/>
                  </a:cubicBezTo>
                  <a:lnTo>
                    <a:pt x="217539" y="435077"/>
                  </a:lnTo>
                  <a:lnTo>
                    <a:pt x="0" y="435077"/>
                  </a:lnTo>
                  <a:cubicBezTo>
                    <a:pt x="0" y="377381"/>
                    <a:pt x="22924" y="322050"/>
                    <a:pt x="63739" y="281253"/>
                  </a:cubicBezTo>
                  <a:cubicBezTo>
                    <a:pt x="104474" y="240497"/>
                    <a:pt x="159755" y="217582"/>
                    <a:pt x="217376" y="217539"/>
                  </a:cubicBezTo>
                  <a:lnTo>
                    <a:pt x="0" y="217539"/>
                  </a:lnTo>
                  <a:cubicBezTo>
                    <a:pt x="0" y="159842"/>
                    <a:pt x="22924" y="104511"/>
                    <a:pt x="63712" y="63714"/>
                  </a:cubicBezTo>
                  <a:cubicBezTo>
                    <a:pt x="104527" y="22918"/>
                    <a:pt x="159865"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166" name="Freeform: Shape 165">
              <a:extLst>
                <a:ext uri="{FF2B5EF4-FFF2-40B4-BE49-F238E27FC236}">
                  <a16:creationId xmlns:a16="http://schemas.microsoft.com/office/drawing/2014/main" id="{68736B0F-C940-B767-4F4E-863532ADFBB8}"/>
                </a:ext>
              </a:extLst>
            </p:cNvPr>
            <p:cNvSpPr/>
            <p:nvPr/>
          </p:nvSpPr>
          <p:spPr>
            <a:xfrm>
              <a:off x="1649871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77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49" y="217541"/>
                  </a:lnTo>
                  <a:lnTo>
                    <a:pt x="435077" y="217541"/>
                  </a:lnTo>
                  <a:lnTo>
                    <a:pt x="435049" y="217536"/>
                  </a:lnTo>
                  <a:lnTo>
                    <a:pt x="435077"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67" name="Freeform: Shape 166">
              <a:extLst>
                <a:ext uri="{FF2B5EF4-FFF2-40B4-BE49-F238E27FC236}">
                  <a16:creationId xmlns:a16="http://schemas.microsoft.com/office/drawing/2014/main" id="{ECF8CC35-8288-9AF1-FEF2-5772666B3878}"/>
                </a:ext>
              </a:extLst>
            </p:cNvPr>
            <p:cNvSpPr/>
            <p:nvPr/>
          </p:nvSpPr>
          <p:spPr>
            <a:xfrm>
              <a:off x="1823902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68" name="Freeform: Shape 167">
              <a:extLst>
                <a:ext uri="{FF2B5EF4-FFF2-40B4-BE49-F238E27FC236}">
                  <a16:creationId xmlns:a16="http://schemas.microsoft.com/office/drawing/2014/main" id="{0E45D1F2-0A38-1659-A20E-BFF8FA68C8DE}"/>
                </a:ext>
              </a:extLst>
            </p:cNvPr>
            <p:cNvSpPr/>
            <p:nvPr/>
          </p:nvSpPr>
          <p:spPr>
            <a:xfrm>
              <a:off x="1736887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69" name="Freeform: Shape 168">
              <a:extLst>
                <a:ext uri="{FF2B5EF4-FFF2-40B4-BE49-F238E27FC236}">
                  <a16:creationId xmlns:a16="http://schemas.microsoft.com/office/drawing/2014/main" id="{D84324AA-E433-570B-81DC-483F55DBDDE6}"/>
                </a:ext>
              </a:extLst>
            </p:cNvPr>
            <p:cNvSpPr/>
            <p:nvPr/>
          </p:nvSpPr>
          <p:spPr>
            <a:xfrm>
              <a:off x="19109210" y="1968909"/>
              <a:ext cx="435077" cy="435077"/>
            </a:xfrm>
            <a:custGeom>
              <a:avLst/>
              <a:gdLst>
                <a:gd name="connsiteX0" fmla="*/ 371339 w 435077"/>
                <a:gd name="connsiteY0" fmla="*/ 63714 h 435077"/>
                <a:gd name="connsiteX1" fmla="*/ 435077 w 435077"/>
                <a:gd name="connsiteY1" fmla="*/ 217539 h 435077"/>
                <a:gd name="connsiteX2" fmla="*/ 217701 w 435077"/>
                <a:gd name="connsiteY2" fmla="*/ 217539 h 435077"/>
                <a:gd name="connsiteX3" fmla="*/ 371365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39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4"/>
                  </a:moveTo>
                  <a:cubicBezTo>
                    <a:pt x="412154" y="104511"/>
                    <a:pt x="435077" y="159842"/>
                    <a:pt x="435077" y="217539"/>
                  </a:cubicBezTo>
                  <a:lnTo>
                    <a:pt x="217701" y="217539"/>
                  </a:lnTo>
                  <a:cubicBezTo>
                    <a:pt x="275322" y="217582"/>
                    <a:pt x="330605" y="240497"/>
                    <a:pt x="371365" y="281253"/>
                  </a:cubicBezTo>
                  <a:cubicBezTo>
                    <a:pt x="412154" y="322050"/>
                    <a:pt x="435077" y="377381"/>
                    <a:pt x="435077" y="435077"/>
                  </a:cubicBezTo>
                  <a:lnTo>
                    <a:pt x="217539" y="435077"/>
                  </a:lnTo>
                  <a:lnTo>
                    <a:pt x="0" y="435077"/>
                  </a:lnTo>
                  <a:cubicBezTo>
                    <a:pt x="0" y="377381"/>
                    <a:pt x="22924" y="322050"/>
                    <a:pt x="63712" y="281253"/>
                  </a:cubicBezTo>
                  <a:cubicBezTo>
                    <a:pt x="104472" y="240497"/>
                    <a:pt x="159728" y="217582"/>
                    <a:pt x="217376" y="217539"/>
                  </a:cubicBezTo>
                  <a:lnTo>
                    <a:pt x="0" y="217539"/>
                  </a:lnTo>
                  <a:cubicBezTo>
                    <a:pt x="0" y="159842"/>
                    <a:pt x="22895" y="104511"/>
                    <a:pt x="63712" y="63714"/>
                  </a:cubicBezTo>
                  <a:cubicBezTo>
                    <a:pt x="104501" y="22918"/>
                    <a:pt x="159836" y="0"/>
                    <a:pt x="217539" y="0"/>
                  </a:cubicBezTo>
                  <a:cubicBezTo>
                    <a:pt x="275215" y="0"/>
                    <a:pt x="330550" y="22918"/>
                    <a:pt x="371339" y="63714"/>
                  </a:cubicBezTo>
                  <a:close/>
                </a:path>
              </a:pathLst>
            </a:custGeom>
            <a:grpFill/>
            <a:ln w="27192" cap="flat">
              <a:noFill/>
              <a:prstDash val="solid"/>
              <a:miter/>
            </a:ln>
          </p:spPr>
          <p:txBody>
            <a:bodyPr rtlCol="0" anchor="ctr"/>
            <a:lstStyle/>
            <a:p>
              <a:endParaRPr lang="uk-UA"/>
            </a:p>
          </p:txBody>
        </p:sp>
        <p:sp>
          <p:nvSpPr>
            <p:cNvPr id="170" name="Freeform: Shape 169">
              <a:extLst>
                <a:ext uri="{FF2B5EF4-FFF2-40B4-BE49-F238E27FC236}">
                  <a16:creationId xmlns:a16="http://schemas.microsoft.com/office/drawing/2014/main" id="{A7E54C38-90D6-818A-817B-8B42A49E673A}"/>
                </a:ext>
              </a:extLst>
            </p:cNvPr>
            <p:cNvSpPr/>
            <p:nvPr/>
          </p:nvSpPr>
          <p:spPr>
            <a:xfrm>
              <a:off x="19979365"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1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77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1" y="217541"/>
                  </a:lnTo>
                  <a:lnTo>
                    <a:pt x="435077" y="217541"/>
                  </a:lnTo>
                  <a:lnTo>
                    <a:pt x="435077" y="217536"/>
                  </a:lnTo>
                  <a:lnTo>
                    <a:pt x="435077" y="217533"/>
                  </a:lnTo>
                  <a:lnTo>
                    <a:pt x="435077"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71" name="Freeform: Shape 170">
              <a:extLst>
                <a:ext uri="{FF2B5EF4-FFF2-40B4-BE49-F238E27FC236}">
                  <a16:creationId xmlns:a16="http://schemas.microsoft.com/office/drawing/2014/main" id="{A55DFB5F-0FE1-DF0A-70EE-AB1D77735F1F}"/>
                </a:ext>
              </a:extLst>
            </p:cNvPr>
            <p:cNvSpPr/>
            <p:nvPr/>
          </p:nvSpPr>
          <p:spPr>
            <a:xfrm>
              <a:off x="2171970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72" name="Freeform: Shape 171">
              <a:extLst>
                <a:ext uri="{FF2B5EF4-FFF2-40B4-BE49-F238E27FC236}">
                  <a16:creationId xmlns:a16="http://schemas.microsoft.com/office/drawing/2014/main" id="{84A53EDA-BD15-479D-A53A-FAEB09077515}"/>
                </a:ext>
              </a:extLst>
            </p:cNvPr>
            <p:cNvSpPr/>
            <p:nvPr/>
          </p:nvSpPr>
          <p:spPr>
            <a:xfrm>
              <a:off x="2084952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173" name="Freeform: Shape 172">
              <a:extLst>
                <a:ext uri="{FF2B5EF4-FFF2-40B4-BE49-F238E27FC236}">
                  <a16:creationId xmlns:a16="http://schemas.microsoft.com/office/drawing/2014/main" id="{1FB19B5D-0A12-E28C-E14E-CAEB0A90AE42}"/>
                </a:ext>
              </a:extLst>
            </p:cNvPr>
            <p:cNvSpPr/>
            <p:nvPr/>
          </p:nvSpPr>
          <p:spPr>
            <a:xfrm>
              <a:off x="22589856" y="1968909"/>
              <a:ext cx="435077" cy="435077"/>
            </a:xfrm>
            <a:custGeom>
              <a:avLst/>
              <a:gdLst>
                <a:gd name="connsiteX0" fmla="*/ 371367 w 435077"/>
                <a:gd name="connsiteY0" fmla="*/ 63714 h 435077"/>
                <a:gd name="connsiteX1" fmla="*/ 435077 w 435077"/>
                <a:gd name="connsiteY1" fmla="*/ 217539 h 435077"/>
                <a:gd name="connsiteX2" fmla="*/ 217703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03" y="217539"/>
                  </a:lnTo>
                  <a:cubicBezTo>
                    <a:pt x="275351" y="217582"/>
                    <a:pt x="330605" y="240497"/>
                    <a:pt x="371367" y="281253"/>
                  </a:cubicBezTo>
                  <a:cubicBezTo>
                    <a:pt x="412155" y="322050"/>
                    <a:pt x="435077" y="377381"/>
                    <a:pt x="435077" y="435077"/>
                  </a:cubicBezTo>
                  <a:lnTo>
                    <a:pt x="217539" y="435077"/>
                  </a:lnTo>
                  <a:lnTo>
                    <a:pt x="0" y="435077"/>
                  </a:lnTo>
                  <a:cubicBezTo>
                    <a:pt x="0" y="377381"/>
                    <a:pt x="22924" y="322050"/>
                    <a:pt x="63712" y="281253"/>
                  </a:cubicBezTo>
                  <a:cubicBezTo>
                    <a:pt x="104474" y="240497"/>
                    <a:pt x="159755" y="217582"/>
                    <a:pt x="217376" y="217539"/>
                  </a:cubicBezTo>
                  <a:lnTo>
                    <a:pt x="0" y="217539"/>
                  </a:lnTo>
                  <a:cubicBezTo>
                    <a:pt x="0" y="159842"/>
                    <a:pt x="22924" y="104511"/>
                    <a:pt x="63712" y="63714"/>
                  </a:cubicBezTo>
                  <a:cubicBezTo>
                    <a:pt x="104529" y="22918"/>
                    <a:pt x="159838"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174" name="Freeform: Shape 173">
              <a:extLst>
                <a:ext uri="{FF2B5EF4-FFF2-40B4-BE49-F238E27FC236}">
                  <a16:creationId xmlns:a16="http://schemas.microsoft.com/office/drawing/2014/main" id="{77FCDC68-322D-E3CD-ED62-A1AB511C2C9E}"/>
                </a:ext>
              </a:extLst>
            </p:cNvPr>
            <p:cNvSpPr/>
            <p:nvPr/>
          </p:nvSpPr>
          <p:spPr>
            <a:xfrm>
              <a:off x="2346003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10 w 435077"/>
                <a:gd name="connsiteY5" fmla="*/ 435075 h 435074"/>
                <a:gd name="connsiteX6" fmla="*/ 217510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49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10" y="435075"/>
                  </a:lnTo>
                  <a:lnTo>
                    <a:pt x="217510" y="435072"/>
                  </a:lnTo>
                  <a:lnTo>
                    <a:pt x="435049" y="217541"/>
                  </a:lnTo>
                  <a:lnTo>
                    <a:pt x="435077" y="217541"/>
                  </a:lnTo>
                  <a:lnTo>
                    <a:pt x="435049" y="217536"/>
                  </a:lnTo>
                  <a:lnTo>
                    <a:pt x="435049"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75" name="Freeform: Shape 174">
              <a:extLst>
                <a:ext uri="{FF2B5EF4-FFF2-40B4-BE49-F238E27FC236}">
                  <a16:creationId xmlns:a16="http://schemas.microsoft.com/office/drawing/2014/main" id="{641BBC90-A8B1-E67A-D514-EBE4C495DF63}"/>
                </a:ext>
              </a:extLst>
            </p:cNvPr>
            <p:cNvSpPr/>
            <p:nvPr/>
          </p:nvSpPr>
          <p:spPr>
            <a:xfrm>
              <a:off x="2433019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76" name="Freeform: Shape 175">
              <a:extLst>
                <a:ext uri="{FF2B5EF4-FFF2-40B4-BE49-F238E27FC236}">
                  <a16:creationId xmlns:a16="http://schemas.microsoft.com/office/drawing/2014/main" id="{BD975A4A-60C6-60BE-6163-5B6E57BA5B5B}"/>
                </a:ext>
              </a:extLst>
            </p:cNvPr>
            <p:cNvSpPr/>
            <p:nvPr/>
          </p:nvSpPr>
          <p:spPr>
            <a:xfrm>
              <a:off x="83576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177" name="Freeform: Shape 176">
              <a:extLst>
                <a:ext uri="{FF2B5EF4-FFF2-40B4-BE49-F238E27FC236}">
                  <a16:creationId xmlns:a16="http://schemas.microsoft.com/office/drawing/2014/main" id="{3EBEBA74-1F60-510A-1C74-50C8C1C3CD4A}"/>
                </a:ext>
              </a:extLst>
            </p:cNvPr>
            <p:cNvSpPr/>
            <p:nvPr/>
          </p:nvSpPr>
          <p:spPr>
            <a:xfrm>
              <a:off x="-34398" y="2839064"/>
              <a:ext cx="435090" cy="435077"/>
            </a:xfrm>
            <a:custGeom>
              <a:avLst/>
              <a:gdLst>
                <a:gd name="connsiteX0" fmla="*/ 0 w 435090"/>
                <a:gd name="connsiteY0" fmla="*/ 435077 h 435077"/>
                <a:gd name="connsiteX1" fmla="*/ 0 w 435090"/>
                <a:gd name="connsiteY1" fmla="*/ 0 h 435077"/>
                <a:gd name="connsiteX2" fmla="*/ 217525 w 435090"/>
                <a:gd name="connsiteY2" fmla="*/ 217539 h 435077"/>
                <a:gd name="connsiteX3" fmla="*/ 0 w 435090"/>
                <a:gd name="connsiteY3" fmla="*/ 435077 h 435077"/>
                <a:gd name="connsiteX4" fmla="*/ 217552 w 435090"/>
                <a:gd name="connsiteY4" fmla="*/ 435077 h 435077"/>
                <a:gd name="connsiteX5" fmla="*/ 217552 w 435090"/>
                <a:gd name="connsiteY5" fmla="*/ 0 h 435077"/>
                <a:gd name="connsiteX6" fmla="*/ 435091 w 435090"/>
                <a:gd name="connsiteY6" fmla="*/ 217539 h 435077"/>
                <a:gd name="connsiteX7" fmla="*/ 217552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0" y="435077"/>
                  </a:moveTo>
                  <a:lnTo>
                    <a:pt x="0" y="0"/>
                  </a:lnTo>
                  <a:lnTo>
                    <a:pt x="217525" y="217539"/>
                  </a:lnTo>
                  <a:lnTo>
                    <a:pt x="0" y="435077"/>
                  </a:lnTo>
                  <a:close/>
                  <a:moveTo>
                    <a:pt x="217552" y="435077"/>
                  </a:moveTo>
                  <a:lnTo>
                    <a:pt x="217552" y="0"/>
                  </a:lnTo>
                  <a:lnTo>
                    <a:pt x="435091" y="217539"/>
                  </a:lnTo>
                  <a:lnTo>
                    <a:pt x="217552" y="435077"/>
                  </a:lnTo>
                  <a:close/>
                </a:path>
              </a:pathLst>
            </a:custGeom>
            <a:grpFill/>
            <a:ln w="27192" cap="flat">
              <a:noFill/>
              <a:prstDash val="solid"/>
              <a:miter/>
            </a:ln>
          </p:spPr>
          <p:txBody>
            <a:bodyPr rtlCol="0" anchor="ctr"/>
            <a:lstStyle/>
            <a:p>
              <a:endParaRPr lang="uk-UA"/>
            </a:p>
          </p:txBody>
        </p:sp>
        <p:sp>
          <p:nvSpPr>
            <p:cNvPr id="178" name="Freeform: Shape 177">
              <a:extLst>
                <a:ext uri="{FF2B5EF4-FFF2-40B4-BE49-F238E27FC236}">
                  <a16:creationId xmlns:a16="http://schemas.microsoft.com/office/drawing/2014/main" id="{E31CC17A-092E-55C9-418F-6105F2B84307}"/>
                </a:ext>
              </a:extLst>
            </p:cNvPr>
            <p:cNvSpPr/>
            <p:nvPr/>
          </p:nvSpPr>
          <p:spPr>
            <a:xfrm>
              <a:off x="1705924" y="283906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694"/>
                    <a:pt x="0" y="0"/>
                  </a:cubicBezTo>
                  <a:lnTo>
                    <a:pt x="217539" y="0"/>
                  </a:lnTo>
                  <a:lnTo>
                    <a:pt x="435077" y="0"/>
                  </a:lnTo>
                  <a:cubicBezTo>
                    <a:pt x="435077" y="57694"/>
                    <a:pt x="412154" y="113038"/>
                    <a:pt x="371366" y="153827"/>
                  </a:cubicBezTo>
                  <a:cubicBezTo>
                    <a:pt x="330577" y="194616"/>
                    <a:pt x="275241" y="217539"/>
                    <a:pt x="217539" y="217539"/>
                  </a:cubicBezTo>
                  <a:cubicBezTo>
                    <a:pt x="159836" y="217539"/>
                    <a:pt x="104527" y="194616"/>
                    <a:pt x="63711" y="153827"/>
                  </a:cubicBezTo>
                  <a:close/>
                  <a:moveTo>
                    <a:pt x="63711" y="281250"/>
                  </a:moveTo>
                  <a:cubicBezTo>
                    <a:pt x="22923" y="322039"/>
                    <a:pt x="0" y="377375"/>
                    <a:pt x="0" y="435077"/>
                  </a:cubicBezTo>
                  <a:lnTo>
                    <a:pt x="217539" y="435077"/>
                  </a:lnTo>
                  <a:lnTo>
                    <a:pt x="435077" y="435077"/>
                  </a:lnTo>
                  <a:cubicBezTo>
                    <a:pt x="435077" y="377375"/>
                    <a:pt x="412154" y="322039"/>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179" name="Freeform: Shape 178">
              <a:extLst>
                <a:ext uri="{FF2B5EF4-FFF2-40B4-BE49-F238E27FC236}">
                  <a16:creationId xmlns:a16="http://schemas.microsoft.com/office/drawing/2014/main" id="{FBB5437E-7F4B-540F-62EB-1A10F64401BF}"/>
                </a:ext>
              </a:extLst>
            </p:cNvPr>
            <p:cNvSpPr/>
            <p:nvPr/>
          </p:nvSpPr>
          <p:spPr>
            <a:xfrm>
              <a:off x="2576106"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80" name="Freeform: Shape 179">
              <a:extLst>
                <a:ext uri="{FF2B5EF4-FFF2-40B4-BE49-F238E27FC236}">
                  <a16:creationId xmlns:a16="http://schemas.microsoft.com/office/drawing/2014/main" id="{2983EDD4-86AC-9942-67B9-F73A9CBC3E4D}"/>
                </a:ext>
              </a:extLst>
            </p:cNvPr>
            <p:cNvSpPr/>
            <p:nvPr/>
          </p:nvSpPr>
          <p:spPr>
            <a:xfrm>
              <a:off x="431644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181" name="Freeform: Shape 180">
              <a:extLst>
                <a:ext uri="{FF2B5EF4-FFF2-40B4-BE49-F238E27FC236}">
                  <a16:creationId xmlns:a16="http://schemas.microsoft.com/office/drawing/2014/main" id="{E31A1D90-3F9C-2492-05EA-C6261C7AB1F3}"/>
                </a:ext>
              </a:extLst>
            </p:cNvPr>
            <p:cNvSpPr/>
            <p:nvPr/>
          </p:nvSpPr>
          <p:spPr>
            <a:xfrm>
              <a:off x="3446261"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82" name="Freeform: Shape 181">
              <a:extLst>
                <a:ext uri="{FF2B5EF4-FFF2-40B4-BE49-F238E27FC236}">
                  <a16:creationId xmlns:a16="http://schemas.microsoft.com/office/drawing/2014/main" id="{67C7C382-7FE5-3F56-D77B-2EDA15F365FA}"/>
                </a:ext>
              </a:extLst>
            </p:cNvPr>
            <p:cNvSpPr/>
            <p:nvPr/>
          </p:nvSpPr>
          <p:spPr>
            <a:xfrm>
              <a:off x="5186597"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183" name="Freeform: Shape 182">
              <a:extLst>
                <a:ext uri="{FF2B5EF4-FFF2-40B4-BE49-F238E27FC236}">
                  <a16:creationId xmlns:a16="http://schemas.microsoft.com/office/drawing/2014/main" id="{2904812F-BF77-6F90-A0FA-E2EC07BC4057}"/>
                </a:ext>
              </a:extLst>
            </p:cNvPr>
            <p:cNvSpPr/>
            <p:nvPr/>
          </p:nvSpPr>
          <p:spPr>
            <a:xfrm>
              <a:off x="6056752"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84" name="Freeform: Shape 183">
              <a:extLst>
                <a:ext uri="{FF2B5EF4-FFF2-40B4-BE49-F238E27FC236}">
                  <a16:creationId xmlns:a16="http://schemas.microsoft.com/office/drawing/2014/main" id="{72E7E3EF-8015-2F06-901F-DDB971CD5A97}"/>
                </a:ext>
              </a:extLst>
            </p:cNvPr>
            <p:cNvSpPr/>
            <p:nvPr/>
          </p:nvSpPr>
          <p:spPr>
            <a:xfrm>
              <a:off x="779708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185" name="Freeform: Shape 184">
              <a:extLst>
                <a:ext uri="{FF2B5EF4-FFF2-40B4-BE49-F238E27FC236}">
                  <a16:creationId xmlns:a16="http://schemas.microsoft.com/office/drawing/2014/main" id="{1A6D3C74-6905-476E-BD64-A84BCDAC34A7}"/>
                </a:ext>
              </a:extLst>
            </p:cNvPr>
            <p:cNvSpPr/>
            <p:nvPr/>
          </p:nvSpPr>
          <p:spPr>
            <a:xfrm>
              <a:off x="6926907"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86" name="Freeform: Shape 185">
              <a:extLst>
                <a:ext uri="{FF2B5EF4-FFF2-40B4-BE49-F238E27FC236}">
                  <a16:creationId xmlns:a16="http://schemas.microsoft.com/office/drawing/2014/main" id="{5CA717B0-78E3-3B81-A000-16559779D783}"/>
                </a:ext>
              </a:extLst>
            </p:cNvPr>
            <p:cNvSpPr/>
            <p:nvPr/>
          </p:nvSpPr>
          <p:spPr>
            <a:xfrm>
              <a:off x="8667217"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694"/>
                    <a:pt x="0" y="0"/>
                  </a:cubicBezTo>
                  <a:lnTo>
                    <a:pt x="217539" y="0"/>
                  </a:lnTo>
                  <a:lnTo>
                    <a:pt x="435077" y="0"/>
                  </a:lnTo>
                  <a:cubicBezTo>
                    <a:pt x="435077" y="57694"/>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39"/>
                    <a:pt x="0" y="377375"/>
                    <a:pt x="0" y="435077"/>
                  </a:cubicBezTo>
                  <a:lnTo>
                    <a:pt x="217539" y="435077"/>
                  </a:lnTo>
                  <a:lnTo>
                    <a:pt x="435077" y="435077"/>
                  </a:lnTo>
                  <a:cubicBezTo>
                    <a:pt x="435077" y="377375"/>
                    <a:pt x="412182" y="322039"/>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87" name="Freeform: Shape 186">
              <a:extLst>
                <a:ext uri="{FF2B5EF4-FFF2-40B4-BE49-F238E27FC236}">
                  <a16:creationId xmlns:a16="http://schemas.microsoft.com/office/drawing/2014/main" id="{8F6EB1BC-E859-93E5-241D-3B5455E1422D}"/>
                </a:ext>
              </a:extLst>
            </p:cNvPr>
            <p:cNvSpPr/>
            <p:nvPr/>
          </p:nvSpPr>
          <p:spPr>
            <a:xfrm>
              <a:off x="953739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188" name="Freeform: Shape 187">
              <a:extLst>
                <a:ext uri="{FF2B5EF4-FFF2-40B4-BE49-F238E27FC236}">
                  <a16:creationId xmlns:a16="http://schemas.microsoft.com/office/drawing/2014/main" id="{C5989DDD-BE02-F646-9168-F2676BA1D0EA}"/>
                </a:ext>
              </a:extLst>
            </p:cNvPr>
            <p:cNvSpPr/>
            <p:nvPr/>
          </p:nvSpPr>
          <p:spPr>
            <a:xfrm>
              <a:off x="1127770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89" name="Freeform: Shape 188">
              <a:extLst>
                <a:ext uri="{FF2B5EF4-FFF2-40B4-BE49-F238E27FC236}">
                  <a16:creationId xmlns:a16="http://schemas.microsoft.com/office/drawing/2014/main" id="{453367F5-4B53-230C-3E51-6B0328CC28F5}"/>
                </a:ext>
              </a:extLst>
            </p:cNvPr>
            <p:cNvSpPr/>
            <p:nvPr/>
          </p:nvSpPr>
          <p:spPr>
            <a:xfrm>
              <a:off x="1040755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90" name="Freeform: Shape 189">
              <a:extLst>
                <a:ext uri="{FF2B5EF4-FFF2-40B4-BE49-F238E27FC236}">
                  <a16:creationId xmlns:a16="http://schemas.microsoft.com/office/drawing/2014/main" id="{09002475-6829-689D-FEDD-D35CE9BFFFD5}"/>
                </a:ext>
              </a:extLst>
            </p:cNvPr>
            <p:cNvSpPr/>
            <p:nvPr/>
          </p:nvSpPr>
          <p:spPr>
            <a:xfrm>
              <a:off x="12147864"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8"/>
                    <a:pt x="0" y="57694"/>
                    <a:pt x="0" y="0"/>
                  </a:cubicBezTo>
                  <a:lnTo>
                    <a:pt x="217539" y="0"/>
                  </a:lnTo>
                  <a:lnTo>
                    <a:pt x="435077" y="0"/>
                  </a:lnTo>
                  <a:cubicBezTo>
                    <a:pt x="435077" y="57694"/>
                    <a:pt x="412180" y="113038"/>
                    <a:pt x="371365" y="153827"/>
                  </a:cubicBezTo>
                  <a:cubicBezTo>
                    <a:pt x="330577" y="194616"/>
                    <a:pt x="275239" y="217539"/>
                    <a:pt x="217539" y="217539"/>
                  </a:cubicBezTo>
                  <a:cubicBezTo>
                    <a:pt x="159863" y="217539"/>
                    <a:pt x="104527" y="194616"/>
                    <a:pt x="63739" y="153827"/>
                  </a:cubicBezTo>
                  <a:close/>
                  <a:moveTo>
                    <a:pt x="63739" y="281250"/>
                  </a:moveTo>
                  <a:cubicBezTo>
                    <a:pt x="22922" y="322039"/>
                    <a:pt x="0" y="377375"/>
                    <a:pt x="0" y="435077"/>
                  </a:cubicBezTo>
                  <a:lnTo>
                    <a:pt x="217539" y="435077"/>
                  </a:lnTo>
                  <a:lnTo>
                    <a:pt x="435077" y="435077"/>
                  </a:lnTo>
                  <a:cubicBezTo>
                    <a:pt x="435077" y="377375"/>
                    <a:pt x="412180" y="322039"/>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191" name="Freeform: Shape 190">
              <a:extLst>
                <a:ext uri="{FF2B5EF4-FFF2-40B4-BE49-F238E27FC236}">
                  <a16:creationId xmlns:a16="http://schemas.microsoft.com/office/drawing/2014/main" id="{94D17308-09F3-6A0F-E07F-65A846DF83B4}"/>
                </a:ext>
              </a:extLst>
            </p:cNvPr>
            <p:cNvSpPr/>
            <p:nvPr/>
          </p:nvSpPr>
          <p:spPr>
            <a:xfrm>
              <a:off x="1301804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92" name="Freeform: Shape 191">
              <a:extLst>
                <a:ext uri="{FF2B5EF4-FFF2-40B4-BE49-F238E27FC236}">
                  <a16:creationId xmlns:a16="http://schemas.microsoft.com/office/drawing/2014/main" id="{CA6B9F11-39CD-8572-E1B7-12F63A0580DC}"/>
                </a:ext>
              </a:extLst>
            </p:cNvPr>
            <p:cNvSpPr/>
            <p:nvPr/>
          </p:nvSpPr>
          <p:spPr>
            <a:xfrm>
              <a:off x="14758382" y="283906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93" name="Freeform: Shape 192">
              <a:extLst>
                <a:ext uri="{FF2B5EF4-FFF2-40B4-BE49-F238E27FC236}">
                  <a16:creationId xmlns:a16="http://schemas.microsoft.com/office/drawing/2014/main" id="{7438D8E0-542A-57D0-CDE4-B2108DEA4039}"/>
                </a:ext>
              </a:extLst>
            </p:cNvPr>
            <p:cNvSpPr/>
            <p:nvPr/>
          </p:nvSpPr>
          <p:spPr>
            <a:xfrm>
              <a:off x="13888200" y="2839064"/>
              <a:ext cx="435103" cy="435077"/>
            </a:xfrm>
            <a:custGeom>
              <a:avLst/>
              <a:gdLst>
                <a:gd name="connsiteX0" fmla="*/ 0 w 435103"/>
                <a:gd name="connsiteY0" fmla="*/ 435077 h 435077"/>
                <a:gd name="connsiteX1" fmla="*/ 0 w 435103"/>
                <a:gd name="connsiteY1" fmla="*/ 0 h 435077"/>
                <a:gd name="connsiteX2" fmla="*/ 217539 w 435103"/>
                <a:gd name="connsiteY2" fmla="*/ 217539 h 435077"/>
                <a:gd name="connsiteX3" fmla="*/ 0 w 435103"/>
                <a:gd name="connsiteY3" fmla="*/ 435077 h 435077"/>
                <a:gd name="connsiteX4" fmla="*/ 217565 w 435103"/>
                <a:gd name="connsiteY4" fmla="*/ 435077 h 435077"/>
                <a:gd name="connsiteX5" fmla="*/ 217565 w 435103"/>
                <a:gd name="connsiteY5" fmla="*/ 0 h 435077"/>
                <a:gd name="connsiteX6" fmla="*/ 435104 w 435103"/>
                <a:gd name="connsiteY6" fmla="*/ 217539 h 435077"/>
                <a:gd name="connsiteX7" fmla="*/ 217565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0" y="435077"/>
                  </a:moveTo>
                  <a:lnTo>
                    <a:pt x="0" y="0"/>
                  </a:lnTo>
                  <a:lnTo>
                    <a:pt x="217539" y="217539"/>
                  </a:lnTo>
                  <a:lnTo>
                    <a:pt x="0" y="435077"/>
                  </a:lnTo>
                  <a:close/>
                  <a:moveTo>
                    <a:pt x="217565" y="435077"/>
                  </a:moveTo>
                  <a:lnTo>
                    <a:pt x="217565" y="0"/>
                  </a:lnTo>
                  <a:lnTo>
                    <a:pt x="435104" y="217539"/>
                  </a:lnTo>
                  <a:lnTo>
                    <a:pt x="217565" y="435077"/>
                  </a:lnTo>
                  <a:close/>
                </a:path>
              </a:pathLst>
            </a:custGeom>
            <a:grpFill/>
            <a:ln w="27192" cap="flat">
              <a:noFill/>
              <a:prstDash val="solid"/>
              <a:miter/>
            </a:ln>
          </p:spPr>
          <p:txBody>
            <a:bodyPr rtlCol="0" anchor="ctr"/>
            <a:lstStyle/>
            <a:p>
              <a:endParaRPr lang="uk-UA"/>
            </a:p>
          </p:txBody>
        </p:sp>
        <p:sp>
          <p:nvSpPr>
            <p:cNvPr id="194" name="Freeform: Shape 193">
              <a:extLst>
                <a:ext uri="{FF2B5EF4-FFF2-40B4-BE49-F238E27FC236}">
                  <a16:creationId xmlns:a16="http://schemas.microsoft.com/office/drawing/2014/main" id="{974BC314-339A-CBCD-B415-27D0718FA628}"/>
                </a:ext>
              </a:extLst>
            </p:cNvPr>
            <p:cNvSpPr/>
            <p:nvPr/>
          </p:nvSpPr>
          <p:spPr>
            <a:xfrm>
              <a:off x="1562853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65" y="217539"/>
                    <a:pt x="104527"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195" name="Freeform: Shape 194">
              <a:extLst>
                <a:ext uri="{FF2B5EF4-FFF2-40B4-BE49-F238E27FC236}">
                  <a16:creationId xmlns:a16="http://schemas.microsoft.com/office/drawing/2014/main" id="{1A1AB5F9-A186-F2F2-DFF3-AC817DFAD4B9}"/>
                </a:ext>
              </a:extLst>
            </p:cNvPr>
            <p:cNvSpPr/>
            <p:nvPr/>
          </p:nvSpPr>
          <p:spPr>
            <a:xfrm>
              <a:off x="1649871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196" name="Freeform: Shape 195">
              <a:extLst>
                <a:ext uri="{FF2B5EF4-FFF2-40B4-BE49-F238E27FC236}">
                  <a16:creationId xmlns:a16="http://schemas.microsoft.com/office/drawing/2014/main" id="{E3144E12-520D-9D0D-4802-5064AE228EFE}"/>
                </a:ext>
              </a:extLst>
            </p:cNvPr>
            <p:cNvSpPr/>
            <p:nvPr/>
          </p:nvSpPr>
          <p:spPr>
            <a:xfrm>
              <a:off x="1823902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97" name="Freeform: Shape 196">
              <a:extLst>
                <a:ext uri="{FF2B5EF4-FFF2-40B4-BE49-F238E27FC236}">
                  <a16:creationId xmlns:a16="http://schemas.microsoft.com/office/drawing/2014/main" id="{A428111F-5864-C89E-64FC-C3027DF284D6}"/>
                </a:ext>
              </a:extLst>
            </p:cNvPr>
            <p:cNvSpPr/>
            <p:nvPr/>
          </p:nvSpPr>
          <p:spPr>
            <a:xfrm>
              <a:off x="1736887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98" name="Freeform: Shape 197">
              <a:extLst>
                <a:ext uri="{FF2B5EF4-FFF2-40B4-BE49-F238E27FC236}">
                  <a16:creationId xmlns:a16="http://schemas.microsoft.com/office/drawing/2014/main" id="{ACE1637E-0020-932C-11F6-8A0BDE1C10E3}"/>
                </a:ext>
              </a:extLst>
            </p:cNvPr>
            <p:cNvSpPr/>
            <p:nvPr/>
          </p:nvSpPr>
          <p:spPr>
            <a:xfrm>
              <a:off x="19109210"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694"/>
                    <a:pt x="0" y="0"/>
                  </a:cubicBezTo>
                  <a:lnTo>
                    <a:pt x="217539" y="0"/>
                  </a:lnTo>
                  <a:lnTo>
                    <a:pt x="435077" y="0"/>
                  </a:lnTo>
                  <a:cubicBezTo>
                    <a:pt x="435077" y="57694"/>
                    <a:pt x="412154" y="113038"/>
                    <a:pt x="371339" y="153827"/>
                  </a:cubicBezTo>
                  <a:cubicBezTo>
                    <a:pt x="330550" y="194616"/>
                    <a:pt x="275215" y="217539"/>
                    <a:pt x="217539" y="217539"/>
                  </a:cubicBezTo>
                  <a:cubicBezTo>
                    <a:pt x="159836" y="217539"/>
                    <a:pt x="104501" y="194616"/>
                    <a:pt x="63712" y="153827"/>
                  </a:cubicBezTo>
                  <a:close/>
                  <a:moveTo>
                    <a:pt x="63712" y="281250"/>
                  </a:moveTo>
                  <a:cubicBezTo>
                    <a:pt x="22895" y="322039"/>
                    <a:pt x="0" y="377375"/>
                    <a:pt x="0" y="435077"/>
                  </a:cubicBezTo>
                  <a:lnTo>
                    <a:pt x="217539" y="435077"/>
                  </a:lnTo>
                  <a:lnTo>
                    <a:pt x="435077" y="435077"/>
                  </a:lnTo>
                  <a:cubicBezTo>
                    <a:pt x="435077" y="377375"/>
                    <a:pt x="412154" y="322039"/>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199" name="Freeform: Shape 198">
              <a:extLst>
                <a:ext uri="{FF2B5EF4-FFF2-40B4-BE49-F238E27FC236}">
                  <a16:creationId xmlns:a16="http://schemas.microsoft.com/office/drawing/2014/main" id="{855FE830-ACB9-ED4E-7C6E-DB74988B56C9}"/>
                </a:ext>
              </a:extLst>
            </p:cNvPr>
            <p:cNvSpPr/>
            <p:nvPr/>
          </p:nvSpPr>
          <p:spPr>
            <a:xfrm>
              <a:off x="1997936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200" name="Freeform: Shape 199">
              <a:extLst>
                <a:ext uri="{FF2B5EF4-FFF2-40B4-BE49-F238E27FC236}">
                  <a16:creationId xmlns:a16="http://schemas.microsoft.com/office/drawing/2014/main" id="{F617B9BC-CE4B-1097-C0C0-5DC0D05ACE9A}"/>
                </a:ext>
              </a:extLst>
            </p:cNvPr>
            <p:cNvSpPr/>
            <p:nvPr/>
          </p:nvSpPr>
          <p:spPr>
            <a:xfrm>
              <a:off x="2171970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201" name="Freeform: Shape 200">
              <a:extLst>
                <a:ext uri="{FF2B5EF4-FFF2-40B4-BE49-F238E27FC236}">
                  <a16:creationId xmlns:a16="http://schemas.microsoft.com/office/drawing/2014/main" id="{55DD96E5-2398-8DFA-AFDB-D513CA09E923}"/>
                </a:ext>
              </a:extLst>
            </p:cNvPr>
            <p:cNvSpPr/>
            <p:nvPr/>
          </p:nvSpPr>
          <p:spPr>
            <a:xfrm>
              <a:off x="20849520"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39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65" y="435077"/>
                  </a:moveTo>
                  <a:lnTo>
                    <a:pt x="217565" y="0"/>
                  </a:lnTo>
                  <a:lnTo>
                    <a:pt x="435077" y="217539"/>
                  </a:lnTo>
                  <a:lnTo>
                    <a:pt x="217565" y="435077"/>
                  </a:lnTo>
                  <a:close/>
                </a:path>
              </a:pathLst>
            </a:custGeom>
            <a:grpFill/>
            <a:ln w="27192" cap="flat">
              <a:noFill/>
              <a:prstDash val="solid"/>
              <a:miter/>
            </a:ln>
          </p:spPr>
          <p:txBody>
            <a:bodyPr rtlCol="0" anchor="ctr"/>
            <a:lstStyle/>
            <a:p>
              <a:endParaRPr lang="uk-UA"/>
            </a:p>
          </p:txBody>
        </p:sp>
        <p:sp>
          <p:nvSpPr>
            <p:cNvPr id="202" name="Freeform: Shape 201">
              <a:extLst>
                <a:ext uri="{FF2B5EF4-FFF2-40B4-BE49-F238E27FC236}">
                  <a16:creationId xmlns:a16="http://schemas.microsoft.com/office/drawing/2014/main" id="{3C09A8B5-346A-4D63-51EE-0F323BA69DBC}"/>
                </a:ext>
              </a:extLst>
            </p:cNvPr>
            <p:cNvSpPr/>
            <p:nvPr/>
          </p:nvSpPr>
          <p:spPr>
            <a:xfrm>
              <a:off x="2258985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38" y="217539"/>
                    <a:pt x="104529"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203" name="Freeform: Shape 202">
              <a:extLst>
                <a:ext uri="{FF2B5EF4-FFF2-40B4-BE49-F238E27FC236}">
                  <a16:creationId xmlns:a16="http://schemas.microsoft.com/office/drawing/2014/main" id="{50203639-BA89-D49F-7297-EB1EAA8F15E8}"/>
                </a:ext>
              </a:extLst>
            </p:cNvPr>
            <p:cNvSpPr/>
            <p:nvPr/>
          </p:nvSpPr>
          <p:spPr>
            <a:xfrm>
              <a:off x="23460011" y="2839064"/>
              <a:ext cx="435105" cy="435077"/>
            </a:xfrm>
            <a:custGeom>
              <a:avLst/>
              <a:gdLst>
                <a:gd name="connsiteX0" fmla="*/ 435106 w 435105"/>
                <a:gd name="connsiteY0" fmla="*/ 435077 h 435077"/>
                <a:gd name="connsiteX1" fmla="*/ 435106 w 435105"/>
                <a:gd name="connsiteY1" fmla="*/ 217539 h 435077"/>
                <a:gd name="connsiteX2" fmla="*/ 435106 w 435105"/>
                <a:gd name="connsiteY2" fmla="*/ 14 h 435077"/>
                <a:gd name="connsiteX3" fmla="*/ 217567 w 435105"/>
                <a:gd name="connsiteY3" fmla="*/ 14 h 435077"/>
                <a:gd name="connsiteX4" fmla="*/ 435106 w 435105"/>
                <a:gd name="connsiteY4" fmla="*/ 217539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39"/>
                  </a:lnTo>
                  <a:lnTo>
                    <a:pt x="435106" y="14"/>
                  </a:lnTo>
                  <a:lnTo>
                    <a:pt x="217567" y="14"/>
                  </a:lnTo>
                  <a:lnTo>
                    <a:pt x="435106" y="217539"/>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04" name="Freeform: Shape 203">
              <a:extLst>
                <a:ext uri="{FF2B5EF4-FFF2-40B4-BE49-F238E27FC236}">
                  <a16:creationId xmlns:a16="http://schemas.microsoft.com/office/drawing/2014/main" id="{C6921872-8B4A-55D1-5694-32B1F9A02A54}"/>
                </a:ext>
              </a:extLst>
            </p:cNvPr>
            <p:cNvSpPr/>
            <p:nvPr/>
          </p:nvSpPr>
          <p:spPr>
            <a:xfrm>
              <a:off x="2433019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205" name="Freeform: Shape 204">
              <a:extLst>
                <a:ext uri="{FF2B5EF4-FFF2-40B4-BE49-F238E27FC236}">
                  <a16:creationId xmlns:a16="http://schemas.microsoft.com/office/drawing/2014/main" id="{C3FA843B-7F3F-1066-4CAE-DBCF6994DA23}"/>
                </a:ext>
              </a:extLst>
            </p:cNvPr>
            <p:cNvSpPr/>
            <p:nvPr/>
          </p:nvSpPr>
          <p:spPr>
            <a:xfrm>
              <a:off x="835769" y="370921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06" name="Freeform: Shape 205">
              <a:extLst>
                <a:ext uri="{FF2B5EF4-FFF2-40B4-BE49-F238E27FC236}">
                  <a16:creationId xmlns:a16="http://schemas.microsoft.com/office/drawing/2014/main" id="{6E3BD570-2113-EC46-D9BE-90708FBDF7C3}"/>
                </a:ext>
              </a:extLst>
            </p:cNvPr>
            <p:cNvSpPr/>
            <p:nvPr/>
          </p:nvSpPr>
          <p:spPr>
            <a:xfrm>
              <a:off x="-34398" y="3709219"/>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39 h 435077"/>
                <a:gd name="connsiteX8" fmla="*/ 435064 w 435063"/>
                <a:gd name="connsiteY8" fmla="*/ 217539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0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39"/>
                  </a:lnTo>
                  <a:lnTo>
                    <a:pt x="435064" y="217539"/>
                  </a:lnTo>
                  <a:lnTo>
                    <a:pt x="435064" y="217539"/>
                  </a:lnTo>
                  <a:lnTo>
                    <a:pt x="435064" y="217539"/>
                  </a:lnTo>
                  <a:lnTo>
                    <a:pt x="435064" y="217539"/>
                  </a:lnTo>
                  <a:lnTo>
                    <a:pt x="217525" y="0"/>
                  </a:lnTo>
                  <a:lnTo>
                    <a:pt x="217525" y="217539"/>
                  </a:lnTo>
                  <a:lnTo>
                    <a:pt x="217525" y="217539"/>
                  </a:lnTo>
                  <a:close/>
                </a:path>
              </a:pathLst>
            </a:custGeom>
            <a:grpFill/>
            <a:ln w="27192" cap="flat">
              <a:noFill/>
              <a:prstDash val="solid"/>
              <a:miter/>
            </a:ln>
          </p:spPr>
          <p:txBody>
            <a:bodyPr rtlCol="0" anchor="ctr"/>
            <a:lstStyle/>
            <a:p>
              <a:endParaRPr lang="uk-UA"/>
            </a:p>
          </p:txBody>
        </p:sp>
        <p:sp>
          <p:nvSpPr>
            <p:cNvPr id="207" name="Freeform: Shape 206">
              <a:extLst>
                <a:ext uri="{FF2B5EF4-FFF2-40B4-BE49-F238E27FC236}">
                  <a16:creationId xmlns:a16="http://schemas.microsoft.com/office/drawing/2014/main" id="{E576E215-A85F-A72B-48D1-10B0D63E84A8}"/>
                </a:ext>
              </a:extLst>
            </p:cNvPr>
            <p:cNvSpPr/>
            <p:nvPr/>
          </p:nvSpPr>
          <p:spPr>
            <a:xfrm>
              <a:off x="1705924" y="3709219"/>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208" name="Freeform: Shape 207">
              <a:extLst>
                <a:ext uri="{FF2B5EF4-FFF2-40B4-BE49-F238E27FC236}">
                  <a16:creationId xmlns:a16="http://schemas.microsoft.com/office/drawing/2014/main" id="{1ACF2AE2-FA22-1DB9-8A0C-1107791B0A62}"/>
                </a:ext>
              </a:extLst>
            </p:cNvPr>
            <p:cNvSpPr/>
            <p:nvPr/>
          </p:nvSpPr>
          <p:spPr>
            <a:xfrm>
              <a:off x="2576106"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00"/>
                    <a:pt x="435077" y="159837"/>
                    <a:pt x="435077" y="217539"/>
                  </a:cubicBezTo>
                  <a:lnTo>
                    <a:pt x="218925" y="217539"/>
                  </a:lnTo>
                  <a:cubicBezTo>
                    <a:pt x="276138" y="217892"/>
                    <a:pt x="330904" y="240788"/>
                    <a:pt x="371366" y="281250"/>
                  </a:cubicBezTo>
                  <a:cubicBezTo>
                    <a:pt x="412154" y="322039"/>
                    <a:pt x="435077" y="377375"/>
                    <a:pt x="435077" y="435077"/>
                  </a:cubicBezTo>
                  <a:lnTo>
                    <a:pt x="217539" y="435077"/>
                  </a:lnTo>
                  <a:lnTo>
                    <a:pt x="0" y="435077"/>
                  </a:lnTo>
                  <a:cubicBezTo>
                    <a:pt x="0" y="377375"/>
                    <a:pt x="22923" y="322039"/>
                    <a:pt x="63712" y="281250"/>
                  </a:cubicBezTo>
                  <a:cubicBezTo>
                    <a:pt x="104174" y="240788"/>
                    <a:pt x="158939" y="217892"/>
                    <a:pt x="216125" y="217539"/>
                  </a:cubicBezTo>
                  <a:lnTo>
                    <a:pt x="0" y="217539"/>
                  </a:lnTo>
                  <a:cubicBezTo>
                    <a:pt x="0" y="159837"/>
                    <a:pt x="22923" y="104500"/>
                    <a:pt x="63712" y="63712"/>
                  </a:cubicBezTo>
                  <a:cubicBezTo>
                    <a:pt x="104500" y="22923"/>
                    <a:pt x="159837"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209" name="Freeform: Shape 208">
              <a:extLst>
                <a:ext uri="{FF2B5EF4-FFF2-40B4-BE49-F238E27FC236}">
                  <a16:creationId xmlns:a16="http://schemas.microsoft.com/office/drawing/2014/main" id="{C00FE9F8-27E0-DC00-ADB7-39B7CC74A4AA}"/>
                </a:ext>
              </a:extLst>
            </p:cNvPr>
            <p:cNvSpPr/>
            <p:nvPr/>
          </p:nvSpPr>
          <p:spPr>
            <a:xfrm>
              <a:off x="4316442" y="3709219"/>
              <a:ext cx="435050" cy="435077"/>
            </a:xfrm>
            <a:custGeom>
              <a:avLst/>
              <a:gdLst>
                <a:gd name="connsiteX0" fmla="*/ 0 w 435050"/>
                <a:gd name="connsiteY0" fmla="*/ 435077 h 435077"/>
                <a:gd name="connsiteX1" fmla="*/ 217512 w 435050"/>
                <a:gd name="connsiteY1" fmla="*/ 435077 h 435077"/>
                <a:gd name="connsiteX2" fmla="*/ 217512 w 435050"/>
                <a:gd name="connsiteY2" fmla="*/ 217539 h 435077"/>
                <a:gd name="connsiteX3" fmla="*/ 0 w 435050"/>
                <a:gd name="connsiteY3" fmla="*/ 435077 h 435077"/>
                <a:gd name="connsiteX4" fmla="*/ 217512 w 435050"/>
                <a:gd name="connsiteY4" fmla="*/ 0 h 435077"/>
                <a:gd name="connsiteX5" fmla="*/ 0 w 435050"/>
                <a:gd name="connsiteY5" fmla="*/ 0 h 435077"/>
                <a:gd name="connsiteX6" fmla="*/ 217512 w 435050"/>
                <a:gd name="connsiteY6" fmla="*/ 217539 h 435077"/>
                <a:gd name="connsiteX7" fmla="*/ 217512 w 435050"/>
                <a:gd name="connsiteY7" fmla="*/ 0 h 435077"/>
                <a:gd name="connsiteX8" fmla="*/ 435051 w 435050"/>
                <a:gd name="connsiteY8" fmla="*/ 435077 h 435077"/>
                <a:gd name="connsiteX9" fmla="*/ 217539 w 435050"/>
                <a:gd name="connsiteY9" fmla="*/ 435077 h 435077"/>
                <a:gd name="connsiteX10" fmla="*/ 435051 w 435050"/>
                <a:gd name="connsiteY10" fmla="*/ 217539 h 435077"/>
                <a:gd name="connsiteX11" fmla="*/ 435051 w 435050"/>
                <a:gd name="connsiteY11" fmla="*/ 435077 h 435077"/>
                <a:gd name="connsiteX12" fmla="*/ 435051 w 435050"/>
                <a:gd name="connsiteY12" fmla="*/ 0 h 435077"/>
                <a:gd name="connsiteX13" fmla="*/ 217539 w 435050"/>
                <a:gd name="connsiteY13" fmla="*/ 0 h 435077"/>
                <a:gd name="connsiteX14" fmla="*/ 435051 w 435050"/>
                <a:gd name="connsiteY14" fmla="*/ 217539 h 435077"/>
                <a:gd name="connsiteX15" fmla="*/ 435051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2" y="435077"/>
                  </a:lnTo>
                  <a:lnTo>
                    <a:pt x="217512" y="217539"/>
                  </a:lnTo>
                  <a:lnTo>
                    <a:pt x="0" y="435077"/>
                  </a:lnTo>
                  <a:close/>
                  <a:moveTo>
                    <a:pt x="217512" y="0"/>
                  </a:moveTo>
                  <a:lnTo>
                    <a:pt x="0" y="0"/>
                  </a:lnTo>
                  <a:lnTo>
                    <a:pt x="217512" y="217539"/>
                  </a:lnTo>
                  <a:lnTo>
                    <a:pt x="217512" y="0"/>
                  </a:lnTo>
                  <a:close/>
                  <a:moveTo>
                    <a:pt x="435051" y="435077"/>
                  </a:moveTo>
                  <a:lnTo>
                    <a:pt x="217539" y="435077"/>
                  </a:lnTo>
                  <a:lnTo>
                    <a:pt x="435051" y="217539"/>
                  </a:lnTo>
                  <a:lnTo>
                    <a:pt x="435051" y="435077"/>
                  </a:lnTo>
                  <a:close/>
                  <a:moveTo>
                    <a:pt x="435051" y="0"/>
                  </a:moveTo>
                  <a:lnTo>
                    <a:pt x="217539" y="0"/>
                  </a:lnTo>
                  <a:lnTo>
                    <a:pt x="435051" y="217539"/>
                  </a:lnTo>
                  <a:lnTo>
                    <a:pt x="435051" y="0"/>
                  </a:lnTo>
                  <a:close/>
                </a:path>
              </a:pathLst>
            </a:custGeom>
            <a:grpFill/>
            <a:ln w="27192" cap="flat">
              <a:noFill/>
              <a:prstDash val="solid"/>
              <a:miter/>
            </a:ln>
          </p:spPr>
          <p:txBody>
            <a:bodyPr rtlCol="0" anchor="ctr"/>
            <a:lstStyle/>
            <a:p>
              <a:endParaRPr lang="uk-UA"/>
            </a:p>
          </p:txBody>
        </p:sp>
        <p:sp>
          <p:nvSpPr>
            <p:cNvPr id="210" name="Freeform: Shape 209">
              <a:extLst>
                <a:ext uri="{FF2B5EF4-FFF2-40B4-BE49-F238E27FC236}">
                  <a16:creationId xmlns:a16="http://schemas.microsoft.com/office/drawing/2014/main" id="{FA0C44CD-693B-C727-2245-F7CD31A4C74B}"/>
                </a:ext>
              </a:extLst>
            </p:cNvPr>
            <p:cNvSpPr/>
            <p:nvPr/>
          </p:nvSpPr>
          <p:spPr>
            <a:xfrm>
              <a:off x="3446261"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11" name="Freeform: Shape 210">
              <a:extLst>
                <a:ext uri="{FF2B5EF4-FFF2-40B4-BE49-F238E27FC236}">
                  <a16:creationId xmlns:a16="http://schemas.microsoft.com/office/drawing/2014/main" id="{2620EFF1-F568-F6A5-F4E1-017926A4FA3E}"/>
                </a:ext>
              </a:extLst>
            </p:cNvPr>
            <p:cNvSpPr/>
            <p:nvPr/>
          </p:nvSpPr>
          <p:spPr>
            <a:xfrm>
              <a:off x="5186597" y="370921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212" name="Freeform: Shape 211">
              <a:extLst>
                <a:ext uri="{FF2B5EF4-FFF2-40B4-BE49-F238E27FC236}">
                  <a16:creationId xmlns:a16="http://schemas.microsoft.com/office/drawing/2014/main" id="{DFD5D916-6F29-F973-B296-84C337528E25}"/>
                </a:ext>
              </a:extLst>
            </p:cNvPr>
            <p:cNvSpPr/>
            <p:nvPr/>
          </p:nvSpPr>
          <p:spPr>
            <a:xfrm>
              <a:off x="6056752" y="3709219"/>
              <a:ext cx="435077" cy="435077"/>
            </a:xfrm>
            <a:custGeom>
              <a:avLst/>
              <a:gdLst>
                <a:gd name="connsiteX0" fmla="*/ 371366 w 435077"/>
                <a:gd name="connsiteY0" fmla="*/ 63712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53" y="217539"/>
                  </a:lnTo>
                  <a:cubicBezTo>
                    <a:pt x="276138" y="217892"/>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892"/>
                    <a:pt x="216125" y="217539"/>
                  </a:cubicBezTo>
                  <a:lnTo>
                    <a:pt x="0" y="217539"/>
                  </a:lnTo>
                  <a:cubicBezTo>
                    <a:pt x="0" y="159837"/>
                    <a:pt x="22924" y="104500"/>
                    <a:pt x="63712" y="63712"/>
                  </a:cubicBezTo>
                  <a:cubicBezTo>
                    <a:pt x="104501" y="22923"/>
                    <a:pt x="159837" y="0"/>
                    <a:pt x="217539" y="0"/>
                  </a:cubicBezTo>
                  <a:cubicBezTo>
                    <a:pt x="275241" y="0"/>
                    <a:pt x="330550" y="22923"/>
                    <a:pt x="371366" y="63712"/>
                  </a:cubicBezTo>
                  <a:close/>
                </a:path>
              </a:pathLst>
            </a:custGeom>
            <a:grpFill/>
            <a:ln w="27192" cap="flat">
              <a:noFill/>
              <a:prstDash val="solid"/>
              <a:miter/>
            </a:ln>
          </p:spPr>
          <p:txBody>
            <a:bodyPr rtlCol="0" anchor="ctr"/>
            <a:lstStyle/>
            <a:p>
              <a:endParaRPr lang="uk-UA"/>
            </a:p>
          </p:txBody>
        </p:sp>
        <p:sp>
          <p:nvSpPr>
            <p:cNvPr id="213" name="Freeform: Shape 212">
              <a:extLst>
                <a:ext uri="{FF2B5EF4-FFF2-40B4-BE49-F238E27FC236}">
                  <a16:creationId xmlns:a16="http://schemas.microsoft.com/office/drawing/2014/main" id="{3707E91B-D987-7D3C-F03E-6E0F7FFA6D43}"/>
                </a:ext>
              </a:extLst>
            </p:cNvPr>
            <p:cNvSpPr/>
            <p:nvPr/>
          </p:nvSpPr>
          <p:spPr>
            <a:xfrm>
              <a:off x="7797089" y="3709219"/>
              <a:ext cx="435050" cy="435077"/>
            </a:xfrm>
            <a:custGeom>
              <a:avLst/>
              <a:gdLst>
                <a:gd name="connsiteX0" fmla="*/ 0 w 435050"/>
                <a:gd name="connsiteY0" fmla="*/ 435077 h 435077"/>
                <a:gd name="connsiteX1" fmla="*/ 217511 w 435050"/>
                <a:gd name="connsiteY1" fmla="*/ 435077 h 435077"/>
                <a:gd name="connsiteX2" fmla="*/ 217511 w 435050"/>
                <a:gd name="connsiteY2" fmla="*/ 217539 h 435077"/>
                <a:gd name="connsiteX3" fmla="*/ 0 w 435050"/>
                <a:gd name="connsiteY3" fmla="*/ 435077 h 435077"/>
                <a:gd name="connsiteX4" fmla="*/ 217511 w 435050"/>
                <a:gd name="connsiteY4" fmla="*/ 0 h 435077"/>
                <a:gd name="connsiteX5" fmla="*/ 0 w 435050"/>
                <a:gd name="connsiteY5" fmla="*/ 0 h 435077"/>
                <a:gd name="connsiteX6" fmla="*/ 217511 w 435050"/>
                <a:gd name="connsiteY6" fmla="*/ 217539 h 435077"/>
                <a:gd name="connsiteX7" fmla="*/ 217511 w 435050"/>
                <a:gd name="connsiteY7" fmla="*/ 0 h 435077"/>
                <a:gd name="connsiteX8" fmla="*/ 435050 w 435050"/>
                <a:gd name="connsiteY8" fmla="*/ 435077 h 435077"/>
                <a:gd name="connsiteX9" fmla="*/ 217539 w 435050"/>
                <a:gd name="connsiteY9" fmla="*/ 435077 h 435077"/>
                <a:gd name="connsiteX10" fmla="*/ 435050 w 435050"/>
                <a:gd name="connsiteY10" fmla="*/ 217539 h 435077"/>
                <a:gd name="connsiteX11" fmla="*/ 435050 w 435050"/>
                <a:gd name="connsiteY11" fmla="*/ 435077 h 435077"/>
                <a:gd name="connsiteX12" fmla="*/ 435050 w 435050"/>
                <a:gd name="connsiteY12" fmla="*/ 0 h 435077"/>
                <a:gd name="connsiteX13" fmla="*/ 217539 w 435050"/>
                <a:gd name="connsiteY13" fmla="*/ 0 h 435077"/>
                <a:gd name="connsiteX14" fmla="*/ 435050 w 435050"/>
                <a:gd name="connsiteY14" fmla="*/ 217539 h 435077"/>
                <a:gd name="connsiteX15" fmla="*/ 435050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1" y="435077"/>
                  </a:lnTo>
                  <a:lnTo>
                    <a:pt x="217511" y="217539"/>
                  </a:lnTo>
                  <a:lnTo>
                    <a:pt x="0" y="435077"/>
                  </a:lnTo>
                  <a:close/>
                  <a:moveTo>
                    <a:pt x="217511" y="0"/>
                  </a:moveTo>
                  <a:lnTo>
                    <a:pt x="0" y="0"/>
                  </a:lnTo>
                  <a:lnTo>
                    <a:pt x="217511" y="217539"/>
                  </a:lnTo>
                  <a:lnTo>
                    <a:pt x="217511" y="0"/>
                  </a:lnTo>
                  <a:close/>
                  <a:moveTo>
                    <a:pt x="435050" y="435077"/>
                  </a:moveTo>
                  <a:lnTo>
                    <a:pt x="217539" y="435077"/>
                  </a:lnTo>
                  <a:lnTo>
                    <a:pt x="435050" y="217539"/>
                  </a:lnTo>
                  <a:lnTo>
                    <a:pt x="435050" y="435077"/>
                  </a:lnTo>
                  <a:close/>
                  <a:moveTo>
                    <a:pt x="435050" y="0"/>
                  </a:moveTo>
                  <a:lnTo>
                    <a:pt x="217539" y="0"/>
                  </a:lnTo>
                  <a:lnTo>
                    <a:pt x="435050" y="217539"/>
                  </a:lnTo>
                  <a:lnTo>
                    <a:pt x="435050" y="0"/>
                  </a:lnTo>
                  <a:close/>
                </a:path>
              </a:pathLst>
            </a:custGeom>
            <a:grpFill/>
            <a:ln w="27192" cap="flat">
              <a:noFill/>
              <a:prstDash val="solid"/>
              <a:miter/>
            </a:ln>
          </p:spPr>
          <p:txBody>
            <a:bodyPr rtlCol="0" anchor="ctr"/>
            <a:lstStyle/>
            <a:p>
              <a:endParaRPr lang="uk-UA"/>
            </a:p>
          </p:txBody>
        </p:sp>
        <p:sp>
          <p:nvSpPr>
            <p:cNvPr id="214" name="Freeform: Shape 213">
              <a:extLst>
                <a:ext uri="{FF2B5EF4-FFF2-40B4-BE49-F238E27FC236}">
                  <a16:creationId xmlns:a16="http://schemas.microsoft.com/office/drawing/2014/main" id="{F0CCC6CA-D709-37D4-B8E3-6338D58538E0}"/>
                </a:ext>
              </a:extLst>
            </p:cNvPr>
            <p:cNvSpPr/>
            <p:nvPr/>
          </p:nvSpPr>
          <p:spPr>
            <a:xfrm>
              <a:off x="6926907"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15" name="Freeform: Shape 214">
              <a:extLst>
                <a:ext uri="{FF2B5EF4-FFF2-40B4-BE49-F238E27FC236}">
                  <a16:creationId xmlns:a16="http://schemas.microsoft.com/office/drawing/2014/main" id="{894849E7-20E0-185F-DB2B-118FCBBC79BC}"/>
                </a:ext>
              </a:extLst>
            </p:cNvPr>
            <p:cNvSpPr/>
            <p:nvPr/>
          </p:nvSpPr>
          <p:spPr>
            <a:xfrm>
              <a:off x="8667217"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216" name="Freeform: Shape 215">
              <a:extLst>
                <a:ext uri="{FF2B5EF4-FFF2-40B4-BE49-F238E27FC236}">
                  <a16:creationId xmlns:a16="http://schemas.microsoft.com/office/drawing/2014/main" id="{25A61F76-47BA-6E6D-C308-EF55B3B73D85}"/>
                </a:ext>
              </a:extLst>
            </p:cNvPr>
            <p:cNvSpPr/>
            <p:nvPr/>
          </p:nvSpPr>
          <p:spPr>
            <a:xfrm>
              <a:off x="9537399"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2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25" y="217539"/>
                  </a:lnTo>
                  <a:cubicBezTo>
                    <a:pt x="276111" y="217892"/>
                    <a:pt x="330904" y="240788"/>
                    <a:pt x="371366" y="281250"/>
                  </a:cubicBezTo>
                  <a:cubicBezTo>
                    <a:pt x="412155" y="322039"/>
                    <a:pt x="435077" y="377375"/>
                    <a:pt x="435077" y="435077"/>
                  </a:cubicBezTo>
                  <a:lnTo>
                    <a:pt x="217539" y="435077"/>
                  </a:lnTo>
                  <a:lnTo>
                    <a:pt x="0" y="435077"/>
                  </a:lnTo>
                  <a:cubicBezTo>
                    <a:pt x="0" y="377375"/>
                    <a:pt x="22923" y="322039"/>
                    <a:pt x="63711" y="281250"/>
                  </a:cubicBezTo>
                  <a:cubicBezTo>
                    <a:pt x="104174" y="240788"/>
                    <a:pt x="158939" y="217892"/>
                    <a:pt x="216125" y="217539"/>
                  </a:cubicBezTo>
                  <a:lnTo>
                    <a:pt x="0" y="217539"/>
                  </a:lnTo>
                  <a:cubicBezTo>
                    <a:pt x="0" y="159837"/>
                    <a:pt x="22923" y="104500"/>
                    <a:pt x="63711" y="63712"/>
                  </a:cubicBezTo>
                  <a:cubicBezTo>
                    <a:pt x="104500" y="22923"/>
                    <a:pt x="159836"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217" name="Freeform: Shape 216">
              <a:extLst>
                <a:ext uri="{FF2B5EF4-FFF2-40B4-BE49-F238E27FC236}">
                  <a16:creationId xmlns:a16="http://schemas.microsoft.com/office/drawing/2014/main" id="{00130628-6748-39DB-5808-072C8212BC9B}"/>
                </a:ext>
              </a:extLst>
            </p:cNvPr>
            <p:cNvSpPr/>
            <p:nvPr/>
          </p:nvSpPr>
          <p:spPr>
            <a:xfrm>
              <a:off x="1127770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18" name="Freeform: Shape 217">
              <a:extLst>
                <a:ext uri="{FF2B5EF4-FFF2-40B4-BE49-F238E27FC236}">
                  <a16:creationId xmlns:a16="http://schemas.microsoft.com/office/drawing/2014/main" id="{2FD863D1-FF82-C985-E9EB-54FAA2FF88C6}"/>
                </a:ext>
              </a:extLst>
            </p:cNvPr>
            <p:cNvSpPr/>
            <p:nvPr/>
          </p:nvSpPr>
          <p:spPr>
            <a:xfrm>
              <a:off x="10407554"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19" name="Freeform: Shape 218">
              <a:extLst>
                <a:ext uri="{FF2B5EF4-FFF2-40B4-BE49-F238E27FC236}">
                  <a16:creationId xmlns:a16="http://schemas.microsoft.com/office/drawing/2014/main" id="{DDAE6E6C-249B-0B70-E61D-13EEE78BB4A0}"/>
                </a:ext>
              </a:extLst>
            </p:cNvPr>
            <p:cNvSpPr/>
            <p:nvPr/>
          </p:nvSpPr>
          <p:spPr>
            <a:xfrm>
              <a:off x="12147864" y="370921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220" name="Freeform: Shape 219">
              <a:extLst>
                <a:ext uri="{FF2B5EF4-FFF2-40B4-BE49-F238E27FC236}">
                  <a16:creationId xmlns:a16="http://schemas.microsoft.com/office/drawing/2014/main" id="{07FEE364-7C2B-1725-DC19-7C4ABF215635}"/>
                </a:ext>
              </a:extLst>
            </p:cNvPr>
            <p:cNvSpPr/>
            <p:nvPr/>
          </p:nvSpPr>
          <p:spPr>
            <a:xfrm>
              <a:off x="1301804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1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7"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38" y="217892"/>
                    <a:pt x="216151"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221" name="Freeform: Shape 220">
              <a:extLst>
                <a:ext uri="{FF2B5EF4-FFF2-40B4-BE49-F238E27FC236}">
                  <a16:creationId xmlns:a16="http://schemas.microsoft.com/office/drawing/2014/main" id="{E15B21B6-A4B6-F610-F3AA-F73E8F345F78}"/>
                </a:ext>
              </a:extLst>
            </p:cNvPr>
            <p:cNvSpPr/>
            <p:nvPr/>
          </p:nvSpPr>
          <p:spPr>
            <a:xfrm>
              <a:off x="14758382"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22" name="Freeform: Shape 221">
              <a:extLst>
                <a:ext uri="{FF2B5EF4-FFF2-40B4-BE49-F238E27FC236}">
                  <a16:creationId xmlns:a16="http://schemas.microsoft.com/office/drawing/2014/main" id="{019931D9-77E9-47B5-6150-E49A60A91734}"/>
                </a:ext>
              </a:extLst>
            </p:cNvPr>
            <p:cNvSpPr/>
            <p:nvPr/>
          </p:nvSpPr>
          <p:spPr>
            <a:xfrm>
              <a:off x="13888174" y="3709192"/>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23" name="Freeform: Shape 222">
              <a:extLst>
                <a:ext uri="{FF2B5EF4-FFF2-40B4-BE49-F238E27FC236}">
                  <a16:creationId xmlns:a16="http://schemas.microsoft.com/office/drawing/2014/main" id="{097E870D-DCE0-8408-6905-0EA0EE02F8E4}"/>
                </a:ext>
              </a:extLst>
            </p:cNvPr>
            <p:cNvSpPr/>
            <p:nvPr/>
          </p:nvSpPr>
          <p:spPr>
            <a:xfrm>
              <a:off x="15628536" y="3709219"/>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0"/>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224" name="Freeform: Shape 223">
              <a:extLst>
                <a:ext uri="{FF2B5EF4-FFF2-40B4-BE49-F238E27FC236}">
                  <a16:creationId xmlns:a16="http://schemas.microsoft.com/office/drawing/2014/main" id="{7B8C3A8F-3DDA-67C6-0176-C9F2AD4D96ED}"/>
                </a:ext>
              </a:extLst>
            </p:cNvPr>
            <p:cNvSpPr/>
            <p:nvPr/>
          </p:nvSpPr>
          <p:spPr>
            <a:xfrm>
              <a:off x="1649871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6125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65" y="281250"/>
                  </a:cubicBezTo>
                  <a:cubicBezTo>
                    <a:pt x="412154" y="322039"/>
                    <a:pt x="435077" y="377375"/>
                    <a:pt x="435077" y="435077"/>
                  </a:cubicBezTo>
                  <a:lnTo>
                    <a:pt x="217539" y="435077"/>
                  </a:lnTo>
                  <a:lnTo>
                    <a:pt x="0" y="435077"/>
                  </a:lnTo>
                  <a:cubicBezTo>
                    <a:pt x="0" y="377375"/>
                    <a:pt x="22922" y="322039"/>
                    <a:pt x="63710" y="281250"/>
                  </a:cubicBezTo>
                  <a:cubicBezTo>
                    <a:pt x="104174" y="240788"/>
                    <a:pt x="158938" y="217892"/>
                    <a:pt x="216125" y="217539"/>
                  </a:cubicBezTo>
                  <a:lnTo>
                    <a:pt x="0" y="217539"/>
                  </a:lnTo>
                  <a:cubicBezTo>
                    <a:pt x="0" y="159837"/>
                    <a:pt x="22895" y="104500"/>
                    <a:pt x="63710" y="63712"/>
                  </a:cubicBezTo>
                  <a:cubicBezTo>
                    <a:pt x="104499"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225" name="Freeform: Shape 224">
              <a:extLst>
                <a:ext uri="{FF2B5EF4-FFF2-40B4-BE49-F238E27FC236}">
                  <a16:creationId xmlns:a16="http://schemas.microsoft.com/office/drawing/2014/main" id="{0D151BC7-16C0-F6D8-D352-4FD7F3EF83D1}"/>
                </a:ext>
              </a:extLst>
            </p:cNvPr>
            <p:cNvSpPr/>
            <p:nvPr/>
          </p:nvSpPr>
          <p:spPr>
            <a:xfrm>
              <a:off x="1823902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26" name="Freeform: Shape 225">
              <a:extLst>
                <a:ext uri="{FF2B5EF4-FFF2-40B4-BE49-F238E27FC236}">
                  <a16:creationId xmlns:a16="http://schemas.microsoft.com/office/drawing/2014/main" id="{1FD54BFD-55B5-2433-E021-849D403E2C2D}"/>
                </a:ext>
              </a:extLst>
            </p:cNvPr>
            <p:cNvSpPr/>
            <p:nvPr/>
          </p:nvSpPr>
          <p:spPr>
            <a:xfrm>
              <a:off x="1736887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27" name="Freeform: Shape 226">
              <a:extLst>
                <a:ext uri="{FF2B5EF4-FFF2-40B4-BE49-F238E27FC236}">
                  <a16:creationId xmlns:a16="http://schemas.microsoft.com/office/drawing/2014/main" id="{7955E061-21E9-67C8-243B-E75F94F4C840}"/>
                </a:ext>
              </a:extLst>
            </p:cNvPr>
            <p:cNvSpPr/>
            <p:nvPr/>
          </p:nvSpPr>
          <p:spPr>
            <a:xfrm>
              <a:off x="19109210"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28" name="Freeform: Shape 227">
              <a:extLst>
                <a:ext uri="{FF2B5EF4-FFF2-40B4-BE49-F238E27FC236}">
                  <a16:creationId xmlns:a16="http://schemas.microsoft.com/office/drawing/2014/main" id="{EE82D4BC-730C-451A-5E36-238F4451832B}"/>
                </a:ext>
              </a:extLst>
            </p:cNvPr>
            <p:cNvSpPr/>
            <p:nvPr/>
          </p:nvSpPr>
          <p:spPr>
            <a:xfrm>
              <a:off x="1997936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9"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892"/>
                    <a:pt x="216125"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229" name="Freeform: Shape 228">
              <a:extLst>
                <a:ext uri="{FF2B5EF4-FFF2-40B4-BE49-F238E27FC236}">
                  <a16:creationId xmlns:a16="http://schemas.microsoft.com/office/drawing/2014/main" id="{D0CBDDFB-D0D0-8415-C423-97A7967B07C4}"/>
                </a:ext>
              </a:extLst>
            </p:cNvPr>
            <p:cNvSpPr/>
            <p:nvPr/>
          </p:nvSpPr>
          <p:spPr>
            <a:xfrm>
              <a:off x="21719702" y="3709219"/>
              <a:ext cx="435077" cy="435077"/>
            </a:xfrm>
            <a:custGeom>
              <a:avLst/>
              <a:gdLst>
                <a:gd name="connsiteX0" fmla="*/ 0 w 435077"/>
                <a:gd name="connsiteY0" fmla="*/ 435077 h 435077"/>
                <a:gd name="connsiteX1" fmla="*/ 217512 w 435077"/>
                <a:gd name="connsiteY1" fmla="*/ 435077 h 435077"/>
                <a:gd name="connsiteX2" fmla="*/ 217512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30" name="Freeform: Shape 229">
              <a:extLst>
                <a:ext uri="{FF2B5EF4-FFF2-40B4-BE49-F238E27FC236}">
                  <a16:creationId xmlns:a16="http://schemas.microsoft.com/office/drawing/2014/main" id="{2EAA51A9-B2D9-D3EC-2EAC-E3387D829F92}"/>
                </a:ext>
              </a:extLst>
            </p:cNvPr>
            <p:cNvSpPr/>
            <p:nvPr/>
          </p:nvSpPr>
          <p:spPr>
            <a:xfrm>
              <a:off x="20849520"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31" name="Freeform: Shape 230">
              <a:extLst>
                <a:ext uri="{FF2B5EF4-FFF2-40B4-BE49-F238E27FC236}">
                  <a16:creationId xmlns:a16="http://schemas.microsoft.com/office/drawing/2014/main" id="{CE465BAD-395F-F36B-A6DA-23029C446684}"/>
                </a:ext>
              </a:extLst>
            </p:cNvPr>
            <p:cNvSpPr/>
            <p:nvPr/>
          </p:nvSpPr>
          <p:spPr>
            <a:xfrm>
              <a:off x="22589856"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32" name="Freeform: Shape 231">
              <a:extLst>
                <a:ext uri="{FF2B5EF4-FFF2-40B4-BE49-F238E27FC236}">
                  <a16:creationId xmlns:a16="http://schemas.microsoft.com/office/drawing/2014/main" id="{850819AE-7146-B1CF-8FDD-88550F279E1E}"/>
                </a:ext>
              </a:extLst>
            </p:cNvPr>
            <p:cNvSpPr/>
            <p:nvPr/>
          </p:nvSpPr>
          <p:spPr>
            <a:xfrm>
              <a:off x="2346003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39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39" y="281250"/>
                  </a:cubicBezTo>
                  <a:cubicBezTo>
                    <a:pt x="412154" y="322039"/>
                    <a:pt x="435077" y="377375"/>
                    <a:pt x="435077" y="435077"/>
                  </a:cubicBezTo>
                  <a:lnTo>
                    <a:pt x="217539" y="435077"/>
                  </a:lnTo>
                  <a:lnTo>
                    <a:pt x="0" y="435077"/>
                  </a:lnTo>
                  <a:cubicBezTo>
                    <a:pt x="0" y="377375"/>
                    <a:pt x="22895" y="322039"/>
                    <a:pt x="63712" y="281250"/>
                  </a:cubicBezTo>
                  <a:cubicBezTo>
                    <a:pt x="104174" y="240788"/>
                    <a:pt x="158938" y="217892"/>
                    <a:pt x="216125" y="217539"/>
                  </a:cubicBezTo>
                  <a:lnTo>
                    <a:pt x="0" y="217539"/>
                  </a:lnTo>
                  <a:cubicBezTo>
                    <a:pt x="0" y="159837"/>
                    <a:pt x="22895" y="104500"/>
                    <a:pt x="63712" y="63712"/>
                  </a:cubicBezTo>
                  <a:cubicBezTo>
                    <a:pt x="104501"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233" name="Freeform: Shape 232">
              <a:extLst>
                <a:ext uri="{FF2B5EF4-FFF2-40B4-BE49-F238E27FC236}">
                  <a16:creationId xmlns:a16="http://schemas.microsoft.com/office/drawing/2014/main" id="{1ED798F2-4BC2-5969-5A70-7852B59D3246}"/>
                </a:ext>
              </a:extLst>
            </p:cNvPr>
            <p:cNvSpPr/>
            <p:nvPr/>
          </p:nvSpPr>
          <p:spPr>
            <a:xfrm>
              <a:off x="2433019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34" name="Freeform: Shape 233">
              <a:extLst>
                <a:ext uri="{FF2B5EF4-FFF2-40B4-BE49-F238E27FC236}">
                  <a16:creationId xmlns:a16="http://schemas.microsoft.com/office/drawing/2014/main" id="{265DC971-15DC-A2CB-ABD4-609BAB0AF871}"/>
                </a:ext>
              </a:extLst>
            </p:cNvPr>
            <p:cNvSpPr/>
            <p:nvPr/>
          </p:nvSpPr>
          <p:spPr>
            <a:xfrm>
              <a:off x="83576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5" name="Freeform: Shape 234">
              <a:extLst>
                <a:ext uri="{FF2B5EF4-FFF2-40B4-BE49-F238E27FC236}">
                  <a16:creationId xmlns:a16="http://schemas.microsoft.com/office/drawing/2014/main" id="{F3CD227B-9495-F5C8-D529-FFC770D5C8C9}"/>
                </a:ext>
              </a:extLst>
            </p:cNvPr>
            <p:cNvSpPr/>
            <p:nvPr/>
          </p:nvSpPr>
          <p:spPr>
            <a:xfrm>
              <a:off x="-34398" y="4579374"/>
              <a:ext cx="435063" cy="435077"/>
            </a:xfrm>
            <a:custGeom>
              <a:avLst/>
              <a:gdLst>
                <a:gd name="connsiteX0" fmla="*/ 435064 w 435063"/>
                <a:gd name="connsiteY0" fmla="*/ 435077 h 435077"/>
                <a:gd name="connsiteX1" fmla="*/ 435064 w 435063"/>
                <a:gd name="connsiteY1" fmla="*/ 217539 h 435077"/>
                <a:gd name="connsiteX2" fmla="*/ 435064 w 435063"/>
                <a:gd name="connsiteY2" fmla="*/ 27 h 435077"/>
                <a:gd name="connsiteX3" fmla="*/ 217552 w 435063"/>
                <a:gd name="connsiteY3" fmla="*/ 27 h 435077"/>
                <a:gd name="connsiteX4" fmla="*/ 435064 w 435063"/>
                <a:gd name="connsiteY4" fmla="*/ 217539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39 h 435077"/>
                <a:gd name="connsiteX13" fmla="*/ 217525 w 435063"/>
                <a:gd name="connsiteY13" fmla="*/ 217539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39"/>
                  </a:lnTo>
                  <a:lnTo>
                    <a:pt x="435064" y="27"/>
                  </a:lnTo>
                  <a:lnTo>
                    <a:pt x="217552" y="27"/>
                  </a:lnTo>
                  <a:lnTo>
                    <a:pt x="435064" y="217539"/>
                  </a:lnTo>
                  <a:lnTo>
                    <a:pt x="217552" y="435077"/>
                  </a:lnTo>
                  <a:lnTo>
                    <a:pt x="435064" y="435077"/>
                  </a:lnTo>
                  <a:close/>
                  <a:moveTo>
                    <a:pt x="0" y="217539"/>
                  </a:moveTo>
                  <a:lnTo>
                    <a:pt x="0" y="0"/>
                  </a:lnTo>
                  <a:lnTo>
                    <a:pt x="217525" y="217539"/>
                  </a:lnTo>
                  <a:lnTo>
                    <a:pt x="0" y="217539"/>
                  </a:lnTo>
                  <a:close/>
                  <a:moveTo>
                    <a:pt x="0" y="435077"/>
                  </a:moveTo>
                  <a:lnTo>
                    <a:pt x="0" y="217539"/>
                  </a:lnTo>
                  <a:lnTo>
                    <a:pt x="217525" y="217539"/>
                  </a:lnTo>
                  <a:lnTo>
                    <a:pt x="0" y="435077"/>
                  </a:lnTo>
                  <a:close/>
                </a:path>
              </a:pathLst>
            </a:custGeom>
            <a:grpFill/>
            <a:ln w="27192" cap="flat">
              <a:noFill/>
              <a:prstDash val="solid"/>
              <a:miter/>
            </a:ln>
          </p:spPr>
          <p:txBody>
            <a:bodyPr rtlCol="0" anchor="ctr"/>
            <a:lstStyle/>
            <a:p>
              <a:endParaRPr lang="uk-UA"/>
            </a:p>
          </p:txBody>
        </p:sp>
        <p:sp>
          <p:nvSpPr>
            <p:cNvPr id="236" name="Freeform: Shape 235">
              <a:extLst>
                <a:ext uri="{FF2B5EF4-FFF2-40B4-BE49-F238E27FC236}">
                  <a16:creationId xmlns:a16="http://schemas.microsoft.com/office/drawing/2014/main" id="{3758DF89-865A-2E11-5A7C-F586D997C031}"/>
                </a:ext>
              </a:extLst>
            </p:cNvPr>
            <p:cNvSpPr/>
            <p:nvPr/>
          </p:nvSpPr>
          <p:spPr>
            <a:xfrm>
              <a:off x="1705924"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7" name="Freeform: Shape 236">
              <a:extLst>
                <a:ext uri="{FF2B5EF4-FFF2-40B4-BE49-F238E27FC236}">
                  <a16:creationId xmlns:a16="http://schemas.microsoft.com/office/drawing/2014/main" id="{59FDDD8B-C4A2-DE49-80BA-2E8093A103C9}"/>
                </a:ext>
              </a:extLst>
            </p:cNvPr>
            <p:cNvSpPr/>
            <p:nvPr/>
          </p:nvSpPr>
          <p:spPr>
            <a:xfrm>
              <a:off x="2576106"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8"/>
                    <a:pt x="0" y="57702"/>
                    <a:pt x="0" y="0"/>
                  </a:cubicBezTo>
                  <a:lnTo>
                    <a:pt x="217539" y="0"/>
                  </a:lnTo>
                  <a:lnTo>
                    <a:pt x="435077" y="0"/>
                  </a:lnTo>
                  <a:cubicBezTo>
                    <a:pt x="435077" y="57702"/>
                    <a:pt x="412154" y="113038"/>
                    <a:pt x="371366" y="153827"/>
                  </a:cubicBezTo>
                  <a:cubicBezTo>
                    <a:pt x="330550" y="194616"/>
                    <a:pt x="275214" y="217539"/>
                    <a:pt x="217539" y="217539"/>
                  </a:cubicBezTo>
                  <a:cubicBezTo>
                    <a:pt x="159837" y="217539"/>
                    <a:pt x="104500" y="194616"/>
                    <a:pt x="63712" y="153827"/>
                  </a:cubicBezTo>
                  <a:close/>
                  <a:moveTo>
                    <a:pt x="63712"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4" y="217539"/>
                    <a:pt x="217539" y="217539"/>
                  </a:cubicBezTo>
                  <a:cubicBezTo>
                    <a:pt x="159837" y="217539"/>
                    <a:pt x="104500" y="240462"/>
                    <a:pt x="63712" y="281250"/>
                  </a:cubicBezTo>
                  <a:close/>
                </a:path>
              </a:pathLst>
            </a:custGeom>
            <a:grpFill/>
            <a:ln w="27192" cap="flat">
              <a:noFill/>
              <a:prstDash val="solid"/>
              <a:miter/>
            </a:ln>
          </p:spPr>
          <p:txBody>
            <a:bodyPr rtlCol="0" anchor="ctr"/>
            <a:lstStyle/>
            <a:p>
              <a:endParaRPr lang="uk-UA"/>
            </a:p>
          </p:txBody>
        </p:sp>
        <p:sp>
          <p:nvSpPr>
            <p:cNvPr id="238" name="Freeform: Shape 237">
              <a:extLst>
                <a:ext uri="{FF2B5EF4-FFF2-40B4-BE49-F238E27FC236}">
                  <a16:creationId xmlns:a16="http://schemas.microsoft.com/office/drawing/2014/main" id="{4C049AAF-997A-A00F-442C-8A94E69AF996}"/>
                </a:ext>
              </a:extLst>
            </p:cNvPr>
            <p:cNvSpPr/>
            <p:nvPr/>
          </p:nvSpPr>
          <p:spPr>
            <a:xfrm>
              <a:off x="4316416" y="4579374"/>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9" name="Freeform: Shape 238">
              <a:extLst>
                <a:ext uri="{FF2B5EF4-FFF2-40B4-BE49-F238E27FC236}">
                  <a16:creationId xmlns:a16="http://schemas.microsoft.com/office/drawing/2014/main" id="{41FE1D9A-DA28-3A88-D6E2-E198AAFAE346}"/>
                </a:ext>
              </a:extLst>
            </p:cNvPr>
            <p:cNvSpPr/>
            <p:nvPr/>
          </p:nvSpPr>
          <p:spPr>
            <a:xfrm>
              <a:off x="3446261"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40" name="Freeform: Shape 239">
              <a:extLst>
                <a:ext uri="{FF2B5EF4-FFF2-40B4-BE49-F238E27FC236}">
                  <a16:creationId xmlns:a16="http://schemas.microsoft.com/office/drawing/2014/main" id="{C4EE162F-7571-B9FB-92B9-6D8CC697054B}"/>
                </a:ext>
              </a:extLst>
            </p:cNvPr>
            <p:cNvSpPr/>
            <p:nvPr/>
          </p:nvSpPr>
          <p:spPr>
            <a:xfrm>
              <a:off x="5186597"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1" name="Freeform: Shape 240">
              <a:extLst>
                <a:ext uri="{FF2B5EF4-FFF2-40B4-BE49-F238E27FC236}">
                  <a16:creationId xmlns:a16="http://schemas.microsoft.com/office/drawing/2014/main" id="{4A7FEF9C-C092-9A63-A858-B80BD4859A1B}"/>
                </a:ext>
              </a:extLst>
            </p:cNvPr>
            <p:cNvSpPr/>
            <p:nvPr/>
          </p:nvSpPr>
          <p:spPr>
            <a:xfrm>
              <a:off x="6056752"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242" name="Freeform: Shape 241">
              <a:extLst>
                <a:ext uri="{FF2B5EF4-FFF2-40B4-BE49-F238E27FC236}">
                  <a16:creationId xmlns:a16="http://schemas.microsoft.com/office/drawing/2014/main" id="{C79CBC62-7E12-9CF8-F247-A565C4B9A17F}"/>
                </a:ext>
              </a:extLst>
            </p:cNvPr>
            <p:cNvSpPr/>
            <p:nvPr/>
          </p:nvSpPr>
          <p:spPr>
            <a:xfrm>
              <a:off x="7797062" y="4579374"/>
              <a:ext cx="435077" cy="435077"/>
            </a:xfrm>
            <a:custGeom>
              <a:avLst/>
              <a:gdLst>
                <a:gd name="connsiteX0" fmla="*/ 217566 w 435077"/>
                <a:gd name="connsiteY0" fmla="*/ 435077 h 435077"/>
                <a:gd name="connsiteX1" fmla="*/ 217566 w 435077"/>
                <a:gd name="connsiteY1" fmla="*/ 0 h 435077"/>
                <a:gd name="connsiteX2" fmla="*/ 435077 w 435077"/>
                <a:gd name="connsiteY2" fmla="*/ 217539 h 435077"/>
                <a:gd name="connsiteX3" fmla="*/ 217566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6" y="435077"/>
                  </a:moveTo>
                  <a:lnTo>
                    <a:pt x="217566" y="0"/>
                  </a:lnTo>
                  <a:lnTo>
                    <a:pt x="435077" y="217539"/>
                  </a:lnTo>
                  <a:lnTo>
                    <a:pt x="217566"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3" name="Freeform: Shape 242">
              <a:extLst>
                <a:ext uri="{FF2B5EF4-FFF2-40B4-BE49-F238E27FC236}">
                  <a16:creationId xmlns:a16="http://schemas.microsoft.com/office/drawing/2014/main" id="{E50079FB-1EBB-E8DC-2125-1E4EC2207DE4}"/>
                </a:ext>
              </a:extLst>
            </p:cNvPr>
            <p:cNvSpPr/>
            <p:nvPr/>
          </p:nvSpPr>
          <p:spPr>
            <a:xfrm>
              <a:off x="6926907"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44" name="Freeform: Shape 243">
              <a:extLst>
                <a:ext uri="{FF2B5EF4-FFF2-40B4-BE49-F238E27FC236}">
                  <a16:creationId xmlns:a16="http://schemas.microsoft.com/office/drawing/2014/main" id="{B7BE8EFE-F261-6CBA-F6E6-DDC2B14B3A94}"/>
                </a:ext>
              </a:extLst>
            </p:cNvPr>
            <p:cNvSpPr/>
            <p:nvPr/>
          </p:nvSpPr>
          <p:spPr>
            <a:xfrm>
              <a:off x="8667217" y="4579374"/>
              <a:ext cx="435104" cy="435077"/>
            </a:xfrm>
            <a:custGeom>
              <a:avLst/>
              <a:gdLst>
                <a:gd name="connsiteX0" fmla="*/ 435105 w 435104"/>
                <a:gd name="connsiteY0" fmla="*/ 435077 h 435077"/>
                <a:gd name="connsiteX1" fmla="*/ 435105 w 435104"/>
                <a:gd name="connsiteY1" fmla="*/ 0 h 435077"/>
                <a:gd name="connsiteX2" fmla="*/ 217566 w 435104"/>
                <a:gd name="connsiteY2" fmla="*/ 217539 h 435077"/>
                <a:gd name="connsiteX3" fmla="*/ 435105 w 435104"/>
                <a:gd name="connsiteY3" fmla="*/ 435077 h 435077"/>
                <a:gd name="connsiteX4" fmla="*/ 0 w 435104"/>
                <a:gd name="connsiteY4" fmla="*/ 435077 h 435077"/>
                <a:gd name="connsiteX5" fmla="*/ 0 w 435104"/>
                <a:gd name="connsiteY5" fmla="*/ 0 h 435077"/>
                <a:gd name="connsiteX6" fmla="*/ 217539 w 435104"/>
                <a:gd name="connsiteY6" fmla="*/ 217539 h 435077"/>
                <a:gd name="connsiteX7" fmla="*/ 0 w 435104"/>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4" h="435077">
                  <a:moveTo>
                    <a:pt x="435105" y="435077"/>
                  </a:moveTo>
                  <a:lnTo>
                    <a:pt x="435105" y="0"/>
                  </a:lnTo>
                  <a:lnTo>
                    <a:pt x="217566" y="217539"/>
                  </a:lnTo>
                  <a:lnTo>
                    <a:pt x="43510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5" name="Freeform: Shape 244">
              <a:extLst>
                <a:ext uri="{FF2B5EF4-FFF2-40B4-BE49-F238E27FC236}">
                  <a16:creationId xmlns:a16="http://schemas.microsoft.com/office/drawing/2014/main" id="{8610BAC8-7A53-3CFE-7DB5-AE20546B93A4}"/>
                </a:ext>
              </a:extLst>
            </p:cNvPr>
            <p:cNvSpPr/>
            <p:nvPr/>
          </p:nvSpPr>
          <p:spPr>
            <a:xfrm>
              <a:off x="9537399" y="457937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5" y="113038"/>
                    <a:pt x="371366" y="153827"/>
                  </a:cubicBezTo>
                  <a:cubicBezTo>
                    <a:pt x="330550" y="194616"/>
                    <a:pt x="275214"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5" y="322066"/>
                    <a:pt x="371366" y="281250"/>
                  </a:cubicBezTo>
                  <a:cubicBezTo>
                    <a:pt x="330550" y="240462"/>
                    <a:pt x="275214"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246" name="Freeform: Shape 245">
              <a:extLst>
                <a:ext uri="{FF2B5EF4-FFF2-40B4-BE49-F238E27FC236}">
                  <a16:creationId xmlns:a16="http://schemas.microsoft.com/office/drawing/2014/main" id="{97C8CE3E-8F36-3160-8EB8-5AE6535C3357}"/>
                </a:ext>
              </a:extLst>
            </p:cNvPr>
            <p:cNvSpPr/>
            <p:nvPr/>
          </p:nvSpPr>
          <p:spPr>
            <a:xfrm>
              <a:off x="1127770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7" name="Freeform: Shape 246">
              <a:extLst>
                <a:ext uri="{FF2B5EF4-FFF2-40B4-BE49-F238E27FC236}">
                  <a16:creationId xmlns:a16="http://schemas.microsoft.com/office/drawing/2014/main" id="{4FF1A6E4-51A3-3A67-F8C4-4D6CDC8DB1C3}"/>
                </a:ext>
              </a:extLst>
            </p:cNvPr>
            <p:cNvSpPr/>
            <p:nvPr/>
          </p:nvSpPr>
          <p:spPr>
            <a:xfrm>
              <a:off x="1040755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248" name="Freeform: Shape 247">
              <a:extLst>
                <a:ext uri="{FF2B5EF4-FFF2-40B4-BE49-F238E27FC236}">
                  <a16:creationId xmlns:a16="http://schemas.microsoft.com/office/drawing/2014/main" id="{8CDC7A51-01A0-9F4A-4E76-86F010C55E0B}"/>
                </a:ext>
              </a:extLst>
            </p:cNvPr>
            <p:cNvSpPr/>
            <p:nvPr/>
          </p:nvSpPr>
          <p:spPr>
            <a:xfrm>
              <a:off x="12147891"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49" name="Freeform: Shape 248">
              <a:extLst>
                <a:ext uri="{FF2B5EF4-FFF2-40B4-BE49-F238E27FC236}">
                  <a16:creationId xmlns:a16="http://schemas.microsoft.com/office/drawing/2014/main" id="{8346011F-A9E2-2D51-A049-FFBE1BCB0990}"/>
                </a:ext>
              </a:extLst>
            </p:cNvPr>
            <p:cNvSpPr/>
            <p:nvPr/>
          </p:nvSpPr>
          <p:spPr>
            <a:xfrm>
              <a:off x="1301804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50" name="Freeform: Shape 249">
              <a:extLst>
                <a:ext uri="{FF2B5EF4-FFF2-40B4-BE49-F238E27FC236}">
                  <a16:creationId xmlns:a16="http://schemas.microsoft.com/office/drawing/2014/main" id="{62FF4779-3719-8473-9B8D-001B15B9476F}"/>
                </a:ext>
              </a:extLst>
            </p:cNvPr>
            <p:cNvSpPr/>
            <p:nvPr/>
          </p:nvSpPr>
          <p:spPr>
            <a:xfrm>
              <a:off x="1475838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51" name="Freeform: Shape 250">
              <a:extLst>
                <a:ext uri="{FF2B5EF4-FFF2-40B4-BE49-F238E27FC236}">
                  <a16:creationId xmlns:a16="http://schemas.microsoft.com/office/drawing/2014/main" id="{B22374F4-2DB0-AA4D-17F3-6B2A8DD9DDB0}"/>
                </a:ext>
              </a:extLst>
            </p:cNvPr>
            <p:cNvSpPr/>
            <p:nvPr/>
          </p:nvSpPr>
          <p:spPr>
            <a:xfrm>
              <a:off x="1388820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52" name="Freeform: Shape 251">
              <a:extLst>
                <a:ext uri="{FF2B5EF4-FFF2-40B4-BE49-F238E27FC236}">
                  <a16:creationId xmlns:a16="http://schemas.microsoft.com/office/drawing/2014/main" id="{E475277F-844E-692B-C31A-8C4C05A856D8}"/>
                </a:ext>
              </a:extLst>
            </p:cNvPr>
            <p:cNvSpPr/>
            <p:nvPr/>
          </p:nvSpPr>
          <p:spPr>
            <a:xfrm>
              <a:off x="15628565"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253" name="Freeform: Shape 252">
              <a:extLst>
                <a:ext uri="{FF2B5EF4-FFF2-40B4-BE49-F238E27FC236}">
                  <a16:creationId xmlns:a16="http://schemas.microsoft.com/office/drawing/2014/main" id="{800E888D-6042-CDA2-1842-DE211608436B}"/>
                </a:ext>
              </a:extLst>
            </p:cNvPr>
            <p:cNvSpPr/>
            <p:nvPr/>
          </p:nvSpPr>
          <p:spPr>
            <a:xfrm>
              <a:off x="16498719" y="4579374"/>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499" y="194616"/>
                    <a:pt x="63710" y="153827"/>
                  </a:cubicBezTo>
                  <a:close/>
                  <a:moveTo>
                    <a:pt x="63710"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254" name="Freeform: Shape 253">
              <a:extLst>
                <a:ext uri="{FF2B5EF4-FFF2-40B4-BE49-F238E27FC236}">
                  <a16:creationId xmlns:a16="http://schemas.microsoft.com/office/drawing/2014/main" id="{6D1B2421-74DD-0FC9-D138-1DB2AB8657C2}"/>
                </a:ext>
              </a:extLst>
            </p:cNvPr>
            <p:cNvSpPr/>
            <p:nvPr/>
          </p:nvSpPr>
          <p:spPr>
            <a:xfrm>
              <a:off x="1823902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55" name="Freeform: Shape 254">
              <a:extLst>
                <a:ext uri="{FF2B5EF4-FFF2-40B4-BE49-F238E27FC236}">
                  <a16:creationId xmlns:a16="http://schemas.microsoft.com/office/drawing/2014/main" id="{DD7E8BC2-413C-4993-CAD2-73EDF2122BF9}"/>
                </a:ext>
              </a:extLst>
            </p:cNvPr>
            <p:cNvSpPr/>
            <p:nvPr/>
          </p:nvSpPr>
          <p:spPr>
            <a:xfrm>
              <a:off x="1736887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256" name="Freeform: Shape 255">
              <a:extLst>
                <a:ext uri="{FF2B5EF4-FFF2-40B4-BE49-F238E27FC236}">
                  <a16:creationId xmlns:a16="http://schemas.microsoft.com/office/drawing/2014/main" id="{C79A9192-7233-1774-D0FC-FEC9D93AFC07}"/>
                </a:ext>
              </a:extLst>
            </p:cNvPr>
            <p:cNvSpPr/>
            <p:nvPr/>
          </p:nvSpPr>
          <p:spPr>
            <a:xfrm>
              <a:off x="19109210"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57" name="Freeform: Shape 256">
              <a:extLst>
                <a:ext uri="{FF2B5EF4-FFF2-40B4-BE49-F238E27FC236}">
                  <a16:creationId xmlns:a16="http://schemas.microsoft.com/office/drawing/2014/main" id="{462091A6-7AD7-545C-E88D-80B9784498F1}"/>
                </a:ext>
              </a:extLst>
            </p:cNvPr>
            <p:cNvSpPr/>
            <p:nvPr/>
          </p:nvSpPr>
          <p:spPr>
            <a:xfrm>
              <a:off x="1997936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58" name="Freeform: Shape 257">
              <a:extLst>
                <a:ext uri="{FF2B5EF4-FFF2-40B4-BE49-F238E27FC236}">
                  <a16:creationId xmlns:a16="http://schemas.microsoft.com/office/drawing/2014/main" id="{7076DCC2-E755-B191-0245-B2F803D5245F}"/>
                </a:ext>
              </a:extLst>
            </p:cNvPr>
            <p:cNvSpPr/>
            <p:nvPr/>
          </p:nvSpPr>
          <p:spPr>
            <a:xfrm>
              <a:off x="2171970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59" name="Freeform: Shape 258">
              <a:extLst>
                <a:ext uri="{FF2B5EF4-FFF2-40B4-BE49-F238E27FC236}">
                  <a16:creationId xmlns:a16="http://schemas.microsoft.com/office/drawing/2014/main" id="{46F9BFD8-B6C8-5CDE-1758-756CAB8B6CAF}"/>
                </a:ext>
              </a:extLst>
            </p:cNvPr>
            <p:cNvSpPr/>
            <p:nvPr/>
          </p:nvSpPr>
          <p:spPr>
            <a:xfrm>
              <a:off x="2084952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60" name="Freeform: Shape 259">
              <a:extLst>
                <a:ext uri="{FF2B5EF4-FFF2-40B4-BE49-F238E27FC236}">
                  <a16:creationId xmlns:a16="http://schemas.microsoft.com/office/drawing/2014/main" id="{F0F0BCCE-4BD0-5168-9040-B24FE599AD9C}"/>
                </a:ext>
              </a:extLst>
            </p:cNvPr>
            <p:cNvSpPr/>
            <p:nvPr/>
          </p:nvSpPr>
          <p:spPr>
            <a:xfrm>
              <a:off x="22589856" y="457937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61" name="Freeform: Shape 260">
              <a:extLst>
                <a:ext uri="{FF2B5EF4-FFF2-40B4-BE49-F238E27FC236}">
                  <a16:creationId xmlns:a16="http://schemas.microsoft.com/office/drawing/2014/main" id="{9A389AAB-BE7C-9CF7-AAC5-B42E42953791}"/>
                </a:ext>
              </a:extLst>
            </p:cNvPr>
            <p:cNvSpPr/>
            <p:nvPr/>
          </p:nvSpPr>
          <p:spPr>
            <a:xfrm>
              <a:off x="23460039"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501" y="194616"/>
                    <a:pt x="63712" y="153827"/>
                  </a:cubicBezTo>
                  <a:close/>
                  <a:moveTo>
                    <a:pt x="63712"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62" name="Freeform: Shape 261">
              <a:extLst>
                <a:ext uri="{FF2B5EF4-FFF2-40B4-BE49-F238E27FC236}">
                  <a16:creationId xmlns:a16="http://schemas.microsoft.com/office/drawing/2014/main" id="{8E77ECBA-71E0-1D07-49EA-8CE90B76B983}"/>
                </a:ext>
              </a:extLst>
            </p:cNvPr>
            <p:cNvSpPr/>
            <p:nvPr/>
          </p:nvSpPr>
          <p:spPr>
            <a:xfrm>
              <a:off x="2433019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63" name="Freeform: Shape 262">
              <a:extLst>
                <a:ext uri="{FF2B5EF4-FFF2-40B4-BE49-F238E27FC236}">
                  <a16:creationId xmlns:a16="http://schemas.microsoft.com/office/drawing/2014/main" id="{CAC6C70A-A62C-4772-9C03-1C2765CDCA1B}"/>
                </a:ext>
              </a:extLst>
            </p:cNvPr>
            <p:cNvSpPr/>
            <p:nvPr/>
          </p:nvSpPr>
          <p:spPr>
            <a:xfrm>
              <a:off x="83576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64" name="Freeform: Shape 263">
              <a:extLst>
                <a:ext uri="{FF2B5EF4-FFF2-40B4-BE49-F238E27FC236}">
                  <a16:creationId xmlns:a16="http://schemas.microsoft.com/office/drawing/2014/main" id="{446F3D54-F97D-2F3A-E9CD-4801CE50AEFE}"/>
                </a:ext>
              </a:extLst>
            </p:cNvPr>
            <p:cNvSpPr/>
            <p:nvPr/>
          </p:nvSpPr>
          <p:spPr>
            <a:xfrm>
              <a:off x="-34398" y="7189838"/>
              <a:ext cx="435090" cy="435077"/>
            </a:xfrm>
            <a:custGeom>
              <a:avLst/>
              <a:gdLst>
                <a:gd name="connsiteX0" fmla="*/ 0 w 435090"/>
                <a:gd name="connsiteY0" fmla="*/ 435077 h 435077"/>
                <a:gd name="connsiteX1" fmla="*/ 217525 w 435090"/>
                <a:gd name="connsiteY1" fmla="*/ 435077 h 435077"/>
                <a:gd name="connsiteX2" fmla="*/ 217525 w 435090"/>
                <a:gd name="connsiteY2" fmla="*/ 217539 h 435077"/>
                <a:gd name="connsiteX3" fmla="*/ 0 w 435090"/>
                <a:gd name="connsiteY3" fmla="*/ 435077 h 435077"/>
                <a:gd name="connsiteX4" fmla="*/ 217525 w 435090"/>
                <a:gd name="connsiteY4" fmla="*/ 0 h 435077"/>
                <a:gd name="connsiteX5" fmla="*/ 3 w 435090"/>
                <a:gd name="connsiteY5" fmla="*/ 0 h 435077"/>
                <a:gd name="connsiteX6" fmla="*/ 217525 w 435090"/>
                <a:gd name="connsiteY6" fmla="*/ 217539 h 435077"/>
                <a:gd name="connsiteX7" fmla="*/ 217525 w 435090"/>
                <a:gd name="connsiteY7" fmla="*/ 0 h 435077"/>
                <a:gd name="connsiteX8" fmla="*/ 435091 w 435090"/>
                <a:gd name="connsiteY8" fmla="*/ 435077 h 435077"/>
                <a:gd name="connsiteX9" fmla="*/ 217552 w 435090"/>
                <a:gd name="connsiteY9" fmla="*/ 435077 h 435077"/>
                <a:gd name="connsiteX10" fmla="*/ 435091 w 435090"/>
                <a:gd name="connsiteY10" fmla="*/ 217539 h 435077"/>
                <a:gd name="connsiteX11" fmla="*/ 435091 w 435090"/>
                <a:gd name="connsiteY11" fmla="*/ 435077 h 435077"/>
                <a:gd name="connsiteX12" fmla="*/ 435091 w 435090"/>
                <a:gd name="connsiteY12" fmla="*/ 0 h 435077"/>
                <a:gd name="connsiteX13" fmla="*/ 217552 w 435090"/>
                <a:gd name="connsiteY13" fmla="*/ 0 h 435077"/>
                <a:gd name="connsiteX14" fmla="*/ 435091 w 435090"/>
                <a:gd name="connsiteY14" fmla="*/ 217539 h 435077"/>
                <a:gd name="connsiteX15" fmla="*/ 435091 w 43509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0" y="435077"/>
                  </a:moveTo>
                  <a:lnTo>
                    <a:pt x="217525" y="435077"/>
                  </a:lnTo>
                  <a:lnTo>
                    <a:pt x="217525" y="217539"/>
                  </a:lnTo>
                  <a:lnTo>
                    <a:pt x="0" y="435077"/>
                  </a:lnTo>
                  <a:close/>
                  <a:moveTo>
                    <a:pt x="217525" y="0"/>
                  </a:moveTo>
                  <a:lnTo>
                    <a:pt x="3" y="0"/>
                  </a:lnTo>
                  <a:lnTo>
                    <a:pt x="217525" y="217539"/>
                  </a:lnTo>
                  <a:lnTo>
                    <a:pt x="217525" y="0"/>
                  </a:lnTo>
                  <a:close/>
                  <a:moveTo>
                    <a:pt x="435091" y="435077"/>
                  </a:moveTo>
                  <a:lnTo>
                    <a:pt x="217552" y="435077"/>
                  </a:lnTo>
                  <a:lnTo>
                    <a:pt x="435091" y="217539"/>
                  </a:lnTo>
                  <a:lnTo>
                    <a:pt x="435091" y="435077"/>
                  </a:lnTo>
                  <a:close/>
                  <a:moveTo>
                    <a:pt x="435091" y="0"/>
                  </a:moveTo>
                  <a:lnTo>
                    <a:pt x="217552" y="0"/>
                  </a:lnTo>
                  <a:lnTo>
                    <a:pt x="435091" y="217539"/>
                  </a:lnTo>
                  <a:lnTo>
                    <a:pt x="435091" y="0"/>
                  </a:lnTo>
                  <a:close/>
                </a:path>
              </a:pathLst>
            </a:custGeom>
            <a:grpFill/>
            <a:ln w="27192" cap="flat">
              <a:noFill/>
              <a:prstDash val="solid"/>
              <a:miter/>
            </a:ln>
          </p:spPr>
          <p:txBody>
            <a:bodyPr rtlCol="0" anchor="ctr"/>
            <a:lstStyle/>
            <a:p>
              <a:endParaRPr lang="uk-UA"/>
            </a:p>
          </p:txBody>
        </p:sp>
        <p:sp>
          <p:nvSpPr>
            <p:cNvPr id="265" name="Freeform: Shape 264">
              <a:extLst>
                <a:ext uri="{FF2B5EF4-FFF2-40B4-BE49-F238E27FC236}">
                  <a16:creationId xmlns:a16="http://schemas.microsoft.com/office/drawing/2014/main" id="{75F72EC3-C925-196E-A244-C3DF036FC101}"/>
                </a:ext>
              </a:extLst>
            </p:cNvPr>
            <p:cNvSpPr/>
            <p:nvPr/>
          </p:nvSpPr>
          <p:spPr>
            <a:xfrm>
              <a:off x="1705924" y="7189838"/>
              <a:ext cx="435077" cy="435077"/>
            </a:xfrm>
            <a:custGeom>
              <a:avLst/>
              <a:gdLst>
                <a:gd name="connsiteX0" fmla="*/ 371366 w 435077"/>
                <a:gd name="connsiteY0" fmla="*/ 63711 h 435077"/>
                <a:gd name="connsiteX1" fmla="*/ 435077 w 435077"/>
                <a:gd name="connsiteY1" fmla="*/ 217539 h 435077"/>
                <a:gd name="connsiteX2" fmla="*/ 21895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52 w 435077"/>
                <a:gd name="connsiteY8" fmla="*/ 217539 h 435077"/>
                <a:gd name="connsiteX9" fmla="*/ 0 w 435077"/>
                <a:gd name="connsiteY9" fmla="*/ 217539 h 435077"/>
                <a:gd name="connsiteX10" fmla="*/ 63711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4" y="104527"/>
                    <a:pt x="435077" y="159836"/>
                    <a:pt x="435077" y="217539"/>
                  </a:cubicBezTo>
                  <a:lnTo>
                    <a:pt x="218952" y="217539"/>
                  </a:lnTo>
                  <a:cubicBezTo>
                    <a:pt x="276138" y="217920"/>
                    <a:pt x="330903" y="240788"/>
                    <a:pt x="371366" y="281250"/>
                  </a:cubicBezTo>
                  <a:cubicBezTo>
                    <a:pt x="412154" y="322039"/>
                    <a:pt x="435077" y="377375"/>
                    <a:pt x="435077" y="435077"/>
                  </a:cubicBezTo>
                  <a:lnTo>
                    <a:pt x="217539" y="435077"/>
                  </a:lnTo>
                  <a:lnTo>
                    <a:pt x="0" y="435077"/>
                  </a:lnTo>
                  <a:cubicBezTo>
                    <a:pt x="0" y="377375"/>
                    <a:pt x="22923" y="322039"/>
                    <a:pt x="63711" y="281250"/>
                  </a:cubicBezTo>
                  <a:cubicBezTo>
                    <a:pt x="104201" y="240788"/>
                    <a:pt x="158966" y="217920"/>
                    <a:pt x="216152" y="217539"/>
                  </a:cubicBezTo>
                  <a:lnTo>
                    <a:pt x="0" y="217539"/>
                  </a:lnTo>
                  <a:cubicBezTo>
                    <a:pt x="0" y="159836"/>
                    <a:pt x="22923" y="104527"/>
                    <a:pt x="63711" y="63711"/>
                  </a:cubicBezTo>
                  <a:cubicBezTo>
                    <a:pt x="104527" y="22923"/>
                    <a:pt x="159836" y="0"/>
                    <a:pt x="217539" y="0"/>
                  </a:cubicBezTo>
                  <a:cubicBezTo>
                    <a:pt x="275241" y="0"/>
                    <a:pt x="330577" y="22923"/>
                    <a:pt x="371366" y="63711"/>
                  </a:cubicBezTo>
                  <a:close/>
                </a:path>
              </a:pathLst>
            </a:custGeom>
            <a:grpFill/>
            <a:ln w="27192" cap="flat">
              <a:noFill/>
              <a:prstDash val="solid"/>
              <a:miter/>
            </a:ln>
          </p:spPr>
          <p:txBody>
            <a:bodyPr rtlCol="0" anchor="ctr"/>
            <a:lstStyle/>
            <a:p>
              <a:endParaRPr lang="uk-UA"/>
            </a:p>
          </p:txBody>
        </p:sp>
        <p:sp>
          <p:nvSpPr>
            <p:cNvPr id="266" name="Freeform: Shape 265">
              <a:extLst>
                <a:ext uri="{FF2B5EF4-FFF2-40B4-BE49-F238E27FC236}">
                  <a16:creationId xmlns:a16="http://schemas.microsoft.com/office/drawing/2014/main" id="{602D2890-1DBE-408B-0885-B06C916B6B40}"/>
                </a:ext>
              </a:extLst>
            </p:cNvPr>
            <p:cNvSpPr/>
            <p:nvPr/>
          </p:nvSpPr>
          <p:spPr>
            <a:xfrm>
              <a:off x="2576106"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0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50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0" y="217539"/>
                  </a:lnTo>
                  <a:lnTo>
                    <a:pt x="435077" y="217539"/>
                  </a:lnTo>
                  <a:lnTo>
                    <a:pt x="435077" y="217539"/>
                  </a:lnTo>
                  <a:lnTo>
                    <a:pt x="435077" y="217539"/>
                  </a:lnTo>
                  <a:lnTo>
                    <a:pt x="435050"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67" name="Freeform: Shape 266">
              <a:extLst>
                <a:ext uri="{FF2B5EF4-FFF2-40B4-BE49-F238E27FC236}">
                  <a16:creationId xmlns:a16="http://schemas.microsoft.com/office/drawing/2014/main" id="{1FC6F5E0-963F-79D5-114D-1ACD14F68A79}"/>
                </a:ext>
              </a:extLst>
            </p:cNvPr>
            <p:cNvSpPr/>
            <p:nvPr/>
          </p:nvSpPr>
          <p:spPr>
            <a:xfrm>
              <a:off x="4316416" y="7189838"/>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268" name="Freeform: Shape 267">
              <a:extLst>
                <a:ext uri="{FF2B5EF4-FFF2-40B4-BE49-F238E27FC236}">
                  <a16:creationId xmlns:a16="http://schemas.microsoft.com/office/drawing/2014/main" id="{8A64C88D-CEED-65A4-401E-29EB87580C43}"/>
                </a:ext>
              </a:extLst>
            </p:cNvPr>
            <p:cNvSpPr/>
            <p:nvPr/>
          </p:nvSpPr>
          <p:spPr>
            <a:xfrm>
              <a:off x="3446261"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6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6" y="435077"/>
                  </a:lnTo>
                  <a:lnTo>
                    <a:pt x="435077" y="217539"/>
                  </a:lnTo>
                  <a:lnTo>
                    <a:pt x="435077" y="435077"/>
                  </a:lnTo>
                  <a:close/>
                  <a:moveTo>
                    <a:pt x="435077" y="0"/>
                  </a:moveTo>
                  <a:lnTo>
                    <a:pt x="217566" y="0"/>
                  </a:lnTo>
                  <a:lnTo>
                    <a:pt x="435077" y="217539"/>
                  </a:lnTo>
                  <a:lnTo>
                    <a:pt x="435077" y="0"/>
                  </a:lnTo>
                  <a:close/>
                </a:path>
              </a:pathLst>
            </a:custGeom>
            <a:grpFill/>
            <a:ln w="27192" cap="flat">
              <a:noFill/>
              <a:prstDash val="solid"/>
              <a:miter/>
            </a:ln>
          </p:spPr>
          <p:txBody>
            <a:bodyPr rtlCol="0" anchor="ctr"/>
            <a:lstStyle/>
            <a:p>
              <a:endParaRPr lang="uk-UA"/>
            </a:p>
          </p:txBody>
        </p:sp>
        <p:sp>
          <p:nvSpPr>
            <p:cNvPr id="269" name="Freeform: Shape 268">
              <a:extLst>
                <a:ext uri="{FF2B5EF4-FFF2-40B4-BE49-F238E27FC236}">
                  <a16:creationId xmlns:a16="http://schemas.microsoft.com/office/drawing/2014/main" id="{DF279724-F9B0-4423-CC8A-4BB3450819E3}"/>
                </a:ext>
              </a:extLst>
            </p:cNvPr>
            <p:cNvSpPr/>
            <p:nvPr/>
          </p:nvSpPr>
          <p:spPr>
            <a:xfrm>
              <a:off x="5186597" y="7189838"/>
              <a:ext cx="435077" cy="435077"/>
            </a:xfrm>
            <a:custGeom>
              <a:avLst/>
              <a:gdLst>
                <a:gd name="connsiteX0" fmla="*/ 371366 w 435077"/>
                <a:gd name="connsiteY0" fmla="*/ 63711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5" y="104527"/>
                    <a:pt x="435077" y="159836"/>
                    <a:pt x="435077" y="217539"/>
                  </a:cubicBezTo>
                  <a:lnTo>
                    <a:pt x="218953" y="217539"/>
                  </a:lnTo>
                  <a:cubicBezTo>
                    <a:pt x="276138" y="217920"/>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920"/>
                    <a:pt x="216125" y="217539"/>
                  </a:cubicBezTo>
                  <a:lnTo>
                    <a:pt x="0" y="217539"/>
                  </a:lnTo>
                  <a:cubicBezTo>
                    <a:pt x="0" y="159836"/>
                    <a:pt x="22924" y="104527"/>
                    <a:pt x="63712" y="63711"/>
                  </a:cubicBezTo>
                  <a:cubicBezTo>
                    <a:pt x="104501" y="22923"/>
                    <a:pt x="159837" y="0"/>
                    <a:pt x="217539" y="0"/>
                  </a:cubicBezTo>
                  <a:cubicBezTo>
                    <a:pt x="275241" y="0"/>
                    <a:pt x="330550" y="22923"/>
                    <a:pt x="371366" y="63711"/>
                  </a:cubicBezTo>
                  <a:close/>
                </a:path>
              </a:pathLst>
            </a:custGeom>
            <a:grpFill/>
            <a:ln w="27192" cap="flat">
              <a:noFill/>
              <a:prstDash val="solid"/>
              <a:miter/>
            </a:ln>
          </p:spPr>
          <p:txBody>
            <a:bodyPr rtlCol="0" anchor="ctr"/>
            <a:lstStyle/>
            <a:p>
              <a:endParaRPr lang="uk-UA"/>
            </a:p>
          </p:txBody>
        </p:sp>
        <p:sp>
          <p:nvSpPr>
            <p:cNvPr id="270" name="Freeform: Shape 269">
              <a:extLst>
                <a:ext uri="{FF2B5EF4-FFF2-40B4-BE49-F238E27FC236}">
                  <a16:creationId xmlns:a16="http://schemas.microsoft.com/office/drawing/2014/main" id="{8BAB11F6-B5A5-0708-E238-287C5FD99B85}"/>
                </a:ext>
              </a:extLst>
            </p:cNvPr>
            <p:cNvSpPr/>
            <p:nvPr/>
          </p:nvSpPr>
          <p:spPr>
            <a:xfrm>
              <a:off x="6056752"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71" name="Freeform: Shape 270">
              <a:extLst>
                <a:ext uri="{FF2B5EF4-FFF2-40B4-BE49-F238E27FC236}">
                  <a16:creationId xmlns:a16="http://schemas.microsoft.com/office/drawing/2014/main" id="{10671296-DB10-F1A7-5244-561028D14EB2}"/>
                </a:ext>
              </a:extLst>
            </p:cNvPr>
            <p:cNvSpPr/>
            <p:nvPr/>
          </p:nvSpPr>
          <p:spPr>
            <a:xfrm>
              <a:off x="779706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272" name="Freeform: Shape 271">
              <a:extLst>
                <a:ext uri="{FF2B5EF4-FFF2-40B4-BE49-F238E27FC236}">
                  <a16:creationId xmlns:a16="http://schemas.microsoft.com/office/drawing/2014/main" id="{651E749C-D7DB-0BD7-8081-56F8ACE40C6B}"/>
                </a:ext>
              </a:extLst>
            </p:cNvPr>
            <p:cNvSpPr/>
            <p:nvPr/>
          </p:nvSpPr>
          <p:spPr>
            <a:xfrm>
              <a:off x="6926907"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73" name="Freeform: Shape 272">
              <a:extLst>
                <a:ext uri="{FF2B5EF4-FFF2-40B4-BE49-F238E27FC236}">
                  <a16:creationId xmlns:a16="http://schemas.microsoft.com/office/drawing/2014/main" id="{E9892BB5-0ACF-CC16-7663-E4021F999603}"/>
                </a:ext>
              </a:extLst>
            </p:cNvPr>
            <p:cNvSpPr/>
            <p:nvPr/>
          </p:nvSpPr>
          <p:spPr>
            <a:xfrm>
              <a:off x="8667217" y="7189838"/>
              <a:ext cx="435104" cy="435077"/>
            </a:xfrm>
            <a:custGeom>
              <a:avLst/>
              <a:gdLst>
                <a:gd name="connsiteX0" fmla="*/ 371366 w 435104"/>
                <a:gd name="connsiteY0" fmla="*/ 63711 h 435077"/>
                <a:gd name="connsiteX1" fmla="*/ 435077 w 435104"/>
                <a:gd name="connsiteY1" fmla="*/ 217539 h 435077"/>
                <a:gd name="connsiteX2" fmla="*/ 218953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6152 w 435104"/>
                <a:gd name="connsiteY8" fmla="*/ 217539 h 435077"/>
                <a:gd name="connsiteX9" fmla="*/ 0 w 435104"/>
                <a:gd name="connsiteY9" fmla="*/ 217539 h 435077"/>
                <a:gd name="connsiteX10" fmla="*/ 63739 w 435104"/>
                <a:gd name="connsiteY10" fmla="*/ 63711 h 435077"/>
                <a:gd name="connsiteX11" fmla="*/ 217539 w 435104"/>
                <a:gd name="connsiteY11" fmla="*/ 0 h 435077"/>
                <a:gd name="connsiteX12" fmla="*/ 371366 w 435104"/>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1"/>
                  </a:moveTo>
                  <a:cubicBezTo>
                    <a:pt x="412182" y="104527"/>
                    <a:pt x="435077" y="159836"/>
                    <a:pt x="435077" y="217539"/>
                  </a:cubicBezTo>
                  <a:lnTo>
                    <a:pt x="218953" y="217539"/>
                  </a:lnTo>
                  <a:cubicBezTo>
                    <a:pt x="276138" y="217920"/>
                    <a:pt x="330904" y="240788"/>
                    <a:pt x="371366" y="281250"/>
                  </a:cubicBezTo>
                  <a:cubicBezTo>
                    <a:pt x="412182" y="322039"/>
                    <a:pt x="435105" y="377375"/>
                    <a:pt x="435105" y="435077"/>
                  </a:cubicBezTo>
                  <a:lnTo>
                    <a:pt x="217566" y="435077"/>
                  </a:lnTo>
                  <a:lnTo>
                    <a:pt x="27" y="435077"/>
                  </a:lnTo>
                  <a:cubicBezTo>
                    <a:pt x="27" y="377375"/>
                    <a:pt x="22924" y="322039"/>
                    <a:pt x="63739" y="281250"/>
                  </a:cubicBezTo>
                  <a:cubicBezTo>
                    <a:pt x="104201" y="240788"/>
                    <a:pt x="158967" y="217920"/>
                    <a:pt x="216152" y="217539"/>
                  </a:cubicBezTo>
                  <a:lnTo>
                    <a:pt x="0" y="217539"/>
                  </a:lnTo>
                  <a:cubicBezTo>
                    <a:pt x="0" y="159836"/>
                    <a:pt x="22924" y="104527"/>
                    <a:pt x="63739" y="63711"/>
                  </a:cubicBezTo>
                  <a:cubicBezTo>
                    <a:pt x="104527" y="22923"/>
                    <a:pt x="159864" y="0"/>
                    <a:pt x="217539" y="0"/>
                  </a:cubicBezTo>
                  <a:cubicBezTo>
                    <a:pt x="275241" y="0"/>
                    <a:pt x="330578" y="22923"/>
                    <a:pt x="371366" y="63711"/>
                  </a:cubicBezTo>
                  <a:close/>
                </a:path>
              </a:pathLst>
            </a:custGeom>
            <a:grpFill/>
            <a:ln w="27192" cap="flat">
              <a:noFill/>
              <a:prstDash val="solid"/>
              <a:miter/>
            </a:ln>
          </p:spPr>
          <p:txBody>
            <a:bodyPr rtlCol="0" anchor="ctr"/>
            <a:lstStyle/>
            <a:p>
              <a:endParaRPr lang="uk-UA"/>
            </a:p>
          </p:txBody>
        </p:sp>
        <p:sp>
          <p:nvSpPr>
            <p:cNvPr id="274" name="Freeform: Shape 273">
              <a:extLst>
                <a:ext uri="{FF2B5EF4-FFF2-40B4-BE49-F238E27FC236}">
                  <a16:creationId xmlns:a16="http://schemas.microsoft.com/office/drawing/2014/main" id="{E2688B02-6DBA-6339-5160-5E25E270BC67}"/>
                </a:ext>
              </a:extLst>
            </p:cNvPr>
            <p:cNvSpPr/>
            <p:nvPr/>
          </p:nvSpPr>
          <p:spPr>
            <a:xfrm>
              <a:off x="9537399"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75" name="Freeform: Shape 274">
              <a:extLst>
                <a:ext uri="{FF2B5EF4-FFF2-40B4-BE49-F238E27FC236}">
                  <a16:creationId xmlns:a16="http://schemas.microsoft.com/office/drawing/2014/main" id="{91F4C269-62DA-DE64-5EA6-496E5C953248}"/>
                </a:ext>
              </a:extLst>
            </p:cNvPr>
            <p:cNvSpPr/>
            <p:nvPr/>
          </p:nvSpPr>
          <p:spPr>
            <a:xfrm>
              <a:off x="1127770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76" name="Freeform: Shape 275">
              <a:extLst>
                <a:ext uri="{FF2B5EF4-FFF2-40B4-BE49-F238E27FC236}">
                  <a16:creationId xmlns:a16="http://schemas.microsoft.com/office/drawing/2014/main" id="{D4238802-72A0-A2E6-ABA1-9DB28BF92EDB}"/>
                </a:ext>
              </a:extLst>
            </p:cNvPr>
            <p:cNvSpPr/>
            <p:nvPr/>
          </p:nvSpPr>
          <p:spPr>
            <a:xfrm>
              <a:off x="10407554" y="7189838"/>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77" name="Freeform: Shape 276">
              <a:extLst>
                <a:ext uri="{FF2B5EF4-FFF2-40B4-BE49-F238E27FC236}">
                  <a16:creationId xmlns:a16="http://schemas.microsoft.com/office/drawing/2014/main" id="{4E955BD4-4B60-BEFF-D437-C5391DCAB7E3}"/>
                </a:ext>
              </a:extLst>
            </p:cNvPr>
            <p:cNvSpPr/>
            <p:nvPr/>
          </p:nvSpPr>
          <p:spPr>
            <a:xfrm>
              <a:off x="12147864" y="7189838"/>
              <a:ext cx="435103" cy="435077"/>
            </a:xfrm>
            <a:custGeom>
              <a:avLst/>
              <a:gdLst>
                <a:gd name="connsiteX0" fmla="*/ 371365 w 435103"/>
                <a:gd name="connsiteY0" fmla="*/ 63711 h 435077"/>
                <a:gd name="connsiteX1" fmla="*/ 435077 w 435103"/>
                <a:gd name="connsiteY1" fmla="*/ 217539 h 435077"/>
                <a:gd name="connsiteX2" fmla="*/ 218953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6151 w 435103"/>
                <a:gd name="connsiteY8" fmla="*/ 217539 h 435077"/>
                <a:gd name="connsiteX9" fmla="*/ 0 w 435103"/>
                <a:gd name="connsiteY9" fmla="*/ 217539 h 435077"/>
                <a:gd name="connsiteX10" fmla="*/ 63739 w 435103"/>
                <a:gd name="connsiteY10" fmla="*/ 63711 h 435077"/>
                <a:gd name="connsiteX11" fmla="*/ 217539 w 435103"/>
                <a:gd name="connsiteY11" fmla="*/ 0 h 435077"/>
                <a:gd name="connsiteX12" fmla="*/ 371365 w 435103"/>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1"/>
                  </a:moveTo>
                  <a:cubicBezTo>
                    <a:pt x="412180" y="104527"/>
                    <a:pt x="435077" y="159836"/>
                    <a:pt x="435077" y="217539"/>
                  </a:cubicBezTo>
                  <a:lnTo>
                    <a:pt x="218953" y="217539"/>
                  </a:lnTo>
                  <a:cubicBezTo>
                    <a:pt x="276137" y="217920"/>
                    <a:pt x="330902" y="240788"/>
                    <a:pt x="371365" y="281250"/>
                  </a:cubicBezTo>
                  <a:cubicBezTo>
                    <a:pt x="412180" y="322039"/>
                    <a:pt x="435104" y="377375"/>
                    <a:pt x="435104" y="435077"/>
                  </a:cubicBezTo>
                  <a:lnTo>
                    <a:pt x="217565" y="435077"/>
                  </a:lnTo>
                  <a:lnTo>
                    <a:pt x="27" y="435077"/>
                  </a:lnTo>
                  <a:cubicBezTo>
                    <a:pt x="27" y="377375"/>
                    <a:pt x="22922" y="322039"/>
                    <a:pt x="63739" y="281250"/>
                  </a:cubicBezTo>
                  <a:cubicBezTo>
                    <a:pt x="104200" y="240788"/>
                    <a:pt x="158965" y="217920"/>
                    <a:pt x="216151" y="217539"/>
                  </a:cubicBezTo>
                  <a:lnTo>
                    <a:pt x="0" y="217539"/>
                  </a:lnTo>
                  <a:cubicBezTo>
                    <a:pt x="0" y="159836"/>
                    <a:pt x="22922" y="104527"/>
                    <a:pt x="63739" y="63711"/>
                  </a:cubicBezTo>
                  <a:cubicBezTo>
                    <a:pt x="104527" y="22923"/>
                    <a:pt x="159863" y="0"/>
                    <a:pt x="217539" y="0"/>
                  </a:cubicBezTo>
                  <a:cubicBezTo>
                    <a:pt x="275239" y="0"/>
                    <a:pt x="330577" y="22923"/>
                    <a:pt x="371365" y="63711"/>
                  </a:cubicBezTo>
                  <a:close/>
                </a:path>
              </a:pathLst>
            </a:custGeom>
            <a:grpFill/>
            <a:ln w="27192" cap="flat">
              <a:noFill/>
              <a:prstDash val="solid"/>
              <a:miter/>
            </a:ln>
          </p:spPr>
          <p:txBody>
            <a:bodyPr rtlCol="0" anchor="ctr"/>
            <a:lstStyle/>
            <a:p>
              <a:endParaRPr lang="uk-UA"/>
            </a:p>
          </p:txBody>
        </p:sp>
        <p:sp>
          <p:nvSpPr>
            <p:cNvPr id="278" name="Freeform: Shape 277">
              <a:extLst>
                <a:ext uri="{FF2B5EF4-FFF2-40B4-BE49-F238E27FC236}">
                  <a16:creationId xmlns:a16="http://schemas.microsoft.com/office/drawing/2014/main" id="{E2696F5F-FA38-53D4-16B6-55EEBE2BD1B5}"/>
                </a:ext>
              </a:extLst>
            </p:cNvPr>
            <p:cNvSpPr/>
            <p:nvPr/>
          </p:nvSpPr>
          <p:spPr>
            <a:xfrm>
              <a:off x="13017991" y="7189811"/>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79" name="Freeform: Shape 278">
              <a:extLst>
                <a:ext uri="{FF2B5EF4-FFF2-40B4-BE49-F238E27FC236}">
                  <a16:creationId xmlns:a16="http://schemas.microsoft.com/office/drawing/2014/main" id="{BE34902E-CD43-5674-3E5B-1DB967780319}"/>
                </a:ext>
              </a:extLst>
            </p:cNvPr>
            <p:cNvSpPr/>
            <p:nvPr/>
          </p:nvSpPr>
          <p:spPr>
            <a:xfrm>
              <a:off x="14758382" y="718983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280" name="Freeform: Shape 279">
              <a:extLst>
                <a:ext uri="{FF2B5EF4-FFF2-40B4-BE49-F238E27FC236}">
                  <a16:creationId xmlns:a16="http://schemas.microsoft.com/office/drawing/2014/main" id="{0AC2CDE5-4E52-B0FB-C26F-C16907114259}"/>
                </a:ext>
              </a:extLst>
            </p:cNvPr>
            <p:cNvSpPr/>
            <p:nvPr/>
          </p:nvSpPr>
          <p:spPr>
            <a:xfrm>
              <a:off x="1388820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81" name="Freeform: Shape 280">
              <a:extLst>
                <a:ext uri="{FF2B5EF4-FFF2-40B4-BE49-F238E27FC236}">
                  <a16:creationId xmlns:a16="http://schemas.microsoft.com/office/drawing/2014/main" id="{540B84D8-DA53-0BDE-2B3E-C8B8AE3A9F12}"/>
                </a:ext>
              </a:extLst>
            </p:cNvPr>
            <p:cNvSpPr/>
            <p:nvPr/>
          </p:nvSpPr>
          <p:spPr>
            <a:xfrm>
              <a:off x="1562853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82" y="322039"/>
                    <a:pt x="435077" y="377375"/>
                    <a:pt x="435077" y="435077"/>
                  </a:cubicBezTo>
                  <a:lnTo>
                    <a:pt x="217539" y="435077"/>
                  </a:lnTo>
                  <a:lnTo>
                    <a:pt x="0" y="435077"/>
                  </a:lnTo>
                  <a:cubicBezTo>
                    <a:pt x="0" y="377375"/>
                    <a:pt x="22924" y="322039"/>
                    <a:pt x="63739" y="281250"/>
                  </a:cubicBezTo>
                  <a:cubicBezTo>
                    <a:pt x="104202" y="240788"/>
                    <a:pt x="158967" y="217920"/>
                    <a:pt x="216153" y="217539"/>
                  </a:cubicBezTo>
                  <a:lnTo>
                    <a:pt x="0" y="217539"/>
                  </a:lnTo>
                  <a:cubicBezTo>
                    <a:pt x="0" y="159836"/>
                    <a:pt x="22924" y="104527"/>
                    <a:pt x="63712" y="63711"/>
                  </a:cubicBezTo>
                  <a:cubicBezTo>
                    <a:pt x="104527" y="22923"/>
                    <a:pt x="159865"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282" name="Freeform: Shape 281">
              <a:extLst>
                <a:ext uri="{FF2B5EF4-FFF2-40B4-BE49-F238E27FC236}">
                  <a16:creationId xmlns:a16="http://schemas.microsoft.com/office/drawing/2014/main" id="{6C4774FE-4AB4-191B-ABAE-9F8653964670}"/>
                </a:ext>
              </a:extLst>
            </p:cNvPr>
            <p:cNvSpPr/>
            <p:nvPr/>
          </p:nvSpPr>
          <p:spPr>
            <a:xfrm>
              <a:off x="1649871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77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49" y="217539"/>
                  </a:lnTo>
                  <a:lnTo>
                    <a:pt x="435077" y="217539"/>
                  </a:lnTo>
                  <a:lnTo>
                    <a:pt x="435049" y="217539"/>
                  </a:lnTo>
                  <a:lnTo>
                    <a:pt x="435077"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83" name="Freeform: Shape 282">
              <a:extLst>
                <a:ext uri="{FF2B5EF4-FFF2-40B4-BE49-F238E27FC236}">
                  <a16:creationId xmlns:a16="http://schemas.microsoft.com/office/drawing/2014/main" id="{D25BA2CB-911A-DBB1-BC76-747C593F864B}"/>
                </a:ext>
              </a:extLst>
            </p:cNvPr>
            <p:cNvSpPr/>
            <p:nvPr/>
          </p:nvSpPr>
          <p:spPr>
            <a:xfrm>
              <a:off x="1823902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84" name="Freeform: Shape 283">
              <a:extLst>
                <a:ext uri="{FF2B5EF4-FFF2-40B4-BE49-F238E27FC236}">
                  <a16:creationId xmlns:a16="http://schemas.microsoft.com/office/drawing/2014/main" id="{E2403443-C573-2CE8-A299-306E4C6E6487}"/>
                </a:ext>
              </a:extLst>
            </p:cNvPr>
            <p:cNvSpPr/>
            <p:nvPr/>
          </p:nvSpPr>
          <p:spPr>
            <a:xfrm>
              <a:off x="1736887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85" name="Freeform: Shape 284">
              <a:extLst>
                <a:ext uri="{FF2B5EF4-FFF2-40B4-BE49-F238E27FC236}">
                  <a16:creationId xmlns:a16="http://schemas.microsoft.com/office/drawing/2014/main" id="{FDADE595-02FC-5442-E04F-5824F3D1CAFE}"/>
                </a:ext>
              </a:extLst>
            </p:cNvPr>
            <p:cNvSpPr/>
            <p:nvPr/>
          </p:nvSpPr>
          <p:spPr>
            <a:xfrm>
              <a:off x="19109210" y="7189838"/>
              <a:ext cx="435077" cy="435077"/>
            </a:xfrm>
            <a:custGeom>
              <a:avLst/>
              <a:gdLst>
                <a:gd name="connsiteX0" fmla="*/ 371339 w 435077"/>
                <a:gd name="connsiteY0" fmla="*/ 63711 h 435077"/>
                <a:gd name="connsiteX1" fmla="*/ 435077 w 435077"/>
                <a:gd name="connsiteY1" fmla="*/ 217539 h 435077"/>
                <a:gd name="connsiteX2" fmla="*/ 218926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39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1"/>
                  </a:moveTo>
                  <a:cubicBezTo>
                    <a:pt x="412154" y="104527"/>
                    <a:pt x="435077" y="159836"/>
                    <a:pt x="435077" y="217539"/>
                  </a:cubicBezTo>
                  <a:lnTo>
                    <a:pt x="218926" y="217539"/>
                  </a:lnTo>
                  <a:cubicBezTo>
                    <a:pt x="276111" y="217920"/>
                    <a:pt x="330877"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920"/>
                    <a:pt x="216125" y="217539"/>
                  </a:cubicBezTo>
                  <a:lnTo>
                    <a:pt x="0" y="217539"/>
                  </a:lnTo>
                  <a:cubicBezTo>
                    <a:pt x="0" y="159836"/>
                    <a:pt x="22895" y="104527"/>
                    <a:pt x="63712" y="63711"/>
                  </a:cubicBezTo>
                  <a:cubicBezTo>
                    <a:pt x="104501" y="22923"/>
                    <a:pt x="159836" y="0"/>
                    <a:pt x="217539" y="0"/>
                  </a:cubicBezTo>
                  <a:cubicBezTo>
                    <a:pt x="275215" y="0"/>
                    <a:pt x="330550" y="22923"/>
                    <a:pt x="371339" y="63711"/>
                  </a:cubicBezTo>
                  <a:close/>
                </a:path>
              </a:pathLst>
            </a:custGeom>
            <a:grpFill/>
            <a:ln w="27192" cap="flat">
              <a:noFill/>
              <a:prstDash val="solid"/>
              <a:miter/>
            </a:ln>
          </p:spPr>
          <p:txBody>
            <a:bodyPr rtlCol="0" anchor="ctr"/>
            <a:lstStyle/>
            <a:p>
              <a:endParaRPr lang="uk-UA"/>
            </a:p>
          </p:txBody>
        </p:sp>
        <p:sp>
          <p:nvSpPr>
            <p:cNvPr id="286" name="Freeform: Shape 285">
              <a:extLst>
                <a:ext uri="{FF2B5EF4-FFF2-40B4-BE49-F238E27FC236}">
                  <a16:creationId xmlns:a16="http://schemas.microsoft.com/office/drawing/2014/main" id="{BB0E70F4-FE2A-A505-9228-6298AEF8C633}"/>
                </a:ext>
              </a:extLst>
            </p:cNvPr>
            <p:cNvSpPr/>
            <p:nvPr/>
          </p:nvSpPr>
          <p:spPr>
            <a:xfrm>
              <a:off x="19979365"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87" name="Freeform: Shape 286">
              <a:extLst>
                <a:ext uri="{FF2B5EF4-FFF2-40B4-BE49-F238E27FC236}">
                  <a16:creationId xmlns:a16="http://schemas.microsoft.com/office/drawing/2014/main" id="{B8DCC521-8AA0-C6FF-0BF3-36E2621F63CC}"/>
                </a:ext>
              </a:extLst>
            </p:cNvPr>
            <p:cNvSpPr/>
            <p:nvPr/>
          </p:nvSpPr>
          <p:spPr>
            <a:xfrm>
              <a:off x="2171970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88" name="Freeform: Shape 287">
              <a:extLst>
                <a:ext uri="{FF2B5EF4-FFF2-40B4-BE49-F238E27FC236}">
                  <a16:creationId xmlns:a16="http://schemas.microsoft.com/office/drawing/2014/main" id="{54A95C27-00CE-2069-EF07-9DEC4121671C}"/>
                </a:ext>
              </a:extLst>
            </p:cNvPr>
            <p:cNvSpPr/>
            <p:nvPr/>
          </p:nvSpPr>
          <p:spPr>
            <a:xfrm>
              <a:off x="2084952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89" name="Freeform: Shape 288">
              <a:extLst>
                <a:ext uri="{FF2B5EF4-FFF2-40B4-BE49-F238E27FC236}">
                  <a16:creationId xmlns:a16="http://schemas.microsoft.com/office/drawing/2014/main" id="{77EF2081-7E7F-A4D1-7212-4C7F0BC8077F}"/>
                </a:ext>
              </a:extLst>
            </p:cNvPr>
            <p:cNvSpPr/>
            <p:nvPr/>
          </p:nvSpPr>
          <p:spPr>
            <a:xfrm>
              <a:off x="2258985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55" y="322039"/>
                    <a:pt x="435077" y="377375"/>
                    <a:pt x="435077" y="435077"/>
                  </a:cubicBezTo>
                  <a:lnTo>
                    <a:pt x="217539" y="435077"/>
                  </a:lnTo>
                  <a:lnTo>
                    <a:pt x="0" y="435077"/>
                  </a:lnTo>
                  <a:cubicBezTo>
                    <a:pt x="0" y="377375"/>
                    <a:pt x="22924" y="322039"/>
                    <a:pt x="63712" y="281250"/>
                  </a:cubicBezTo>
                  <a:cubicBezTo>
                    <a:pt x="104202" y="240788"/>
                    <a:pt x="158967" y="217920"/>
                    <a:pt x="216153" y="217539"/>
                  </a:cubicBezTo>
                  <a:lnTo>
                    <a:pt x="0" y="217539"/>
                  </a:lnTo>
                  <a:cubicBezTo>
                    <a:pt x="0" y="159836"/>
                    <a:pt x="22924" y="104527"/>
                    <a:pt x="63712" y="63711"/>
                  </a:cubicBezTo>
                  <a:cubicBezTo>
                    <a:pt x="104529" y="22923"/>
                    <a:pt x="159838"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290" name="Freeform: Shape 289">
              <a:extLst>
                <a:ext uri="{FF2B5EF4-FFF2-40B4-BE49-F238E27FC236}">
                  <a16:creationId xmlns:a16="http://schemas.microsoft.com/office/drawing/2014/main" id="{92D363CE-1043-EB81-A170-76348A7164A8}"/>
                </a:ext>
              </a:extLst>
            </p:cNvPr>
            <p:cNvSpPr/>
            <p:nvPr/>
          </p:nvSpPr>
          <p:spPr>
            <a:xfrm>
              <a:off x="2346003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10 w 435077"/>
                <a:gd name="connsiteY5" fmla="*/ 435077 h 435077"/>
                <a:gd name="connsiteX6" fmla="*/ 217510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49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10" y="435077"/>
                  </a:lnTo>
                  <a:lnTo>
                    <a:pt x="217510" y="435077"/>
                  </a:lnTo>
                  <a:lnTo>
                    <a:pt x="435049" y="217539"/>
                  </a:lnTo>
                  <a:lnTo>
                    <a:pt x="435077" y="217539"/>
                  </a:lnTo>
                  <a:lnTo>
                    <a:pt x="435049" y="217539"/>
                  </a:lnTo>
                  <a:lnTo>
                    <a:pt x="435049"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91" name="Freeform: Shape 290">
              <a:extLst>
                <a:ext uri="{FF2B5EF4-FFF2-40B4-BE49-F238E27FC236}">
                  <a16:creationId xmlns:a16="http://schemas.microsoft.com/office/drawing/2014/main" id="{C41B87BB-9308-A692-8E9F-1DE91248ED8E}"/>
                </a:ext>
              </a:extLst>
            </p:cNvPr>
            <p:cNvSpPr/>
            <p:nvPr/>
          </p:nvSpPr>
          <p:spPr>
            <a:xfrm>
              <a:off x="2433019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92" name="Freeform: Shape 291">
              <a:extLst>
                <a:ext uri="{FF2B5EF4-FFF2-40B4-BE49-F238E27FC236}">
                  <a16:creationId xmlns:a16="http://schemas.microsoft.com/office/drawing/2014/main" id="{E050A21D-15AD-609E-ADD5-D5F904E992F8}"/>
                </a:ext>
              </a:extLst>
            </p:cNvPr>
            <p:cNvSpPr/>
            <p:nvPr/>
          </p:nvSpPr>
          <p:spPr>
            <a:xfrm>
              <a:off x="83576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293" name="Freeform: Shape 292">
              <a:extLst>
                <a:ext uri="{FF2B5EF4-FFF2-40B4-BE49-F238E27FC236}">
                  <a16:creationId xmlns:a16="http://schemas.microsoft.com/office/drawing/2014/main" id="{49D36B96-A350-CB1C-D493-1E51AD268AAA}"/>
                </a:ext>
              </a:extLst>
            </p:cNvPr>
            <p:cNvSpPr/>
            <p:nvPr/>
          </p:nvSpPr>
          <p:spPr>
            <a:xfrm>
              <a:off x="-34398" y="8059993"/>
              <a:ext cx="435090" cy="435077"/>
            </a:xfrm>
            <a:custGeom>
              <a:avLst/>
              <a:gdLst>
                <a:gd name="connsiteX0" fmla="*/ 217552 w 435090"/>
                <a:gd name="connsiteY0" fmla="*/ 435077 h 435077"/>
                <a:gd name="connsiteX1" fmla="*/ 217552 w 435090"/>
                <a:gd name="connsiteY1" fmla="*/ 0 h 435077"/>
                <a:gd name="connsiteX2" fmla="*/ 435091 w 435090"/>
                <a:gd name="connsiteY2" fmla="*/ 217539 h 435077"/>
                <a:gd name="connsiteX3" fmla="*/ 217552 w 435090"/>
                <a:gd name="connsiteY3" fmla="*/ 435077 h 435077"/>
                <a:gd name="connsiteX4" fmla="*/ 0 w 435090"/>
                <a:gd name="connsiteY4" fmla="*/ 435077 h 435077"/>
                <a:gd name="connsiteX5" fmla="*/ 0 w 435090"/>
                <a:gd name="connsiteY5" fmla="*/ 27 h 435077"/>
                <a:gd name="connsiteX6" fmla="*/ 217525 w 435090"/>
                <a:gd name="connsiteY6" fmla="*/ 217566 h 435077"/>
                <a:gd name="connsiteX7" fmla="*/ 0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217552" y="435077"/>
                  </a:moveTo>
                  <a:lnTo>
                    <a:pt x="217552" y="0"/>
                  </a:lnTo>
                  <a:lnTo>
                    <a:pt x="435091" y="217539"/>
                  </a:lnTo>
                  <a:lnTo>
                    <a:pt x="217552" y="435077"/>
                  </a:lnTo>
                  <a:close/>
                  <a:moveTo>
                    <a:pt x="0" y="435077"/>
                  </a:moveTo>
                  <a:lnTo>
                    <a:pt x="0" y="27"/>
                  </a:lnTo>
                  <a:lnTo>
                    <a:pt x="217525" y="217566"/>
                  </a:lnTo>
                  <a:lnTo>
                    <a:pt x="0" y="435077"/>
                  </a:lnTo>
                  <a:close/>
                </a:path>
              </a:pathLst>
            </a:custGeom>
            <a:grpFill/>
            <a:ln w="27192" cap="flat">
              <a:noFill/>
              <a:prstDash val="solid"/>
              <a:miter/>
            </a:ln>
          </p:spPr>
          <p:txBody>
            <a:bodyPr rtlCol="0" anchor="ctr"/>
            <a:lstStyle/>
            <a:p>
              <a:endParaRPr lang="uk-UA"/>
            </a:p>
          </p:txBody>
        </p:sp>
        <p:sp>
          <p:nvSpPr>
            <p:cNvPr id="294" name="Freeform: Shape 293">
              <a:extLst>
                <a:ext uri="{FF2B5EF4-FFF2-40B4-BE49-F238E27FC236}">
                  <a16:creationId xmlns:a16="http://schemas.microsoft.com/office/drawing/2014/main" id="{B19FA4C0-1C8F-1E6B-5194-B3F4DD59800E}"/>
                </a:ext>
              </a:extLst>
            </p:cNvPr>
            <p:cNvSpPr/>
            <p:nvPr/>
          </p:nvSpPr>
          <p:spPr>
            <a:xfrm>
              <a:off x="1705924" y="805999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77" y="194616"/>
                    <a:pt x="275241" y="217539"/>
                    <a:pt x="217539" y="217539"/>
                  </a:cubicBezTo>
                  <a:cubicBezTo>
                    <a:pt x="159836" y="217539"/>
                    <a:pt x="104527" y="194616"/>
                    <a:pt x="63711" y="153827"/>
                  </a:cubicBezTo>
                  <a:close/>
                  <a:moveTo>
                    <a:pt x="63711" y="281250"/>
                  </a:moveTo>
                  <a:cubicBezTo>
                    <a:pt x="22923" y="322066"/>
                    <a:pt x="0" y="377402"/>
                    <a:pt x="0" y="435077"/>
                  </a:cubicBezTo>
                  <a:lnTo>
                    <a:pt x="217539" y="435077"/>
                  </a:lnTo>
                  <a:lnTo>
                    <a:pt x="435077" y="435077"/>
                  </a:lnTo>
                  <a:cubicBezTo>
                    <a:pt x="435077" y="377402"/>
                    <a:pt x="412154" y="322066"/>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295" name="Freeform: Shape 294">
              <a:extLst>
                <a:ext uri="{FF2B5EF4-FFF2-40B4-BE49-F238E27FC236}">
                  <a16:creationId xmlns:a16="http://schemas.microsoft.com/office/drawing/2014/main" id="{B209BFF9-D721-EA51-D584-C77BB1DFC3BD}"/>
                </a:ext>
              </a:extLst>
            </p:cNvPr>
            <p:cNvSpPr/>
            <p:nvPr/>
          </p:nvSpPr>
          <p:spPr>
            <a:xfrm>
              <a:off x="2576106"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296" name="Freeform: Shape 295">
              <a:extLst>
                <a:ext uri="{FF2B5EF4-FFF2-40B4-BE49-F238E27FC236}">
                  <a16:creationId xmlns:a16="http://schemas.microsoft.com/office/drawing/2014/main" id="{882074F1-3C18-7A9E-28BF-2234C1531F20}"/>
                </a:ext>
              </a:extLst>
            </p:cNvPr>
            <p:cNvSpPr/>
            <p:nvPr/>
          </p:nvSpPr>
          <p:spPr>
            <a:xfrm>
              <a:off x="4316416"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97" name="Freeform: Shape 296">
              <a:extLst>
                <a:ext uri="{FF2B5EF4-FFF2-40B4-BE49-F238E27FC236}">
                  <a16:creationId xmlns:a16="http://schemas.microsoft.com/office/drawing/2014/main" id="{F697CF43-010E-48AE-F5DD-EC2CDA76A9EB}"/>
                </a:ext>
              </a:extLst>
            </p:cNvPr>
            <p:cNvSpPr/>
            <p:nvPr/>
          </p:nvSpPr>
          <p:spPr>
            <a:xfrm>
              <a:off x="3446261"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298" name="Freeform: Shape 297">
              <a:extLst>
                <a:ext uri="{FF2B5EF4-FFF2-40B4-BE49-F238E27FC236}">
                  <a16:creationId xmlns:a16="http://schemas.microsoft.com/office/drawing/2014/main" id="{4AA32CA9-F3E1-3165-3169-DF559257FDB3}"/>
                </a:ext>
              </a:extLst>
            </p:cNvPr>
            <p:cNvSpPr/>
            <p:nvPr/>
          </p:nvSpPr>
          <p:spPr>
            <a:xfrm>
              <a:off x="5186597"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299" name="Freeform: Shape 298">
              <a:extLst>
                <a:ext uri="{FF2B5EF4-FFF2-40B4-BE49-F238E27FC236}">
                  <a16:creationId xmlns:a16="http://schemas.microsoft.com/office/drawing/2014/main" id="{0EADE6F5-0383-46F1-08A0-494286FD1958}"/>
                </a:ext>
              </a:extLst>
            </p:cNvPr>
            <p:cNvSpPr/>
            <p:nvPr/>
          </p:nvSpPr>
          <p:spPr>
            <a:xfrm>
              <a:off x="6056752"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300" name="Freeform: Shape 299">
              <a:extLst>
                <a:ext uri="{FF2B5EF4-FFF2-40B4-BE49-F238E27FC236}">
                  <a16:creationId xmlns:a16="http://schemas.microsoft.com/office/drawing/2014/main" id="{181282FB-F21F-1E8A-D03F-678D5A94F2EC}"/>
                </a:ext>
              </a:extLst>
            </p:cNvPr>
            <p:cNvSpPr/>
            <p:nvPr/>
          </p:nvSpPr>
          <p:spPr>
            <a:xfrm>
              <a:off x="7797062" y="805999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301" name="Freeform: Shape 300">
              <a:extLst>
                <a:ext uri="{FF2B5EF4-FFF2-40B4-BE49-F238E27FC236}">
                  <a16:creationId xmlns:a16="http://schemas.microsoft.com/office/drawing/2014/main" id="{D160EC50-C8EB-44E1-3F00-8FD87ABD42A3}"/>
                </a:ext>
              </a:extLst>
            </p:cNvPr>
            <p:cNvSpPr/>
            <p:nvPr/>
          </p:nvSpPr>
          <p:spPr>
            <a:xfrm>
              <a:off x="6926907"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02" name="Freeform: Shape 301">
              <a:extLst>
                <a:ext uri="{FF2B5EF4-FFF2-40B4-BE49-F238E27FC236}">
                  <a16:creationId xmlns:a16="http://schemas.microsoft.com/office/drawing/2014/main" id="{04E2E98B-4500-B74C-78AF-97776B92E520}"/>
                </a:ext>
              </a:extLst>
            </p:cNvPr>
            <p:cNvSpPr/>
            <p:nvPr/>
          </p:nvSpPr>
          <p:spPr>
            <a:xfrm>
              <a:off x="8667217"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402"/>
                    <a:pt x="0" y="435077"/>
                  </a:cubicBezTo>
                  <a:lnTo>
                    <a:pt x="217539" y="435077"/>
                  </a:lnTo>
                  <a:lnTo>
                    <a:pt x="435077" y="435077"/>
                  </a:lnTo>
                  <a:cubicBezTo>
                    <a:pt x="435077" y="377402"/>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303" name="Freeform: Shape 302">
              <a:extLst>
                <a:ext uri="{FF2B5EF4-FFF2-40B4-BE49-F238E27FC236}">
                  <a16:creationId xmlns:a16="http://schemas.microsoft.com/office/drawing/2014/main" id="{CF0D0609-5B6D-964A-FCAD-DA23035171B0}"/>
                </a:ext>
              </a:extLst>
            </p:cNvPr>
            <p:cNvSpPr/>
            <p:nvPr/>
          </p:nvSpPr>
          <p:spPr>
            <a:xfrm>
              <a:off x="953739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304" name="Freeform: Shape 303">
              <a:extLst>
                <a:ext uri="{FF2B5EF4-FFF2-40B4-BE49-F238E27FC236}">
                  <a16:creationId xmlns:a16="http://schemas.microsoft.com/office/drawing/2014/main" id="{A34B9304-D73E-DC70-A437-3AA81EE4EF00}"/>
                </a:ext>
              </a:extLst>
            </p:cNvPr>
            <p:cNvSpPr/>
            <p:nvPr/>
          </p:nvSpPr>
          <p:spPr>
            <a:xfrm>
              <a:off x="1127770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305" name="Freeform: Shape 304">
              <a:extLst>
                <a:ext uri="{FF2B5EF4-FFF2-40B4-BE49-F238E27FC236}">
                  <a16:creationId xmlns:a16="http://schemas.microsoft.com/office/drawing/2014/main" id="{9F4EFCA4-B257-4EC3-730F-85BB6BF609CC}"/>
                </a:ext>
              </a:extLst>
            </p:cNvPr>
            <p:cNvSpPr/>
            <p:nvPr/>
          </p:nvSpPr>
          <p:spPr>
            <a:xfrm>
              <a:off x="1040755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06" name="Freeform: Shape 305">
              <a:extLst>
                <a:ext uri="{FF2B5EF4-FFF2-40B4-BE49-F238E27FC236}">
                  <a16:creationId xmlns:a16="http://schemas.microsoft.com/office/drawing/2014/main" id="{F5B37114-0454-299A-0DD2-6CE0402E08D1}"/>
                </a:ext>
              </a:extLst>
            </p:cNvPr>
            <p:cNvSpPr/>
            <p:nvPr/>
          </p:nvSpPr>
          <p:spPr>
            <a:xfrm>
              <a:off x="12147864"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9"/>
                    <a:pt x="0" y="57702"/>
                    <a:pt x="0" y="0"/>
                  </a:cubicBezTo>
                  <a:lnTo>
                    <a:pt x="217539" y="0"/>
                  </a:lnTo>
                  <a:lnTo>
                    <a:pt x="435077" y="0"/>
                  </a:lnTo>
                  <a:cubicBezTo>
                    <a:pt x="435077" y="57702"/>
                    <a:pt x="412180" y="113039"/>
                    <a:pt x="371365" y="153827"/>
                  </a:cubicBezTo>
                  <a:cubicBezTo>
                    <a:pt x="330577" y="194616"/>
                    <a:pt x="275239" y="217539"/>
                    <a:pt x="217539" y="217539"/>
                  </a:cubicBezTo>
                  <a:cubicBezTo>
                    <a:pt x="159863" y="217539"/>
                    <a:pt x="104527" y="194616"/>
                    <a:pt x="63739" y="153827"/>
                  </a:cubicBezTo>
                  <a:close/>
                  <a:moveTo>
                    <a:pt x="63739" y="281250"/>
                  </a:moveTo>
                  <a:cubicBezTo>
                    <a:pt x="22922" y="322066"/>
                    <a:pt x="0" y="377402"/>
                    <a:pt x="0" y="435077"/>
                  </a:cubicBezTo>
                  <a:lnTo>
                    <a:pt x="217539" y="435077"/>
                  </a:lnTo>
                  <a:lnTo>
                    <a:pt x="435077" y="435077"/>
                  </a:lnTo>
                  <a:cubicBezTo>
                    <a:pt x="435077" y="377402"/>
                    <a:pt x="412180" y="322066"/>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307" name="Freeform: Shape 306">
              <a:extLst>
                <a:ext uri="{FF2B5EF4-FFF2-40B4-BE49-F238E27FC236}">
                  <a16:creationId xmlns:a16="http://schemas.microsoft.com/office/drawing/2014/main" id="{D029C17D-0369-BE48-B400-A6F4A8EB025C}"/>
                </a:ext>
              </a:extLst>
            </p:cNvPr>
            <p:cNvSpPr/>
            <p:nvPr/>
          </p:nvSpPr>
          <p:spPr>
            <a:xfrm>
              <a:off x="1301804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308" name="Freeform: Shape 307">
              <a:extLst>
                <a:ext uri="{FF2B5EF4-FFF2-40B4-BE49-F238E27FC236}">
                  <a16:creationId xmlns:a16="http://schemas.microsoft.com/office/drawing/2014/main" id="{73F2D757-31C5-2977-1C15-4F55B172868A}"/>
                </a:ext>
              </a:extLst>
            </p:cNvPr>
            <p:cNvSpPr/>
            <p:nvPr/>
          </p:nvSpPr>
          <p:spPr>
            <a:xfrm>
              <a:off x="1475838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309" name="Freeform: Shape 308">
              <a:extLst>
                <a:ext uri="{FF2B5EF4-FFF2-40B4-BE49-F238E27FC236}">
                  <a16:creationId xmlns:a16="http://schemas.microsoft.com/office/drawing/2014/main" id="{8606AF48-E57E-65DF-E1C2-FE96BA85866C}"/>
                </a:ext>
              </a:extLst>
            </p:cNvPr>
            <p:cNvSpPr/>
            <p:nvPr/>
          </p:nvSpPr>
          <p:spPr>
            <a:xfrm>
              <a:off x="13888200" y="8059993"/>
              <a:ext cx="435103" cy="435077"/>
            </a:xfrm>
            <a:custGeom>
              <a:avLst/>
              <a:gdLst>
                <a:gd name="connsiteX0" fmla="*/ 217565 w 435103"/>
                <a:gd name="connsiteY0" fmla="*/ 435077 h 435077"/>
                <a:gd name="connsiteX1" fmla="*/ 217565 w 435103"/>
                <a:gd name="connsiteY1" fmla="*/ 0 h 435077"/>
                <a:gd name="connsiteX2" fmla="*/ 435104 w 435103"/>
                <a:gd name="connsiteY2" fmla="*/ 217539 h 435077"/>
                <a:gd name="connsiteX3" fmla="*/ 217565 w 435103"/>
                <a:gd name="connsiteY3" fmla="*/ 435077 h 435077"/>
                <a:gd name="connsiteX4" fmla="*/ 0 w 435103"/>
                <a:gd name="connsiteY4" fmla="*/ 435077 h 435077"/>
                <a:gd name="connsiteX5" fmla="*/ 0 w 435103"/>
                <a:gd name="connsiteY5" fmla="*/ 27 h 435077"/>
                <a:gd name="connsiteX6" fmla="*/ 217539 w 435103"/>
                <a:gd name="connsiteY6" fmla="*/ 217566 h 435077"/>
                <a:gd name="connsiteX7" fmla="*/ 0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217565" y="435077"/>
                  </a:moveTo>
                  <a:lnTo>
                    <a:pt x="217565" y="0"/>
                  </a:lnTo>
                  <a:lnTo>
                    <a:pt x="435104"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10" name="Freeform: Shape 309">
              <a:extLst>
                <a:ext uri="{FF2B5EF4-FFF2-40B4-BE49-F238E27FC236}">
                  <a16:creationId xmlns:a16="http://schemas.microsoft.com/office/drawing/2014/main" id="{3B8F48B4-6C81-6315-17ED-62AD57CAA169}"/>
                </a:ext>
              </a:extLst>
            </p:cNvPr>
            <p:cNvSpPr/>
            <p:nvPr/>
          </p:nvSpPr>
          <p:spPr>
            <a:xfrm>
              <a:off x="1562853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65" y="217539"/>
                    <a:pt x="104527"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311" name="Freeform: Shape 310">
              <a:extLst>
                <a:ext uri="{FF2B5EF4-FFF2-40B4-BE49-F238E27FC236}">
                  <a16:creationId xmlns:a16="http://schemas.microsoft.com/office/drawing/2014/main" id="{27335533-4B9B-E7F7-CC1A-06D552AF74C5}"/>
                </a:ext>
              </a:extLst>
            </p:cNvPr>
            <p:cNvSpPr/>
            <p:nvPr/>
          </p:nvSpPr>
          <p:spPr>
            <a:xfrm>
              <a:off x="1649871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312" name="Freeform: Shape 311">
              <a:extLst>
                <a:ext uri="{FF2B5EF4-FFF2-40B4-BE49-F238E27FC236}">
                  <a16:creationId xmlns:a16="http://schemas.microsoft.com/office/drawing/2014/main" id="{0DEADE0C-84A8-2B81-8A53-DC78DB6A0F80}"/>
                </a:ext>
              </a:extLst>
            </p:cNvPr>
            <p:cNvSpPr/>
            <p:nvPr/>
          </p:nvSpPr>
          <p:spPr>
            <a:xfrm>
              <a:off x="18239029"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313" name="Freeform: Shape 312">
              <a:extLst>
                <a:ext uri="{FF2B5EF4-FFF2-40B4-BE49-F238E27FC236}">
                  <a16:creationId xmlns:a16="http://schemas.microsoft.com/office/drawing/2014/main" id="{E798C721-A267-7DA3-13F3-D70AB24F8951}"/>
                </a:ext>
              </a:extLst>
            </p:cNvPr>
            <p:cNvSpPr/>
            <p:nvPr/>
          </p:nvSpPr>
          <p:spPr>
            <a:xfrm>
              <a:off x="1736887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14" name="Freeform: Shape 313">
              <a:extLst>
                <a:ext uri="{FF2B5EF4-FFF2-40B4-BE49-F238E27FC236}">
                  <a16:creationId xmlns:a16="http://schemas.microsoft.com/office/drawing/2014/main" id="{396B82D4-997C-7B13-9EC6-B6F575483340}"/>
                </a:ext>
              </a:extLst>
            </p:cNvPr>
            <p:cNvSpPr/>
            <p:nvPr/>
          </p:nvSpPr>
          <p:spPr>
            <a:xfrm>
              <a:off x="19109210"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16"/>
                    <a:pt x="275215" y="217539"/>
                    <a:pt x="217539" y="217539"/>
                  </a:cubicBezTo>
                  <a:cubicBezTo>
                    <a:pt x="159836" y="217539"/>
                    <a:pt x="104501" y="194616"/>
                    <a:pt x="63712" y="153827"/>
                  </a:cubicBezTo>
                  <a:close/>
                  <a:moveTo>
                    <a:pt x="63712" y="281250"/>
                  </a:moveTo>
                  <a:cubicBezTo>
                    <a:pt x="22895" y="322066"/>
                    <a:pt x="0" y="377402"/>
                    <a:pt x="0" y="435077"/>
                  </a:cubicBezTo>
                  <a:lnTo>
                    <a:pt x="217539" y="435077"/>
                  </a:lnTo>
                  <a:lnTo>
                    <a:pt x="435077" y="435077"/>
                  </a:lnTo>
                  <a:cubicBezTo>
                    <a:pt x="435077" y="377402"/>
                    <a:pt x="412154" y="322066"/>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315" name="Freeform: Shape 314">
              <a:extLst>
                <a:ext uri="{FF2B5EF4-FFF2-40B4-BE49-F238E27FC236}">
                  <a16:creationId xmlns:a16="http://schemas.microsoft.com/office/drawing/2014/main" id="{16FF2D91-1413-E7B3-E6A5-D595352B2B10}"/>
                </a:ext>
              </a:extLst>
            </p:cNvPr>
            <p:cNvSpPr/>
            <p:nvPr/>
          </p:nvSpPr>
          <p:spPr>
            <a:xfrm>
              <a:off x="1997936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316" name="Freeform: Shape 315">
              <a:extLst>
                <a:ext uri="{FF2B5EF4-FFF2-40B4-BE49-F238E27FC236}">
                  <a16:creationId xmlns:a16="http://schemas.microsoft.com/office/drawing/2014/main" id="{9505C0E4-60B9-BD48-84D3-27E52FBBF201}"/>
                </a:ext>
              </a:extLst>
            </p:cNvPr>
            <p:cNvSpPr/>
            <p:nvPr/>
          </p:nvSpPr>
          <p:spPr>
            <a:xfrm>
              <a:off x="2171970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317" name="Freeform: Shape 316">
              <a:extLst>
                <a:ext uri="{FF2B5EF4-FFF2-40B4-BE49-F238E27FC236}">
                  <a16:creationId xmlns:a16="http://schemas.microsoft.com/office/drawing/2014/main" id="{3F34D62C-B2F9-34B5-4618-09420600691E}"/>
                </a:ext>
              </a:extLst>
            </p:cNvPr>
            <p:cNvSpPr/>
            <p:nvPr/>
          </p:nvSpPr>
          <p:spPr>
            <a:xfrm>
              <a:off x="20849520" y="8059993"/>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18" name="Freeform: Shape 317">
              <a:extLst>
                <a:ext uri="{FF2B5EF4-FFF2-40B4-BE49-F238E27FC236}">
                  <a16:creationId xmlns:a16="http://schemas.microsoft.com/office/drawing/2014/main" id="{FB278430-0172-F8F8-1996-1FD00F80DF50}"/>
                </a:ext>
              </a:extLst>
            </p:cNvPr>
            <p:cNvSpPr/>
            <p:nvPr/>
          </p:nvSpPr>
          <p:spPr>
            <a:xfrm>
              <a:off x="2258985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38" y="217539"/>
                    <a:pt x="104529"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319" name="Freeform: Shape 318">
              <a:extLst>
                <a:ext uri="{FF2B5EF4-FFF2-40B4-BE49-F238E27FC236}">
                  <a16:creationId xmlns:a16="http://schemas.microsoft.com/office/drawing/2014/main" id="{B5BFDB85-4B59-714D-714F-B89B847CE6AD}"/>
                </a:ext>
              </a:extLst>
            </p:cNvPr>
            <p:cNvSpPr/>
            <p:nvPr/>
          </p:nvSpPr>
          <p:spPr>
            <a:xfrm>
              <a:off x="23460011" y="8059993"/>
              <a:ext cx="435105" cy="435077"/>
            </a:xfrm>
            <a:custGeom>
              <a:avLst/>
              <a:gdLst>
                <a:gd name="connsiteX0" fmla="*/ 435106 w 435105"/>
                <a:gd name="connsiteY0" fmla="*/ 435077 h 435077"/>
                <a:gd name="connsiteX1" fmla="*/ 435106 w 435105"/>
                <a:gd name="connsiteY1" fmla="*/ 217566 h 435077"/>
                <a:gd name="connsiteX2" fmla="*/ 435106 w 435105"/>
                <a:gd name="connsiteY2" fmla="*/ 27 h 435077"/>
                <a:gd name="connsiteX3" fmla="*/ 217567 w 435105"/>
                <a:gd name="connsiteY3" fmla="*/ 27 h 435077"/>
                <a:gd name="connsiteX4" fmla="*/ 435106 w 435105"/>
                <a:gd name="connsiteY4" fmla="*/ 217566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66"/>
                  </a:lnTo>
                  <a:lnTo>
                    <a:pt x="435106" y="27"/>
                  </a:lnTo>
                  <a:lnTo>
                    <a:pt x="217567" y="27"/>
                  </a:lnTo>
                  <a:lnTo>
                    <a:pt x="435106" y="217566"/>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320" name="Freeform: Shape 319">
              <a:extLst>
                <a:ext uri="{FF2B5EF4-FFF2-40B4-BE49-F238E27FC236}">
                  <a16:creationId xmlns:a16="http://schemas.microsoft.com/office/drawing/2014/main" id="{6C4000A2-A44F-3582-C750-786ECACC95F8}"/>
                </a:ext>
              </a:extLst>
            </p:cNvPr>
            <p:cNvSpPr/>
            <p:nvPr/>
          </p:nvSpPr>
          <p:spPr>
            <a:xfrm>
              <a:off x="2433019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21" name="Freeform: Shape 320">
              <a:extLst>
                <a:ext uri="{FF2B5EF4-FFF2-40B4-BE49-F238E27FC236}">
                  <a16:creationId xmlns:a16="http://schemas.microsoft.com/office/drawing/2014/main" id="{90B1D269-41F9-8DB9-4913-B55B6AFF10C7}"/>
                </a:ext>
              </a:extLst>
            </p:cNvPr>
            <p:cNvSpPr/>
            <p:nvPr/>
          </p:nvSpPr>
          <p:spPr>
            <a:xfrm>
              <a:off x="835769" y="8930148"/>
              <a:ext cx="435077" cy="435104"/>
            </a:xfrm>
            <a:custGeom>
              <a:avLst/>
              <a:gdLst>
                <a:gd name="connsiteX0" fmla="*/ 0 w 435077"/>
                <a:gd name="connsiteY0" fmla="*/ 435077 h 435104"/>
                <a:gd name="connsiteX1" fmla="*/ 217511 w 435077"/>
                <a:gd name="connsiteY1" fmla="*/ 435077 h 435104"/>
                <a:gd name="connsiteX2" fmla="*/ 217511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1" y="435077"/>
                  </a:lnTo>
                  <a:lnTo>
                    <a:pt x="217511"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22" name="Freeform: Shape 321">
              <a:extLst>
                <a:ext uri="{FF2B5EF4-FFF2-40B4-BE49-F238E27FC236}">
                  <a16:creationId xmlns:a16="http://schemas.microsoft.com/office/drawing/2014/main" id="{F1B01F71-D12D-AC6E-68E3-A557854E5804}"/>
                </a:ext>
              </a:extLst>
            </p:cNvPr>
            <p:cNvSpPr/>
            <p:nvPr/>
          </p:nvSpPr>
          <p:spPr>
            <a:xfrm>
              <a:off x="-34398" y="8930148"/>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66 h 435077"/>
                <a:gd name="connsiteX8" fmla="*/ 435064 w 435063"/>
                <a:gd name="connsiteY8" fmla="*/ 217566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27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66"/>
                  </a:lnTo>
                  <a:lnTo>
                    <a:pt x="435064" y="217566"/>
                  </a:lnTo>
                  <a:lnTo>
                    <a:pt x="435064" y="217539"/>
                  </a:lnTo>
                  <a:lnTo>
                    <a:pt x="435064" y="217539"/>
                  </a:lnTo>
                  <a:lnTo>
                    <a:pt x="435064" y="217539"/>
                  </a:lnTo>
                  <a:lnTo>
                    <a:pt x="217525" y="27"/>
                  </a:lnTo>
                  <a:lnTo>
                    <a:pt x="217525" y="217539"/>
                  </a:lnTo>
                  <a:lnTo>
                    <a:pt x="217525" y="217539"/>
                  </a:lnTo>
                  <a:close/>
                </a:path>
              </a:pathLst>
            </a:custGeom>
            <a:grpFill/>
            <a:ln w="27192" cap="flat">
              <a:noFill/>
              <a:prstDash val="solid"/>
              <a:miter/>
            </a:ln>
          </p:spPr>
          <p:txBody>
            <a:bodyPr rtlCol="0" anchor="ctr"/>
            <a:lstStyle/>
            <a:p>
              <a:endParaRPr lang="uk-UA"/>
            </a:p>
          </p:txBody>
        </p:sp>
        <p:sp>
          <p:nvSpPr>
            <p:cNvPr id="323" name="Freeform: Shape 322">
              <a:extLst>
                <a:ext uri="{FF2B5EF4-FFF2-40B4-BE49-F238E27FC236}">
                  <a16:creationId xmlns:a16="http://schemas.microsoft.com/office/drawing/2014/main" id="{BA0E6300-2DC3-B353-2C49-24159515D682}"/>
                </a:ext>
              </a:extLst>
            </p:cNvPr>
            <p:cNvSpPr/>
            <p:nvPr/>
          </p:nvSpPr>
          <p:spPr>
            <a:xfrm>
              <a:off x="1705924" y="893014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27 h 435077"/>
                <a:gd name="connsiteX5" fmla="*/ 435104 w 435104"/>
                <a:gd name="connsiteY5" fmla="*/ 217566 h 435077"/>
                <a:gd name="connsiteX6" fmla="*/ 217566 w 435104"/>
                <a:gd name="connsiteY6" fmla="*/ 27 h 435077"/>
                <a:gd name="connsiteX7" fmla="*/ 435104 w 435104"/>
                <a:gd name="connsiteY7" fmla="*/ 27 h 435077"/>
                <a:gd name="connsiteX8" fmla="*/ 217566 w 435104"/>
                <a:gd name="connsiteY8" fmla="*/ 435077 h 435077"/>
                <a:gd name="connsiteX9" fmla="*/ 435104 w 435104"/>
                <a:gd name="connsiteY9" fmla="*/ 217566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66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27"/>
                  </a:moveTo>
                  <a:lnTo>
                    <a:pt x="435104" y="217566"/>
                  </a:lnTo>
                  <a:lnTo>
                    <a:pt x="217566" y="27"/>
                  </a:lnTo>
                  <a:lnTo>
                    <a:pt x="435104" y="27"/>
                  </a:lnTo>
                  <a:close/>
                  <a:moveTo>
                    <a:pt x="217566" y="435077"/>
                  </a:moveTo>
                  <a:lnTo>
                    <a:pt x="435104" y="217566"/>
                  </a:lnTo>
                  <a:lnTo>
                    <a:pt x="435104" y="435077"/>
                  </a:lnTo>
                  <a:lnTo>
                    <a:pt x="217566" y="435077"/>
                  </a:lnTo>
                  <a:close/>
                  <a:moveTo>
                    <a:pt x="217566" y="435077"/>
                  </a:moveTo>
                  <a:lnTo>
                    <a:pt x="27" y="217566"/>
                  </a:lnTo>
                  <a:lnTo>
                    <a:pt x="27" y="435077"/>
                  </a:lnTo>
                  <a:lnTo>
                    <a:pt x="217566" y="435077"/>
                  </a:lnTo>
                  <a:close/>
                </a:path>
              </a:pathLst>
            </a:custGeom>
            <a:grpFill/>
            <a:ln w="27192" cap="flat">
              <a:noFill/>
              <a:prstDash val="solid"/>
              <a:miter/>
            </a:ln>
          </p:spPr>
          <p:txBody>
            <a:bodyPr rtlCol="0" anchor="ctr"/>
            <a:lstStyle/>
            <a:p>
              <a:endParaRPr lang="uk-UA"/>
            </a:p>
          </p:txBody>
        </p:sp>
        <p:sp>
          <p:nvSpPr>
            <p:cNvPr id="324" name="Freeform: Shape 323">
              <a:extLst>
                <a:ext uri="{FF2B5EF4-FFF2-40B4-BE49-F238E27FC236}">
                  <a16:creationId xmlns:a16="http://schemas.microsoft.com/office/drawing/2014/main" id="{8FBBBC25-C27A-E858-AD6B-8DC20F3D3A78}"/>
                </a:ext>
              </a:extLst>
            </p:cNvPr>
            <p:cNvSpPr/>
            <p:nvPr/>
          </p:nvSpPr>
          <p:spPr>
            <a:xfrm>
              <a:off x="2576106"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325" name="Freeform: Shape 324">
              <a:extLst>
                <a:ext uri="{FF2B5EF4-FFF2-40B4-BE49-F238E27FC236}">
                  <a16:creationId xmlns:a16="http://schemas.microsoft.com/office/drawing/2014/main" id="{8FA25D4A-E4DC-804F-3338-3E384B74B552}"/>
                </a:ext>
              </a:extLst>
            </p:cNvPr>
            <p:cNvSpPr/>
            <p:nvPr/>
          </p:nvSpPr>
          <p:spPr>
            <a:xfrm>
              <a:off x="4316442" y="8930148"/>
              <a:ext cx="435050" cy="435104"/>
            </a:xfrm>
            <a:custGeom>
              <a:avLst/>
              <a:gdLst>
                <a:gd name="connsiteX0" fmla="*/ 0 w 435050"/>
                <a:gd name="connsiteY0" fmla="*/ 435077 h 435104"/>
                <a:gd name="connsiteX1" fmla="*/ 217512 w 435050"/>
                <a:gd name="connsiteY1" fmla="*/ 435077 h 435104"/>
                <a:gd name="connsiteX2" fmla="*/ 217512 w 435050"/>
                <a:gd name="connsiteY2" fmla="*/ 217566 h 435104"/>
                <a:gd name="connsiteX3" fmla="*/ 0 w 435050"/>
                <a:gd name="connsiteY3" fmla="*/ 435077 h 435104"/>
                <a:gd name="connsiteX4" fmla="*/ 217512 w 435050"/>
                <a:gd name="connsiteY4" fmla="*/ 0 h 435104"/>
                <a:gd name="connsiteX5" fmla="*/ 0 w 435050"/>
                <a:gd name="connsiteY5" fmla="*/ 0 h 435104"/>
                <a:gd name="connsiteX6" fmla="*/ 217512 w 435050"/>
                <a:gd name="connsiteY6" fmla="*/ 217539 h 435104"/>
                <a:gd name="connsiteX7" fmla="*/ 217512 w 435050"/>
                <a:gd name="connsiteY7" fmla="*/ 0 h 435104"/>
                <a:gd name="connsiteX8" fmla="*/ 435051 w 435050"/>
                <a:gd name="connsiteY8" fmla="*/ 435105 h 435104"/>
                <a:gd name="connsiteX9" fmla="*/ 217539 w 435050"/>
                <a:gd name="connsiteY9" fmla="*/ 435105 h 435104"/>
                <a:gd name="connsiteX10" fmla="*/ 435051 w 435050"/>
                <a:gd name="connsiteY10" fmla="*/ 217566 h 435104"/>
                <a:gd name="connsiteX11" fmla="*/ 435051 w 435050"/>
                <a:gd name="connsiteY11" fmla="*/ 435105 h 435104"/>
                <a:gd name="connsiteX12" fmla="*/ 435051 w 435050"/>
                <a:gd name="connsiteY12" fmla="*/ 27 h 435104"/>
                <a:gd name="connsiteX13" fmla="*/ 217539 w 435050"/>
                <a:gd name="connsiteY13" fmla="*/ 27 h 435104"/>
                <a:gd name="connsiteX14" fmla="*/ 435051 w 435050"/>
                <a:gd name="connsiteY14" fmla="*/ 217539 h 435104"/>
                <a:gd name="connsiteX15" fmla="*/ 435051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2" y="435077"/>
                  </a:lnTo>
                  <a:lnTo>
                    <a:pt x="217512" y="217566"/>
                  </a:lnTo>
                  <a:lnTo>
                    <a:pt x="0" y="435077"/>
                  </a:lnTo>
                  <a:close/>
                  <a:moveTo>
                    <a:pt x="217512" y="0"/>
                  </a:moveTo>
                  <a:lnTo>
                    <a:pt x="0" y="0"/>
                  </a:lnTo>
                  <a:lnTo>
                    <a:pt x="217512" y="217539"/>
                  </a:lnTo>
                  <a:lnTo>
                    <a:pt x="217512" y="0"/>
                  </a:lnTo>
                  <a:close/>
                  <a:moveTo>
                    <a:pt x="435051" y="435105"/>
                  </a:moveTo>
                  <a:lnTo>
                    <a:pt x="217539" y="435105"/>
                  </a:lnTo>
                  <a:lnTo>
                    <a:pt x="435051" y="217566"/>
                  </a:lnTo>
                  <a:lnTo>
                    <a:pt x="435051" y="435105"/>
                  </a:lnTo>
                  <a:close/>
                  <a:moveTo>
                    <a:pt x="435051" y="27"/>
                  </a:moveTo>
                  <a:lnTo>
                    <a:pt x="217539" y="27"/>
                  </a:lnTo>
                  <a:lnTo>
                    <a:pt x="435051" y="217539"/>
                  </a:lnTo>
                  <a:lnTo>
                    <a:pt x="435051" y="27"/>
                  </a:lnTo>
                  <a:close/>
                </a:path>
              </a:pathLst>
            </a:custGeom>
            <a:grpFill/>
            <a:ln w="27192" cap="flat">
              <a:noFill/>
              <a:prstDash val="solid"/>
              <a:miter/>
            </a:ln>
          </p:spPr>
          <p:txBody>
            <a:bodyPr rtlCol="0" anchor="ctr"/>
            <a:lstStyle/>
            <a:p>
              <a:endParaRPr lang="uk-UA"/>
            </a:p>
          </p:txBody>
        </p:sp>
        <p:sp>
          <p:nvSpPr>
            <p:cNvPr id="326" name="Freeform: Shape 325">
              <a:extLst>
                <a:ext uri="{FF2B5EF4-FFF2-40B4-BE49-F238E27FC236}">
                  <a16:creationId xmlns:a16="http://schemas.microsoft.com/office/drawing/2014/main" id="{3DBD8EDC-27C2-65D4-ADE7-0EB9055E12E1}"/>
                </a:ext>
              </a:extLst>
            </p:cNvPr>
            <p:cNvSpPr/>
            <p:nvPr/>
          </p:nvSpPr>
          <p:spPr>
            <a:xfrm>
              <a:off x="3446261"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27" name="Freeform: Shape 326">
              <a:extLst>
                <a:ext uri="{FF2B5EF4-FFF2-40B4-BE49-F238E27FC236}">
                  <a16:creationId xmlns:a16="http://schemas.microsoft.com/office/drawing/2014/main" id="{FB5A81AF-A103-F91C-F3D3-B9694A5C96DE}"/>
                </a:ext>
              </a:extLst>
            </p:cNvPr>
            <p:cNvSpPr/>
            <p:nvPr/>
          </p:nvSpPr>
          <p:spPr>
            <a:xfrm>
              <a:off x="5186597" y="893014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328" name="Freeform: Shape 327">
              <a:extLst>
                <a:ext uri="{FF2B5EF4-FFF2-40B4-BE49-F238E27FC236}">
                  <a16:creationId xmlns:a16="http://schemas.microsoft.com/office/drawing/2014/main" id="{37B8438D-929F-4CE6-5DA9-EF833EFB92D4}"/>
                </a:ext>
              </a:extLst>
            </p:cNvPr>
            <p:cNvSpPr/>
            <p:nvPr/>
          </p:nvSpPr>
          <p:spPr>
            <a:xfrm>
              <a:off x="6056752"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329" name="Freeform: Shape 328">
              <a:extLst>
                <a:ext uri="{FF2B5EF4-FFF2-40B4-BE49-F238E27FC236}">
                  <a16:creationId xmlns:a16="http://schemas.microsoft.com/office/drawing/2014/main" id="{36B467AC-FE42-9B38-BC4F-D4CD3399C1FB}"/>
                </a:ext>
              </a:extLst>
            </p:cNvPr>
            <p:cNvSpPr/>
            <p:nvPr/>
          </p:nvSpPr>
          <p:spPr>
            <a:xfrm>
              <a:off x="7797089" y="8930148"/>
              <a:ext cx="435050" cy="435104"/>
            </a:xfrm>
            <a:custGeom>
              <a:avLst/>
              <a:gdLst>
                <a:gd name="connsiteX0" fmla="*/ 0 w 435050"/>
                <a:gd name="connsiteY0" fmla="*/ 435077 h 435104"/>
                <a:gd name="connsiteX1" fmla="*/ 217511 w 435050"/>
                <a:gd name="connsiteY1" fmla="*/ 435077 h 435104"/>
                <a:gd name="connsiteX2" fmla="*/ 217511 w 435050"/>
                <a:gd name="connsiteY2" fmla="*/ 217566 h 435104"/>
                <a:gd name="connsiteX3" fmla="*/ 0 w 435050"/>
                <a:gd name="connsiteY3" fmla="*/ 435077 h 435104"/>
                <a:gd name="connsiteX4" fmla="*/ 217511 w 435050"/>
                <a:gd name="connsiteY4" fmla="*/ 0 h 435104"/>
                <a:gd name="connsiteX5" fmla="*/ 0 w 435050"/>
                <a:gd name="connsiteY5" fmla="*/ 0 h 435104"/>
                <a:gd name="connsiteX6" fmla="*/ 217511 w 435050"/>
                <a:gd name="connsiteY6" fmla="*/ 217539 h 435104"/>
                <a:gd name="connsiteX7" fmla="*/ 217511 w 435050"/>
                <a:gd name="connsiteY7" fmla="*/ 0 h 435104"/>
                <a:gd name="connsiteX8" fmla="*/ 435050 w 435050"/>
                <a:gd name="connsiteY8" fmla="*/ 435105 h 435104"/>
                <a:gd name="connsiteX9" fmla="*/ 217539 w 435050"/>
                <a:gd name="connsiteY9" fmla="*/ 435105 h 435104"/>
                <a:gd name="connsiteX10" fmla="*/ 435050 w 435050"/>
                <a:gd name="connsiteY10" fmla="*/ 217566 h 435104"/>
                <a:gd name="connsiteX11" fmla="*/ 435050 w 435050"/>
                <a:gd name="connsiteY11" fmla="*/ 435105 h 435104"/>
                <a:gd name="connsiteX12" fmla="*/ 435050 w 435050"/>
                <a:gd name="connsiteY12" fmla="*/ 27 h 435104"/>
                <a:gd name="connsiteX13" fmla="*/ 217539 w 435050"/>
                <a:gd name="connsiteY13" fmla="*/ 27 h 435104"/>
                <a:gd name="connsiteX14" fmla="*/ 435050 w 435050"/>
                <a:gd name="connsiteY14" fmla="*/ 217539 h 435104"/>
                <a:gd name="connsiteX15" fmla="*/ 435050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1" y="435077"/>
                  </a:lnTo>
                  <a:lnTo>
                    <a:pt x="217511" y="217566"/>
                  </a:lnTo>
                  <a:lnTo>
                    <a:pt x="0" y="435077"/>
                  </a:lnTo>
                  <a:close/>
                  <a:moveTo>
                    <a:pt x="217511" y="0"/>
                  </a:moveTo>
                  <a:lnTo>
                    <a:pt x="0" y="0"/>
                  </a:lnTo>
                  <a:lnTo>
                    <a:pt x="217511" y="217539"/>
                  </a:lnTo>
                  <a:lnTo>
                    <a:pt x="217511" y="0"/>
                  </a:lnTo>
                  <a:close/>
                  <a:moveTo>
                    <a:pt x="435050" y="435105"/>
                  </a:moveTo>
                  <a:lnTo>
                    <a:pt x="217539" y="435105"/>
                  </a:lnTo>
                  <a:lnTo>
                    <a:pt x="435050" y="217566"/>
                  </a:lnTo>
                  <a:lnTo>
                    <a:pt x="435050" y="435105"/>
                  </a:lnTo>
                  <a:close/>
                  <a:moveTo>
                    <a:pt x="435050" y="27"/>
                  </a:moveTo>
                  <a:lnTo>
                    <a:pt x="217539" y="27"/>
                  </a:lnTo>
                  <a:lnTo>
                    <a:pt x="435050" y="217539"/>
                  </a:lnTo>
                  <a:lnTo>
                    <a:pt x="435050" y="27"/>
                  </a:lnTo>
                  <a:close/>
                </a:path>
              </a:pathLst>
            </a:custGeom>
            <a:grpFill/>
            <a:ln w="27192" cap="flat">
              <a:noFill/>
              <a:prstDash val="solid"/>
              <a:miter/>
            </a:ln>
          </p:spPr>
          <p:txBody>
            <a:bodyPr rtlCol="0" anchor="ctr"/>
            <a:lstStyle/>
            <a:p>
              <a:endParaRPr lang="uk-UA"/>
            </a:p>
          </p:txBody>
        </p:sp>
        <p:sp>
          <p:nvSpPr>
            <p:cNvPr id="330" name="Freeform: Shape 329">
              <a:extLst>
                <a:ext uri="{FF2B5EF4-FFF2-40B4-BE49-F238E27FC236}">
                  <a16:creationId xmlns:a16="http://schemas.microsoft.com/office/drawing/2014/main" id="{3C352369-A364-D06D-15CA-20A7864AE99C}"/>
                </a:ext>
              </a:extLst>
            </p:cNvPr>
            <p:cNvSpPr/>
            <p:nvPr/>
          </p:nvSpPr>
          <p:spPr>
            <a:xfrm>
              <a:off x="6926907"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31" name="Freeform: Shape 330">
              <a:extLst>
                <a:ext uri="{FF2B5EF4-FFF2-40B4-BE49-F238E27FC236}">
                  <a16:creationId xmlns:a16="http://schemas.microsoft.com/office/drawing/2014/main" id="{9F086EBE-EB8D-911E-DA3E-2775A69925D3}"/>
                </a:ext>
              </a:extLst>
            </p:cNvPr>
            <p:cNvSpPr/>
            <p:nvPr/>
          </p:nvSpPr>
          <p:spPr>
            <a:xfrm>
              <a:off x="8667217"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332" name="Freeform: Shape 331">
              <a:extLst>
                <a:ext uri="{FF2B5EF4-FFF2-40B4-BE49-F238E27FC236}">
                  <a16:creationId xmlns:a16="http://schemas.microsoft.com/office/drawing/2014/main" id="{4EB91365-6DD4-F0EF-40F6-087F62B4E171}"/>
                </a:ext>
              </a:extLst>
            </p:cNvPr>
            <p:cNvSpPr/>
            <p:nvPr/>
          </p:nvSpPr>
          <p:spPr>
            <a:xfrm>
              <a:off x="9537399"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22" y="217593"/>
                    <a:pt x="330604" y="240516"/>
                    <a:pt x="371366" y="281277"/>
                  </a:cubicBezTo>
                  <a:cubicBezTo>
                    <a:pt x="412155"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333" name="Freeform: Shape 332">
              <a:extLst>
                <a:ext uri="{FF2B5EF4-FFF2-40B4-BE49-F238E27FC236}">
                  <a16:creationId xmlns:a16="http://schemas.microsoft.com/office/drawing/2014/main" id="{DE8A812A-B9F6-2EF3-6790-313ED149B48B}"/>
                </a:ext>
              </a:extLst>
            </p:cNvPr>
            <p:cNvSpPr/>
            <p:nvPr/>
          </p:nvSpPr>
          <p:spPr>
            <a:xfrm>
              <a:off x="1127770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34" name="Freeform: Shape 333">
              <a:extLst>
                <a:ext uri="{FF2B5EF4-FFF2-40B4-BE49-F238E27FC236}">
                  <a16:creationId xmlns:a16="http://schemas.microsoft.com/office/drawing/2014/main" id="{A20EA3EB-77D1-48E3-3D3A-89349E67EBBA}"/>
                </a:ext>
              </a:extLst>
            </p:cNvPr>
            <p:cNvSpPr/>
            <p:nvPr/>
          </p:nvSpPr>
          <p:spPr>
            <a:xfrm>
              <a:off x="10407554"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66 h 435077"/>
                <a:gd name="connsiteX9" fmla="*/ 435050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50" y="217539"/>
                  </a:lnTo>
                  <a:lnTo>
                    <a:pt x="435077" y="217539"/>
                  </a:lnTo>
                  <a:lnTo>
                    <a:pt x="435050" y="217539"/>
                  </a:lnTo>
                  <a:lnTo>
                    <a:pt x="435077" y="217566"/>
                  </a:lnTo>
                  <a:lnTo>
                    <a:pt x="435050"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35" name="Freeform: Shape 334">
              <a:extLst>
                <a:ext uri="{FF2B5EF4-FFF2-40B4-BE49-F238E27FC236}">
                  <a16:creationId xmlns:a16="http://schemas.microsoft.com/office/drawing/2014/main" id="{10F38D06-EC16-F8E5-8511-544051A80DC9}"/>
                </a:ext>
              </a:extLst>
            </p:cNvPr>
            <p:cNvSpPr/>
            <p:nvPr/>
          </p:nvSpPr>
          <p:spPr>
            <a:xfrm>
              <a:off x="12147864" y="8930148"/>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27 h 435077"/>
                <a:gd name="connsiteX5" fmla="*/ 435104 w 435103"/>
                <a:gd name="connsiteY5" fmla="*/ 217566 h 435077"/>
                <a:gd name="connsiteX6" fmla="*/ 217565 w 435103"/>
                <a:gd name="connsiteY6" fmla="*/ 27 h 435077"/>
                <a:gd name="connsiteX7" fmla="*/ 435104 w 435103"/>
                <a:gd name="connsiteY7" fmla="*/ 27 h 435077"/>
                <a:gd name="connsiteX8" fmla="*/ 217565 w 435103"/>
                <a:gd name="connsiteY8" fmla="*/ 435077 h 435077"/>
                <a:gd name="connsiteX9" fmla="*/ 435104 w 435103"/>
                <a:gd name="connsiteY9" fmla="*/ 217566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66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27"/>
                  </a:moveTo>
                  <a:lnTo>
                    <a:pt x="435104" y="217566"/>
                  </a:lnTo>
                  <a:lnTo>
                    <a:pt x="217565" y="27"/>
                  </a:lnTo>
                  <a:lnTo>
                    <a:pt x="435104" y="27"/>
                  </a:lnTo>
                  <a:close/>
                  <a:moveTo>
                    <a:pt x="217565" y="435077"/>
                  </a:moveTo>
                  <a:lnTo>
                    <a:pt x="435104" y="217566"/>
                  </a:lnTo>
                  <a:lnTo>
                    <a:pt x="435104" y="435077"/>
                  </a:lnTo>
                  <a:lnTo>
                    <a:pt x="217565" y="435077"/>
                  </a:lnTo>
                  <a:close/>
                  <a:moveTo>
                    <a:pt x="217565" y="435077"/>
                  </a:moveTo>
                  <a:lnTo>
                    <a:pt x="27" y="217566"/>
                  </a:lnTo>
                  <a:lnTo>
                    <a:pt x="27" y="435077"/>
                  </a:lnTo>
                  <a:lnTo>
                    <a:pt x="217565" y="435077"/>
                  </a:lnTo>
                  <a:close/>
                </a:path>
              </a:pathLst>
            </a:custGeom>
            <a:grpFill/>
            <a:ln w="27192" cap="flat">
              <a:noFill/>
              <a:prstDash val="solid"/>
              <a:miter/>
            </a:ln>
          </p:spPr>
          <p:txBody>
            <a:bodyPr rtlCol="0" anchor="ctr"/>
            <a:lstStyle/>
            <a:p>
              <a:endParaRPr lang="uk-UA"/>
            </a:p>
          </p:txBody>
        </p:sp>
        <p:sp>
          <p:nvSpPr>
            <p:cNvPr id="336" name="Freeform: Shape 335">
              <a:extLst>
                <a:ext uri="{FF2B5EF4-FFF2-40B4-BE49-F238E27FC236}">
                  <a16:creationId xmlns:a16="http://schemas.microsoft.com/office/drawing/2014/main" id="{C7B7F383-EEFB-4F25-ECDD-19E09B2C4066}"/>
                </a:ext>
              </a:extLst>
            </p:cNvPr>
            <p:cNvSpPr/>
            <p:nvPr/>
          </p:nvSpPr>
          <p:spPr>
            <a:xfrm>
              <a:off x="1301804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337" name="Freeform: Shape 336">
              <a:extLst>
                <a:ext uri="{FF2B5EF4-FFF2-40B4-BE49-F238E27FC236}">
                  <a16:creationId xmlns:a16="http://schemas.microsoft.com/office/drawing/2014/main" id="{C580173D-F36C-0D33-2AD2-524608CD0898}"/>
                </a:ext>
              </a:extLst>
            </p:cNvPr>
            <p:cNvSpPr/>
            <p:nvPr/>
          </p:nvSpPr>
          <p:spPr>
            <a:xfrm>
              <a:off x="14758382"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38" name="Freeform: Shape 337">
              <a:extLst>
                <a:ext uri="{FF2B5EF4-FFF2-40B4-BE49-F238E27FC236}">
                  <a16:creationId xmlns:a16="http://schemas.microsoft.com/office/drawing/2014/main" id="{361A2EED-789E-CC64-15E2-C0580730EA41}"/>
                </a:ext>
              </a:extLst>
            </p:cNvPr>
            <p:cNvSpPr/>
            <p:nvPr/>
          </p:nvSpPr>
          <p:spPr>
            <a:xfrm>
              <a:off x="138881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39" name="Freeform: Shape 338">
              <a:extLst>
                <a:ext uri="{FF2B5EF4-FFF2-40B4-BE49-F238E27FC236}">
                  <a16:creationId xmlns:a16="http://schemas.microsoft.com/office/drawing/2014/main" id="{35762759-8D4F-FBA0-5D06-11DF9A54191A}"/>
                </a:ext>
              </a:extLst>
            </p:cNvPr>
            <p:cNvSpPr/>
            <p:nvPr/>
          </p:nvSpPr>
          <p:spPr>
            <a:xfrm>
              <a:off x="15628536" y="893014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340" name="Freeform: Shape 339">
              <a:extLst>
                <a:ext uri="{FF2B5EF4-FFF2-40B4-BE49-F238E27FC236}">
                  <a16:creationId xmlns:a16="http://schemas.microsoft.com/office/drawing/2014/main" id="{184A2227-48C2-2332-DD1E-E0C2CE0DE50D}"/>
                </a:ext>
              </a:extLst>
            </p:cNvPr>
            <p:cNvSpPr/>
            <p:nvPr/>
          </p:nvSpPr>
          <p:spPr>
            <a:xfrm>
              <a:off x="1649871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341" name="Freeform: Shape 340">
              <a:extLst>
                <a:ext uri="{FF2B5EF4-FFF2-40B4-BE49-F238E27FC236}">
                  <a16:creationId xmlns:a16="http://schemas.microsoft.com/office/drawing/2014/main" id="{C9BB89B9-F9B9-0977-EA94-C8A64732EE90}"/>
                </a:ext>
              </a:extLst>
            </p:cNvPr>
            <p:cNvSpPr/>
            <p:nvPr/>
          </p:nvSpPr>
          <p:spPr>
            <a:xfrm>
              <a:off x="1823902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42" name="Freeform: Shape 341">
              <a:extLst>
                <a:ext uri="{FF2B5EF4-FFF2-40B4-BE49-F238E27FC236}">
                  <a16:creationId xmlns:a16="http://schemas.microsoft.com/office/drawing/2014/main" id="{17710AE2-8F05-6249-F7A1-0D55C40D7E64}"/>
                </a:ext>
              </a:extLst>
            </p:cNvPr>
            <p:cNvSpPr/>
            <p:nvPr/>
          </p:nvSpPr>
          <p:spPr>
            <a:xfrm>
              <a:off x="173688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43" name="Freeform: Shape 342">
              <a:extLst>
                <a:ext uri="{FF2B5EF4-FFF2-40B4-BE49-F238E27FC236}">
                  <a16:creationId xmlns:a16="http://schemas.microsoft.com/office/drawing/2014/main" id="{BB4EBEFF-C2EF-A155-3FA0-334454A7939E}"/>
                </a:ext>
              </a:extLst>
            </p:cNvPr>
            <p:cNvSpPr/>
            <p:nvPr/>
          </p:nvSpPr>
          <p:spPr>
            <a:xfrm>
              <a:off x="19109210"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344" name="Freeform: Shape 343">
              <a:extLst>
                <a:ext uri="{FF2B5EF4-FFF2-40B4-BE49-F238E27FC236}">
                  <a16:creationId xmlns:a16="http://schemas.microsoft.com/office/drawing/2014/main" id="{A3EAC384-F257-435F-FCAB-1A2CA7F9E58E}"/>
                </a:ext>
              </a:extLst>
            </p:cNvPr>
            <p:cNvSpPr/>
            <p:nvPr/>
          </p:nvSpPr>
          <p:spPr>
            <a:xfrm>
              <a:off x="1997936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345" name="Freeform: Shape 344">
              <a:extLst>
                <a:ext uri="{FF2B5EF4-FFF2-40B4-BE49-F238E27FC236}">
                  <a16:creationId xmlns:a16="http://schemas.microsoft.com/office/drawing/2014/main" id="{2D91FED1-12FF-DA33-FABD-FEDA4314764D}"/>
                </a:ext>
              </a:extLst>
            </p:cNvPr>
            <p:cNvSpPr/>
            <p:nvPr/>
          </p:nvSpPr>
          <p:spPr>
            <a:xfrm>
              <a:off x="21719702" y="893014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12 w 435077"/>
                <a:gd name="connsiteY4" fmla="*/ 0 h 435104"/>
                <a:gd name="connsiteX5" fmla="*/ 0 w 435077"/>
                <a:gd name="connsiteY5" fmla="*/ 0 h 435104"/>
                <a:gd name="connsiteX6" fmla="*/ 217512 w 435077"/>
                <a:gd name="connsiteY6" fmla="*/ 217539 h 435104"/>
                <a:gd name="connsiteX7" fmla="*/ 217512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12" y="0"/>
                  </a:moveTo>
                  <a:lnTo>
                    <a:pt x="0" y="0"/>
                  </a:lnTo>
                  <a:lnTo>
                    <a:pt x="217512" y="217539"/>
                  </a:lnTo>
                  <a:lnTo>
                    <a:pt x="217512"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46" name="Freeform: Shape 345">
              <a:extLst>
                <a:ext uri="{FF2B5EF4-FFF2-40B4-BE49-F238E27FC236}">
                  <a16:creationId xmlns:a16="http://schemas.microsoft.com/office/drawing/2014/main" id="{ED2AE294-4187-F62D-0B41-84FFF9F03D45}"/>
                </a:ext>
              </a:extLst>
            </p:cNvPr>
            <p:cNvSpPr/>
            <p:nvPr/>
          </p:nvSpPr>
          <p:spPr>
            <a:xfrm>
              <a:off x="20849520"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47" name="Freeform: Shape 346">
              <a:extLst>
                <a:ext uri="{FF2B5EF4-FFF2-40B4-BE49-F238E27FC236}">
                  <a16:creationId xmlns:a16="http://schemas.microsoft.com/office/drawing/2014/main" id="{0B3B8B64-0685-D965-CF01-0EF038C4BD36}"/>
                </a:ext>
              </a:extLst>
            </p:cNvPr>
            <p:cNvSpPr/>
            <p:nvPr/>
          </p:nvSpPr>
          <p:spPr>
            <a:xfrm>
              <a:off x="22589856"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348" name="Freeform: Shape 347">
              <a:extLst>
                <a:ext uri="{FF2B5EF4-FFF2-40B4-BE49-F238E27FC236}">
                  <a16:creationId xmlns:a16="http://schemas.microsoft.com/office/drawing/2014/main" id="{20E46D97-D62F-022A-B796-DD19C413643F}"/>
                </a:ext>
              </a:extLst>
            </p:cNvPr>
            <p:cNvSpPr/>
            <p:nvPr/>
          </p:nvSpPr>
          <p:spPr>
            <a:xfrm>
              <a:off x="2346003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39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48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5" y="240516"/>
                    <a:pt x="371339" y="281277"/>
                  </a:cubicBezTo>
                  <a:cubicBezTo>
                    <a:pt x="412154" y="322066"/>
                    <a:pt x="435077" y="377402"/>
                    <a:pt x="435077" y="435077"/>
                  </a:cubicBezTo>
                  <a:lnTo>
                    <a:pt x="217539" y="435077"/>
                  </a:lnTo>
                  <a:lnTo>
                    <a:pt x="0" y="435077"/>
                  </a:lnTo>
                  <a:cubicBezTo>
                    <a:pt x="0" y="377402"/>
                    <a:pt x="22895" y="322066"/>
                    <a:pt x="63712" y="281277"/>
                  </a:cubicBezTo>
                  <a:cubicBezTo>
                    <a:pt x="104472" y="240516"/>
                    <a:pt x="159727" y="217593"/>
                    <a:pt x="217348" y="217539"/>
                  </a:cubicBezTo>
                  <a:lnTo>
                    <a:pt x="0" y="217539"/>
                  </a:lnTo>
                  <a:cubicBezTo>
                    <a:pt x="0" y="159864"/>
                    <a:pt x="22895" y="104527"/>
                    <a:pt x="63712" y="63739"/>
                  </a:cubicBezTo>
                  <a:cubicBezTo>
                    <a:pt x="104501"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349" name="Freeform: Shape 348">
              <a:extLst>
                <a:ext uri="{FF2B5EF4-FFF2-40B4-BE49-F238E27FC236}">
                  <a16:creationId xmlns:a16="http://schemas.microsoft.com/office/drawing/2014/main" id="{D5C02AE7-8E5E-A9DC-B41E-22B6994801FB}"/>
                </a:ext>
              </a:extLst>
            </p:cNvPr>
            <p:cNvSpPr/>
            <p:nvPr/>
          </p:nvSpPr>
          <p:spPr>
            <a:xfrm>
              <a:off x="2433019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50" name="Freeform: Shape 349">
              <a:extLst>
                <a:ext uri="{FF2B5EF4-FFF2-40B4-BE49-F238E27FC236}">
                  <a16:creationId xmlns:a16="http://schemas.microsoft.com/office/drawing/2014/main" id="{D40825C1-67E6-6463-AB80-FEB65EFF8217}"/>
                </a:ext>
              </a:extLst>
            </p:cNvPr>
            <p:cNvSpPr/>
            <p:nvPr/>
          </p:nvSpPr>
          <p:spPr>
            <a:xfrm>
              <a:off x="83576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51" name="Freeform: Shape 350">
              <a:extLst>
                <a:ext uri="{FF2B5EF4-FFF2-40B4-BE49-F238E27FC236}">
                  <a16:creationId xmlns:a16="http://schemas.microsoft.com/office/drawing/2014/main" id="{DBA0D9F7-6433-F6A8-1883-B0F6FFFCE6AF}"/>
                </a:ext>
              </a:extLst>
            </p:cNvPr>
            <p:cNvSpPr/>
            <p:nvPr/>
          </p:nvSpPr>
          <p:spPr>
            <a:xfrm>
              <a:off x="-34398" y="9800303"/>
              <a:ext cx="435063" cy="435077"/>
            </a:xfrm>
            <a:custGeom>
              <a:avLst/>
              <a:gdLst>
                <a:gd name="connsiteX0" fmla="*/ 435064 w 435063"/>
                <a:gd name="connsiteY0" fmla="*/ 435077 h 435077"/>
                <a:gd name="connsiteX1" fmla="*/ 435064 w 435063"/>
                <a:gd name="connsiteY1" fmla="*/ 217566 h 435077"/>
                <a:gd name="connsiteX2" fmla="*/ 435064 w 435063"/>
                <a:gd name="connsiteY2" fmla="*/ 27 h 435077"/>
                <a:gd name="connsiteX3" fmla="*/ 217552 w 435063"/>
                <a:gd name="connsiteY3" fmla="*/ 27 h 435077"/>
                <a:gd name="connsiteX4" fmla="*/ 435064 w 435063"/>
                <a:gd name="connsiteY4" fmla="*/ 217566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66 h 435077"/>
                <a:gd name="connsiteX13" fmla="*/ 217525 w 435063"/>
                <a:gd name="connsiteY13" fmla="*/ 217566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66"/>
                  </a:lnTo>
                  <a:lnTo>
                    <a:pt x="435064" y="27"/>
                  </a:lnTo>
                  <a:lnTo>
                    <a:pt x="217552" y="27"/>
                  </a:lnTo>
                  <a:lnTo>
                    <a:pt x="435064" y="217566"/>
                  </a:lnTo>
                  <a:lnTo>
                    <a:pt x="217552" y="435077"/>
                  </a:lnTo>
                  <a:lnTo>
                    <a:pt x="435064" y="435077"/>
                  </a:lnTo>
                  <a:close/>
                  <a:moveTo>
                    <a:pt x="0" y="217539"/>
                  </a:moveTo>
                  <a:lnTo>
                    <a:pt x="0" y="0"/>
                  </a:lnTo>
                  <a:lnTo>
                    <a:pt x="217525" y="217539"/>
                  </a:lnTo>
                  <a:lnTo>
                    <a:pt x="0" y="217539"/>
                  </a:lnTo>
                  <a:close/>
                  <a:moveTo>
                    <a:pt x="0" y="435077"/>
                  </a:moveTo>
                  <a:lnTo>
                    <a:pt x="0" y="217566"/>
                  </a:lnTo>
                  <a:lnTo>
                    <a:pt x="217525" y="217566"/>
                  </a:lnTo>
                  <a:lnTo>
                    <a:pt x="0" y="435077"/>
                  </a:lnTo>
                  <a:close/>
                </a:path>
              </a:pathLst>
            </a:custGeom>
            <a:grpFill/>
            <a:ln w="27192" cap="flat">
              <a:noFill/>
              <a:prstDash val="solid"/>
              <a:miter/>
            </a:ln>
          </p:spPr>
          <p:txBody>
            <a:bodyPr rtlCol="0" anchor="ctr"/>
            <a:lstStyle/>
            <a:p>
              <a:endParaRPr lang="uk-UA"/>
            </a:p>
          </p:txBody>
        </p:sp>
        <p:sp>
          <p:nvSpPr>
            <p:cNvPr id="352" name="Freeform: Shape 351">
              <a:extLst>
                <a:ext uri="{FF2B5EF4-FFF2-40B4-BE49-F238E27FC236}">
                  <a16:creationId xmlns:a16="http://schemas.microsoft.com/office/drawing/2014/main" id="{0AD99F76-4ADE-FBF6-7FE9-E8B73150E472}"/>
                </a:ext>
              </a:extLst>
            </p:cNvPr>
            <p:cNvSpPr/>
            <p:nvPr/>
          </p:nvSpPr>
          <p:spPr>
            <a:xfrm>
              <a:off x="1705924"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353" name="Freeform: Shape 352">
              <a:extLst>
                <a:ext uri="{FF2B5EF4-FFF2-40B4-BE49-F238E27FC236}">
                  <a16:creationId xmlns:a16="http://schemas.microsoft.com/office/drawing/2014/main" id="{2BB8A862-79AF-D05C-E8A8-DA97F547D8B5}"/>
                </a:ext>
              </a:extLst>
            </p:cNvPr>
            <p:cNvSpPr/>
            <p:nvPr/>
          </p:nvSpPr>
          <p:spPr>
            <a:xfrm>
              <a:off x="2576106"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50" y="194642"/>
                    <a:pt x="275214"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4"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354" name="Freeform: Shape 353">
              <a:extLst>
                <a:ext uri="{FF2B5EF4-FFF2-40B4-BE49-F238E27FC236}">
                  <a16:creationId xmlns:a16="http://schemas.microsoft.com/office/drawing/2014/main" id="{49F71BFD-ED98-8D0C-61C7-AEBDF2A6512C}"/>
                </a:ext>
              </a:extLst>
            </p:cNvPr>
            <p:cNvSpPr/>
            <p:nvPr/>
          </p:nvSpPr>
          <p:spPr>
            <a:xfrm>
              <a:off x="4316416"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66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5" y="435077"/>
                  </a:moveTo>
                  <a:lnTo>
                    <a:pt x="217565" y="0"/>
                  </a:lnTo>
                  <a:lnTo>
                    <a:pt x="435077" y="217566"/>
                  </a:lnTo>
                  <a:lnTo>
                    <a:pt x="217565" y="435077"/>
                  </a:lnTo>
                  <a:close/>
                </a:path>
              </a:pathLst>
            </a:custGeom>
            <a:grpFill/>
            <a:ln w="27192" cap="flat">
              <a:noFill/>
              <a:prstDash val="solid"/>
              <a:miter/>
            </a:ln>
          </p:spPr>
          <p:txBody>
            <a:bodyPr rtlCol="0" anchor="ctr"/>
            <a:lstStyle/>
            <a:p>
              <a:endParaRPr lang="uk-UA"/>
            </a:p>
          </p:txBody>
        </p:sp>
        <p:sp>
          <p:nvSpPr>
            <p:cNvPr id="355" name="Freeform: Shape 354">
              <a:extLst>
                <a:ext uri="{FF2B5EF4-FFF2-40B4-BE49-F238E27FC236}">
                  <a16:creationId xmlns:a16="http://schemas.microsoft.com/office/drawing/2014/main" id="{593C3CB0-53F6-D500-59D2-F57CDE84C81B}"/>
                </a:ext>
              </a:extLst>
            </p:cNvPr>
            <p:cNvSpPr/>
            <p:nvPr/>
          </p:nvSpPr>
          <p:spPr>
            <a:xfrm>
              <a:off x="3446261"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56" name="Freeform: Shape 355">
              <a:extLst>
                <a:ext uri="{FF2B5EF4-FFF2-40B4-BE49-F238E27FC236}">
                  <a16:creationId xmlns:a16="http://schemas.microsoft.com/office/drawing/2014/main" id="{E3108F50-294F-1172-8519-17373858606F}"/>
                </a:ext>
              </a:extLst>
            </p:cNvPr>
            <p:cNvSpPr/>
            <p:nvPr/>
          </p:nvSpPr>
          <p:spPr>
            <a:xfrm>
              <a:off x="5186597"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357" name="Freeform: Shape 356">
              <a:extLst>
                <a:ext uri="{FF2B5EF4-FFF2-40B4-BE49-F238E27FC236}">
                  <a16:creationId xmlns:a16="http://schemas.microsoft.com/office/drawing/2014/main" id="{B4676F4F-A29D-E79B-1442-1911A26CFFE4}"/>
                </a:ext>
              </a:extLst>
            </p:cNvPr>
            <p:cNvSpPr/>
            <p:nvPr/>
          </p:nvSpPr>
          <p:spPr>
            <a:xfrm>
              <a:off x="6056752"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358" name="Freeform: Shape 357">
              <a:extLst>
                <a:ext uri="{FF2B5EF4-FFF2-40B4-BE49-F238E27FC236}">
                  <a16:creationId xmlns:a16="http://schemas.microsoft.com/office/drawing/2014/main" id="{54D921E0-833D-1265-A12D-711606AD331B}"/>
                </a:ext>
              </a:extLst>
            </p:cNvPr>
            <p:cNvSpPr/>
            <p:nvPr/>
          </p:nvSpPr>
          <p:spPr>
            <a:xfrm>
              <a:off x="779706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6 w 435077"/>
                <a:gd name="connsiteY4" fmla="*/ 435077 h 435077"/>
                <a:gd name="connsiteX5" fmla="*/ 217566 w 435077"/>
                <a:gd name="connsiteY5" fmla="*/ 0 h 435077"/>
                <a:gd name="connsiteX6" fmla="*/ 435077 w 435077"/>
                <a:gd name="connsiteY6" fmla="*/ 217566 h 435077"/>
                <a:gd name="connsiteX7" fmla="*/ 217566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6" y="435077"/>
                  </a:moveTo>
                  <a:lnTo>
                    <a:pt x="217566" y="0"/>
                  </a:lnTo>
                  <a:lnTo>
                    <a:pt x="435077" y="217566"/>
                  </a:lnTo>
                  <a:lnTo>
                    <a:pt x="217566" y="435077"/>
                  </a:lnTo>
                  <a:close/>
                </a:path>
              </a:pathLst>
            </a:custGeom>
            <a:grpFill/>
            <a:ln w="27192" cap="flat">
              <a:noFill/>
              <a:prstDash val="solid"/>
              <a:miter/>
            </a:ln>
          </p:spPr>
          <p:txBody>
            <a:bodyPr rtlCol="0" anchor="ctr"/>
            <a:lstStyle/>
            <a:p>
              <a:endParaRPr lang="uk-UA"/>
            </a:p>
          </p:txBody>
        </p:sp>
        <p:sp>
          <p:nvSpPr>
            <p:cNvPr id="359" name="Freeform: Shape 358">
              <a:extLst>
                <a:ext uri="{FF2B5EF4-FFF2-40B4-BE49-F238E27FC236}">
                  <a16:creationId xmlns:a16="http://schemas.microsoft.com/office/drawing/2014/main" id="{3AF960DC-545F-377F-FFFC-825D2E6928B4}"/>
                </a:ext>
              </a:extLst>
            </p:cNvPr>
            <p:cNvSpPr/>
            <p:nvPr/>
          </p:nvSpPr>
          <p:spPr>
            <a:xfrm>
              <a:off x="6926907"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60" name="Freeform: Shape 359">
              <a:extLst>
                <a:ext uri="{FF2B5EF4-FFF2-40B4-BE49-F238E27FC236}">
                  <a16:creationId xmlns:a16="http://schemas.microsoft.com/office/drawing/2014/main" id="{B8AD5AE0-4294-8AFA-5432-DFA892344433}"/>
                </a:ext>
              </a:extLst>
            </p:cNvPr>
            <p:cNvSpPr/>
            <p:nvPr/>
          </p:nvSpPr>
          <p:spPr>
            <a:xfrm>
              <a:off x="8667244"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361" name="Freeform: Shape 360">
              <a:extLst>
                <a:ext uri="{FF2B5EF4-FFF2-40B4-BE49-F238E27FC236}">
                  <a16:creationId xmlns:a16="http://schemas.microsoft.com/office/drawing/2014/main" id="{0F2EAF3C-FBBD-7A67-B7D9-ACE9B45D29B0}"/>
                </a:ext>
              </a:extLst>
            </p:cNvPr>
            <p:cNvSpPr/>
            <p:nvPr/>
          </p:nvSpPr>
          <p:spPr>
            <a:xfrm>
              <a:off x="9537399" y="980030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5" y="113039"/>
                    <a:pt x="371366" y="153827"/>
                  </a:cubicBezTo>
                  <a:cubicBezTo>
                    <a:pt x="330550" y="194642"/>
                    <a:pt x="275214"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5" y="322066"/>
                    <a:pt x="371366" y="281277"/>
                  </a:cubicBezTo>
                  <a:cubicBezTo>
                    <a:pt x="330550" y="240462"/>
                    <a:pt x="275214"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362" name="Freeform: Shape 361">
              <a:extLst>
                <a:ext uri="{FF2B5EF4-FFF2-40B4-BE49-F238E27FC236}">
                  <a16:creationId xmlns:a16="http://schemas.microsoft.com/office/drawing/2014/main" id="{1BD2BB58-C188-7393-6005-EC2B9691EB09}"/>
                </a:ext>
              </a:extLst>
            </p:cNvPr>
            <p:cNvSpPr/>
            <p:nvPr/>
          </p:nvSpPr>
          <p:spPr>
            <a:xfrm>
              <a:off x="1127770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63" name="Freeform: Shape 362">
              <a:extLst>
                <a:ext uri="{FF2B5EF4-FFF2-40B4-BE49-F238E27FC236}">
                  <a16:creationId xmlns:a16="http://schemas.microsoft.com/office/drawing/2014/main" id="{9BE60CBA-518F-81B1-6494-6FF198629A08}"/>
                </a:ext>
              </a:extLst>
            </p:cNvPr>
            <p:cNvSpPr/>
            <p:nvPr/>
          </p:nvSpPr>
          <p:spPr>
            <a:xfrm>
              <a:off x="1040755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1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66"/>
                  </a:lnTo>
                  <a:lnTo>
                    <a:pt x="217511" y="217566"/>
                  </a:lnTo>
                  <a:lnTo>
                    <a:pt x="0" y="435077"/>
                  </a:lnTo>
                  <a:close/>
                </a:path>
              </a:pathLst>
            </a:custGeom>
            <a:grpFill/>
            <a:ln w="27192" cap="flat">
              <a:noFill/>
              <a:prstDash val="solid"/>
              <a:miter/>
            </a:ln>
          </p:spPr>
          <p:txBody>
            <a:bodyPr rtlCol="0" anchor="ctr"/>
            <a:lstStyle/>
            <a:p>
              <a:endParaRPr lang="uk-UA"/>
            </a:p>
          </p:txBody>
        </p:sp>
        <p:sp>
          <p:nvSpPr>
            <p:cNvPr id="364" name="Freeform: Shape 363">
              <a:extLst>
                <a:ext uri="{FF2B5EF4-FFF2-40B4-BE49-F238E27FC236}">
                  <a16:creationId xmlns:a16="http://schemas.microsoft.com/office/drawing/2014/main" id="{58660536-6428-55D0-E325-34768CBD75A4}"/>
                </a:ext>
              </a:extLst>
            </p:cNvPr>
            <p:cNvSpPr/>
            <p:nvPr/>
          </p:nvSpPr>
          <p:spPr>
            <a:xfrm>
              <a:off x="12147891"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365" name="Freeform: Shape 364">
              <a:extLst>
                <a:ext uri="{FF2B5EF4-FFF2-40B4-BE49-F238E27FC236}">
                  <a16:creationId xmlns:a16="http://schemas.microsoft.com/office/drawing/2014/main" id="{EE44A181-8FB7-D7B9-1D19-812372D89DD0}"/>
                </a:ext>
              </a:extLst>
            </p:cNvPr>
            <p:cNvSpPr/>
            <p:nvPr/>
          </p:nvSpPr>
          <p:spPr>
            <a:xfrm>
              <a:off x="1301804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66" name="Freeform: Shape 365">
              <a:extLst>
                <a:ext uri="{FF2B5EF4-FFF2-40B4-BE49-F238E27FC236}">
                  <a16:creationId xmlns:a16="http://schemas.microsoft.com/office/drawing/2014/main" id="{030963F9-17B7-1133-7343-2200B5AB82ED}"/>
                </a:ext>
              </a:extLst>
            </p:cNvPr>
            <p:cNvSpPr/>
            <p:nvPr/>
          </p:nvSpPr>
          <p:spPr>
            <a:xfrm>
              <a:off x="1475838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67" name="Freeform: Shape 366">
              <a:extLst>
                <a:ext uri="{FF2B5EF4-FFF2-40B4-BE49-F238E27FC236}">
                  <a16:creationId xmlns:a16="http://schemas.microsoft.com/office/drawing/2014/main" id="{C04A0E7B-99AB-8B1C-AF76-6A6A7F903860}"/>
                </a:ext>
              </a:extLst>
            </p:cNvPr>
            <p:cNvSpPr/>
            <p:nvPr/>
          </p:nvSpPr>
          <p:spPr>
            <a:xfrm>
              <a:off x="1388820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68" name="Freeform: Shape 367">
              <a:extLst>
                <a:ext uri="{FF2B5EF4-FFF2-40B4-BE49-F238E27FC236}">
                  <a16:creationId xmlns:a16="http://schemas.microsoft.com/office/drawing/2014/main" id="{5347F872-F60F-E8B9-BF9E-D9353366D333}"/>
                </a:ext>
              </a:extLst>
            </p:cNvPr>
            <p:cNvSpPr/>
            <p:nvPr/>
          </p:nvSpPr>
          <p:spPr>
            <a:xfrm>
              <a:off x="15628565"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369" name="Freeform: Shape 368">
              <a:extLst>
                <a:ext uri="{FF2B5EF4-FFF2-40B4-BE49-F238E27FC236}">
                  <a16:creationId xmlns:a16="http://schemas.microsoft.com/office/drawing/2014/main" id="{5584ED50-BED0-1C6A-9F7B-E297781A6133}"/>
                </a:ext>
              </a:extLst>
            </p:cNvPr>
            <p:cNvSpPr/>
            <p:nvPr/>
          </p:nvSpPr>
          <p:spPr>
            <a:xfrm>
              <a:off x="16498719" y="980030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370" name="Freeform: Shape 369">
              <a:extLst>
                <a:ext uri="{FF2B5EF4-FFF2-40B4-BE49-F238E27FC236}">
                  <a16:creationId xmlns:a16="http://schemas.microsoft.com/office/drawing/2014/main" id="{4087F72A-80B9-1245-68D0-491194A8074A}"/>
                </a:ext>
              </a:extLst>
            </p:cNvPr>
            <p:cNvSpPr/>
            <p:nvPr/>
          </p:nvSpPr>
          <p:spPr>
            <a:xfrm>
              <a:off x="1823902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71" name="Freeform: Shape 370">
              <a:extLst>
                <a:ext uri="{FF2B5EF4-FFF2-40B4-BE49-F238E27FC236}">
                  <a16:creationId xmlns:a16="http://schemas.microsoft.com/office/drawing/2014/main" id="{9321B40A-C5EB-FDE2-8343-D445067C33AE}"/>
                </a:ext>
              </a:extLst>
            </p:cNvPr>
            <p:cNvSpPr/>
            <p:nvPr/>
          </p:nvSpPr>
          <p:spPr>
            <a:xfrm>
              <a:off x="1736887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372" name="Freeform: Shape 371">
              <a:extLst>
                <a:ext uri="{FF2B5EF4-FFF2-40B4-BE49-F238E27FC236}">
                  <a16:creationId xmlns:a16="http://schemas.microsoft.com/office/drawing/2014/main" id="{A135DC37-A601-1B3F-8E75-00FC0CCB8FDD}"/>
                </a:ext>
              </a:extLst>
            </p:cNvPr>
            <p:cNvSpPr/>
            <p:nvPr/>
          </p:nvSpPr>
          <p:spPr>
            <a:xfrm>
              <a:off x="19109210" y="9800303"/>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373" name="Freeform: Shape 372">
              <a:extLst>
                <a:ext uri="{FF2B5EF4-FFF2-40B4-BE49-F238E27FC236}">
                  <a16:creationId xmlns:a16="http://schemas.microsoft.com/office/drawing/2014/main" id="{E50A0CB8-4760-E751-FA10-5E9E00BC58C6}"/>
                </a:ext>
              </a:extLst>
            </p:cNvPr>
            <p:cNvSpPr/>
            <p:nvPr/>
          </p:nvSpPr>
          <p:spPr>
            <a:xfrm>
              <a:off x="1997936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74" name="Freeform: Shape 373">
              <a:extLst>
                <a:ext uri="{FF2B5EF4-FFF2-40B4-BE49-F238E27FC236}">
                  <a16:creationId xmlns:a16="http://schemas.microsoft.com/office/drawing/2014/main" id="{5A0DC31C-E80B-1C12-1657-A1E02C59219C}"/>
                </a:ext>
              </a:extLst>
            </p:cNvPr>
            <p:cNvSpPr/>
            <p:nvPr/>
          </p:nvSpPr>
          <p:spPr>
            <a:xfrm>
              <a:off x="21719702" y="9800303"/>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75" name="Freeform: Shape 374">
              <a:extLst>
                <a:ext uri="{FF2B5EF4-FFF2-40B4-BE49-F238E27FC236}">
                  <a16:creationId xmlns:a16="http://schemas.microsoft.com/office/drawing/2014/main" id="{3C27C920-FCCA-BF92-46BF-FDBAEC6F6DF2}"/>
                </a:ext>
              </a:extLst>
            </p:cNvPr>
            <p:cNvSpPr/>
            <p:nvPr/>
          </p:nvSpPr>
          <p:spPr>
            <a:xfrm>
              <a:off x="2084952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76" name="Freeform: Shape 375">
              <a:extLst>
                <a:ext uri="{FF2B5EF4-FFF2-40B4-BE49-F238E27FC236}">
                  <a16:creationId xmlns:a16="http://schemas.microsoft.com/office/drawing/2014/main" id="{C73EF426-8571-AEAE-F4F5-6102AA4B6FA2}"/>
                </a:ext>
              </a:extLst>
            </p:cNvPr>
            <p:cNvSpPr/>
            <p:nvPr/>
          </p:nvSpPr>
          <p:spPr>
            <a:xfrm>
              <a:off x="22589856" y="9800303"/>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377" name="Freeform: Shape 376">
              <a:extLst>
                <a:ext uri="{FF2B5EF4-FFF2-40B4-BE49-F238E27FC236}">
                  <a16:creationId xmlns:a16="http://schemas.microsoft.com/office/drawing/2014/main" id="{C4BEA6BF-B7EB-3FC9-7F3E-F9EE243E16B6}"/>
                </a:ext>
              </a:extLst>
            </p:cNvPr>
            <p:cNvSpPr/>
            <p:nvPr/>
          </p:nvSpPr>
          <p:spPr>
            <a:xfrm>
              <a:off x="23460039"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501" y="194642"/>
                    <a:pt x="63712" y="153827"/>
                  </a:cubicBezTo>
                  <a:close/>
                  <a:moveTo>
                    <a:pt x="63712"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78" name="Freeform: Shape 377">
              <a:extLst>
                <a:ext uri="{FF2B5EF4-FFF2-40B4-BE49-F238E27FC236}">
                  <a16:creationId xmlns:a16="http://schemas.microsoft.com/office/drawing/2014/main" id="{F32324A6-9039-BA56-3502-7C747257D54E}"/>
                </a:ext>
              </a:extLst>
            </p:cNvPr>
            <p:cNvSpPr/>
            <p:nvPr/>
          </p:nvSpPr>
          <p:spPr>
            <a:xfrm>
              <a:off x="2433019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79" name="Freeform: Shape 378">
              <a:extLst>
                <a:ext uri="{FF2B5EF4-FFF2-40B4-BE49-F238E27FC236}">
                  <a16:creationId xmlns:a16="http://schemas.microsoft.com/office/drawing/2014/main" id="{70BFB394-5AB7-6702-2236-C97A168FFAB1}"/>
                </a:ext>
              </a:extLst>
            </p:cNvPr>
            <p:cNvSpPr/>
            <p:nvPr/>
          </p:nvSpPr>
          <p:spPr>
            <a:xfrm>
              <a:off x="835742"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80" name="Freeform: Shape 379">
              <a:extLst>
                <a:ext uri="{FF2B5EF4-FFF2-40B4-BE49-F238E27FC236}">
                  <a16:creationId xmlns:a16="http://schemas.microsoft.com/office/drawing/2014/main" id="{B034BCB1-386B-A2BA-1D28-6354FCC420EB}"/>
                </a:ext>
              </a:extLst>
            </p:cNvPr>
            <p:cNvSpPr/>
            <p:nvPr/>
          </p:nvSpPr>
          <p:spPr>
            <a:xfrm>
              <a:off x="-34407" y="10670458"/>
              <a:ext cx="435072" cy="435077"/>
            </a:xfrm>
            <a:custGeom>
              <a:avLst/>
              <a:gdLst>
                <a:gd name="connsiteX0" fmla="*/ 371360 w 435072"/>
                <a:gd name="connsiteY0" fmla="*/ 63739 h 435077"/>
                <a:gd name="connsiteX1" fmla="*/ 435072 w 435072"/>
                <a:gd name="connsiteY1" fmla="*/ 217539 h 435077"/>
                <a:gd name="connsiteX2" fmla="*/ 217724 w 435072"/>
                <a:gd name="connsiteY2" fmla="*/ 217539 h 435077"/>
                <a:gd name="connsiteX3" fmla="*/ 371360 w 435072"/>
                <a:gd name="connsiteY3" fmla="*/ 281277 h 435077"/>
                <a:gd name="connsiteX4" fmla="*/ 435072 w 435072"/>
                <a:gd name="connsiteY4" fmla="*/ 435077 h 435077"/>
                <a:gd name="connsiteX5" fmla="*/ 217533 w 435072"/>
                <a:gd name="connsiteY5" fmla="*/ 435077 h 435077"/>
                <a:gd name="connsiteX6" fmla="*/ 5 w 435072"/>
                <a:gd name="connsiteY6" fmla="*/ 435077 h 435077"/>
                <a:gd name="connsiteX7" fmla="*/ 63720 w 435072"/>
                <a:gd name="connsiteY7" fmla="*/ 281277 h 435077"/>
                <a:gd name="connsiteX8" fmla="*/ 217370 w 435072"/>
                <a:gd name="connsiteY8" fmla="*/ 217539 h 435077"/>
                <a:gd name="connsiteX9" fmla="*/ 0 w 435072"/>
                <a:gd name="connsiteY9" fmla="*/ 217539 h 435077"/>
                <a:gd name="connsiteX10" fmla="*/ 63717 w 435072"/>
                <a:gd name="connsiteY10" fmla="*/ 63739 h 435077"/>
                <a:gd name="connsiteX11" fmla="*/ 217533 w 435072"/>
                <a:gd name="connsiteY11" fmla="*/ 0 h 435077"/>
                <a:gd name="connsiteX12" fmla="*/ 371360 w 435072"/>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2" h="435077">
                  <a:moveTo>
                    <a:pt x="371360" y="63739"/>
                  </a:moveTo>
                  <a:cubicBezTo>
                    <a:pt x="412149" y="104527"/>
                    <a:pt x="435072" y="159864"/>
                    <a:pt x="435072" y="217539"/>
                  </a:cubicBezTo>
                  <a:lnTo>
                    <a:pt x="217724" y="217539"/>
                  </a:lnTo>
                  <a:cubicBezTo>
                    <a:pt x="275344" y="217593"/>
                    <a:pt x="330599" y="240516"/>
                    <a:pt x="371360" y="281277"/>
                  </a:cubicBezTo>
                  <a:cubicBezTo>
                    <a:pt x="412176" y="322066"/>
                    <a:pt x="435072" y="377402"/>
                    <a:pt x="435072" y="435077"/>
                  </a:cubicBezTo>
                  <a:lnTo>
                    <a:pt x="217533" y="435077"/>
                  </a:lnTo>
                  <a:lnTo>
                    <a:pt x="5" y="435077"/>
                  </a:lnTo>
                  <a:cubicBezTo>
                    <a:pt x="5" y="377402"/>
                    <a:pt x="22923" y="322066"/>
                    <a:pt x="63720" y="281277"/>
                  </a:cubicBezTo>
                  <a:cubicBezTo>
                    <a:pt x="104476" y="240516"/>
                    <a:pt x="159750" y="217593"/>
                    <a:pt x="217370" y="217539"/>
                  </a:cubicBezTo>
                  <a:lnTo>
                    <a:pt x="0" y="217539"/>
                  </a:lnTo>
                  <a:cubicBezTo>
                    <a:pt x="0" y="159864"/>
                    <a:pt x="22921" y="104527"/>
                    <a:pt x="63717" y="63739"/>
                  </a:cubicBezTo>
                  <a:cubicBezTo>
                    <a:pt x="104514" y="22923"/>
                    <a:pt x="159858" y="0"/>
                    <a:pt x="217533" y="0"/>
                  </a:cubicBezTo>
                  <a:cubicBezTo>
                    <a:pt x="275236" y="0"/>
                    <a:pt x="330572" y="22923"/>
                    <a:pt x="371360" y="63739"/>
                  </a:cubicBezTo>
                  <a:close/>
                </a:path>
              </a:pathLst>
            </a:custGeom>
            <a:grpFill/>
            <a:ln w="27192" cap="flat">
              <a:noFill/>
              <a:prstDash val="solid"/>
              <a:miter/>
            </a:ln>
          </p:spPr>
          <p:txBody>
            <a:bodyPr rtlCol="0" anchor="ctr"/>
            <a:lstStyle/>
            <a:p>
              <a:endParaRPr lang="uk-UA"/>
            </a:p>
          </p:txBody>
        </p:sp>
        <p:sp>
          <p:nvSpPr>
            <p:cNvPr id="381" name="Freeform: Shape 380">
              <a:extLst>
                <a:ext uri="{FF2B5EF4-FFF2-40B4-BE49-F238E27FC236}">
                  <a16:creationId xmlns:a16="http://schemas.microsoft.com/office/drawing/2014/main" id="{4D8FD069-92D8-39E4-3DC7-D4258C053DAE}"/>
                </a:ext>
              </a:extLst>
            </p:cNvPr>
            <p:cNvSpPr/>
            <p:nvPr/>
          </p:nvSpPr>
          <p:spPr>
            <a:xfrm>
              <a:off x="170592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82" name="Freeform: Shape 381">
              <a:extLst>
                <a:ext uri="{FF2B5EF4-FFF2-40B4-BE49-F238E27FC236}">
                  <a16:creationId xmlns:a16="http://schemas.microsoft.com/office/drawing/2014/main" id="{827CF896-C0CE-0853-886D-F8B905F9CECD}"/>
                </a:ext>
              </a:extLst>
            </p:cNvPr>
            <p:cNvSpPr/>
            <p:nvPr/>
          </p:nvSpPr>
          <p:spPr>
            <a:xfrm>
              <a:off x="2576079" y="1067045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383" name="Freeform: Shape 382">
              <a:extLst>
                <a:ext uri="{FF2B5EF4-FFF2-40B4-BE49-F238E27FC236}">
                  <a16:creationId xmlns:a16="http://schemas.microsoft.com/office/drawing/2014/main" id="{51ED0B3C-09F4-E896-4E67-A8899521D2AB}"/>
                </a:ext>
              </a:extLst>
            </p:cNvPr>
            <p:cNvSpPr/>
            <p:nvPr/>
          </p:nvSpPr>
          <p:spPr>
            <a:xfrm>
              <a:off x="4316416"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84" name="Freeform: Shape 383">
              <a:extLst>
                <a:ext uri="{FF2B5EF4-FFF2-40B4-BE49-F238E27FC236}">
                  <a16:creationId xmlns:a16="http://schemas.microsoft.com/office/drawing/2014/main" id="{50EF2D02-0FCF-824D-55F2-062690E2295E}"/>
                </a:ext>
              </a:extLst>
            </p:cNvPr>
            <p:cNvSpPr/>
            <p:nvPr/>
          </p:nvSpPr>
          <p:spPr>
            <a:xfrm>
              <a:off x="3446261"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41" y="0"/>
                    <a:pt x="330577" y="22923"/>
                    <a:pt x="371366" y="63739"/>
                  </a:cubicBezTo>
                  <a:close/>
                </a:path>
              </a:pathLst>
            </a:custGeom>
            <a:grpFill/>
            <a:ln w="27192" cap="flat">
              <a:noFill/>
              <a:prstDash val="solid"/>
              <a:miter/>
            </a:ln>
          </p:spPr>
          <p:txBody>
            <a:bodyPr rtlCol="0" anchor="ctr"/>
            <a:lstStyle/>
            <a:p>
              <a:endParaRPr lang="uk-UA"/>
            </a:p>
          </p:txBody>
        </p:sp>
        <p:sp>
          <p:nvSpPr>
            <p:cNvPr id="385" name="Freeform: Shape 384">
              <a:extLst>
                <a:ext uri="{FF2B5EF4-FFF2-40B4-BE49-F238E27FC236}">
                  <a16:creationId xmlns:a16="http://schemas.microsoft.com/office/drawing/2014/main" id="{6293BA9C-B61F-E403-1D17-8873A39E0AFC}"/>
                </a:ext>
              </a:extLst>
            </p:cNvPr>
            <p:cNvSpPr/>
            <p:nvPr/>
          </p:nvSpPr>
          <p:spPr>
            <a:xfrm>
              <a:off x="5186597" y="1067045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86" name="Freeform: Shape 385">
              <a:extLst>
                <a:ext uri="{FF2B5EF4-FFF2-40B4-BE49-F238E27FC236}">
                  <a16:creationId xmlns:a16="http://schemas.microsoft.com/office/drawing/2014/main" id="{A54C1E27-6881-46CF-E7C8-03E26F09E03B}"/>
                </a:ext>
              </a:extLst>
            </p:cNvPr>
            <p:cNvSpPr/>
            <p:nvPr/>
          </p:nvSpPr>
          <p:spPr>
            <a:xfrm>
              <a:off x="6056752" y="1067045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387" name="Freeform: Shape 386">
              <a:extLst>
                <a:ext uri="{FF2B5EF4-FFF2-40B4-BE49-F238E27FC236}">
                  <a16:creationId xmlns:a16="http://schemas.microsoft.com/office/drawing/2014/main" id="{FDC0972F-E229-5A4A-CBE3-A81A3D324632}"/>
                </a:ext>
              </a:extLst>
            </p:cNvPr>
            <p:cNvSpPr/>
            <p:nvPr/>
          </p:nvSpPr>
          <p:spPr>
            <a:xfrm>
              <a:off x="7797062"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88" name="Freeform: Shape 387">
              <a:extLst>
                <a:ext uri="{FF2B5EF4-FFF2-40B4-BE49-F238E27FC236}">
                  <a16:creationId xmlns:a16="http://schemas.microsoft.com/office/drawing/2014/main" id="{B94F97B9-B0D4-D551-E9CC-9B8E4914C29C}"/>
                </a:ext>
              </a:extLst>
            </p:cNvPr>
            <p:cNvSpPr/>
            <p:nvPr/>
          </p:nvSpPr>
          <p:spPr>
            <a:xfrm>
              <a:off x="6926907"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389" name="Freeform: Shape 388">
              <a:extLst>
                <a:ext uri="{FF2B5EF4-FFF2-40B4-BE49-F238E27FC236}">
                  <a16:creationId xmlns:a16="http://schemas.microsoft.com/office/drawing/2014/main" id="{BDBA9CA4-85E3-F4D3-2E35-8D86C1784837}"/>
                </a:ext>
              </a:extLst>
            </p:cNvPr>
            <p:cNvSpPr/>
            <p:nvPr/>
          </p:nvSpPr>
          <p:spPr>
            <a:xfrm>
              <a:off x="8667217"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90" name="Freeform: Shape 389">
              <a:extLst>
                <a:ext uri="{FF2B5EF4-FFF2-40B4-BE49-F238E27FC236}">
                  <a16:creationId xmlns:a16="http://schemas.microsoft.com/office/drawing/2014/main" id="{E1D33914-8E7C-2420-122B-5ECBEA7D5029}"/>
                </a:ext>
              </a:extLst>
            </p:cNvPr>
            <p:cNvSpPr/>
            <p:nvPr/>
          </p:nvSpPr>
          <p:spPr>
            <a:xfrm>
              <a:off x="9537371"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391" name="Freeform: Shape 390">
              <a:extLst>
                <a:ext uri="{FF2B5EF4-FFF2-40B4-BE49-F238E27FC236}">
                  <a16:creationId xmlns:a16="http://schemas.microsoft.com/office/drawing/2014/main" id="{E5801374-B8ED-8BFB-B73C-DA3E4CD13079}"/>
                </a:ext>
              </a:extLst>
            </p:cNvPr>
            <p:cNvSpPr/>
            <p:nvPr/>
          </p:nvSpPr>
          <p:spPr>
            <a:xfrm>
              <a:off x="11277709"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49 w 435077"/>
                <a:gd name="connsiteY5" fmla="*/ 217539 h 435077"/>
                <a:gd name="connsiteX6" fmla="*/ 435077 w 435077"/>
                <a:gd name="connsiteY6" fmla="*/ 217539 h 435077"/>
                <a:gd name="connsiteX7" fmla="*/ 435049 w 435077"/>
                <a:gd name="connsiteY7" fmla="*/ 217539 h 435077"/>
                <a:gd name="connsiteX8" fmla="*/ 435077 w 435077"/>
                <a:gd name="connsiteY8" fmla="*/ 217566 h 435077"/>
                <a:gd name="connsiteX9" fmla="*/ 435049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49" y="217539"/>
                  </a:lnTo>
                  <a:lnTo>
                    <a:pt x="435077" y="217539"/>
                  </a:lnTo>
                  <a:lnTo>
                    <a:pt x="435049" y="217539"/>
                  </a:lnTo>
                  <a:lnTo>
                    <a:pt x="435077" y="217566"/>
                  </a:lnTo>
                  <a:lnTo>
                    <a:pt x="435049"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92" name="Freeform: Shape 391">
              <a:extLst>
                <a:ext uri="{FF2B5EF4-FFF2-40B4-BE49-F238E27FC236}">
                  <a16:creationId xmlns:a16="http://schemas.microsoft.com/office/drawing/2014/main" id="{2753ED4F-A856-7621-509E-1B3F03C70848}"/>
                </a:ext>
              </a:extLst>
            </p:cNvPr>
            <p:cNvSpPr/>
            <p:nvPr/>
          </p:nvSpPr>
          <p:spPr>
            <a:xfrm>
              <a:off x="10407526" y="10670458"/>
              <a:ext cx="435104" cy="435077"/>
            </a:xfrm>
            <a:custGeom>
              <a:avLst/>
              <a:gdLst>
                <a:gd name="connsiteX0" fmla="*/ 371366 w 435104"/>
                <a:gd name="connsiteY0" fmla="*/ 63739 h 435077"/>
                <a:gd name="connsiteX1" fmla="*/ 435077 w 435104"/>
                <a:gd name="connsiteY1" fmla="*/ 217539 h 435077"/>
                <a:gd name="connsiteX2" fmla="*/ 217730 w 435104"/>
                <a:gd name="connsiteY2" fmla="*/ 217539 h 435077"/>
                <a:gd name="connsiteX3" fmla="*/ 371366 w 435104"/>
                <a:gd name="connsiteY3" fmla="*/ 281277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77 h 435077"/>
                <a:gd name="connsiteX8" fmla="*/ 217376 w 435104"/>
                <a:gd name="connsiteY8" fmla="*/ 217539 h 435077"/>
                <a:gd name="connsiteX9" fmla="*/ 0 w 435104"/>
                <a:gd name="connsiteY9" fmla="*/ 217539 h 435077"/>
                <a:gd name="connsiteX10" fmla="*/ 63739 w 435104"/>
                <a:gd name="connsiteY10" fmla="*/ 63739 h 435077"/>
                <a:gd name="connsiteX11" fmla="*/ 217539 w 435104"/>
                <a:gd name="connsiteY11" fmla="*/ 0 h 435077"/>
                <a:gd name="connsiteX12" fmla="*/ 371366 w 435104"/>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39"/>
                  </a:moveTo>
                  <a:cubicBezTo>
                    <a:pt x="412182" y="104527"/>
                    <a:pt x="435077" y="159864"/>
                    <a:pt x="435077" y="217539"/>
                  </a:cubicBezTo>
                  <a:lnTo>
                    <a:pt x="217730" y="217539"/>
                  </a:lnTo>
                  <a:cubicBezTo>
                    <a:pt x="275350" y="217593"/>
                    <a:pt x="330632" y="240516"/>
                    <a:pt x="371366" y="281277"/>
                  </a:cubicBezTo>
                  <a:cubicBezTo>
                    <a:pt x="412182" y="322066"/>
                    <a:pt x="435105" y="377402"/>
                    <a:pt x="435105" y="435077"/>
                  </a:cubicBezTo>
                  <a:lnTo>
                    <a:pt x="217566" y="435077"/>
                  </a:lnTo>
                  <a:lnTo>
                    <a:pt x="27" y="435077"/>
                  </a:lnTo>
                  <a:cubicBezTo>
                    <a:pt x="27" y="377402"/>
                    <a:pt x="22924" y="322066"/>
                    <a:pt x="63739" y="281277"/>
                  </a:cubicBezTo>
                  <a:cubicBezTo>
                    <a:pt x="104501" y="240516"/>
                    <a:pt x="159755" y="217593"/>
                    <a:pt x="217376" y="217539"/>
                  </a:cubicBezTo>
                  <a:lnTo>
                    <a:pt x="0" y="217539"/>
                  </a:lnTo>
                  <a:cubicBezTo>
                    <a:pt x="0" y="159864"/>
                    <a:pt x="22924" y="104527"/>
                    <a:pt x="63739" y="63739"/>
                  </a:cubicBezTo>
                  <a:cubicBezTo>
                    <a:pt x="104527" y="22923"/>
                    <a:pt x="159864" y="0"/>
                    <a:pt x="217539" y="0"/>
                  </a:cubicBezTo>
                  <a:cubicBezTo>
                    <a:pt x="275241" y="0"/>
                    <a:pt x="330578" y="22923"/>
                    <a:pt x="371366" y="63739"/>
                  </a:cubicBezTo>
                  <a:close/>
                </a:path>
              </a:pathLst>
            </a:custGeom>
            <a:grpFill/>
            <a:ln w="27192" cap="flat">
              <a:noFill/>
              <a:prstDash val="solid"/>
              <a:miter/>
            </a:ln>
          </p:spPr>
          <p:txBody>
            <a:bodyPr rtlCol="0" anchor="ctr"/>
            <a:lstStyle/>
            <a:p>
              <a:endParaRPr lang="uk-UA"/>
            </a:p>
          </p:txBody>
        </p:sp>
        <p:sp>
          <p:nvSpPr>
            <p:cNvPr id="393" name="Freeform: Shape 392">
              <a:extLst>
                <a:ext uri="{FF2B5EF4-FFF2-40B4-BE49-F238E27FC236}">
                  <a16:creationId xmlns:a16="http://schemas.microsoft.com/office/drawing/2014/main" id="{0A9BE7A0-B5E9-B290-8352-8F9D90104F71}"/>
                </a:ext>
              </a:extLst>
            </p:cNvPr>
            <p:cNvSpPr/>
            <p:nvPr/>
          </p:nvSpPr>
          <p:spPr>
            <a:xfrm>
              <a:off x="1214786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94" name="Freeform: Shape 393">
              <a:extLst>
                <a:ext uri="{FF2B5EF4-FFF2-40B4-BE49-F238E27FC236}">
                  <a16:creationId xmlns:a16="http://schemas.microsoft.com/office/drawing/2014/main" id="{EFF82F05-FE29-7A31-88EC-976CF441E31E}"/>
                </a:ext>
              </a:extLst>
            </p:cNvPr>
            <p:cNvSpPr/>
            <p:nvPr/>
          </p:nvSpPr>
          <p:spPr>
            <a:xfrm>
              <a:off x="1301804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395" name="Freeform: Shape 394">
              <a:extLst>
                <a:ext uri="{FF2B5EF4-FFF2-40B4-BE49-F238E27FC236}">
                  <a16:creationId xmlns:a16="http://schemas.microsoft.com/office/drawing/2014/main" id="{E32639B7-007A-7017-5AB1-7C1E592DF21E}"/>
                </a:ext>
              </a:extLst>
            </p:cNvPr>
            <p:cNvSpPr/>
            <p:nvPr/>
          </p:nvSpPr>
          <p:spPr>
            <a:xfrm>
              <a:off x="14758328"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96" name="Freeform: Shape 395">
              <a:extLst>
                <a:ext uri="{FF2B5EF4-FFF2-40B4-BE49-F238E27FC236}">
                  <a16:creationId xmlns:a16="http://schemas.microsoft.com/office/drawing/2014/main" id="{50E91624-7634-6A0E-D610-058220B2DD4E}"/>
                </a:ext>
              </a:extLst>
            </p:cNvPr>
            <p:cNvSpPr/>
            <p:nvPr/>
          </p:nvSpPr>
          <p:spPr>
            <a:xfrm>
              <a:off x="13888200" y="10670458"/>
              <a:ext cx="435077" cy="435077"/>
            </a:xfrm>
            <a:custGeom>
              <a:avLst/>
              <a:gdLst>
                <a:gd name="connsiteX0" fmla="*/ 371365 w 435077"/>
                <a:gd name="connsiteY0" fmla="*/ 63739 h 435077"/>
                <a:gd name="connsiteX1" fmla="*/ 435077 w 435077"/>
                <a:gd name="connsiteY1" fmla="*/ 217539 h 435077"/>
                <a:gd name="connsiteX2" fmla="*/ 217730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30" y="217539"/>
                  </a:lnTo>
                  <a:cubicBezTo>
                    <a:pt x="275349" y="217593"/>
                    <a:pt x="330605" y="240516"/>
                    <a:pt x="371365" y="281277"/>
                  </a:cubicBezTo>
                  <a:cubicBezTo>
                    <a:pt x="412182" y="322066"/>
                    <a:pt x="435077" y="377402"/>
                    <a:pt x="435077" y="435077"/>
                  </a:cubicBezTo>
                  <a:lnTo>
                    <a:pt x="217539" y="435077"/>
                  </a:lnTo>
                  <a:lnTo>
                    <a:pt x="0" y="435077"/>
                  </a:lnTo>
                  <a:cubicBezTo>
                    <a:pt x="0" y="377402"/>
                    <a:pt x="22924" y="322066"/>
                    <a:pt x="63739" y="281277"/>
                  </a:cubicBezTo>
                  <a:cubicBezTo>
                    <a:pt x="104472" y="240516"/>
                    <a:pt x="159755" y="217593"/>
                    <a:pt x="217376" y="217539"/>
                  </a:cubicBezTo>
                  <a:lnTo>
                    <a:pt x="0" y="217539"/>
                  </a:lnTo>
                  <a:cubicBezTo>
                    <a:pt x="0" y="159864"/>
                    <a:pt x="22924" y="104527"/>
                    <a:pt x="63712"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397" name="Freeform: Shape 396">
              <a:extLst>
                <a:ext uri="{FF2B5EF4-FFF2-40B4-BE49-F238E27FC236}">
                  <a16:creationId xmlns:a16="http://schemas.microsoft.com/office/drawing/2014/main" id="{350AB415-FB67-A75A-85C2-3F11108AC26D}"/>
                </a:ext>
              </a:extLst>
            </p:cNvPr>
            <p:cNvSpPr/>
            <p:nvPr/>
          </p:nvSpPr>
          <p:spPr>
            <a:xfrm>
              <a:off x="1562853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98" name="Freeform: Shape 397">
              <a:extLst>
                <a:ext uri="{FF2B5EF4-FFF2-40B4-BE49-F238E27FC236}">
                  <a16:creationId xmlns:a16="http://schemas.microsoft.com/office/drawing/2014/main" id="{780BC2BB-5CAF-7BD4-794C-58C07FA9AAE5}"/>
                </a:ext>
              </a:extLst>
            </p:cNvPr>
            <p:cNvSpPr/>
            <p:nvPr/>
          </p:nvSpPr>
          <p:spPr>
            <a:xfrm>
              <a:off x="16498691" y="1067045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399" name="Freeform: Shape 398">
              <a:extLst>
                <a:ext uri="{FF2B5EF4-FFF2-40B4-BE49-F238E27FC236}">
                  <a16:creationId xmlns:a16="http://schemas.microsoft.com/office/drawing/2014/main" id="{D06A3F11-1A56-ABF7-7F0E-8C28190B0BCF}"/>
                </a:ext>
              </a:extLst>
            </p:cNvPr>
            <p:cNvSpPr/>
            <p:nvPr/>
          </p:nvSpPr>
          <p:spPr>
            <a:xfrm>
              <a:off x="18239029"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00" name="Freeform: Shape 399">
              <a:extLst>
                <a:ext uri="{FF2B5EF4-FFF2-40B4-BE49-F238E27FC236}">
                  <a16:creationId xmlns:a16="http://schemas.microsoft.com/office/drawing/2014/main" id="{63CC0085-E706-60FC-0ABD-4586E549B998}"/>
                </a:ext>
              </a:extLst>
            </p:cNvPr>
            <p:cNvSpPr/>
            <p:nvPr/>
          </p:nvSpPr>
          <p:spPr>
            <a:xfrm>
              <a:off x="17368874" y="1067045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401" name="Freeform: Shape 400">
              <a:extLst>
                <a:ext uri="{FF2B5EF4-FFF2-40B4-BE49-F238E27FC236}">
                  <a16:creationId xmlns:a16="http://schemas.microsoft.com/office/drawing/2014/main" id="{359BBB53-63A4-F158-B23D-8A8759F06048}"/>
                </a:ext>
              </a:extLst>
            </p:cNvPr>
            <p:cNvSpPr/>
            <p:nvPr/>
          </p:nvSpPr>
          <p:spPr>
            <a:xfrm>
              <a:off x="1910918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5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5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5" y="435105"/>
                  </a:lnTo>
                  <a:lnTo>
                    <a:pt x="435077" y="217566"/>
                  </a:lnTo>
                  <a:lnTo>
                    <a:pt x="435077" y="435105"/>
                  </a:lnTo>
                  <a:close/>
                  <a:moveTo>
                    <a:pt x="435077" y="27"/>
                  </a:moveTo>
                  <a:lnTo>
                    <a:pt x="217565"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02" name="Freeform: Shape 401">
              <a:extLst>
                <a:ext uri="{FF2B5EF4-FFF2-40B4-BE49-F238E27FC236}">
                  <a16:creationId xmlns:a16="http://schemas.microsoft.com/office/drawing/2014/main" id="{2A54A2CD-09FF-EC1B-2BD9-4494299D61DE}"/>
                </a:ext>
              </a:extLst>
            </p:cNvPr>
            <p:cNvSpPr/>
            <p:nvPr/>
          </p:nvSpPr>
          <p:spPr>
            <a:xfrm>
              <a:off x="1997936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403" name="Freeform: Shape 402">
              <a:extLst>
                <a:ext uri="{FF2B5EF4-FFF2-40B4-BE49-F238E27FC236}">
                  <a16:creationId xmlns:a16="http://schemas.microsoft.com/office/drawing/2014/main" id="{BFAB6D0E-7DF3-9095-D204-7F56D766C709}"/>
                </a:ext>
              </a:extLst>
            </p:cNvPr>
            <p:cNvSpPr/>
            <p:nvPr/>
          </p:nvSpPr>
          <p:spPr>
            <a:xfrm>
              <a:off x="21719675"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04" name="Freeform: Shape 403">
              <a:extLst>
                <a:ext uri="{FF2B5EF4-FFF2-40B4-BE49-F238E27FC236}">
                  <a16:creationId xmlns:a16="http://schemas.microsoft.com/office/drawing/2014/main" id="{98FAF6DA-F39B-3F29-0F10-FD3917A72049}"/>
                </a:ext>
              </a:extLst>
            </p:cNvPr>
            <p:cNvSpPr/>
            <p:nvPr/>
          </p:nvSpPr>
          <p:spPr>
            <a:xfrm>
              <a:off x="20849520" y="1067045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55" y="217593"/>
                    <a:pt x="217376" y="217539"/>
                  </a:cubicBezTo>
                  <a:lnTo>
                    <a:pt x="0" y="217539"/>
                  </a:lnTo>
                  <a:cubicBezTo>
                    <a:pt x="0" y="159864"/>
                    <a:pt x="22924" y="104527"/>
                    <a:pt x="63712" y="63739"/>
                  </a:cubicBezTo>
                  <a:cubicBezTo>
                    <a:pt x="104501"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405" name="Freeform: Shape 404">
              <a:extLst>
                <a:ext uri="{FF2B5EF4-FFF2-40B4-BE49-F238E27FC236}">
                  <a16:creationId xmlns:a16="http://schemas.microsoft.com/office/drawing/2014/main" id="{CA6646F3-64B2-77A1-62B5-E75F6263D96C}"/>
                </a:ext>
              </a:extLst>
            </p:cNvPr>
            <p:cNvSpPr/>
            <p:nvPr/>
          </p:nvSpPr>
          <p:spPr>
            <a:xfrm>
              <a:off x="2258985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06" name="Freeform: Shape 405">
              <a:extLst>
                <a:ext uri="{FF2B5EF4-FFF2-40B4-BE49-F238E27FC236}">
                  <a16:creationId xmlns:a16="http://schemas.microsoft.com/office/drawing/2014/main" id="{02B634A5-D06D-3921-40F6-ECEE52D7B3A9}"/>
                </a:ext>
              </a:extLst>
            </p:cNvPr>
            <p:cNvSpPr/>
            <p:nvPr/>
          </p:nvSpPr>
          <p:spPr>
            <a:xfrm>
              <a:off x="23460011" y="10670458"/>
              <a:ext cx="435105" cy="435077"/>
            </a:xfrm>
            <a:custGeom>
              <a:avLst/>
              <a:gdLst>
                <a:gd name="connsiteX0" fmla="*/ 217539 w 435105"/>
                <a:gd name="connsiteY0" fmla="*/ 0 h 435077"/>
                <a:gd name="connsiteX1" fmla="*/ 0 w 435105"/>
                <a:gd name="connsiteY1" fmla="*/ 0 h 435077"/>
                <a:gd name="connsiteX2" fmla="*/ 0 w 435105"/>
                <a:gd name="connsiteY2" fmla="*/ 217539 h 435077"/>
                <a:gd name="connsiteX3" fmla="*/ 217539 w 435105"/>
                <a:gd name="connsiteY3" fmla="*/ 0 h 435077"/>
                <a:gd name="connsiteX4" fmla="*/ 435106 w 435105"/>
                <a:gd name="connsiteY4" fmla="*/ 27 h 435077"/>
                <a:gd name="connsiteX5" fmla="*/ 435106 w 435105"/>
                <a:gd name="connsiteY5" fmla="*/ 217566 h 435077"/>
                <a:gd name="connsiteX6" fmla="*/ 217567 w 435105"/>
                <a:gd name="connsiteY6" fmla="*/ 27 h 435077"/>
                <a:gd name="connsiteX7" fmla="*/ 435106 w 435105"/>
                <a:gd name="connsiteY7" fmla="*/ 27 h 435077"/>
                <a:gd name="connsiteX8" fmla="*/ 217567 w 435105"/>
                <a:gd name="connsiteY8" fmla="*/ 435077 h 435077"/>
                <a:gd name="connsiteX9" fmla="*/ 435106 w 435105"/>
                <a:gd name="connsiteY9" fmla="*/ 217566 h 435077"/>
                <a:gd name="connsiteX10" fmla="*/ 435106 w 435105"/>
                <a:gd name="connsiteY10" fmla="*/ 435077 h 435077"/>
                <a:gd name="connsiteX11" fmla="*/ 217567 w 435105"/>
                <a:gd name="connsiteY11" fmla="*/ 435077 h 435077"/>
                <a:gd name="connsiteX12" fmla="*/ 217567 w 435105"/>
                <a:gd name="connsiteY12" fmla="*/ 435077 h 435077"/>
                <a:gd name="connsiteX13" fmla="*/ 28 w 435105"/>
                <a:gd name="connsiteY13" fmla="*/ 217566 h 435077"/>
                <a:gd name="connsiteX14" fmla="*/ 28 w 435105"/>
                <a:gd name="connsiteY14" fmla="*/ 435077 h 435077"/>
                <a:gd name="connsiteX15" fmla="*/ 217567 w 435105"/>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5" h="435077">
                  <a:moveTo>
                    <a:pt x="217539" y="0"/>
                  </a:moveTo>
                  <a:lnTo>
                    <a:pt x="0" y="0"/>
                  </a:lnTo>
                  <a:lnTo>
                    <a:pt x="0" y="217539"/>
                  </a:lnTo>
                  <a:lnTo>
                    <a:pt x="217539" y="0"/>
                  </a:lnTo>
                  <a:close/>
                  <a:moveTo>
                    <a:pt x="435106" y="27"/>
                  </a:moveTo>
                  <a:lnTo>
                    <a:pt x="435106" y="217566"/>
                  </a:lnTo>
                  <a:lnTo>
                    <a:pt x="217567" y="27"/>
                  </a:lnTo>
                  <a:lnTo>
                    <a:pt x="435106" y="27"/>
                  </a:lnTo>
                  <a:close/>
                  <a:moveTo>
                    <a:pt x="217567" y="435077"/>
                  </a:moveTo>
                  <a:lnTo>
                    <a:pt x="435106" y="217566"/>
                  </a:lnTo>
                  <a:lnTo>
                    <a:pt x="435106" y="435077"/>
                  </a:lnTo>
                  <a:lnTo>
                    <a:pt x="217567" y="435077"/>
                  </a:lnTo>
                  <a:close/>
                  <a:moveTo>
                    <a:pt x="217567" y="435077"/>
                  </a:moveTo>
                  <a:lnTo>
                    <a:pt x="28" y="217566"/>
                  </a:lnTo>
                  <a:lnTo>
                    <a:pt x="28" y="435077"/>
                  </a:lnTo>
                  <a:lnTo>
                    <a:pt x="217567" y="435077"/>
                  </a:lnTo>
                  <a:close/>
                </a:path>
              </a:pathLst>
            </a:custGeom>
            <a:grpFill/>
            <a:ln w="27192" cap="flat">
              <a:noFill/>
              <a:prstDash val="solid"/>
              <a:miter/>
            </a:ln>
          </p:spPr>
          <p:txBody>
            <a:bodyPr rtlCol="0" anchor="ctr"/>
            <a:lstStyle/>
            <a:p>
              <a:endParaRPr lang="uk-UA"/>
            </a:p>
          </p:txBody>
        </p:sp>
        <p:sp>
          <p:nvSpPr>
            <p:cNvPr id="407" name="Freeform: Shape 406">
              <a:extLst>
                <a:ext uri="{FF2B5EF4-FFF2-40B4-BE49-F238E27FC236}">
                  <a16:creationId xmlns:a16="http://schemas.microsoft.com/office/drawing/2014/main" id="{438CF70F-14C3-E410-72BD-A60B470E6743}"/>
                </a:ext>
              </a:extLst>
            </p:cNvPr>
            <p:cNvSpPr/>
            <p:nvPr/>
          </p:nvSpPr>
          <p:spPr>
            <a:xfrm>
              <a:off x="24330194" y="10670458"/>
              <a:ext cx="435077" cy="435077"/>
            </a:xfrm>
            <a:custGeom>
              <a:avLst/>
              <a:gdLst>
                <a:gd name="connsiteX0" fmla="*/ 371447 w 435077"/>
                <a:gd name="connsiteY0" fmla="*/ 63739 h 435077"/>
                <a:gd name="connsiteX1" fmla="*/ 435077 w 435077"/>
                <a:gd name="connsiteY1" fmla="*/ 217539 h 435077"/>
                <a:gd name="connsiteX2" fmla="*/ 217811 w 435077"/>
                <a:gd name="connsiteY2" fmla="*/ 217539 h 435077"/>
                <a:gd name="connsiteX3" fmla="*/ 37144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267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44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447" y="63739"/>
                  </a:moveTo>
                  <a:cubicBezTo>
                    <a:pt x="412235" y="104527"/>
                    <a:pt x="435077" y="159864"/>
                    <a:pt x="435077" y="217539"/>
                  </a:cubicBezTo>
                  <a:lnTo>
                    <a:pt x="217811" y="217539"/>
                  </a:lnTo>
                  <a:cubicBezTo>
                    <a:pt x="275459" y="217593"/>
                    <a:pt x="330658" y="240516"/>
                    <a:pt x="371447" y="281277"/>
                  </a:cubicBezTo>
                  <a:cubicBezTo>
                    <a:pt x="412235" y="322066"/>
                    <a:pt x="435077" y="377402"/>
                    <a:pt x="435077" y="435077"/>
                  </a:cubicBezTo>
                  <a:lnTo>
                    <a:pt x="217539" y="435077"/>
                  </a:lnTo>
                  <a:lnTo>
                    <a:pt x="0" y="435077"/>
                  </a:lnTo>
                  <a:cubicBezTo>
                    <a:pt x="0" y="377402"/>
                    <a:pt x="22924" y="322066"/>
                    <a:pt x="63712" y="281277"/>
                  </a:cubicBezTo>
                  <a:cubicBezTo>
                    <a:pt x="104472" y="240516"/>
                    <a:pt x="159727" y="217593"/>
                    <a:pt x="217267" y="217539"/>
                  </a:cubicBezTo>
                  <a:lnTo>
                    <a:pt x="0" y="217539"/>
                  </a:lnTo>
                  <a:cubicBezTo>
                    <a:pt x="0" y="159864"/>
                    <a:pt x="22924" y="104527"/>
                    <a:pt x="63712" y="63739"/>
                  </a:cubicBezTo>
                  <a:cubicBezTo>
                    <a:pt x="104501" y="22923"/>
                    <a:pt x="159836" y="0"/>
                    <a:pt x="217539" y="0"/>
                  </a:cubicBezTo>
                  <a:cubicBezTo>
                    <a:pt x="275186" y="0"/>
                    <a:pt x="330658" y="22923"/>
                    <a:pt x="371447" y="63739"/>
                  </a:cubicBezTo>
                  <a:close/>
                </a:path>
              </a:pathLst>
            </a:custGeom>
            <a:grpFill/>
            <a:ln w="27192" cap="flat">
              <a:noFill/>
              <a:prstDash val="solid"/>
              <a:miter/>
            </a:ln>
          </p:spPr>
          <p:txBody>
            <a:bodyPr rtlCol="0" anchor="ctr"/>
            <a:lstStyle/>
            <a:p>
              <a:endParaRPr lang="uk-UA"/>
            </a:p>
          </p:txBody>
        </p:sp>
        <p:sp>
          <p:nvSpPr>
            <p:cNvPr id="408" name="Freeform: Shape 407">
              <a:extLst>
                <a:ext uri="{FF2B5EF4-FFF2-40B4-BE49-F238E27FC236}">
                  <a16:creationId xmlns:a16="http://schemas.microsoft.com/office/drawing/2014/main" id="{A2DF7987-C8AA-49FC-51A9-EFCA2533DE37}"/>
                </a:ext>
              </a:extLst>
            </p:cNvPr>
            <p:cNvSpPr/>
            <p:nvPr/>
          </p:nvSpPr>
          <p:spPr>
            <a:xfrm>
              <a:off x="83574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09" name="Freeform: Shape 408">
              <a:extLst>
                <a:ext uri="{FF2B5EF4-FFF2-40B4-BE49-F238E27FC236}">
                  <a16:creationId xmlns:a16="http://schemas.microsoft.com/office/drawing/2014/main" id="{74E84A9F-6BED-A4DE-5BDE-EDF9D901433B}"/>
                </a:ext>
              </a:extLst>
            </p:cNvPr>
            <p:cNvSpPr/>
            <p:nvPr/>
          </p:nvSpPr>
          <p:spPr>
            <a:xfrm>
              <a:off x="-34407" y="11540612"/>
              <a:ext cx="435072" cy="435077"/>
            </a:xfrm>
            <a:custGeom>
              <a:avLst/>
              <a:gdLst>
                <a:gd name="connsiteX0" fmla="*/ 63717 w 435072"/>
                <a:gd name="connsiteY0" fmla="*/ 153827 h 435077"/>
                <a:gd name="connsiteX1" fmla="*/ 0 w 435072"/>
                <a:gd name="connsiteY1" fmla="*/ 0 h 435077"/>
                <a:gd name="connsiteX2" fmla="*/ 217533 w 435072"/>
                <a:gd name="connsiteY2" fmla="*/ 0 h 435077"/>
                <a:gd name="connsiteX3" fmla="*/ 435072 w 435072"/>
                <a:gd name="connsiteY3" fmla="*/ 0 h 435077"/>
                <a:gd name="connsiteX4" fmla="*/ 371360 w 435072"/>
                <a:gd name="connsiteY4" fmla="*/ 153827 h 435077"/>
                <a:gd name="connsiteX5" fmla="*/ 217533 w 435072"/>
                <a:gd name="connsiteY5" fmla="*/ 217539 h 435077"/>
                <a:gd name="connsiteX6" fmla="*/ 63717 w 435072"/>
                <a:gd name="connsiteY6" fmla="*/ 153827 h 435077"/>
                <a:gd name="connsiteX7" fmla="*/ 63717 w 435072"/>
                <a:gd name="connsiteY7" fmla="*/ 281277 h 435077"/>
                <a:gd name="connsiteX8" fmla="*/ 0 w 435072"/>
                <a:gd name="connsiteY8" fmla="*/ 435077 h 435077"/>
                <a:gd name="connsiteX9" fmla="*/ 217533 w 435072"/>
                <a:gd name="connsiteY9" fmla="*/ 435077 h 435077"/>
                <a:gd name="connsiteX10" fmla="*/ 435072 w 435072"/>
                <a:gd name="connsiteY10" fmla="*/ 435077 h 435077"/>
                <a:gd name="connsiteX11" fmla="*/ 371360 w 435072"/>
                <a:gd name="connsiteY11" fmla="*/ 281277 h 435077"/>
                <a:gd name="connsiteX12" fmla="*/ 217533 w 435072"/>
                <a:gd name="connsiteY12" fmla="*/ 217539 h 435077"/>
                <a:gd name="connsiteX13" fmla="*/ 63717 w 435072"/>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2" h="435077">
                  <a:moveTo>
                    <a:pt x="63717" y="153827"/>
                  </a:moveTo>
                  <a:cubicBezTo>
                    <a:pt x="22921" y="113039"/>
                    <a:pt x="0" y="57702"/>
                    <a:pt x="0" y="0"/>
                  </a:cubicBezTo>
                  <a:lnTo>
                    <a:pt x="217533" y="0"/>
                  </a:lnTo>
                  <a:lnTo>
                    <a:pt x="435072" y="0"/>
                  </a:lnTo>
                  <a:cubicBezTo>
                    <a:pt x="435072" y="57702"/>
                    <a:pt x="412149" y="113039"/>
                    <a:pt x="371360" y="153827"/>
                  </a:cubicBezTo>
                  <a:cubicBezTo>
                    <a:pt x="330572" y="194642"/>
                    <a:pt x="275236" y="217539"/>
                    <a:pt x="217533" y="217539"/>
                  </a:cubicBezTo>
                  <a:cubicBezTo>
                    <a:pt x="159858" y="217539"/>
                    <a:pt x="104514" y="194642"/>
                    <a:pt x="63717" y="153827"/>
                  </a:cubicBezTo>
                  <a:close/>
                  <a:moveTo>
                    <a:pt x="63717" y="281277"/>
                  </a:moveTo>
                  <a:cubicBezTo>
                    <a:pt x="22921" y="322066"/>
                    <a:pt x="0" y="377402"/>
                    <a:pt x="0" y="435077"/>
                  </a:cubicBezTo>
                  <a:lnTo>
                    <a:pt x="217533" y="435077"/>
                  </a:lnTo>
                  <a:lnTo>
                    <a:pt x="435072" y="435077"/>
                  </a:lnTo>
                  <a:cubicBezTo>
                    <a:pt x="435072" y="377402"/>
                    <a:pt x="412149" y="322066"/>
                    <a:pt x="371360" y="281277"/>
                  </a:cubicBezTo>
                  <a:cubicBezTo>
                    <a:pt x="330572" y="240462"/>
                    <a:pt x="275236" y="217539"/>
                    <a:pt x="217533" y="217539"/>
                  </a:cubicBezTo>
                  <a:cubicBezTo>
                    <a:pt x="159858" y="217539"/>
                    <a:pt x="104514" y="240462"/>
                    <a:pt x="63717" y="281277"/>
                  </a:cubicBezTo>
                  <a:close/>
                </a:path>
              </a:pathLst>
            </a:custGeom>
            <a:grpFill/>
            <a:ln w="27192" cap="flat">
              <a:noFill/>
              <a:prstDash val="solid"/>
              <a:miter/>
            </a:ln>
          </p:spPr>
          <p:txBody>
            <a:bodyPr rtlCol="0" anchor="ctr"/>
            <a:lstStyle/>
            <a:p>
              <a:endParaRPr lang="uk-UA"/>
            </a:p>
          </p:txBody>
        </p:sp>
        <p:sp>
          <p:nvSpPr>
            <p:cNvPr id="410" name="Freeform: Shape 409">
              <a:extLst>
                <a:ext uri="{FF2B5EF4-FFF2-40B4-BE49-F238E27FC236}">
                  <a16:creationId xmlns:a16="http://schemas.microsoft.com/office/drawing/2014/main" id="{B0316AEF-9F8E-18D0-A94B-1AA4F14D37F3}"/>
                </a:ext>
              </a:extLst>
            </p:cNvPr>
            <p:cNvSpPr/>
            <p:nvPr/>
          </p:nvSpPr>
          <p:spPr>
            <a:xfrm>
              <a:off x="170592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1" name="Freeform: Shape 410">
              <a:extLst>
                <a:ext uri="{FF2B5EF4-FFF2-40B4-BE49-F238E27FC236}">
                  <a16:creationId xmlns:a16="http://schemas.microsoft.com/office/drawing/2014/main" id="{40C8BA69-3447-5FC4-AD01-3431E180D6EC}"/>
                </a:ext>
              </a:extLst>
            </p:cNvPr>
            <p:cNvSpPr/>
            <p:nvPr/>
          </p:nvSpPr>
          <p:spPr>
            <a:xfrm>
              <a:off x="2576106"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12" name="Freeform: Shape 411">
              <a:extLst>
                <a:ext uri="{FF2B5EF4-FFF2-40B4-BE49-F238E27FC236}">
                  <a16:creationId xmlns:a16="http://schemas.microsoft.com/office/drawing/2014/main" id="{552AD917-D5F1-60C6-1972-CD7A80913AA3}"/>
                </a:ext>
              </a:extLst>
            </p:cNvPr>
            <p:cNvSpPr/>
            <p:nvPr/>
          </p:nvSpPr>
          <p:spPr>
            <a:xfrm>
              <a:off x="4316416"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13" name="Freeform: Shape 412">
              <a:extLst>
                <a:ext uri="{FF2B5EF4-FFF2-40B4-BE49-F238E27FC236}">
                  <a16:creationId xmlns:a16="http://schemas.microsoft.com/office/drawing/2014/main" id="{535C415E-A9AE-DCBD-7032-767D5691DE00}"/>
                </a:ext>
              </a:extLst>
            </p:cNvPr>
            <p:cNvSpPr/>
            <p:nvPr/>
          </p:nvSpPr>
          <p:spPr>
            <a:xfrm>
              <a:off x="3446261"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77" y="194642"/>
                    <a:pt x="275241"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77" y="240462"/>
                    <a:pt x="275241"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414" name="Freeform: Shape 413">
              <a:extLst>
                <a:ext uri="{FF2B5EF4-FFF2-40B4-BE49-F238E27FC236}">
                  <a16:creationId xmlns:a16="http://schemas.microsoft.com/office/drawing/2014/main" id="{B6ACF3E1-72B7-5BBE-A4E8-E194992E01CA}"/>
                </a:ext>
              </a:extLst>
            </p:cNvPr>
            <p:cNvSpPr/>
            <p:nvPr/>
          </p:nvSpPr>
          <p:spPr>
            <a:xfrm>
              <a:off x="5186597" y="1154061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5" name="Freeform: Shape 414">
              <a:extLst>
                <a:ext uri="{FF2B5EF4-FFF2-40B4-BE49-F238E27FC236}">
                  <a16:creationId xmlns:a16="http://schemas.microsoft.com/office/drawing/2014/main" id="{85D8CA9F-0441-2018-21CE-2A8F14D5FBB2}"/>
                </a:ext>
              </a:extLst>
            </p:cNvPr>
            <p:cNvSpPr/>
            <p:nvPr/>
          </p:nvSpPr>
          <p:spPr>
            <a:xfrm>
              <a:off x="6056752"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16" name="Freeform: Shape 415">
              <a:extLst>
                <a:ext uri="{FF2B5EF4-FFF2-40B4-BE49-F238E27FC236}">
                  <a16:creationId xmlns:a16="http://schemas.microsoft.com/office/drawing/2014/main" id="{5128F142-C2B0-1F20-0CF4-81E8DD32311B}"/>
                </a:ext>
              </a:extLst>
            </p:cNvPr>
            <p:cNvSpPr/>
            <p:nvPr/>
          </p:nvSpPr>
          <p:spPr>
            <a:xfrm>
              <a:off x="779706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17" name="Freeform: Shape 416">
              <a:extLst>
                <a:ext uri="{FF2B5EF4-FFF2-40B4-BE49-F238E27FC236}">
                  <a16:creationId xmlns:a16="http://schemas.microsoft.com/office/drawing/2014/main" id="{7A2401D4-7250-6343-68CD-778CB2609170}"/>
                </a:ext>
              </a:extLst>
            </p:cNvPr>
            <p:cNvSpPr/>
            <p:nvPr/>
          </p:nvSpPr>
          <p:spPr>
            <a:xfrm>
              <a:off x="6926907"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418" name="Freeform: Shape 417">
              <a:extLst>
                <a:ext uri="{FF2B5EF4-FFF2-40B4-BE49-F238E27FC236}">
                  <a16:creationId xmlns:a16="http://schemas.microsoft.com/office/drawing/2014/main" id="{A18FCF8D-D5B7-D585-CB2A-DF38A1AF4D6D}"/>
                </a:ext>
              </a:extLst>
            </p:cNvPr>
            <p:cNvSpPr/>
            <p:nvPr/>
          </p:nvSpPr>
          <p:spPr>
            <a:xfrm>
              <a:off x="8667217"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9" name="Freeform: Shape 418">
              <a:extLst>
                <a:ext uri="{FF2B5EF4-FFF2-40B4-BE49-F238E27FC236}">
                  <a16:creationId xmlns:a16="http://schemas.microsoft.com/office/drawing/2014/main" id="{1ED31D99-56A8-35A1-2E3A-962C16218109}"/>
                </a:ext>
              </a:extLst>
            </p:cNvPr>
            <p:cNvSpPr/>
            <p:nvPr/>
          </p:nvSpPr>
          <p:spPr>
            <a:xfrm>
              <a:off x="953739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420" name="Freeform: Shape 419">
              <a:extLst>
                <a:ext uri="{FF2B5EF4-FFF2-40B4-BE49-F238E27FC236}">
                  <a16:creationId xmlns:a16="http://schemas.microsoft.com/office/drawing/2014/main" id="{72B59D6B-736E-68E2-FD60-6CBEDC7E404A}"/>
                </a:ext>
              </a:extLst>
            </p:cNvPr>
            <p:cNvSpPr/>
            <p:nvPr/>
          </p:nvSpPr>
          <p:spPr>
            <a:xfrm>
              <a:off x="1127770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421" name="Freeform: Shape 420">
              <a:extLst>
                <a:ext uri="{FF2B5EF4-FFF2-40B4-BE49-F238E27FC236}">
                  <a16:creationId xmlns:a16="http://schemas.microsoft.com/office/drawing/2014/main" id="{4D7F8994-05E4-8A37-FC1B-0FFD1E8D88E3}"/>
                </a:ext>
              </a:extLst>
            </p:cNvPr>
            <p:cNvSpPr/>
            <p:nvPr/>
          </p:nvSpPr>
          <p:spPr>
            <a:xfrm>
              <a:off x="10407526" y="1154061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42"/>
                    <a:pt x="275241" y="217539"/>
                    <a:pt x="217539" y="217539"/>
                  </a:cubicBezTo>
                  <a:cubicBezTo>
                    <a:pt x="159864" y="217539"/>
                    <a:pt x="104527" y="194642"/>
                    <a:pt x="63739" y="153827"/>
                  </a:cubicBezTo>
                  <a:close/>
                  <a:moveTo>
                    <a:pt x="63739" y="281277"/>
                  </a:moveTo>
                  <a:cubicBezTo>
                    <a:pt x="22924" y="322066"/>
                    <a:pt x="0" y="377402"/>
                    <a:pt x="0" y="435077"/>
                  </a:cubicBezTo>
                  <a:lnTo>
                    <a:pt x="217539" y="435077"/>
                  </a:lnTo>
                  <a:lnTo>
                    <a:pt x="435077" y="435077"/>
                  </a:lnTo>
                  <a:cubicBezTo>
                    <a:pt x="435077" y="377402"/>
                    <a:pt x="412182" y="322066"/>
                    <a:pt x="371366" y="281277"/>
                  </a:cubicBezTo>
                  <a:cubicBezTo>
                    <a:pt x="330578" y="240462"/>
                    <a:pt x="275241"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422" name="Freeform: Shape 421">
              <a:extLst>
                <a:ext uri="{FF2B5EF4-FFF2-40B4-BE49-F238E27FC236}">
                  <a16:creationId xmlns:a16="http://schemas.microsoft.com/office/drawing/2014/main" id="{DA8D9A78-10C7-4C84-EAFC-7D827F9CAF6C}"/>
                </a:ext>
              </a:extLst>
            </p:cNvPr>
            <p:cNvSpPr/>
            <p:nvPr/>
          </p:nvSpPr>
          <p:spPr>
            <a:xfrm>
              <a:off x="1214786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23" name="Freeform: Shape 422">
              <a:extLst>
                <a:ext uri="{FF2B5EF4-FFF2-40B4-BE49-F238E27FC236}">
                  <a16:creationId xmlns:a16="http://schemas.microsoft.com/office/drawing/2014/main" id="{2C396062-AEAB-B643-C6B8-FF93E5565ABC}"/>
                </a:ext>
              </a:extLst>
            </p:cNvPr>
            <p:cNvSpPr/>
            <p:nvPr/>
          </p:nvSpPr>
          <p:spPr>
            <a:xfrm>
              <a:off x="13018045"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24" name="Freeform: Shape 423">
              <a:extLst>
                <a:ext uri="{FF2B5EF4-FFF2-40B4-BE49-F238E27FC236}">
                  <a16:creationId xmlns:a16="http://schemas.microsoft.com/office/drawing/2014/main" id="{E6357AF1-6B6F-6164-D7D0-48EA8E5BD31A}"/>
                </a:ext>
              </a:extLst>
            </p:cNvPr>
            <p:cNvSpPr/>
            <p:nvPr/>
          </p:nvSpPr>
          <p:spPr>
            <a:xfrm>
              <a:off x="14758355" y="11540612"/>
              <a:ext cx="435103" cy="435077"/>
            </a:xfrm>
            <a:custGeom>
              <a:avLst/>
              <a:gdLst>
                <a:gd name="connsiteX0" fmla="*/ 435104 w 435103"/>
                <a:gd name="connsiteY0" fmla="*/ 435077 h 435077"/>
                <a:gd name="connsiteX1" fmla="*/ 435104 w 435103"/>
                <a:gd name="connsiteY1" fmla="*/ 217566 h 435077"/>
                <a:gd name="connsiteX2" fmla="*/ 435104 w 435103"/>
                <a:gd name="connsiteY2" fmla="*/ 27 h 435077"/>
                <a:gd name="connsiteX3" fmla="*/ 217565 w 435103"/>
                <a:gd name="connsiteY3" fmla="*/ 27 h 435077"/>
                <a:gd name="connsiteX4" fmla="*/ 435104 w 435103"/>
                <a:gd name="connsiteY4" fmla="*/ 217566 h 435077"/>
                <a:gd name="connsiteX5" fmla="*/ 217565 w 435103"/>
                <a:gd name="connsiteY5" fmla="*/ 435077 h 435077"/>
                <a:gd name="connsiteX6" fmla="*/ 435104 w 435103"/>
                <a:gd name="connsiteY6" fmla="*/ 435077 h 435077"/>
                <a:gd name="connsiteX7" fmla="*/ 0 w 435103"/>
                <a:gd name="connsiteY7" fmla="*/ 217539 h 435077"/>
                <a:gd name="connsiteX8" fmla="*/ 0 w 435103"/>
                <a:gd name="connsiteY8" fmla="*/ 0 h 435077"/>
                <a:gd name="connsiteX9" fmla="*/ 217539 w 435103"/>
                <a:gd name="connsiteY9" fmla="*/ 217539 h 435077"/>
                <a:gd name="connsiteX10" fmla="*/ 0 w 435103"/>
                <a:gd name="connsiteY10" fmla="*/ 217539 h 435077"/>
                <a:gd name="connsiteX11" fmla="*/ 27 w 435103"/>
                <a:gd name="connsiteY11" fmla="*/ 435077 h 435077"/>
                <a:gd name="connsiteX12" fmla="*/ 27 w 435103"/>
                <a:gd name="connsiteY12" fmla="*/ 217566 h 435077"/>
                <a:gd name="connsiteX13" fmla="*/ 217539 w 435103"/>
                <a:gd name="connsiteY13" fmla="*/ 217566 h 435077"/>
                <a:gd name="connsiteX14" fmla="*/ 27 w 43510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3" h="435077">
                  <a:moveTo>
                    <a:pt x="435104" y="435077"/>
                  </a:moveTo>
                  <a:lnTo>
                    <a:pt x="435104" y="217566"/>
                  </a:lnTo>
                  <a:lnTo>
                    <a:pt x="435104" y="27"/>
                  </a:lnTo>
                  <a:lnTo>
                    <a:pt x="217565" y="27"/>
                  </a:lnTo>
                  <a:lnTo>
                    <a:pt x="435104" y="217566"/>
                  </a:lnTo>
                  <a:lnTo>
                    <a:pt x="217565" y="435077"/>
                  </a:lnTo>
                  <a:lnTo>
                    <a:pt x="435104" y="435077"/>
                  </a:lnTo>
                  <a:close/>
                  <a:moveTo>
                    <a:pt x="0" y="217539"/>
                  </a:moveTo>
                  <a:lnTo>
                    <a:pt x="0" y="0"/>
                  </a:lnTo>
                  <a:lnTo>
                    <a:pt x="217539" y="217539"/>
                  </a:lnTo>
                  <a:lnTo>
                    <a:pt x="0" y="217539"/>
                  </a:lnTo>
                  <a:close/>
                  <a:moveTo>
                    <a:pt x="27" y="435077"/>
                  </a:moveTo>
                  <a:lnTo>
                    <a:pt x="27" y="217566"/>
                  </a:lnTo>
                  <a:lnTo>
                    <a:pt x="217539" y="217566"/>
                  </a:lnTo>
                  <a:lnTo>
                    <a:pt x="27" y="435077"/>
                  </a:lnTo>
                  <a:close/>
                </a:path>
              </a:pathLst>
            </a:custGeom>
            <a:grpFill/>
            <a:ln w="27192" cap="flat">
              <a:noFill/>
              <a:prstDash val="solid"/>
              <a:miter/>
            </a:ln>
          </p:spPr>
          <p:txBody>
            <a:bodyPr rtlCol="0" anchor="ctr"/>
            <a:lstStyle/>
            <a:p>
              <a:endParaRPr lang="uk-UA"/>
            </a:p>
          </p:txBody>
        </p:sp>
        <p:sp>
          <p:nvSpPr>
            <p:cNvPr id="425" name="Freeform: Shape 424">
              <a:extLst>
                <a:ext uri="{FF2B5EF4-FFF2-40B4-BE49-F238E27FC236}">
                  <a16:creationId xmlns:a16="http://schemas.microsoft.com/office/drawing/2014/main" id="{712FEFD5-013F-5F28-F7F6-ED187D016C52}"/>
                </a:ext>
              </a:extLst>
            </p:cNvPr>
            <p:cNvSpPr/>
            <p:nvPr/>
          </p:nvSpPr>
          <p:spPr>
            <a:xfrm>
              <a:off x="1388820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2" y="281277"/>
                  </a:cubicBezTo>
                  <a:close/>
                </a:path>
              </a:pathLst>
            </a:custGeom>
            <a:grpFill/>
            <a:ln w="27192" cap="flat">
              <a:noFill/>
              <a:prstDash val="solid"/>
              <a:miter/>
            </a:ln>
          </p:spPr>
          <p:txBody>
            <a:bodyPr rtlCol="0" anchor="ctr"/>
            <a:lstStyle/>
            <a:p>
              <a:endParaRPr lang="uk-UA"/>
            </a:p>
          </p:txBody>
        </p:sp>
        <p:sp>
          <p:nvSpPr>
            <p:cNvPr id="426" name="Freeform: Shape 425">
              <a:extLst>
                <a:ext uri="{FF2B5EF4-FFF2-40B4-BE49-F238E27FC236}">
                  <a16:creationId xmlns:a16="http://schemas.microsoft.com/office/drawing/2014/main" id="{181F7E87-3519-190B-D445-698832C85C08}"/>
                </a:ext>
              </a:extLst>
            </p:cNvPr>
            <p:cNvSpPr/>
            <p:nvPr/>
          </p:nvSpPr>
          <p:spPr>
            <a:xfrm>
              <a:off x="1562853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27" name="Freeform: Shape 426">
              <a:extLst>
                <a:ext uri="{FF2B5EF4-FFF2-40B4-BE49-F238E27FC236}">
                  <a16:creationId xmlns:a16="http://schemas.microsoft.com/office/drawing/2014/main" id="{D8E4C2FA-C5E0-300A-43B6-5654DD4B3356}"/>
                </a:ext>
              </a:extLst>
            </p:cNvPr>
            <p:cNvSpPr/>
            <p:nvPr/>
          </p:nvSpPr>
          <p:spPr>
            <a:xfrm>
              <a:off x="1649871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28" name="Freeform: Shape 427">
              <a:extLst>
                <a:ext uri="{FF2B5EF4-FFF2-40B4-BE49-F238E27FC236}">
                  <a16:creationId xmlns:a16="http://schemas.microsoft.com/office/drawing/2014/main" id="{588FDA5A-FE75-D962-4EB1-A1FBDBC03CC3}"/>
                </a:ext>
              </a:extLst>
            </p:cNvPr>
            <p:cNvSpPr/>
            <p:nvPr/>
          </p:nvSpPr>
          <p:spPr>
            <a:xfrm>
              <a:off x="1823902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429" name="Freeform: Shape 428">
              <a:extLst>
                <a:ext uri="{FF2B5EF4-FFF2-40B4-BE49-F238E27FC236}">
                  <a16:creationId xmlns:a16="http://schemas.microsoft.com/office/drawing/2014/main" id="{991B4691-D7A3-38E0-E1DF-A8907D5345F8}"/>
                </a:ext>
              </a:extLst>
            </p:cNvPr>
            <p:cNvSpPr/>
            <p:nvPr/>
          </p:nvSpPr>
          <p:spPr>
            <a:xfrm>
              <a:off x="17368874" y="1154061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430" name="Freeform: Shape 429">
              <a:extLst>
                <a:ext uri="{FF2B5EF4-FFF2-40B4-BE49-F238E27FC236}">
                  <a16:creationId xmlns:a16="http://schemas.microsoft.com/office/drawing/2014/main" id="{01AE160A-040B-D68D-CB06-351FBEB53F87}"/>
                </a:ext>
              </a:extLst>
            </p:cNvPr>
            <p:cNvSpPr/>
            <p:nvPr/>
          </p:nvSpPr>
          <p:spPr>
            <a:xfrm>
              <a:off x="1910918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31" name="Freeform: Shape 430">
              <a:extLst>
                <a:ext uri="{FF2B5EF4-FFF2-40B4-BE49-F238E27FC236}">
                  <a16:creationId xmlns:a16="http://schemas.microsoft.com/office/drawing/2014/main" id="{D5787A10-C32A-4B26-0298-28B874979B71}"/>
                </a:ext>
              </a:extLst>
            </p:cNvPr>
            <p:cNvSpPr/>
            <p:nvPr/>
          </p:nvSpPr>
          <p:spPr>
            <a:xfrm>
              <a:off x="19979365" y="11540612"/>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432" name="Freeform: Shape 431">
              <a:extLst>
                <a:ext uri="{FF2B5EF4-FFF2-40B4-BE49-F238E27FC236}">
                  <a16:creationId xmlns:a16="http://schemas.microsoft.com/office/drawing/2014/main" id="{67C131D7-28DF-6D0F-1AB7-14445FB3BED6}"/>
                </a:ext>
              </a:extLst>
            </p:cNvPr>
            <p:cNvSpPr/>
            <p:nvPr/>
          </p:nvSpPr>
          <p:spPr>
            <a:xfrm>
              <a:off x="21719675"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33" name="Freeform: Shape 432">
              <a:extLst>
                <a:ext uri="{FF2B5EF4-FFF2-40B4-BE49-F238E27FC236}">
                  <a16:creationId xmlns:a16="http://schemas.microsoft.com/office/drawing/2014/main" id="{E2FBD339-1875-DDE7-5866-5DFE9BDB6EE2}"/>
                </a:ext>
              </a:extLst>
            </p:cNvPr>
            <p:cNvSpPr/>
            <p:nvPr/>
          </p:nvSpPr>
          <p:spPr>
            <a:xfrm>
              <a:off x="2084952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34" name="Freeform: Shape 433">
              <a:extLst>
                <a:ext uri="{FF2B5EF4-FFF2-40B4-BE49-F238E27FC236}">
                  <a16:creationId xmlns:a16="http://schemas.microsoft.com/office/drawing/2014/main" id="{394CBE46-D8F5-2CAB-E4D3-38276E45DE97}"/>
                </a:ext>
              </a:extLst>
            </p:cNvPr>
            <p:cNvSpPr/>
            <p:nvPr/>
          </p:nvSpPr>
          <p:spPr>
            <a:xfrm>
              <a:off x="2258985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35" name="Freeform: Shape 434">
              <a:extLst>
                <a:ext uri="{FF2B5EF4-FFF2-40B4-BE49-F238E27FC236}">
                  <a16:creationId xmlns:a16="http://schemas.microsoft.com/office/drawing/2014/main" id="{A3AF95AC-A585-081D-4054-A2622535A97B}"/>
                </a:ext>
              </a:extLst>
            </p:cNvPr>
            <p:cNvSpPr/>
            <p:nvPr/>
          </p:nvSpPr>
          <p:spPr>
            <a:xfrm>
              <a:off x="23460011" y="11540612"/>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436" name="Freeform: Shape 435">
              <a:extLst>
                <a:ext uri="{FF2B5EF4-FFF2-40B4-BE49-F238E27FC236}">
                  <a16:creationId xmlns:a16="http://schemas.microsoft.com/office/drawing/2014/main" id="{0DFCC5E1-6CA1-2284-CDB7-017859F40308}"/>
                </a:ext>
              </a:extLst>
            </p:cNvPr>
            <p:cNvSpPr/>
            <p:nvPr/>
          </p:nvSpPr>
          <p:spPr>
            <a:xfrm>
              <a:off x="24330194"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44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44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235" y="113039"/>
                    <a:pt x="371447" y="153827"/>
                  </a:cubicBezTo>
                  <a:cubicBezTo>
                    <a:pt x="330658" y="194642"/>
                    <a:pt x="275186"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235" y="322066"/>
                    <a:pt x="371447" y="281277"/>
                  </a:cubicBezTo>
                  <a:cubicBezTo>
                    <a:pt x="330658" y="240462"/>
                    <a:pt x="275186"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37" name="Freeform: Shape 436">
              <a:extLst>
                <a:ext uri="{FF2B5EF4-FFF2-40B4-BE49-F238E27FC236}">
                  <a16:creationId xmlns:a16="http://schemas.microsoft.com/office/drawing/2014/main" id="{8BD96ABC-B727-8F12-F5DB-FE9132E19BF8}"/>
                </a:ext>
              </a:extLst>
            </p:cNvPr>
            <p:cNvSpPr/>
            <p:nvPr/>
          </p:nvSpPr>
          <p:spPr>
            <a:xfrm>
              <a:off x="835742"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438" name="Freeform: Shape 437">
              <a:extLst>
                <a:ext uri="{FF2B5EF4-FFF2-40B4-BE49-F238E27FC236}">
                  <a16:creationId xmlns:a16="http://schemas.microsoft.com/office/drawing/2014/main" id="{2290D30B-AFE8-5A16-E921-F7D2FD734A24}"/>
                </a:ext>
              </a:extLst>
            </p:cNvPr>
            <p:cNvSpPr/>
            <p:nvPr/>
          </p:nvSpPr>
          <p:spPr>
            <a:xfrm>
              <a:off x="-34409" y="12410767"/>
              <a:ext cx="435074" cy="435104"/>
            </a:xfrm>
            <a:custGeom>
              <a:avLst/>
              <a:gdLst>
                <a:gd name="connsiteX0" fmla="*/ 0 w 435074"/>
                <a:gd name="connsiteY0" fmla="*/ 435077 h 435104"/>
                <a:gd name="connsiteX1" fmla="*/ 217536 w 435074"/>
                <a:gd name="connsiteY1" fmla="*/ 435077 h 435104"/>
                <a:gd name="connsiteX2" fmla="*/ 217536 w 435074"/>
                <a:gd name="connsiteY2" fmla="*/ 217566 h 435104"/>
                <a:gd name="connsiteX3" fmla="*/ 0 w 435074"/>
                <a:gd name="connsiteY3" fmla="*/ 435077 h 435104"/>
                <a:gd name="connsiteX4" fmla="*/ 217536 w 435074"/>
                <a:gd name="connsiteY4" fmla="*/ 0 h 435104"/>
                <a:gd name="connsiteX5" fmla="*/ 3 w 435074"/>
                <a:gd name="connsiteY5" fmla="*/ 0 h 435104"/>
                <a:gd name="connsiteX6" fmla="*/ 217536 w 435074"/>
                <a:gd name="connsiteY6" fmla="*/ 217539 h 435104"/>
                <a:gd name="connsiteX7" fmla="*/ 217536 w 435074"/>
                <a:gd name="connsiteY7" fmla="*/ 0 h 435104"/>
                <a:gd name="connsiteX8" fmla="*/ 435075 w 435074"/>
                <a:gd name="connsiteY8" fmla="*/ 435105 h 435104"/>
                <a:gd name="connsiteX9" fmla="*/ 217536 w 435074"/>
                <a:gd name="connsiteY9" fmla="*/ 435105 h 435104"/>
                <a:gd name="connsiteX10" fmla="*/ 435075 w 435074"/>
                <a:gd name="connsiteY10" fmla="*/ 217566 h 435104"/>
                <a:gd name="connsiteX11" fmla="*/ 435075 w 435074"/>
                <a:gd name="connsiteY11" fmla="*/ 435105 h 435104"/>
                <a:gd name="connsiteX12" fmla="*/ 435075 w 435074"/>
                <a:gd name="connsiteY12" fmla="*/ 27 h 435104"/>
                <a:gd name="connsiteX13" fmla="*/ 217536 w 435074"/>
                <a:gd name="connsiteY13" fmla="*/ 27 h 435104"/>
                <a:gd name="connsiteX14" fmla="*/ 435075 w 435074"/>
                <a:gd name="connsiteY14" fmla="*/ 217539 h 435104"/>
                <a:gd name="connsiteX15" fmla="*/ 435075 w 435074"/>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4" h="435104">
                  <a:moveTo>
                    <a:pt x="0" y="435077"/>
                  </a:moveTo>
                  <a:lnTo>
                    <a:pt x="217536" y="435077"/>
                  </a:lnTo>
                  <a:lnTo>
                    <a:pt x="217536" y="217566"/>
                  </a:lnTo>
                  <a:lnTo>
                    <a:pt x="0" y="435077"/>
                  </a:lnTo>
                  <a:close/>
                  <a:moveTo>
                    <a:pt x="217536" y="0"/>
                  </a:moveTo>
                  <a:lnTo>
                    <a:pt x="3" y="0"/>
                  </a:lnTo>
                  <a:lnTo>
                    <a:pt x="217536" y="217539"/>
                  </a:lnTo>
                  <a:lnTo>
                    <a:pt x="217536" y="0"/>
                  </a:lnTo>
                  <a:close/>
                  <a:moveTo>
                    <a:pt x="435075" y="435105"/>
                  </a:moveTo>
                  <a:lnTo>
                    <a:pt x="217536" y="435105"/>
                  </a:lnTo>
                  <a:lnTo>
                    <a:pt x="435075" y="217566"/>
                  </a:lnTo>
                  <a:lnTo>
                    <a:pt x="435075" y="435105"/>
                  </a:lnTo>
                  <a:close/>
                  <a:moveTo>
                    <a:pt x="435075" y="27"/>
                  </a:moveTo>
                  <a:lnTo>
                    <a:pt x="217536" y="27"/>
                  </a:lnTo>
                  <a:lnTo>
                    <a:pt x="435075" y="217539"/>
                  </a:lnTo>
                  <a:lnTo>
                    <a:pt x="435075" y="27"/>
                  </a:lnTo>
                  <a:close/>
                </a:path>
              </a:pathLst>
            </a:custGeom>
            <a:grpFill/>
            <a:ln w="27192" cap="flat">
              <a:noFill/>
              <a:prstDash val="solid"/>
              <a:miter/>
            </a:ln>
          </p:spPr>
          <p:txBody>
            <a:bodyPr rtlCol="0" anchor="ctr"/>
            <a:lstStyle/>
            <a:p>
              <a:endParaRPr lang="uk-UA"/>
            </a:p>
          </p:txBody>
        </p:sp>
        <p:sp>
          <p:nvSpPr>
            <p:cNvPr id="439" name="Freeform: Shape 438">
              <a:extLst>
                <a:ext uri="{FF2B5EF4-FFF2-40B4-BE49-F238E27FC236}">
                  <a16:creationId xmlns:a16="http://schemas.microsoft.com/office/drawing/2014/main" id="{F317003A-9B64-6A83-0EC1-F3B740946190}"/>
                </a:ext>
              </a:extLst>
            </p:cNvPr>
            <p:cNvSpPr/>
            <p:nvPr/>
          </p:nvSpPr>
          <p:spPr>
            <a:xfrm>
              <a:off x="1705924"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49" y="217593"/>
                    <a:pt x="330604" y="240516"/>
                    <a:pt x="371366" y="281277"/>
                  </a:cubicBezTo>
                  <a:cubicBezTo>
                    <a:pt x="412154"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3" y="0"/>
                    <a:pt x="330550" y="22923"/>
                    <a:pt x="371366" y="63739"/>
                  </a:cubicBezTo>
                  <a:close/>
                </a:path>
              </a:pathLst>
            </a:custGeom>
            <a:grpFill/>
            <a:ln w="27192" cap="flat">
              <a:noFill/>
              <a:prstDash val="solid"/>
              <a:miter/>
            </a:ln>
          </p:spPr>
          <p:txBody>
            <a:bodyPr rtlCol="0" anchor="ctr"/>
            <a:lstStyle/>
            <a:p>
              <a:endParaRPr lang="uk-UA"/>
            </a:p>
          </p:txBody>
        </p:sp>
        <p:sp>
          <p:nvSpPr>
            <p:cNvPr id="440" name="Freeform: Shape 439">
              <a:extLst>
                <a:ext uri="{FF2B5EF4-FFF2-40B4-BE49-F238E27FC236}">
                  <a16:creationId xmlns:a16="http://schemas.microsoft.com/office/drawing/2014/main" id="{9370FEFA-24AF-1BD1-34EA-40899AB8EA7F}"/>
                </a:ext>
              </a:extLst>
            </p:cNvPr>
            <p:cNvSpPr/>
            <p:nvPr/>
          </p:nvSpPr>
          <p:spPr>
            <a:xfrm>
              <a:off x="257607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41" name="Freeform: Shape 440">
              <a:extLst>
                <a:ext uri="{FF2B5EF4-FFF2-40B4-BE49-F238E27FC236}">
                  <a16:creationId xmlns:a16="http://schemas.microsoft.com/office/drawing/2014/main" id="{8D0D59C8-0092-29F3-885C-7CFDD153307F}"/>
                </a:ext>
              </a:extLst>
            </p:cNvPr>
            <p:cNvSpPr/>
            <p:nvPr/>
          </p:nvSpPr>
          <p:spPr>
            <a:xfrm>
              <a:off x="4316416"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442" name="Freeform: Shape 441">
              <a:extLst>
                <a:ext uri="{FF2B5EF4-FFF2-40B4-BE49-F238E27FC236}">
                  <a16:creationId xmlns:a16="http://schemas.microsoft.com/office/drawing/2014/main" id="{9C566BD1-98C7-451E-8D94-EC7EA1F36418}"/>
                </a:ext>
              </a:extLst>
            </p:cNvPr>
            <p:cNvSpPr/>
            <p:nvPr/>
          </p:nvSpPr>
          <p:spPr>
            <a:xfrm>
              <a:off x="3446261"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43" name="Freeform: Shape 442">
              <a:extLst>
                <a:ext uri="{FF2B5EF4-FFF2-40B4-BE49-F238E27FC236}">
                  <a16:creationId xmlns:a16="http://schemas.microsoft.com/office/drawing/2014/main" id="{77B9E527-AB61-1537-29AC-A10CAF6C5AAA}"/>
                </a:ext>
              </a:extLst>
            </p:cNvPr>
            <p:cNvSpPr/>
            <p:nvPr/>
          </p:nvSpPr>
          <p:spPr>
            <a:xfrm>
              <a:off x="5186571" y="12410767"/>
              <a:ext cx="435103" cy="435077"/>
            </a:xfrm>
            <a:custGeom>
              <a:avLst/>
              <a:gdLst>
                <a:gd name="connsiteX0" fmla="*/ 371365 w 435103"/>
                <a:gd name="connsiteY0" fmla="*/ 63739 h 435077"/>
                <a:gd name="connsiteX1" fmla="*/ 435077 w 435103"/>
                <a:gd name="connsiteY1" fmla="*/ 217539 h 435077"/>
                <a:gd name="connsiteX2" fmla="*/ 217729 w 435103"/>
                <a:gd name="connsiteY2" fmla="*/ 217539 h 435077"/>
                <a:gd name="connsiteX3" fmla="*/ 371365 w 435103"/>
                <a:gd name="connsiteY3" fmla="*/ 281277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77 h 435077"/>
                <a:gd name="connsiteX8" fmla="*/ 217375 w 435103"/>
                <a:gd name="connsiteY8" fmla="*/ 217539 h 435077"/>
                <a:gd name="connsiteX9" fmla="*/ 0 w 435103"/>
                <a:gd name="connsiteY9" fmla="*/ 217539 h 435077"/>
                <a:gd name="connsiteX10" fmla="*/ 63739 w 435103"/>
                <a:gd name="connsiteY10" fmla="*/ 63739 h 435077"/>
                <a:gd name="connsiteX11" fmla="*/ 217539 w 435103"/>
                <a:gd name="connsiteY11" fmla="*/ 0 h 435077"/>
                <a:gd name="connsiteX12" fmla="*/ 371365 w 435103"/>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39"/>
                  </a:moveTo>
                  <a:cubicBezTo>
                    <a:pt x="412181" y="104527"/>
                    <a:pt x="435077" y="159864"/>
                    <a:pt x="435077" y="217539"/>
                  </a:cubicBezTo>
                  <a:lnTo>
                    <a:pt x="217729" y="217539"/>
                  </a:lnTo>
                  <a:cubicBezTo>
                    <a:pt x="275349" y="217593"/>
                    <a:pt x="330632" y="240516"/>
                    <a:pt x="371365" y="281277"/>
                  </a:cubicBezTo>
                  <a:cubicBezTo>
                    <a:pt x="412181" y="322066"/>
                    <a:pt x="435104" y="377402"/>
                    <a:pt x="435104" y="435077"/>
                  </a:cubicBezTo>
                  <a:lnTo>
                    <a:pt x="217565" y="435077"/>
                  </a:lnTo>
                  <a:lnTo>
                    <a:pt x="27" y="435077"/>
                  </a:lnTo>
                  <a:cubicBezTo>
                    <a:pt x="27" y="377402"/>
                    <a:pt x="22923" y="322066"/>
                    <a:pt x="63739" y="281277"/>
                  </a:cubicBezTo>
                  <a:cubicBezTo>
                    <a:pt x="104500" y="240516"/>
                    <a:pt x="159755" y="217593"/>
                    <a:pt x="217375" y="217539"/>
                  </a:cubicBezTo>
                  <a:lnTo>
                    <a:pt x="0" y="217539"/>
                  </a:lnTo>
                  <a:cubicBezTo>
                    <a:pt x="0" y="159864"/>
                    <a:pt x="22923" y="104527"/>
                    <a:pt x="63739" y="63739"/>
                  </a:cubicBezTo>
                  <a:cubicBezTo>
                    <a:pt x="104527" y="22923"/>
                    <a:pt x="159864" y="0"/>
                    <a:pt x="217539" y="0"/>
                  </a:cubicBezTo>
                  <a:cubicBezTo>
                    <a:pt x="275240" y="0"/>
                    <a:pt x="330577" y="22923"/>
                    <a:pt x="371365" y="63739"/>
                  </a:cubicBezTo>
                  <a:close/>
                </a:path>
              </a:pathLst>
            </a:custGeom>
            <a:grpFill/>
            <a:ln w="27192" cap="flat">
              <a:noFill/>
              <a:prstDash val="solid"/>
              <a:miter/>
            </a:ln>
          </p:spPr>
          <p:txBody>
            <a:bodyPr rtlCol="0" anchor="ctr"/>
            <a:lstStyle/>
            <a:p>
              <a:endParaRPr lang="uk-UA"/>
            </a:p>
          </p:txBody>
        </p:sp>
        <p:sp>
          <p:nvSpPr>
            <p:cNvPr id="444" name="Freeform: Shape 443">
              <a:extLst>
                <a:ext uri="{FF2B5EF4-FFF2-40B4-BE49-F238E27FC236}">
                  <a16:creationId xmlns:a16="http://schemas.microsoft.com/office/drawing/2014/main" id="{D0178CF2-031F-6CEA-A849-F98ADCB0C85C}"/>
                </a:ext>
              </a:extLst>
            </p:cNvPr>
            <p:cNvSpPr/>
            <p:nvPr/>
          </p:nvSpPr>
          <p:spPr>
            <a:xfrm>
              <a:off x="605672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45" name="Freeform: Shape 444">
              <a:extLst>
                <a:ext uri="{FF2B5EF4-FFF2-40B4-BE49-F238E27FC236}">
                  <a16:creationId xmlns:a16="http://schemas.microsoft.com/office/drawing/2014/main" id="{C3D76389-2707-325D-36A6-B99FA7466858}"/>
                </a:ext>
              </a:extLst>
            </p:cNvPr>
            <p:cNvSpPr/>
            <p:nvPr/>
          </p:nvSpPr>
          <p:spPr>
            <a:xfrm>
              <a:off x="7797062"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446" name="Freeform: Shape 445">
              <a:extLst>
                <a:ext uri="{FF2B5EF4-FFF2-40B4-BE49-F238E27FC236}">
                  <a16:creationId xmlns:a16="http://schemas.microsoft.com/office/drawing/2014/main" id="{C781C4E2-2270-F7B3-0D95-73B610EDBB84}"/>
                </a:ext>
              </a:extLst>
            </p:cNvPr>
            <p:cNvSpPr/>
            <p:nvPr/>
          </p:nvSpPr>
          <p:spPr>
            <a:xfrm>
              <a:off x="6926907"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47" name="Freeform: Shape 446">
              <a:extLst>
                <a:ext uri="{FF2B5EF4-FFF2-40B4-BE49-F238E27FC236}">
                  <a16:creationId xmlns:a16="http://schemas.microsoft.com/office/drawing/2014/main" id="{ACCC7589-B826-2812-9F15-405073A16652}"/>
                </a:ext>
              </a:extLst>
            </p:cNvPr>
            <p:cNvSpPr/>
            <p:nvPr/>
          </p:nvSpPr>
          <p:spPr>
            <a:xfrm>
              <a:off x="8667217"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448" name="Freeform: Shape 447">
              <a:extLst>
                <a:ext uri="{FF2B5EF4-FFF2-40B4-BE49-F238E27FC236}">
                  <a16:creationId xmlns:a16="http://schemas.microsoft.com/office/drawing/2014/main" id="{E7F7204C-A54E-52D3-452A-44EC463A2CAF}"/>
                </a:ext>
              </a:extLst>
            </p:cNvPr>
            <p:cNvSpPr/>
            <p:nvPr/>
          </p:nvSpPr>
          <p:spPr>
            <a:xfrm>
              <a:off x="9537371"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449" name="Freeform: Shape 448">
              <a:extLst>
                <a:ext uri="{FF2B5EF4-FFF2-40B4-BE49-F238E27FC236}">
                  <a16:creationId xmlns:a16="http://schemas.microsoft.com/office/drawing/2014/main" id="{842253C5-FE33-1735-2B5E-49DD375216DF}"/>
                </a:ext>
              </a:extLst>
            </p:cNvPr>
            <p:cNvSpPr/>
            <p:nvPr/>
          </p:nvSpPr>
          <p:spPr>
            <a:xfrm>
              <a:off x="11277681"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450" name="Freeform: Shape 449">
              <a:extLst>
                <a:ext uri="{FF2B5EF4-FFF2-40B4-BE49-F238E27FC236}">
                  <a16:creationId xmlns:a16="http://schemas.microsoft.com/office/drawing/2014/main" id="{093D119F-A236-D28C-3C77-7C830B0CF16E}"/>
                </a:ext>
              </a:extLst>
            </p:cNvPr>
            <p:cNvSpPr/>
            <p:nvPr/>
          </p:nvSpPr>
          <p:spPr>
            <a:xfrm>
              <a:off x="1040752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51" name="Freeform: Shape 450">
              <a:extLst>
                <a:ext uri="{FF2B5EF4-FFF2-40B4-BE49-F238E27FC236}">
                  <a16:creationId xmlns:a16="http://schemas.microsoft.com/office/drawing/2014/main" id="{01A824BC-9F41-8C7F-F410-503553CAB7C6}"/>
                </a:ext>
              </a:extLst>
            </p:cNvPr>
            <p:cNvSpPr/>
            <p:nvPr/>
          </p:nvSpPr>
          <p:spPr>
            <a:xfrm>
              <a:off x="1214786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922" y="104527"/>
                    <a:pt x="63710" y="63739"/>
                  </a:cubicBezTo>
                  <a:cubicBezTo>
                    <a:pt x="104499" y="22923"/>
                    <a:pt x="159836" y="0"/>
                    <a:pt x="217539" y="0"/>
                  </a:cubicBezTo>
                  <a:cubicBezTo>
                    <a:pt x="275239" y="0"/>
                    <a:pt x="330549" y="22923"/>
                    <a:pt x="371365" y="63739"/>
                  </a:cubicBezTo>
                  <a:close/>
                </a:path>
              </a:pathLst>
            </a:custGeom>
            <a:grpFill/>
            <a:ln w="27192" cap="flat">
              <a:noFill/>
              <a:prstDash val="solid"/>
              <a:miter/>
            </a:ln>
          </p:spPr>
          <p:txBody>
            <a:bodyPr rtlCol="0" anchor="ctr"/>
            <a:lstStyle/>
            <a:p>
              <a:endParaRPr lang="uk-UA"/>
            </a:p>
          </p:txBody>
        </p:sp>
        <p:sp>
          <p:nvSpPr>
            <p:cNvPr id="452" name="Freeform: Shape 451">
              <a:extLst>
                <a:ext uri="{FF2B5EF4-FFF2-40B4-BE49-F238E27FC236}">
                  <a16:creationId xmlns:a16="http://schemas.microsoft.com/office/drawing/2014/main" id="{68ABAA27-6CE9-DE99-9481-D9E877EC20F4}"/>
                </a:ext>
              </a:extLst>
            </p:cNvPr>
            <p:cNvSpPr/>
            <p:nvPr/>
          </p:nvSpPr>
          <p:spPr>
            <a:xfrm>
              <a:off x="13018019"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453" name="Freeform: Shape 452">
              <a:extLst>
                <a:ext uri="{FF2B5EF4-FFF2-40B4-BE49-F238E27FC236}">
                  <a16:creationId xmlns:a16="http://schemas.microsoft.com/office/drawing/2014/main" id="{BFE8805D-E3A6-9476-7B4A-29E825BFCC2E}"/>
                </a:ext>
              </a:extLst>
            </p:cNvPr>
            <p:cNvSpPr/>
            <p:nvPr/>
          </p:nvSpPr>
          <p:spPr>
            <a:xfrm>
              <a:off x="14758355" y="12410767"/>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454" name="Freeform: Shape 453">
              <a:extLst>
                <a:ext uri="{FF2B5EF4-FFF2-40B4-BE49-F238E27FC236}">
                  <a16:creationId xmlns:a16="http://schemas.microsoft.com/office/drawing/2014/main" id="{FC61C8E5-1E8C-A434-36F5-0F88859FE842}"/>
                </a:ext>
              </a:extLst>
            </p:cNvPr>
            <p:cNvSpPr/>
            <p:nvPr/>
          </p:nvSpPr>
          <p:spPr>
            <a:xfrm>
              <a:off x="1388820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55" name="Freeform: Shape 454">
              <a:extLst>
                <a:ext uri="{FF2B5EF4-FFF2-40B4-BE49-F238E27FC236}">
                  <a16:creationId xmlns:a16="http://schemas.microsoft.com/office/drawing/2014/main" id="{9EEE6DF9-8BDD-4A1E-1AD5-6C34041078A0}"/>
                </a:ext>
              </a:extLst>
            </p:cNvPr>
            <p:cNvSpPr/>
            <p:nvPr/>
          </p:nvSpPr>
          <p:spPr>
            <a:xfrm>
              <a:off x="1562853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7" y="63739"/>
                  </a:cubicBezTo>
                  <a:close/>
                </a:path>
              </a:pathLst>
            </a:custGeom>
            <a:grpFill/>
            <a:ln w="27192" cap="flat">
              <a:noFill/>
              <a:prstDash val="solid"/>
              <a:miter/>
            </a:ln>
          </p:spPr>
          <p:txBody>
            <a:bodyPr rtlCol="0" anchor="ctr"/>
            <a:lstStyle/>
            <a:p>
              <a:endParaRPr lang="uk-UA"/>
            </a:p>
          </p:txBody>
        </p:sp>
        <p:sp>
          <p:nvSpPr>
            <p:cNvPr id="456" name="Freeform: Shape 455">
              <a:extLst>
                <a:ext uri="{FF2B5EF4-FFF2-40B4-BE49-F238E27FC236}">
                  <a16:creationId xmlns:a16="http://schemas.microsoft.com/office/drawing/2014/main" id="{585511F8-73B0-05AE-CFC4-FFD020A424EA}"/>
                </a:ext>
              </a:extLst>
            </p:cNvPr>
            <p:cNvSpPr/>
            <p:nvPr/>
          </p:nvSpPr>
          <p:spPr>
            <a:xfrm>
              <a:off x="1649866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66 h 435077"/>
                <a:gd name="connsiteX8" fmla="*/ 435077 w 435077"/>
                <a:gd name="connsiteY8" fmla="*/ 217566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66"/>
                  </a:lnTo>
                  <a:lnTo>
                    <a:pt x="435077" y="217566"/>
                  </a:lnTo>
                  <a:lnTo>
                    <a:pt x="435051" y="217539"/>
                  </a:lnTo>
                  <a:lnTo>
                    <a:pt x="435077" y="217539"/>
                  </a:lnTo>
                  <a:lnTo>
                    <a:pt x="435051"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57" name="Freeform: Shape 456">
              <a:extLst>
                <a:ext uri="{FF2B5EF4-FFF2-40B4-BE49-F238E27FC236}">
                  <a16:creationId xmlns:a16="http://schemas.microsoft.com/office/drawing/2014/main" id="{093AD73A-696C-9222-739F-D82F2A32F623}"/>
                </a:ext>
              </a:extLst>
            </p:cNvPr>
            <p:cNvSpPr/>
            <p:nvPr/>
          </p:nvSpPr>
          <p:spPr>
            <a:xfrm>
              <a:off x="18239029"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458" name="Freeform: Shape 457">
              <a:extLst>
                <a:ext uri="{FF2B5EF4-FFF2-40B4-BE49-F238E27FC236}">
                  <a16:creationId xmlns:a16="http://schemas.microsoft.com/office/drawing/2014/main" id="{F11DC4A2-B9EF-D988-685B-49785B4CDE67}"/>
                </a:ext>
              </a:extLst>
            </p:cNvPr>
            <p:cNvSpPr/>
            <p:nvPr/>
          </p:nvSpPr>
          <p:spPr>
            <a:xfrm>
              <a:off x="1736884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7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7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7" y="435105"/>
                  </a:lnTo>
                  <a:lnTo>
                    <a:pt x="435077" y="217566"/>
                  </a:lnTo>
                  <a:lnTo>
                    <a:pt x="435077" y="435105"/>
                  </a:lnTo>
                  <a:close/>
                  <a:moveTo>
                    <a:pt x="435077" y="27"/>
                  </a:moveTo>
                  <a:lnTo>
                    <a:pt x="217567"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59" name="Freeform: Shape 458">
              <a:extLst>
                <a:ext uri="{FF2B5EF4-FFF2-40B4-BE49-F238E27FC236}">
                  <a16:creationId xmlns:a16="http://schemas.microsoft.com/office/drawing/2014/main" id="{0AAFE614-6CCC-17A2-AE5D-5F282B7D007F}"/>
                </a:ext>
              </a:extLst>
            </p:cNvPr>
            <p:cNvSpPr/>
            <p:nvPr/>
          </p:nvSpPr>
          <p:spPr>
            <a:xfrm>
              <a:off x="1910918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55" y="217593"/>
                    <a:pt x="217374" y="217539"/>
                  </a:cubicBezTo>
                  <a:lnTo>
                    <a:pt x="0" y="217539"/>
                  </a:lnTo>
                  <a:cubicBezTo>
                    <a:pt x="0" y="159864"/>
                    <a:pt x="22922" y="104527"/>
                    <a:pt x="63710"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460" name="Freeform: Shape 459">
              <a:extLst>
                <a:ext uri="{FF2B5EF4-FFF2-40B4-BE49-F238E27FC236}">
                  <a16:creationId xmlns:a16="http://schemas.microsoft.com/office/drawing/2014/main" id="{A444EC64-D563-3A08-0C90-B680D8CE504E}"/>
                </a:ext>
              </a:extLst>
            </p:cNvPr>
            <p:cNvSpPr/>
            <p:nvPr/>
          </p:nvSpPr>
          <p:spPr>
            <a:xfrm>
              <a:off x="1997933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61" name="Freeform: Shape 460">
              <a:extLst>
                <a:ext uri="{FF2B5EF4-FFF2-40B4-BE49-F238E27FC236}">
                  <a16:creationId xmlns:a16="http://schemas.microsoft.com/office/drawing/2014/main" id="{30B8CF3E-3FA9-3438-D11B-98A39A8E9031}"/>
                </a:ext>
              </a:extLst>
            </p:cNvPr>
            <p:cNvSpPr/>
            <p:nvPr/>
          </p:nvSpPr>
          <p:spPr>
            <a:xfrm>
              <a:off x="21719675"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462" name="Freeform: Shape 461">
              <a:extLst>
                <a:ext uri="{FF2B5EF4-FFF2-40B4-BE49-F238E27FC236}">
                  <a16:creationId xmlns:a16="http://schemas.microsoft.com/office/drawing/2014/main" id="{FC5EB1E3-A944-749B-A22F-D862EC5C49FB}"/>
                </a:ext>
              </a:extLst>
            </p:cNvPr>
            <p:cNvSpPr/>
            <p:nvPr/>
          </p:nvSpPr>
          <p:spPr>
            <a:xfrm>
              <a:off x="2084952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63" name="Freeform: Shape 462">
              <a:extLst>
                <a:ext uri="{FF2B5EF4-FFF2-40B4-BE49-F238E27FC236}">
                  <a16:creationId xmlns:a16="http://schemas.microsoft.com/office/drawing/2014/main" id="{CDCA25D9-E315-923D-19B1-A2016150E365}"/>
                </a:ext>
              </a:extLst>
            </p:cNvPr>
            <p:cNvSpPr/>
            <p:nvPr/>
          </p:nvSpPr>
          <p:spPr>
            <a:xfrm>
              <a:off x="2258985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8" y="0"/>
                    <a:pt x="217539" y="0"/>
                  </a:cubicBezTo>
                  <a:cubicBezTo>
                    <a:pt x="275215" y="0"/>
                    <a:pt x="330550" y="22923"/>
                    <a:pt x="371367" y="63739"/>
                  </a:cubicBezTo>
                  <a:close/>
                </a:path>
              </a:pathLst>
            </a:custGeom>
            <a:grpFill/>
            <a:ln w="27192" cap="flat">
              <a:noFill/>
              <a:prstDash val="solid"/>
              <a:miter/>
            </a:ln>
          </p:spPr>
          <p:txBody>
            <a:bodyPr rtlCol="0" anchor="ctr"/>
            <a:lstStyle/>
            <a:p>
              <a:endParaRPr lang="uk-UA"/>
            </a:p>
          </p:txBody>
        </p:sp>
        <p:sp>
          <p:nvSpPr>
            <p:cNvPr id="464" name="Freeform: Shape 463">
              <a:extLst>
                <a:ext uri="{FF2B5EF4-FFF2-40B4-BE49-F238E27FC236}">
                  <a16:creationId xmlns:a16="http://schemas.microsoft.com/office/drawing/2014/main" id="{C4CBE83B-148E-88D4-73B5-4433777B931D}"/>
                </a:ext>
              </a:extLst>
            </p:cNvPr>
            <p:cNvSpPr/>
            <p:nvPr/>
          </p:nvSpPr>
          <p:spPr>
            <a:xfrm>
              <a:off x="23460011"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65" name="Freeform: Shape 464">
              <a:extLst>
                <a:ext uri="{FF2B5EF4-FFF2-40B4-BE49-F238E27FC236}">
                  <a16:creationId xmlns:a16="http://schemas.microsoft.com/office/drawing/2014/main" id="{B28673B4-CF7C-60FD-9C7B-129E02172056}"/>
                </a:ext>
              </a:extLst>
            </p:cNvPr>
            <p:cNvSpPr/>
            <p:nvPr/>
          </p:nvSpPr>
          <p:spPr>
            <a:xfrm>
              <a:off x="24330194"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66" name="Freeform: Shape 465">
              <a:extLst>
                <a:ext uri="{FF2B5EF4-FFF2-40B4-BE49-F238E27FC236}">
                  <a16:creationId xmlns:a16="http://schemas.microsoft.com/office/drawing/2014/main" id="{4C80F170-4E82-BD83-3978-0CB7DD0EFF28}"/>
                </a:ext>
              </a:extLst>
            </p:cNvPr>
            <p:cNvSpPr/>
            <p:nvPr/>
          </p:nvSpPr>
          <p:spPr>
            <a:xfrm>
              <a:off x="83574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67" name="Freeform: Shape 466">
              <a:extLst>
                <a:ext uri="{FF2B5EF4-FFF2-40B4-BE49-F238E27FC236}">
                  <a16:creationId xmlns:a16="http://schemas.microsoft.com/office/drawing/2014/main" id="{2D7F812A-652D-ACFB-EFC9-4D91EAFC751F}"/>
                </a:ext>
              </a:extLst>
            </p:cNvPr>
            <p:cNvSpPr/>
            <p:nvPr/>
          </p:nvSpPr>
          <p:spPr>
            <a:xfrm>
              <a:off x="-34412"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68" name="Freeform: Shape 467">
              <a:extLst>
                <a:ext uri="{FF2B5EF4-FFF2-40B4-BE49-F238E27FC236}">
                  <a16:creationId xmlns:a16="http://schemas.microsoft.com/office/drawing/2014/main" id="{8C69D1DA-C161-74DF-B711-B8321884E1B8}"/>
                </a:ext>
              </a:extLst>
            </p:cNvPr>
            <p:cNvSpPr/>
            <p:nvPr/>
          </p:nvSpPr>
          <p:spPr>
            <a:xfrm>
              <a:off x="1705924" y="13280922"/>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50" y="194642"/>
                    <a:pt x="275213"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3"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469" name="Freeform: Shape 468">
              <a:extLst>
                <a:ext uri="{FF2B5EF4-FFF2-40B4-BE49-F238E27FC236}">
                  <a16:creationId xmlns:a16="http://schemas.microsoft.com/office/drawing/2014/main" id="{802110FB-C98E-1180-FC29-E1A7555E1405}"/>
                </a:ext>
              </a:extLst>
            </p:cNvPr>
            <p:cNvSpPr/>
            <p:nvPr/>
          </p:nvSpPr>
          <p:spPr>
            <a:xfrm>
              <a:off x="257607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70" name="Freeform: Shape 469">
              <a:extLst>
                <a:ext uri="{FF2B5EF4-FFF2-40B4-BE49-F238E27FC236}">
                  <a16:creationId xmlns:a16="http://schemas.microsoft.com/office/drawing/2014/main" id="{2093B8E9-E86A-8E63-5D9F-1A45566120B1}"/>
                </a:ext>
              </a:extLst>
            </p:cNvPr>
            <p:cNvSpPr/>
            <p:nvPr/>
          </p:nvSpPr>
          <p:spPr>
            <a:xfrm>
              <a:off x="4316416" y="13280949"/>
              <a:ext cx="435077" cy="435050"/>
            </a:xfrm>
            <a:custGeom>
              <a:avLst/>
              <a:gdLst>
                <a:gd name="connsiteX0" fmla="*/ 435077 w 435077"/>
                <a:gd name="connsiteY0" fmla="*/ 435050 h 435050"/>
                <a:gd name="connsiteX1" fmla="*/ 435077 w 435077"/>
                <a:gd name="connsiteY1" fmla="*/ 0 h 435050"/>
                <a:gd name="connsiteX2" fmla="*/ 217565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5"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71" name="Freeform: Shape 470">
              <a:extLst>
                <a:ext uri="{FF2B5EF4-FFF2-40B4-BE49-F238E27FC236}">
                  <a16:creationId xmlns:a16="http://schemas.microsoft.com/office/drawing/2014/main" id="{736788DD-607C-AF00-49CC-A3C89133D47C}"/>
                </a:ext>
              </a:extLst>
            </p:cNvPr>
            <p:cNvSpPr/>
            <p:nvPr/>
          </p:nvSpPr>
          <p:spPr>
            <a:xfrm>
              <a:off x="3446261"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72" name="Freeform: Shape 471">
              <a:extLst>
                <a:ext uri="{FF2B5EF4-FFF2-40B4-BE49-F238E27FC236}">
                  <a16:creationId xmlns:a16="http://schemas.microsoft.com/office/drawing/2014/main" id="{6E950A50-8D86-DC55-1889-B74B40E53E61}"/>
                </a:ext>
              </a:extLst>
            </p:cNvPr>
            <p:cNvSpPr/>
            <p:nvPr/>
          </p:nvSpPr>
          <p:spPr>
            <a:xfrm>
              <a:off x="5186571" y="1328092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9"/>
                    <a:pt x="0" y="57702"/>
                    <a:pt x="0" y="0"/>
                  </a:cubicBezTo>
                  <a:lnTo>
                    <a:pt x="217539" y="0"/>
                  </a:lnTo>
                  <a:lnTo>
                    <a:pt x="435077" y="0"/>
                  </a:lnTo>
                  <a:cubicBezTo>
                    <a:pt x="435077" y="57702"/>
                    <a:pt x="412181" y="113039"/>
                    <a:pt x="371365" y="153827"/>
                  </a:cubicBezTo>
                  <a:cubicBezTo>
                    <a:pt x="330577" y="194642"/>
                    <a:pt x="275240" y="217539"/>
                    <a:pt x="217539" y="217539"/>
                  </a:cubicBezTo>
                  <a:cubicBezTo>
                    <a:pt x="159864" y="217539"/>
                    <a:pt x="104527" y="194642"/>
                    <a:pt x="63739" y="153827"/>
                  </a:cubicBezTo>
                  <a:close/>
                  <a:moveTo>
                    <a:pt x="63739" y="281277"/>
                  </a:moveTo>
                  <a:cubicBezTo>
                    <a:pt x="22923" y="322066"/>
                    <a:pt x="0" y="377402"/>
                    <a:pt x="0" y="435077"/>
                  </a:cubicBezTo>
                  <a:lnTo>
                    <a:pt x="217539" y="435077"/>
                  </a:lnTo>
                  <a:lnTo>
                    <a:pt x="435077" y="435077"/>
                  </a:lnTo>
                  <a:cubicBezTo>
                    <a:pt x="435077" y="377402"/>
                    <a:pt x="412181" y="322066"/>
                    <a:pt x="371365" y="281277"/>
                  </a:cubicBezTo>
                  <a:cubicBezTo>
                    <a:pt x="330577" y="240462"/>
                    <a:pt x="275240"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473" name="Freeform: Shape 472">
              <a:extLst>
                <a:ext uri="{FF2B5EF4-FFF2-40B4-BE49-F238E27FC236}">
                  <a16:creationId xmlns:a16="http://schemas.microsoft.com/office/drawing/2014/main" id="{E16BAEF5-65D7-B890-8251-9BEB36A5AEF5}"/>
                </a:ext>
              </a:extLst>
            </p:cNvPr>
            <p:cNvSpPr/>
            <p:nvPr/>
          </p:nvSpPr>
          <p:spPr>
            <a:xfrm>
              <a:off x="6056725"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74" name="Freeform: Shape 473">
              <a:extLst>
                <a:ext uri="{FF2B5EF4-FFF2-40B4-BE49-F238E27FC236}">
                  <a16:creationId xmlns:a16="http://schemas.microsoft.com/office/drawing/2014/main" id="{610199A5-9A93-8D11-D240-36FC5E5BB08B}"/>
                </a:ext>
              </a:extLst>
            </p:cNvPr>
            <p:cNvSpPr/>
            <p:nvPr/>
          </p:nvSpPr>
          <p:spPr>
            <a:xfrm>
              <a:off x="779706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75" name="Freeform: Shape 474">
              <a:extLst>
                <a:ext uri="{FF2B5EF4-FFF2-40B4-BE49-F238E27FC236}">
                  <a16:creationId xmlns:a16="http://schemas.microsoft.com/office/drawing/2014/main" id="{50084ADA-928C-F35E-304B-AC34D44B59F4}"/>
                </a:ext>
              </a:extLst>
            </p:cNvPr>
            <p:cNvSpPr/>
            <p:nvPr/>
          </p:nvSpPr>
          <p:spPr>
            <a:xfrm>
              <a:off x="6926907" y="1328092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76" name="Freeform: Shape 475">
              <a:extLst>
                <a:ext uri="{FF2B5EF4-FFF2-40B4-BE49-F238E27FC236}">
                  <a16:creationId xmlns:a16="http://schemas.microsoft.com/office/drawing/2014/main" id="{28030654-0F6D-5044-485D-2E7996BAB484}"/>
                </a:ext>
              </a:extLst>
            </p:cNvPr>
            <p:cNvSpPr/>
            <p:nvPr/>
          </p:nvSpPr>
          <p:spPr>
            <a:xfrm>
              <a:off x="8667217"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477" name="Freeform: Shape 476">
              <a:extLst>
                <a:ext uri="{FF2B5EF4-FFF2-40B4-BE49-F238E27FC236}">
                  <a16:creationId xmlns:a16="http://schemas.microsoft.com/office/drawing/2014/main" id="{8E9EBB2E-E7BC-8640-503A-185325D04B03}"/>
                </a:ext>
              </a:extLst>
            </p:cNvPr>
            <p:cNvSpPr/>
            <p:nvPr/>
          </p:nvSpPr>
          <p:spPr>
            <a:xfrm>
              <a:off x="953737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78" name="Freeform: Shape 477">
              <a:extLst>
                <a:ext uri="{FF2B5EF4-FFF2-40B4-BE49-F238E27FC236}">
                  <a16:creationId xmlns:a16="http://schemas.microsoft.com/office/drawing/2014/main" id="{AAE10BCC-1DC8-1CF8-64E7-189D2B367796}"/>
                </a:ext>
              </a:extLst>
            </p:cNvPr>
            <p:cNvSpPr/>
            <p:nvPr/>
          </p:nvSpPr>
          <p:spPr>
            <a:xfrm>
              <a:off x="1127770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79" name="Freeform: Shape 478">
              <a:extLst>
                <a:ext uri="{FF2B5EF4-FFF2-40B4-BE49-F238E27FC236}">
                  <a16:creationId xmlns:a16="http://schemas.microsoft.com/office/drawing/2014/main" id="{3E769481-233C-C80D-DFAD-1544935835B8}"/>
                </a:ext>
              </a:extLst>
            </p:cNvPr>
            <p:cNvSpPr/>
            <p:nvPr/>
          </p:nvSpPr>
          <p:spPr>
            <a:xfrm>
              <a:off x="1040752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80" name="Freeform: Shape 479">
              <a:extLst>
                <a:ext uri="{FF2B5EF4-FFF2-40B4-BE49-F238E27FC236}">
                  <a16:creationId xmlns:a16="http://schemas.microsoft.com/office/drawing/2014/main" id="{8ECAD28B-7A22-D5C0-8A99-B84724E2F5DB}"/>
                </a:ext>
              </a:extLst>
            </p:cNvPr>
            <p:cNvSpPr/>
            <p:nvPr/>
          </p:nvSpPr>
          <p:spPr>
            <a:xfrm>
              <a:off x="1214786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49" y="194642"/>
                    <a:pt x="275239" y="217539"/>
                    <a:pt x="217539" y="217539"/>
                  </a:cubicBezTo>
                  <a:cubicBezTo>
                    <a:pt x="159836" y="217539"/>
                    <a:pt x="104499"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49" y="240462"/>
                    <a:pt x="275239"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481" name="Freeform: Shape 480">
              <a:extLst>
                <a:ext uri="{FF2B5EF4-FFF2-40B4-BE49-F238E27FC236}">
                  <a16:creationId xmlns:a16="http://schemas.microsoft.com/office/drawing/2014/main" id="{B1BFFC2C-548E-D97B-FEB3-5A7D4EEA0819}"/>
                </a:ext>
              </a:extLst>
            </p:cNvPr>
            <p:cNvSpPr/>
            <p:nvPr/>
          </p:nvSpPr>
          <p:spPr>
            <a:xfrm>
              <a:off x="1301801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82" name="Freeform: Shape 481">
              <a:extLst>
                <a:ext uri="{FF2B5EF4-FFF2-40B4-BE49-F238E27FC236}">
                  <a16:creationId xmlns:a16="http://schemas.microsoft.com/office/drawing/2014/main" id="{D20D0889-8A2A-7BF4-2ACB-D9843089FEA5}"/>
                </a:ext>
              </a:extLst>
            </p:cNvPr>
            <p:cNvSpPr/>
            <p:nvPr/>
          </p:nvSpPr>
          <p:spPr>
            <a:xfrm>
              <a:off x="14758382"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83" name="Freeform: Shape 482">
              <a:extLst>
                <a:ext uri="{FF2B5EF4-FFF2-40B4-BE49-F238E27FC236}">
                  <a16:creationId xmlns:a16="http://schemas.microsoft.com/office/drawing/2014/main" id="{A3F430B3-5013-26E3-2416-3117DFD5CCAA}"/>
                </a:ext>
              </a:extLst>
            </p:cNvPr>
            <p:cNvSpPr/>
            <p:nvPr/>
          </p:nvSpPr>
          <p:spPr>
            <a:xfrm>
              <a:off x="1388820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84" name="Freeform: Shape 483">
              <a:extLst>
                <a:ext uri="{FF2B5EF4-FFF2-40B4-BE49-F238E27FC236}">
                  <a16:creationId xmlns:a16="http://schemas.microsoft.com/office/drawing/2014/main" id="{B67DFA43-D033-0735-E1F1-C3C4DFDD9AD1}"/>
                </a:ext>
              </a:extLst>
            </p:cNvPr>
            <p:cNvSpPr/>
            <p:nvPr/>
          </p:nvSpPr>
          <p:spPr>
            <a:xfrm>
              <a:off x="1562853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85" name="Freeform: Shape 484">
              <a:extLst>
                <a:ext uri="{FF2B5EF4-FFF2-40B4-BE49-F238E27FC236}">
                  <a16:creationId xmlns:a16="http://schemas.microsoft.com/office/drawing/2014/main" id="{27C60126-8E91-E594-A7FB-D620B590543B}"/>
                </a:ext>
              </a:extLst>
            </p:cNvPr>
            <p:cNvSpPr/>
            <p:nvPr/>
          </p:nvSpPr>
          <p:spPr>
            <a:xfrm>
              <a:off x="1649869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86" name="Freeform: Shape 485">
              <a:extLst>
                <a:ext uri="{FF2B5EF4-FFF2-40B4-BE49-F238E27FC236}">
                  <a16:creationId xmlns:a16="http://schemas.microsoft.com/office/drawing/2014/main" id="{63439DBB-298F-BFBF-46D5-7324EAA214C9}"/>
                </a:ext>
              </a:extLst>
            </p:cNvPr>
            <p:cNvSpPr/>
            <p:nvPr/>
          </p:nvSpPr>
          <p:spPr>
            <a:xfrm>
              <a:off x="1823902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87" name="Freeform: Shape 486">
              <a:extLst>
                <a:ext uri="{FF2B5EF4-FFF2-40B4-BE49-F238E27FC236}">
                  <a16:creationId xmlns:a16="http://schemas.microsoft.com/office/drawing/2014/main" id="{3C26AB2E-5071-2D60-C51B-66748A60E37D}"/>
                </a:ext>
              </a:extLst>
            </p:cNvPr>
            <p:cNvSpPr/>
            <p:nvPr/>
          </p:nvSpPr>
          <p:spPr>
            <a:xfrm>
              <a:off x="1736884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7 w 435077"/>
                <a:gd name="connsiteY4" fmla="*/ 435077 h 435077"/>
                <a:gd name="connsiteX5" fmla="*/ 217567 w 435077"/>
                <a:gd name="connsiteY5" fmla="*/ 0 h 435077"/>
                <a:gd name="connsiteX6" fmla="*/ 435077 w 435077"/>
                <a:gd name="connsiteY6" fmla="*/ 217566 h 435077"/>
                <a:gd name="connsiteX7" fmla="*/ 217567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7" y="435077"/>
                  </a:moveTo>
                  <a:lnTo>
                    <a:pt x="217567" y="0"/>
                  </a:lnTo>
                  <a:lnTo>
                    <a:pt x="435077" y="217566"/>
                  </a:lnTo>
                  <a:lnTo>
                    <a:pt x="217567" y="435077"/>
                  </a:lnTo>
                  <a:close/>
                </a:path>
              </a:pathLst>
            </a:custGeom>
            <a:grpFill/>
            <a:ln w="27192" cap="flat">
              <a:noFill/>
              <a:prstDash val="solid"/>
              <a:miter/>
            </a:ln>
          </p:spPr>
          <p:txBody>
            <a:bodyPr rtlCol="0" anchor="ctr"/>
            <a:lstStyle/>
            <a:p>
              <a:endParaRPr lang="uk-UA"/>
            </a:p>
          </p:txBody>
        </p:sp>
        <p:sp>
          <p:nvSpPr>
            <p:cNvPr id="488" name="Freeform: Shape 487">
              <a:extLst>
                <a:ext uri="{FF2B5EF4-FFF2-40B4-BE49-F238E27FC236}">
                  <a16:creationId xmlns:a16="http://schemas.microsoft.com/office/drawing/2014/main" id="{A58F8C4E-27BB-6BC4-6911-97C305CC4621}"/>
                </a:ext>
              </a:extLst>
            </p:cNvPr>
            <p:cNvSpPr/>
            <p:nvPr/>
          </p:nvSpPr>
          <p:spPr>
            <a:xfrm>
              <a:off x="1910918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0" y="281277"/>
                  </a:cubicBezTo>
                  <a:close/>
                </a:path>
              </a:pathLst>
            </a:custGeom>
            <a:grpFill/>
            <a:ln w="27192" cap="flat">
              <a:noFill/>
              <a:prstDash val="solid"/>
              <a:miter/>
            </a:ln>
          </p:spPr>
          <p:txBody>
            <a:bodyPr rtlCol="0" anchor="ctr"/>
            <a:lstStyle/>
            <a:p>
              <a:endParaRPr lang="uk-UA"/>
            </a:p>
          </p:txBody>
        </p:sp>
        <p:sp>
          <p:nvSpPr>
            <p:cNvPr id="489" name="Freeform: Shape 488">
              <a:extLst>
                <a:ext uri="{FF2B5EF4-FFF2-40B4-BE49-F238E27FC236}">
                  <a16:creationId xmlns:a16="http://schemas.microsoft.com/office/drawing/2014/main" id="{7ED7DE51-513D-C8AF-C6FC-22CA978413F4}"/>
                </a:ext>
              </a:extLst>
            </p:cNvPr>
            <p:cNvSpPr/>
            <p:nvPr/>
          </p:nvSpPr>
          <p:spPr>
            <a:xfrm>
              <a:off x="1997933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90" name="Freeform: Shape 489">
              <a:extLst>
                <a:ext uri="{FF2B5EF4-FFF2-40B4-BE49-F238E27FC236}">
                  <a16:creationId xmlns:a16="http://schemas.microsoft.com/office/drawing/2014/main" id="{5D9E3F76-3A57-CD9D-4D4F-CD6053CDF844}"/>
                </a:ext>
              </a:extLst>
            </p:cNvPr>
            <p:cNvSpPr/>
            <p:nvPr/>
          </p:nvSpPr>
          <p:spPr>
            <a:xfrm>
              <a:off x="21719675" y="13280922"/>
              <a:ext cx="435077" cy="435077"/>
            </a:xfrm>
            <a:custGeom>
              <a:avLst/>
              <a:gdLst>
                <a:gd name="connsiteX0" fmla="*/ 435077 w 435077"/>
                <a:gd name="connsiteY0" fmla="*/ 435077 h 435077"/>
                <a:gd name="connsiteX1" fmla="*/ 435077 w 435077"/>
                <a:gd name="connsiteY1" fmla="*/ 0 h 435077"/>
                <a:gd name="connsiteX2" fmla="*/ 217565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491" name="Freeform: Shape 490">
              <a:extLst>
                <a:ext uri="{FF2B5EF4-FFF2-40B4-BE49-F238E27FC236}">
                  <a16:creationId xmlns:a16="http://schemas.microsoft.com/office/drawing/2014/main" id="{9D59E841-8F76-A967-1695-44EFBE4C4C00}"/>
                </a:ext>
              </a:extLst>
            </p:cNvPr>
            <p:cNvSpPr/>
            <p:nvPr/>
          </p:nvSpPr>
          <p:spPr>
            <a:xfrm>
              <a:off x="2084952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92" name="Freeform: Shape 491">
              <a:extLst>
                <a:ext uri="{FF2B5EF4-FFF2-40B4-BE49-F238E27FC236}">
                  <a16:creationId xmlns:a16="http://schemas.microsoft.com/office/drawing/2014/main" id="{FF8FC70B-C3B7-8732-72C6-C8702D985818}"/>
                </a:ext>
              </a:extLst>
            </p:cNvPr>
            <p:cNvSpPr/>
            <p:nvPr/>
          </p:nvSpPr>
          <p:spPr>
            <a:xfrm>
              <a:off x="2258985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15" y="217539"/>
                    <a:pt x="217539" y="217539"/>
                  </a:cubicBezTo>
                  <a:cubicBezTo>
                    <a:pt x="159838"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15" y="217539"/>
                    <a:pt x="217539" y="217539"/>
                  </a:cubicBezTo>
                  <a:cubicBezTo>
                    <a:pt x="159838" y="217539"/>
                    <a:pt x="104501" y="240462"/>
                    <a:pt x="63712" y="281277"/>
                  </a:cubicBezTo>
                  <a:close/>
                </a:path>
              </a:pathLst>
            </a:custGeom>
            <a:grpFill/>
            <a:ln w="27192" cap="flat">
              <a:noFill/>
              <a:prstDash val="solid"/>
              <a:miter/>
            </a:ln>
          </p:spPr>
          <p:txBody>
            <a:bodyPr rtlCol="0" anchor="ctr"/>
            <a:lstStyle/>
            <a:p>
              <a:endParaRPr lang="uk-UA"/>
            </a:p>
          </p:txBody>
        </p:sp>
        <p:sp>
          <p:nvSpPr>
            <p:cNvPr id="493" name="Freeform: Shape 492">
              <a:extLst>
                <a:ext uri="{FF2B5EF4-FFF2-40B4-BE49-F238E27FC236}">
                  <a16:creationId xmlns:a16="http://schemas.microsoft.com/office/drawing/2014/main" id="{A61090F7-89BB-D746-5CAA-6613F7FB5CE7}"/>
                </a:ext>
              </a:extLst>
            </p:cNvPr>
            <p:cNvSpPr/>
            <p:nvPr/>
          </p:nvSpPr>
          <p:spPr>
            <a:xfrm>
              <a:off x="2346001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2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12" y="217539"/>
                  </a:lnTo>
                  <a:lnTo>
                    <a:pt x="0" y="217539"/>
                  </a:lnTo>
                  <a:close/>
                  <a:moveTo>
                    <a:pt x="0" y="435077"/>
                  </a:moveTo>
                  <a:lnTo>
                    <a:pt x="0" y="217566"/>
                  </a:lnTo>
                  <a:lnTo>
                    <a:pt x="217512" y="217566"/>
                  </a:lnTo>
                  <a:lnTo>
                    <a:pt x="0" y="435077"/>
                  </a:lnTo>
                  <a:close/>
                </a:path>
              </a:pathLst>
            </a:custGeom>
            <a:grpFill/>
            <a:ln w="27192" cap="flat">
              <a:noFill/>
              <a:prstDash val="solid"/>
              <a:miter/>
            </a:ln>
          </p:spPr>
          <p:txBody>
            <a:bodyPr rtlCol="0" anchor="ctr"/>
            <a:lstStyle/>
            <a:p>
              <a:endParaRPr lang="uk-UA"/>
            </a:p>
          </p:txBody>
        </p:sp>
        <p:sp>
          <p:nvSpPr>
            <p:cNvPr id="494" name="Freeform: Shape 493">
              <a:extLst>
                <a:ext uri="{FF2B5EF4-FFF2-40B4-BE49-F238E27FC236}">
                  <a16:creationId xmlns:a16="http://schemas.microsoft.com/office/drawing/2014/main" id="{60C653CE-0A37-939C-ABF2-C5D45168A01B}"/>
                </a:ext>
              </a:extLst>
            </p:cNvPr>
            <p:cNvSpPr/>
            <p:nvPr/>
          </p:nvSpPr>
          <p:spPr>
            <a:xfrm>
              <a:off x="24330194"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grpSp>
      <p:sp>
        <p:nvSpPr>
          <p:cNvPr id="2" name="TextBox 1">
            <a:extLst>
              <a:ext uri="{FF2B5EF4-FFF2-40B4-BE49-F238E27FC236}">
                <a16:creationId xmlns:a16="http://schemas.microsoft.com/office/drawing/2014/main" id="{D891FEFF-BA87-51F4-AE21-6A6C5E801C93}"/>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chemeClr val="bg1"/>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367056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g text with pattern 2">
    <p:bg>
      <p:bgPr>
        <a:solidFill>
          <a:schemeClr val="bg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5A00BF2-10A0-8384-8F1F-60EBBEFA9497}"/>
              </a:ext>
            </a:extLst>
          </p:cNvPr>
          <p:cNvGrpSpPr>
            <a:grpSpLocks noChangeAspect="1"/>
          </p:cNvGrpSpPr>
          <p:nvPr userDrawn="1"/>
        </p:nvGrpSpPr>
        <p:grpSpPr>
          <a:xfrm>
            <a:off x="508338" y="502920"/>
            <a:ext cx="23370498" cy="12710160"/>
            <a:chOff x="-34412" y="228570"/>
            <a:chExt cx="24799683" cy="13487429"/>
          </a:xfrm>
          <a:solidFill>
            <a:schemeClr val="bg2"/>
          </a:solidFill>
        </p:grpSpPr>
        <p:sp>
          <p:nvSpPr>
            <p:cNvPr id="3" name="Freeform: Shape 2">
              <a:extLst>
                <a:ext uri="{FF2B5EF4-FFF2-40B4-BE49-F238E27FC236}">
                  <a16:creationId xmlns:a16="http://schemas.microsoft.com/office/drawing/2014/main" id="{236BF704-8AC8-FDF0-42F9-67BFB0FA8F15}"/>
                </a:ext>
              </a:extLst>
            </p:cNvPr>
            <p:cNvSpPr/>
            <p:nvPr/>
          </p:nvSpPr>
          <p:spPr>
            <a:xfrm>
              <a:off x="835769" y="228598"/>
              <a:ext cx="435077" cy="435073"/>
            </a:xfrm>
            <a:custGeom>
              <a:avLst/>
              <a:gdLst>
                <a:gd name="connsiteX0" fmla="*/ 371366 w 435077"/>
                <a:gd name="connsiteY0" fmla="*/ 63716 h 435073"/>
                <a:gd name="connsiteX1" fmla="*/ 435077 w 435077"/>
                <a:gd name="connsiteY1" fmla="*/ 217539 h 435073"/>
                <a:gd name="connsiteX2" fmla="*/ 218925 w 435077"/>
                <a:gd name="connsiteY2" fmla="*/ 217539 h 435073"/>
                <a:gd name="connsiteX3" fmla="*/ 371366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1 w 435077"/>
                <a:gd name="connsiteY7" fmla="*/ 281249 h 435073"/>
                <a:gd name="connsiteX8" fmla="*/ 216125 w 435077"/>
                <a:gd name="connsiteY8" fmla="*/ 217539 h 435073"/>
                <a:gd name="connsiteX9" fmla="*/ 0 w 435077"/>
                <a:gd name="connsiteY9" fmla="*/ 217539 h 435073"/>
                <a:gd name="connsiteX10" fmla="*/ 63711 w 435077"/>
                <a:gd name="connsiteY10" fmla="*/ 63716 h 435073"/>
                <a:gd name="connsiteX11" fmla="*/ 217539 w 435077"/>
                <a:gd name="connsiteY11" fmla="*/ 0 h 435073"/>
                <a:gd name="connsiteX12" fmla="*/ 371366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6" y="63716"/>
                  </a:moveTo>
                  <a:cubicBezTo>
                    <a:pt x="412154" y="104512"/>
                    <a:pt x="435077" y="159844"/>
                    <a:pt x="435077" y="217539"/>
                  </a:cubicBezTo>
                  <a:lnTo>
                    <a:pt x="218925" y="217539"/>
                  </a:lnTo>
                  <a:cubicBezTo>
                    <a:pt x="276138" y="217907"/>
                    <a:pt x="330903" y="240784"/>
                    <a:pt x="371366" y="281249"/>
                  </a:cubicBezTo>
                  <a:cubicBezTo>
                    <a:pt x="412154" y="322046"/>
                    <a:pt x="435077" y="377379"/>
                    <a:pt x="435077" y="435073"/>
                  </a:cubicBezTo>
                  <a:lnTo>
                    <a:pt x="217539" y="435073"/>
                  </a:lnTo>
                  <a:lnTo>
                    <a:pt x="0" y="435073"/>
                  </a:lnTo>
                  <a:cubicBezTo>
                    <a:pt x="0" y="377379"/>
                    <a:pt x="22923" y="322046"/>
                    <a:pt x="63711" y="281249"/>
                  </a:cubicBezTo>
                  <a:cubicBezTo>
                    <a:pt x="104174" y="240784"/>
                    <a:pt x="158939" y="217907"/>
                    <a:pt x="216125" y="217539"/>
                  </a:cubicBezTo>
                  <a:lnTo>
                    <a:pt x="0" y="217539"/>
                  </a:lnTo>
                  <a:cubicBezTo>
                    <a:pt x="0" y="159844"/>
                    <a:pt x="22923" y="104512"/>
                    <a:pt x="63711" y="63716"/>
                  </a:cubicBezTo>
                  <a:cubicBezTo>
                    <a:pt x="104500" y="22919"/>
                    <a:pt x="159836" y="0"/>
                    <a:pt x="217539" y="0"/>
                  </a:cubicBezTo>
                  <a:cubicBezTo>
                    <a:pt x="275213" y="0"/>
                    <a:pt x="330550" y="22919"/>
                    <a:pt x="371366" y="63716"/>
                  </a:cubicBezTo>
                  <a:close/>
                </a:path>
              </a:pathLst>
            </a:custGeom>
            <a:grpFill/>
            <a:ln w="27192" cap="flat">
              <a:noFill/>
              <a:prstDash val="solid"/>
              <a:miter/>
            </a:ln>
          </p:spPr>
          <p:txBody>
            <a:bodyPr rtlCol="0" anchor="ctr"/>
            <a:lstStyle/>
            <a:p>
              <a:endParaRPr lang="uk-UA"/>
            </a:p>
          </p:txBody>
        </p:sp>
        <p:sp>
          <p:nvSpPr>
            <p:cNvPr id="5" name="Freeform: Shape 4">
              <a:extLst>
                <a:ext uri="{FF2B5EF4-FFF2-40B4-BE49-F238E27FC236}">
                  <a16:creationId xmlns:a16="http://schemas.microsoft.com/office/drawing/2014/main" id="{8C130A3E-6C1D-13C1-9112-00C7362A2E68}"/>
                </a:ext>
              </a:extLst>
            </p:cNvPr>
            <p:cNvSpPr/>
            <p:nvPr/>
          </p:nvSpPr>
          <p:spPr>
            <a:xfrm>
              <a:off x="-34398" y="228598"/>
              <a:ext cx="435090" cy="435078"/>
            </a:xfrm>
            <a:custGeom>
              <a:avLst/>
              <a:gdLst>
                <a:gd name="connsiteX0" fmla="*/ 217525 w 435090"/>
                <a:gd name="connsiteY0" fmla="*/ 0 h 435078"/>
                <a:gd name="connsiteX1" fmla="*/ 0 w 435090"/>
                <a:gd name="connsiteY1" fmla="*/ 0 h 435078"/>
                <a:gd name="connsiteX2" fmla="*/ 0 w 435090"/>
                <a:gd name="connsiteY2" fmla="*/ 217539 h 435078"/>
                <a:gd name="connsiteX3" fmla="*/ 217525 w 435090"/>
                <a:gd name="connsiteY3" fmla="*/ 0 h 435078"/>
                <a:gd name="connsiteX4" fmla="*/ 435091 w 435090"/>
                <a:gd name="connsiteY4" fmla="*/ 0 h 435078"/>
                <a:gd name="connsiteX5" fmla="*/ 435091 w 435090"/>
                <a:gd name="connsiteY5" fmla="*/ 217539 h 435078"/>
                <a:gd name="connsiteX6" fmla="*/ 217552 w 435090"/>
                <a:gd name="connsiteY6" fmla="*/ 0 h 435078"/>
                <a:gd name="connsiteX7" fmla="*/ 435091 w 435090"/>
                <a:gd name="connsiteY7" fmla="*/ 0 h 435078"/>
                <a:gd name="connsiteX8" fmla="*/ 217552 w 435090"/>
                <a:gd name="connsiteY8" fmla="*/ 435079 h 435078"/>
                <a:gd name="connsiteX9" fmla="*/ 435091 w 435090"/>
                <a:gd name="connsiteY9" fmla="*/ 217539 h 435078"/>
                <a:gd name="connsiteX10" fmla="*/ 435091 w 435090"/>
                <a:gd name="connsiteY10" fmla="*/ 435079 h 435078"/>
                <a:gd name="connsiteX11" fmla="*/ 217552 w 435090"/>
                <a:gd name="connsiteY11" fmla="*/ 435079 h 435078"/>
                <a:gd name="connsiteX12" fmla="*/ 217552 w 435090"/>
                <a:gd name="connsiteY12" fmla="*/ 435079 h 435078"/>
                <a:gd name="connsiteX13" fmla="*/ 11 w 435090"/>
                <a:gd name="connsiteY13" fmla="*/ 217539 h 435078"/>
                <a:gd name="connsiteX14" fmla="*/ 11 w 435090"/>
                <a:gd name="connsiteY14" fmla="*/ 435079 h 435078"/>
                <a:gd name="connsiteX15" fmla="*/ 217552 w 435090"/>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8">
                  <a:moveTo>
                    <a:pt x="217525" y="0"/>
                  </a:moveTo>
                  <a:lnTo>
                    <a:pt x="0" y="0"/>
                  </a:lnTo>
                  <a:lnTo>
                    <a:pt x="0" y="217539"/>
                  </a:lnTo>
                  <a:lnTo>
                    <a:pt x="217525" y="0"/>
                  </a:lnTo>
                  <a:close/>
                  <a:moveTo>
                    <a:pt x="435091" y="0"/>
                  </a:moveTo>
                  <a:lnTo>
                    <a:pt x="435091" y="217539"/>
                  </a:lnTo>
                  <a:lnTo>
                    <a:pt x="217552" y="0"/>
                  </a:lnTo>
                  <a:lnTo>
                    <a:pt x="435091" y="0"/>
                  </a:lnTo>
                  <a:close/>
                  <a:moveTo>
                    <a:pt x="217552" y="435079"/>
                  </a:moveTo>
                  <a:lnTo>
                    <a:pt x="435091" y="217539"/>
                  </a:lnTo>
                  <a:lnTo>
                    <a:pt x="435091" y="435079"/>
                  </a:lnTo>
                  <a:lnTo>
                    <a:pt x="217552" y="435079"/>
                  </a:lnTo>
                  <a:close/>
                  <a:moveTo>
                    <a:pt x="217552" y="435079"/>
                  </a:moveTo>
                  <a:lnTo>
                    <a:pt x="11" y="217539"/>
                  </a:lnTo>
                  <a:lnTo>
                    <a:pt x="11" y="435079"/>
                  </a:lnTo>
                  <a:lnTo>
                    <a:pt x="217552" y="435079"/>
                  </a:lnTo>
                  <a:close/>
                </a:path>
              </a:pathLst>
            </a:custGeom>
            <a:grpFill/>
            <a:ln w="27192" cap="flat">
              <a:noFill/>
              <a:prstDash val="solid"/>
              <a:miter/>
            </a:ln>
          </p:spPr>
          <p:txBody>
            <a:bodyPr rtlCol="0" anchor="ctr"/>
            <a:lstStyle/>
            <a:p>
              <a:endParaRPr lang="uk-UA"/>
            </a:p>
          </p:txBody>
        </p:sp>
        <p:sp>
          <p:nvSpPr>
            <p:cNvPr id="7" name="Freeform: Shape 6">
              <a:extLst>
                <a:ext uri="{FF2B5EF4-FFF2-40B4-BE49-F238E27FC236}">
                  <a16:creationId xmlns:a16="http://schemas.microsoft.com/office/drawing/2014/main" id="{DFA30437-68DF-085D-54C0-D0865501336A}"/>
                </a:ext>
              </a:extLst>
            </p:cNvPr>
            <p:cNvSpPr/>
            <p:nvPr/>
          </p:nvSpPr>
          <p:spPr>
            <a:xfrm>
              <a:off x="1705924"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3 h 435075"/>
                <a:gd name="connsiteX8" fmla="*/ 435077 w 435077"/>
                <a:gd name="connsiteY8" fmla="*/ 217543 h 435075"/>
                <a:gd name="connsiteX9" fmla="*/ 435077 w 435077"/>
                <a:gd name="connsiteY9" fmla="*/ 217538 h 435075"/>
                <a:gd name="connsiteX10" fmla="*/ 435077 w 435077"/>
                <a:gd name="connsiteY10" fmla="*/ 217533 h 435075"/>
                <a:gd name="connsiteX11" fmla="*/ 435077 w 435077"/>
                <a:gd name="connsiteY11" fmla="*/ 217533 h 435075"/>
                <a:gd name="connsiteX12" fmla="*/ 217539 w 435077"/>
                <a:gd name="connsiteY12" fmla="*/ 5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3"/>
                  </a:lnTo>
                  <a:lnTo>
                    <a:pt x="435077" y="217543"/>
                  </a:lnTo>
                  <a:lnTo>
                    <a:pt x="435077" y="217538"/>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9" name="Freeform: Shape 8">
              <a:extLst>
                <a:ext uri="{FF2B5EF4-FFF2-40B4-BE49-F238E27FC236}">
                  <a16:creationId xmlns:a16="http://schemas.microsoft.com/office/drawing/2014/main" id="{CA154C5D-F62A-1BBC-6DFE-A2ADE201B591}"/>
                </a:ext>
              </a:extLst>
            </p:cNvPr>
            <p:cNvSpPr/>
            <p:nvPr/>
          </p:nvSpPr>
          <p:spPr>
            <a:xfrm>
              <a:off x="2576106" y="228598"/>
              <a:ext cx="435077" cy="435078"/>
            </a:xfrm>
            <a:custGeom>
              <a:avLst/>
              <a:gdLst>
                <a:gd name="connsiteX0" fmla="*/ 0 w 435077"/>
                <a:gd name="connsiteY0" fmla="*/ 435079 h 435078"/>
                <a:gd name="connsiteX1" fmla="*/ 217512 w 435077"/>
                <a:gd name="connsiteY1" fmla="*/ 435079 h 435078"/>
                <a:gd name="connsiteX2" fmla="*/ 217512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2" y="435079"/>
                  </a:lnTo>
                  <a:lnTo>
                    <a:pt x="217512"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10" name="Freeform: Shape 9">
              <a:extLst>
                <a:ext uri="{FF2B5EF4-FFF2-40B4-BE49-F238E27FC236}">
                  <a16:creationId xmlns:a16="http://schemas.microsoft.com/office/drawing/2014/main" id="{31B7A70D-CF7E-A211-7950-A19AFFAE4898}"/>
                </a:ext>
              </a:extLst>
            </p:cNvPr>
            <p:cNvSpPr/>
            <p:nvPr/>
          </p:nvSpPr>
          <p:spPr>
            <a:xfrm>
              <a:off x="4316416" y="228598"/>
              <a:ext cx="435103" cy="435073"/>
            </a:xfrm>
            <a:custGeom>
              <a:avLst/>
              <a:gdLst>
                <a:gd name="connsiteX0" fmla="*/ 371365 w 435103"/>
                <a:gd name="connsiteY0" fmla="*/ 63716 h 435073"/>
                <a:gd name="connsiteX1" fmla="*/ 435077 w 435103"/>
                <a:gd name="connsiteY1" fmla="*/ 217539 h 435073"/>
                <a:gd name="connsiteX2" fmla="*/ 218952 w 435103"/>
                <a:gd name="connsiteY2" fmla="*/ 217539 h 435073"/>
                <a:gd name="connsiteX3" fmla="*/ 371365 w 435103"/>
                <a:gd name="connsiteY3" fmla="*/ 281249 h 435073"/>
                <a:gd name="connsiteX4" fmla="*/ 435104 w 435103"/>
                <a:gd name="connsiteY4" fmla="*/ 435073 h 435073"/>
                <a:gd name="connsiteX5" fmla="*/ 217565 w 435103"/>
                <a:gd name="connsiteY5" fmla="*/ 435073 h 435073"/>
                <a:gd name="connsiteX6" fmla="*/ 27 w 435103"/>
                <a:gd name="connsiteY6" fmla="*/ 435073 h 435073"/>
                <a:gd name="connsiteX7" fmla="*/ 63739 w 435103"/>
                <a:gd name="connsiteY7" fmla="*/ 281249 h 435073"/>
                <a:gd name="connsiteX8" fmla="*/ 216151 w 435103"/>
                <a:gd name="connsiteY8" fmla="*/ 217539 h 435073"/>
                <a:gd name="connsiteX9" fmla="*/ 0 w 435103"/>
                <a:gd name="connsiteY9" fmla="*/ 217539 h 435073"/>
                <a:gd name="connsiteX10" fmla="*/ 63739 w 435103"/>
                <a:gd name="connsiteY10" fmla="*/ 63716 h 435073"/>
                <a:gd name="connsiteX11" fmla="*/ 217539 w 435103"/>
                <a:gd name="connsiteY11" fmla="*/ 0 h 435073"/>
                <a:gd name="connsiteX12" fmla="*/ 371365 w 435103"/>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3">
                  <a:moveTo>
                    <a:pt x="371365" y="63716"/>
                  </a:moveTo>
                  <a:cubicBezTo>
                    <a:pt x="412181" y="104512"/>
                    <a:pt x="435077" y="159844"/>
                    <a:pt x="435077" y="217539"/>
                  </a:cubicBezTo>
                  <a:lnTo>
                    <a:pt x="218952" y="217539"/>
                  </a:lnTo>
                  <a:cubicBezTo>
                    <a:pt x="276138" y="217907"/>
                    <a:pt x="330903" y="240784"/>
                    <a:pt x="371365" y="281249"/>
                  </a:cubicBezTo>
                  <a:cubicBezTo>
                    <a:pt x="412181" y="322046"/>
                    <a:pt x="435104" y="377379"/>
                    <a:pt x="435104" y="435073"/>
                  </a:cubicBezTo>
                  <a:lnTo>
                    <a:pt x="217565" y="435073"/>
                  </a:lnTo>
                  <a:lnTo>
                    <a:pt x="27" y="435073"/>
                  </a:lnTo>
                  <a:cubicBezTo>
                    <a:pt x="27" y="377379"/>
                    <a:pt x="22923" y="322046"/>
                    <a:pt x="63739" y="281249"/>
                  </a:cubicBezTo>
                  <a:cubicBezTo>
                    <a:pt x="104201" y="240784"/>
                    <a:pt x="158966" y="217907"/>
                    <a:pt x="216151" y="217539"/>
                  </a:cubicBezTo>
                  <a:lnTo>
                    <a:pt x="0" y="217539"/>
                  </a:lnTo>
                  <a:cubicBezTo>
                    <a:pt x="0" y="159844"/>
                    <a:pt x="22923" y="104512"/>
                    <a:pt x="63739" y="63716"/>
                  </a:cubicBezTo>
                  <a:cubicBezTo>
                    <a:pt x="104527" y="22919"/>
                    <a:pt x="159864" y="0"/>
                    <a:pt x="217539" y="0"/>
                  </a:cubicBezTo>
                  <a:cubicBezTo>
                    <a:pt x="275240" y="0"/>
                    <a:pt x="330577" y="22919"/>
                    <a:pt x="371365" y="63716"/>
                  </a:cubicBezTo>
                  <a:close/>
                </a:path>
              </a:pathLst>
            </a:custGeom>
            <a:grpFill/>
            <a:ln w="27192" cap="flat">
              <a:noFill/>
              <a:prstDash val="solid"/>
              <a:miter/>
            </a:ln>
          </p:spPr>
          <p:txBody>
            <a:bodyPr rtlCol="0" anchor="ctr"/>
            <a:lstStyle/>
            <a:p>
              <a:endParaRPr lang="uk-UA"/>
            </a:p>
          </p:txBody>
        </p:sp>
        <p:sp>
          <p:nvSpPr>
            <p:cNvPr id="11" name="Freeform: Shape 10">
              <a:extLst>
                <a:ext uri="{FF2B5EF4-FFF2-40B4-BE49-F238E27FC236}">
                  <a16:creationId xmlns:a16="http://schemas.microsoft.com/office/drawing/2014/main" id="{F8CE4DFD-26A0-1553-841B-4AA2326B1FF2}"/>
                </a:ext>
              </a:extLst>
            </p:cNvPr>
            <p:cNvSpPr/>
            <p:nvPr/>
          </p:nvSpPr>
          <p:spPr>
            <a:xfrm>
              <a:off x="3446261" y="228598"/>
              <a:ext cx="435077" cy="435078"/>
            </a:xfrm>
            <a:custGeom>
              <a:avLst/>
              <a:gdLst>
                <a:gd name="connsiteX0" fmla="*/ 217566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39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6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6" y="0"/>
                  </a:moveTo>
                  <a:lnTo>
                    <a:pt x="217539" y="0"/>
                  </a:lnTo>
                  <a:lnTo>
                    <a:pt x="27" y="0"/>
                  </a:lnTo>
                  <a:lnTo>
                    <a:pt x="27" y="217539"/>
                  </a:lnTo>
                  <a:lnTo>
                    <a:pt x="217539" y="7"/>
                  </a:lnTo>
                  <a:lnTo>
                    <a:pt x="435077" y="217539"/>
                  </a:lnTo>
                  <a:lnTo>
                    <a:pt x="217539" y="435079"/>
                  </a:lnTo>
                  <a:lnTo>
                    <a:pt x="0" y="217539"/>
                  </a:lnTo>
                  <a:lnTo>
                    <a:pt x="0" y="435079"/>
                  </a:lnTo>
                  <a:lnTo>
                    <a:pt x="217539" y="435079"/>
                  </a:lnTo>
                  <a:lnTo>
                    <a:pt x="435077" y="435079"/>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12" name="Freeform: Shape 11">
              <a:extLst>
                <a:ext uri="{FF2B5EF4-FFF2-40B4-BE49-F238E27FC236}">
                  <a16:creationId xmlns:a16="http://schemas.microsoft.com/office/drawing/2014/main" id="{3B23976C-C536-0688-E3A6-FAF3EEB07D4F}"/>
                </a:ext>
              </a:extLst>
            </p:cNvPr>
            <p:cNvSpPr/>
            <p:nvPr/>
          </p:nvSpPr>
          <p:spPr>
            <a:xfrm>
              <a:off x="518659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13" name="Freeform: Shape 12">
              <a:extLst>
                <a:ext uri="{FF2B5EF4-FFF2-40B4-BE49-F238E27FC236}">
                  <a16:creationId xmlns:a16="http://schemas.microsoft.com/office/drawing/2014/main" id="{73F9B260-06EC-2683-5D37-5DE74B16C6D0}"/>
                </a:ext>
              </a:extLst>
            </p:cNvPr>
            <p:cNvSpPr/>
            <p:nvPr/>
          </p:nvSpPr>
          <p:spPr>
            <a:xfrm>
              <a:off x="6056752"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14" name="Freeform: Shape 13">
              <a:extLst>
                <a:ext uri="{FF2B5EF4-FFF2-40B4-BE49-F238E27FC236}">
                  <a16:creationId xmlns:a16="http://schemas.microsoft.com/office/drawing/2014/main" id="{FDC987B4-C88C-1281-4885-1F88A59B7F5A}"/>
                </a:ext>
              </a:extLst>
            </p:cNvPr>
            <p:cNvSpPr/>
            <p:nvPr/>
          </p:nvSpPr>
          <p:spPr>
            <a:xfrm>
              <a:off x="7797062" y="228598"/>
              <a:ext cx="435104" cy="435073"/>
            </a:xfrm>
            <a:custGeom>
              <a:avLst/>
              <a:gdLst>
                <a:gd name="connsiteX0" fmla="*/ 371366 w 435104"/>
                <a:gd name="connsiteY0" fmla="*/ 63716 h 435073"/>
                <a:gd name="connsiteX1" fmla="*/ 435077 w 435104"/>
                <a:gd name="connsiteY1" fmla="*/ 217539 h 435073"/>
                <a:gd name="connsiteX2" fmla="*/ 218953 w 435104"/>
                <a:gd name="connsiteY2" fmla="*/ 217539 h 435073"/>
                <a:gd name="connsiteX3" fmla="*/ 371366 w 435104"/>
                <a:gd name="connsiteY3" fmla="*/ 281249 h 435073"/>
                <a:gd name="connsiteX4" fmla="*/ 435105 w 435104"/>
                <a:gd name="connsiteY4" fmla="*/ 435073 h 435073"/>
                <a:gd name="connsiteX5" fmla="*/ 217566 w 435104"/>
                <a:gd name="connsiteY5" fmla="*/ 435073 h 435073"/>
                <a:gd name="connsiteX6" fmla="*/ 27 w 435104"/>
                <a:gd name="connsiteY6" fmla="*/ 435073 h 435073"/>
                <a:gd name="connsiteX7" fmla="*/ 63739 w 435104"/>
                <a:gd name="connsiteY7" fmla="*/ 281249 h 435073"/>
                <a:gd name="connsiteX8" fmla="*/ 216152 w 435104"/>
                <a:gd name="connsiteY8" fmla="*/ 217539 h 435073"/>
                <a:gd name="connsiteX9" fmla="*/ 0 w 435104"/>
                <a:gd name="connsiteY9" fmla="*/ 217539 h 435073"/>
                <a:gd name="connsiteX10" fmla="*/ 63739 w 435104"/>
                <a:gd name="connsiteY10" fmla="*/ 63716 h 435073"/>
                <a:gd name="connsiteX11" fmla="*/ 217539 w 435104"/>
                <a:gd name="connsiteY11" fmla="*/ 0 h 435073"/>
                <a:gd name="connsiteX12" fmla="*/ 371366 w 435104"/>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3">
                  <a:moveTo>
                    <a:pt x="371366" y="63716"/>
                  </a:moveTo>
                  <a:cubicBezTo>
                    <a:pt x="412182" y="104512"/>
                    <a:pt x="435077" y="159844"/>
                    <a:pt x="435077" y="217539"/>
                  </a:cubicBezTo>
                  <a:lnTo>
                    <a:pt x="218953" y="217539"/>
                  </a:lnTo>
                  <a:cubicBezTo>
                    <a:pt x="276138" y="217907"/>
                    <a:pt x="330904" y="240784"/>
                    <a:pt x="371366" y="281249"/>
                  </a:cubicBezTo>
                  <a:cubicBezTo>
                    <a:pt x="412182" y="322046"/>
                    <a:pt x="435105" y="377379"/>
                    <a:pt x="435105" y="435073"/>
                  </a:cubicBezTo>
                  <a:lnTo>
                    <a:pt x="217566" y="435073"/>
                  </a:lnTo>
                  <a:lnTo>
                    <a:pt x="27" y="435073"/>
                  </a:lnTo>
                  <a:cubicBezTo>
                    <a:pt x="27" y="377379"/>
                    <a:pt x="22924" y="322046"/>
                    <a:pt x="63739" y="281249"/>
                  </a:cubicBezTo>
                  <a:cubicBezTo>
                    <a:pt x="104201" y="240784"/>
                    <a:pt x="158967" y="217907"/>
                    <a:pt x="216152" y="217539"/>
                  </a:cubicBezTo>
                  <a:lnTo>
                    <a:pt x="0" y="217539"/>
                  </a:lnTo>
                  <a:cubicBezTo>
                    <a:pt x="0" y="159844"/>
                    <a:pt x="22924" y="104512"/>
                    <a:pt x="63739" y="63716"/>
                  </a:cubicBezTo>
                  <a:cubicBezTo>
                    <a:pt x="104527" y="22919"/>
                    <a:pt x="159864" y="0"/>
                    <a:pt x="217539" y="0"/>
                  </a:cubicBezTo>
                  <a:cubicBezTo>
                    <a:pt x="275241" y="0"/>
                    <a:pt x="330578" y="22919"/>
                    <a:pt x="371366" y="63716"/>
                  </a:cubicBezTo>
                  <a:close/>
                </a:path>
              </a:pathLst>
            </a:custGeom>
            <a:grpFill/>
            <a:ln w="27192" cap="flat">
              <a:noFill/>
              <a:prstDash val="solid"/>
              <a:miter/>
            </a:ln>
          </p:spPr>
          <p:txBody>
            <a:bodyPr rtlCol="0" anchor="ctr"/>
            <a:lstStyle/>
            <a:p>
              <a:endParaRPr lang="uk-UA"/>
            </a:p>
          </p:txBody>
        </p:sp>
        <p:sp>
          <p:nvSpPr>
            <p:cNvPr id="15" name="Freeform: Shape 14">
              <a:extLst>
                <a:ext uri="{FF2B5EF4-FFF2-40B4-BE49-F238E27FC236}">
                  <a16:creationId xmlns:a16="http://schemas.microsoft.com/office/drawing/2014/main" id="{B89844AA-D53D-5ED2-9ABD-3C4385BD7233}"/>
                </a:ext>
              </a:extLst>
            </p:cNvPr>
            <p:cNvSpPr/>
            <p:nvPr/>
          </p:nvSpPr>
          <p:spPr>
            <a:xfrm>
              <a:off x="6926907"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16" name="Freeform: Shape 15">
              <a:extLst>
                <a:ext uri="{FF2B5EF4-FFF2-40B4-BE49-F238E27FC236}">
                  <a16:creationId xmlns:a16="http://schemas.microsoft.com/office/drawing/2014/main" id="{8086FCE4-E7C4-C491-675A-A762567954F9}"/>
                </a:ext>
              </a:extLst>
            </p:cNvPr>
            <p:cNvSpPr/>
            <p:nvPr/>
          </p:nvSpPr>
          <p:spPr>
            <a:xfrm>
              <a:off x="866721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17" name="Freeform: Shape 16">
              <a:extLst>
                <a:ext uri="{FF2B5EF4-FFF2-40B4-BE49-F238E27FC236}">
                  <a16:creationId xmlns:a16="http://schemas.microsoft.com/office/drawing/2014/main" id="{797BA298-67AC-2F40-72AA-4C9910D0076C}"/>
                </a:ext>
              </a:extLst>
            </p:cNvPr>
            <p:cNvSpPr/>
            <p:nvPr/>
          </p:nvSpPr>
          <p:spPr>
            <a:xfrm>
              <a:off x="9537399" y="228598"/>
              <a:ext cx="435077" cy="435078"/>
            </a:xfrm>
            <a:custGeom>
              <a:avLst/>
              <a:gdLst>
                <a:gd name="connsiteX0" fmla="*/ 0 w 435077"/>
                <a:gd name="connsiteY0" fmla="*/ 435079 h 435078"/>
                <a:gd name="connsiteX1" fmla="*/ 217511 w 435077"/>
                <a:gd name="connsiteY1" fmla="*/ 435079 h 435078"/>
                <a:gd name="connsiteX2" fmla="*/ 217511 w 435077"/>
                <a:gd name="connsiteY2" fmla="*/ 217546 h 435078"/>
                <a:gd name="connsiteX3" fmla="*/ 0 w 435077"/>
                <a:gd name="connsiteY3" fmla="*/ 435079 h 435078"/>
                <a:gd name="connsiteX4" fmla="*/ 217511 w 435077"/>
                <a:gd name="connsiteY4" fmla="*/ 0 h 435078"/>
                <a:gd name="connsiteX5" fmla="*/ 0 w 435077"/>
                <a:gd name="connsiteY5" fmla="*/ 0 h 435078"/>
                <a:gd name="connsiteX6" fmla="*/ 217511 w 435077"/>
                <a:gd name="connsiteY6" fmla="*/ 217532 h 435078"/>
                <a:gd name="connsiteX7" fmla="*/ 217511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1" y="435079"/>
                  </a:lnTo>
                  <a:lnTo>
                    <a:pt x="217511" y="217546"/>
                  </a:lnTo>
                  <a:lnTo>
                    <a:pt x="0" y="435079"/>
                  </a:lnTo>
                  <a:close/>
                  <a:moveTo>
                    <a:pt x="217511" y="0"/>
                  </a:moveTo>
                  <a:lnTo>
                    <a:pt x="0" y="0"/>
                  </a:lnTo>
                  <a:lnTo>
                    <a:pt x="217511" y="217532"/>
                  </a:lnTo>
                  <a:lnTo>
                    <a:pt x="217511"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18" name="Freeform: Shape 17">
              <a:extLst>
                <a:ext uri="{FF2B5EF4-FFF2-40B4-BE49-F238E27FC236}">
                  <a16:creationId xmlns:a16="http://schemas.microsoft.com/office/drawing/2014/main" id="{C00E37CD-7676-854C-6B1C-69D7C296FA1C}"/>
                </a:ext>
              </a:extLst>
            </p:cNvPr>
            <p:cNvSpPr/>
            <p:nvPr/>
          </p:nvSpPr>
          <p:spPr>
            <a:xfrm>
              <a:off x="1127770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2"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174" y="240784"/>
                    <a:pt x="158938" y="217907"/>
                    <a:pt x="216151" y="217539"/>
                  </a:cubicBezTo>
                  <a:lnTo>
                    <a:pt x="0" y="217539"/>
                  </a:lnTo>
                  <a:cubicBezTo>
                    <a:pt x="0" y="159844"/>
                    <a:pt x="22922" y="104512"/>
                    <a:pt x="63710" y="63716"/>
                  </a:cubicBezTo>
                  <a:cubicBezTo>
                    <a:pt x="104499" y="22919"/>
                    <a:pt x="159836" y="0"/>
                    <a:pt x="217539" y="0"/>
                  </a:cubicBezTo>
                  <a:cubicBezTo>
                    <a:pt x="275239" y="0"/>
                    <a:pt x="330549" y="22919"/>
                    <a:pt x="371365" y="63716"/>
                  </a:cubicBezTo>
                  <a:close/>
                </a:path>
              </a:pathLst>
            </a:custGeom>
            <a:grpFill/>
            <a:ln w="27192" cap="flat">
              <a:noFill/>
              <a:prstDash val="solid"/>
              <a:miter/>
            </a:ln>
          </p:spPr>
          <p:txBody>
            <a:bodyPr rtlCol="0" anchor="ctr"/>
            <a:lstStyle/>
            <a:p>
              <a:endParaRPr lang="uk-UA"/>
            </a:p>
          </p:txBody>
        </p:sp>
        <p:sp>
          <p:nvSpPr>
            <p:cNvPr id="19" name="Freeform: Shape 18">
              <a:extLst>
                <a:ext uri="{FF2B5EF4-FFF2-40B4-BE49-F238E27FC236}">
                  <a16:creationId xmlns:a16="http://schemas.microsoft.com/office/drawing/2014/main" id="{F352DDD0-30AF-0C93-081A-96C5A31F6AC4}"/>
                </a:ext>
              </a:extLst>
            </p:cNvPr>
            <p:cNvSpPr/>
            <p:nvPr/>
          </p:nvSpPr>
          <p:spPr>
            <a:xfrm>
              <a:off x="1040755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20" name="Freeform: Shape 19">
              <a:extLst>
                <a:ext uri="{FF2B5EF4-FFF2-40B4-BE49-F238E27FC236}">
                  <a16:creationId xmlns:a16="http://schemas.microsoft.com/office/drawing/2014/main" id="{CD5CE0CD-4451-CA32-DDB7-0207E130E8F5}"/>
                </a:ext>
              </a:extLst>
            </p:cNvPr>
            <p:cNvSpPr/>
            <p:nvPr/>
          </p:nvSpPr>
          <p:spPr>
            <a:xfrm>
              <a:off x="12147836" y="228570"/>
              <a:ext cx="435077" cy="435076"/>
            </a:xfrm>
            <a:custGeom>
              <a:avLst/>
              <a:gdLst>
                <a:gd name="connsiteX0" fmla="*/ 217539 w 435077"/>
                <a:gd name="connsiteY0" fmla="*/ 217534 h 435076"/>
                <a:gd name="connsiteX1" fmla="*/ 217539 w 435077"/>
                <a:gd name="connsiteY1" fmla="*/ 0 h 435076"/>
                <a:gd name="connsiteX2" fmla="*/ 0 w 435077"/>
                <a:gd name="connsiteY2" fmla="*/ 0 h 435076"/>
                <a:gd name="connsiteX3" fmla="*/ 217539 w 435077"/>
                <a:gd name="connsiteY3" fmla="*/ 217538 h 435076"/>
                <a:gd name="connsiteX4" fmla="*/ 0 w 435077"/>
                <a:gd name="connsiteY4" fmla="*/ 435077 h 435076"/>
                <a:gd name="connsiteX5" fmla="*/ 217539 w 435077"/>
                <a:gd name="connsiteY5" fmla="*/ 435077 h 435076"/>
                <a:gd name="connsiteX6" fmla="*/ 217539 w 435077"/>
                <a:gd name="connsiteY6" fmla="*/ 435071 h 435076"/>
                <a:gd name="connsiteX7" fmla="*/ 435077 w 435077"/>
                <a:gd name="connsiteY7" fmla="*/ 217543 h 435076"/>
                <a:gd name="connsiteX8" fmla="*/ 435077 w 435077"/>
                <a:gd name="connsiteY8" fmla="*/ 217543 h 435076"/>
                <a:gd name="connsiteX9" fmla="*/ 435077 w 435077"/>
                <a:gd name="connsiteY9" fmla="*/ 217538 h 435076"/>
                <a:gd name="connsiteX10" fmla="*/ 435077 w 435077"/>
                <a:gd name="connsiteY10" fmla="*/ 217534 h 435076"/>
                <a:gd name="connsiteX11" fmla="*/ 435077 w 435077"/>
                <a:gd name="connsiteY11" fmla="*/ 217534 h 435076"/>
                <a:gd name="connsiteX12" fmla="*/ 217539 w 435077"/>
                <a:gd name="connsiteY12" fmla="*/ 5 h 435076"/>
                <a:gd name="connsiteX13" fmla="*/ 217539 w 435077"/>
                <a:gd name="connsiteY13" fmla="*/ 217534 h 435076"/>
                <a:gd name="connsiteX14" fmla="*/ 217539 w 435077"/>
                <a:gd name="connsiteY14" fmla="*/ 217534 h 43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6">
                  <a:moveTo>
                    <a:pt x="217539" y="217534"/>
                  </a:moveTo>
                  <a:lnTo>
                    <a:pt x="217539" y="0"/>
                  </a:lnTo>
                  <a:lnTo>
                    <a:pt x="0" y="0"/>
                  </a:lnTo>
                  <a:lnTo>
                    <a:pt x="217539" y="217538"/>
                  </a:lnTo>
                  <a:lnTo>
                    <a:pt x="0" y="435077"/>
                  </a:lnTo>
                  <a:lnTo>
                    <a:pt x="217539" y="435077"/>
                  </a:lnTo>
                  <a:lnTo>
                    <a:pt x="217539" y="435071"/>
                  </a:lnTo>
                  <a:lnTo>
                    <a:pt x="435077" y="217543"/>
                  </a:lnTo>
                  <a:lnTo>
                    <a:pt x="435077" y="217543"/>
                  </a:lnTo>
                  <a:lnTo>
                    <a:pt x="435077" y="217538"/>
                  </a:lnTo>
                  <a:lnTo>
                    <a:pt x="435077" y="217534"/>
                  </a:lnTo>
                  <a:lnTo>
                    <a:pt x="435077" y="217534"/>
                  </a:lnTo>
                  <a:lnTo>
                    <a:pt x="217539" y="5"/>
                  </a:lnTo>
                  <a:lnTo>
                    <a:pt x="217539" y="217534"/>
                  </a:lnTo>
                  <a:lnTo>
                    <a:pt x="217539" y="217534"/>
                  </a:lnTo>
                  <a:close/>
                </a:path>
              </a:pathLst>
            </a:custGeom>
            <a:grpFill/>
            <a:ln w="27192" cap="flat">
              <a:noFill/>
              <a:prstDash val="solid"/>
              <a:miter/>
            </a:ln>
          </p:spPr>
          <p:txBody>
            <a:bodyPr rtlCol="0" anchor="ctr"/>
            <a:lstStyle/>
            <a:p>
              <a:endParaRPr lang="uk-UA"/>
            </a:p>
          </p:txBody>
        </p:sp>
        <p:sp>
          <p:nvSpPr>
            <p:cNvPr id="21" name="Freeform: Shape 20">
              <a:extLst>
                <a:ext uri="{FF2B5EF4-FFF2-40B4-BE49-F238E27FC236}">
                  <a16:creationId xmlns:a16="http://schemas.microsoft.com/office/drawing/2014/main" id="{B4F9E74F-EDBB-3A04-C065-5EFFBBD7E527}"/>
                </a:ext>
              </a:extLst>
            </p:cNvPr>
            <p:cNvSpPr/>
            <p:nvPr/>
          </p:nvSpPr>
          <p:spPr>
            <a:xfrm>
              <a:off x="13018045"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22" name="Freeform: Shape 21">
              <a:extLst>
                <a:ext uri="{FF2B5EF4-FFF2-40B4-BE49-F238E27FC236}">
                  <a16:creationId xmlns:a16="http://schemas.microsoft.com/office/drawing/2014/main" id="{6683EEEA-B043-D965-E68A-B3AD9F0DF8E8}"/>
                </a:ext>
              </a:extLst>
            </p:cNvPr>
            <p:cNvSpPr/>
            <p:nvPr/>
          </p:nvSpPr>
          <p:spPr>
            <a:xfrm>
              <a:off x="14758382" y="228598"/>
              <a:ext cx="435077" cy="435073"/>
            </a:xfrm>
            <a:custGeom>
              <a:avLst/>
              <a:gdLst>
                <a:gd name="connsiteX0" fmla="*/ 371367 w 435077"/>
                <a:gd name="connsiteY0" fmla="*/ 63716 h 435073"/>
                <a:gd name="connsiteX1" fmla="*/ 435077 w 435077"/>
                <a:gd name="connsiteY1" fmla="*/ 217539 h 435073"/>
                <a:gd name="connsiteX2" fmla="*/ 218953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67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7" y="63716"/>
                  </a:moveTo>
                  <a:cubicBezTo>
                    <a:pt x="412155" y="104512"/>
                    <a:pt x="435077" y="159844"/>
                    <a:pt x="435077" y="217539"/>
                  </a:cubicBezTo>
                  <a:lnTo>
                    <a:pt x="218953" y="217539"/>
                  </a:lnTo>
                  <a:cubicBezTo>
                    <a:pt x="276139" y="217907"/>
                    <a:pt x="330904"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4" y="240784"/>
                    <a:pt x="158940" y="217907"/>
                    <a:pt x="216125" y="217539"/>
                  </a:cubicBezTo>
                  <a:lnTo>
                    <a:pt x="0" y="217539"/>
                  </a:lnTo>
                  <a:cubicBezTo>
                    <a:pt x="0" y="159844"/>
                    <a:pt x="22924" y="104512"/>
                    <a:pt x="63712" y="63716"/>
                  </a:cubicBezTo>
                  <a:cubicBezTo>
                    <a:pt x="104501" y="22919"/>
                    <a:pt x="159836" y="0"/>
                    <a:pt x="217539" y="0"/>
                  </a:cubicBezTo>
                  <a:cubicBezTo>
                    <a:pt x="275241" y="0"/>
                    <a:pt x="330550" y="22919"/>
                    <a:pt x="371367" y="63716"/>
                  </a:cubicBezTo>
                  <a:close/>
                </a:path>
              </a:pathLst>
            </a:custGeom>
            <a:grpFill/>
            <a:ln w="27192" cap="flat">
              <a:noFill/>
              <a:prstDash val="solid"/>
              <a:miter/>
            </a:ln>
          </p:spPr>
          <p:txBody>
            <a:bodyPr rtlCol="0" anchor="ctr"/>
            <a:lstStyle/>
            <a:p>
              <a:endParaRPr lang="uk-UA"/>
            </a:p>
          </p:txBody>
        </p:sp>
        <p:sp>
          <p:nvSpPr>
            <p:cNvPr id="23" name="Freeform: Shape 22">
              <a:extLst>
                <a:ext uri="{FF2B5EF4-FFF2-40B4-BE49-F238E27FC236}">
                  <a16:creationId xmlns:a16="http://schemas.microsoft.com/office/drawing/2014/main" id="{1C241DB8-3DE2-2EF2-7EB0-1A9B6DEC4419}"/>
                </a:ext>
              </a:extLst>
            </p:cNvPr>
            <p:cNvSpPr/>
            <p:nvPr/>
          </p:nvSpPr>
          <p:spPr>
            <a:xfrm>
              <a:off x="13888200" y="228598"/>
              <a:ext cx="435077" cy="435078"/>
            </a:xfrm>
            <a:custGeom>
              <a:avLst/>
              <a:gdLst>
                <a:gd name="connsiteX0" fmla="*/ 217565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65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5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5" y="0"/>
                  </a:moveTo>
                  <a:lnTo>
                    <a:pt x="217539" y="0"/>
                  </a:lnTo>
                  <a:lnTo>
                    <a:pt x="27" y="0"/>
                  </a:lnTo>
                  <a:lnTo>
                    <a:pt x="27" y="217539"/>
                  </a:lnTo>
                  <a:lnTo>
                    <a:pt x="217565" y="7"/>
                  </a:lnTo>
                  <a:lnTo>
                    <a:pt x="435077" y="217539"/>
                  </a:lnTo>
                  <a:lnTo>
                    <a:pt x="217539" y="435079"/>
                  </a:lnTo>
                  <a:lnTo>
                    <a:pt x="0" y="217539"/>
                  </a:lnTo>
                  <a:lnTo>
                    <a:pt x="0" y="435079"/>
                  </a:lnTo>
                  <a:lnTo>
                    <a:pt x="217539" y="435079"/>
                  </a:lnTo>
                  <a:lnTo>
                    <a:pt x="435077" y="435079"/>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24" name="Freeform: Shape 23">
              <a:extLst>
                <a:ext uri="{FF2B5EF4-FFF2-40B4-BE49-F238E27FC236}">
                  <a16:creationId xmlns:a16="http://schemas.microsoft.com/office/drawing/2014/main" id="{87B67B92-A3E6-F7F9-2579-D0ADCA16E8F1}"/>
                </a:ext>
              </a:extLst>
            </p:cNvPr>
            <p:cNvSpPr/>
            <p:nvPr/>
          </p:nvSpPr>
          <p:spPr>
            <a:xfrm>
              <a:off x="15628536"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25" name="Freeform: Shape 24">
              <a:extLst>
                <a:ext uri="{FF2B5EF4-FFF2-40B4-BE49-F238E27FC236}">
                  <a16:creationId xmlns:a16="http://schemas.microsoft.com/office/drawing/2014/main" id="{AC02A321-EBCC-0668-BF21-81820A029A7F}"/>
                </a:ext>
              </a:extLst>
            </p:cNvPr>
            <p:cNvSpPr/>
            <p:nvPr/>
          </p:nvSpPr>
          <p:spPr>
            <a:xfrm>
              <a:off x="16498719" y="228598"/>
              <a:ext cx="435077" cy="435078"/>
            </a:xfrm>
            <a:custGeom>
              <a:avLst/>
              <a:gdLst>
                <a:gd name="connsiteX0" fmla="*/ 0 w 435077"/>
                <a:gd name="connsiteY0" fmla="*/ 435079 h 435078"/>
                <a:gd name="connsiteX1" fmla="*/ 217510 w 435077"/>
                <a:gd name="connsiteY1" fmla="*/ 435079 h 435078"/>
                <a:gd name="connsiteX2" fmla="*/ 217510 w 435077"/>
                <a:gd name="connsiteY2" fmla="*/ 217546 h 435078"/>
                <a:gd name="connsiteX3" fmla="*/ 0 w 435077"/>
                <a:gd name="connsiteY3" fmla="*/ 435079 h 435078"/>
                <a:gd name="connsiteX4" fmla="*/ 217510 w 435077"/>
                <a:gd name="connsiteY4" fmla="*/ 0 h 435078"/>
                <a:gd name="connsiteX5" fmla="*/ 0 w 435077"/>
                <a:gd name="connsiteY5" fmla="*/ 0 h 435078"/>
                <a:gd name="connsiteX6" fmla="*/ 217510 w 435077"/>
                <a:gd name="connsiteY6" fmla="*/ 217532 h 435078"/>
                <a:gd name="connsiteX7" fmla="*/ 217510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0" y="435079"/>
                  </a:lnTo>
                  <a:lnTo>
                    <a:pt x="217510" y="217546"/>
                  </a:lnTo>
                  <a:lnTo>
                    <a:pt x="0" y="435079"/>
                  </a:lnTo>
                  <a:close/>
                  <a:moveTo>
                    <a:pt x="217510" y="0"/>
                  </a:moveTo>
                  <a:lnTo>
                    <a:pt x="0" y="0"/>
                  </a:lnTo>
                  <a:lnTo>
                    <a:pt x="217510" y="217532"/>
                  </a:lnTo>
                  <a:lnTo>
                    <a:pt x="217510"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26" name="Freeform: Shape 25">
              <a:extLst>
                <a:ext uri="{FF2B5EF4-FFF2-40B4-BE49-F238E27FC236}">
                  <a16:creationId xmlns:a16="http://schemas.microsoft.com/office/drawing/2014/main" id="{4DBA00F0-E34B-5D73-558E-050D0C8D08C9}"/>
                </a:ext>
              </a:extLst>
            </p:cNvPr>
            <p:cNvSpPr/>
            <p:nvPr/>
          </p:nvSpPr>
          <p:spPr>
            <a:xfrm>
              <a:off x="1823902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4"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200" y="240784"/>
                    <a:pt x="158967" y="217907"/>
                    <a:pt x="216151" y="217539"/>
                  </a:cubicBezTo>
                  <a:lnTo>
                    <a:pt x="0" y="217539"/>
                  </a:lnTo>
                  <a:cubicBezTo>
                    <a:pt x="0" y="159844"/>
                    <a:pt x="22922" y="104512"/>
                    <a:pt x="63710" y="63716"/>
                  </a:cubicBezTo>
                  <a:cubicBezTo>
                    <a:pt x="104527" y="22919"/>
                    <a:pt x="159836" y="0"/>
                    <a:pt x="217539" y="0"/>
                  </a:cubicBezTo>
                  <a:cubicBezTo>
                    <a:pt x="275241" y="0"/>
                    <a:pt x="330577" y="22919"/>
                    <a:pt x="371365" y="63716"/>
                  </a:cubicBezTo>
                  <a:close/>
                </a:path>
              </a:pathLst>
            </a:custGeom>
            <a:grpFill/>
            <a:ln w="27192" cap="flat">
              <a:noFill/>
              <a:prstDash val="solid"/>
              <a:miter/>
            </a:ln>
          </p:spPr>
          <p:txBody>
            <a:bodyPr rtlCol="0" anchor="ctr"/>
            <a:lstStyle/>
            <a:p>
              <a:endParaRPr lang="uk-UA"/>
            </a:p>
          </p:txBody>
        </p:sp>
        <p:sp>
          <p:nvSpPr>
            <p:cNvPr id="27" name="Freeform: Shape 26">
              <a:extLst>
                <a:ext uri="{FF2B5EF4-FFF2-40B4-BE49-F238E27FC236}">
                  <a16:creationId xmlns:a16="http://schemas.microsoft.com/office/drawing/2014/main" id="{F1EC7A0A-FA4D-1571-7447-0AA1A2FE4DBB}"/>
                </a:ext>
              </a:extLst>
            </p:cNvPr>
            <p:cNvSpPr/>
            <p:nvPr/>
          </p:nvSpPr>
          <p:spPr>
            <a:xfrm>
              <a:off x="1736887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28" name="Freeform: Shape 27">
              <a:extLst>
                <a:ext uri="{FF2B5EF4-FFF2-40B4-BE49-F238E27FC236}">
                  <a16:creationId xmlns:a16="http://schemas.microsoft.com/office/drawing/2014/main" id="{DCE27E21-E84C-940F-1B21-48C526EBA11F}"/>
                </a:ext>
              </a:extLst>
            </p:cNvPr>
            <p:cNvSpPr/>
            <p:nvPr/>
          </p:nvSpPr>
          <p:spPr>
            <a:xfrm>
              <a:off x="19109210"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51 w 435077"/>
                <a:gd name="connsiteY7" fmla="*/ 217542 h 435075"/>
                <a:gd name="connsiteX8" fmla="*/ 435077 w 435077"/>
                <a:gd name="connsiteY8" fmla="*/ 217542 h 435075"/>
                <a:gd name="connsiteX9" fmla="*/ 435051 w 435077"/>
                <a:gd name="connsiteY9" fmla="*/ 217537 h 435075"/>
                <a:gd name="connsiteX10" fmla="*/ 435077 w 435077"/>
                <a:gd name="connsiteY10" fmla="*/ 217533 h 435075"/>
                <a:gd name="connsiteX11" fmla="*/ 435051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51" y="217542"/>
                  </a:lnTo>
                  <a:lnTo>
                    <a:pt x="435077" y="217542"/>
                  </a:lnTo>
                  <a:lnTo>
                    <a:pt x="435051" y="217537"/>
                  </a:lnTo>
                  <a:lnTo>
                    <a:pt x="435077" y="217533"/>
                  </a:lnTo>
                  <a:lnTo>
                    <a:pt x="435051"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29" name="Freeform: Shape 28">
              <a:extLst>
                <a:ext uri="{FF2B5EF4-FFF2-40B4-BE49-F238E27FC236}">
                  <a16:creationId xmlns:a16="http://schemas.microsoft.com/office/drawing/2014/main" id="{ABC0E1A1-D832-EC19-447D-85218C1C22F2}"/>
                </a:ext>
              </a:extLst>
            </p:cNvPr>
            <p:cNvSpPr/>
            <p:nvPr/>
          </p:nvSpPr>
          <p:spPr>
            <a:xfrm>
              <a:off x="19979365" y="228598"/>
              <a:ext cx="435077" cy="435067"/>
            </a:xfrm>
            <a:custGeom>
              <a:avLst/>
              <a:gdLst>
                <a:gd name="connsiteX0" fmla="*/ 0 w 435077"/>
                <a:gd name="connsiteY0" fmla="*/ 435068 h 435067"/>
                <a:gd name="connsiteX1" fmla="*/ 217539 w 435077"/>
                <a:gd name="connsiteY1" fmla="*/ 435068 h 435067"/>
                <a:gd name="connsiteX2" fmla="*/ 217539 w 435077"/>
                <a:gd name="connsiteY2" fmla="*/ 217535 h 435067"/>
                <a:gd name="connsiteX3" fmla="*/ 0 w 435077"/>
                <a:gd name="connsiteY3" fmla="*/ 435068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8"/>
                  </a:moveTo>
                  <a:lnTo>
                    <a:pt x="217539" y="435068"/>
                  </a:lnTo>
                  <a:lnTo>
                    <a:pt x="217539" y="217535"/>
                  </a:lnTo>
                  <a:lnTo>
                    <a:pt x="0" y="435068"/>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2" name="Freeform: Shape 41">
              <a:extLst>
                <a:ext uri="{FF2B5EF4-FFF2-40B4-BE49-F238E27FC236}">
                  <a16:creationId xmlns:a16="http://schemas.microsoft.com/office/drawing/2014/main" id="{0967BE5A-BEEA-3964-520A-2FEAF0152D5E}"/>
                </a:ext>
              </a:extLst>
            </p:cNvPr>
            <p:cNvSpPr/>
            <p:nvPr/>
          </p:nvSpPr>
          <p:spPr>
            <a:xfrm>
              <a:off x="21719702" y="228598"/>
              <a:ext cx="435077" cy="435073"/>
            </a:xfrm>
            <a:custGeom>
              <a:avLst/>
              <a:gdLst>
                <a:gd name="connsiteX0" fmla="*/ 371339 w 435077"/>
                <a:gd name="connsiteY0" fmla="*/ 63716 h 435073"/>
                <a:gd name="connsiteX1" fmla="*/ 435077 w 435077"/>
                <a:gd name="connsiteY1" fmla="*/ 217539 h 435073"/>
                <a:gd name="connsiteX2" fmla="*/ 218926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39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39" y="63716"/>
                  </a:moveTo>
                  <a:cubicBezTo>
                    <a:pt x="412155" y="104512"/>
                    <a:pt x="435077" y="159844"/>
                    <a:pt x="435077" y="217539"/>
                  </a:cubicBezTo>
                  <a:lnTo>
                    <a:pt x="218926" y="217539"/>
                  </a:lnTo>
                  <a:cubicBezTo>
                    <a:pt x="276112" y="217907"/>
                    <a:pt x="330877"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5" y="240784"/>
                    <a:pt x="158940" y="217907"/>
                    <a:pt x="216125" y="217539"/>
                  </a:cubicBezTo>
                  <a:lnTo>
                    <a:pt x="0" y="217539"/>
                  </a:lnTo>
                  <a:cubicBezTo>
                    <a:pt x="0" y="159844"/>
                    <a:pt x="22897" y="104512"/>
                    <a:pt x="63712" y="63716"/>
                  </a:cubicBezTo>
                  <a:cubicBezTo>
                    <a:pt x="104501" y="22919"/>
                    <a:pt x="159838" y="0"/>
                    <a:pt x="217539" y="0"/>
                  </a:cubicBezTo>
                  <a:cubicBezTo>
                    <a:pt x="275215" y="0"/>
                    <a:pt x="330550" y="22919"/>
                    <a:pt x="371339" y="63716"/>
                  </a:cubicBezTo>
                  <a:close/>
                </a:path>
              </a:pathLst>
            </a:custGeom>
            <a:grpFill/>
            <a:ln w="27192" cap="flat">
              <a:noFill/>
              <a:prstDash val="solid"/>
              <a:miter/>
            </a:ln>
          </p:spPr>
          <p:txBody>
            <a:bodyPr rtlCol="0" anchor="ctr"/>
            <a:lstStyle/>
            <a:p>
              <a:endParaRPr lang="uk-UA"/>
            </a:p>
          </p:txBody>
        </p:sp>
        <p:sp>
          <p:nvSpPr>
            <p:cNvPr id="43" name="Freeform: Shape 42">
              <a:extLst>
                <a:ext uri="{FF2B5EF4-FFF2-40B4-BE49-F238E27FC236}">
                  <a16:creationId xmlns:a16="http://schemas.microsoft.com/office/drawing/2014/main" id="{23DDD96F-C468-5BA0-C323-CAAF3519FE06}"/>
                </a:ext>
              </a:extLst>
            </p:cNvPr>
            <p:cNvSpPr/>
            <p:nvPr/>
          </p:nvSpPr>
          <p:spPr>
            <a:xfrm>
              <a:off x="20849520" y="228598"/>
              <a:ext cx="435103" cy="435078"/>
            </a:xfrm>
            <a:custGeom>
              <a:avLst/>
              <a:gdLst>
                <a:gd name="connsiteX0" fmla="*/ 217539 w 435103"/>
                <a:gd name="connsiteY0" fmla="*/ 0 h 435078"/>
                <a:gd name="connsiteX1" fmla="*/ 0 w 435103"/>
                <a:gd name="connsiteY1" fmla="*/ 0 h 435078"/>
                <a:gd name="connsiteX2" fmla="*/ 0 w 435103"/>
                <a:gd name="connsiteY2" fmla="*/ 217539 h 435078"/>
                <a:gd name="connsiteX3" fmla="*/ 217539 w 435103"/>
                <a:gd name="connsiteY3" fmla="*/ 0 h 435078"/>
                <a:gd name="connsiteX4" fmla="*/ 435104 w 435103"/>
                <a:gd name="connsiteY4" fmla="*/ 0 h 435078"/>
                <a:gd name="connsiteX5" fmla="*/ 435104 w 435103"/>
                <a:gd name="connsiteY5" fmla="*/ 217539 h 435078"/>
                <a:gd name="connsiteX6" fmla="*/ 217565 w 435103"/>
                <a:gd name="connsiteY6" fmla="*/ 0 h 435078"/>
                <a:gd name="connsiteX7" fmla="*/ 435104 w 435103"/>
                <a:gd name="connsiteY7" fmla="*/ 0 h 435078"/>
                <a:gd name="connsiteX8" fmla="*/ 217565 w 435103"/>
                <a:gd name="connsiteY8" fmla="*/ 435079 h 435078"/>
                <a:gd name="connsiteX9" fmla="*/ 435104 w 435103"/>
                <a:gd name="connsiteY9" fmla="*/ 217539 h 435078"/>
                <a:gd name="connsiteX10" fmla="*/ 435104 w 435103"/>
                <a:gd name="connsiteY10" fmla="*/ 435079 h 435078"/>
                <a:gd name="connsiteX11" fmla="*/ 217565 w 435103"/>
                <a:gd name="connsiteY11" fmla="*/ 435079 h 435078"/>
                <a:gd name="connsiteX12" fmla="*/ 217565 w 435103"/>
                <a:gd name="connsiteY12" fmla="*/ 435079 h 435078"/>
                <a:gd name="connsiteX13" fmla="*/ 27 w 435103"/>
                <a:gd name="connsiteY13" fmla="*/ 217539 h 435078"/>
                <a:gd name="connsiteX14" fmla="*/ 27 w 435103"/>
                <a:gd name="connsiteY14" fmla="*/ 435079 h 435078"/>
                <a:gd name="connsiteX15" fmla="*/ 217565 w 435103"/>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8">
                  <a:moveTo>
                    <a:pt x="217539" y="0"/>
                  </a:moveTo>
                  <a:lnTo>
                    <a:pt x="0" y="0"/>
                  </a:lnTo>
                  <a:lnTo>
                    <a:pt x="0" y="217539"/>
                  </a:lnTo>
                  <a:lnTo>
                    <a:pt x="217539" y="0"/>
                  </a:lnTo>
                  <a:close/>
                  <a:moveTo>
                    <a:pt x="435104" y="0"/>
                  </a:moveTo>
                  <a:lnTo>
                    <a:pt x="435104" y="217539"/>
                  </a:lnTo>
                  <a:lnTo>
                    <a:pt x="217565" y="0"/>
                  </a:lnTo>
                  <a:lnTo>
                    <a:pt x="435104" y="0"/>
                  </a:lnTo>
                  <a:close/>
                  <a:moveTo>
                    <a:pt x="217565" y="435079"/>
                  </a:moveTo>
                  <a:lnTo>
                    <a:pt x="435104" y="217539"/>
                  </a:lnTo>
                  <a:lnTo>
                    <a:pt x="435104" y="435079"/>
                  </a:lnTo>
                  <a:lnTo>
                    <a:pt x="217565" y="435079"/>
                  </a:lnTo>
                  <a:close/>
                  <a:moveTo>
                    <a:pt x="217565" y="435079"/>
                  </a:moveTo>
                  <a:lnTo>
                    <a:pt x="27" y="217539"/>
                  </a:lnTo>
                  <a:lnTo>
                    <a:pt x="27" y="435079"/>
                  </a:lnTo>
                  <a:lnTo>
                    <a:pt x="217565" y="435079"/>
                  </a:lnTo>
                  <a:close/>
                </a:path>
              </a:pathLst>
            </a:custGeom>
            <a:grpFill/>
            <a:ln w="27192" cap="flat">
              <a:noFill/>
              <a:prstDash val="solid"/>
              <a:miter/>
            </a:ln>
          </p:spPr>
          <p:txBody>
            <a:bodyPr rtlCol="0" anchor="ctr"/>
            <a:lstStyle/>
            <a:p>
              <a:endParaRPr lang="uk-UA"/>
            </a:p>
          </p:txBody>
        </p:sp>
        <p:sp>
          <p:nvSpPr>
            <p:cNvPr id="44" name="Freeform: Shape 43">
              <a:extLst>
                <a:ext uri="{FF2B5EF4-FFF2-40B4-BE49-F238E27FC236}">
                  <a16:creationId xmlns:a16="http://schemas.microsoft.com/office/drawing/2014/main" id="{429DFBD4-D1C5-C9AA-B75C-F1EBAEE7F4D4}"/>
                </a:ext>
              </a:extLst>
            </p:cNvPr>
            <p:cNvSpPr/>
            <p:nvPr/>
          </p:nvSpPr>
          <p:spPr>
            <a:xfrm>
              <a:off x="22589856"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2 h 435075"/>
                <a:gd name="connsiteX8" fmla="*/ 435077 w 435077"/>
                <a:gd name="connsiteY8" fmla="*/ 217542 h 435075"/>
                <a:gd name="connsiteX9" fmla="*/ 435077 w 435077"/>
                <a:gd name="connsiteY9" fmla="*/ 217537 h 435075"/>
                <a:gd name="connsiteX10" fmla="*/ 435077 w 435077"/>
                <a:gd name="connsiteY10" fmla="*/ 217533 h 435075"/>
                <a:gd name="connsiteX11" fmla="*/ 435077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2"/>
                  </a:lnTo>
                  <a:lnTo>
                    <a:pt x="435077" y="217542"/>
                  </a:lnTo>
                  <a:lnTo>
                    <a:pt x="435077" y="217537"/>
                  </a:lnTo>
                  <a:lnTo>
                    <a:pt x="435077" y="217533"/>
                  </a:lnTo>
                  <a:lnTo>
                    <a:pt x="435077"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45" name="Freeform: Shape 44">
              <a:extLst>
                <a:ext uri="{FF2B5EF4-FFF2-40B4-BE49-F238E27FC236}">
                  <a16:creationId xmlns:a16="http://schemas.microsoft.com/office/drawing/2014/main" id="{7F13CF4C-53AA-E6CF-79F1-4E3D1793023E}"/>
                </a:ext>
              </a:extLst>
            </p:cNvPr>
            <p:cNvSpPr/>
            <p:nvPr/>
          </p:nvSpPr>
          <p:spPr>
            <a:xfrm>
              <a:off x="23460039" y="228598"/>
              <a:ext cx="435077" cy="435067"/>
            </a:xfrm>
            <a:custGeom>
              <a:avLst/>
              <a:gdLst>
                <a:gd name="connsiteX0" fmla="*/ 0 w 435077"/>
                <a:gd name="connsiteY0" fmla="*/ 435065 h 435067"/>
                <a:gd name="connsiteX1" fmla="*/ 217510 w 435077"/>
                <a:gd name="connsiteY1" fmla="*/ 435068 h 435067"/>
                <a:gd name="connsiteX2" fmla="*/ 217510 w 435077"/>
                <a:gd name="connsiteY2" fmla="*/ 217535 h 435067"/>
                <a:gd name="connsiteX3" fmla="*/ 0 w 435077"/>
                <a:gd name="connsiteY3" fmla="*/ 435065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5"/>
                  </a:moveTo>
                  <a:lnTo>
                    <a:pt x="217510" y="435068"/>
                  </a:lnTo>
                  <a:lnTo>
                    <a:pt x="217510" y="217535"/>
                  </a:lnTo>
                  <a:lnTo>
                    <a:pt x="0" y="435065"/>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6" name="Freeform: Shape 45">
              <a:extLst>
                <a:ext uri="{FF2B5EF4-FFF2-40B4-BE49-F238E27FC236}">
                  <a16:creationId xmlns:a16="http://schemas.microsoft.com/office/drawing/2014/main" id="{EC2D71C1-296F-446C-B2A9-E97C23CA8637}"/>
                </a:ext>
              </a:extLst>
            </p:cNvPr>
            <p:cNvSpPr/>
            <p:nvPr/>
          </p:nvSpPr>
          <p:spPr>
            <a:xfrm>
              <a:off x="2433019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47" name="Freeform: Shape 46">
              <a:extLst>
                <a:ext uri="{FF2B5EF4-FFF2-40B4-BE49-F238E27FC236}">
                  <a16:creationId xmlns:a16="http://schemas.microsoft.com/office/drawing/2014/main" id="{6307F016-4B09-C252-1705-8B46F39BAB43}"/>
                </a:ext>
              </a:extLst>
            </p:cNvPr>
            <p:cNvSpPr/>
            <p:nvPr/>
          </p:nvSpPr>
          <p:spPr>
            <a:xfrm>
              <a:off x="835769" y="1098754"/>
              <a:ext cx="435077" cy="435077"/>
            </a:xfrm>
            <a:custGeom>
              <a:avLst/>
              <a:gdLst>
                <a:gd name="connsiteX0" fmla="*/ 63711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11 w 435077"/>
                <a:gd name="connsiteY6" fmla="*/ 153824 h 435077"/>
                <a:gd name="connsiteX7" fmla="*/ 63711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11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4"/>
                  </a:moveTo>
                  <a:cubicBezTo>
                    <a:pt x="22923" y="113028"/>
                    <a:pt x="0" y="57697"/>
                    <a:pt x="0" y="0"/>
                  </a:cubicBezTo>
                  <a:lnTo>
                    <a:pt x="217539" y="0"/>
                  </a:lnTo>
                  <a:lnTo>
                    <a:pt x="435077" y="0"/>
                  </a:lnTo>
                  <a:cubicBezTo>
                    <a:pt x="435077" y="57697"/>
                    <a:pt x="412154" y="113028"/>
                    <a:pt x="371366" y="153824"/>
                  </a:cubicBezTo>
                  <a:cubicBezTo>
                    <a:pt x="330550" y="194621"/>
                    <a:pt x="275213" y="217539"/>
                    <a:pt x="217539" y="217539"/>
                  </a:cubicBezTo>
                  <a:cubicBezTo>
                    <a:pt x="159836" y="217539"/>
                    <a:pt x="104500" y="194621"/>
                    <a:pt x="63711" y="153824"/>
                  </a:cubicBezTo>
                  <a:close/>
                  <a:moveTo>
                    <a:pt x="63711" y="281256"/>
                  </a:moveTo>
                  <a:cubicBezTo>
                    <a:pt x="22923" y="322052"/>
                    <a:pt x="0" y="377383"/>
                    <a:pt x="0" y="435077"/>
                  </a:cubicBezTo>
                  <a:lnTo>
                    <a:pt x="217539" y="435077"/>
                  </a:lnTo>
                  <a:lnTo>
                    <a:pt x="435077" y="435077"/>
                  </a:lnTo>
                  <a:cubicBezTo>
                    <a:pt x="435077" y="377383"/>
                    <a:pt x="412154" y="322052"/>
                    <a:pt x="371366" y="281256"/>
                  </a:cubicBezTo>
                  <a:cubicBezTo>
                    <a:pt x="330550" y="240459"/>
                    <a:pt x="275213" y="217539"/>
                    <a:pt x="217539" y="217539"/>
                  </a:cubicBezTo>
                  <a:cubicBezTo>
                    <a:pt x="159836" y="217539"/>
                    <a:pt x="104500" y="240459"/>
                    <a:pt x="63711" y="281256"/>
                  </a:cubicBezTo>
                  <a:close/>
                </a:path>
              </a:pathLst>
            </a:custGeom>
            <a:grpFill/>
            <a:ln w="27192" cap="flat">
              <a:noFill/>
              <a:prstDash val="solid"/>
              <a:miter/>
            </a:ln>
          </p:spPr>
          <p:txBody>
            <a:bodyPr rtlCol="0" anchor="ctr"/>
            <a:lstStyle/>
            <a:p>
              <a:endParaRPr lang="uk-UA"/>
            </a:p>
          </p:txBody>
        </p:sp>
        <p:sp>
          <p:nvSpPr>
            <p:cNvPr id="48" name="Freeform: Shape 47">
              <a:extLst>
                <a:ext uri="{FF2B5EF4-FFF2-40B4-BE49-F238E27FC236}">
                  <a16:creationId xmlns:a16="http://schemas.microsoft.com/office/drawing/2014/main" id="{8AB4E4EF-DCCC-C4A9-710D-3F02BFEA4DDD}"/>
                </a:ext>
              </a:extLst>
            </p:cNvPr>
            <p:cNvSpPr/>
            <p:nvPr/>
          </p:nvSpPr>
          <p:spPr>
            <a:xfrm>
              <a:off x="-34398" y="1098754"/>
              <a:ext cx="435063" cy="435077"/>
            </a:xfrm>
            <a:custGeom>
              <a:avLst/>
              <a:gdLst>
                <a:gd name="connsiteX0" fmla="*/ 435064 w 435063"/>
                <a:gd name="connsiteY0" fmla="*/ 435077 h 435077"/>
                <a:gd name="connsiteX1" fmla="*/ 435064 w 435063"/>
                <a:gd name="connsiteY1" fmla="*/ 0 h 435077"/>
                <a:gd name="connsiteX2" fmla="*/ 217552 w 435063"/>
                <a:gd name="connsiteY2" fmla="*/ 217544 h 435077"/>
                <a:gd name="connsiteX3" fmla="*/ 435064 w 435063"/>
                <a:gd name="connsiteY3" fmla="*/ 435077 h 435077"/>
                <a:gd name="connsiteX4" fmla="*/ 0 w 435063"/>
                <a:gd name="connsiteY4" fmla="*/ 435077 h 435077"/>
                <a:gd name="connsiteX5" fmla="*/ 0 w 435063"/>
                <a:gd name="connsiteY5" fmla="*/ 3 h 435077"/>
                <a:gd name="connsiteX6" fmla="*/ 217525 w 435063"/>
                <a:gd name="connsiteY6" fmla="*/ 217544 h 435077"/>
                <a:gd name="connsiteX7" fmla="*/ 0 w 43506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63" h="435077">
                  <a:moveTo>
                    <a:pt x="435064" y="435077"/>
                  </a:moveTo>
                  <a:lnTo>
                    <a:pt x="435064" y="0"/>
                  </a:lnTo>
                  <a:lnTo>
                    <a:pt x="217552" y="217544"/>
                  </a:lnTo>
                  <a:lnTo>
                    <a:pt x="435064" y="435077"/>
                  </a:lnTo>
                  <a:close/>
                  <a:moveTo>
                    <a:pt x="0" y="435077"/>
                  </a:moveTo>
                  <a:lnTo>
                    <a:pt x="0" y="3"/>
                  </a:lnTo>
                  <a:lnTo>
                    <a:pt x="217525" y="217544"/>
                  </a:lnTo>
                  <a:lnTo>
                    <a:pt x="0" y="435077"/>
                  </a:lnTo>
                  <a:close/>
                </a:path>
              </a:pathLst>
            </a:custGeom>
            <a:grpFill/>
            <a:ln w="27192" cap="flat">
              <a:noFill/>
              <a:prstDash val="solid"/>
              <a:miter/>
            </a:ln>
          </p:spPr>
          <p:txBody>
            <a:bodyPr rtlCol="0" anchor="ctr"/>
            <a:lstStyle/>
            <a:p>
              <a:endParaRPr lang="uk-UA"/>
            </a:p>
          </p:txBody>
        </p:sp>
        <p:sp>
          <p:nvSpPr>
            <p:cNvPr id="49" name="Freeform: Shape 48">
              <a:extLst>
                <a:ext uri="{FF2B5EF4-FFF2-40B4-BE49-F238E27FC236}">
                  <a16:creationId xmlns:a16="http://schemas.microsoft.com/office/drawing/2014/main" id="{5D73CBA5-F1F4-FC45-54A8-5E36DEAD5FE9}"/>
                </a:ext>
              </a:extLst>
            </p:cNvPr>
            <p:cNvSpPr/>
            <p:nvPr/>
          </p:nvSpPr>
          <p:spPr>
            <a:xfrm>
              <a:off x="170592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0" name="Freeform: Shape 49">
              <a:extLst>
                <a:ext uri="{FF2B5EF4-FFF2-40B4-BE49-F238E27FC236}">
                  <a16:creationId xmlns:a16="http://schemas.microsoft.com/office/drawing/2014/main" id="{8F36FA65-5240-ABCB-F19F-3498C3B7931F}"/>
                </a:ext>
              </a:extLst>
            </p:cNvPr>
            <p:cNvSpPr/>
            <p:nvPr/>
          </p:nvSpPr>
          <p:spPr>
            <a:xfrm>
              <a:off x="2576106"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12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12" y="217547"/>
                  </a:lnTo>
                  <a:lnTo>
                    <a:pt x="0" y="435077"/>
                  </a:lnTo>
                  <a:close/>
                </a:path>
              </a:pathLst>
            </a:custGeom>
            <a:grpFill/>
            <a:ln w="27192" cap="flat">
              <a:noFill/>
              <a:prstDash val="solid"/>
              <a:miter/>
            </a:ln>
          </p:spPr>
          <p:txBody>
            <a:bodyPr rtlCol="0" anchor="ctr"/>
            <a:lstStyle/>
            <a:p>
              <a:endParaRPr lang="uk-UA"/>
            </a:p>
          </p:txBody>
        </p:sp>
        <p:sp>
          <p:nvSpPr>
            <p:cNvPr id="51" name="Freeform: Shape 50">
              <a:extLst>
                <a:ext uri="{FF2B5EF4-FFF2-40B4-BE49-F238E27FC236}">
                  <a16:creationId xmlns:a16="http://schemas.microsoft.com/office/drawing/2014/main" id="{F17A33E8-B0D1-E32F-B76E-218D92475FE0}"/>
                </a:ext>
              </a:extLst>
            </p:cNvPr>
            <p:cNvSpPr/>
            <p:nvPr/>
          </p:nvSpPr>
          <p:spPr>
            <a:xfrm>
              <a:off x="4316416"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3" y="113028"/>
                    <a:pt x="0" y="57697"/>
                    <a:pt x="0" y="0"/>
                  </a:cubicBezTo>
                  <a:lnTo>
                    <a:pt x="217539" y="0"/>
                  </a:lnTo>
                  <a:lnTo>
                    <a:pt x="435077" y="0"/>
                  </a:lnTo>
                  <a:cubicBezTo>
                    <a:pt x="435077" y="57697"/>
                    <a:pt x="412181" y="113028"/>
                    <a:pt x="371365" y="153824"/>
                  </a:cubicBezTo>
                  <a:cubicBezTo>
                    <a:pt x="330577" y="194621"/>
                    <a:pt x="275240" y="217539"/>
                    <a:pt x="217539" y="217539"/>
                  </a:cubicBezTo>
                  <a:cubicBezTo>
                    <a:pt x="159864" y="217539"/>
                    <a:pt x="104527" y="194621"/>
                    <a:pt x="63739" y="153824"/>
                  </a:cubicBezTo>
                  <a:close/>
                  <a:moveTo>
                    <a:pt x="63739" y="281256"/>
                  </a:moveTo>
                  <a:cubicBezTo>
                    <a:pt x="22923" y="322052"/>
                    <a:pt x="0" y="377383"/>
                    <a:pt x="0" y="435077"/>
                  </a:cubicBezTo>
                  <a:lnTo>
                    <a:pt x="217539" y="435077"/>
                  </a:lnTo>
                  <a:lnTo>
                    <a:pt x="435077" y="435077"/>
                  </a:lnTo>
                  <a:cubicBezTo>
                    <a:pt x="435077" y="377383"/>
                    <a:pt x="412181" y="322052"/>
                    <a:pt x="371365" y="281256"/>
                  </a:cubicBezTo>
                  <a:cubicBezTo>
                    <a:pt x="330577" y="240459"/>
                    <a:pt x="275240"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52" name="Freeform: Shape 51">
              <a:extLst>
                <a:ext uri="{FF2B5EF4-FFF2-40B4-BE49-F238E27FC236}">
                  <a16:creationId xmlns:a16="http://schemas.microsoft.com/office/drawing/2014/main" id="{FDAC6987-9C35-9D02-9A9A-25F438D89791}"/>
                </a:ext>
              </a:extLst>
            </p:cNvPr>
            <p:cNvSpPr/>
            <p:nvPr/>
          </p:nvSpPr>
          <p:spPr>
            <a:xfrm>
              <a:off x="3446261"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3" name="Freeform: Shape 52">
              <a:extLst>
                <a:ext uri="{FF2B5EF4-FFF2-40B4-BE49-F238E27FC236}">
                  <a16:creationId xmlns:a16="http://schemas.microsoft.com/office/drawing/2014/main" id="{7D54DF1A-EE8B-BE7F-EC54-82C7F9E2D31B}"/>
                </a:ext>
              </a:extLst>
            </p:cNvPr>
            <p:cNvSpPr/>
            <p:nvPr/>
          </p:nvSpPr>
          <p:spPr>
            <a:xfrm>
              <a:off x="518659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54" name="Freeform: Shape 53">
              <a:extLst>
                <a:ext uri="{FF2B5EF4-FFF2-40B4-BE49-F238E27FC236}">
                  <a16:creationId xmlns:a16="http://schemas.microsoft.com/office/drawing/2014/main" id="{2FCAAFBA-1DE7-AF51-3819-89A0349E4F38}"/>
                </a:ext>
              </a:extLst>
            </p:cNvPr>
            <p:cNvSpPr/>
            <p:nvPr/>
          </p:nvSpPr>
          <p:spPr>
            <a:xfrm>
              <a:off x="6056752"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5" name="Freeform: Shape 54">
              <a:extLst>
                <a:ext uri="{FF2B5EF4-FFF2-40B4-BE49-F238E27FC236}">
                  <a16:creationId xmlns:a16="http://schemas.microsoft.com/office/drawing/2014/main" id="{5A73C534-D51B-1E10-5354-B9A68D51346B}"/>
                </a:ext>
              </a:extLst>
            </p:cNvPr>
            <p:cNvSpPr/>
            <p:nvPr/>
          </p:nvSpPr>
          <p:spPr>
            <a:xfrm>
              <a:off x="7797062"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4" y="113028"/>
                    <a:pt x="0" y="57697"/>
                    <a:pt x="0" y="0"/>
                  </a:cubicBezTo>
                  <a:lnTo>
                    <a:pt x="217539" y="0"/>
                  </a:lnTo>
                  <a:lnTo>
                    <a:pt x="435077" y="0"/>
                  </a:lnTo>
                  <a:cubicBezTo>
                    <a:pt x="435077" y="57697"/>
                    <a:pt x="412182" y="113028"/>
                    <a:pt x="371366" y="153824"/>
                  </a:cubicBezTo>
                  <a:cubicBezTo>
                    <a:pt x="330578" y="194621"/>
                    <a:pt x="275241" y="217539"/>
                    <a:pt x="217539" y="217539"/>
                  </a:cubicBezTo>
                  <a:cubicBezTo>
                    <a:pt x="159864" y="217539"/>
                    <a:pt x="104527" y="194621"/>
                    <a:pt x="63739" y="153824"/>
                  </a:cubicBezTo>
                  <a:close/>
                  <a:moveTo>
                    <a:pt x="63739" y="281256"/>
                  </a:moveTo>
                  <a:cubicBezTo>
                    <a:pt x="22924" y="322052"/>
                    <a:pt x="0" y="377383"/>
                    <a:pt x="0" y="435077"/>
                  </a:cubicBezTo>
                  <a:lnTo>
                    <a:pt x="217539" y="435077"/>
                  </a:lnTo>
                  <a:lnTo>
                    <a:pt x="435077" y="435077"/>
                  </a:lnTo>
                  <a:cubicBezTo>
                    <a:pt x="435077" y="377383"/>
                    <a:pt x="412182" y="322052"/>
                    <a:pt x="371366" y="281256"/>
                  </a:cubicBezTo>
                  <a:cubicBezTo>
                    <a:pt x="330578" y="240459"/>
                    <a:pt x="275241"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56" name="Freeform: Shape 55">
              <a:extLst>
                <a:ext uri="{FF2B5EF4-FFF2-40B4-BE49-F238E27FC236}">
                  <a16:creationId xmlns:a16="http://schemas.microsoft.com/office/drawing/2014/main" id="{A923C15C-7C1A-13CC-9F62-7019B8E919F2}"/>
                </a:ext>
              </a:extLst>
            </p:cNvPr>
            <p:cNvSpPr/>
            <p:nvPr/>
          </p:nvSpPr>
          <p:spPr>
            <a:xfrm>
              <a:off x="6926907"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7" name="Freeform: Shape 56">
              <a:extLst>
                <a:ext uri="{FF2B5EF4-FFF2-40B4-BE49-F238E27FC236}">
                  <a16:creationId xmlns:a16="http://schemas.microsoft.com/office/drawing/2014/main" id="{149BA382-AB4C-353F-657D-8C79A1E8D349}"/>
                </a:ext>
              </a:extLst>
            </p:cNvPr>
            <p:cNvSpPr/>
            <p:nvPr/>
          </p:nvSpPr>
          <p:spPr>
            <a:xfrm>
              <a:off x="866721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8" name="Freeform: Shape 57">
              <a:extLst>
                <a:ext uri="{FF2B5EF4-FFF2-40B4-BE49-F238E27FC236}">
                  <a16:creationId xmlns:a16="http://schemas.microsoft.com/office/drawing/2014/main" id="{EA8A6A0F-9606-BB85-7A1C-ECFFD19E9C9A}"/>
                </a:ext>
              </a:extLst>
            </p:cNvPr>
            <p:cNvSpPr/>
            <p:nvPr/>
          </p:nvSpPr>
          <p:spPr>
            <a:xfrm>
              <a:off x="953739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9" name="Freeform: Shape 58">
              <a:extLst>
                <a:ext uri="{FF2B5EF4-FFF2-40B4-BE49-F238E27FC236}">
                  <a16:creationId xmlns:a16="http://schemas.microsoft.com/office/drawing/2014/main" id="{8AE5B2E2-3D61-9631-7456-12EC8E375280}"/>
                </a:ext>
              </a:extLst>
            </p:cNvPr>
            <p:cNvSpPr/>
            <p:nvPr/>
          </p:nvSpPr>
          <p:spPr>
            <a:xfrm>
              <a:off x="1127770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49" y="194621"/>
                    <a:pt x="275239" y="217539"/>
                    <a:pt x="217539" y="217539"/>
                  </a:cubicBezTo>
                  <a:cubicBezTo>
                    <a:pt x="159836" y="217539"/>
                    <a:pt x="104499"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49" y="240459"/>
                    <a:pt x="275239" y="217539"/>
                    <a:pt x="217539" y="217539"/>
                  </a:cubicBezTo>
                  <a:cubicBezTo>
                    <a:pt x="159836" y="217539"/>
                    <a:pt x="104499" y="240459"/>
                    <a:pt x="63710" y="281256"/>
                  </a:cubicBezTo>
                  <a:close/>
                </a:path>
              </a:pathLst>
            </a:custGeom>
            <a:grpFill/>
            <a:ln w="27192" cap="flat">
              <a:noFill/>
              <a:prstDash val="solid"/>
              <a:miter/>
            </a:ln>
          </p:spPr>
          <p:txBody>
            <a:bodyPr rtlCol="0" anchor="ctr"/>
            <a:lstStyle/>
            <a:p>
              <a:endParaRPr lang="uk-UA"/>
            </a:p>
          </p:txBody>
        </p:sp>
        <p:sp>
          <p:nvSpPr>
            <p:cNvPr id="60" name="Freeform: Shape 59">
              <a:extLst>
                <a:ext uri="{FF2B5EF4-FFF2-40B4-BE49-F238E27FC236}">
                  <a16:creationId xmlns:a16="http://schemas.microsoft.com/office/drawing/2014/main" id="{DD67AFC5-1711-B93C-5A92-93FF83316850}"/>
                </a:ext>
              </a:extLst>
            </p:cNvPr>
            <p:cNvSpPr/>
            <p:nvPr/>
          </p:nvSpPr>
          <p:spPr>
            <a:xfrm>
              <a:off x="1040755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1" y="217544"/>
                  </a:lnTo>
                  <a:lnTo>
                    <a:pt x="0" y="435077"/>
                  </a:lnTo>
                  <a:close/>
                </a:path>
              </a:pathLst>
            </a:custGeom>
            <a:grpFill/>
            <a:ln w="27192" cap="flat">
              <a:noFill/>
              <a:prstDash val="solid"/>
              <a:miter/>
            </a:ln>
          </p:spPr>
          <p:txBody>
            <a:bodyPr rtlCol="0" anchor="ctr"/>
            <a:lstStyle/>
            <a:p>
              <a:endParaRPr lang="uk-UA"/>
            </a:p>
          </p:txBody>
        </p:sp>
        <p:sp>
          <p:nvSpPr>
            <p:cNvPr id="61" name="Freeform: Shape 60">
              <a:extLst>
                <a:ext uri="{FF2B5EF4-FFF2-40B4-BE49-F238E27FC236}">
                  <a16:creationId xmlns:a16="http://schemas.microsoft.com/office/drawing/2014/main" id="{A3437C13-5647-2924-5109-AEDD1E4BEA25}"/>
                </a:ext>
              </a:extLst>
            </p:cNvPr>
            <p:cNvSpPr/>
            <p:nvPr/>
          </p:nvSpPr>
          <p:spPr>
            <a:xfrm>
              <a:off x="1214786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5 w 435077"/>
                <a:gd name="connsiteY3" fmla="*/ 16 h 435077"/>
                <a:gd name="connsiteX4" fmla="*/ 435077 w 435077"/>
                <a:gd name="connsiteY4" fmla="*/ 217547 h 435077"/>
                <a:gd name="connsiteX5" fmla="*/ 217565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5" y="16"/>
                  </a:lnTo>
                  <a:lnTo>
                    <a:pt x="435077" y="217547"/>
                  </a:lnTo>
                  <a:lnTo>
                    <a:pt x="217565"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62" name="Freeform: Shape 61">
              <a:extLst>
                <a:ext uri="{FF2B5EF4-FFF2-40B4-BE49-F238E27FC236}">
                  <a16:creationId xmlns:a16="http://schemas.microsoft.com/office/drawing/2014/main" id="{9B9E1A70-86DA-F6A0-5577-3B2F7B15E2B3}"/>
                </a:ext>
              </a:extLst>
            </p:cNvPr>
            <p:cNvSpPr/>
            <p:nvPr/>
          </p:nvSpPr>
          <p:spPr>
            <a:xfrm>
              <a:off x="1301804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63" name="Freeform: Shape 62">
              <a:extLst>
                <a:ext uri="{FF2B5EF4-FFF2-40B4-BE49-F238E27FC236}">
                  <a16:creationId xmlns:a16="http://schemas.microsoft.com/office/drawing/2014/main" id="{0C1BD60B-57B7-30DB-FAB3-EE383971286D}"/>
                </a:ext>
              </a:extLst>
            </p:cNvPr>
            <p:cNvSpPr/>
            <p:nvPr/>
          </p:nvSpPr>
          <p:spPr>
            <a:xfrm>
              <a:off x="1475838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924" y="113028"/>
                    <a:pt x="0" y="57697"/>
                    <a:pt x="0" y="0"/>
                  </a:cubicBezTo>
                  <a:lnTo>
                    <a:pt x="217539" y="0"/>
                  </a:lnTo>
                  <a:lnTo>
                    <a:pt x="435077" y="0"/>
                  </a:lnTo>
                  <a:cubicBezTo>
                    <a:pt x="435077" y="57697"/>
                    <a:pt x="412155" y="113028"/>
                    <a:pt x="371367" y="153824"/>
                  </a:cubicBezTo>
                  <a:cubicBezTo>
                    <a:pt x="330550" y="194621"/>
                    <a:pt x="275241" y="217539"/>
                    <a:pt x="217539" y="217539"/>
                  </a:cubicBezTo>
                  <a:cubicBezTo>
                    <a:pt x="159836" y="217539"/>
                    <a:pt x="104501" y="194621"/>
                    <a:pt x="63712" y="153824"/>
                  </a:cubicBezTo>
                  <a:close/>
                  <a:moveTo>
                    <a:pt x="63712" y="281256"/>
                  </a:moveTo>
                  <a:cubicBezTo>
                    <a:pt x="22924" y="322052"/>
                    <a:pt x="0" y="377383"/>
                    <a:pt x="0" y="435077"/>
                  </a:cubicBezTo>
                  <a:lnTo>
                    <a:pt x="217539" y="435077"/>
                  </a:lnTo>
                  <a:lnTo>
                    <a:pt x="435077" y="435077"/>
                  </a:lnTo>
                  <a:cubicBezTo>
                    <a:pt x="435077" y="377383"/>
                    <a:pt x="412155" y="322052"/>
                    <a:pt x="371367" y="281256"/>
                  </a:cubicBezTo>
                  <a:cubicBezTo>
                    <a:pt x="330550" y="240459"/>
                    <a:pt x="275241" y="217539"/>
                    <a:pt x="217539" y="217539"/>
                  </a:cubicBezTo>
                  <a:cubicBezTo>
                    <a:pt x="159836" y="217539"/>
                    <a:pt x="104501" y="240459"/>
                    <a:pt x="63712" y="281256"/>
                  </a:cubicBezTo>
                  <a:close/>
                </a:path>
              </a:pathLst>
            </a:custGeom>
            <a:grpFill/>
            <a:ln w="27192" cap="flat">
              <a:noFill/>
              <a:prstDash val="solid"/>
              <a:miter/>
            </a:ln>
          </p:spPr>
          <p:txBody>
            <a:bodyPr rtlCol="0" anchor="ctr"/>
            <a:lstStyle/>
            <a:p>
              <a:endParaRPr lang="uk-UA"/>
            </a:p>
          </p:txBody>
        </p:sp>
        <p:sp>
          <p:nvSpPr>
            <p:cNvPr id="64" name="Freeform: Shape 63">
              <a:extLst>
                <a:ext uri="{FF2B5EF4-FFF2-40B4-BE49-F238E27FC236}">
                  <a16:creationId xmlns:a16="http://schemas.microsoft.com/office/drawing/2014/main" id="{2329981C-509F-71FB-B43B-BCFC40681E1F}"/>
                </a:ext>
              </a:extLst>
            </p:cNvPr>
            <p:cNvSpPr/>
            <p:nvPr/>
          </p:nvSpPr>
          <p:spPr>
            <a:xfrm>
              <a:off x="1388820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65" name="Freeform: Shape 64">
              <a:extLst>
                <a:ext uri="{FF2B5EF4-FFF2-40B4-BE49-F238E27FC236}">
                  <a16:creationId xmlns:a16="http://schemas.microsoft.com/office/drawing/2014/main" id="{0CB5FF60-C5B6-78F8-CD5B-FBC81CCDF761}"/>
                </a:ext>
              </a:extLst>
            </p:cNvPr>
            <p:cNvSpPr/>
            <p:nvPr/>
          </p:nvSpPr>
          <p:spPr>
            <a:xfrm>
              <a:off x="1562853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66" name="Freeform: Shape 65">
              <a:extLst>
                <a:ext uri="{FF2B5EF4-FFF2-40B4-BE49-F238E27FC236}">
                  <a16:creationId xmlns:a16="http://schemas.microsoft.com/office/drawing/2014/main" id="{EB34B526-E843-A669-D4F6-66AEB063AD8D}"/>
                </a:ext>
              </a:extLst>
            </p:cNvPr>
            <p:cNvSpPr/>
            <p:nvPr/>
          </p:nvSpPr>
          <p:spPr>
            <a:xfrm>
              <a:off x="1649871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67" name="Freeform: Shape 66">
              <a:extLst>
                <a:ext uri="{FF2B5EF4-FFF2-40B4-BE49-F238E27FC236}">
                  <a16:creationId xmlns:a16="http://schemas.microsoft.com/office/drawing/2014/main" id="{2295EA93-8488-EBEF-EAA8-422997385A3F}"/>
                </a:ext>
              </a:extLst>
            </p:cNvPr>
            <p:cNvSpPr/>
            <p:nvPr/>
          </p:nvSpPr>
          <p:spPr>
            <a:xfrm>
              <a:off x="1823902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77" y="194621"/>
                    <a:pt x="275241" y="217539"/>
                    <a:pt x="217539" y="217539"/>
                  </a:cubicBezTo>
                  <a:cubicBezTo>
                    <a:pt x="159836" y="217539"/>
                    <a:pt x="104527"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77" y="240459"/>
                    <a:pt x="275241" y="217539"/>
                    <a:pt x="217539" y="217539"/>
                  </a:cubicBezTo>
                  <a:cubicBezTo>
                    <a:pt x="159836" y="217539"/>
                    <a:pt x="104527" y="240459"/>
                    <a:pt x="63710" y="281256"/>
                  </a:cubicBezTo>
                  <a:close/>
                </a:path>
              </a:pathLst>
            </a:custGeom>
            <a:grpFill/>
            <a:ln w="27192" cap="flat">
              <a:noFill/>
              <a:prstDash val="solid"/>
              <a:miter/>
            </a:ln>
          </p:spPr>
          <p:txBody>
            <a:bodyPr rtlCol="0" anchor="ctr"/>
            <a:lstStyle/>
            <a:p>
              <a:endParaRPr lang="uk-UA"/>
            </a:p>
          </p:txBody>
        </p:sp>
        <p:sp>
          <p:nvSpPr>
            <p:cNvPr id="68" name="Freeform: Shape 67">
              <a:extLst>
                <a:ext uri="{FF2B5EF4-FFF2-40B4-BE49-F238E27FC236}">
                  <a16:creationId xmlns:a16="http://schemas.microsoft.com/office/drawing/2014/main" id="{1FFD36A5-CF17-AB83-03F3-7FF93D2645D1}"/>
                </a:ext>
              </a:extLst>
            </p:cNvPr>
            <p:cNvSpPr/>
            <p:nvPr/>
          </p:nvSpPr>
          <p:spPr>
            <a:xfrm>
              <a:off x="1736887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0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0" y="217544"/>
                  </a:lnTo>
                  <a:lnTo>
                    <a:pt x="0" y="435077"/>
                  </a:lnTo>
                  <a:close/>
                </a:path>
              </a:pathLst>
            </a:custGeom>
            <a:grpFill/>
            <a:ln w="27192" cap="flat">
              <a:noFill/>
              <a:prstDash val="solid"/>
              <a:miter/>
            </a:ln>
          </p:spPr>
          <p:txBody>
            <a:bodyPr rtlCol="0" anchor="ctr"/>
            <a:lstStyle/>
            <a:p>
              <a:endParaRPr lang="uk-UA"/>
            </a:p>
          </p:txBody>
        </p:sp>
        <p:sp>
          <p:nvSpPr>
            <p:cNvPr id="69" name="Freeform: Shape 68">
              <a:extLst>
                <a:ext uri="{FF2B5EF4-FFF2-40B4-BE49-F238E27FC236}">
                  <a16:creationId xmlns:a16="http://schemas.microsoft.com/office/drawing/2014/main" id="{6A0063C1-FADB-1CCA-31E3-1EBDA802896F}"/>
                </a:ext>
              </a:extLst>
            </p:cNvPr>
            <p:cNvSpPr/>
            <p:nvPr/>
          </p:nvSpPr>
          <p:spPr>
            <a:xfrm>
              <a:off x="19109210"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70" name="Freeform: Shape 69">
              <a:extLst>
                <a:ext uri="{FF2B5EF4-FFF2-40B4-BE49-F238E27FC236}">
                  <a16:creationId xmlns:a16="http://schemas.microsoft.com/office/drawing/2014/main" id="{3CD36D04-C4F3-652F-C860-1E16844AC045}"/>
                </a:ext>
              </a:extLst>
            </p:cNvPr>
            <p:cNvSpPr/>
            <p:nvPr/>
          </p:nvSpPr>
          <p:spPr>
            <a:xfrm>
              <a:off x="1997936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71" name="Freeform: Shape 70">
              <a:extLst>
                <a:ext uri="{FF2B5EF4-FFF2-40B4-BE49-F238E27FC236}">
                  <a16:creationId xmlns:a16="http://schemas.microsoft.com/office/drawing/2014/main" id="{0DAC703D-6D76-45CB-5389-40CF9E1905C7}"/>
                </a:ext>
              </a:extLst>
            </p:cNvPr>
            <p:cNvSpPr/>
            <p:nvPr/>
          </p:nvSpPr>
          <p:spPr>
            <a:xfrm>
              <a:off x="2171970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897" y="113028"/>
                    <a:pt x="0" y="57697"/>
                    <a:pt x="0" y="0"/>
                  </a:cubicBezTo>
                  <a:lnTo>
                    <a:pt x="217539" y="0"/>
                  </a:lnTo>
                  <a:lnTo>
                    <a:pt x="435077" y="0"/>
                  </a:lnTo>
                  <a:cubicBezTo>
                    <a:pt x="435077" y="57697"/>
                    <a:pt x="412155" y="113028"/>
                    <a:pt x="371339" y="153824"/>
                  </a:cubicBezTo>
                  <a:cubicBezTo>
                    <a:pt x="330550" y="194621"/>
                    <a:pt x="275215" y="217539"/>
                    <a:pt x="217539" y="217539"/>
                  </a:cubicBezTo>
                  <a:cubicBezTo>
                    <a:pt x="159838" y="217539"/>
                    <a:pt x="104501" y="194621"/>
                    <a:pt x="63712" y="153824"/>
                  </a:cubicBezTo>
                  <a:close/>
                  <a:moveTo>
                    <a:pt x="63712" y="281256"/>
                  </a:moveTo>
                  <a:cubicBezTo>
                    <a:pt x="22897" y="322052"/>
                    <a:pt x="0" y="377383"/>
                    <a:pt x="0" y="435077"/>
                  </a:cubicBezTo>
                  <a:lnTo>
                    <a:pt x="217539" y="435077"/>
                  </a:lnTo>
                  <a:lnTo>
                    <a:pt x="435077" y="435077"/>
                  </a:lnTo>
                  <a:cubicBezTo>
                    <a:pt x="435077" y="377383"/>
                    <a:pt x="412155" y="322052"/>
                    <a:pt x="371339" y="281256"/>
                  </a:cubicBezTo>
                  <a:cubicBezTo>
                    <a:pt x="330550" y="240459"/>
                    <a:pt x="275215" y="217539"/>
                    <a:pt x="217539" y="217539"/>
                  </a:cubicBezTo>
                  <a:cubicBezTo>
                    <a:pt x="159838" y="217539"/>
                    <a:pt x="104501" y="240459"/>
                    <a:pt x="63712" y="281256"/>
                  </a:cubicBezTo>
                  <a:close/>
                </a:path>
              </a:pathLst>
            </a:custGeom>
            <a:grpFill/>
            <a:ln w="27192" cap="flat">
              <a:noFill/>
              <a:prstDash val="solid"/>
              <a:miter/>
            </a:ln>
          </p:spPr>
          <p:txBody>
            <a:bodyPr rtlCol="0" anchor="ctr"/>
            <a:lstStyle/>
            <a:p>
              <a:endParaRPr lang="uk-UA"/>
            </a:p>
          </p:txBody>
        </p:sp>
        <p:sp>
          <p:nvSpPr>
            <p:cNvPr id="72" name="Freeform: Shape 71">
              <a:extLst>
                <a:ext uri="{FF2B5EF4-FFF2-40B4-BE49-F238E27FC236}">
                  <a16:creationId xmlns:a16="http://schemas.microsoft.com/office/drawing/2014/main" id="{DF998D56-8B27-13C2-EC5E-2829B37AB5D8}"/>
                </a:ext>
              </a:extLst>
            </p:cNvPr>
            <p:cNvSpPr/>
            <p:nvPr/>
          </p:nvSpPr>
          <p:spPr>
            <a:xfrm>
              <a:off x="2084952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73" name="Freeform: Shape 72">
              <a:extLst>
                <a:ext uri="{FF2B5EF4-FFF2-40B4-BE49-F238E27FC236}">
                  <a16:creationId xmlns:a16="http://schemas.microsoft.com/office/drawing/2014/main" id="{B58356A7-E3DF-87A9-C707-316545398A90}"/>
                </a:ext>
              </a:extLst>
            </p:cNvPr>
            <p:cNvSpPr/>
            <p:nvPr/>
          </p:nvSpPr>
          <p:spPr>
            <a:xfrm>
              <a:off x="2258985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74" name="Freeform: Shape 73">
              <a:extLst>
                <a:ext uri="{FF2B5EF4-FFF2-40B4-BE49-F238E27FC236}">
                  <a16:creationId xmlns:a16="http://schemas.microsoft.com/office/drawing/2014/main" id="{7DAAFFF1-49C8-6361-71B8-BD5B00B7F8E3}"/>
                </a:ext>
              </a:extLst>
            </p:cNvPr>
            <p:cNvSpPr/>
            <p:nvPr/>
          </p:nvSpPr>
          <p:spPr>
            <a:xfrm>
              <a:off x="2346003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75" name="Freeform: Shape 74">
              <a:extLst>
                <a:ext uri="{FF2B5EF4-FFF2-40B4-BE49-F238E27FC236}">
                  <a16:creationId xmlns:a16="http://schemas.microsoft.com/office/drawing/2014/main" id="{6307E039-EAC4-91CA-8957-F847515B1AF4}"/>
                </a:ext>
              </a:extLst>
            </p:cNvPr>
            <p:cNvSpPr/>
            <p:nvPr/>
          </p:nvSpPr>
          <p:spPr>
            <a:xfrm>
              <a:off x="2433019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76" name="Freeform: Shape 75">
              <a:extLst>
                <a:ext uri="{FF2B5EF4-FFF2-40B4-BE49-F238E27FC236}">
                  <a16:creationId xmlns:a16="http://schemas.microsoft.com/office/drawing/2014/main" id="{4BD895F9-43AF-DB81-7E8B-6C8BC4206BF3}"/>
                </a:ext>
              </a:extLst>
            </p:cNvPr>
            <p:cNvSpPr/>
            <p:nvPr/>
          </p:nvSpPr>
          <p:spPr>
            <a:xfrm>
              <a:off x="835769" y="5449529"/>
              <a:ext cx="435077" cy="435077"/>
            </a:xfrm>
            <a:custGeom>
              <a:avLst/>
              <a:gdLst>
                <a:gd name="connsiteX0" fmla="*/ 371366 w 435077"/>
                <a:gd name="connsiteY0" fmla="*/ 63712 h 435077"/>
                <a:gd name="connsiteX1" fmla="*/ 435077 w 435077"/>
                <a:gd name="connsiteY1" fmla="*/ 217539 h 435077"/>
                <a:gd name="connsiteX2" fmla="*/ 21770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737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27"/>
                    <a:pt x="435077" y="159837"/>
                    <a:pt x="435077" y="217539"/>
                  </a:cubicBezTo>
                  <a:lnTo>
                    <a:pt x="217702" y="217539"/>
                  </a:lnTo>
                  <a:cubicBezTo>
                    <a:pt x="275349" y="217593"/>
                    <a:pt x="330604" y="240489"/>
                    <a:pt x="371366" y="281250"/>
                  </a:cubicBezTo>
                  <a:cubicBezTo>
                    <a:pt x="412154" y="322066"/>
                    <a:pt x="435077" y="377375"/>
                    <a:pt x="435077" y="435077"/>
                  </a:cubicBezTo>
                  <a:lnTo>
                    <a:pt x="217539" y="435077"/>
                  </a:lnTo>
                  <a:lnTo>
                    <a:pt x="0" y="435077"/>
                  </a:lnTo>
                  <a:cubicBezTo>
                    <a:pt x="0" y="377375"/>
                    <a:pt x="22923" y="322066"/>
                    <a:pt x="63711" y="281250"/>
                  </a:cubicBezTo>
                  <a:cubicBezTo>
                    <a:pt x="104473" y="240489"/>
                    <a:pt x="159728" y="217593"/>
                    <a:pt x="217375" y="217539"/>
                  </a:cubicBezTo>
                  <a:lnTo>
                    <a:pt x="0" y="217539"/>
                  </a:lnTo>
                  <a:cubicBezTo>
                    <a:pt x="0" y="159837"/>
                    <a:pt x="22923" y="104527"/>
                    <a:pt x="63711" y="63712"/>
                  </a:cubicBezTo>
                  <a:cubicBezTo>
                    <a:pt x="104500" y="22923"/>
                    <a:pt x="159836" y="0"/>
                    <a:pt x="217539" y="0"/>
                  </a:cubicBezTo>
                  <a:cubicBezTo>
                    <a:pt x="275213" y="0"/>
                    <a:pt x="330550" y="22923"/>
                    <a:pt x="371366" y="63712"/>
                  </a:cubicBezTo>
                  <a:close/>
                </a:path>
              </a:pathLst>
            </a:custGeom>
            <a:grpFill/>
            <a:ln w="27192" cap="flat">
              <a:noFill/>
              <a:prstDash val="solid"/>
              <a:miter/>
            </a:ln>
          </p:spPr>
          <p:txBody>
            <a:bodyPr rtlCol="0" anchor="ctr"/>
            <a:lstStyle/>
            <a:p>
              <a:endParaRPr lang="uk-UA"/>
            </a:p>
          </p:txBody>
        </p:sp>
        <p:sp>
          <p:nvSpPr>
            <p:cNvPr id="77" name="Freeform: Shape 76">
              <a:extLst>
                <a:ext uri="{FF2B5EF4-FFF2-40B4-BE49-F238E27FC236}">
                  <a16:creationId xmlns:a16="http://schemas.microsoft.com/office/drawing/2014/main" id="{417473F4-0E5A-5981-8E2A-0071CD0B6283}"/>
                </a:ext>
              </a:extLst>
            </p:cNvPr>
            <p:cNvSpPr/>
            <p:nvPr/>
          </p:nvSpPr>
          <p:spPr>
            <a:xfrm>
              <a:off x="-34398" y="5449529"/>
              <a:ext cx="435090" cy="435077"/>
            </a:xfrm>
            <a:custGeom>
              <a:avLst/>
              <a:gdLst>
                <a:gd name="connsiteX0" fmla="*/ 217525 w 435090"/>
                <a:gd name="connsiteY0" fmla="*/ 0 h 435077"/>
                <a:gd name="connsiteX1" fmla="*/ 0 w 435090"/>
                <a:gd name="connsiteY1" fmla="*/ 0 h 435077"/>
                <a:gd name="connsiteX2" fmla="*/ 0 w 435090"/>
                <a:gd name="connsiteY2" fmla="*/ 217539 h 435077"/>
                <a:gd name="connsiteX3" fmla="*/ 217525 w 435090"/>
                <a:gd name="connsiteY3" fmla="*/ 0 h 435077"/>
                <a:gd name="connsiteX4" fmla="*/ 435091 w 435090"/>
                <a:gd name="connsiteY4" fmla="*/ 0 h 435077"/>
                <a:gd name="connsiteX5" fmla="*/ 435091 w 435090"/>
                <a:gd name="connsiteY5" fmla="*/ 217539 h 435077"/>
                <a:gd name="connsiteX6" fmla="*/ 217552 w 435090"/>
                <a:gd name="connsiteY6" fmla="*/ 0 h 435077"/>
                <a:gd name="connsiteX7" fmla="*/ 435091 w 435090"/>
                <a:gd name="connsiteY7" fmla="*/ 0 h 435077"/>
                <a:gd name="connsiteX8" fmla="*/ 217552 w 435090"/>
                <a:gd name="connsiteY8" fmla="*/ 435077 h 435077"/>
                <a:gd name="connsiteX9" fmla="*/ 435091 w 435090"/>
                <a:gd name="connsiteY9" fmla="*/ 217539 h 435077"/>
                <a:gd name="connsiteX10" fmla="*/ 435091 w 435090"/>
                <a:gd name="connsiteY10" fmla="*/ 435077 h 435077"/>
                <a:gd name="connsiteX11" fmla="*/ 217552 w 435090"/>
                <a:gd name="connsiteY11" fmla="*/ 435077 h 435077"/>
                <a:gd name="connsiteX12" fmla="*/ 217552 w 435090"/>
                <a:gd name="connsiteY12" fmla="*/ 435077 h 435077"/>
                <a:gd name="connsiteX13" fmla="*/ 11 w 435090"/>
                <a:gd name="connsiteY13" fmla="*/ 217539 h 435077"/>
                <a:gd name="connsiteX14" fmla="*/ 11 w 435090"/>
                <a:gd name="connsiteY14" fmla="*/ 435077 h 435077"/>
                <a:gd name="connsiteX15" fmla="*/ 217552 w 435090"/>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217525" y="0"/>
                  </a:moveTo>
                  <a:lnTo>
                    <a:pt x="0" y="0"/>
                  </a:lnTo>
                  <a:lnTo>
                    <a:pt x="0" y="217539"/>
                  </a:lnTo>
                  <a:lnTo>
                    <a:pt x="217525" y="0"/>
                  </a:lnTo>
                  <a:close/>
                  <a:moveTo>
                    <a:pt x="435091" y="0"/>
                  </a:moveTo>
                  <a:lnTo>
                    <a:pt x="435091" y="217539"/>
                  </a:lnTo>
                  <a:lnTo>
                    <a:pt x="217552" y="0"/>
                  </a:lnTo>
                  <a:lnTo>
                    <a:pt x="435091" y="0"/>
                  </a:lnTo>
                  <a:close/>
                  <a:moveTo>
                    <a:pt x="217552" y="435077"/>
                  </a:moveTo>
                  <a:lnTo>
                    <a:pt x="435091" y="217539"/>
                  </a:lnTo>
                  <a:lnTo>
                    <a:pt x="435091" y="435077"/>
                  </a:lnTo>
                  <a:lnTo>
                    <a:pt x="217552" y="435077"/>
                  </a:lnTo>
                  <a:close/>
                  <a:moveTo>
                    <a:pt x="217552" y="435077"/>
                  </a:moveTo>
                  <a:lnTo>
                    <a:pt x="11" y="217539"/>
                  </a:lnTo>
                  <a:lnTo>
                    <a:pt x="11" y="435077"/>
                  </a:lnTo>
                  <a:lnTo>
                    <a:pt x="217552" y="435077"/>
                  </a:lnTo>
                  <a:close/>
                </a:path>
              </a:pathLst>
            </a:custGeom>
            <a:grpFill/>
            <a:ln w="27192" cap="flat">
              <a:noFill/>
              <a:prstDash val="solid"/>
              <a:miter/>
            </a:ln>
          </p:spPr>
          <p:txBody>
            <a:bodyPr rtlCol="0" anchor="ctr"/>
            <a:lstStyle/>
            <a:p>
              <a:endParaRPr lang="uk-UA"/>
            </a:p>
          </p:txBody>
        </p:sp>
        <p:sp>
          <p:nvSpPr>
            <p:cNvPr id="78" name="Freeform: Shape 77">
              <a:extLst>
                <a:ext uri="{FF2B5EF4-FFF2-40B4-BE49-F238E27FC236}">
                  <a16:creationId xmlns:a16="http://schemas.microsoft.com/office/drawing/2014/main" id="{B3880223-B917-98F7-9032-4DA55E1B43BC}"/>
                </a:ext>
              </a:extLst>
            </p:cNvPr>
            <p:cNvSpPr/>
            <p:nvPr/>
          </p:nvSpPr>
          <p:spPr>
            <a:xfrm>
              <a:off x="1705924"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9" name="Freeform: Shape 78">
              <a:extLst>
                <a:ext uri="{FF2B5EF4-FFF2-40B4-BE49-F238E27FC236}">
                  <a16:creationId xmlns:a16="http://schemas.microsoft.com/office/drawing/2014/main" id="{079F0D1A-A428-2926-05A8-12CCDB8F3419}"/>
                </a:ext>
              </a:extLst>
            </p:cNvPr>
            <p:cNvSpPr/>
            <p:nvPr/>
          </p:nvSpPr>
          <p:spPr>
            <a:xfrm>
              <a:off x="2576106" y="5449529"/>
              <a:ext cx="435077" cy="435077"/>
            </a:xfrm>
            <a:custGeom>
              <a:avLst/>
              <a:gdLst>
                <a:gd name="connsiteX0" fmla="*/ 0 w 435077"/>
                <a:gd name="connsiteY0" fmla="*/ 435077 h 435077"/>
                <a:gd name="connsiteX1" fmla="*/ 217512 w 435077"/>
                <a:gd name="connsiteY1" fmla="*/ 435077 h 435077"/>
                <a:gd name="connsiteX2" fmla="*/ 217512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80" name="Freeform: Shape 79">
              <a:extLst>
                <a:ext uri="{FF2B5EF4-FFF2-40B4-BE49-F238E27FC236}">
                  <a16:creationId xmlns:a16="http://schemas.microsoft.com/office/drawing/2014/main" id="{1C47C191-99CE-64B4-4911-9C8A856A9C84}"/>
                </a:ext>
              </a:extLst>
            </p:cNvPr>
            <p:cNvSpPr/>
            <p:nvPr/>
          </p:nvSpPr>
          <p:spPr>
            <a:xfrm>
              <a:off x="4316416" y="5449529"/>
              <a:ext cx="435103" cy="435077"/>
            </a:xfrm>
            <a:custGeom>
              <a:avLst/>
              <a:gdLst>
                <a:gd name="connsiteX0" fmla="*/ 371365 w 435103"/>
                <a:gd name="connsiteY0" fmla="*/ 63712 h 435077"/>
                <a:gd name="connsiteX1" fmla="*/ 435077 w 435103"/>
                <a:gd name="connsiteY1" fmla="*/ 217539 h 435077"/>
                <a:gd name="connsiteX2" fmla="*/ 217729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7375 w 435103"/>
                <a:gd name="connsiteY8" fmla="*/ 217539 h 435077"/>
                <a:gd name="connsiteX9" fmla="*/ 0 w 435103"/>
                <a:gd name="connsiteY9" fmla="*/ 217539 h 435077"/>
                <a:gd name="connsiteX10" fmla="*/ 63739 w 435103"/>
                <a:gd name="connsiteY10" fmla="*/ 63712 h 435077"/>
                <a:gd name="connsiteX11" fmla="*/ 217539 w 435103"/>
                <a:gd name="connsiteY11" fmla="*/ 0 h 435077"/>
                <a:gd name="connsiteX12" fmla="*/ 371365 w 435103"/>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2"/>
                  </a:moveTo>
                  <a:cubicBezTo>
                    <a:pt x="412181" y="104527"/>
                    <a:pt x="435077" y="159837"/>
                    <a:pt x="435077" y="217539"/>
                  </a:cubicBezTo>
                  <a:lnTo>
                    <a:pt x="217729" y="217539"/>
                  </a:lnTo>
                  <a:cubicBezTo>
                    <a:pt x="275349" y="217593"/>
                    <a:pt x="330632" y="240489"/>
                    <a:pt x="371365" y="281250"/>
                  </a:cubicBezTo>
                  <a:cubicBezTo>
                    <a:pt x="412181" y="322066"/>
                    <a:pt x="435104" y="377375"/>
                    <a:pt x="435104" y="435077"/>
                  </a:cubicBezTo>
                  <a:lnTo>
                    <a:pt x="217565" y="435077"/>
                  </a:lnTo>
                  <a:lnTo>
                    <a:pt x="27" y="435077"/>
                  </a:lnTo>
                  <a:cubicBezTo>
                    <a:pt x="27" y="377375"/>
                    <a:pt x="22923" y="322066"/>
                    <a:pt x="63739" y="281250"/>
                  </a:cubicBezTo>
                  <a:cubicBezTo>
                    <a:pt x="104500" y="240489"/>
                    <a:pt x="159755" y="217593"/>
                    <a:pt x="217375" y="217539"/>
                  </a:cubicBezTo>
                  <a:lnTo>
                    <a:pt x="0" y="217539"/>
                  </a:lnTo>
                  <a:cubicBezTo>
                    <a:pt x="0" y="159837"/>
                    <a:pt x="22923" y="104527"/>
                    <a:pt x="63739" y="63712"/>
                  </a:cubicBezTo>
                  <a:cubicBezTo>
                    <a:pt x="104527" y="22923"/>
                    <a:pt x="159864" y="0"/>
                    <a:pt x="217539" y="0"/>
                  </a:cubicBezTo>
                  <a:cubicBezTo>
                    <a:pt x="275240" y="0"/>
                    <a:pt x="330577" y="22923"/>
                    <a:pt x="371365" y="63712"/>
                  </a:cubicBezTo>
                  <a:close/>
                </a:path>
              </a:pathLst>
            </a:custGeom>
            <a:grpFill/>
            <a:ln w="27192" cap="flat">
              <a:noFill/>
              <a:prstDash val="solid"/>
              <a:miter/>
            </a:ln>
          </p:spPr>
          <p:txBody>
            <a:bodyPr rtlCol="0" anchor="ctr"/>
            <a:lstStyle/>
            <a:p>
              <a:endParaRPr lang="uk-UA"/>
            </a:p>
          </p:txBody>
        </p:sp>
        <p:sp>
          <p:nvSpPr>
            <p:cNvPr id="81" name="Freeform: Shape 80">
              <a:extLst>
                <a:ext uri="{FF2B5EF4-FFF2-40B4-BE49-F238E27FC236}">
                  <a16:creationId xmlns:a16="http://schemas.microsoft.com/office/drawing/2014/main" id="{E06B3852-99CF-A70C-1793-88998836AD3A}"/>
                </a:ext>
              </a:extLst>
            </p:cNvPr>
            <p:cNvSpPr/>
            <p:nvPr/>
          </p:nvSpPr>
          <p:spPr>
            <a:xfrm>
              <a:off x="3446261" y="5449529"/>
              <a:ext cx="435077" cy="435077"/>
            </a:xfrm>
            <a:custGeom>
              <a:avLst/>
              <a:gdLst>
                <a:gd name="connsiteX0" fmla="*/ 217566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6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6" y="0"/>
                  </a:moveTo>
                  <a:lnTo>
                    <a:pt x="217539" y="0"/>
                  </a:lnTo>
                  <a:lnTo>
                    <a:pt x="27" y="0"/>
                  </a:lnTo>
                  <a:lnTo>
                    <a:pt x="27"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82" name="Freeform: Shape 81">
              <a:extLst>
                <a:ext uri="{FF2B5EF4-FFF2-40B4-BE49-F238E27FC236}">
                  <a16:creationId xmlns:a16="http://schemas.microsoft.com/office/drawing/2014/main" id="{88A369F7-78C0-5EEA-05D8-EDE4319ED697}"/>
                </a:ext>
              </a:extLst>
            </p:cNvPr>
            <p:cNvSpPr/>
            <p:nvPr/>
          </p:nvSpPr>
          <p:spPr>
            <a:xfrm>
              <a:off x="518659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3" name="Freeform: Shape 82">
              <a:extLst>
                <a:ext uri="{FF2B5EF4-FFF2-40B4-BE49-F238E27FC236}">
                  <a16:creationId xmlns:a16="http://schemas.microsoft.com/office/drawing/2014/main" id="{69F47B5C-9CB8-9CA4-1ABF-CDA7DC14482C}"/>
                </a:ext>
              </a:extLst>
            </p:cNvPr>
            <p:cNvSpPr/>
            <p:nvPr/>
          </p:nvSpPr>
          <p:spPr>
            <a:xfrm>
              <a:off x="6056752"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84" name="Freeform: Shape 83">
              <a:extLst>
                <a:ext uri="{FF2B5EF4-FFF2-40B4-BE49-F238E27FC236}">
                  <a16:creationId xmlns:a16="http://schemas.microsoft.com/office/drawing/2014/main" id="{E5F0FB96-9E6B-63CA-7F6A-48F22BF6AE1E}"/>
                </a:ext>
              </a:extLst>
            </p:cNvPr>
            <p:cNvSpPr/>
            <p:nvPr/>
          </p:nvSpPr>
          <p:spPr>
            <a:xfrm>
              <a:off x="7797062" y="5449529"/>
              <a:ext cx="435104" cy="435077"/>
            </a:xfrm>
            <a:custGeom>
              <a:avLst/>
              <a:gdLst>
                <a:gd name="connsiteX0" fmla="*/ 371366 w 435104"/>
                <a:gd name="connsiteY0" fmla="*/ 63712 h 435077"/>
                <a:gd name="connsiteX1" fmla="*/ 435077 w 435104"/>
                <a:gd name="connsiteY1" fmla="*/ 217539 h 435077"/>
                <a:gd name="connsiteX2" fmla="*/ 217730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7376 w 435104"/>
                <a:gd name="connsiteY8" fmla="*/ 217539 h 435077"/>
                <a:gd name="connsiteX9" fmla="*/ 0 w 435104"/>
                <a:gd name="connsiteY9" fmla="*/ 217539 h 435077"/>
                <a:gd name="connsiteX10" fmla="*/ 63739 w 435104"/>
                <a:gd name="connsiteY10" fmla="*/ 63712 h 435077"/>
                <a:gd name="connsiteX11" fmla="*/ 217539 w 435104"/>
                <a:gd name="connsiteY11" fmla="*/ 0 h 435077"/>
                <a:gd name="connsiteX12" fmla="*/ 371366 w 435104"/>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2"/>
                  </a:moveTo>
                  <a:cubicBezTo>
                    <a:pt x="412182" y="104527"/>
                    <a:pt x="435077" y="159837"/>
                    <a:pt x="435077" y="217539"/>
                  </a:cubicBezTo>
                  <a:lnTo>
                    <a:pt x="217730" y="217539"/>
                  </a:lnTo>
                  <a:cubicBezTo>
                    <a:pt x="275350" y="217593"/>
                    <a:pt x="330632" y="240489"/>
                    <a:pt x="371366" y="281250"/>
                  </a:cubicBezTo>
                  <a:cubicBezTo>
                    <a:pt x="412182" y="322066"/>
                    <a:pt x="435105" y="377375"/>
                    <a:pt x="435105" y="435077"/>
                  </a:cubicBezTo>
                  <a:lnTo>
                    <a:pt x="217566" y="435077"/>
                  </a:lnTo>
                  <a:lnTo>
                    <a:pt x="27" y="435077"/>
                  </a:lnTo>
                  <a:cubicBezTo>
                    <a:pt x="27" y="377375"/>
                    <a:pt x="22924" y="322066"/>
                    <a:pt x="63739" y="281250"/>
                  </a:cubicBezTo>
                  <a:cubicBezTo>
                    <a:pt x="104501" y="240489"/>
                    <a:pt x="159755" y="217593"/>
                    <a:pt x="217376" y="217539"/>
                  </a:cubicBezTo>
                  <a:lnTo>
                    <a:pt x="0" y="217539"/>
                  </a:lnTo>
                  <a:cubicBezTo>
                    <a:pt x="0" y="159837"/>
                    <a:pt x="22924" y="104527"/>
                    <a:pt x="63739" y="63712"/>
                  </a:cubicBezTo>
                  <a:cubicBezTo>
                    <a:pt x="104527" y="22923"/>
                    <a:pt x="159864" y="0"/>
                    <a:pt x="217539" y="0"/>
                  </a:cubicBezTo>
                  <a:cubicBezTo>
                    <a:pt x="275241" y="0"/>
                    <a:pt x="330578" y="22923"/>
                    <a:pt x="371366" y="63712"/>
                  </a:cubicBezTo>
                  <a:close/>
                </a:path>
              </a:pathLst>
            </a:custGeom>
            <a:grpFill/>
            <a:ln w="27192" cap="flat">
              <a:noFill/>
              <a:prstDash val="solid"/>
              <a:miter/>
            </a:ln>
          </p:spPr>
          <p:txBody>
            <a:bodyPr rtlCol="0" anchor="ctr"/>
            <a:lstStyle/>
            <a:p>
              <a:endParaRPr lang="uk-UA"/>
            </a:p>
          </p:txBody>
        </p:sp>
        <p:sp>
          <p:nvSpPr>
            <p:cNvPr id="85" name="Freeform: Shape 84">
              <a:extLst>
                <a:ext uri="{FF2B5EF4-FFF2-40B4-BE49-F238E27FC236}">
                  <a16:creationId xmlns:a16="http://schemas.microsoft.com/office/drawing/2014/main" id="{35B4A9A4-81A3-C1B7-9F60-BE3AC289495D}"/>
                </a:ext>
              </a:extLst>
            </p:cNvPr>
            <p:cNvSpPr/>
            <p:nvPr/>
          </p:nvSpPr>
          <p:spPr>
            <a:xfrm>
              <a:off x="6926907"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86" name="Freeform: Shape 85">
              <a:extLst>
                <a:ext uri="{FF2B5EF4-FFF2-40B4-BE49-F238E27FC236}">
                  <a16:creationId xmlns:a16="http://schemas.microsoft.com/office/drawing/2014/main" id="{466C4CD8-F0FF-B6E0-E3BD-DC75E6074352}"/>
                </a:ext>
              </a:extLst>
            </p:cNvPr>
            <p:cNvSpPr/>
            <p:nvPr/>
          </p:nvSpPr>
          <p:spPr>
            <a:xfrm>
              <a:off x="866721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7" name="Freeform: Shape 86">
              <a:extLst>
                <a:ext uri="{FF2B5EF4-FFF2-40B4-BE49-F238E27FC236}">
                  <a16:creationId xmlns:a16="http://schemas.microsoft.com/office/drawing/2014/main" id="{8C8D94D6-EE27-02F2-2165-DAA28D10AF9B}"/>
                </a:ext>
              </a:extLst>
            </p:cNvPr>
            <p:cNvSpPr/>
            <p:nvPr/>
          </p:nvSpPr>
          <p:spPr>
            <a:xfrm>
              <a:off x="9537399" y="544952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88" name="Freeform: Shape 87">
              <a:extLst>
                <a:ext uri="{FF2B5EF4-FFF2-40B4-BE49-F238E27FC236}">
                  <a16:creationId xmlns:a16="http://schemas.microsoft.com/office/drawing/2014/main" id="{6B8E434E-C41A-E192-41CA-8B36F20489EF}"/>
                </a:ext>
              </a:extLst>
            </p:cNvPr>
            <p:cNvSpPr/>
            <p:nvPr/>
          </p:nvSpPr>
          <p:spPr>
            <a:xfrm>
              <a:off x="1127770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27" y="217593"/>
                    <a:pt x="217374" y="217539"/>
                  </a:cubicBezTo>
                  <a:lnTo>
                    <a:pt x="0" y="217539"/>
                  </a:lnTo>
                  <a:cubicBezTo>
                    <a:pt x="0" y="159837"/>
                    <a:pt x="22922" y="104527"/>
                    <a:pt x="63710" y="63712"/>
                  </a:cubicBezTo>
                  <a:cubicBezTo>
                    <a:pt x="104499" y="22923"/>
                    <a:pt x="159836" y="0"/>
                    <a:pt x="217539" y="0"/>
                  </a:cubicBezTo>
                  <a:cubicBezTo>
                    <a:pt x="275239" y="0"/>
                    <a:pt x="330549" y="22923"/>
                    <a:pt x="371365" y="63712"/>
                  </a:cubicBezTo>
                  <a:close/>
                </a:path>
              </a:pathLst>
            </a:custGeom>
            <a:grpFill/>
            <a:ln w="27192" cap="flat">
              <a:noFill/>
              <a:prstDash val="solid"/>
              <a:miter/>
            </a:ln>
          </p:spPr>
          <p:txBody>
            <a:bodyPr rtlCol="0" anchor="ctr"/>
            <a:lstStyle/>
            <a:p>
              <a:endParaRPr lang="uk-UA"/>
            </a:p>
          </p:txBody>
        </p:sp>
        <p:sp>
          <p:nvSpPr>
            <p:cNvPr id="89" name="Freeform: Shape 88">
              <a:extLst>
                <a:ext uri="{FF2B5EF4-FFF2-40B4-BE49-F238E27FC236}">
                  <a16:creationId xmlns:a16="http://schemas.microsoft.com/office/drawing/2014/main" id="{DF99154D-BC07-846D-E2CF-3405365DDC9C}"/>
                </a:ext>
              </a:extLst>
            </p:cNvPr>
            <p:cNvSpPr/>
            <p:nvPr/>
          </p:nvSpPr>
          <p:spPr>
            <a:xfrm>
              <a:off x="1040755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90" name="Freeform: Shape 89">
              <a:extLst>
                <a:ext uri="{FF2B5EF4-FFF2-40B4-BE49-F238E27FC236}">
                  <a16:creationId xmlns:a16="http://schemas.microsoft.com/office/drawing/2014/main" id="{1AF1EE83-F85D-DF74-1816-10314FD46C4F}"/>
                </a:ext>
              </a:extLst>
            </p:cNvPr>
            <p:cNvSpPr/>
            <p:nvPr/>
          </p:nvSpPr>
          <p:spPr>
            <a:xfrm>
              <a:off x="1214783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91" name="Freeform: Shape 90">
              <a:extLst>
                <a:ext uri="{FF2B5EF4-FFF2-40B4-BE49-F238E27FC236}">
                  <a16:creationId xmlns:a16="http://schemas.microsoft.com/office/drawing/2014/main" id="{FFDFCBEE-A7BA-0564-460F-F61DD08EAFFF}"/>
                </a:ext>
              </a:extLst>
            </p:cNvPr>
            <p:cNvSpPr/>
            <p:nvPr/>
          </p:nvSpPr>
          <p:spPr>
            <a:xfrm>
              <a:off x="1301804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92" name="Freeform: Shape 91">
              <a:extLst>
                <a:ext uri="{FF2B5EF4-FFF2-40B4-BE49-F238E27FC236}">
                  <a16:creationId xmlns:a16="http://schemas.microsoft.com/office/drawing/2014/main" id="{71C8BB44-196C-6211-A208-25594DEC3513}"/>
                </a:ext>
              </a:extLst>
            </p:cNvPr>
            <p:cNvSpPr/>
            <p:nvPr/>
          </p:nvSpPr>
          <p:spPr>
            <a:xfrm>
              <a:off x="14758382" y="5449529"/>
              <a:ext cx="435077" cy="435077"/>
            </a:xfrm>
            <a:custGeom>
              <a:avLst/>
              <a:gdLst>
                <a:gd name="connsiteX0" fmla="*/ 371367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76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7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2"/>
                  </a:moveTo>
                  <a:cubicBezTo>
                    <a:pt x="412155" y="104527"/>
                    <a:pt x="435077" y="159837"/>
                    <a:pt x="435077" y="217539"/>
                  </a:cubicBezTo>
                  <a:lnTo>
                    <a:pt x="217703" y="217539"/>
                  </a:lnTo>
                  <a:cubicBezTo>
                    <a:pt x="275351"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76" y="217539"/>
                  </a:cubicBezTo>
                  <a:lnTo>
                    <a:pt x="0" y="217539"/>
                  </a:lnTo>
                  <a:cubicBezTo>
                    <a:pt x="0" y="159837"/>
                    <a:pt x="22924" y="104527"/>
                    <a:pt x="63712" y="63712"/>
                  </a:cubicBezTo>
                  <a:cubicBezTo>
                    <a:pt x="104501" y="22923"/>
                    <a:pt x="159836" y="0"/>
                    <a:pt x="217539" y="0"/>
                  </a:cubicBezTo>
                  <a:cubicBezTo>
                    <a:pt x="275241" y="0"/>
                    <a:pt x="330550" y="22923"/>
                    <a:pt x="371367" y="63712"/>
                  </a:cubicBezTo>
                  <a:close/>
                </a:path>
              </a:pathLst>
            </a:custGeom>
            <a:grpFill/>
            <a:ln w="27192" cap="flat">
              <a:noFill/>
              <a:prstDash val="solid"/>
              <a:miter/>
            </a:ln>
          </p:spPr>
          <p:txBody>
            <a:bodyPr rtlCol="0" anchor="ctr"/>
            <a:lstStyle/>
            <a:p>
              <a:endParaRPr lang="uk-UA"/>
            </a:p>
          </p:txBody>
        </p:sp>
        <p:sp>
          <p:nvSpPr>
            <p:cNvPr id="93" name="Freeform: Shape 92">
              <a:extLst>
                <a:ext uri="{FF2B5EF4-FFF2-40B4-BE49-F238E27FC236}">
                  <a16:creationId xmlns:a16="http://schemas.microsoft.com/office/drawing/2014/main" id="{B4975CCA-90FC-96FB-89DA-EB9CF6AEEAC9}"/>
                </a:ext>
              </a:extLst>
            </p:cNvPr>
            <p:cNvSpPr/>
            <p:nvPr/>
          </p:nvSpPr>
          <p:spPr>
            <a:xfrm>
              <a:off x="13888200" y="544952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94" name="Freeform: Shape 93">
              <a:extLst>
                <a:ext uri="{FF2B5EF4-FFF2-40B4-BE49-F238E27FC236}">
                  <a16:creationId xmlns:a16="http://schemas.microsoft.com/office/drawing/2014/main" id="{629C300B-C2EB-AF41-1BB5-6085DE55C126}"/>
                </a:ext>
              </a:extLst>
            </p:cNvPr>
            <p:cNvSpPr/>
            <p:nvPr/>
          </p:nvSpPr>
          <p:spPr>
            <a:xfrm>
              <a:off x="15628536"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95" name="Freeform: Shape 94">
              <a:extLst>
                <a:ext uri="{FF2B5EF4-FFF2-40B4-BE49-F238E27FC236}">
                  <a16:creationId xmlns:a16="http://schemas.microsoft.com/office/drawing/2014/main" id="{60FD3973-B9D0-2AD3-3538-3A1DE9125623}"/>
                </a:ext>
              </a:extLst>
            </p:cNvPr>
            <p:cNvSpPr/>
            <p:nvPr/>
          </p:nvSpPr>
          <p:spPr>
            <a:xfrm>
              <a:off x="1649871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96" name="Freeform: Shape 95">
              <a:extLst>
                <a:ext uri="{FF2B5EF4-FFF2-40B4-BE49-F238E27FC236}">
                  <a16:creationId xmlns:a16="http://schemas.microsoft.com/office/drawing/2014/main" id="{33ED9C01-FEF1-973D-F594-C9A5CF7264E8}"/>
                </a:ext>
              </a:extLst>
            </p:cNvPr>
            <p:cNvSpPr/>
            <p:nvPr/>
          </p:nvSpPr>
          <p:spPr>
            <a:xfrm>
              <a:off x="1823902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55" y="217593"/>
                    <a:pt x="217374" y="217539"/>
                  </a:cubicBezTo>
                  <a:lnTo>
                    <a:pt x="0" y="217539"/>
                  </a:lnTo>
                  <a:cubicBezTo>
                    <a:pt x="0" y="159837"/>
                    <a:pt x="22922" y="104527"/>
                    <a:pt x="63710" y="63712"/>
                  </a:cubicBezTo>
                  <a:cubicBezTo>
                    <a:pt x="104527" y="22923"/>
                    <a:pt x="159836" y="0"/>
                    <a:pt x="217539" y="0"/>
                  </a:cubicBezTo>
                  <a:cubicBezTo>
                    <a:pt x="275241" y="0"/>
                    <a:pt x="330577" y="22923"/>
                    <a:pt x="371365" y="63712"/>
                  </a:cubicBezTo>
                  <a:close/>
                </a:path>
              </a:pathLst>
            </a:custGeom>
            <a:grpFill/>
            <a:ln w="27192" cap="flat">
              <a:noFill/>
              <a:prstDash val="solid"/>
              <a:miter/>
            </a:ln>
          </p:spPr>
          <p:txBody>
            <a:bodyPr rtlCol="0" anchor="ctr"/>
            <a:lstStyle/>
            <a:p>
              <a:endParaRPr lang="uk-UA"/>
            </a:p>
          </p:txBody>
        </p:sp>
        <p:sp>
          <p:nvSpPr>
            <p:cNvPr id="97" name="Freeform: Shape 96">
              <a:extLst>
                <a:ext uri="{FF2B5EF4-FFF2-40B4-BE49-F238E27FC236}">
                  <a16:creationId xmlns:a16="http://schemas.microsoft.com/office/drawing/2014/main" id="{0CC8E88D-D280-D121-80CC-36477A578445}"/>
                </a:ext>
              </a:extLst>
            </p:cNvPr>
            <p:cNvSpPr/>
            <p:nvPr/>
          </p:nvSpPr>
          <p:spPr>
            <a:xfrm>
              <a:off x="1736887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98" name="Freeform: Shape 97">
              <a:extLst>
                <a:ext uri="{FF2B5EF4-FFF2-40B4-BE49-F238E27FC236}">
                  <a16:creationId xmlns:a16="http://schemas.microsoft.com/office/drawing/2014/main" id="{7A5B0567-E3F9-595F-868B-AE8D4C1236B2}"/>
                </a:ext>
              </a:extLst>
            </p:cNvPr>
            <p:cNvSpPr/>
            <p:nvPr/>
          </p:nvSpPr>
          <p:spPr>
            <a:xfrm>
              <a:off x="19109210"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51" y="217539"/>
                  </a:lnTo>
                  <a:lnTo>
                    <a:pt x="435077" y="217539"/>
                  </a:lnTo>
                  <a:lnTo>
                    <a:pt x="435051"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99" name="Freeform: Shape 98">
              <a:extLst>
                <a:ext uri="{FF2B5EF4-FFF2-40B4-BE49-F238E27FC236}">
                  <a16:creationId xmlns:a16="http://schemas.microsoft.com/office/drawing/2014/main" id="{665E31B9-1D84-04FE-7CEF-B7717E4A1340}"/>
                </a:ext>
              </a:extLst>
            </p:cNvPr>
            <p:cNvSpPr/>
            <p:nvPr/>
          </p:nvSpPr>
          <p:spPr>
            <a:xfrm>
              <a:off x="1997936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00" name="Freeform: Shape 99">
              <a:extLst>
                <a:ext uri="{FF2B5EF4-FFF2-40B4-BE49-F238E27FC236}">
                  <a16:creationId xmlns:a16="http://schemas.microsoft.com/office/drawing/2014/main" id="{B2D7DC21-6E2A-998F-E3D6-3B98F054A0FD}"/>
                </a:ext>
              </a:extLst>
            </p:cNvPr>
            <p:cNvSpPr/>
            <p:nvPr/>
          </p:nvSpPr>
          <p:spPr>
            <a:xfrm>
              <a:off x="21719702" y="5449529"/>
              <a:ext cx="435077" cy="435077"/>
            </a:xfrm>
            <a:custGeom>
              <a:avLst/>
              <a:gdLst>
                <a:gd name="connsiteX0" fmla="*/ 371339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50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5" y="104527"/>
                    <a:pt x="435077" y="159837"/>
                    <a:pt x="435077" y="217539"/>
                  </a:cubicBezTo>
                  <a:lnTo>
                    <a:pt x="217703" y="217539"/>
                  </a:lnTo>
                  <a:cubicBezTo>
                    <a:pt x="275322"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50" y="217539"/>
                  </a:cubicBezTo>
                  <a:lnTo>
                    <a:pt x="0" y="217539"/>
                  </a:lnTo>
                  <a:cubicBezTo>
                    <a:pt x="0" y="159837"/>
                    <a:pt x="22897" y="104527"/>
                    <a:pt x="63712" y="63712"/>
                  </a:cubicBezTo>
                  <a:cubicBezTo>
                    <a:pt x="104501" y="22923"/>
                    <a:pt x="159838" y="0"/>
                    <a:pt x="217539" y="0"/>
                  </a:cubicBezTo>
                  <a:cubicBezTo>
                    <a:pt x="275215" y="0"/>
                    <a:pt x="330550" y="22923"/>
                    <a:pt x="371339" y="63712"/>
                  </a:cubicBezTo>
                  <a:close/>
                </a:path>
              </a:pathLst>
            </a:custGeom>
            <a:grpFill/>
            <a:ln w="27192" cap="flat">
              <a:noFill/>
              <a:prstDash val="solid"/>
              <a:miter/>
            </a:ln>
          </p:spPr>
          <p:txBody>
            <a:bodyPr rtlCol="0" anchor="ctr"/>
            <a:lstStyle/>
            <a:p>
              <a:endParaRPr lang="uk-UA"/>
            </a:p>
          </p:txBody>
        </p:sp>
        <p:sp>
          <p:nvSpPr>
            <p:cNvPr id="101" name="Freeform: Shape 100">
              <a:extLst>
                <a:ext uri="{FF2B5EF4-FFF2-40B4-BE49-F238E27FC236}">
                  <a16:creationId xmlns:a16="http://schemas.microsoft.com/office/drawing/2014/main" id="{69C65F77-0057-8ECC-2755-9BA59FE9ECA0}"/>
                </a:ext>
              </a:extLst>
            </p:cNvPr>
            <p:cNvSpPr/>
            <p:nvPr/>
          </p:nvSpPr>
          <p:spPr>
            <a:xfrm>
              <a:off x="20849520" y="544952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102" name="Freeform: Shape 101">
              <a:extLst>
                <a:ext uri="{FF2B5EF4-FFF2-40B4-BE49-F238E27FC236}">
                  <a16:creationId xmlns:a16="http://schemas.microsoft.com/office/drawing/2014/main" id="{E2070761-5D13-F1C7-96AB-715E3F9B7458}"/>
                </a:ext>
              </a:extLst>
            </p:cNvPr>
            <p:cNvSpPr/>
            <p:nvPr/>
          </p:nvSpPr>
          <p:spPr>
            <a:xfrm>
              <a:off x="2258985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103" name="Freeform: Shape 102">
              <a:extLst>
                <a:ext uri="{FF2B5EF4-FFF2-40B4-BE49-F238E27FC236}">
                  <a16:creationId xmlns:a16="http://schemas.microsoft.com/office/drawing/2014/main" id="{6662584D-94F9-A264-3AE9-1C1F9506E9D8}"/>
                </a:ext>
              </a:extLst>
            </p:cNvPr>
            <p:cNvSpPr/>
            <p:nvPr/>
          </p:nvSpPr>
          <p:spPr>
            <a:xfrm>
              <a:off x="2346003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04" name="Freeform: Shape 103">
              <a:extLst>
                <a:ext uri="{FF2B5EF4-FFF2-40B4-BE49-F238E27FC236}">
                  <a16:creationId xmlns:a16="http://schemas.microsoft.com/office/drawing/2014/main" id="{A3829954-5A03-8F60-F537-94E6742A18E2}"/>
                </a:ext>
              </a:extLst>
            </p:cNvPr>
            <p:cNvSpPr/>
            <p:nvPr/>
          </p:nvSpPr>
          <p:spPr>
            <a:xfrm>
              <a:off x="2433019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105" name="Freeform: Shape 104">
              <a:extLst>
                <a:ext uri="{FF2B5EF4-FFF2-40B4-BE49-F238E27FC236}">
                  <a16:creationId xmlns:a16="http://schemas.microsoft.com/office/drawing/2014/main" id="{A6B97026-7A09-C2FB-D4A0-5D0CFDCA26BF}"/>
                </a:ext>
              </a:extLst>
            </p:cNvPr>
            <p:cNvSpPr/>
            <p:nvPr/>
          </p:nvSpPr>
          <p:spPr>
            <a:xfrm>
              <a:off x="835769" y="631968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4" y="113038"/>
                    <a:pt x="371366" y="153827"/>
                  </a:cubicBezTo>
                  <a:cubicBezTo>
                    <a:pt x="330550" y="194616"/>
                    <a:pt x="275213"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3"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106" name="Freeform: Shape 105">
              <a:extLst>
                <a:ext uri="{FF2B5EF4-FFF2-40B4-BE49-F238E27FC236}">
                  <a16:creationId xmlns:a16="http://schemas.microsoft.com/office/drawing/2014/main" id="{27A907D0-0295-C30F-F902-A14ECAA61015}"/>
                </a:ext>
              </a:extLst>
            </p:cNvPr>
            <p:cNvSpPr/>
            <p:nvPr/>
          </p:nvSpPr>
          <p:spPr>
            <a:xfrm>
              <a:off x="-34393" y="6319683"/>
              <a:ext cx="435085" cy="435077"/>
            </a:xfrm>
            <a:custGeom>
              <a:avLst/>
              <a:gdLst>
                <a:gd name="connsiteX0" fmla="*/ 435086 w 435085"/>
                <a:gd name="connsiteY0" fmla="*/ 435077 h 435077"/>
                <a:gd name="connsiteX1" fmla="*/ 435086 w 435085"/>
                <a:gd name="connsiteY1" fmla="*/ 0 h 435077"/>
                <a:gd name="connsiteX2" fmla="*/ 217547 w 435085"/>
                <a:gd name="connsiteY2" fmla="*/ 217539 h 435077"/>
                <a:gd name="connsiteX3" fmla="*/ 435086 w 435085"/>
                <a:gd name="connsiteY3" fmla="*/ 435077 h 435077"/>
                <a:gd name="connsiteX4" fmla="*/ 0 w 435085"/>
                <a:gd name="connsiteY4" fmla="*/ 435077 h 435077"/>
                <a:gd name="connsiteX5" fmla="*/ 0 w 435085"/>
                <a:gd name="connsiteY5" fmla="*/ 0 h 435077"/>
                <a:gd name="connsiteX6" fmla="*/ 217520 w 435085"/>
                <a:gd name="connsiteY6" fmla="*/ 217539 h 435077"/>
                <a:gd name="connsiteX7" fmla="*/ 0 w 435085"/>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85" h="435077">
                  <a:moveTo>
                    <a:pt x="435086" y="435077"/>
                  </a:moveTo>
                  <a:lnTo>
                    <a:pt x="435086" y="0"/>
                  </a:lnTo>
                  <a:lnTo>
                    <a:pt x="217547" y="217539"/>
                  </a:lnTo>
                  <a:lnTo>
                    <a:pt x="435086" y="435077"/>
                  </a:lnTo>
                  <a:close/>
                  <a:moveTo>
                    <a:pt x="0" y="435077"/>
                  </a:moveTo>
                  <a:lnTo>
                    <a:pt x="0" y="0"/>
                  </a:lnTo>
                  <a:lnTo>
                    <a:pt x="217520" y="217539"/>
                  </a:lnTo>
                  <a:lnTo>
                    <a:pt x="0" y="435077"/>
                  </a:lnTo>
                  <a:close/>
                </a:path>
              </a:pathLst>
            </a:custGeom>
            <a:grpFill/>
            <a:ln w="27192" cap="flat">
              <a:noFill/>
              <a:prstDash val="solid"/>
              <a:miter/>
            </a:ln>
          </p:spPr>
          <p:txBody>
            <a:bodyPr rtlCol="0" anchor="ctr"/>
            <a:lstStyle/>
            <a:p>
              <a:endParaRPr lang="uk-UA"/>
            </a:p>
          </p:txBody>
        </p:sp>
        <p:sp>
          <p:nvSpPr>
            <p:cNvPr id="107" name="Freeform: Shape 106">
              <a:extLst>
                <a:ext uri="{FF2B5EF4-FFF2-40B4-BE49-F238E27FC236}">
                  <a16:creationId xmlns:a16="http://schemas.microsoft.com/office/drawing/2014/main" id="{F44B551E-B2AF-1713-E382-D4F78F562553}"/>
                </a:ext>
              </a:extLst>
            </p:cNvPr>
            <p:cNvSpPr/>
            <p:nvPr/>
          </p:nvSpPr>
          <p:spPr>
            <a:xfrm>
              <a:off x="170592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08" name="Freeform: Shape 107">
              <a:extLst>
                <a:ext uri="{FF2B5EF4-FFF2-40B4-BE49-F238E27FC236}">
                  <a16:creationId xmlns:a16="http://schemas.microsoft.com/office/drawing/2014/main" id="{347D8746-A387-DA32-EFE6-2A489A99CD93}"/>
                </a:ext>
              </a:extLst>
            </p:cNvPr>
            <p:cNvSpPr/>
            <p:nvPr/>
          </p:nvSpPr>
          <p:spPr>
            <a:xfrm>
              <a:off x="2576106" y="6319683"/>
              <a:ext cx="435077" cy="435077"/>
            </a:xfrm>
            <a:custGeom>
              <a:avLst/>
              <a:gdLst>
                <a:gd name="connsiteX0" fmla="*/ 0 w 435077"/>
                <a:gd name="connsiteY0" fmla="*/ 435077 h 435077"/>
                <a:gd name="connsiteX1" fmla="*/ 0 w 435077"/>
                <a:gd name="connsiteY1" fmla="*/ 0 h 435077"/>
                <a:gd name="connsiteX2" fmla="*/ 217512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09" name="Freeform: Shape 108">
              <a:extLst>
                <a:ext uri="{FF2B5EF4-FFF2-40B4-BE49-F238E27FC236}">
                  <a16:creationId xmlns:a16="http://schemas.microsoft.com/office/drawing/2014/main" id="{1CBC0E8F-2974-5440-D891-ADE5066DFB0A}"/>
                </a:ext>
              </a:extLst>
            </p:cNvPr>
            <p:cNvSpPr/>
            <p:nvPr/>
          </p:nvSpPr>
          <p:spPr>
            <a:xfrm>
              <a:off x="4316416"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8"/>
                    <a:pt x="0" y="57702"/>
                    <a:pt x="0" y="0"/>
                  </a:cubicBezTo>
                  <a:lnTo>
                    <a:pt x="217539" y="0"/>
                  </a:lnTo>
                  <a:lnTo>
                    <a:pt x="435077" y="0"/>
                  </a:lnTo>
                  <a:cubicBezTo>
                    <a:pt x="435077" y="57702"/>
                    <a:pt x="412181" y="113038"/>
                    <a:pt x="371365" y="153827"/>
                  </a:cubicBezTo>
                  <a:cubicBezTo>
                    <a:pt x="330577" y="194616"/>
                    <a:pt x="275240" y="217539"/>
                    <a:pt x="217539" y="217539"/>
                  </a:cubicBezTo>
                  <a:cubicBezTo>
                    <a:pt x="159864" y="217539"/>
                    <a:pt x="104527" y="194616"/>
                    <a:pt x="63739" y="153827"/>
                  </a:cubicBezTo>
                  <a:close/>
                  <a:moveTo>
                    <a:pt x="63739" y="281250"/>
                  </a:moveTo>
                  <a:cubicBezTo>
                    <a:pt x="22923" y="322066"/>
                    <a:pt x="0" y="377375"/>
                    <a:pt x="0" y="435077"/>
                  </a:cubicBezTo>
                  <a:lnTo>
                    <a:pt x="217539" y="435077"/>
                  </a:lnTo>
                  <a:lnTo>
                    <a:pt x="435077" y="435077"/>
                  </a:lnTo>
                  <a:cubicBezTo>
                    <a:pt x="435077" y="377375"/>
                    <a:pt x="412181" y="322066"/>
                    <a:pt x="371365" y="281250"/>
                  </a:cubicBezTo>
                  <a:cubicBezTo>
                    <a:pt x="330577" y="240462"/>
                    <a:pt x="275240"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10" name="Freeform: Shape 109">
              <a:extLst>
                <a:ext uri="{FF2B5EF4-FFF2-40B4-BE49-F238E27FC236}">
                  <a16:creationId xmlns:a16="http://schemas.microsoft.com/office/drawing/2014/main" id="{D9CD616B-57F0-EA53-C9E7-9E3F9289D719}"/>
                </a:ext>
              </a:extLst>
            </p:cNvPr>
            <p:cNvSpPr/>
            <p:nvPr/>
          </p:nvSpPr>
          <p:spPr>
            <a:xfrm>
              <a:off x="3446261"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11" name="Freeform: Shape 110">
              <a:extLst>
                <a:ext uri="{FF2B5EF4-FFF2-40B4-BE49-F238E27FC236}">
                  <a16:creationId xmlns:a16="http://schemas.microsoft.com/office/drawing/2014/main" id="{7AD034AE-B3AA-C091-D91A-6A9030D26ABB}"/>
                </a:ext>
              </a:extLst>
            </p:cNvPr>
            <p:cNvSpPr/>
            <p:nvPr/>
          </p:nvSpPr>
          <p:spPr>
            <a:xfrm>
              <a:off x="518659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12" name="Freeform: Shape 111">
              <a:extLst>
                <a:ext uri="{FF2B5EF4-FFF2-40B4-BE49-F238E27FC236}">
                  <a16:creationId xmlns:a16="http://schemas.microsoft.com/office/drawing/2014/main" id="{2738D716-AB7F-C93F-8461-957D0D3221AC}"/>
                </a:ext>
              </a:extLst>
            </p:cNvPr>
            <p:cNvSpPr/>
            <p:nvPr/>
          </p:nvSpPr>
          <p:spPr>
            <a:xfrm>
              <a:off x="6056752"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13" name="Freeform: Shape 112">
              <a:extLst>
                <a:ext uri="{FF2B5EF4-FFF2-40B4-BE49-F238E27FC236}">
                  <a16:creationId xmlns:a16="http://schemas.microsoft.com/office/drawing/2014/main" id="{FF13895C-8052-E72F-0DC0-724BFFAD1A5D}"/>
                </a:ext>
              </a:extLst>
            </p:cNvPr>
            <p:cNvSpPr/>
            <p:nvPr/>
          </p:nvSpPr>
          <p:spPr>
            <a:xfrm>
              <a:off x="7797062"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702"/>
                    <a:pt x="0" y="0"/>
                  </a:cubicBezTo>
                  <a:lnTo>
                    <a:pt x="217539" y="0"/>
                  </a:lnTo>
                  <a:lnTo>
                    <a:pt x="435077" y="0"/>
                  </a:lnTo>
                  <a:cubicBezTo>
                    <a:pt x="435077" y="57702"/>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375"/>
                    <a:pt x="0" y="435077"/>
                  </a:cubicBezTo>
                  <a:lnTo>
                    <a:pt x="217539" y="435077"/>
                  </a:lnTo>
                  <a:lnTo>
                    <a:pt x="435077" y="435077"/>
                  </a:lnTo>
                  <a:cubicBezTo>
                    <a:pt x="435077" y="377375"/>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14" name="Freeform: Shape 113">
              <a:extLst>
                <a:ext uri="{FF2B5EF4-FFF2-40B4-BE49-F238E27FC236}">
                  <a16:creationId xmlns:a16="http://schemas.microsoft.com/office/drawing/2014/main" id="{80562ACF-0859-2C11-B795-CA6AA8C36C68}"/>
                </a:ext>
              </a:extLst>
            </p:cNvPr>
            <p:cNvSpPr/>
            <p:nvPr/>
          </p:nvSpPr>
          <p:spPr>
            <a:xfrm>
              <a:off x="6926907"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15" name="Freeform: Shape 114">
              <a:extLst>
                <a:ext uri="{FF2B5EF4-FFF2-40B4-BE49-F238E27FC236}">
                  <a16:creationId xmlns:a16="http://schemas.microsoft.com/office/drawing/2014/main" id="{B026D5C4-08E2-0AB6-156A-CEBAE5E5C16C}"/>
                </a:ext>
              </a:extLst>
            </p:cNvPr>
            <p:cNvSpPr/>
            <p:nvPr/>
          </p:nvSpPr>
          <p:spPr>
            <a:xfrm>
              <a:off x="866721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16" name="Freeform: Shape 115">
              <a:extLst>
                <a:ext uri="{FF2B5EF4-FFF2-40B4-BE49-F238E27FC236}">
                  <a16:creationId xmlns:a16="http://schemas.microsoft.com/office/drawing/2014/main" id="{007C1708-7274-9AEA-67C4-9321F71872A1}"/>
                </a:ext>
              </a:extLst>
            </p:cNvPr>
            <p:cNvSpPr/>
            <p:nvPr/>
          </p:nvSpPr>
          <p:spPr>
            <a:xfrm>
              <a:off x="953739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17" name="Freeform: Shape 116">
              <a:extLst>
                <a:ext uri="{FF2B5EF4-FFF2-40B4-BE49-F238E27FC236}">
                  <a16:creationId xmlns:a16="http://schemas.microsoft.com/office/drawing/2014/main" id="{B6B374E6-1AD0-09AF-CBA6-1815B7AEAA02}"/>
                </a:ext>
              </a:extLst>
            </p:cNvPr>
            <p:cNvSpPr/>
            <p:nvPr/>
          </p:nvSpPr>
          <p:spPr>
            <a:xfrm>
              <a:off x="1127770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49" y="194616"/>
                    <a:pt x="275239" y="217539"/>
                    <a:pt x="217539" y="217539"/>
                  </a:cubicBezTo>
                  <a:cubicBezTo>
                    <a:pt x="159836" y="217539"/>
                    <a:pt x="104499"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49" y="240462"/>
                    <a:pt x="275239"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118" name="Freeform: Shape 117">
              <a:extLst>
                <a:ext uri="{FF2B5EF4-FFF2-40B4-BE49-F238E27FC236}">
                  <a16:creationId xmlns:a16="http://schemas.microsoft.com/office/drawing/2014/main" id="{3E0F135A-DB2C-194D-A100-D65EF9BF5DD5}"/>
                </a:ext>
              </a:extLst>
            </p:cNvPr>
            <p:cNvSpPr/>
            <p:nvPr/>
          </p:nvSpPr>
          <p:spPr>
            <a:xfrm>
              <a:off x="1040755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119" name="Freeform: Shape 118">
              <a:extLst>
                <a:ext uri="{FF2B5EF4-FFF2-40B4-BE49-F238E27FC236}">
                  <a16:creationId xmlns:a16="http://schemas.microsoft.com/office/drawing/2014/main" id="{DB40C623-4C8E-63B3-54B0-3DCD5494B29E}"/>
                </a:ext>
              </a:extLst>
            </p:cNvPr>
            <p:cNvSpPr/>
            <p:nvPr/>
          </p:nvSpPr>
          <p:spPr>
            <a:xfrm>
              <a:off x="1214786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20" name="Freeform: Shape 119">
              <a:extLst>
                <a:ext uri="{FF2B5EF4-FFF2-40B4-BE49-F238E27FC236}">
                  <a16:creationId xmlns:a16="http://schemas.microsoft.com/office/drawing/2014/main" id="{053E3283-1A39-361E-3386-DF4B9129FD15}"/>
                </a:ext>
              </a:extLst>
            </p:cNvPr>
            <p:cNvSpPr/>
            <p:nvPr/>
          </p:nvSpPr>
          <p:spPr>
            <a:xfrm>
              <a:off x="1301804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21" name="Freeform: Shape 120">
              <a:extLst>
                <a:ext uri="{FF2B5EF4-FFF2-40B4-BE49-F238E27FC236}">
                  <a16:creationId xmlns:a16="http://schemas.microsoft.com/office/drawing/2014/main" id="{5491CCBD-A2F4-21D2-5533-23DA2BFEAF93}"/>
                </a:ext>
              </a:extLst>
            </p:cNvPr>
            <p:cNvSpPr/>
            <p:nvPr/>
          </p:nvSpPr>
          <p:spPr>
            <a:xfrm>
              <a:off x="1475838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7"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7"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122" name="Freeform: Shape 121">
              <a:extLst>
                <a:ext uri="{FF2B5EF4-FFF2-40B4-BE49-F238E27FC236}">
                  <a16:creationId xmlns:a16="http://schemas.microsoft.com/office/drawing/2014/main" id="{86C8EFB7-28CE-BCFA-732F-E6685C5356B7}"/>
                </a:ext>
              </a:extLst>
            </p:cNvPr>
            <p:cNvSpPr/>
            <p:nvPr/>
          </p:nvSpPr>
          <p:spPr>
            <a:xfrm>
              <a:off x="13888227"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123" name="Freeform: Shape 122">
              <a:extLst>
                <a:ext uri="{FF2B5EF4-FFF2-40B4-BE49-F238E27FC236}">
                  <a16:creationId xmlns:a16="http://schemas.microsoft.com/office/drawing/2014/main" id="{16B305EA-3ED5-35FC-4849-DC5A7BCA3374}"/>
                </a:ext>
              </a:extLst>
            </p:cNvPr>
            <p:cNvSpPr/>
            <p:nvPr/>
          </p:nvSpPr>
          <p:spPr>
            <a:xfrm>
              <a:off x="1562853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24" name="Freeform: Shape 123">
              <a:extLst>
                <a:ext uri="{FF2B5EF4-FFF2-40B4-BE49-F238E27FC236}">
                  <a16:creationId xmlns:a16="http://schemas.microsoft.com/office/drawing/2014/main" id="{D0DD2CAF-DC5A-A395-6D07-4C716FEC75A6}"/>
                </a:ext>
              </a:extLst>
            </p:cNvPr>
            <p:cNvSpPr/>
            <p:nvPr/>
          </p:nvSpPr>
          <p:spPr>
            <a:xfrm>
              <a:off x="1649871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25" name="Freeform: Shape 124">
              <a:extLst>
                <a:ext uri="{FF2B5EF4-FFF2-40B4-BE49-F238E27FC236}">
                  <a16:creationId xmlns:a16="http://schemas.microsoft.com/office/drawing/2014/main" id="{B9B9FC52-6175-DA7A-821A-7A26F1CAB639}"/>
                </a:ext>
              </a:extLst>
            </p:cNvPr>
            <p:cNvSpPr/>
            <p:nvPr/>
          </p:nvSpPr>
          <p:spPr>
            <a:xfrm>
              <a:off x="1823902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77" y="194616"/>
                    <a:pt x="275241" y="217539"/>
                    <a:pt x="217539" y="217539"/>
                  </a:cubicBezTo>
                  <a:cubicBezTo>
                    <a:pt x="159836" y="217539"/>
                    <a:pt x="104527"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77" y="240462"/>
                    <a:pt x="275241" y="217539"/>
                    <a:pt x="217539" y="217539"/>
                  </a:cubicBezTo>
                  <a:cubicBezTo>
                    <a:pt x="159836" y="217539"/>
                    <a:pt x="104527" y="240462"/>
                    <a:pt x="63710" y="281250"/>
                  </a:cubicBezTo>
                  <a:close/>
                </a:path>
              </a:pathLst>
            </a:custGeom>
            <a:grpFill/>
            <a:ln w="27192" cap="flat">
              <a:noFill/>
              <a:prstDash val="solid"/>
              <a:miter/>
            </a:ln>
          </p:spPr>
          <p:txBody>
            <a:bodyPr rtlCol="0" anchor="ctr"/>
            <a:lstStyle/>
            <a:p>
              <a:endParaRPr lang="uk-UA"/>
            </a:p>
          </p:txBody>
        </p:sp>
        <p:sp>
          <p:nvSpPr>
            <p:cNvPr id="126" name="Freeform: Shape 125">
              <a:extLst>
                <a:ext uri="{FF2B5EF4-FFF2-40B4-BE49-F238E27FC236}">
                  <a16:creationId xmlns:a16="http://schemas.microsoft.com/office/drawing/2014/main" id="{79AA288C-F188-E036-B07D-EA608AE45E62}"/>
                </a:ext>
              </a:extLst>
            </p:cNvPr>
            <p:cNvSpPr/>
            <p:nvPr/>
          </p:nvSpPr>
          <p:spPr>
            <a:xfrm>
              <a:off x="1736887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127" name="Freeform: Shape 126">
              <a:extLst>
                <a:ext uri="{FF2B5EF4-FFF2-40B4-BE49-F238E27FC236}">
                  <a16:creationId xmlns:a16="http://schemas.microsoft.com/office/drawing/2014/main" id="{D925485D-289C-F1AE-311E-E2E0DBA17C54}"/>
                </a:ext>
              </a:extLst>
            </p:cNvPr>
            <p:cNvSpPr/>
            <p:nvPr/>
          </p:nvSpPr>
          <p:spPr>
            <a:xfrm>
              <a:off x="19109210"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28" name="Freeform: Shape 127">
              <a:extLst>
                <a:ext uri="{FF2B5EF4-FFF2-40B4-BE49-F238E27FC236}">
                  <a16:creationId xmlns:a16="http://schemas.microsoft.com/office/drawing/2014/main" id="{580DAB8D-470C-C311-7C8A-4B52669582B5}"/>
                </a:ext>
              </a:extLst>
            </p:cNvPr>
            <p:cNvSpPr/>
            <p:nvPr/>
          </p:nvSpPr>
          <p:spPr>
            <a:xfrm>
              <a:off x="1997936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29" name="Freeform: Shape 128">
              <a:extLst>
                <a:ext uri="{FF2B5EF4-FFF2-40B4-BE49-F238E27FC236}">
                  <a16:creationId xmlns:a16="http://schemas.microsoft.com/office/drawing/2014/main" id="{763FAD3A-6B59-6CA6-881E-6D0D6128CF18}"/>
                </a:ext>
              </a:extLst>
            </p:cNvPr>
            <p:cNvSpPr/>
            <p:nvPr/>
          </p:nvSpPr>
          <p:spPr>
            <a:xfrm>
              <a:off x="2171970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7" y="113038"/>
                    <a:pt x="0" y="57702"/>
                    <a:pt x="0" y="0"/>
                  </a:cubicBezTo>
                  <a:lnTo>
                    <a:pt x="217539" y="0"/>
                  </a:lnTo>
                  <a:lnTo>
                    <a:pt x="435077" y="0"/>
                  </a:lnTo>
                  <a:cubicBezTo>
                    <a:pt x="435077" y="57702"/>
                    <a:pt x="412155" y="113038"/>
                    <a:pt x="371339" y="153827"/>
                  </a:cubicBezTo>
                  <a:cubicBezTo>
                    <a:pt x="330550" y="194616"/>
                    <a:pt x="275215" y="217539"/>
                    <a:pt x="217539" y="217539"/>
                  </a:cubicBezTo>
                  <a:cubicBezTo>
                    <a:pt x="159838" y="217539"/>
                    <a:pt x="104501" y="194616"/>
                    <a:pt x="63712" y="153827"/>
                  </a:cubicBezTo>
                  <a:close/>
                  <a:moveTo>
                    <a:pt x="63712" y="281250"/>
                  </a:moveTo>
                  <a:cubicBezTo>
                    <a:pt x="22897" y="322066"/>
                    <a:pt x="0" y="377375"/>
                    <a:pt x="0" y="435077"/>
                  </a:cubicBezTo>
                  <a:lnTo>
                    <a:pt x="217539" y="435077"/>
                  </a:lnTo>
                  <a:lnTo>
                    <a:pt x="435077" y="435077"/>
                  </a:lnTo>
                  <a:cubicBezTo>
                    <a:pt x="435077" y="377375"/>
                    <a:pt x="412155" y="322066"/>
                    <a:pt x="371339" y="281250"/>
                  </a:cubicBezTo>
                  <a:cubicBezTo>
                    <a:pt x="330550" y="240462"/>
                    <a:pt x="275215" y="217539"/>
                    <a:pt x="217539" y="217539"/>
                  </a:cubicBezTo>
                  <a:cubicBezTo>
                    <a:pt x="159838" y="217539"/>
                    <a:pt x="104501" y="240462"/>
                    <a:pt x="63712" y="281250"/>
                  </a:cubicBezTo>
                  <a:close/>
                </a:path>
              </a:pathLst>
            </a:custGeom>
            <a:grpFill/>
            <a:ln w="27192" cap="flat">
              <a:noFill/>
              <a:prstDash val="solid"/>
              <a:miter/>
            </a:ln>
          </p:spPr>
          <p:txBody>
            <a:bodyPr rtlCol="0" anchor="ctr"/>
            <a:lstStyle/>
            <a:p>
              <a:endParaRPr lang="uk-UA"/>
            </a:p>
          </p:txBody>
        </p:sp>
        <p:sp>
          <p:nvSpPr>
            <p:cNvPr id="130" name="Freeform: Shape 129">
              <a:extLst>
                <a:ext uri="{FF2B5EF4-FFF2-40B4-BE49-F238E27FC236}">
                  <a16:creationId xmlns:a16="http://schemas.microsoft.com/office/drawing/2014/main" id="{283C5788-3EA5-84DD-A909-14FF3008D298}"/>
                </a:ext>
              </a:extLst>
            </p:cNvPr>
            <p:cNvSpPr/>
            <p:nvPr/>
          </p:nvSpPr>
          <p:spPr>
            <a:xfrm>
              <a:off x="20849520" y="631968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31" name="Freeform: Shape 130">
              <a:extLst>
                <a:ext uri="{FF2B5EF4-FFF2-40B4-BE49-F238E27FC236}">
                  <a16:creationId xmlns:a16="http://schemas.microsoft.com/office/drawing/2014/main" id="{43C06A91-EFEB-C668-5266-77B67716AAD6}"/>
                </a:ext>
              </a:extLst>
            </p:cNvPr>
            <p:cNvSpPr/>
            <p:nvPr/>
          </p:nvSpPr>
          <p:spPr>
            <a:xfrm>
              <a:off x="2258985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32" name="Freeform: Shape 131">
              <a:extLst>
                <a:ext uri="{FF2B5EF4-FFF2-40B4-BE49-F238E27FC236}">
                  <a16:creationId xmlns:a16="http://schemas.microsoft.com/office/drawing/2014/main" id="{242F580B-63C6-DB7F-F10E-4EF445B0B936}"/>
                </a:ext>
              </a:extLst>
            </p:cNvPr>
            <p:cNvSpPr/>
            <p:nvPr/>
          </p:nvSpPr>
          <p:spPr>
            <a:xfrm>
              <a:off x="2346003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33" name="Freeform: Shape 132">
              <a:extLst>
                <a:ext uri="{FF2B5EF4-FFF2-40B4-BE49-F238E27FC236}">
                  <a16:creationId xmlns:a16="http://schemas.microsoft.com/office/drawing/2014/main" id="{4FD2EF04-0E63-83C9-FCB3-49CBD45B32D2}"/>
                </a:ext>
              </a:extLst>
            </p:cNvPr>
            <p:cNvSpPr/>
            <p:nvPr/>
          </p:nvSpPr>
          <p:spPr>
            <a:xfrm>
              <a:off x="2433019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134" name="Freeform: Shape 133">
              <a:extLst>
                <a:ext uri="{FF2B5EF4-FFF2-40B4-BE49-F238E27FC236}">
                  <a16:creationId xmlns:a16="http://schemas.microsoft.com/office/drawing/2014/main" id="{FFFED09C-E787-D92D-8C8A-C9FA07B0BD7D}"/>
                </a:ext>
              </a:extLst>
            </p:cNvPr>
            <p:cNvSpPr/>
            <p:nvPr/>
          </p:nvSpPr>
          <p:spPr>
            <a:xfrm>
              <a:off x="83576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35" name="Freeform: Shape 134">
              <a:extLst>
                <a:ext uri="{FF2B5EF4-FFF2-40B4-BE49-F238E27FC236}">
                  <a16:creationId xmlns:a16="http://schemas.microsoft.com/office/drawing/2014/main" id="{D9D4C8CB-1A95-5C03-D16C-B21E87416E6D}"/>
                </a:ext>
              </a:extLst>
            </p:cNvPr>
            <p:cNvSpPr/>
            <p:nvPr/>
          </p:nvSpPr>
          <p:spPr>
            <a:xfrm>
              <a:off x="-34398" y="1968909"/>
              <a:ext cx="435063" cy="435077"/>
            </a:xfrm>
            <a:custGeom>
              <a:avLst/>
              <a:gdLst>
                <a:gd name="connsiteX0" fmla="*/ 0 w 435063"/>
                <a:gd name="connsiteY0" fmla="*/ 435075 h 435077"/>
                <a:gd name="connsiteX1" fmla="*/ 217525 w 435063"/>
                <a:gd name="connsiteY1" fmla="*/ 435075 h 435077"/>
                <a:gd name="connsiteX2" fmla="*/ 217525 w 435063"/>
                <a:gd name="connsiteY2" fmla="*/ 217547 h 435077"/>
                <a:gd name="connsiteX3" fmla="*/ 0 w 435063"/>
                <a:gd name="connsiteY3" fmla="*/ 435075 h 435077"/>
                <a:gd name="connsiteX4" fmla="*/ 217525 w 435063"/>
                <a:gd name="connsiteY4" fmla="*/ 0 h 435077"/>
                <a:gd name="connsiteX5" fmla="*/ 3 w 435063"/>
                <a:gd name="connsiteY5" fmla="*/ 0 h 435077"/>
                <a:gd name="connsiteX6" fmla="*/ 217525 w 435063"/>
                <a:gd name="connsiteY6" fmla="*/ 217528 h 435077"/>
                <a:gd name="connsiteX7" fmla="*/ 217525 w 435063"/>
                <a:gd name="connsiteY7" fmla="*/ 0 h 435077"/>
                <a:gd name="connsiteX8" fmla="*/ 435064 w 435063"/>
                <a:gd name="connsiteY8" fmla="*/ 435077 h 435077"/>
                <a:gd name="connsiteX9" fmla="*/ 217552 w 435063"/>
                <a:gd name="connsiteY9" fmla="*/ 435077 h 435077"/>
                <a:gd name="connsiteX10" fmla="*/ 435064 w 435063"/>
                <a:gd name="connsiteY10" fmla="*/ 217547 h 435077"/>
                <a:gd name="connsiteX11" fmla="*/ 435064 w 435063"/>
                <a:gd name="connsiteY11" fmla="*/ 435077 h 435077"/>
                <a:gd name="connsiteX12" fmla="*/ 435064 w 435063"/>
                <a:gd name="connsiteY12" fmla="*/ 3 h 435077"/>
                <a:gd name="connsiteX13" fmla="*/ 217552 w 435063"/>
                <a:gd name="connsiteY13" fmla="*/ 3 h 435077"/>
                <a:gd name="connsiteX14" fmla="*/ 435064 w 435063"/>
                <a:gd name="connsiteY14" fmla="*/ 217531 h 435077"/>
                <a:gd name="connsiteX15" fmla="*/ 435064 w 435063"/>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63" h="435077">
                  <a:moveTo>
                    <a:pt x="0" y="435075"/>
                  </a:moveTo>
                  <a:lnTo>
                    <a:pt x="217525" y="435075"/>
                  </a:lnTo>
                  <a:lnTo>
                    <a:pt x="217525" y="217547"/>
                  </a:lnTo>
                  <a:lnTo>
                    <a:pt x="0" y="435075"/>
                  </a:lnTo>
                  <a:close/>
                  <a:moveTo>
                    <a:pt x="217525" y="0"/>
                  </a:moveTo>
                  <a:lnTo>
                    <a:pt x="3" y="0"/>
                  </a:lnTo>
                  <a:lnTo>
                    <a:pt x="217525" y="217528"/>
                  </a:lnTo>
                  <a:lnTo>
                    <a:pt x="217525" y="0"/>
                  </a:lnTo>
                  <a:close/>
                  <a:moveTo>
                    <a:pt x="435064" y="435077"/>
                  </a:moveTo>
                  <a:lnTo>
                    <a:pt x="217552" y="435077"/>
                  </a:lnTo>
                  <a:lnTo>
                    <a:pt x="435064" y="217547"/>
                  </a:lnTo>
                  <a:lnTo>
                    <a:pt x="435064" y="435077"/>
                  </a:lnTo>
                  <a:close/>
                  <a:moveTo>
                    <a:pt x="435064" y="3"/>
                  </a:moveTo>
                  <a:lnTo>
                    <a:pt x="217552" y="3"/>
                  </a:lnTo>
                  <a:lnTo>
                    <a:pt x="435064" y="217531"/>
                  </a:lnTo>
                  <a:lnTo>
                    <a:pt x="435064" y="3"/>
                  </a:lnTo>
                  <a:close/>
                </a:path>
              </a:pathLst>
            </a:custGeom>
            <a:grpFill/>
            <a:ln w="27192" cap="flat">
              <a:noFill/>
              <a:prstDash val="solid"/>
              <a:miter/>
            </a:ln>
          </p:spPr>
          <p:txBody>
            <a:bodyPr rtlCol="0" anchor="ctr"/>
            <a:lstStyle/>
            <a:p>
              <a:endParaRPr lang="uk-UA"/>
            </a:p>
          </p:txBody>
        </p:sp>
        <p:sp>
          <p:nvSpPr>
            <p:cNvPr id="136" name="Freeform: Shape 135">
              <a:extLst>
                <a:ext uri="{FF2B5EF4-FFF2-40B4-BE49-F238E27FC236}">
                  <a16:creationId xmlns:a16="http://schemas.microsoft.com/office/drawing/2014/main" id="{9457E08C-E62B-04F0-7C93-D85EB2CE80CF}"/>
                </a:ext>
              </a:extLst>
            </p:cNvPr>
            <p:cNvSpPr/>
            <p:nvPr/>
          </p:nvSpPr>
          <p:spPr>
            <a:xfrm>
              <a:off x="1705924" y="1968909"/>
              <a:ext cx="435077" cy="435077"/>
            </a:xfrm>
            <a:custGeom>
              <a:avLst/>
              <a:gdLst>
                <a:gd name="connsiteX0" fmla="*/ 371366 w 435077"/>
                <a:gd name="connsiteY0" fmla="*/ 63714 h 435077"/>
                <a:gd name="connsiteX1" fmla="*/ 435077 w 435077"/>
                <a:gd name="connsiteY1" fmla="*/ 217539 h 435077"/>
                <a:gd name="connsiteX2" fmla="*/ 217729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3 h 435077"/>
                <a:gd name="connsiteX8" fmla="*/ 217375 w 435077"/>
                <a:gd name="connsiteY8" fmla="*/ 217539 h 435077"/>
                <a:gd name="connsiteX9" fmla="*/ 0 w 435077"/>
                <a:gd name="connsiteY9" fmla="*/ 217539 h 435077"/>
                <a:gd name="connsiteX10" fmla="*/ 63711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4" y="104511"/>
                    <a:pt x="435077" y="159842"/>
                    <a:pt x="435077" y="217539"/>
                  </a:cubicBezTo>
                  <a:lnTo>
                    <a:pt x="217729" y="217539"/>
                  </a:lnTo>
                  <a:cubicBezTo>
                    <a:pt x="275349" y="217582"/>
                    <a:pt x="330604" y="240497"/>
                    <a:pt x="371366" y="281253"/>
                  </a:cubicBezTo>
                  <a:cubicBezTo>
                    <a:pt x="412154" y="322050"/>
                    <a:pt x="435077" y="377381"/>
                    <a:pt x="435077" y="435077"/>
                  </a:cubicBezTo>
                  <a:lnTo>
                    <a:pt x="217539" y="435077"/>
                  </a:lnTo>
                  <a:lnTo>
                    <a:pt x="0" y="435077"/>
                  </a:lnTo>
                  <a:cubicBezTo>
                    <a:pt x="0" y="377381"/>
                    <a:pt x="22923" y="322050"/>
                    <a:pt x="63711" y="281253"/>
                  </a:cubicBezTo>
                  <a:cubicBezTo>
                    <a:pt x="104473" y="240497"/>
                    <a:pt x="159755" y="217582"/>
                    <a:pt x="217375" y="217539"/>
                  </a:cubicBezTo>
                  <a:lnTo>
                    <a:pt x="0" y="217539"/>
                  </a:lnTo>
                  <a:cubicBezTo>
                    <a:pt x="0" y="159842"/>
                    <a:pt x="22923" y="104511"/>
                    <a:pt x="63711" y="63714"/>
                  </a:cubicBezTo>
                  <a:cubicBezTo>
                    <a:pt x="104527" y="22918"/>
                    <a:pt x="159836" y="0"/>
                    <a:pt x="217539" y="0"/>
                  </a:cubicBezTo>
                  <a:cubicBezTo>
                    <a:pt x="275241" y="0"/>
                    <a:pt x="330577" y="22918"/>
                    <a:pt x="371366" y="63714"/>
                  </a:cubicBezTo>
                  <a:close/>
                </a:path>
              </a:pathLst>
            </a:custGeom>
            <a:grpFill/>
            <a:ln w="27192" cap="flat">
              <a:noFill/>
              <a:prstDash val="solid"/>
              <a:miter/>
            </a:ln>
          </p:spPr>
          <p:txBody>
            <a:bodyPr rtlCol="0" anchor="ctr"/>
            <a:lstStyle/>
            <a:p>
              <a:endParaRPr lang="uk-UA"/>
            </a:p>
          </p:txBody>
        </p:sp>
        <p:sp>
          <p:nvSpPr>
            <p:cNvPr id="137" name="Freeform: Shape 136">
              <a:extLst>
                <a:ext uri="{FF2B5EF4-FFF2-40B4-BE49-F238E27FC236}">
                  <a16:creationId xmlns:a16="http://schemas.microsoft.com/office/drawing/2014/main" id="{51559FF8-3748-8875-5797-2DE143EB1F6F}"/>
                </a:ext>
              </a:extLst>
            </p:cNvPr>
            <p:cNvSpPr/>
            <p:nvPr/>
          </p:nvSpPr>
          <p:spPr>
            <a:xfrm>
              <a:off x="2576106"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0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50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0" y="217541"/>
                  </a:lnTo>
                  <a:lnTo>
                    <a:pt x="435077" y="217541"/>
                  </a:lnTo>
                  <a:lnTo>
                    <a:pt x="435077" y="217536"/>
                  </a:lnTo>
                  <a:lnTo>
                    <a:pt x="435077" y="217533"/>
                  </a:lnTo>
                  <a:lnTo>
                    <a:pt x="435050"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38" name="Freeform: Shape 137">
              <a:extLst>
                <a:ext uri="{FF2B5EF4-FFF2-40B4-BE49-F238E27FC236}">
                  <a16:creationId xmlns:a16="http://schemas.microsoft.com/office/drawing/2014/main" id="{E7773469-E5FD-30F9-74D7-FFD898C4274A}"/>
                </a:ext>
              </a:extLst>
            </p:cNvPr>
            <p:cNvSpPr/>
            <p:nvPr/>
          </p:nvSpPr>
          <p:spPr>
            <a:xfrm>
              <a:off x="4316416" y="196890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5"/>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139" name="Freeform: Shape 138">
              <a:extLst>
                <a:ext uri="{FF2B5EF4-FFF2-40B4-BE49-F238E27FC236}">
                  <a16:creationId xmlns:a16="http://schemas.microsoft.com/office/drawing/2014/main" id="{E741466A-19C1-9A23-E8CD-E29D3094483D}"/>
                </a:ext>
              </a:extLst>
            </p:cNvPr>
            <p:cNvSpPr/>
            <p:nvPr/>
          </p:nvSpPr>
          <p:spPr>
            <a:xfrm>
              <a:off x="3446261"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6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6" y="435077"/>
                  </a:lnTo>
                  <a:lnTo>
                    <a:pt x="435077" y="217547"/>
                  </a:lnTo>
                  <a:lnTo>
                    <a:pt x="435077" y="435077"/>
                  </a:lnTo>
                  <a:close/>
                  <a:moveTo>
                    <a:pt x="435077" y="3"/>
                  </a:moveTo>
                  <a:lnTo>
                    <a:pt x="217566" y="3"/>
                  </a:lnTo>
                  <a:lnTo>
                    <a:pt x="435077" y="217531"/>
                  </a:lnTo>
                  <a:lnTo>
                    <a:pt x="435077" y="3"/>
                  </a:lnTo>
                  <a:close/>
                </a:path>
              </a:pathLst>
            </a:custGeom>
            <a:grpFill/>
            <a:ln w="27192" cap="flat">
              <a:noFill/>
              <a:prstDash val="solid"/>
              <a:miter/>
            </a:ln>
          </p:spPr>
          <p:txBody>
            <a:bodyPr rtlCol="0" anchor="ctr"/>
            <a:lstStyle/>
            <a:p>
              <a:endParaRPr lang="uk-UA"/>
            </a:p>
          </p:txBody>
        </p:sp>
        <p:sp>
          <p:nvSpPr>
            <p:cNvPr id="140" name="Freeform: Shape 139">
              <a:extLst>
                <a:ext uri="{FF2B5EF4-FFF2-40B4-BE49-F238E27FC236}">
                  <a16:creationId xmlns:a16="http://schemas.microsoft.com/office/drawing/2014/main" id="{BAEE9FED-E85C-EB86-AAE9-D2663D6CFF3D}"/>
                </a:ext>
              </a:extLst>
            </p:cNvPr>
            <p:cNvSpPr/>
            <p:nvPr/>
          </p:nvSpPr>
          <p:spPr>
            <a:xfrm>
              <a:off x="5186597" y="1968909"/>
              <a:ext cx="435077" cy="435077"/>
            </a:xfrm>
            <a:custGeom>
              <a:avLst/>
              <a:gdLst>
                <a:gd name="connsiteX0" fmla="*/ 371366 w 435077"/>
                <a:gd name="connsiteY0" fmla="*/ 63714 h 435077"/>
                <a:gd name="connsiteX1" fmla="*/ 435077 w 435077"/>
                <a:gd name="connsiteY1" fmla="*/ 217539 h 435077"/>
                <a:gd name="connsiteX2" fmla="*/ 217702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5" y="104511"/>
                    <a:pt x="435077" y="159842"/>
                    <a:pt x="435077" y="217539"/>
                  </a:cubicBezTo>
                  <a:lnTo>
                    <a:pt x="217702" y="217539"/>
                  </a:lnTo>
                  <a:cubicBezTo>
                    <a:pt x="275350" y="217582"/>
                    <a:pt x="330605" y="240497"/>
                    <a:pt x="371366" y="281253"/>
                  </a:cubicBezTo>
                  <a:cubicBezTo>
                    <a:pt x="412155" y="322050"/>
                    <a:pt x="435077" y="377381"/>
                    <a:pt x="435077" y="435077"/>
                  </a:cubicBezTo>
                  <a:lnTo>
                    <a:pt x="217539" y="435077"/>
                  </a:lnTo>
                  <a:lnTo>
                    <a:pt x="0" y="435077"/>
                  </a:lnTo>
                  <a:cubicBezTo>
                    <a:pt x="0" y="377381"/>
                    <a:pt x="22924" y="322050"/>
                    <a:pt x="63712" y="281253"/>
                  </a:cubicBezTo>
                  <a:cubicBezTo>
                    <a:pt x="104473" y="240497"/>
                    <a:pt x="159728" y="217582"/>
                    <a:pt x="217376" y="217539"/>
                  </a:cubicBezTo>
                  <a:lnTo>
                    <a:pt x="0" y="217539"/>
                  </a:lnTo>
                  <a:cubicBezTo>
                    <a:pt x="0" y="159842"/>
                    <a:pt x="22924" y="104511"/>
                    <a:pt x="63712" y="63714"/>
                  </a:cubicBezTo>
                  <a:cubicBezTo>
                    <a:pt x="104501" y="22918"/>
                    <a:pt x="159837" y="0"/>
                    <a:pt x="217539" y="0"/>
                  </a:cubicBezTo>
                  <a:cubicBezTo>
                    <a:pt x="275241" y="0"/>
                    <a:pt x="330550" y="22918"/>
                    <a:pt x="371366" y="63714"/>
                  </a:cubicBezTo>
                  <a:close/>
                </a:path>
              </a:pathLst>
            </a:custGeom>
            <a:grpFill/>
            <a:ln w="27192" cap="flat">
              <a:noFill/>
              <a:prstDash val="solid"/>
              <a:miter/>
            </a:ln>
          </p:spPr>
          <p:txBody>
            <a:bodyPr rtlCol="0" anchor="ctr"/>
            <a:lstStyle/>
            <a:p>
              <a:endParaRPr lang="uk-UA"/>
            </a:p>
          </p:txBody>
        </p:sp>
        <p:sp>
          <p:nvSpPr>
            <p:cNvPr id="141" name="Freeform: Shape 140">
              <a:extLst>
                <a:ext uri="{FF2B5EF4-FFF2-40B4-BE49-F238E27FC236}">
                  <a16:creationId xmlns:a16="http://schemas.microsoft.com/office/drawing/2014/main" id="{A597CFC6-7325-B538-DCC8-5C6B8C76C9FF}"/>
                </a:ext>
              </a:extLst>
            </p:cNvPr>
            <p:cNvSpPr/>
            <p:nvPr/>
          </p:nvSpPr>
          <p:spPr>
            <a:xfrm>
              <a:off x="6056752"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77 w 435077"/>
                <a:gd name="connsiteY5" fmla="*/ 217533 h 435074"/>
                <a:gd name="connsiteX6" fmla="*/ 435077 w 435077"/>
                <a:gd name="connsiteY6" fmla="*/ 217533 h 435074"/>
                <a:gd name="connsiteX7" fmla="*/ 435077 w 435077"/>
                <a:gd name="connsiteY7" fmla="*/ 217539 h 435074"/>
                <a:gd name="connsiteX8" fmla="*/ 435077 w 435077"/>
                <a:gd name="connsiteY8" fmla="*/ 217541 h 435074"/>
                <a:gd name="connsiteX9" fmla="*/ 435077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77" y="217533"/>
                  </a:lnTo>
                  <a:lnTo>
                    <a:pt x="435077" y="217533"/>
                  </a:lnTo>
                  <a:lnTo>
                    <a:pt x="435077" y="217539"/>
                  </a:lnTo>
                  <a:lnTo>
                    <a:pt x="435077" y="217541"/>
                  </a:lnTo>
                  <a:lnTo>
                    <a:pt x="435077"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142" name="Freeform: Shape 141">
              <a:extLst>
                <a:ext uri="{FF2B5EF4-FFF2-40B4-BE49-F238E27FC236}">
                  <a16:creationId xmlns:a16="http://schemas.microsoft.com/office/drawing/2014/main" id="{56586DBD-C264-269C-A16E-7332FD0F2219}"/>
                </a:ext>
              </a:extLst>
            </p:cNvPr>
            <p:cNvSpPr/>
            <p:nvPr/>
          </p:nvSpPr>
          <p:spPr>
            <a:xfrm>
              <a:off x="779706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143" name="Freeform: Shape 142">
              <a:extLst>
                <a:ext uri="{FF2B5EF4-FFF2-40B4-BE49-F238E27FC236}">
                  <a16:creationId xmlns:a16="http://schemas.microsoft.com/office/drawing/2014/main" id="{3150BABF-813E-B0A3-FBE3-E477FB66D2ED}"/>
                </a:ext>
              </a:extLst>
            </p:cNvPr>
            <p:cNvSpPr/>
            <p:nvPr/>
          </p:nvSpPr>
          <p:spPr>
            <a:xfrm>
              <a:off x="6926907"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44" name="Freeform: Shape 143">
              <a:extLst>
                <a:ext uri="{FF2B5EF4-FFF2-40B4-BE49-F238E27FC236}">
                  <a16:creationId xmlns:a16="http://schemas.microsoft.com/office/drawing/2014/main" id="{1BF18B8C-7A76-714B-6819-27332C8FA825}"/>
                </a:ext>
              </a:extLst>
            </p:cNvPr>
            <p:cNvSpPr/>
            <p:nvPr/>
          </p:nvSpPr>
          <p:spPr>
            <a:xfrm>
              <a:off x="8667217" y="1968909"/>
              <a:ext cx="435104" cy="435077"/>
            </a:xfrm>
            <a:custGeom>
              <a:avLst/>
              <a:gdLst>
                <a:gd name="connsiteX0" fmla="*/ 371366 w 435104"/>
                <a:gd name="connsiteY0" fmla="*/ 63714 h 435077"/>
                <a:gd name="connsiteX1" fmla="*/ 435077 w 435104"/>
                <a:gd name="connsiteY1" fmla="*/ 217539 h 435077"/>
                <a:gd name="connsiteX2" fmla="*/ 217730 w 435104"/>
                <a:gd name="connsiteY2" fmla="*/ 217539 h 435077"/>
                <a:gd name="connsiteX3" fmla="*/ 371366 w 435104"/>
                <a:gd name="connsiteY3" fmla="*/ 281253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3 h 435077"/>
                <a:gd name="connsiteX8" fmla="*/ 217376 w 435104"/>
                <a:gd name="connsiteY8" fmla="*/ 217539 h 435077"/>
                <a:gd name="connsiteX9" fmla="*/ 0 w 435104"/>
                <a:gd name="connsiteY9" fmla="*/ 217539 h 435077"/>
                <a:gd name="connsiteX10" fmla="*/ 63739 w 435104"/>
                <a:gd name="connsiteY10" fmla="*/ 63714 h 435077"/>
                <a:gd name="connsiteX11" fmla="*/ 217539 w 435104"/>
                <a:gd name="connsiteY11" fmla="*/ 0 h 435077"/>
                <a:gd name="connsiteX12" fmla="*/ 371366 w 435104"/>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4"/>
                  </a:moveTo>
                  <a:cubicBezTo>
                    <a:pt x="412182" y="104511"/>
                    <a:pt x="435077" y="159842"/>
                    <a:pt x="435077" y="217539"/>
                  </a:cubicBezTo>
                  <a:lnTo>
                    <a:pt x="217730" y="217539"/>
                  </a:lnTo>
                  <a:cubicBezTo>
                    <a:pt x="275350" y="217582"/>
                    <a:pt x="330632" y="240497"/>
                    <a:pt x="371366" y="281253"/>
                  </a:cubicBezTo>
                  <a:cubicBezTo>
                    <a:pt x="412182" y="322050"/>
                    <a:pt x="435105" y="377381"/>
                    <a:pt x="435105" y="435077"/>
                  </a:cubicBezTo>
                  <a:lnTo>
                    <a:pt x="217566" y="435077"/>
                  </a:lnTo>
                  <a:lnTo>
                    <a:pt x="27" y="435077"/>
                  </a:lnTo>
                  <a:cubicBezTo>
                    <a:pt x="27" y="377381"/>
                    <a:pt x="22924" y="322050"/>
                    <a:pt x="63739" y="281253"/>
                  </a:cubicBezTo>
                  <a:cubicBezTo>
                    <a:pt x="104501" y="240497"/>
                    <a:pt x="159755" y="217582"/>
                    <a:pt x="217376" y="217539"/>
                  </a:cubicBezTo>
                  <a:lnTo>
                    <a:pt x="0" y="217539"/>
                  </a:lnTo>
                  <a:cubicBezTo>
                    <a:pt x="0" y="159842"/>
                    <a:pt x="22924" y="104511"/>
                    <a:pt x="63739" y="63714"/>
                  </a:cubicBezTo>
                  <a:cubicBezTo>
                    <a:pt x="104527" y="22918"/>
                    <a:pt x="159864" y="0"/>
                    <a:pt x="217539" y="0"/>
                  </a:cubicBezTo>
                  <a:cubicBezTo>
                    <a:pt x="275241" y="0"/>
                    <a:pt x="330578" y="22918"/>
                    <a:pt x="371366" y="63714"/>
                  </a:cubicBezTo>
                  <a:close/>
                </a:path>
              </a:pathLst>
            </a:custGeom>
            <a:grpFill/>
            <a:ln w="27192" cap="flat">
              <a:noFill/>
              <a:prstDash val="solid"/>
              <a:miter/>
            </a:ln>
          </p:spPr>
          <p:txBody>
            <a:bodyPr rtlCol="0" anchor="ctr"/>
            <a:lstStyle/>
            <a:p>
              <a:endParaRPr lang="uk-UA"/>
            </a:p>
          </p:txBody>
        </p:sp>
        <p:sp>
          <p:nvSpPr>
            <p:cNvPr id="145" name="Freeform: Shape 144">
              <a:extLst>
                <a:ext uri="{FF2B5EF4-FFF2-40B4-BE49-F238E27FC236}">
                  <a16:creationId xmlns:a16="http://schemas.microsoft.com/office/drawing/2014/main" id="{8E18CE4D-9398-C525-3AA6-16DF218CD4DD}"/>
                </a:ext>
              </a:extLst>
            </p:cNvPr>
            <p:cNvSpPr/>
            <p:nvPr/>
          </p:nvSpPr>
          <p:spPr>
            <a:xfrm>
              <a:off x="9537399"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50 w 435077"/>
                <a:gd name="connsiteY5" fmla="*/ 217533 h 435074"/>
                <a:gd name="connsiteX6" fmla="*/ 435077 w 435077"/>
                <a:gd name="connsiteY6" fmla="*/ 217533 h 435074"/>
                <a:gd name="connsiteX7" fmla="*/ 435050 w 435077"/>
                <a:gd name="connsiteY7" fmla="*/ 217539 h 435074"/>
                <a:gd name="connsiteX8" fmla="*/ 435077 w 435077"/>
                <a:gd name="connsiteY8" fmla="*/ 217541 h 435074"/>
                <a:gd name="connsiteX9" fmla="*/ 435050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50" y="217533"/>
                  </a:lnTo>
                  <a:lnTo>
                    <a:pt x="435077" y="217533"/>
                  </a:lnTo>
                  <a:lnTo>
                    <a:pt x="435050" y="217539"/>
                  </a:lnTo>
                  <a:lnTo>
                    <a:pt x="435077" y="217541"/>
                  </a:lnTo>
                  <a:lnTo>
                    <a:pt x="435050"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146" name="Freeform: Shape 145">
              <a:extLst>
                <a:ext uri="{FF2B5EF4-FFF2-40B4-BE49-F238E27FC236}">
                  <a16:creationId xmlns:a16="http://schemas.microsoft.com/office/drawing/2014/main" id="{34EDEEF5-44AB-4695-6736-C2B898D377DE}"/>
                </a:ext>
              </a:extLst>
            </p:cNvPr>
            <p:cNvSpPr/>
            <p:nvPr/>
          </p:nvSpPr>
          <p:spPr>
            <a:xfrm>
              <a:off x="1127770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47" name="Freeform: Shape 146">
              <a:extLst>
                <a:ext uri="{FF2B5EF4-FFF2-40B4-BE49-F238E27FC236}">
                  <a16:creationId xmlns:a16="http://schemas.microsoft.com/office/drawing/2014/main" id="{48C24EB3-9C4A-E359-C1B5-20D13710D7DC}"/>
                </a:ext>
              </a:extLst>
            </p:cNvPr>
            <p:cNvSpPr/>
            <p:nvPr/>
          </p:nvSpPr>
          <p:spPr>
            <a:xfrm>
              <a:off x="10407554" y="1968909"/>
              <a:ext cx="435077" cy="435077"/>
            </a:xfrm>
            <a:custGeom>
              <a:avLst/>
              <a:gdLst>
                <a:gd name="connsiteX0" fmla="*/ 0 w 435077"/>
                <a:gd name="connsiteY0" fmla="*/ 435075 h 435077"/>
                <a:gd name="connsiteX1" fmla="*/ 217511 w 435077"/>
                <a:gd name="connsiteY1" fmla="*/ 435075 h 435077"/>
                <a:gd name="connsiteX2" fmla="*/ 217511 w 435077"/>
                <a:gd name="connsiteY2" fmla="*/ 217547 h 435077"/>
                <a:gd name="connsiteX3" fmla="*/ 0 w 435077"/>
                <a:gd name="connsiteY3" fmla="*/ 435075 h 435077"/>
                <a:gd name="connsiteX4" fmla="*/ 217511 w 435077"/>
                <a:gd name="connsiteY4" fmla="*/ 0 h 435077"/>
                <a:gd name="connsiteX5" fmla="*/ 0 w 435077"/>
                <a:gd name="connsiteY5" fmla="*/ 0 h 435077"/>
                <a:gd name="connsiteX6" fmla="*/ 217511 w 435077"/>
                <a:gd name="connsiteY6" fmla="*/ 217528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5"/>
                  </a:moveTo>
                  <a:lnTo>
                    <a:pt x="217511" y="435075"/>
                  </a:lnTo>
                  <a:lnTo>
                    <a:pt x="217511" y="217547"/>
                  </a:lnTo>
                  <a:lnTo>
                    <a:pt x="0" y="435075"/>
                  </a:lnTo>
                  <a:close/>
                  <a:moveTo>
                    <a:pt x="217511" y="0"/>
                  </a:moveTo>
                  <a:lnTo>
                    <a:pt x="0" y="0"/>
                  </a:lnTo>
                  <a:lnTo>
                    <a:pt x="217511" y="217528"/>
                  </a:lnTo>
                  <a:lnTo>
                    <a:pt x="217511"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48" name="Freeform: Shape 147">
              <a:extLst>
                <a:ext uri="{FF2B5EF4-FFF2-40B4-BE49-F238E27FC236}">
                  <a16:creationId xmlns:a16="http://schemas.microsoft.com/office/drawing/2014/main" id="{0705C804-C665-8317-F579-B59C4B824748}"/>
                </a:ext>
              </a:extLst>
            </p:cNvPr>
            <p:cNvSpPr/>
            <p:nvPr/>
          </p:nvSpPr>
          <p:spPr>
            <a:xfrm>
              <a:off x="12147864" y="1968909"/>
              <a:ext cx="435103" cy="435077"/>
            </a:xfrm>
            <a:custGeom>
              <a:avLst/>
              <a:gdLst>
                <a:gd name="connsiteX0" fmla="*/ 371365 w 435103"/>
                <a:gd name="connsiteY0" fmla="*/ 63714 h 435077"/>
                <a:gd name="connsiteX1" fmla="*/ 435077 w 435103"/>
                <a:gd name="connsiteY1" fmla="*/ 217539 h 435077"/>
                <a:gd name="connsiteX2" fmla="*/ 217728 w 435103"/>
                <a:gd name="connsiteY2" fmla="*/ 217539 h 435077"/>
                <a:gd name="connsiteX3" fmla="*/ 371365 w 435103"/>
                <a:gd name="connsiteY3" fmla="*/ 281253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3 h 435077"/>
                <a:gd name="connsiteX8" fmla="*/ 217374 w 435103"/>
                <a:gd name="connsiteY8" fmla="*/ 217539 h 435077"/>
                <a:gd name="connsiteX9" fmla="*/ 0 w 435103"/>
                <a:gd name="connsiteY9" fmla="*/ 217539 h 435077"/>
                <a:gd name="connsiteX10" fmla="*/ 63739 w 435103"/>
                <a:gd name="connsiteY10" fmla="*/ 63714 h 435077"/>
                <a:gd name="connsiteX11" fmla="*/ 217539 w 435103"/>
                <a:gd name="connsiteY11" fmla="*/ 0 h 435077"/>
                <a:gd name="connsiteX12" fmla="*/ 371365 w 435103"/>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4"/>
                  </a:moveTo>
                  <a:cubicBezTo>
                    <a:pt x="412180" y="104511"/>
                    <a:pt x="435077" y="159842"/>
                    <a:pt x="435077" y="217539"/>
                  </a:cubicBezTo>
                  <a:lnTo>
                    <a:pt x="217728" y="217539"/>
                  </a:lnTo>
                  <a:cubicBezTo>
                    <a:pt x="275349" y="217582"/>
                    <a:pt x="330632" y="240497"/>
                    <a:pt x="371365" y="281253"/>
                  </a:cubicBezTo>
                  <a:cubicBezTo>
                    <a:pt x="412180" y="322050"/>
                    <a:pt x="435104" y="377381"/>
                    <a:pt x="435104" y="435077"/>
                  </a:cubicBezTo>
                  <a:lnTo>
                    <a:pt x="217565" y="435077"/>
                  </a:lnTo>
                  <a:lnTo>
                    <a:pt x="27" y="435077"/>
                  </a:lnTo>
                  <a:cubicBezTo>
                    <a:pt x="27" y="377381"/>
                    <a:pt x="22922" y="322050"/>
                    <a:pt x="63739" y="281253"/>
                  </a:cubicBezTo>
                  <a:cubicBezTo>
                    <a:pt x="104499" y="240497"/>
                    <a:pt x="159755" y="217582"/>
                    <a:pt x="217374" y="217539"/>
                  </a:cubicBezTo>
                  <a:lnTo>
                    <a:pt x="0" y="217539"/>
                  </a:lnTo>
                  <a:cubicBezTo>
                    <a:pt x="0" y="159842"/>
                    <a:pt x="22922" y="104511"/>
                    <a:pt x="63739" y="63714"/>
                  </a:cubicBezTo>
                  <a:cubicBezTo>
                    <a:pt x="104527" y="22918"/>
                    <a:pt x="159863" y="0"/>
                    <a:pt x="217539" y="0"/>
                  </a:cubicBezTo>
                  <a:cubicBezTo>
                    <a:pt x="275239" y="0"/>
                    <a:pt x="330577" y="22918"/>
                    <a:pt x="371365" y="63714"/>
                  </a:cubicBezTo>
                  <a:close/>
                </a:path>
              </a:pathLst>
            </a:custGeom>
            <a:grpFill/>
            <a:ln w="27192" cap="flat">
              <a:noFill/>
              <a:prstDash val="solid"/>
              <a:miter/>
            </a:ln>
          </p:spPr>
          <p:txBody>
            <a:bodyPr rtlCol="0" anchor="ctr"/>
            <a:lstStyle/>
            <a:p>
              <a:endParaRPr lang="uk-UA"/>
            </a:p>
          </p:txBody>
        </p:sp>
        <p:sp>
          <p:nvSpPr>
            <p:cNvPr id="149" name="Freeform: Shape 148">
              <a:extLst>
                <a:ext uri="{FF2B5EF4-FFF2-40B4-BE49-F238E27FC236}">
                  <a16:creationId xmlns:a16="http://schemas.microsoft.com/office/drawing/2014/main" id="{5020E2B4-96EF-0F90-D2FD-BD3CA19CA0FA}"/>
                </a:ext>
              </a:extLst>
            </p:cNvPr>
            <p:cNvSpPr/>
            <p:nvPr/>
          </p:nvSpPr>
          <p:spPr>
            <a:xfrm>
              <a:off x="13017991" y="1968906"/>
              <a:ext cx="435077" cy="435077"/>
            </a:xfrm>
            <a:custGeom>
              <a:avLst/>
              <a:gdLst>
                <a:gd name="connsiteX0" fmla="*/ 217539 w 435077"/>
                <a:gd name="connsiteY0" fmla="*/ 217533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2 h 435077"/>
                <a:gd name="connsiteX7" fmla="*/ 435077 w 435077"/>
                <a:gd name="connsiteY7" fmla="*/ 217541 h 435077"/>
                <a:gd name="connsiteX8" fmla="*/ 435077 w 435077"/>
                <a:gd name="connsiteY8" fmla="*/ 217541 h 435077"/>
                <a:gd name="connsiteX9" fmla="*/ 435077 w 435077"/>
                <a:gd name="connsiteY9" fmla="*/ 217539 h 435077"/>
                <a:gd name="connsiteX10" fmla="*/ 435077 w 435077"/>
                <a:gd name="connsiteY10" fmla="*/ 217533 h 435077"/>
                <a:gd name="connsiteX11" fmla="*/ 435077 w 435077"/>
                <a:gd name="connsiteY11" fmla="*/ 217533 h 435077"/>
                <a:gd name="connsiteX12" fmla="*/ 217539 w 435077"/>
                <a:gd name="connsiteY12" fmla="*/ 5 h 435077"/>
                <a:gd name="connsiteX13" fmla="*/ 217539 w 435077"/>
                <a:gd name="connsiteY13" fmla="*/ 217533 h 435077"/>
                <a:gd name="connsiteX14" fmla="*/ 217539 w 435077"/>
                <a:gd name="connsiteY14" fmla="*/ 21753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3"/>
                  </a:moveTo>
                  <a:lnTo>
                    <a:pt x="217539" y="0"/>
                  </a:lnTo>
                  <a:lnTo>
                    <a:pt x="0" y="0"/>
                  </a:lnTo>
                  <a:lnTo>
                    <a:pt x="217539" y="217539"/>
                  </a:lnTo>
                  <a:lnTo>
                    <a:pt x="0" y="435077"/>
                  </a:lnTo>
                  <a:lnTo>
                    <a:pt x="217539" y="435077"/>
                  </a:lnTo>
                  <a:lnTo>
                    <a:pt x="217539" y="435072"/>
                  </a:lnTo>
                  <a:lnTo>
                    <a:pt x="435077" y="217541"/>
                  </a:lnTo>
                  <a:lnTo>
                    <a:pt x="435077" y="217541"/>
                  </a:lnTo>
                  <a:lnTo>
                    <a:pt x="435077" y="217539"/>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50" name="Freeform: Shape 149">
              <a:extLst>
                <a:ext uri="{FF2B5EF4-FFF2-40B4-BE49-F238E27FC236}">
                  <a16:creationId xmlns:a16="http://schemas.microsoft.com/office/drawing/2014/main" id="{2F0FF714-63B8-BDBC-7A7C-EAD8EF140D2E}"/>
                </a:ext>
              </a:extLst>
            </p:cNvPr>
            <p:cNvSpPr/>
            <p:nvPr/>
          </p:nvSpPr>
          <p:spPr>
            <a:xfrm>
              <a:off x="14758382" y="196890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5"/>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151" name="Freeform: Shape 150">
              <a:extLst>
                <a:ext uri="{FF2B5EF4-FFF2-40B4-BE49-F238E27FC236}">
                  <a16:creationId xmlns:a16="http://schemas.microsoft.com/office/drawing/2014/main" id="{56A12373-A3DB-5A08-3169-2B8B97720490}"/>
                </a:ext>
              </a:extLst>
            </p:cNvPr>
            <p:cNvSpPr/>
            <p:nvPr/>
          </p:nvSpPr>
          <p:spPr>
            <a:xfrm>
              <a:off x="1388820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152" name="Freeform: Shape 151">
              <a:extLst>
                <a:ext uri="{FF2B5EF4-FFF2-40B4-BE49-F238E27FC236}">
                  <a16:creationId xmlns:a16="http://schemas.microsoft.com/office/drawing/2014/main" id="{5B6562B5-91B8-987F-608E-7885E50185C7}"/>
                </a:ext>
              </a:extLst>
            </p:cNvPr>
            <p:cNvSpPr/>
            <p:nvPr/>
          </p:nvSpPr>
          <p:spPr>
            <a:xfrm>
              <a:off x="15628536" y="1968909"/>
              <a:ext cx="435077" cy="435077"/>
            </a:xfrm>
            <a:custGeom>
              <a:avLst/>
              <a:gdLst>
                <a:gd name="connsiteX0" fmla="*/ 371367 w 435077"/>
                <a:gd name="connsiteY0" fmla="*/ 63714 h 435077"/>
                <a:gd name="connsiteX1" fmla="*/ 435077 w 435077"/>
                <a:gd name="connsiteY1" fmla="*/ 217539 h 435077"/>
                <a:gd name="connsiteX2" fmla="*/ 217730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30" y="217539"/>
                  </a:lnTo>
                  <a:cubicBezTo>
                    <a:pt x="275351" y="217582"/>
                    <a:pt x="330605" y="240497"/>
                    <a:pt x="371367" y="281253"/>
                  </a:cubicBezTo>
                  <a:cubicBezTo>
                    <a:pt x="412182" y="322050"/>
                    <a:pt x="435077" y="377381"/>
                    <a:pt x="435077" y="435077"/>
                  </a:cubicBezTo>
                  <a:lnTo>
                    <a:pt x="217539" y="435077"/>
                  </a:lnTo>
                  <a:lnTo>
                    <a:pt x="0" y="435077"/>
                  </a:lnTo>
                  <a:cubicBezTo>
                    <a:pt x="0" y="377381"/>
                    <a:pt x="22924" y="322050"/>
                    <a:pt x="63739" y="281253"/>
                  </a:cubicBezTo>
                  <a:cubicBezTo>
                    <a:pt x="104474" y="240497"/>
                    <a:pt x="159755" y="217582"/>
                    <a:pt x="217376" y="217539"/>
                  </a:cubicBezTo>
                  <a:lnTo>
                    <a:pt x="0" y="217539"/>
                  </a:lnTo>
                  <a:cubicBezTo>
                    <a:pt x="0" y="159842"/>
                    <a:pt x="22924" y="104511"/>
                    <a:pt x="63712" y="63714"/>
                  </a:cubicBezTo>
                  <a:cubicBezTo>
                    <a:pt x="104527" y="22918"/>
                    <a:pt x="159865"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153" name="Freeform: Shape 152">
              <a:extLst>
                <a:ext uri="{FF2B5EF4-FFF2-40B4-BE49-F238E27FC236}">
                  <a16:creationId xmlns:a16="http://schemas.microsoft.com/office/drawing/2014/main" id="{497BE5EF-D13E-F48D-659C-4FB014407F36}"/>
                </a:ext>
              </a:extLst>
            </p:cNvPr>
            <p:cNvSpPr/>
            <p:nvPr/>
          </p:nvSpPr>
          <p:spPr>
            <a:xfrm>
              <a:off x="1649871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77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49" y="217541"/>
                  </a:lnTo>
                  <a:lnTo>
                    <a:pt x="435077" y="217541"/>
                  </a:lnTo>
                  <a:lnTo>
                    <a:pt x="435049" y="217536"/>
                  </a:lnTo>
                  <a:lnTo>
                    <a:pt x="435077"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54" name="Freeform: Shape 153">
              <a:extLst>
                <a:ext uri="{FF2B5EF4-FFF2-40B4-BE49-F238E27FC236}">
                  <a16:creationId xmlns:a16="http://schemas.microsoft.com/office/drawing/2014/main" id="{30FBFC3A-C3BE-6C67-A9CB-CA9179D43CCF}"/>
                </a:ext>
              </a:extLst>
            </p:cNvPr>
            <p:cNvSpPr/>
            <p:nvPr/>
          </p:nvSpPr>
          <p:spPr>
            <a:xfrm>
              <a:off x="1823902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55" name="Freeform: Shape 154">
              <a:extLst>
                <a:ext uri="{FF2B5EF4-FFF2-40B4-BE49-F238E27FC236}">
                  <a16:creationId xmlns:a16="http://schemas.microsoft.com/office/drawing/2014/main" id="{9B80C94C-28BF-1FBE-C6E6-88948A50E5D8}"/>
                </a:ext>
              </a:extLst>
            </p:cNvPr>
            <p:cNvSpPr/>
            <p:nvPr/>
          </p:nvSpPr>
          <p:spPr>
            <a:xfrm>
              <a:off x="1736887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56" name="Freeform: Shape 155">
              <a:extLst>
                <a:ext uri="{FF2B5EF4-FFF2-40B4-BE49-F238E27FC236}">
                  <a16:creationId xmlns:a16="http://schemas.microsoft.com/office/drawing/2014/main" id="{E04013A0-0BB6-E958-0AA9-5AC732F37882}"/>
                </a:ext>
              </a:extLst>
            </p:cNvPr>
            <p:cNvSpPr/>
            <p:nvPr/>
          </p:nvSpPr>
          <p:spPr>
            <a:xfrm>
              <a:off x="19109210" y="1968909"/>
              <a:ext cx="435077" cy="435077"/>
            </a:xfrm>
            <a:custGeom>
              <a:avLst/>
              <a:gdLst>
                <a:gd name="connsiteX0" fmla="*/ 371339 w 435077"/>
                <a:gd name="connsiteY0" fmla="*/ 63714 h 435077"/>
                <a:gd name="connsiteX1" fmla="*/ 435077 w 435077"/>
                <a:gd name="connsiteY1" fmla="*/ 217539 h 435077"/>
                <a:gd name="connsiteX2" fmla="*/ 217701 w 435077"/>
                <a:gd name="connsiteY2" fmla="*/ 217539 h 435077"/>
                <a:gd name="connsiteX3" fmla="*/ 371365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39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4"/>
                  </a:moveTo>
                  <a:cubicBezTo>
                    <a:pt x="412154" y="104511"/>
                    <a:pt x="435077" y="159842"/>
                    <a:pt x="435077" y="217539"/>
                  </a:cubicBezTo>
                  <a:lnTo>
                    <a:pt x="217701" y="217539"/>
                  </a:lnTo>
                  <a:cubicBezTo>
                    <a:pt x="275322" y="217582"/>
                    <a:pt x="330605" y="240497"/>
                    <a:pt x="371365" y="281253"/>
                  </a:cubicBezTo>
                  <a:cubicBezTo>
                    <a:pt x="412154" y="322050"/>
                    <a:pt x="435077" y="377381"/>
                    <a:pt x="435077" y="435077"/>
                  </a:cubicBezTo>
                  <a:lnTo>
                    <a:pt x="217539" y="435077"/>
                  </a:lnTo>
                  <a:lnTo>
                    <a:pt x="0" y="435077"/>
                  </a:lnTo>
                  <a:cubicBezTo>
                    <a:pt x="0" y="377381"/>
                    <a:pt x="22924" y="322050"/>
                    <a:pt x="63712" y="281253"/>
                  </a:cubicBezTo>
                  <a:cubicBezTo>
                    <a:pt x="104472" y="240497"/>
                    <a:pt x="159728" y="217582"/>
                    <a:pt x="217376" y="217539"/>
                  </a:cubicBezTo>
                  <a:lnTo>
                    <a:pt x="0" y="217539"/>
                  </a:lnTo>
                  <a:cubicBezTo>
                    <a:pt x="0" y="159842"/>
                    <a:pt x="22895" y="104511"/>
                    <a:pt x="63712" y="63714"/>
                  </a:cubicBezTo>
                  <a:cubicBezTo>
                    <a:pt x="104501" y="22918"/>
                    <a:pt x="159836" y="0"/>
                    <a:pt x="217539" y="0"/>
                  </a:cubicBezTo>
                  <a:cubicBezTo>
                    <a:pt x="275215" y="0"/>
                    <a:pt x="330550" y="22918"/>
                    <a:pt x="371339" y="63714"/>
                  </a:cubicBezTo>
                  <a:close/>
                </a:path>
              </a:pathLst>
            </a:custGeom>
            <a:grpFill/>
            <a:ln w="27192" cap="flat">
              <a:noFill/>
              <a:prstDash val="solid"/>
              <a:miter/>
            </a:ln>
          </p:spPr>
          <p:txBody>
            <a:bodyPr rtlCol="0" anchor="ctr"/>
            <a:lstStyle/>
            <a:p>
              <a:endParaRPr lang="uk-UA"/>
            </a:p>
          </p:txBody>
        </p:sp>
        <p:sp>
          <p:nvSpPr>
            <p:cNvPr id="157" name="Freeform: Shape 156">
              <a:extLst>
                <a:ext uri="{FF2B5EF4-FFF2-40B4-BE49-F238E27FC236}">
                  <a16:creationId xmlns:a16="http://schemas.microsoft.com/office/drawing/2014/main" id="{DEE50643-B79A-D073-E0FE-4E7B3FFB73D9}"/>
                </a:ext>
              </a:extLst>
            </p:cNvPr>
            <p:cNvSpPr/>
            <p:nvPr/>
          </p:nvSpPr>
          <p:spPr>
            <a:xfrm>
              <a:off x="19979365"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1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77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1" y="217541"/>
                  </a:lnTo>
                  <a:lnTo>
                    <a:pt x="435077" y="217541"/>
                  </a:lnTo>
                  <a:lnTo>
                    <a:pt x="435077" y="217536"/>
                  </a:lnTo>
                  <a:lnTo>
                    <a:pt x="435077" y="217533"/>
                  </a:lnTo>
                  <a:lnTo>
                    <a:pt x="435077"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58" name="Freeform: Shape 157">
              <a:extLst>
                <a:ext uri="{FF2B5EF4-FFF2-40B4-BE49-F238E27FC236}">
                  <a16:creationId xmlns:a16="http://schemas.microsoft.com/office/drawing/2014/main" id="{90A20D6E-32BB-4F33-41D0-A0DDE139B8EB}"/>
                </a:ext>
              </a:extLst>
            </p:cNvPr>
            <p:cNvSpPr/>
            <p:nvPr/>
          </p:nvSpPr>
          <p:spPr>
            <a:xfrm>
              <a:off x="2171970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159" name="Freeform: Shape 158">
              <a:extLst>
                <a:ext uri="{FF2B5EF4-FFF2-40B4-BE49-F238E27FC236}">
                  <a16:creationId xmlns:a16="http://schemas.microsoft.com/office/drawing/2014/main" id="{1386D111-7ACE-A828-6F3F-D9624FD00E28}"/>
                </a:ext>
              </a:extLst>
            </p:cNvPr>
            <p:cNvSpPr/>
            <p:nvPr/>
          </p:nvSpPr>
          <p:spPr>
            <a:xfrm>
              <a:off x="2084952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160" name="Freeform: Shape 159">
              <a:extLst>
                <a:ext uri="{FF2B5EF4-FFF2-40B4-BE49-F238E27FC236}">
                  <a16:creationId xmlns:a16="http://schemas.microsoft.com/office/drawing/2014/main" id="{2B07150A-3195-031E-4C8F-AF2BBA221539}"/>
                </a:ext>
              </a:extLst>
            </p:cNvPr>
            <p:cNvSpPr/>
            <p:nvPr/>
          </p:nvSpPr>
          <p:spPr>
            <a:xfrm>
              <a:off x="22589856" y="1968909"/>
              <a:ext cx="435077" cy="435077"/>
            </a:xfrm>
            <a:custGeom>
              <a:avLst/>
              <a:gdLst>
                <a:gd name="connsiteX0" fmla="*/ 371367 w 435077"/>
                <a:gd name="connsiteY0" fmla="*/ 63714 h 435077"/>
                <a:gd name="connsiteX1" fmla="*/ 435077 w 435077"/>
                <a:gd name="connsiteY1" fmla="*/ 217539 h 435077"/>
                <a:gd name="connsiteX2" fmla="*/ 217703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03" y="217539"/>
                  </a:lnTo>
                  <a:cubicBezTo>
                    <a:pt x="275351" y="217582"/>
                    <a:pt x="330605" y="240497"/>
                    <a:pt x="371367" y="281253"/>
                  </a:cubicBezTo>
                  <a:cubicBezTo>
                    <a:pt x="412155" y="322050"/>
                    <a:pt x="435077" y="377381"/>
                    <a:pt x="435077" y="435077"/>
                  </a:cubicBezTo>
                  <a:lnTo>
                    <a:pt x="217539" y="435077"/>
                  </a:lnTo>
                  <a:lnTo>
                    <a:pt x="0" y="435077"/>
                  </a:lnTo>
                  <a:cubicBezTo>
                    <a:pt x="0" y="377381"/>
                    <a:pt x="22924" y="322050"/>
                    <a:pt x="63712" y="281253"/>
                  </a:cubicBezTo>
                  <a:cubicBezTo>
                    <a:pt x="104474" y="240497"/>
                    <a:pt x="159755" y="217582"/>
                    <a:pt x="217376" y="217539"/>
                  </a:cubicBezTo>
                  <a:lnTo>
                    <a:pt x="0" y="217539"/>
                  </a:lnTo>
                  <a:cubicBezTo>
                    <a:pt x="0" y="159842"/>
                    <a:pt x="22924" y="104511"/>
                    <a:pt x="63712" y="63714"/>
                  </a:cubicBezTo>
                  <a:cubicBezTo>
                    <a:pt x="104529" y="22918"/>
                    <a:pt x="159838"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161" name="Freeform: Shape 160">
              <a:extLst>
                <a:ext uri="{FF2B5EF4-FFF2-40B4-BE49-F238E27FC236}">
                  <a16:creationId xmlns:a16="http://schemas.microsoft.com/office/drawing/2014/main" id="{9955B6B7-4902-D88A-11B1-C288DE41729C}"/>
                </a:ext>
              </a:extLst>
            </p:cNvPr>
            <p:cNvSpPr/>
            <p:nvPr/>
          </p:nvSpPr>
          <p:spPr>
            <a:xfrm>
              <a:off x="2346003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10 w 435077"/>
                <a:gd name="connsiteY5" fmla="*/ 435075 h 435074"/>
                <a:gd name="connsiteX6" fmla="*/ 217510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49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10" y="435075"/>
                  </a:lnTo>
                  <a:lnTo>
                    <a:pt x="217510" y="435072"/>
                  </a:lnTo>
                  <a:lnTo>
                    <a:pt x="435049" y="217541"/>
                  </a:lnTo>
                  <a:lnTo>
                    <a:pt x="435077" y="217541"/>
                  </a:lnTo>
                  <a:lnTo>
                    <a:pt x="435049" y="217536"/>
                  </a:lnTo>
                  <a:lnTo>
                    <a:pt x="435049"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162" name="Freeform: Shape 161">
              <a:extLst>
                <a:ext uri="{FF2B5EF4-FFF2-40B4-BE49-F238E27FC236}">
                  <a16:creationId xmlns:a16="http://schemas.microsoft.com/office/drawing/2014/main" id="{7E7D8440-2F0C-A140-E46A-B6EE7AF3F8CB}"/>
                </a:ext>
              </a:extLst>
            </p:cNvPr>
            <p:cNvSpPr/>
            <p:nvPr/>
          </p:nvSpPr>
          <p:spPr>
            <a:xfrm>
              <a:off x="2433019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163" name="Freeform: Shape 162">
              <a:extLst>
                <a:ext uri="{FF2B5EF4-FFF2-40B4-BE49-F238E27FC236}">
                  <a16:creationId xmlns:a16="http://schemas.microsoft.com/office/drawing/2014/main" id="{164BEFD1-850B-7383-8D6E-9CBAB7CC1879}"/>
                </a:ext>
              </a:extLst>
            </p:cNvPr>
            <p:cNvSpPr/>
            <p:nvPr/>
          </p:nvSpPr>
          <p:spPr>
            <a:xfrm>
              <a:off x="83576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164" name="Freeform: Shape 163">
              <a:extLst>
                <a:ext uri="{FF2B5EF4-FFF2-40B4-BE49-F238E27FC236}">
                  <a16:creationId xmlns:a16="http://schemas.microsoft.com/office/drawing/2014/main" id="{E5E5466E-3DC4-8951-7A3D-A73447D63C78}"/>
                </a:ext>
              </a:extLst>
            </p:cNvPr>
            <p:cNvSpPr/>
            <p:nvPr/>
          </p:nvSpPr>
          <p:spPr>
            <a:xfrm>
              <a:off x="-34398" y="2839064"/>
              <a:ext cx="435090" cy="435077"/>
            </a:xfrm>
            <a:custGeom>
              <a:avLst/>
              <a:gdLst>
                <a:gd name="connsiteX0" fmla="*/ 0 w 435090"/>
                <a:gd name="connsiteY0" fmla="*/ 435077 h 435077"/>
                <a:gd name="connsiteX1" fmla="*/ 0 w 435090"/>
                <a:gd name="connsiteY1" fmla="*/ 0 h 435077"/>
                <a:gd name="connsiteX2" fmla="*/ 217525 w 435090"/>
                <a:gd name="connsiteY2" fmla="*/ 217539 h 435077"/>
                <a:gd name="connsiteX3" fmla="*/ 0 w 435090"/>
                <a:gd name="connsiteY3" fmla="*/ 435077 h 435077"/>
                <a:gd name="connsiteX4" fmla="*/ 217552 w 435090"/>
                <a:gd name="connsiteY4" fmla="*/ 435077 h 435077"/>
                <a:gd name="connsiteX5" fmla="*/ 217552 w 435090"/>
                <a:gd name="connsiteY5" fmla="*/ 0 h 435077"/>
                <a:gd name="connsiteX6" fmla="*/ 435091 w 435090"/>
                <a:gd name="connsiteY6" fmla="*/ 217539 h 435077"/>
                <a:gd name="connsiteX7" fmla="*/ 217552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0" y="435077"/>
                  </a:moveTo>
                  <a:lnTo>
                    <a:pt x="0" y="0"/>
                  </a:lnTo>
                  <a:lnTo>
                    <a:pt x="217525" y="217539"/>
                  </a:lnTo>
                  <a:lnTo>
                    <a:pt x="0" y="435077"/>
                  </a:lnTo>
                  <a:close/>
                  <a:moveTo>
                    <a:pt x="217552" y="435077"/>
                  </a:moveTo>
                  <a:lnTo>
                    <a:pt x="217552" y="0"/>
                  </a:lnTo>
                  <a:lnTo>
                    <a:pt x="435091" y="217539"/>
                  </a:lnTo>
                  <a:lnTo>
                    <a:pt x="217552" y="435077"/>
                  </a:lnTo>
                  <a:close/>
                </a:path>
              </a:pathLst>
            </a:custGeom>
            <a:grpFill/>
            <a:ln w="27192" cap="flat">
              <a:noFill/>
              <a:prstDash val="solid"/>
              <a:miter/>
            </a:ln>
          </p:spPr>
          <p:txBody>
            <a:bodyPr rtlCol="0" anchor="ctr"/>
            <a:lstStyle/>
            <a:p>
              <a:endParaRPr lang="uk-UA"/>
            </a:p>
          </p:txBody>
        </p:sp>
        <p:sp>
          <p:nvSpPr>
            <p:cNvPr id="165" name="Freeform: Shape 164">
              <a:extLst>
                <a:ext uri="{FF2B5EF4-FFF2-40B4-BE49-F238E27FC236}">
                  <a16:creationId xmlns:a16="http://schemas.microsoft.com/office/drawing/2014/main" id="{98A9EBFB-3DA8-177A-9565-AD25CC986986}"/>
                </a:ext>
              </a:extLst>
            </p:cNvPr>
            <p:cNvSpPr/>
            <p:nvPr/>
          </p:nvSpPr>
          <p:spPr>
            <a:xfrm>
              <a:off x="1705924" y="283906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694"/>
                    <a:pt x="0" y="0"/>
                  </a:cubicBezTo>
                  <a:lnTo>
                    <a:pt x="217539" y="0"/>
                  </a:lnTo>
                  <a:lnTo>
                    <a:pt x="435077" y="0"/>
                  </a:lnTo>
                  <a:cubicBezTo>
                    <a:pt x="435077" y="57694"/>
                    <a:pt x="412154" y="113038"/>
                    <a:pt x="371366" y="153827"/>
                  </a:cubicBezTo>
                  <a:cubicBezTo>
                    <a:pt x="330577" y="194616"/>
                    <a:pt x="275241" y="217539"/>
                    <a:pt x="217539" y="217539"/>
                  </a:cubicBezTo>
                  <a:cubicBezTo>
                    <a:pt x="159836" y="217539"/>
                    <a:pt x="104527" y="194616"/>
                    <a:pt x="63711" y="153827"/>
                  </a:cubicBezTo>
                  <a:close/>
                  <a:moveTo>
                    <a:pt x="63711" y="281250"/>
                  </a:moveTo>
                  <a:cubicBezTo>
                    <a:pt x="22923" y="322039"/>
                    <a:pt x="0" y="377375"/>
                    <a:pt x="0" y="435077"/>
                  </a:cubicBezTo>
                  <a:lnTo>
                    <a:pt x="217539" y="435077"/>
                  </a:lnTo>
                  <a:lnTo>
                    <a:pt x="435077" y="435077"/>
                  </a:lnTo>
                  <a:cubicBezTo>
                    <a:pt x="435077" y="377375"/>
                    <a:pt x="412154" y="322039"/>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166" name="Freeform: Shape 165">
              <a:extLst>
                <a:ext uri="{FF2B5EF4-FFF2-40B4-BE49-F238E27FC236}">
                  <a16:creationId xmlns:a16="http://schemas.microsoft.com/office/drawing/2014/main" id="{5F4491E5-1F50-37AC-1282-D2CA6F5684AD}"/>
                </a:ext>
              </a:extLst>
            </p:cNvPr>
            <p:cNvSpPr/>
            <p:nvPr/>
          </p:nvSpPr>
          <p:spPr>
            <a:xfrm>
              <a:off x="2576106"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67" name="Freeform: Shape 166">
              <a:extLst>
                <a:ext uri="{FF2B5EF4-FFF2-40B4-BE49-F238E27FC236}">
                  <a16:creationId xmlns:a16="http://schemas.microsoft.com/office/drawing/2014/main" id="{844279E7-246B-A22D-29FD-CDBE3BFACA16}"/>
                </a:ext>
              </a:extLst>
            </p:cNvPr>
            <p:cNvSpPr/>
            <p:nvPr/>
          </p:nvSpPr>
          <p:spPr>
            <a:xfrm>
              <a:off x="431644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168" name="Freeform: Shape 167">
              <a:extLst>
                <a:ext uri="{FF2B5EF4-FFF2-40B4-BE49-F238E27FC236}">
                  <a16:creationId xmlns:a16="http://schemas.microsoft.com/office/drawing/2014/main" id="{7CFFB147-9FA0-63D1-A8BD-139831365A71}"/>
                </a:ext>
              </a:extLst>
            </p:cNvPr>
            <p:cNvSpPr/>
            <p:nvPr/>
          </p:nvSpPr>
          <p:spPr>
            <a:xfrm>
              <a:off x="3446261"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69" name="Freeform: Shape 168">
              <a:extLst>
                <a:ext uri="{FF2B5EF4-FFF2-40B4-BE49-F238E27FC236}">
                  <a16:creationId xmlns:a16="http://schemas.microsoft.com/office/drawing/2014/main" id="{CE11246C-5DA6-2DC0-E105-269DE633A852}"/>
                </a:ext>
              </a:extLst>
            </p:cNvPr>
            <p:cNvSpPr/>
            <p:nvPr/>
          </p:nvSpPr>
          <p:spPr>
            <a:xfrm>
              <a:off x="5186597"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170" name="Freeform: Shape 169">
              <a:extLst>
                <a:ext uri="{FF2B5EF4-FFF2-40B4-BE49-F238E27FC236}">
                  <a16:creationId xmlns:a16="http://schemas.microsoft.com/office/drawing/2014/main" id="{1675C62F-A306-0C6A-7930-F596822F4B83}"/>
                </a:ext>
              </a:extLst>
            </p:cNvPr>
            <p:cNvSpPr/>
            <p:nvPr/>
          </p:nvSpPr>
          <p:spPr>
            <a:xfrm>
              <a:off x="6056752"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71" name="Freeform: Shape 170">
              <a:extLst>
                <a:ext uri="{FF2B5EF4-FFF2-40B4-BE49-F238E27FC236}">
                  <a16:creationId xmlns:a16="http://schemas.microsoft.com/office/drawing/2014/main" id="{3BD7164A-3B07-388B-1D5D-B2B89AB39E94}"/>
                </a:ext>
              </a:extLst>
            </p:cNvPr>
            <p:cNvSpPr/>
            <p:nvPr/>
          </p:nvSpPr>
          <p:spPr>
            <a:xfrm>
              <a:off x="779708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172" name="Freeform: Shape 171">
              <a:extLst>
                <a:ext uri="{FF2B5EF4-FFF2-40B4-BE49-F238E27FC236}">
                  <a16:creationId xmlns:a16="http://schemas.microsoft.com/office/drawing/2014/main" id="{8AA12BD7-F653-74F2-5C9C-92897869338D}"/>
                </a:ext>
              </a:extLst>
            </p:cNvPr>
            <p:cNvSpPr/>
            <p:nvPr/>
          </p:nvSpPr>
          <p:spPr>
            <a:xfrm>
              <a:off x="6926907"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73" name="Freeform: Shape 172">
              <a:extLst>
                <a:ext uri="{FF2B5EF4-FFF2-40B4-BE49-F238E27FC236}">
                  <a16:creationId xmlns:a16="http://schemas.microsoft.com/office/drawing/2014/main" id="{79209284-3C42-72CB-9074-181A86C10227}"/>
                </a:ext>
              </a:extLst>
            </p:cNvPr>
            <p:cNvSpPr/>
            <p:nvPr/>
          </p:nvSpPr>
          <p:spPr>
            <a:xfrm>
              <a:off x="8667217"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694"/>
                    <a:pt x="0" y="0"/>
                  </a:cubicBezTo>
                  <a:lnTo>
                    <a:pt x="217539" y="0"/>
                  </a:lnTo>
                  <a:lnTo>
                    <a:pt x="435077" y="0"/>
                  </a:lnTo>
                  <a:cubicBezTo>
                    <a:pt x="435077" y="57694"/>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39"/>
                    <a:pt x="0" y="377375"/>
                    <a:pt x="0" y="435077"/>
                  </a:cubicBezTo>
                  <a:lnTo>
                    <a:pt x="217539" y="435077"/>
                  </a:lnTo>
                  <a:lnTo>
                    <a:pt x="435077" y="435077"/>
                  </a:lnTo>
                  <a:cubicBezTo>
                    <a:pt x="435077" y="377375"/>
                    <a:pt x="412182" y="322039"/>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174" name="Freeform: Shape 173">
              <a:extLst>
                <a:ext uri="{FF2B5EF4-FFF2-40B4-BE49-F238E27FC236}">
                  <a16:creationId xmlns:a16="http://schemas.microsoft.com/office/drawing/2014/main" id="{F41738AC-2ED1-3A60-5F32-4340E7407DB2}"/>
                </a:ext>
              </a:extLst>
            </p:cNvPr>
            <p:cNvSpPr/>
            <p:nvPr/>
          </p:nvSpPr>
          <p:spPr>
            <a:xfrm>
              <a:off x="953739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175" name="Freeform: Shape 174">
              <a:extLst>
                <a:ext uri="{FF2B5EF4-FFF2-40B4-BE49-F238E27FC236}">
                  <a16:creationId xmlns:a16="http://schemas.microsoft.com/office/drawing/2014/main" id="{6FC21675-6E75-B40A-F0D5-882EA3857DF0}"/>
                </a:ext>
              </a:extLst>
            </p:cNvPr>
            <p:cNvSpPr/>
            <p:nvPr/>
          </p:nvSpPr>
          <p:spPr>
            <a:xfrm>
              <a:off x="1127770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76" name="Freeform: Shape 175">
              <a:extLst>
                <a:ext uri="{FF2B5EF4-FFF2-40B4-BE49-F238E27FC236}">
                  <a16:creationId xmlns:a16="http://schemas.microsoft.com/office/drawing/2014/main" id="{6F8CB533-5AC8-989C-340C-5CCB95BD8F4A}"/>
                </a:ext>
              </a:extLst>
            </p:cNvPr>
            <p:cNvSpPr/>
            <p:nvPr/>
          </p:nvSpPr>
          <p:spPr>
            <a:xfrm>
              <a:off x="1040755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77" name="Freeform: Shape 176">
              <a:extLst>
                <a:ext uri="{FF2B5EF4-FFF2-40B4-BE49-F238E27FC236}">
                  <a16:creationId xmlns:a16="http://schemas.microsoft.com/office/drawing/2014/main" id="{3A722EF0-0057-D77B-5A4F-228CD87D8539}"/>
                </a:ext>
              </a:extLst>
            </p:cNvPr>
            <p:cNvSpPr/>
            <p:nvPr/>
          </p:nvSpPr>
          <p:spPr>
            <a:xfrm>
              <a:off x="12147864"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8"/>
                    <a:pt x="0" y="57694"/>
                    <a:pt x="0" y="0"/>
                  </a:cubicBezTo>
                  <a:lnTo>
                    <a:pt x="217539" y="0"/>
                  </a:lnTo>
                  <a:lnTo>
                    <a:pt x="435077" y="0"/>
                  </a:lnTo>
                  <a:cubicBezTo>
                    <a:pt x="435077" y="57694"/>
                    <a:pt x="412180" y="113038"/>
                    <a:pt x="371365" y="153827"/>
                  </a:cubicBezTo>
                  <a:cubicBezTo>
                    <a:pt x="330577" y="194616"/>
                    <a:pt x="275239" y="217539"/>
                    <a:pt x="217539" y="217539"/>
                  </a:cubicBezTo>
                  <a:cubicBezTo>
                    <a:pt x="159863" y="217539"/>
                    <a:pt x="104527" y="194616"/>
                    <a:pt x="63739" y="153827"/>
                  </a:cubicBezTo>
                  <a:close/>
                  <a:moveTo>
                    <a:pt x="63739" y="281250"/>
                  </a:moveTo>
                  <a:cubicBezTo>
                    <a:pt x="22922" y="322039"/>
                    <a:pt x="0" y="377375"/>
                    <a:pt x="0" y="435077"/>
                  </a:cubicBezTo>
                  <a:lnTo>
                    <a:pt x="217539" y="435077"/>
                  </a:lnTo>
                  <a:lnTo>
                    <a:pt x="435077" y="435077"/>
                  </a:lnTo>
                  <a:cubicBezTo>
                    <a:pt x="435077" y="377375"/>
                    <a:pt x="412180" y="322039"/>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178" name="Freeform: Shape 177">
              <a:extLst>
                <a:ext uri="{FF2B5EF4-FFF2-40B4-BE49-F238E27FC236}">
                  <a16:creationId xmlns:a16="http://schemas.microsoft.com/office/drawing/2014/main" id="{2857A2AC-F5C1-840C-5742-149329C5F152}"/>
                </a:ext>
              </a:extLst>
            </p:cNvPr>
            <p:cNvSpPr/>
            <p:nvPr/>
          </p:nvSpPr>
          <p:spPr>
            <a:xfrm>
              <a:off x="1301804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79" name="Freeform: Shape 178">
              <a:extLst>
                <a:ext uri="{FF2B5EF4-FFF2-40B4-BE49-F238E27FC236}">
                  <a16:creationId xmlns:a16="http://schemas.microsoft.com/office/drawing/2014/main" id="{C4E025C1-9283-54F2-4F95-C08F261B0B2E}"/>
                </a:ext>
              </a:extLst>
            </p:cNvPr>
            <p:cNvSpPr/>
            <p:nvPr/>
          </p:nvSpPr>
          <p:spPr>
            <a:xfrm>
              <a:off x="14758382" y="283906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80" name="Freeform: Shape 179">
              <a:extLst>
                <a:ext uri="{FF2B5EF4-FFF2-40B4-BE49-F238E27FC236}">
                  <a16:creationId xmlns:a16="http://schemas.microsoft.com/office/drawing/2014/main" id="{36CEDCA2-0683-57D9-65F4-C7DF1DAAC775}"/>
                </a:ext>
              </a:extLst>
            </p:cNvPr>
            <p:cNvSpPr/>
            <p:nvPr/>
          </p:nvSpPr>
          <p:spPr>
            <a:xfrm>
              <a:off x="13888200" y="2839064"/>
              <a:ext cx="435103" cy="435077"/>
            </a:xfrm>
            <a:custGeom>
              <a:avLst/>
              <a:gdLst>
                <a:gd name="connsiteX0" fmla="*/ 0 w 435103"/>
                <a:gd name="connsiteY0" fmla="*/ 435077 h 435077"/>
                <a:gd name="connsiteX1" fmla="*/ 0 w 435103"/>
                <a:gd name="connsiteY1" fmla="*/ 0 h 435077"/>
                <a:gd name="connsiteX2" fmla="*/ 217539 w 435103"/>
                <a:gd name="connsiteY2" fmla="*/ 217539 h 435077"/>
                <a:gd name="connsiteX3" fmla="*/ 0 w 435103"/>
                <a:gd name="connsiteY3" fmla="*/ 435077 h 435077"/>
                <a:gd name="connsiteX4" fmla="*/ 217565 w 435103"/>
                <a:gd name="connsiteY4" fmla="*/ 435077 h 435077"/>
                <a:gd name="connsiteX5" fmla="*/ 217565 w 435103"/>
                <a:gd name="connsiteY5" fmla="*/ 0 h 435077"/>
                <a:gd name="connsiteX6" fmla="*/ 435104 w 435103"/>
                <a:gd name="connsiteY6" fmla="*/ 217539 h 435077"/>
                <a:gd name="connsiteX7" fmla="*/ 217565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0" y="435077"/>
                  </a:moveTo>
                  <a:lnTo>
                    <a:pt x="0" y="0"/>
                  </a:lnTo>
                  <a:lnTo>
                    <a:pt x="217539" y="217539"/>
                  </a:lnTo>
                  <a:lnTo>
                    <a:pt x="0" y="435077"/>
                  </a:lnTo>
                  <a:close/>
                  <a:moveTo>
                    <a:pt x="217565" y="435077"/>
                  </a:moveTo>
                  <a:lnTo>
                    <a:pt x="217565" y="0"/>
                  </a:lnTo>
                  <a:lnTo>
                    <a:pt x="435104" y="217539"/>
                  </a:lnTo>
                  <a:lnTo>
                    <a:pt x="217565" y="435077"/>
                  </a:lnTo>
                  <a:close/>
                </a:path>
              </a:pathLst>
            </a:custGeom>
            <a:grpFill/>
            <a:ln w="27192" cap="flat">
              <a:noFill/>
              <a:prstDash val="solid"/>
              <a:miter/>
            </a:ln>
          </p:spPr>
          <p:txBody>
            <a:bodyPr rtlCol="0" anchor="ctr"/>
            <a:lstStyle/>
            <a:p>
              <a:endParaRPr lang="uk-UA"/>
            </a:p>
          </p:txBody>
        </p:sp>
        <p:sp>
          <p:nvSpPr>
            <p:cNvPr id="181" name="Freeform: Shape 180">
              <a:extLst>
                <a:ext uri="{FF2B5EF4-FFF2-40B4-BE49-F238E27FC236}">
                  <a16:creationId xmlns:a16="http://schemas.microsoft.com/office/drawing/2014/main" id="{F652C6A9-4E6F-BC6C-67E1-A2912D621312}"/>
                </a:ext>
              </a:extLst>
            </p:cNvPr>
            <p:cNvSpPr/>
            <p:nvPr/>
          </p:nvSpPr>
          <p:spPr>
            <a:xfrm>
              <a:off x="1562853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65" y="217539"/>
                    <a:pt x="104527"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182" name="Freeform: Shape 181">
              <a:extLst>
                <a:ext uri="{FF2B5EF4-FFF2-40B4-BE49-F238E27FC236}">
                  <a16:creationId xmlns:a16="http://schemas.microsoft.com/office/drawing/2014/main" id="{DD75707F-709C-4AEE-0C80-29A4B26F7E39}"/>
                </a:ext>
              </a:extLst>
            </p:cNvPr>
            <p:cNvSpPr/>
            <p:nvPr/>
          </p:nvSpPr>
          <p:spPr>
            <a:xfrm>
              <a:off x="1649871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183" name="Freeform: Shape 182">
              <a:extLst>
                <a:ext uri="{FF2B5EF4-FFF2-40B4-BE49-F238E27FC236}">
                  <a16:creationId xmlns:a16="http://schemas.microsoft.com/office/drawing/2014/main" id="{D2D903C8-911D-90B8-24EA-2C79308204A8}"/>
                </a:ext>
              </a:extLst>
            </p:cNvPr>
            <p:cNvSpPr/>
            <p:nvPr/>
          </p:nvSpPr>
          <p:spPr>
            <a:xfrm>
              <a:off x="1823902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184" name="Freeform: Shape 183">
              <a:extLst>
                <a:ext uri="{FF2B5EF4-FFF2-40B4-BE49-F238E27FC236}">
                  <a16:creationId xmlns:a16="http://schemas.microsoft.com/office/drawing/2014/main" id="{E2EEF09E-1AD9-0676-DA71-1021D79FBD7B}"/>
                </a:ext>
              </a:extLst>
            </p:cNvPr>
            <p:cNvSpPr/>
            <p:nvPr/>
          </p:nvSpPr>
          <p:spPr>
            <a:xfrm>
              <a:off x="1736887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85" name="Freeform: Shape 184">
              <a:extLst>
                <a:ext uri="{FF2B5EF4-FFF2-40B4-BE49-F238E27FC236}">
                  <a16:creationId xmlns:a16="http://schemas.microsoft.com/office/drawing/2014/main" id="{03EEBF6E-DA94-34D5-4B5D-3FDCADF02E44}"/>
                </a:ext>
              </a:extLst>
            </p:cNvPr>
            <p:cNvSpPr/>
            <p:nvPr/>
          </p:nvSpPr>
          <p:spPr>
            <a:xfrm>
              <a:off x="19109210"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694"/>
                    <a:pt x="0" y="0"/>
                  </a:cubicBezTo>
                  <a:lnTo>
                    <a:pt x="217539" y="0"/>
                  </a:lnTo>
                  <a:lnTo>
                    <a:pt x="435077" y="0"/>
                  </a:lnTo>
                  <a:cubicBezTo>
                    <a:pt x="435077" y="57694"/>
                    <a:pt x="412154" y="113038"/>
                    <a:pt x="371339" y="153827"/>
                  </a:cubicBezTo>
                  <a:cubicBezTo>
                    <a:pt x="330550" y="194616"/>
                    <a:pt x="275215" y="217539"/>
                    <a:pt x="217539" y="217539"/>
                  </a:cubicBezTo>
                  <a:cubicBezTo>
                    <a:pt x="159836" y="217539"/>
                    <a:pt x="104501" y="194616"/>
                    <a:pt x="63712" y="153827"/>
                  </a:cubicBezTo>
                  <a:close/>
                  <a:moveTo>
                    <a:pt x="63712" y="281250"/>
                  </a:moveTo>
                  <a:cubicBezTo>
                    <a:pt x="22895" y="322039"/>
                    <a:pt x="0" y="377375"/>
                    <a:pt x="0" y="435077"/>
                  </a:cubicBezTo>
                  <a:lnTo>
                    <a:pt x="217539" y="435077"/>
                  </a:lnTo>
                  <a:lnTo>
                    <a:pt x="435077" y="435077"/>
                  </a:lnTo>
                  <a:cubicBezTo>
                    <a:pt x="435077" y="377375"/>
                    <a:pt x="412154" y="322039"/>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186" name="Freeform: Shape 185">
              <a:extLst>
                <a:ext uri="{FF2B5EF4-FFF2-40B4-BE49-F238E27FC236}">
                  <a16:creationId xmlns:a16="http://schemas.microsoft.com/office/drawing/2014/main" id="{92234AA6-BB88-7FD6-08B6-A3EA727733B0}"/>
                </a:ext>
              </a:extLst>
            </p:cNvPr>
            <p:cNvSpPr/>
            <p:nvPr/>
          </p:nvSpPr>
          <p:spPr>
            <a:xfrm>
              <a:off x="1997936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187" name="Freeform: Shape 186">
              <a:extLst>
                <a:ext uri="{FF2B5EF4-FFF2-40B4-BE49-F238E27FC236}">
                  <a16:creationId xmlns:a16="http://schemas.microsoft.com/office/drawing/2014/main" id="{F381FAD5-937A-B08A-0BB7-4C88CEB3B080}"/>
                </a:ext>
              </a:extLst>
            </p:cNvPr>
            <p:cNvSpPr/>
            <p:nvPr/>
          </p:nvSpPr>
          <p:spPr>
            <a:xfrm>
              <a:off x="2171970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188" name="Freeform: Shape 187">
              <a:extLst>
                <a:ext uri="{FF2B5EF4-FFF2-40B4-BE49-F238E27FC236}">
                  <a16:creationId xmlns:a16="http://schemas.microsoft.com/office/drawing/2014/main" id="{8E9DD2F1-6E62-B111-4CDF-F966BA57444B}"/>
                </a:ext>
              </a:extLst>
            </p:cNvPr>
            <p:cNvSpPr/>
            <p:nvPr/>
          </p:nvSpPr>
          <p:spPr>
            <a:xfrm>
              <a:off x="20849520"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39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65" y="435077"/>
                  </a:moveTo>
                  <a:lnTo>
                    <a:pt x="217565" y="0"/>
                  </a:lnTo>
                  <a:lnTo>
                    <a:pt x="435077" y="217539"/>
                  </a:lnTo>
                  <a:lnTo>
                    <a:pt x="217565" y="435077"/>
                  </a:lnTo>
                  <a:close/>
                </a:path>
              </a:pathLst>
            </a:custGeom>
            <a:grpFill/>
            <a:ln w="27192" cap="flat">
              <a:noFill/>
              <a:prstDash val="solid"/>
              <a:miter/>
            </a:ln>
          </p:spPr>
          <p:txBody>
            <a:bodyPr rtlCol="0" anchor="ctr"/>
            <a:lstStyle/>
            <a:p>
              <a:endParaRPr lang="uk-UA"/>
            </a:p>
          </p:txBody>
        </p:sp>
        <p:sp>
          <p:nvSpPr>
            <p:cNvPr id="189" name="Freeform: Shape 188">
              <a:extLst>
                <a:ext uri="{FF2B5EF4-FFF2-40B4-BE49-F238E27FC236}">
                  <a16:creationId xmlns:a16="http://schemas.microsoft.com/office/drawing/2014/main" id="{8EEED6FF-2DB6-39DD-C688-6694CCBA0632}"/>
                </a:ext>
              </a:extLst>
            </p:cNvPr>
            <p:cNvSpPr/>
            <p:nvPr/>
          </p:nvSpPr>
          <p:spPr>
            <a:xfrm>
              <a:off x="2258985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38" y="217539"/>
                    <a:pt x="104529"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190" name="Freeform: Shape 189">
              <a:extLst>
                <a:ext uri="{FF2B5EF4-FFF2-40B4-BE49-F238E27FC236}">
                  <a16:creationId xmlns:a16="http://schemas.microsoft.com/office/drawing/2014/main" id="{59E75712-941B-B599-1B5C-F54EC0E12164}"/>
                </a:ext>
              </a:extLst>
            </p:cNvPr>
            <p:cNvSpPr/>
            <p:nvPr/>
          </p:nvSpPr>
          <p:spPr>
            <a:xfrm>
              <a:off x="23460011" y="2839064"/>
              <a:ext cx="435105" cy="435077"/>
            </a:xfrm>
            <a:custGeom>
              <a:avLst/>
              <a:gdLst>
                <a:gd name="connsiteX0" fmla="*/ 435106 w 435105"/>
                <a:gd name="connsiteY0" fmla="*/ 435077 h 435077"/>
                <a:gd name="connsiteX1" fmla="*/ 435106 w 435105"/>
                <a:gd name="connsiteY1" fmla="*/ 217539 h 435077"/>
                <a:gd name="connsiteX2" fmla="*/ 435106 w 435105"/>
                <a:gd name="connsiteY2" fmla="*/ 14 h 435077"/>
                <a:gd name="connsiteX3" fmla="*/ 217567 w 435105"/>
                <a:gd name="connsiteY3" fmla="*/ 14 h 435077"/>
                <a:gd name="connsiteX4" fmla="*/ 435106 w 435105"/>
                <a:gd name="connsiteY4" fmla="*/ 217539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39"/>
                  </a:lnTo>
                  <a:lnTo>
                    <a:pt x="435106" y="14"/>
                  </a:lnTo>
                  <a:lnTo>
                    <a:pt x="217567" y="14"/>
                  </a:lnTo>
                  <a:lnTo>
                    <a:pt x="435106" y="217539"/>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191" name="Freeform: Shape 190">
              <a:extLst>
                <a:ext uri="{FF2B5EF4-FFF2-40B4-BE49-F238E27FC236}">
                  <a16:creationId xmlns:a16="http://schemas.microsoft.com/office/drawing/2014/main" id="{7A7F164A-5202-2640-FC21-4ED8B72F2D93}"/>
                </a:ext>
              </a:extLst>
            </p:cNvPr>
            <p:cNvSpPr/>
            <p:nvPr/>
          </p:nvSpPr>
          <p:spPr>
            <a:xfrm>
              <a:off x="2433019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192" name="Freeform: Shape 191">
              <a:extLst>
                <a:ext uri="{FF2B5EF4-FFF2-40B4-BE49-F238E27FC236}">
                  <a16:creationId xmlns:a16="http://schemas.microsoft.com/office/drawing/2014/main" id="{1B277D80-B384-7EC9-93A7-B4D740168950}"/>
                </a:ext>
              </a:extLst>
            </p:cNvPr>
            <p:cNvSpPr/>
            <p:nvPr/>
          </p:nvSpPr>
          <p:spPr>
            <a:xfrm>
              <a:off x="835769" y="370921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193" name="Freeform: Shape 192">
              <a:extLst>
                <a:ext uri="{FF2B5EF4-FFF2-40B4-BE49-F238E27FC236}">
                  <a16:creationId xmlns:a16="http://schemas.microsoft.com/office/drawing/2014/main" id="{1C9DEA28-88A0-4907-6C6B-7CA02C514AFF}"/>
                </a:ext>
              </a:extLst>
            </p:cNvPr>
            <p:cNvSpPr/>
            <p:nvPr/>
          </p:nvSpPr>
          <p:spPr>
            <a:xfrm>
              <a:off x="-34398" y="3709219"/>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39 h 435077"/>
                <a:gd name="connsiteX8" fmla="*/ 435064 w 435063"/>
                <a:gd name="connsiteY8" fmla="*/ 217539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0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39"/>
                  </a:lnTo>
                  <a:lnTo>
                    <a:pt x="435064" y="217539"/>
                  </a:lnTo>
                  <a:lnTo>
                    <a:pt x="435064" y="217539"/>
                  </a:lnTo>
                  <a:lnTo>
                    <a:pt x="435064" y="217539"/>
                  </a:lnTo>
                  <a:lnTo>
                    <a:pt x="435064" y="217539"/>
                  </a:lnTo>
                  <a:lnTo>
                    <a:pt x="217525" y="0"/>
                  </a:lnTo>
                  <a:lnTo>
                    <a:pt x="217525" y="217539"/>
                  </a:lnTo>
                  <a:lnTo>
                    <a:pt x="217525" y="217539"/>
                  </a:lnTo>
                  <a:close/>
                </a:path>
              </a:pathLst>
            </a:custGeom>
            <a:grpFill/>
            <a:ln w="27192" cap="flat">
              <a:noFill/>
              <a:prstDash val="solid"/>
              <a:miter/>
            </a:ln>
          </p:spPr>
          <p:txBody>
            <a:bodyPr rtlCol="0" anchor="ctr"/>
            <a:lstStyle/>
            <a:p>
              <a:endParaRPr lang="uk-UA"/>
            </a:p>
          </p:txBody>
        </p:sp>
        <p:sp>
          <p:nvSpPr>
            <p:cNvPr id="194" name="Freeform: Shape 193">
              <a:extLst>
                <a:ext uri="{FF2B5EF4-FFF2-40B4-BE49-F238E27FC236}">
                  <a16:creationId xmlns:a16="http://schemas.microsoft.com/office/drawing/2014/main" id="{0DCE0C1A-FC13-AA82-AE09-5F2F27A64BF0}"/>
                </a:ext>
              </a:extLst>
            </p:cNvPr>
            <p:cNvSpPr/>
            <p:nvPr/>
          </p:nvSpPr>
          <p:spPr>
            <a:xfrm>
              <a:off x="1705924" y="3709219"/>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195" name="Freeform: Shape 194">
              <a:extLst>
                <a:ext uri="{FF2B5EF4-FFF2-40B4-BE49-F238E27FC236}">
                  <a16:creationId xmlns:a16="http://schemas.microsoft.com/office/drawing/2014/main" id="{036E71AD-9FE1-B67C-CB24-529F979B52B4}"/>
                </a:ext>
              </a:extLst>
            </p:cNvPr>
            <p:cNvSpPr/>
            <p:nvPr/>
          </p:nvSpPr>
          <p:spPr>
            <a:xfrm>
              <a:off x="2576106"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00"/>
                    <a:pt x="435077" y="159837"/>
                    <a:pt x="435077" y="217539"/>
                  </a:cubicBezTo>
                  <a:lnTo>
                    <a:pt x="218925" y="217539"/>
                  </a:lnTo>
                  <a:cubicBezTo>
                    <a:pt x="276138" y="217892"/>
                    <a:pt x="330904" y="240788"/>
                    <a:pt x="371366" y="281250"/>
                  </a:cubicBezTo>
                  <a:cubicBezTo>
                    <a:pt x="412154" y="322039"/>
                    <a:pt x="435077" y="377375"/>
                    <a:pt x="435077" y="435077"/>
                  </a:cubicBezTo>
                  <a:lnTo>
                    <a:pt x="217539" y="435077"/>
                  </a:lnTo>
                  <a:lnTo>
                    <a:pt x="0" y="435077"/>
                  </a:lnTo>
                  <a:cubicBezTo>
                    <a:pt x="0" y="377375"/>
                    <a:pt x="22923" y="322039"/>
                    <a:pt x="63712" y="281250"/>
                  </a:cubicBezTo>
                  <a:cubicBezTo>
                    <a:pt x="104174" y="240788"/>
                    <a:pt x="158939" y="217892"/>
                    <a:pt x="216125" y="217539"/>
                  </a:cubicBezTo>
                  <a:lnTo>
                    <a:pt x="0" y="217539"/>
                  </a:lnTo>
                  <a:cubicBezTo>
                    <a:pt x="0" y="159837"/>
                    <a:pt x="22923" y="104500"/>
                    <a:pt x="63712" y="63712"/>
                  </a:cubicBezTo>
                  <a:cubicBezTo>
                    <a:pt x="104500" y="22923"/>
                    <a:pt x="159837"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196" name="Freeform: Shape 195">
              <a:extLst>
                <a:ext uri="{FF2B5EF4-FFF2-40B4-BE49-F238E27FC236}">
                  <a16:creationId xmlns:a16="http://schemas.microsoft.com/office/drawing/2014/main" id="{65DA2ECA-20CB-ADED-070B-3C5B435143F9}"/>
                </a:ext>
              </a:extLst>
            </p:cNvPr>
            <p:cNvSpPr/>
            <p:nvPr/>
          </p:nvSpPr>
          <p:spPr>
            <a:xfrm>
              <a:off x="4316442" y="3709219"/>
              <a:ext cx="435050" cy="435077"/>
            </a:xfrm>
            <a:custGeom>
              <a:avLst/>
              <a:gdLst>
                <a:gd name="connsiteX0" fmla="*/ 0 w 435050"/>
                <a:gd name="connsiteY0" fmla="*/ 435077 h 435077"/>
                <a:gd name="connsiteX1" fmla="*/ 217512 w 435050"/>
                <a:gd name="connsiteY1" fmla="*/ 435077 h 435077"/>
                <a:gd name="connsiteX2" fmla="*/ 217512 w 435050"/>
                <a:gd name="connsiteY2" fmla="*/ 217539 h 435077"/>
                <a:gd name="connsiteX3" fmla="*/ 0 w 435050"/>
                <a:gd name="connsiteY3" fmla="*/ 435077 h 435077"/>
                <a:gd name="connsiteX4" fmla="*/ 217512 w 435050"/>
                <a:gd name="connsiteY4" fmla="*/ 0 h 435077"/>
                <a:gd name="connsiteX5" fmla="*/ 0 w 435050"/>
                <a:gd name="connsiteY5" fmla="*/ 0 h 435077"/>
                <a:gd name="connsiteX6" fmla="*/ 217512 w 435050"/>
                <a:gd name="connsiteY6" fmla="*/ 217539 h 435077"/>
                <a:gd name="connsiteX7" fmla="*/ 217512 w 435050"/>
                <a:gd name="connsiteY7" fmla="*/ 0 h 435077"/>
                <a:gd name="connsiteX8" fmla="*/ 435051 w 435050"/>
                <a:gd name="connsiteY8" fmla="*/ 435077 h 435077"/>
                <a:gd name="connsiteX9" fmla="*/ 217539 w 435050"/>
                <a:gd name="connsiteY9" fmla="*/ 435077 h 435077"/>
                <a:gd name="connsiteX10" fmla="*/ 435051 w 435050"/>
                <a:gd name="connsiteY10" fmla="*/ 217539 h 435077"/>
                <a:gd name="connsiteX11" fmla="*/ 435051 w 435050"/>
                <a:gd name="connsiteY11" fmla="*/ 435077 h 435077"/>
                <a:gd name="connsiteX12" fmla="*/ 435051 w 435050"/>
                <a:gd name="connsiteY12" fmla="*/ 0 h 435077"/>
                <a:gd name="connsiteX13" fmla="*/ 217539 w 435050"/>
                <a:gd name="connsiteY13" fmla="*/ 0 h 435077"/>
                <a:gd name="connsiteX14" fmla="*/ 435051 w 435050"/>
                <a:gd name="connsiteY14" fmla="*/ 217539 h 435077"/>
                <a:gd name="connsiteX15" fmla="*/ 435051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2" y="435077"/>
                  </a:lnTo>
                  <a:lnTo>
                    <a:pt x="217512" y="217539"/>
                  </a:lnTo>
                  <a:lnTo>
                    <a:pt x="0" y="435077"/>
                  </a:lnTo>
                  <a:close/>
                  <a:moveTo>
                    <a:pt x="217512" y="0"/>
                  </a:moveTo>
                  <a:lnTo>
                    <a:pt x="0" y="0"/>
                  </a:lnTo>
                  <a:lnTo>
                    <a:pt x="217512" y="217539"/>
                  </a:lnTo>
                  <a:lnTo>
                    <a:pt x="217512" y="0"/>
                  </a:lnTo>
                  <a:close/>
                  <a:moveTo>
                    <a:pt x="435051" y="435077"/>
                  </a:moveTo>
                  <a:lnTo>
                    <a:pt x="217539" y="435077"/>
                  </a:lnTo>
                  <a:lnTo>
                    <a:pt x="435051" y="217539"/>
                  </a:lnTo>
                  <a:lnTo>
                    <a:pt x="435051" y="435077"/>
                  </a:lnTo>
                  <a:close/>
                  <a:moveTo>
                    <a:pt x="435051" y="0"/>
                  </a:moveTo>
                  <a:lnTo>
                    <a:pt x="217539" y="0"/>
                  </a:lnTo>
                  <a:lnTo>
                    <a:pt x="435051" y="217539"/>
                  </a:lnTo>
                  <a:lnTo>
                    <a:pt x="435051" y="0"/>
                  </a:lnTo>
                  <a:close/>
                </a:path>
              </a:pathLst>
            </a:custGeom>
            <a:grpFill/>
            <a:ln w="27192" cap="flat">
              <a:noFill/>
              <a:prstDash val="solid"/>
              <a:miter/>
            </a:ln>
          </p:spPr>
          <p:txBody>
            <a:bodyPr rtlCol="0" anchor="ctr"/>
            <a:lstStyle/>
            <a:p>
              <a:endParaRPr lang="uk-UA"/>
            </a:p>
          </p:txBody>
        </p:sp>
        <p:sp>
          <p:nvSpPr>
            <p:cNvPr id="197" name="Freeform: Shape 196">
              <a:extLst>
                <a:ext uri="{FF2B5EF4-FFF2-40B4-BE49-F238E27FC236}">
                  <a16:creationId xmlns:a16="http://schemas.microsoft.com/office/drawing/2014/main" id="{99CEC8EB-2BAF-3E12-370B-5AEB45D0C23E}"/>
                </a:ext>
              </a:extLst>
            </p:cNvPr>
            <p:cNvSpPr/>
            <p:nvPr/>
          </p:nvSpPr>
          <p:spPr>
            <a:xfrm>
              <a:off x="3446261"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198" name="Freeform: Shape 197">
              <a:extLst>
                <a:ext uri="{FF2B5EF4-FFF2-40B4-BE49-F238E27FC236}">
                  <a16:creationId xmlns:a16="http://schemas.microsoft.com/office/drawing/2014/main" id="{A64F9433-5E6F-F4D9-22C5-1D8D928BB1FC}"/>
                </a:ext>
              </a:extLst>
            </p:cNvPr>
            <p:cNvSpPr/>
            <p:nvPr/>
          </p:nvSpPr>
          <p:spPr>
            <a:xfrm>
              <a:off x="5186597" y="370921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199" name="Freeform: Shape 198">
              <a:extLst>
                <a:ext uri="{FF2B5EF4-FFF2-40B4-BE49-F238E27FC236}">
                  <a16:creationId xmlns:a16="http://schemas.microsoft.com/office/drawing/2014/main" id="{FFC8BF21-A456-1D38-580C-B76FC49F5E29}"/>
                </a:ext>
              </a:extLst>
            </p:cNvPr>
            <p:cNvSpPr/>
            <p:nvPr/>
          </p:nvSpPr>
          <p:spPr>
            <a:xfrm>
              <a:off x="6056752" y="3709219"/>
              <a:ext cx="435077" cy="435077"/>
            </a:xfrm>
            <a:custGeom>
              <a:avLst/>
              <a:gdLst>
                <a:gd name="connsiteX0" fmla="*/ 371366 w 435077"/>
                <a:gd name="connsiteY0" fmla="*/ 63712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53" y="217539"/>
                  </a:lnTo>
                  <a:cubicBezTo>
                    <a:pt x="276138" y="217892"/>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892"/>
                    <a:pt x="216125" y="217539"/>
                  </a:cubicBezTo>
                  <a:lnTo>
                    <a:pt x="0" y="217539"/>
                  </a:lnTo>
                  <a:cubicBezTo>
                    <a:pt x="0" y="159837"/>
                    <a:pt x="22924" y="104500"/>
                    <a:pt x="63712" y="63712"/>
                  </a:cubicBezTo>
                  <a:cubicBezTo>
                    <a:pt x="104501" y="22923"/>
                    <a:pt x="159837" y="0"/>
                    <a:pt x="217539" y="0"/>
                  </a:cubicBezTo>
                  <a:cubicBezTo>
                    <a:pt x="275241" y="0"/>
                    <a:pt x="330550" y="22923"/>
                    <a:pt x="371366" y="63712"/>
                  </a:cubicBezTo>
                  <a:close/>
                </a:path>
              </a:pathLst>
            </a:custGeom>
            <a:grpFill/>
            <a:ln w="27192" cap="flat">
              <a:noFill/>
              <a:prstDash val="solid"/>
              <a:miter/>
            </a:ln>
          </p:spPr>
          <p:txBody>
            <a:bodyPr rtlCol="0" anchor="ctr"/>
            <a:lstStyle/>
            <a:p>
              <a:endParaRPr lang="uk-UA"/>
            </a:p>
          </p:txBody>
        </p:sp>
        <p:sp>
          <p:nvSpPr>
            <p:cNvPr id="200" name="Freeform: Shape 199">
              <a:extLst>
                <a:ext uri="{FF2B5EF4-FFF2-40B4-BE49-F238E27FC236}">
                  <a16:creationId xmlns:a16="http://schemas.microsoft.com/office/drawing/2014/main" id="{456B6163-B343-3349-22D5-2BF5A4BB161F}"/>
                </a:ext>
              </a:extLst>
            </p:cNvPr>
            <p:cNvSpPr/>
            <p:nvPr/>
          </p:nvSpPr>
          <p:spPr>
            <a:xfrm>
              <a:off x="7797089" y="3709219"/>
              <a:ext cx="435050" cy="435077"/>
            </a:xfrm>
            <a:custGeom>
              <a:avLst/>
              <a:gdLst>
                <a:gd name="connsiteX0" fmla="*/ 0 w 435050"/>
                <a:gd name="connsiteY0" fmla="*/ 435077 h 435077"/>
                <a:gd name="connsiteX1" fmla="*/ 217511 w 435050"/>
                <a:gd name="connsiteY1" fmla="*/ 435077 h 435077"/>
                <a:gd name="connsiteX2" fmla="*/ 217511 w 435050"/>
                <a:gd name="connsiteY2" fmla="*/ 217539 h 435077"/>
                <a:gd name="connsiteX3" fmla="*/ 0 w 435050"/>
                <a:gd name="connsiteY3" fmla="*/ 435077 h 435077"/>
                <a:gd name="connsiteX4" fmla="*/ 217511 w 435050"/>
                <a:gd name="connsiteY4" fmla="*/ 0 h 435077"/>
                <a:gd name="connsiteX5" fmla="*/ 0 w 435050"/>
                <a:gd name="connsiteY5" fmla="*/ 0 h 435077"/>
                <a:gd name="connsiteX6" fmla="*/ 217511 w 435050"/>
                <a:gd name="connsiteY6" fmla="*/ 217539 h 435077"/>
                <a:gd name="connsiteX7" fmla="*/ 217511 w 435050"/>
                <a:gd name="connsiteY7" fmla="*/ 0 h 435077"/>
                <a:gd name="connsiteX8" fmla="*/ 435050 w 435050"/>
                <a:gd name="connsiteY8" fmla="*/ 435077 h 435077"/>
                <a:gd name="connsiteX9" fmla="*/ 217539 w 435050"/>
                <a:gd name="connsiteY9" fmla="*/ 435077 h 435077"/>
                <a:gd name="connsiteX10" fmla="*/ 435050 w 435050"/>
                <a:gd name="connsiteY10" fmla="*/ 217539 h 435077"/>
                <a:gd name="connsiteX11" fmla="*/ 435050 w 435050"/>
                <a:gd name="connsiteY11" fmla="*/ 435077 h 435077"/>
                <a:gd name="connsiteX12" fmla="*/ 435050 w 435050"/>
                <a:gd name="connsiteY12" fmla="*/ 0 h 435077"/>
                <a:gd name="connsiteX13" fmla="*/ 217539 w 435050"/>
                <a:gd name="connsiteY13" fmla="*/ 0 h 435077"/>
                <a:gd name="connsiteX14" fmla="*/ 435050 w 435050"/>
                <a:gd name="connsiteY14" fmla="*/ 217539 h 435077"/>
                <a:gd name="connsiteX15" fmla="*/ 435050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1" y="435077"/>
                  </a:lnTo>
                  <a:lnTo>
                    <a:pt x="217511" y="217539"/>
                  </a:lnTo>
                  <a:lnTo>
                    <a:pt x="0" y="435077"/>
                  </a:lnTo>
                  <a:close/>
                  <a:moveTo>
                    <a:pt x="217511" y="0"/>
                  </a:moveTo>
                  <a:lnTo>
                    <a:pt x="0" y="0"/>
                  </a:lnTo>
                  <a:lnTo>
                    <a:pt x="217511" y="217539"/>
                  </a:lnTo>
                  <a:lnTo>
                    <a:pt x="217511" y="0"/>
                  </a:lnTo>
                  <a:close/>
                  <a:moveTo>
                    <a:pt x="435050" y="435077"/>
                  </a:moveTo>
                  <a:lnTo>
                    <a:pt x="217539" y="435077"/>
                  </a:lnTo>
                  <a:lnTo>
                    <a:pt x="435050" y="217539"/>
                  </a:lnTo>
                  <a:lnTo>
                    <a:pt x="435050" y="435077"/>
                  </a:lnTo>
                  <a:close/>
                  <a:moveTo>
                    <a:pt x="435050" y="0"/>
                  </a:moveTo>
                  <a:lnTo>
                    <a:pt x="217539" y="0"/>
                  </a:lnTo>
                  <a:lnTo>
                    <a:pt x="435050" y="217539"/>
                  </a:lnTo>
                  <a:lnTo>
                    <a:pt x="435050" y="0"/>
                  </a:lnTo>
                  <a:close/>
                </a:path>
              </a:pathLst>
            </a:custGeom>
            <a:grpFill/>
            <a:ln w="27192" cap="flat">
              <a:noFill/>
              <a:prstDash val="solid"/>
              <a:miter/>
            </a:ln>
          </p:spPr>
          <p:txBody>
            <a:bodyPr rtlCol="0" anchor="ctr"/>
            <a:lstStyle/>
            <a:p>
              <a:endParaRPr lang="uk-UA"/>
            </a:p>
          </p:txBody>
        </p:sp>
        <p:sp>
          <p:nvSpPr>
            <p:cNvPr id="201" name="Freeform: Shape 200">
              <a:extLst>
                <a:ext uri="{FF2B5EF4-FFF2-40B4-BE49-F238E27FC236}">
                  <a16:creationId xmlns:a16="http://schemas.microsoft.com/office/drawing/2014/main" id="{4BBF4AA9-B19C-A5A4-E511-47A3476552F1}"/>
                </a:ext>
              </a:extLst>
            </p:cNvPr>
            <p:cNvSpPr/>
            <p:nvPr/>
          </p:nvSpPr>
          <p:spPr>
            <a:xfrm>
              <a:off x="6926907"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02" name="Freeform: Shape 201">
              <a:extLst>
                <a:ext uri="{FF2B5EF4-FFF2-40B4-BE49-F238E27FC236}">
                  <a16:creationId xmlns:a16="http://schemas.microsoft.com/office/drawing/2014/main" id="{A2644A85-081D-8C8D-A940-92EB79F1BE01}"/>
                </a:ext>
              </a:extLst>
            </p:cNvPr>
            <p:cNvSpPr/>
            <p:nvPr/>
          </p:nvSpPr>
          <p:spPr>
            <a:xfrm>
              <a:off x="8667217"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203" name="Freeform: Shape 202">
              <a:extLst>
                <a:ext uri="{FF2B5EF4-FFF2-40B4-BE49-F238E27FC236}">
                  <a16:creationId xmlns:a16="http://schemas.microsoft.com/office/drawing/2014/main" id="{28EDC7E2-340E-C40E-9FE1-CB076E76F7EA}"/>
                </a:ext>
              </a:extLst>
            </p:cNvPr>
            <p:cNvSpPr/>
            <p:nvPr/>
          </p:nvSpPr>
          <p:spPr>
            <a:xfrm>
              <a:off x="9537399"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2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25" y="217539"/>
                  </a:lnTo>
                  <a:cubicBezTo>
                    <a:pt x="276111" y="217892"/>
                    <a:pt x="330904" y="240788"/>
                    <a:pt x="371366" y="281250"/>
                  </a:cubicBezTo>
                  <a:cubicBezTo>
                    <a:pt x="412155" y="322039"/>
                    <a:pt x="435077" y="377375"/>
                    <a:pt x="435077" y="435077"/>
                  </a:cubicBezTo>
                  <a:lnTo>
                    <a:pt x="217539" y="435077"/>
                  </a:lnTo>
                  <a:lnTo>
                    <a:pt x="0" y="435077"/>
                  </a:lnTo>
                  <a:cubicBezTo>
                    <a:pt x="0" y="377375"/>
                    <a:pt x="22923" y="322039"/>
                    <a:pt x="63711" y="281250"/>
                  </a:cubicBezTo>
                  <a:cubicBezTo>
                    <a:pt x="104174" y="240788"/>
                    <a:pt x="158939" y="217892"/>
                    <a:pt x="216125" y="217539"/>
                  </a:cubicBezTo>
                  <a:lnTo>
                    <a:pt x="0" y="217539"/>
                  </a:lnTo>
                  <a:cubicBezTo>
                    <a:pt x="0" y="159837"/>
                    <a:pt x="22923" y="104500"/>
                    <a:pt x="63711" y="63712"/>
                  </a:cubicBezTo>
                  <a:cubicBezTo>
                    <a:pt x="104500" y="22923"/>
                    <a:pt x="159836"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204" name="Freeform: Shape 203">
              <a:extLst>
                <a:ext uri="{FF2B5EF4-FFF2-40B4-BE49-F238E27FC236}">
                  <a16:creationId xmlns:a16="http://schemas.microsoft.com/office/drawing/2014/main" id="{E2850C8E-EB4A-D8F4-E84B-15AC9AC84CA9}"/>
                </a:ext>
              </a:extLst>
            </p:cNvPr>
            <p:cNvSpPr/>
            <p:nvPr/>
          </p:nvSpPr>
          <p:spPr>
            <a:xfrm>
              <a:off x="1127770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05" name="Freeform: Shape 204">
              <a:extLst>
                <a:ext uri="{FF2B5EF4-FFF2-40B4-BE49-F238E27FC236}">
                  <a16:creationId xmlns:a16="http://schemas.microsoft.com/office/drawing/2014/main" id="{AE4252EC-F014-6A4F-F6EB-87B38FD9B7B9}"/>
                </a:ext>
              </a:extLst>
            </p:cNvPr>
            <p:cNvSpPr/>
            <p:nvPr/>
          </p:nvSpPr>
          <p:spPr>
            <a:xfrm>
              <a:off x="10407554"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06" name="Freeform: Shape 205">
              <a:extLst>
                <a:ext uri="{FF2B5EF4-FFF2-40B4-BE49-F238E27FC236}">
                  <a16:creationId xmlns:a16="http://schemas.microsoft.com/office/drawing/2014/main" id="{2AB5EE33-944D-7E7E-F547-55A871A6A194}"/>
                </a:ext>
              </a:extLst>
            </p:cNvPr>
            <p:cNvSpPr/>
            <p:nvPr/>
          </p:nvSpPr>
          <p:spPr>
            <a:xfrm>
              <a:off x="12147864" y="370921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207" name="Freeform: Shape 206">
              <a:extLst>
                <a:ext uri="{FF2B5EF4-FFF2-40B4-BE49-F238E27FC236}">
                  <a16:creationId xmlns:a16="http://schemas.microsoft.com/office/drawing/2014/main" id="{93C4C6B9-F562-53E9-8DE6-57331A459958}"/>
                </a:ext>
              </a:extLst>
            </p:cNvPr>
            <p:cNvSpPr/>
            <p:nvPr/>
          </p:nvSpPr>
          <p:spPr>
            <a:xfrm>
              <a:off x="1301804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1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7"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38" y="217892"/>
                    <a:pt x="216151"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208" name="Freeform: Shape 207">
              <a:extLst>
                <a:ext uri="{FF2B5EF4-FFF2-40B4-BE49-F238E27FC236}">
                  <a16:creationId xmlns:a16="http://schemas.microsoft.com/office/drawing/2014/main" id="{D1FD0916-2663-3405-948A-276B32FBE97B}"/>
                </a:ext>
              </a:extLst>
            </p:cNvPr>
            <p:cNvSpPr/>
            <p:nvPr/>
          </p:nvSpPr>
          <p:spPr>
            <a:xfrm>
              <a:off x="14758382"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09" name="Freeform: Shape 208">
              <a:extLst>
                <a:ext uri="{FF2B5EF4-FFF2-40B4-BE49-F238E27FC236}">
                  <a16:creationId xmlns:a16="http://schemas.microsoft.com/office/drawing/2014/main" id="{11D94B39-7ABE-548C-D4EA-9B00A494091C}"/>
                </a:ext>
              </a:extLst>
            </p:cNvPr>
            <p:cNvSpPr/>
            <p:nvPr/>
          </p:nvSpPr>
          <p:spPr>
            <a:xfrm>
              <a:off x="13888174" y="3709192"/>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10" name="Freeform: Shape 209">
              <a:extLst>
                <a:ext uri="{FF2B5EF4-FFF2-40B4-BE49-F238E27FC236}">
                  <a16:creationId xmlns:a16="http://schemas.microsoft.com/office/drawing/2014/main" id="{7AD70C04-8EB3-6CB7-8016-8DDD26EF3C1E}"/>
                </a:ext>
              </a:extLst>
            </p:cNvPr>
            <p:cNvSpPr/>
            <p:nvPr/>
          </p:nvSpPr>
          <p:spPr>
            <a:xfrm>
              <a:off x="15628536" y="3709219"/>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0"/>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211" name="Freeform: Shape 210">
              <a:extLst>
                <a:ext uri="{FF2B5EF4-FFF2-40B4-BE49-F238E27FC236}">
                  <a16:creationId xmlns:a16="http://schemas.microsoft.com/office/drawing/2014/main" id="{6AA78748-15C6-E432-5C7A-38D3482E7581}"/>
                </a:ext>
              </a:extLst>
            </p:cNvPr>
            <p:cNvSpPr/>
            <p:nvPr/>
          </p:nvSpPr>
          <p:spPr>
            <a:xfrm>
              <a:off x="1649871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6125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65" y="281250"/>
                  </a:cubicBezTo>
                  <a:cubicBezTo>
                    <a:pt x="412154" y="322039"/>
                    <a:pt x="435077" y="377375"/>
                    <a:pt x="435077" y="435077"/>
                  </a:cubicBezTo>
                  <a:lnTo>
                    <a:pt x="217539" y="435077"/>
                  </a:lnTo>
                  <a:lnTo>
                    <a:pt x="0" y="435077"/>
                  </a:lnTo>
                  <a:cubicBezTo>
                    <a:pt x="0" y="377375"/>
                    <a:pt x="22922" y="322039"/>
                    <a:pt x="63710" y="281250"/>
                  </a:cubicBezTo>
                  <a:cubicBezTo>
                    <a:pt x="104174" y="240788"/>
                    <a:pt x="158938" y="217892"/>
                    <a:pt x="216125" y="217539"/>
                  </a:cubicBezTo>
                  <a:lnTo>
                    <a:pt x="0" y="217539"/>
                  </a:lnTo>
                  <a:cubicBezTo>
                    <a:pt x="0" y="159837"/>
                    <a:pt x="22895" y="104500"/>
                    <a:pt x="63710" y="63712"/>
                  </a:cubicBezTo>
                  <a:cubicBezTo>
                    <a:pt x="104499"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212" name="Freeform: Shape 211">
              <a:extLst>
                <a:ext uri="{FF2B5EF4-FFF2-40B4-BE49-F238E27FC236}">
                  <a16:creationId xmlns:a16="http://schemas.microsoft.com/office/drawing/2014/main" id="{80C5A608-BBBC-C3CE-8C5C-B22F6DDAE2C7}"/>
                </a:ext>
              </a:extLst>
            </p:cNvPr>
            <p:cNvSpPr/>
            <p:nvPr/>
          </p:nvSpPr>
          <p:spPr>
            <a:xfrm>
              <a:off x="1823902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13" name="Freeform: Shape 212">
              <a:extLst>
                <a:ext uri="{FF2B5EF4-FFF2-40B4-BE49-F238E27FC236}">
                  <a16:creationId xmlns:a16="http://schemas.microsoft.com/office/drawing/2014/main" id="{8B8BCA65-88C6-999D-52E9-573C4B7B31EC}"/>
                </a:ext>
              </a:extLst>
            </p:cNvPr>
            <p:cNvSpPr/>
            <p:nvPr/>
          </p:nvSpPr>
          <p:spPr>
            <a:xfrm>
              <a:off x="1736887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14" name="Freeform: Shape 213">
              <a:extLst>
                <a:ext uri="{FF2B5EF4-FFF2-40B4-BE49-F238E27FC236}">
                  <a16:creationId xmlns:a16="http://schemas.microsoft.com/office/drawing/2014/main" id="{C61F25E4-3512-4B2D-9FFE-7505E0230F30}"/>
                </a:ext>
              </a:extLst>
            </p:cNvPr>
            <p:cNvSpPr/>
            <p:nvPr/>
          </p:nvSpPr>
          <p:spPr>
            <a:xfrm>
              <a:off x="19109210"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15" name="Freeform: Shape 214">
              <a:extLst>
                <a:ext uri="{FF2B5EF4-FFF2-40B4-BE49-F238E27FC236}">
                  <a16:creationId xmlns:a16="http://schemas.microsoft.com/office/drawing/2014/main" id="{EA699DD9-6186-DA43-E78E-CBD2A4F07AD7}"/>
                </a:ext>
              </a:extLst>
            </p:cNvPr>
            <p:cNvSpPr/>
            <p:nvPr/>
          </p:nvSpPr>
          <p:spPr>
            <a:xfrm>
              <a:off x="1997936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9"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892"/>
                    <a:pt x="216125"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216" name="Freeform: Shape 215">
              <a:extLst>
                <a:ext uri="{FF2B5EF4-FFF2-40B4-BE49-F238E27FC236}">
                  <a16:creationId xmlns:a16="http://schemas.microsoft.com/office/drawing/2014/main" id="{61D398A7-6624-D096-33B7-797FC867EA7D}"/>
                </a:ext>
              </a:extLst>
            </p:cNvPr>
            <p:cNvSpPr/>
            <p:nvPr/>
          </p:nvSpPr>
          <p:spPr>
            <a:xfrm>
              <a:off x="21719702" y="3709219"/>
              <a:ext cx="435077" cy="435077"/>
            </a:xfrm>
            <a:custGeom>
              <a:avLst/>
              <a:gdLst>
                <a:gd name="connsiteX0" fmla="*/ 0 w 435077"/>
                <a:gd name="connsiteY0" fmla="*/ 435077 h 435077"/>
                <a:gd name="connsiteX1" fmla="*/ 217512 w 435077"/>
                <a:gd name="connsiteY1" fmla="*/ 435077 h 435077"/>
                <a:gd name="connsiteX2" fmla="*/ 217512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17" name="Freeform: Shape 216">
              <a:extLst>
                <a:ext uri="{FF2B5EF4-FFF2-40B4-BE49-F238E27FC236}">
                  <a16:creationId xmlns:a16="http://schemas.microsoft.com/office/drawing/2014/main" id="{B7EC6928-9295-414E-A8C8-1FB7BCE3FF44}"/>
                </a:ext>
              </a:extLst>
            </p:cNvPr>
            <p:cNvSpPr/>
            <p:nvPr/>
          </p:nvSpPr>
          <p:spPr>
            <a:xfrm>
              <a:off x="20849520"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18" name="Freeform: Shape 217">
              <a:extLst>
                <a:ext uri="{FF2B5EF4-FFF2-40B4-BE49-F238E27FC236}">
                  <a16:creationId xmlns:a16="http://schemas.microsoft.com/office/drawing/2014/main" id="{CB20C862-1D32-360B-AC61-36C3FE3D6617}"/>
                </a:ext>
              </a:extLst>
            </p:cNvPr>
            <p:cNvSpPr/>
            <p:nvPr/>
          </p:nvSpPr>
          <p:spPr>
            <a:xfrm>
              <a:off x="22589856"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19" name="Freeform: Shape 218">
              <a:extLst>
                <a:ext uri="{FF2B5EF4-FFF2-40B4-BE49-F238E27FC236}">
                  <a16:creationId xmlns:a16="http://schemas.microsoft.com/office/drawing/2014/main" id="{EAD38310-5DDA-1EF9-AEBB-DA156CF4C854}"/>
                </a:ext>
              </a:extLst>
            </p:cNvPr>
            <p:cNvSpPr/>
            <p:nvPr/>
          </p:nvSpPr>
          <p:spPr>
            <a:xfrm>
              <a:off x="2346003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39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39" y="281250"/>
                  </a:cubicBezTo>
                  <a:cubicBezTo>
                    <a:pt x="412154" y="322039"/>
                    <a:pt x="435077" y="377375"/>
                    <a:pt x="435077" y="435077"/>
                  </a:cubicBezTo>
                  <a:lnTo>
                    <a:pt x="217539" y="435077"/>
                  </a:lnTo>
                  <a:lnTo>
                    <a:pt x="0" y="435077"/>
                  </a:lnTo>
                  <a:cubicBezTo>
                    <a:pt x="0" y="377375"/>
                    <a:pt x="22895" y="322039"/>
                    <a:pt x="63712" y="281250"/>
                  </a:cubicBezTo>
                  <a:cubicBezTo>
                    <a:pt x="104174" y="240788"/>
                    <a:pt x="158938" y="217892"/>
                    <a:pt x="216125" y="217539"/>
                  </a:cubicBezTo>
                  <a:lnTo>
                    <a:pt x="0" y="217539"/>
                  </a:lnTo>
                  <a:cubicBezTo>
                    <a:pt x="0" y="159837"/>
                    <a:pt x="22895" y="104500"/>
                    <a:pt x="63712" y="63712"/>
                  </a:cubicBezTo>
                  <a:cubicBezTo>
                    <a:pt x="104501"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220" name="Freeform: Shape 219">
              <a:extLst>
                <a:ext uri="{FF2B5EF4-FFF2-40B4-BE49-F238E27FC236}">
                  <a16:creationId xmlns:a16="http://schemas.microsoft.com/office/drawing/2014/main" id="{5D8A2495-12DD-31EC-778D-16466BDFAA3D}"/>
                </a:ext>
              </a:extLst>
            </p:cNvPr>
            <p:cNvSpPr/>
            <p:nvPr/>
          </p:nvSpPr>
          <p:spPr>
            <a:xfrm>
              <a:off x="2433019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21" name="Freeform: Shape 220">
              <a:extLst>
                <a:ext uri="{FF2B5EF4-FFF2-40B4-BE49-F238E27FC236}">
                  <a16:creationId xmlns:a16="http://schemas.microsoft.com/office/drawing/2014/main" id="{46D0CB10-B6C4-253D-52EB-4B376698D76C}"/>
                </a:ext>
              </a:extLst>
            </p:cNvPr>
            <p:cNvSpPr/>
            <p:nvPr/>
          </p:nvSpPr>
          <p:spPr>
            <a:xfrm>
              <a:off x="83576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22" name="Freeform: Shape 221">
              <a:extLst>
                <a:ext uri="{FF2B5EF4-FFF2-40B4-BE49-F238E27FC236}">
                  <a16:creationId xmlns:a16="http://schemas.microsoft.com/office/drawing/2014/main" id="{F5480C7F-6611-F0BD-95D9-4C8264AD9009}"/>
                </a:ext>
              </a:extLst>
            </p:cNvPr>
            <p:cNvSpPr/>
            <p:nvPr/>
          </p:nvSpPr>
          <p:spPr>
            <a:xfrm>
              <a:off x="-34398" y="4579374"/>
              <a:ext cx="435063" cy="435077"/>
            </a:xfrm>
            <a:custGeom>
              <a:avLst/>
              <a:gdLst>
                <a:gd name="connsiteX0" fmla="*/ 435064 w 435063"/>
                <a:gd name="connsiteY0" fmla="*/ 435077 h 435077"/>
                <a:gd name="connsiteX1" fmla="*/ 435064 w 435063"/>
                <a:gd name="connsiteY1" fmla="*/ 217539 h 435077"/>
                <a:gd name="connsiteX2" fmla="*/ 435064 w 435063"/>
                <a:gd name="connsiteY2" fmla="*/ 27 h 435077"/>
                <a:gd name="connsiteX3" fmla="*/ 217552 w 435063"/>
                <a:gd name="connsiteY3" fmla="*/ 27 h 435077"/>
                <a:gd name="connsiteX4" fmla="*/ 435064 w 435063"/>
                <a:gd name="connsiteY4" fmla="*/ 217539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39 h 435077"/>
                <a:gd name="connsiteX13" fmla="*/ 217525 w 435063"/>
                <a:gd name="connsiteY13" fmla="*/ 217539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39"/>
                  </a:lnTo>
                  <a:lnTo>
                    <a:pt x="435064" y="27"/>
                  </a:lnTo>
                  <a:lnTo>
                    <a:pt x="217552" y="27"/>
                  </a:lnTo>
                  <a:lnTo>
                    <a:pt x="435064" y="217539"/>
                  </a:lnTo>
                  <a:lnTo>
                    <a:pt x="217552" y="435077"/>
                  </a:lnTo>
                  <a:lnTo>
                    <a:pt x="435064" y="435077"/>
                  </a:lnTo>
                  <a:close/>
                  <a:moveTo>
                    <a:pt x="0" y="217539"/>
                  </a:moveTo>
                  <a:lnTo>
                    <a:pt x="0" y="0"/>
                  </a:lnTo>
                  <a:lnTo>
                    <a:pt x="217525" y="217539"/>
                  </a:lnTo>
                  <a:lnTo>
                    <a:pt x="0" y="217539"/>
                  </a:lnTo>
                  <a:close/>
                  <a:moveTo>
                    <a:pt x="0" y="435077"/>
                  </a:moveTo>
                  <a:lnTo>
                    <a:pt x="0" y="217539"/>
                  </a:lnTo>
                  <a:lnTo>
                    <a:pt x="217525" y="217539"/>
                  </a:lnTo>
                  <a:lnTo>
                    <a:pt x="0" y="435077"/>
                  </a:lnTo>
                  <a:close/>
                </a:path>
              </a:pathLst>
            </a:custGeom>
            <a:grpFill/>
            <a:ln w="27192" cap="flat">
              <a:noFill/>
              <a:prstDash val="solid"/>
              <a:miter/>
            </a:ln>
          </p:spPr>
          <p:txBody>
            <a:bodyPr rtlCol="0" anchor="ctr"/>
            <a:lstStyle/>
            <a:p>
              <a:endParaRPr lang="uk-UA"/>
            </a:p>
          </p:txBody>
        </p:sp>
        <p:sp>
          <p:nvSpPr>
            <p:cNvPr id="223" name="Freeform: Shape 222">
              <a:extLst>
                <a:ext uri="{FF2B5EF4-FFF2-40B4-BE49-F238E27FC236}">
                  <a16:creationId xmlns:a16="http://schemas.microsoft.com/office/drawing/2014/main" id="{BF2F6C03-F245-E6D9-A214-4BEF3D501DE6}"/>
                </a:ext>
              </a:extLst>
            </p:cNvPr>
            <p:cNvSpPr/>
            <p:nvPr/>
          </p:nvSpPr>
          <p:spPr>
            <a:xfrm>
              <a:off x="1705924"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24" name="Freeform: Shape 223">
              <a:extLst>
                <a:ext uri="{FF2B5EF4-FFF2-40B4-BE49-F238E27FC236}">
                  <a16:creationId xmlns:a16="http://schemas.microsoft.com/office/drawing/2014/main" id="{60CB0FF3-6DE4-B352-4488-A0D230A2ACDA}"/>
                </a:ext>
              </a:extLst>
            </p:cNvPr>
            <p:cNvSpPr/>
            <p:nvPr/>
          </p:nvSpPr>
          <p:spPr>
            <a:xfrm>
              <a:off x="2576106"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8"/>
                    <a:pt x="0" y="57702"/>
                    <a:pt x="0" y="0"/>
                  </a:cubicBezTo>
                  <a:lnTo>
                    <a:pt x="217539" y="0"/>
                  </a:lnTo>
                  <a:lnTo>
                    <a:pt x="435077" y="0"/>
                  </a:lnTo>
                  <a:cubicBezTo>
                    <a:pt x="435077" y="57702"/>
                    <a:pt x="412154" y="113038"/>
                    <a:pt x="371366" y="153827"/>
                  </a:cubicBezTo>
                  <a:cubicBezTo>
                    <a:pt x="330550" y="194616"/>
                    <a:pt x="275214" y="217539"/>
                    <a:pt x="217539" y="217539"/>
                  </a:cubicBezTo>
                  <a:cubicBezTo>
                    <a:pt x="159837" y="217539"/>
                    <a:pt x="104500" y="194616"/>
                    <a:pt x="63712" y="153827"/>
                  </a:cubicBezTo>
                  <a:close/>
                  <a:moveTo>
                    <a:pt x="63712"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4" y="217539"/>
                    <a:pt x="217539" y="217539"/>
                  </a:cubicBezTo>
                  <a:cubicBezTo>
                    <a:pt x="159837" y="217539"/>
                    <a:pt x="104500" y="240462"/>
                    <a:pt x="63712" y="281250"/>
                  </a:cubicBezTo>
                  <a:close/>
                </a:path>
              </a:pathLst>
            </a:custGeom>
            <a:grpFill/>
            <a:ln w="27192" cap="flat">
              <a:noFill/>
              <a:prstDash val="solid"/>
              <a:miter/>
            </a:ln>
          </p:spPr>
          <p:txBody>
            <a:bodyPr rtlCol="0" anchor="ctr"/>
            <a:lstStyle/>
            <a:p>
              <a:endParaRPr lang="uk-UA"/>
            </a:p>
          </p:txBody>
        </p:sp>
        <p:sp>
          <p:nvSpPr>
            <p:cNvPr id="225" name="Freeform: Shape 224">
              <a:extLst>
                <a:ext uri="{FF2B5EF4-FFF2-40B4-BE49-F238E27FC236}">
                  <a16:creationId xmlns:a16="http://schemas.microsoft.com/office/drawing/2014/main" id="{1C429E64-01C6-A61C-24E7-C6BC46891C95}"/>
                </a:ext>
              </a:extLst>
            </p:cNvPr>
            <p:cNvSpPr/>
            <p:nvPr/>
          </p:nvSpPr>
          <p:spPr>
            <a:xfrm>
              <a:off x="4316416" y="4579374"/>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26" name="Freeform: Shape 225">
              <a:extLst>
                <a:ext uri="{FF2B5EF4-FFF2-40B4-BE49-F238E27FC236}">
                  <a16:creationId xmlns:a16="http://schemas.microsoft.com/office/drawing/2014/main" id="{BF655429-DDBE-B974-0A67-C84FE47DB9B3}"/>
                </a:ext>
              </a:extLst>
            </p:cNvPr>
            <p:cNvSpPr/>
            <p:nvPr/>
          </p:nvSpPr>
          <p:spPr>
            <a:xfrm>
              <a:off x="3446261"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27" name="Freeform: Shape 226">
              <a:extLst>
                <a:ext uri="{FF2B5EF4-FFF2-40B4-BE49-F238E27FC236}">
                  <a16:creationId xmlns:a16="http://schemas.microsoft.com/office/drawing/2014/main" id="{2564A185-B985-E0F2-41A7-CCB7F8222EEB}"/>
                </a:ext>
              </a:extLst>
            </p:cNvPr>
            <p:cNvSpPr/>
            <p:nvPr/>
          </p:nvSpPr>
          <p:spPr>
            <a:xfrm>
              <a:off x="5186597"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28" name="Freeform: Shape 227">
              <a:extLst>
                <a:ext uri="{FF2B5EF4-FFF2-40B4-BE49-F238E27FC236}">
                  <a16:creationId xmlns:a16="http://schemas.microsoft.com/office/drawing/2014/main" id="{443FF249-47CA-F2F3-4E34-C7947CA6E6BD}"/>
                </a:ext>
              </a:extLst>
            </p:cNvPr>
            <p:cNvSpPr/>
            <p:nvPr/>
          </p:nvSpPr>
          <p:spPr>
            <a:xfrm>
              <a:off x="6056752"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229" name="Freeform: Shape 228">
              <a:extLst>
                <a:ext uri="{FF2B5EF4-FFF2-40B4-BE49-F238E27FC236}">
                  <a16:creationId xmlns:a16="http://schemas.microsoft.com/office/drawing/2014/main" id="{51DC18AD-03CF-1CE0-2136-DFB4B705384A}"/>
                </a:ext>
              </a:extLst>
            </p:cNvPr>
            <p:cNvSpPr/>
            <p:nvPr/>
          </p:nvSpPr>
          <p:spPr>
            <a:xfrm>
              <a:off x="7797062" y="4579374"/>
              <a:ext cx="435077" cy="435077"/>
            </a:xfrm>
            <a:custGeom>
              <a:avLst/>
              <a:gdLst>
                <a:gd name="connsiteX0" fmla="*/ 217566 w 435077"/>
                <a:gd name="connsiteY0" fmla="*/ 435077 h 435077"/>
                <a:gd name="connsiteX1" fmla="*/ 217566 w 435077"/>
                <a:gd name="connsiteY1" fmla="*/ 0 h 435077"/>
                <a:gd name="connsiteX2" fmla="*/ 435077 w 435077"/>
                <a:gd name="connsiteY2" fmla="*/ 217539 h 435077"/>
                <a:gd name="connsiteX3" fmla="*/ 217566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6" y="435077"/>
                  </a:moveTo>
                  <a:lnTo>
                    <a:pt x="217566" y="0"/>
                  </a:lnTo>
                  <a:lnTo>
                    <a:pt x="435077" y="217539"/>
                  </a:lnTo>
                  <a:lnTo>
                    <a:pt x="217566"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0" name="Freeform: Shape 229">
              <a:extLst>
                <a:ext uri="{FF2B5EF4-FFF2-40B4-BE49-F238E27FC236}">
                  <a16:creationId xmlns:a16="http://schemas.microsoft.com/office/drawing/2014/main" id="{5A59CDF4-79E7-1DDB-EEA7-156413FFF384}"/>
                </a:ext>
              </a:extLst>
            </p:cNvPr>
            <p:cNvSpPr/>
            <p:nvPr/>
          </p:nvSpPr>
          <p:spPr>
            <a:xfrm>
              <a:off x="6926907"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31" name="Freeform: Shape 230">
              <a:extLst>
                <a:ext uri="{FF2B5EF4-FFF2-40B4-BE49-F238E27FC236}">
                  <a16:creationId xmlns:a16="http://schemas.microsoft.com/office/drawing/2014/main" id="{F08F75E5-89CF-61A8-F065-1D085020092E}"/>
                </a:ext>
              </a:extLst>
            </p:cNvPr>
            <p:cNvSpPr/>
            <p:nvPr/>
          </p:nvSpPr>
          <p:spPr>
            <a:xfrm>
              <a:off x="8667217" y="4579374"/>
              <a:ext cx="435104" cy="435077"/>
            </a:xfrm>
            <a:custGeom>
              <a:avLst/>
              <a:gdLst>
                <a:gd name="connsiteX0" fmla="*/ 435105 w 435104"/>
                <a:gd name="connsiteY0" fmla="*/ 435077 h 435077"/>
                <a:gd name="connsiteX1" fmla="*/ 435105 w 435104"/>
                <a:gd name="connsiteY1" fmla="*/ 0 h 435077"/>
                <a:gd name="connsiteX2" fmla="*/ 217566 w 435104"/>
                <a:gd name="connsiteY2" fmla="*/ 217539 h 435077"/>
                <a:gd name="connsiteX3" fmla="*/ 435105 w 435104"/>
                <a:gd name="connsiteY3" fmla="*/ 435077 h 435077"/>
                <a:gd name="connsiteX4" fmla="*/ 0 w 435104"/>
                <a:gd name="connsiteY4" fmla="*/ 435077 h 435077"/>
                <a:gd name="connsiteX5" fmla="*/ 0 w 435104"/>
                <a:gd name="connsiteY5" fmla="*/ 0 h 435077"/>
                <a:gd name="connsiteX6" fmla="*/ 217539 w 435104"/>
                <a:gd name="connsiteY6" fmla="*/ 217539 h 435077"/>
                <a:gd name="connsiteX7" fmla="*/ 0 w 435104"/>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4" h="435077">
                  <a:moveTo>
                    <a:pt x="435105" y="435077"/>
                  </a:moveTo>
                  <a:lnTo>
                    <a:pt x="435105" y="0"/>
                  </a:lnTo>
                  <a:lnTo>
                    <a:pt x="217566" y="217539"/>
                  </a:lnTo>
                  <a:lnTo>
                    <a:pt x="43510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2" name="Freeform: Shape 231">
              <a:extLst>
                <a:ext uri="{FF2B5EF4-FFF2-40B4-BE49-F238E27FC236}">
                  <a16:creationId xmlns:a16="http://schemas.microsoft.com/office/drawing/2014/main" id="{2272259D-E42B-B419-5D6A-8E4597292774}"/>
                </a:ext>
              </a:extLst>
            </p:cNvPr>
            <p:cNvSpPr/>
            <p:nvPr/>
          </p:nvSpPr>
          <p:spPr>
            <a:xfrm>
              <a:off x="9537399" y="457937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5" y="113038"/>
                    <a:pt x="371366" y="153827"/>
                  </a:cubicBezTo>
                  <a:cubicBezTo>
                    <a:pt x="330550" y="194616"/>
                    <a:pt x="275214"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5" y="322066"/>
                    <a:pt x="371366" y="281250"/>
                  </a:cubicBezTo>
                  <a:cubicBezTo>
                    <a:pt x="330550" y="240462"/>
                    <a:pt x="275214"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233" name="Freeform: Shape 232">
              <a:extLst>
                <a:ext uri="{FF2B5EF4-FFF2-40B4-BE49-F238E27FC236}">
                  <a16:creationId xmlns:a16="http://schemas.microsoft.com/office/drawing/2014/main" id="{DA6D50F6-3561-A28F-0F0C-BD5A4ADB9D6A}"/>
                </a:ext>
              </a:extLst>
            </p:cNvPr>
            <p:cNvSpPr/>
            <p:nvPr/>
          </p:nvSpPr>
          <p:spPr>
            <a:xfrm>
              <a:off x="1127770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4" name="Freeform: Shape 233">
              <a:extLst>
                <a:ext uri="{FF2B5EF4-FFF2-40B4-BE49-F238E27FC236}">
                  <a16:creationId xmlns:a16="http://schemas.microsoft.com/office/drawing/2014/main" id="{A92B93BA-4BCE-1ABB-F480-174C1DD126D0}"/>
                </a:ext>
              </a:extLst>
            </p:cNvPr>
            <p:cNvSpPr/>
            <p:nvPr/>
          </p:nvSpPr>
          <p:spPr>
            <a:xfrm>
              <a:off x="1040755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235" name="Freeform: Shape 234">
              <a:extLst>
                <a:ext uri="{FF2B5EF4-FFF2-40B4-BE49-F238E27FC236}">
                  <a16:creationId xmlns:a16="http://schemas.microsoft.com/office/drawing/2014/main" id="{A16EDE36-FEE5-B0F9-14D8-C62DE6E5367F}"/>
                </a:ext>
              </a:extLst>
            </p:cNvPr>
            <p:cNvSpPr/>
            <p:nvPr/>
          </p:nvSpPr>
          <p:spPr>
            <a:xfrm>
              <a:off x="12147891"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36" name="Freeform: Shape 235">
              <a:extLst>
                <a:ext uri="{FF2B5EF4-FFF2-40B4-BE49-F238E27FC236}">
                  <a16:creationId xmlns:a16="http://schemas.microsoft.com/office/drawing/2014/main" id="{3FDB1E2F-EDF0-78C9-021E-D832F61C5412}"/>
                </a:ext>
              </a:extLst>
            </p:cNvPr>
            <p:cNvSpPr/>
            <p:nvPr/>
          </p:nvSpPr>
          <p:spPr>
            <a:xfrm>
              <a:off x="1301804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37" name="Freeform: Shape 236">
              <a:extLst>
                <a:ext uri="{FF2B5EF4-FFF2-40B4-BE49-F238E27FC236}">
                  <a16:creationId xmlns:a16="http://schemas.microsoft.com/office/drawing/2014/main" id="{A490A852-757F-7EB5-944F-AFB6DEF75C37}"/>
                </a:ext>
              </a:extLst>
            </p:cNvPr>
            <p:cNvSpPr/>
            <p:nvPr/>
          </p:nvSpPr>
          <p:spPr>
            <a:xfrm>
              <a:off x="1475838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38" name="Freeform: Shape 237">
              <a:extLst>
                <a:ext uri="{FF2B5EF4-FFF2-40B4-BE49-F238E27FC236}">
                  <a16:creationId xmlns:a16="http://schemas.microsoft.com/office/drawing/2014/main" id="{EFCE6C8F-89D8-839C-4FA0-3E5FB33EC40A}"/>
                </a:ext>
              </a:extLst>
            </p:cNvPr>
            <p:cNvSpPr/>
            <p:nvPr/>
          </p:nvSpPr>
          <p:spPr>
            <a:xfrm>
              <a:off x="1388820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39" name="Freeform: Shape 238">
              <a:extLst>
                <a:ext uri="{FF2B5EF4-FFF2-40B4-BE49-F238E27FC236}">
                  <a16:creationId xmlns:a16="http://schemas.microsoft.com/office/drawing/2014/main" id="{5E6458C1-9A06-2C97-8C8D-C6F5769C5AED}"/>
                </a:ext>
              </a:extLst>
            </p:cNvPr>
            <p:cNvSpPr/>
            <p:nvPr/>
          </p:nvSpPr>
          <p:spPr>
            <a:xfrm>
              <a:off x="15628565"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240" name="Freeform: Shape 239">
              <a:extLst>
                <a:ext uri="{FF2B5EF4-FFF2-40B4-BE49-F238E27FC236}">
                  <a16:creationId xmlns:a16="http://schemas.microsoft.com/office/drawing/2014/main" id="{5FD4ABC3-8062-224D-B85A-77520E63FB98}"/>
                </a:ext>
              </a:extLst>
            </p:cNvPr>
            <p:cNvSpPr/>
            <p:nvPr/>
          </p:nvSpPr>
          <p:spPr>
            <a:xfrm>
              <a:off x="16498719" y="4579374"/>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499" y="194616"/>
                    <a:pt x="63710" y="153827"/>
                  </a:cubicBezTo>
                  <a:close/>
                  <a:moveTo>
                    <a:pt x="63710"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241" name="Freeform: Shape 240">
              <a:extLst>
                <a:ext uri="{FF2B5EF4-FFF2-40B4-BE49-F238E27FC236}">
                  <a16:creationId xmlns:a16="http://schemas.microsoft.com/office/drawing/2014/main" id="{10CC8B1B-2107-B78A-8CA5-39E8559D0FE9}"/>
                </a:ext>
              </a:extLst>
            </p:cNvPr>
            <p:cNvSpPr/>
            <p:nvPr/>
          </p:nvSpPr>
          <p:spPr>
            <a:xfrm>
              <a:off x="1823902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2" name="Freeform: Shape 241">
              <a:extLst>
                <a:ext uri="{FF2B5EF4-FFF2-40B4-BE49-F238E27FC236}">
                  <a16:creationId xmlns:a16="http://schemas.microsoft.com/office/drawing/2014/main" id="{663FCB86-1CFD-0C43-4E47-F0F56FDE201D}"/>
                </a:ext>
              </a:extLst>
            </p:cNvPr>
            <p:cNvSpPr/>
            <p:nvPr/>
          </p:nvSpPr>
          <p:spPr>
            <a:xfrm>
              <a:off x="1736887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243" name="Freeform: Shape 242">
              <a:extLst>
                <a:ext uri="{FF2B5EF4-FFF2-40B4-BE49-F238E27FC236}">
                  <a16:creationId xmlns:a16="http://schemas.microsoft.com/office/drawing/2014/main" id="{14566610-724C-06C9-3293-CBCE07F861F8}"/>
                </a:ext>
              </a:extLst>
            </p:cNvPr>
            <p:cNvSpPr/>
            <p:nvPr/>
          </p:nvSpPr>
          <p:spPr>
            <a:xfrm>
              <a:off x="19109210"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44" name="Freeform: Shape 243">
              <a:extLst>
                <a:ext uri="{FF2B5EF4-FFF2-40B4-BE49-F238E27FC236}">
                  <a16:creationId xmlns:a16="http://schemas.microsoft.com/office/drawing/2014/main" id="{99948969-064E-DAF3-3661-5CB576DB6C12}"/>
                </a:ext>
              </a:extLst>
            </p:cNvPr>
            <p:cNvSpPr/>
            <p:nvPr/>
          </p:nvSpPr>
          <p:spPr>
            <a:xfrm>
              <a:off x="1997936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45" name="Freeform: Shape 244">
              <a:extLst>
                <a:ext uri="{FF2B5EF4-FFF2-40B4-BE49-F238E27FC236}">
                  <a16:creationId xmlns:a16="http://schemas.microsoft.com/office/drawing/2014/main" id="{0447986B-FE9E-F513-F96B-86B7669DA35A}"/>
                </a:ext>
              </a:extLst>
            </p:cNvPr>
            <p:cNvSpPr/>
            <p:nvPr/>
          </p:nvSpPr>
          <p:spPr>
            <a:xfrm>
              <a:off x="2171970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46" name="Freeform: Shape 245">
              <a:extLst>
                <a:ext uri="{FF2B5EF4-FFF2-40B4-BE49-F238E27FC236}">
                  <a16:creationId xmlns:a16="http://schemas.microsoft.com/office/drawing/2014/main" id="{C6EB8B6D-D136-DAD0-AF52-67BE039CF435}"/>
                </a:ext>
              </a:extLst>
            </p:cNvPr>
            <p:cNvSpPr/>
            <p:nvPr/>
          </p:nvSpPr>
          <p:spPr>
            <a:xfrm>
              <a:off x="2084952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47" name="Freeform: Shape 246">
              <a:extLst>
                <a:ext uri="{FF2B5EF4-FFF2-40B4-BE49-F238E27FC236}">
                  <a16:creationId xmlns:a16="http://schemas.microsoft.com/office/drawing/2014/main" id="{B9579E08-D521-8907-7FFD-2DD0E051CF08}"/>
                </a:ext>
              </a:extLst>
            </p:cNvPr>
            <p:cNvSpPr/>
            <p:nvPr/>
          </p:nvSpPr>
          <p:spPr>
            <a:xfrm>
              <a:off x="22589856" y="457937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48" name="Freeform: Shape 247">
              <a:extLst>
                <a:ext uri="{FF2B5EF4-FFF2-40B4-BE49-F238E27FC236}">
                  <a16:creationId xmlns:a16="http://schemas.microsoft.com/office/drawing/2014/main" id="{622CAE63-C569-C2A0-16FB-01789116A6D9}"/>
                </a:ext>
              </a:extLst>
            </p:cNvPr>
            <p:cNvSpPr/>
            <p:nvPr/>
          </p:nvSpPr>
          <p:spPr>
            <a:xfrm>
              <a:off x="23460039"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501" y="194616"/>
                    <a:pt x="63712" y="153827"/>
                  </a:cubicBezTo>
                  <a:close/>
                  <a:moveTo>
                    <a:pt x="63712"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249" name="Freeform: Shape 248">
              <a:extLst>
                <a:ext uri="{FF2B5EF4-FFF2-40B4-BE49-F238E27FC236}">
                  <a16:creationId xmlns:a16="http://schemas.microsoft.com/office/drawing/2014/main" id="{B35E36ED-4971-D8EB-FC94-A164A3FE0BF7}"/>
                </a:ext>
              </a:extLst>
            </p:cNvPr>
            <p:cNvSpPr/>
            <p:nvPr/>
          </p:nvSpPr>
          <p:spPr>
            <a:xfrm>
              <a:off x="2433019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250" name="Freeform: Shape 249">
              <a:extLst>
                <a:ext uri="{FF2B5EF4-FFF2-40B4-BE49-F238E27FC236}">
                  <a16:creationId xmlns:a16="http://schemas.microsoft.com/office/drawing/2014/main" id="{77489216-0AFB-B862-AFF8-4B57CE2625C3}"/>
                </a:ext>
              </a:extLst>
            </p:cNvPr>
            <p:cNvSpPr/>
            <p:nvPr/>
          </p:nvSpPr>
          <p:spPr>
            <a:xfrm>
              <a:off x="83576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51" name="Freeform: Shape 250">
              <a:extLst>
                <a:ext uri="{FF2B5EF4-FFF2-40B4-BE49-F238E27FC236}">
                  <a16:creationId xmlns:a16="http://schemas.microsoft.com/office/drawing/2014/main" id="{087D7A1E-D8B2-D241-6C31-201A2EE58268}"/>
                </a:ext>
              </a:extLst>
            </p:cNvPr>
            <p:cNvSpPr/>
            <p:nvPr/>
          </p:nvSpPr>
          <p:spPr>
            <a:xfrm>
              <a:off x="-34398" y="7189838"/>
              <a:ext cx="435090" cy="435077"/>
            </a:xfrm>
            <a:custGeom>
              <a:avLst/>
              <a:gdLst>
                <a:gd name="connsiteX0" fmla="*/ 0 w 435090"/>
                <a:gd name="connsiteY0" fmla="*/ 435077 h 435077"/>
                <a:gd name="connsiteX1" fmla="*/ 217525 w 435090"/>
                <a:gd name="connsiteY1" fmla="*/ 435077 h 435077"/>
                <a:gd name="connsiteX2" fmla="*/ 217525 w 435090"/>
                <a:gd name="connsiteY2" fmla="*/ 217539 h 435077"/>
                <a:gd name="connsiteX3" fmla="*/ 0 w 435090"/>
                <a:gd name="connsiteY3" fmla="*/ 435077 h 435077"/>
                <a:gd name="connsiteX4" fmla="*/ 217525 w 435090"/>
                <a:gd name="connsiteY4" fmla="*/ 0 h 435077"/>
                <a:gd name="connsiteX5" fmla="*/ 3 w 435090"/>
                <a:gd name="connsiteY5" fmla="*/ 0 h 435077"/>
                <a:gd name="connsiteX6" fmla="*/ 217525 w 435090"/>
                <a:gd name="connsiteY6" fmla="*/ 217539 h 435077"/>
                <a:gd name="connsiteX7" fmla="*/ 217525 w 435090"/>
                <a:gd name="connsiteY7" fmla="*/ 0 h 435077"/>
                <a:gd name="connsiteX8" fmla="*/ 435091 w 435090"/>
                <a:gd name="connsiteY8" fmla="*/ 435077 h 435077"/>
                <a:gd name="connsiteX9" fmla="*/ 217552 w 435090"/>
                <a:gd name="connsiteY9" fmla="*/ 435077 h 435077"/>
                <a:gd name="connsiteX10" fmla="*/ 435091 w 435090"/>
                <a:gd name="connsiteY10" fmla="*/ 217539 h 435077"/>
                <a:gd name="connsiteX11" fmla="*/ 435091 w 435090"/>
                <a:gd name="connsiteY11" fmla="*/ 435077 h 435077"/>
                <a:gd name="connsiteX12" fmla="*/ 435091 w 435090"/>
                <a:gd name="connsiteY12" fmla="*/ 0 h 435077"/>
                <a:gd name="connsiteX13" fmla="*/ 217552 w 435090"/>
                <a:gd name="connsiteY13" fmla="*/ 0 h 435077"/>
                <a:gd name="connsiteX14" fmla="*/ 435091 w 435090"/>
                <a:gd name="connsiteY14" fmla="*/ 217539 h 435077"/>
                <a:gd name="connsiteX15" fmla="*/ 435091 w 43509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0" y="435077"/>
                  </a:moveTo>
                  <a:lnTo>
                    <a:pt x="217525" y="435077"/>
                  </a:lnTo>
                  <a:lnTo>
                    <a:pt x="217525" y="217539"/>
                  </a:lnTo>
                  <a:lnTo>
                    <a:pt x="0" y="435077"/>
                  </a:lnTo>
                  <a:close/>
                  <a:moveTo>
                    <a:pt x="217525" y="0"/>
                  </a:moveTo>
                  <a:lnTo>
                    <a:pt x="3" y="0"/>
                  </a:lnTo>
                  <a:lnTo>
                    <a:pt x="217525" y="217539"/>
                  </a:lnTo>
                  <a:lnTo>
                    <a:pt x="217525" y="0"/>
                  </a:lnTo>
                  <a:close/>
                  <a:moveTo>
                    <a:pt x="435091" y="435077"/>
                  </a:moveTo>
                  <a:lnTo>
                    <a:pt x="217552" y="435077"/>
                  </a:lnTo>
                  <a:lnTo>
                    <a:pt x="435091" y="217539"/>
                  </a:lnTo>
                  <a:lnTo>
                    <a:pt x="435091" y="435077"/>
                  </a:lnTo>
                  <a:close/>
                  <a:moveTo>
                    <a:pt x="435091" y="0"/>
                  </a:moveTo>
                  <a:lnTo>
                    <a:pt x="217552" y="0"/>
                  </a:lnTo>
                  <a:lnTo>
                    <a:pt x="435091" y="217539"/>
                  </a:lnTo>
                  <a:lnTo>
                    <a:pt x="435091" y="0"/>
                  </a:lnTo>
                  <a:close/>
                </a:path>
              </a:pathLst>
            </a:custGeom>
            <a:grpFill/>
            <a:ln w="27192" cap="flat">
              <a:noFill/>
              <a:prstDash val="solid"/>
              <a:miter/>
            </a:ln>
          </p:spPr>
          <p:txBody>
            <a:bodyPr rtlCol="0" anchor="ctr"/>
            <a:lstStyle/>
            <a:p>
              <a:endParaRPr lang="uk-UA"/>
            </a:p>
          </p:txBody>
        </p:sp>
        <p:sp>
          <p:nvSpPr>
            <p:cNvPr id="252" name="Freeform: Shape 251">
              <a:extLst>
                <a:ext uri="{FF2B5EF4-FFF2-40B4-BE49-F238E27FC236}">
                  <a16:creationId xmlns:a16="http://schemas.microsoft.com/office/drawing/2014/main" id="{AEF70BD9-C015-9222-4523-8E95B73D32C9}"/>
                </a:ext>
              </a:extLst>
            </p:cNvPr>
            <p:cNvSpPr/>
            <p:nvPr/>
          </p:nvSpPr>
          <p:spPr>
            <a:xfrm>
              <a:off x="1705924" y="7189838"/>
              <a:ext cx="435077" cy="435077"/>
            </a:xfrm>
            <a:custGeom>
              <a:avLst/>
              <a:gdLst>
                <a:gd name="connsiteX0" fmla="*/ 371366 w 435077"/>
                <a:gd name="connsiteY0" fmla="*/ 63711 h 435077"/>
                <a:gd name="connsiteX1" fmla="*/ 435077 w 435077"/>
                <a:gd name="connsiteY1" fmla="*/ 217539 h 435077"/>
                <a:gd name="connsiteX2" fmla="*/ 21895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52 w 435077"/>
                <a:gd name="connsiteY8" fmla="*/ 217539 h 435077"/>
                <a:gd name="connsiteX9" fmla="*/ 0 w 435077"/>
                <a:gd name="connsiteY9" fmla="*/ 217539 h 435077"/>
                <a:gd name="connsiteX10" fmla="*/ 63711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4" y="104527"/>
                    <a:pt x="435077" y="159836"/>
                    <a:pt x="435077" y="217539"/>
                  </a:cubicBezTo>
                  <a:lnTo>
                    <a:pt x="218952" y="217539"/>
                  </a:lnTo>
                  <a:cubicBezTo>
                    <a:pt x="276138" y="217920"/>
                    <a:pt x="330903" y="240788"/>
                    <a:pt x="371366" y="281250"/>
                  </a:cubicBezTo>
                  <a:cubicBezTo>
                    <a:pt x="412154" y="322039"/>
                    <a:pt x="435077" y="377375"/>
                    <a:pt x="435077" y="435077"/>
                  </a:cubicBezTo>
                  <a:lnTo>
                    <a:pt x="217539" y="435077"/>
                  </a:lnTo>
                  <a:lnTo>
                    <a:pt x="0" y="435077"/>
                  </a:lnTo>
                  <a:cubicBezTo>
                    <a:pt x="0" y="377375"/>
                    <a:pt x="22923" y="322039"/>
                    <a:pt x="63711" y="281250"/>
                  </a:cubicBezTo>
                  <a:cubicBezTo>
                    <a:pt x="104201" y="240788"/>
                    <a:pt x="158966" y="217920"/>
                    <a:pt x="216152" y="217539"/>
                  </a:cubicBezTo>
                  <a:lnTo>
                    <a:pt x="0" y="217539"/>
                  </a:lnTo>
                  <a:cubicBezTo>
                    <a:pt x="0" y="159836"/>
                    <a:pt x="22923" y="104527"/>
                    <a:pt x="63711" y="63711"/>
                  </a:cubicBezTo>
                  <a:cubicBezTo>
                    <a:pt x="104527" y="22923"/>
                    <a:pt x="159836" y="0"/>
                    <a:pt x="217539" y="0"/>
                  </a:cubicBezTo>
                  <a:cubicBezTo>
                    <a:pt x="275241" y="0"/>
                    <a:pt x="330577" y="22923"/>
                    <a:pt x="371366" y="63711"/>
                  </a:cubicBezTo>
                  <a:close/>
                </a:path>
              </a:pathLst>
            </a:custGeom>
            <a:grpFill/>
            <a:ln w="27192" cap="flat">
              <a:noFill/>
              <a:prstDash val="solid"/>
              <a:miter/>
            </a:ln>
          </p:spPr>
          <p:txBody>
            <a:bodyPr rtlCol="0" anchor="ctr"/>
            <a:lstStyle/>
            <a:p>
              <a:endParaRPr lang="uk-UA"/>
            </a:p>
          </p:txBody>
        </p:sp>
        <p:sp>
          <p:nvSpPr>
            <p:cNvPr id="253" name="Freeform: Shape 252">
              <a:extLst>
                <a:ext uri="{FF2B5EF4-FFF2-40B4-BE49-F238E27FC236}">
                  <a16:creationId xmlns:a16="http://schemas.microsoft.com/office/drawing/2014/main" id="{A710DBD4-0E05-679E-C7E6-26E705160D08}"/>
                </a:ext>
              </a:extLst>
            </p:cNvPr>
            <p:cNvSpPr/>
            <p:nvPr/>
          </p:nvSpPr>
          <p:spPr>
            <a:xfrm>
              <a:off x="2576106"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0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50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0" y="217539"/>
                  </a:lnTo>
                  <a:lnTo>
                    <a:pt x="435077" y="217539"/>
                  </a:lnTo>
                  <a:lnTo>
                    <a:pt x="435077" y="217539"/>
                  </a:lnTo>
                  <a:lnTo>
                    <a:pt x="435077" y="217539"/>
                  </a:lnTo>
                  <a:lnTo>
                    <a:pt x="435050"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54" name="Freeform: Shape 253">
              <a:extLst>
                <a:ext uri="{FF2B5EF4-FFF2-40B4-BE49-F238E27FC236}">
                  <a16:creationId xmlns:a16="http://schemas.microsoft.com/office/drawing/2014/main" id="{07D20F58-EAD1-6D8C-B58B-BB542160AE43}"/>
                </a:ext>
              </a:extLst>
            </p:cNvPr>
            <p:cNvSpPr/>
            <p:nvPr/>
          </p:nvSpPr>
          <p:spPr>
            <a:xfrm>
              <a:off x="4316416" y="7189838"/>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255" name="Freeform: Shape 254">
              <a:extLst>
                <a:ext uri="{FF2B5EF4-FFF2-40B4-BE49-F238E27FC236}">
                  <a16:creationId xmlns:a16="http://schemas.microsoft.com/office/drawing/2014/main" id="{97C5CF4A-00A2-8EE0-C5E5-FCF4E01E34D4}"/>
                </a:ext>
              </a:extLst>
            </p:cNvPr>
            <p:cNvSpPr/>
            <p:nvPr/>
          </p:nvSpPr>
          <p:spPr>
            <a:xfrm>
              <a:off x="3446261"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6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6" y="435077"/>
                  </a:lnTo>
                  <a:lnTo>
                    <a:pt x="435077" y="217539"/>
                  </a:lnTo>
                  <a:lnTo>
                    <a:pt x="435077" y="435077"/>
                  </a:lnTo>
                  <a:close/>
                  <a:moveTo>
                    <a:pt x="435077" y="0"/>
                  </a:moveTo>
                  <a:lnTo>
                    <a:pt x="217566" y="0"/>
                  </a:lnTo>
                  <a:lnTo>
                    <a:pt x="435077" y="217539"/>
                  </a:lnTo>
                  <a:lnTo>
                    <a:pt x="435077" y="0"/>
                  </a:lnTo>
                  <a:close/>
                </a:path>
              </a:pathLst>
            </a:custGeom>
            <a:grpFill/>
            <a:ln w="27192" cap="flat">
              <a:noFill/>
              <a:prstDash val="solid"/>
              <a:miter/>
            </a:ln>
          </p:spPr>
          <p:txBody>
            <a:bodyPr rtlCol="0" anchor="ctr"/>
            <a:lstStyle/>
            <a:p>
              <a:endParaRPr lang="uk-UA"/>
            </a:p>
          </p:txBody>
        </p:sp>
        <p:sp>
          <p:nvSpPr>
            <p:cNvPr id="256" name="Freeform: Shape 255">
              <a:extLst>
                <a:ext uri="{FF2B5EF4-FFF2-40B4-BE49-F238E27FC236}">
                  <a16:creationId xmlns:a16="http://schemas.microsoft.com/office/drawing/2014/main" id="{636BD380-AD81-F3C0-E12D-2DA43A385483}"/>
                </a:ext>
              </a:extLst>
            </p:cNvPr>
            <p:cNvSpPr/>
            <p:nvPr/>
          </p:nvSpPr>
          <p:spPr>
            <a:xfrm>
              <a:off x="5186597" y="7189838"/>
              <a:ext cx="435077" cy="435077"/>
            </a:xfrm>
            <a:custGeom>
              <a:avLst/>
              <a:gdLst>
                <a:gd name="connsiteX0" fmla="*/ 371366 w 435077"/>
                <a:gd name="connsiteY0" fmla="*/ 63711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5" y="104527"/>
                    <a:pt x="435077" y="159836"/>
                    <a:pt x="435077" y="217539"/>
                  </a:cubicBezTo>
                  <a:lnTo>
                    <a:pt x="218953" y="217539"/>
                  </a:lnTo>
                  <a:cubicBezTo>
                    <a:pt x="276138" y="217920"/>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920"/>
                    <a:pt x="216125" y="217539"/>
                  </a:cubicBezTo>
                  <a:lnTo>
                    <a:pt x="0" y="217539"/>
                  </a:lnTo>
                  <a:cubicBezTo>
                    <a:pt x="0" y="159836"/>
                    <a:pt x="22924" y="104527"/>
                    <a:pt x="63712" y="63711"/>
                  </a:cubicBezTo>
                  <a:cubicBezTo>
                    <a:pt x="104501" y="22923"/>
                    <a:pt x="159837" y="0"/>
                    <a:pt x="217539" y="0"/>
                  </a:cubicBezTo>
                  <a:cubicBezTo>
                    <a:pt x="275241" y="0"/>
                    <a:pt x="330550" y="22923"/>
                    <a:pt x="371366" y="63711"/>
                  </a:cubicBezTo>
                  <a:close/>
                </a:path>
              </a:pathLst>
            </a:custGeom>
            <a:grpFill/>
            <a:ln w="27192" cap="flat">
              <a:noFill/>
              <a:prstDash val="solid"/>
              <a:miter/>
            </a:ln>
          </p:spPr>
          <p:txBody>
            <a:bodyPr rtlCol="0" anchor="ctr"/>
            <a:lstStyle/>
            <a:p>
              <a:endParaRPr lang="uk-UA"/>
            </a:p>
          </p:txBody>
        </p:sp>
        <p:sp>
          <p:nvSpPr>
            <p:cNvPr id="257" name="Freeform: Shape 256">
              <a:extLst>
                <a:ext uri="{FF2B5EF4-FFF2-40B4-BE49-F238E27FC236}">
                  <a16:creationId xmlns:a16="http://schemas.microsoft.com/office/drawing/2014/main" id="{84EC22D9-8A02-6E4A-0AA3-EE7985742084}"/>
                </a:ext>
              </a:extLst>
            </p:cNvPr>
            <p:cNvSpPr/>
            <p:nvPr/>
          </p:nvSpPr>
          <p:spPr>
            <a:xfrm>
              <a:off x="6056752"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58" name="Freeform: Shape 257">
              <a:extLst>
                <a:ext uri="{FF2B5EF4-FFF2-40B4-BE49-F238E27FC236}">
                  <a16:creationId xmlns:a16="http://schemas.microsoft.com/office/drawing/2014/main" id="{5B41A7FD-2708-7883-D339-3F2C6992A092}"/>
                </a:ext>
              </a:extLst>
            </p:cNvPr>
            <p:cNvSpPr/>
            <p:nvPr/>
          </p:nvSpPr>
          <p:spPr>
            <a:xfrm>
              <a:off x="779706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259" name="Freeform: Shape 258">
              <a:extLst>
                <a:ext uri="{FF2B5EF4-FFF2-40B4-BE49-F238E27FC236}">
                  <a16:creationId xmlns:a16="http://schemas.microsoft.com/office/drawing/2014/main" id="{518FDCAC-BF10-DC50-FDAD-026DEA910C77}"/>
                </a:ext>
              </a:extLst>
            </p:cNvPr>
            <p:cNvSpPr/>
            <p:nvPr/>
          </p:nvSpPr>
          <p:spPr>
            <a:xfrm>
              <a:off x="6926907"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60" name="Freeform: Shape 259">
              <a:extLst>
                <a:ext uri="{FF2B5EF4-FFF2-40B4-BE49-F238E27FC236}">
                  <a16:creationId xmlns:a16="http://schemas.microsoft.com/office/drawing/2014/main" id="{443012D7-2DF6-94F0-88F5-5F571496BE86}"/>
                </a:ext>
              </a:extLst>
            </p:cNvPr>
            <p:cNvSpPr/>
            <p:nvPr/>
          </p:nvSpPr>
          <p:spPr>
            <a:xfrm>
              <a:off x="8667217" y="7189838"/>
              <a:ext cx="435104" cy="435077"/>
            </a:xfrm>
            <a:custGeom>
              <a:avLst/>
              <a:gdLst>
                <a:gd name="connsiteX0" fmla="*/ 371366 w 435104"/>
                <a:gd name="connsiteY0" fmla="*/ 63711 h 435077"/>
                <a:gd name="connsiteX1" fmla="*/ 435077 w 435104"/>
                <a:gd name="connsiteY1" fmla="*/ 217539 h 435077"/>
                <a:gd name="connsiteX2" fmla="*/ 218953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6152 w 435104"/>
                <a:gd name="connsiteY8" fmla="*/ 217539 h 435077"/>
                <a:gd name="connsiteX9" fmla="*/ 0 w 435104"/>
                <a:gd name="connsiteY9" fmla="*/ 217539 h 435077"/>
                <a:gd name="connsiteX10" fmla="*/ 63739 w 435104"/>
                <a:gd name="connsiteY10" fmla="*/ 63711 h 435077"/>
                <a:gd name="connsiteX11" fmla="*/ 217539 w 435104"/>
                <a:gd name="connsiteY11" fmla="*/ 0 h 435077"/>
                <a:gd name="connsiteX12" fmla="*/ 371366 w 435104"/>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1"/>
                  </a:moveTo>
                  <a:cubicBezTo>
                    <a:pt x="412182" y="104527"/>
                    <a:pt x="435077" y="159836"/>
                    <a:pt x="435077" y="217539"/>
                  </a:cubicBezTo>
                  <a:lnTo>
                    <a:pt x="218953" y="217539"/>
                  </a:lnTo>
                  <a:cubicBezTo>
                    <a:pt x="276138" y="217920"/>
                    <a:pt x="330904" y="240788"/>
                    <a:pt x="371366" y="281250"/>
                  </a:cubicBezTo>
                  <a:cubicBezTo>
                    <a:pt x="412182" y="322039"/>
                    <a:pt x="435105" y="377375"/>
                    <a:pt x="435105" y="435077"/>
                  </a:cubicBezTo>
                  <a:lnTo>
                    <a:pt x="217566" y="435077"/>
                  </a:lnTo>
                  <a:lnTo>
                    <a:pt x="27" y="435077"/>
                  </a:lnTo>
                  <a:cubicBezTo>
                    <a:pt x="27" y="377375"/>
                    <a:pt x="22924" y="322039"/>
                    <a:pt x="63739" y="281250"/>
                  </a:cubicBezTo>
                  <a:cubicBezTo>
                    <a:pt x="104201" y="240788"/>
                    <a:pt x="158967" y="217920"/>
                    <a:pt x="216152" y="217539"/>
                  </a:cubicBezTo>
                  <a:lnTo>
                    <a:pt x="0" y="217539"/>
                  </a:lnTo>
                  <a:cubicBezTo>
                    <a:pt x="0" y="159836"/>
                    <a:pt x="22924" y="104527"/>
                    <a:pt x="63739" y="63711"/>
                  </a:cubicBezTo>
                  <a:cubicBezTo>
                    <a:pt x="104527" y="22923"/>
                    <a:pt x="159864" y="0"/>
                    <a:pt x="217539" y="0"/>
                  </a:cubicBezTo>
                  <a:cubicBezTo>
                    <a:pt x="275241" y="0"/>
                    <a:pt x="330578" y="22923"/>
                    <a:pt x="371366" y="63711"/>
                  </a:cubicBezTo>
                  <a:close/>
                </a:path>
              </a:pathLst>
            </a:custGeom>
            <a:grpFill/>
            <a:ln w="27192" cap="flat">
              <a:noFill/>
              <a:prstDash val="solid"/>
              <a:miter/>
            </a:ln>
          </p:spPr>
          <p:txBody>
            <a:bodyPr rtlCol="0" anchor="ctr"/>
            <a:lstStyle/>
            <a:p>
              <a:endParaRPr lang="uk-UA"/>
            </a:p>
          </p:txBody>
        </p:sp>
        <p:sp>
          <p:nvSpPr>
            <p:cNvPr id="261" name="Freeform: Shape 260">
              <a:extLst>
                <a:ext uri="{FF2B5EF4-FFF2-40B4-BE49-F238E27FC236}">
                  <a16:creationId xmlns:a16="http://schemas.microsoft.com/office/drawing/2014/main" id="{90F64222-877F-2A15-C1EA-7FD3F5E4D3CE}"/>
                </a:ext>
              </a:extLst>
            </p:cNvPr>
            <p:cNvSpPr/>
            <p:nvPr/>
          </p:nvSpPr>
          <p:spPr>
            <a:xfrm>
              <a:off x="9537399"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262" name="Freeform: Shape 261">
              <a:extLst>
                <a:ext uri="{FF2B5EF4-FFF2-40B4-BE49-F238E27FC236}">
                  <a16:creationId xmlns:a16="http://schemas.microsoft.com/office/drawing/2014/main" id="{1A997FF3-4945-6D69-9272-501714348368}"/>
                </a:ext>
              </a:extLst>
            </p:cNvPr>
            <p:cNvSpPr/>
            <p:nvPr/>
          </p:nvSpPr>
          <p:spPr>
            <a:xfrm>
              <a:off x="1127770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63" name="Freeform: Shape 262">
              <a:extLst>
                <a:ext uri="{FF2B5EF4-FFF2-40B4-BE49-F238E27FC236}">
                  <a16:creationId xmlns:a16="http://schemas.microsoft.com/office/drawing/2014/main" id="{9DE4D399-EF05-79C3-E940-367C185AC80C}"/>
                </a:ext>
              </a:extLst>
            </p:cNvPr>
            <p:cNvSpPr/>
            <p:nvPr/>
          </p:nvSpPr>
          <p:spPr>
            <a:xfrm>
              <a:off x="10407554" y="7189838"/>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64" name="Freeform: Shape 263">
              <a:extLst>
                <a:ext uri="{FF2B5EF4-FFF2-40B4-BE49-F238E27FC236}">
                  <a16:creationId xmlns:a16="http://schemas.microsoft.com/office/drawing/2014/main" id="{45D93056-E643-C589-5408-AABA9285222C}"/>
                </a:ext>
              </a:extLst>
            </p:cNvPr>
            <p:cNvSpPr/>
            <p:nvPr/>
          </p:nvSpPr>
          <p:spPr>
            <a:xfrm>
              <a:off x="12147864" y="7189838"/>
              <a:ext cx="435103" cy="435077"/>
            </a:xfrm>
            <a:custGeom>
              <a:avLst/>
              <a:gdLst>
                <a:gd name="connsiteX0" fmla="*/ 371365 w 435103"/>
                <a:gd name="connsiteY0" fmla="*/ 63711 h 435077"/>
                <a:gd name="connsiteX1" fmla="*/ 435077 w 435103"/>
                <a:gd name="connsiteY1" fmla="*/ 217539 h 435077"/>
                <a:gd name="connsiteX2" fmla="*/ 218953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6151 w 435103"/>
                <a:gd name="connsiteY8" fmla="*/ 217539 h 435077"/>
                <a:gd name="connsiteX9" fmla="*/ 0 w 435103"/>
                <a:gd name="connsiteY9" fmla="*/ 217539 h 435077"/>
                <a:gd name="connsiteX10" fmla="*/ 63739 w 435103"/>
                <a:gd name="connsiteY10" fmla="*/ 63711 h 435077"/>
                <a:gd name="connsiteX11" fmla="*/ 217539 w 435103"/>
                <a:gd name="connsiteY11" fmla="*/ 0 h 435077"/>
                <a:gd name="connsiteX12" fmla="*/ 371365 w 435103"/>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1"/>
                  </a:moveTo>
                  <a:cubicBezTo>
                    <a:pt x="412180" y="104527"/>
                    <a:pt x="435077" y="159836"/>
                    <a:pt x="435077" y="217539"/>
                  </a:cubicBezTo>
                  <a:lnTo>
                    <a:pt x="218953" y="217539"/>
                  </a:lnTo>
                  <a:cubicBezTo>
                    <a:pt x="276137" y="217920"/>
                    <a:pt x="330902" y="240788"/>
                    <a:pt x="371365" y="281250"/>
                  </a:cubicBezTo>
                  <a:cubicBezTo>
                    <a:pt x="412180" y="322039"/>
                    <a:pt x="435104" y="377375"/>
                    <a:pt x="435104" y="435077"/>
                  </a:cubicBezTo>
                  <a:lnTo>
                    <a:pt x="217565" y="435077"/>
                  </a:lnTo>
                  <a:lnTo>
                    <a:pt x="27" y="435077"/>
                  </a:lnTo>
                  <a:cubicBezTo>
                    <a:pt x="27" y="377375"/>
                    <a:pt x="22922" y="322039"/>
                    <a:pt x="63739" y="281250"/>
                  </a:cubicBezTo>
                  <a:cubicBezTo>
                    <a:pt x="104200" y="240788"/>
                    <a:pt x="158965" y="217920"/>
                    <a:pt x="216151" y="217539"/>
                  </a:cubicBezTo>
                  <a:lnTo>
                    <a:pt x="0" y="217539"/>
                  </a:lnTo>
                  <a:cubicBezTo>
                    <a:pt x="0" y="159836"/>
                    <a:pt x="22922" y="104527"/>
                    <a:pt x="63739" y="63711"/>
                  </a:cubicBezTo>
                  <a:cubicBezTo>
                    <a:pt x="104527" y="22923"/>
                    <a:pt x="159863" y="0"/>
                    <a:pt x="217539" y="0"/>
                  </a:cubicBezTo>
                  <a:cubicBezTo>
                    <a:pt x="275239" y="0"/>
                    <a:pt x="330577" y="22923"/>
                    <a:pt x="371365" y="63711"/>
                  </a:cubicBezTo>
                  <a:close/>
                </a:path>
              </a:pathLst>
            </a:custGeom>
            <a:grpFill/>
            <a:ln w="27192" cap="flat">
              <a:noFill/>
              <a:prstDash val="solid"/>
              <a:miter/>
            </a:ln>
          </p:spPr>
          <p:txBody>
            <a:bodyPr rtlCol="0" anchor="ctr"/>
            <a:lstStyle/>
            <a:p>
              <a:endParaRPr lang="uk-UA"/>
            </a:p>
          </p:txBody>
        </p:sp>
        <p:sp>
          <p:nvSpPr>
            <p:cNvPr id="265" name="Freeform: Shape 264">
              <a:extLst>
                <a:ext uri="{FF2B5EF4-FFF2-40B4-BE49-F238E27FC236}">
                  <a16:creationId xmlns:a16="http://schemas.microsoft.com/office/drawing/2014/main" id="{F690E784-5043-D6B5-059E-9B0557F5704E}"/>
                </a:ext>
              </a:extLst>
            </p:cNvPr>
            <p:cNvSpPr/>
            <p:nvPr/>
          </p:nvSpPr>
          <p:spPr>
            <a:xfrm>
              <a:off x="13017991" y="7189811"/>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66" name="Freeform: Shape 265">
              <a:extLst>
                <a:ext uri="{FF2B5EF4-FFF2-40B4-BE49-F238E27FC236}">
                  <a16:creationId xmlns:a16="http://schemas.microsoft.com/office/drawing/2014/main" id="{1DEFE098-B22B-A4DE-770F-7E14AC90EA17}"/>
                </a:ext>
              </a:extLst>
            </p:cNvPr>
            <p:cNvSpPr/>
            <p:nvPr/>
          </p:nvSpPr>
          <p:spPr>
            <a:xfrm>
              <a:off x="14758382" y="718983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267" name="Freeform: Shape 266">
              <a:extLst>
                <a:ext uri="{FF2B5EF4-FFF2-40B4-BE49-F238E27FC236}">
                  <a16:creationId xmlns:a16="http://schemas.microsoft.com/office/drawing/2014/main" id="{B96CD69A-CA3C-D988-F89F-6BCA098332AF}"/>
                </a:ext>
              </a:extLst>
            </p:cNvPr>
            <p:cNvSpPr/>
            <p:nvPr/>
          </p:nvSpPr>
          <p:spPr>
            <a:xfrm>
              <a:off x="1388820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68" name="Freeform: Shape 267">
              <a:extLst>
                <a:ext uri="{FF2B5EF4-FFF2-40B4-BE49-F238E27FC236}">
                  <a16:creationId xmlns:a16="http://schemas.microsoft.com/office/drawing/2014/main" id="{8DB80E08-DD07-DCFB-DD2F-E0F36A9D4A38}"/>
                </a:ext>
              </a:extLst>
            </p:cNvPr>
            <p:cNvSpPr/>
            <p:nvPr/>
          </p:nvSpPr>
          <p:spPr>
            <a:xfrm>
              <a:off x="1562853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82" y="322039"/>
                    <a:pt x="435077" y="377375"/>
                    <a:pt x="435077" y="435077"/>
                  </a:cubicBezTo>
                  <a:lnTo>
                    <a:pt x="217539" y="435077"/>
                  </a:lnTo>
                  <a:lnTo>
                    <a:pt x="0" y="435077"/>
                  </a:lnTo>
                  <a:cubicBezTo>
                    <a:pt x="0" y="377375"/>
                    <a:pt x="22924" y="322039"/>
                    <a:pt x="63739" y="281250"/>
                  </a:cubicBezTo>
                  <a:cubicBezTo>
                    <a:pt x="104202" y="240788"/>
                    <a:pt x="158967" y="217920"/>
                    <a:pt x="216153" y="217539"/>
                  </a:cubicBezTo>
                  <a:lnTo>
                    <a:pt x="0" y="217539"/>
                  </a:lnTo>
                  <a:cubicBezTo>
                    <a:pt x="0" y="159836"/>
                    <a:pt x="22924" y="104527"/>
                    <a:pt x="63712" y="63711"/>
                  </a:cubicBezTo>
                  <a:cubicBezTo>
                    <a:pt x="104527" y="22923"/>
                    <a:pt x="159865"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269" name="Freeform: Shape 268">
              <a:extLst>
                <a:ext uri="{FF2B5EF4-FFF2-40B4-BE49-F238E27FC236}">
                  <a16:creationId xmlns:a16="http://schemas.microsoft.com/office/drawing/2014/main" id="{29DA634B-7084-C012-7823-99380468653D}"/>
                </a:ext>
              </a:extLst>
            </p:cNvPr>
            <p:cNvSpPr/>
            <p:nvPr/>
          </p:nvSpPr>
          <p:spPr>
            <a:xfrm>
              <a:off x="1649871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77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49" y="217539"/>
                  </a:lnTo>
                  <a:lnTo>
                    <a:pt x="435077" y="217539"/>
                  </a:lnTo>
                  <a:lnTo>
                    <a:pt x="435049" y="217539"/>
                  </a:lnTo>
                  <a:lnTo>
                    <a:pt x="435077"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70" name="Freeform: Shape 269">
              <a:extLst>
                <a:ext uri="{FF2B5EF4-FFF2-40B4-BE49-F238E27FC236}">
                  <a16:creationId xmlns:a16="http://schemas.microsoft.com/office/drawing/2014/main" id="{FFC8AAB2-43B6-0C5D-852D-E5BD56367833}"/>
                </a:ext>
              </a:extLst>
            </p:cNvPr>
            <p:cNvSpPr/>
            <p:nvPr/>
          </p:nvSpPr>
          <p:spPr>
            <a:xfrm>
              <a:off x="1823902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71" name="Freeform: Shape 270">
              <a:extLst>
                <a:ext uri="{FF2B5EF4-FFF2-40B4-BE49-F238E27FC236}">
                  <a16:creationId xmlns:a16="http://schemas.microsoft.com/office/drawing/2014/main" id="{3237EA9E-465C-4704-EFFE-75F272EF3A4D}"/>
                </a:ext>
              </a:extLst>
            </p:cNvPr>
            <p:cNvSpPr/>
            <p:nvPr/>
          </p:nvSpPr>
          <p:spPr>
            <a:xfrm>
              <a:off x="1736887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72" name="Freeform: Shape 271">
              <a:extLst>
                <a:ext uri="{FF2B5EF4-FFF2-40B4-BE49-F238E27FC236}">
                  <a16:creationId xmlns:a16="http://schemas.microsoft.com/office/drawing/2014/main" id="{C797D7F5-D31B-8662-9D1E-C06A8B1AE324}"/>
                </a:ext>
              </a:extLst>
            </p:cNvPr>
            <p:cNvSpPr/>
            <p:nvPr/>
          </p:nvSpPr>
          <p:spPr>
            <a:xfrm>
              <a:off x="19109210" y="7189838"/>
              <a:ext cx="435077" cy="435077"/>
            </a:xfrm>
            <a:custGeom>
              <a:avLst/>
              <a:gdLst>
                <a:gd name="connsiteX0" fmla="*/ 371339 w 435077"/>
                <a:gd name="connsiteY0" fmla="*/ 63711 h 435077"/>
                <a:gd name="connsiteX1" fmla="*/ 435077 w 435077"/>
                <a:gd name="connsiteY1" fmla="*/ 217539 h 435077"/>
                <a:gd name="connsiteX2" fmla="*/ 218926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39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1"/>
                  </a:moveTo>
                  <a:cubicBezTo>
                    <a:pt x="412154" y="104527"/>
                    <a:pt x="435077" y="159836"/>
                    <a:pt x="435077" y="217539"/>
                  </a:cubicBezTo>
                  <a:lnTo>
                    <a:pt x="218926" y="217539"/>
                  </a:lnTo>
                  <a:cubicBezTo>
                    <a:pt x="276111" y="217920"/>
                    <a:pt x="330877"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920"/>
                    <a:pt x="216125" y="217539"/>
                  </a:cubicBezTo>
                  <a:lnTo>
                    <a:pt x="0" y="217539"/>
                  </a:lnTo>
                  <a:cubicBezTo>
                    <a:pt x="0" y="159836"/>
                    <a:pt x="22895" y="104527"/>
                    <a:pt x="63712" y="63711"/>
                  </a:cubicBezTo>
                  <a:cubicBezTo>
                    <a:pt x="104501" y="22923"/>
                    <a:pt x="159836" y="0"/>
                    <a:pt x="217539" y="0"/>
                  </a:cubicBezTo>
                  <a:cubicBezTo>
                    <a:pt x="275215" y="0"/>
                    <a:pt x="330550" y="22923"/>
                    <a:pt x="371339" y="63711"/>
                  </a:cubicBezTo>
                  <a:close/>
                </a:path>
              </a:pathLst>
            </a:custGeom>
            <a:grpFill/>
            <a:ln w="27192" cap="flat">
              <a:noFill/>
              <a:prstDash val="solid"/>
              <a:miter/>
            </a:ln>
          </p:spPr>
          <p:txBody>
            <a:bodyPr rtlCol="0" anchor="ctr"/>
            <a:lstStyle/>
            <a:p>
              <a:endParaRPr lang="uk-UA"/>
            </a:p>
          </p:txBody>
        </p:sp>
        <p:sp>
          <p:nvSpPr>
            <p:cNvPr id="273" name="Freeform: Shape 272">
              <a:extLst>
                <a:ext uri="{FF2B5EF4-FFF2-40B4-BE49-F238E27FC236}">
                  <a16:creationId xmlns:a16="http://schemas.microsoft.com/office/drawing/2014/main" id="{D150DC49-F929-9718-40EF-F0CF93462F86}"/>
                </a:ext>
              </a:extLst>
            </p:cNvPr>
            <p:cNvSpPr/>
            <p:nvPr/>
          </p:nvSpPr>
          <p:spPr>
            <a:xfrm>
              <a:off x="19979365"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74" name="Freeform: Shape 273">
              <a:extLst>
                <a:ext uri="{FF2B5EF4-FFF2-40B4-BE49-F238E27FC236}">
                  <a16:creationId xmlns:a16="http://schemas.microsoft.com/office/drawing/2014/main" id="{024BF5F2-043F-C551-D1F3-E51931552698}"/>
                </a:ext>
              </a:extLst>
            </p:cNvPr>
            <p:cNvSpPr/>
            <p:nvPr/>
          </p:nvSpPr>
          <p:spPr>
            <a:xfrm>
              <a:off x="2171970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275" name="Freeform: Shape 274">
              <a:extLst>
                <a:ext uri="{FF2B5EF4-FFF2-40B4-BE49-F238E27FC236}">
                  <a16:creationId xmlns:a16="http://schemas.microsoft.com/office/drawing/2014/main" id="{A2D05B49-A20A-96E5-E201-AC54A03D5EDF}"/>
                </a:ext>
              </a:extLst>
            </p:cNvPr>
            <p:cNvSpPr/>
            <p:nvPr/>
          </p:nvSpPr>
          <p:spPr>
            <a:xfrm>
              <a:off x="2084952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276" name="Freeform: Shape 275">
              <a:extLst>
                <a:ext uri="{FF2B5EF4-FFF2-40B4-BE49-F238E27FC236}">
                  <a16:creationId xmlns:a16="http://schemas.microsoft.com/office/drawing/2014/main" id="{1F8A0D0F-F65C-E5D4-1FB5-38A5113E9173}"/>
                </a:ext>
              </a:extLst>
            </p:cNvPr>
            <p:cNvSpPr/>
            <p:nvPr/>
          </p:nvSpPr>
          <p:spPr>
            <a:xfrm>
              <a:off x="2258985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55" y="322039"/>
                    <a:pt x="435077" y="377375"/>
                    <a:pt x="435077" y="435077"/>
                  </a:cubicBezTo>
                  <a:lnTo>
                    <a:pt x="217539" y="435077"/>
                  </a:lnTo>
                  <a:lnTo>
                    <a:pt x="0" y="435077"/>
                  </a:lnTo>
                  <a:cubicBezTo>
                    <a:pt x="0" y="377375"/>
                    <a:pt x="22924" y="322039"/>
                    <a:pt x="63712" y="281250"/>
                  </a:cubicBezTo>
                  <a:cubicBezTo>
                    <a:pt x="104202" y="240788"/>
                    <a:pt x="158967" y="217920"/>
                    <a:pt x="216153" y="217539"/>
                  </a:cubicBezTo>
                  <a:lnTo>
                    <a:pt x="0" y="217539"/>
                  </a:lnTo>
                  <a:cubicBezTo>
                    <a:pt x="0" y="159836"/>
                    <a:pt x="22924" y="104527"/>
                    <a:pt x="63712" y="63711"/>
                  </a:cubicBezTo>
                  <a:cubicBezTo>
                    <a:pt x="104529" y="22923"/>
                    <a:pt x="159838"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277" name="Freeform: Shape 276">
              <a:extLst>
                <a:ext uri="{FF2B5EF4-FFF2-40B4-BE49-F238E27FC236}">
                  <a16:creationId xmlns:a16="http://schemas.microsoft.com/office/drawing/2014/main" id="{75450FC1-D91E-39B4-2064-B01099900450}"/>
                </a:ext>
              </a:extLst>
            </p:cNvPr>
            <p:cNvSpPr/>
            <p:nvPr/>
          </p:nvSpPr>
          <p:spPr>
            <a:xfrm>
              <a:off x="2346003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10 w 435077"/>
                <a:gd name="connsiteY5" fmla="*/ 435077 h 435077"/>
                <a:gd name="connsiteX6" fmla="*/ 217510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49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10" y="435077"/>
                  </a:lnTo>
                  <a:lnTo>
                    <a:pt x="217510" y="435077"/>
                  </a:lnTo>
                  <a:lnTo>
                    <a:pt x="435049" y="217539"/>
                  </a:lnTo>
                  <a:lnTo>
                    <a:pt x="435077" y="217539"/>
                  </a:lnTo>
                  <a:lnTo>
                    <a:pt x="435049" y="217539"/>
                  </a:lnTo>
                  <a:lnTo>
                    <a:pt x="435049"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278" name="Freeform: Shape 277">
              <a:extLst>
                <a:ext uri="{FF2B5EF4-FFF2-40B4-BE49-F238E27FC236}">
                  <a16:creationId xmlns:a16="http://schemas.microsoft.com/office/drawing/2014/main" id="{72346811-5583-47D7-292E-9A4094073FF8}"/>
                </a:ext>
              </a:extLst>
            </p:cNvPr>
            <p:cNvSpPr/>
            <p:nvPr/>
          </p:nvSpPr>
          <p:spPr>
            <a:xfrm>
              <a:off x="2433019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279" name="Freeform: Shape 278">
              <a:extLst>
                <a:ext uri="{FF2B5EF4-FFF2-40B4-BE49-F238E27FC236}">
                  <a16:creationId xmlns:a16="http://schemas.microsoft.com/office/drawing/2014/main" id="{A8BEAB1E-8E3F-3A66-8742-AE5745ABAF5E}"/>
                </a:ext>
              </a:extLst>
            </p:cNvPr>
            <p:cNvSpPr/>
            <p:nvPr/>
          </p:nvSpPr>
          <p:spPr>
            <a:xfrm>
              <a:off x="83576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280" name="Freeform: Shape 279">
              <a:extLst>
                <a:ext uri="{FF2B5EF4-FFF2-40B4-BE49-F238E27FC236}">
                  <a16:creationId xmlns:a16="http://schemas.microsoft.com/office/drawing/2014/main" id="{BE8CEAC2-C717-6B6B-5114-97DA75B59939}"/>
                </a:ext>
              </a:extLst>
            </p:cNvPr>
            <p:cNvSpPr/>
            <p:nvPr/>
          </p:nvSpPr>
          <p:spPr>
            <a:xfrm>
              <a:off x="-34398" y="8059993"/>
              <a:ext cx="435090" cy="435077"/>
            </a:xfrm>
            <a:custGeom>
              <a:avLst/>
              <a:gdLst>
                <a:gd name="connsiteX0" fmla="*/ 217552 w 435090"/>
                <a:gd name="connsiteY0" fmla="*/ 435077 h 435077"/>
                <a:gd name="connsiteX1" fmla="*/ 217552 w 435090"/>
                <a:gd name="connsiteY1" fmla="*/ 0 h 435077"/>
                <a:gd name="connsiteX2" fmla="*/ 435091 w 435090"/>
                <a:gd name="connsiteY2" fmla="*/ 217539 h 435077"/>
                <a:gd name="connsiteX3" fmla="*/ 217552 w 435090"/>
                <a:gd name="connsiteY3" fmla="*/ 435077 h 435077"/>
                <a:gd name="connsiteX4" fmla="*/ 0 w 435090"/>
                <a:gd name="connsiteY4" fmla="*/ 435077 h 435077"/>
                <a:gd name="connsiteX5" fmla="*/ 0 w 435090"/>
                <a:gd name="connsiteY5" fmla="*/ 27 h 435077"/>
                <a:gd name="connsiteX6" fmla="*/ 217525 w 435090"/>
                <a:gd name="connsiteY6" fmla="*/ 217566 h 435077"/>
                <a:gd name="connsiteX7" fmla="*/ 0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217552" y="435077"/>
                  </a:moveTo>
                  <a:lnTo>
                    <a:pt x="217552" y="0"/>
                  </a:lnTo>
                  <a:lnTo>
                    <a:pt x="435091" y="217539"/>
                  </a:lnTo>
                  <a:lnTo>
                    <a:pt x="217552" y="435077"/>
                  </a:lnTo>
                  <a:close/>
                  <a:moveTo>
                    <a:pt x="0" y="435077"/>
                  </a:moveTo>
                  <a:lnTo>
                    <a:pt x="0" y="27"/>
                  </a:lnTo>
                  <a:lnTo>
                    <a:pt x="217525" y="217566"/>
                  </a:lnTo>
                  <a:lnTo>
                    <a:pt x="0" y="435077"/>
                  </a:lnTo>
                  <a:close/>
                </a:path>
              </a:pathLst>
            </a:custGeom>
            <a:grpFill/>
            <a:ln w="27192" cap="flat">
              <a:noFill/>
              <a:prstDash val="solid"/>
              <a:miter/>
            </a:ln>
          </p:spPr>
          <p:txBody>
            <a:bodyPr rtlCol="0" anchor="ctr"/>
            <a:lstStyle/>
            <a:p>
              <a:endParaRPr lang="uk-UA"/>
            </a:p>
          </p:txBody>
        </p:sp>
        <p:sp>
          <p:nvSpPr>
            <p:cNvPr id="281" name="Freeform: Shape 280">
              <a:extLst>
                <a:ext uri="{FF2B5EF4-FFF2-40B4-BE49-F238E27FC236}">
                  <a16:creationId xmlns:a16="http://schemas.microsoft.com/office/drawing/2014/main" id="{CFFED92E-D3FA-3E31-91B8-DA76767B035D}"/>
                </a:ext>
              </a:extLst>
            </p:cNvPr>
            <p:cNvSpPr/>
            <p:nvPr/>
          </p:nvSpPr>
          <p:spPr>
            <a:xfrm>
              <a:off x="1705924" y="805999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77" y="194616"/>
                    <a:pt x="275241" y="217539"/>
                    <a:pt x="217539" y="217539"/>
                  </a:cubicBezTo>
                  <a:cubicBezTo>
                    <a:pt x="159836" y="217539"/>
                    <a:pt x="104527" y="194616"/>
                    <a:pt x="63711" y="153827"/>
                  </a:cubicBezTo>
                  <a:close/>
                  <a:moveTo>
                    <a:pt x="63711" y="281250"/>
                  </a:moveTo>
                  <a:cubicBezTo>
                    <a:pt x="22923" y="322066"/>
                    <a:pt x="0" y="377402"/>
                    <a:pt x="0" y="435077"/>
                  </a:cubicBezTo>
                  <a:lnTo>
                    <a:pt x="217539" y="435077"/>
                  </a:lnTo>
                  <a:lnTo>
                    <a:pt x="435077" y="435077"/>
                  </a:lnTo>
                  <a:cubicBezTo>
                    <a:pt x="435077" y="377402"/>
                    <a:pt x="412154" y="322066"/>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282" name="Freeform: Shape 281">
              <a:extLst>
                <a:ext uri="{FF2B5EF4-FFF2-40B4-BE49-F238E27FC236}">
                  <a16:creationId xmlns:a16="http://schemas.microsoft.com/office/drawing/2014/main" id="{8D1BD63D-9CE4-A8E4-9DC3-CE52FC261651}"/>
                </a:ext>
              </a:extLst>
            </p:cNvPr>
            <p:cNvSpPr/>
            <p:nvPr/>
          </p:nvSpPr>
          <p:spPr>
            <a:xfrm>
              <a:off x="2576106"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283" name="Freeform: Shape 282">
              <a:extLst>
                <a:ext uri="{FF2B5EF4-FFF2-40B4-BE49-F238E27FC236}">
                  <a16:creationId xmlns:a16="http://schemas.microsoft.com/office/drawing/2014/main" id="{C8F6360C-BFF6-1828-ECE3-83645230B974}"/>
                </a:ext>
              </a:extLst>
            </p:cNvPr>
            <p:cNvSpPr/>
            <p:nvPr/>
          </p:nvSpPr>
          <p:spPr>
            <a:xfrm>
              <a:off x="4316416"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84" name="Freeform: Shape 283">
              <a:extLst>
                <a:ext uri="{FF2B5EF4-FFF2-40B4-BE49-F238E27FC236}">
                  <a16:creationId xmlns:a16="http://schemas.microsoft.com/office/drawing/2014/main" id="{9A2743C3-EBF7-C601-8F12-A9842241BE18}"/>
                </a:ext>
              </a:extLst>
            </p:cNvPr>
            <p:cNvSpPr/>
            <p:nvPr/>
          </p:nvSpPr>
          <p:spPr>
            <a:xfrm>
              <a:off x="3446261"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285" name="Freeform: Shape 284">
              <a:extLst>
                <a:ext uri="{FF2B5EF4-FFF2-40B4-BE49-F238E27FC236}">
                  <a16:creationId xmlns:a16="http://schemas.microsoft.com/office/drawing/2014/main" id="{9C118EED-784E-8F0B-6F9C-942C3369E8E6}"/>
                </a:ext>
              </a:extLst>
            </p:cNvPr>
            <p:cNvSpPr/>
            <p:nvPr/>
          </p:nvSpPr>
          <p:spPr>
            <a:xfrm>
              <a:off x="5186597"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286" name="Freeform: Shape 285">
              <a:extLst>
                <a:ext uri="{FF2B5EF4-FFF2-40B4-BE49-F238E27FC236}">
                  <a16:creationId xmlns:a16="http://schemas.microsoft.com/office/drawing/2014/main" id="{F3237C3D-E3C2-51BD-CA66-D454C7A17F8E}"/>
                </a:ext>
              </a:extLst>
            </p:cNvPr>
            <p:cNvSpPr/>
            <p:nvPr/>
          </p:nvSpPr>
          <p:spPr>
            <a:xfrm>
              <a:off x="6056752"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287" name="Freeform: Shape 286">
              <a:extLst>
                <a:ext uri="{FF2B5EF4-FFF2-40B4-BE49-F238E27FC236}">
                  <a16:creationId xmlns:a16="http://schemas.microsoft.com/office/drawing/2014/main" id="{DB7C01F1-75B3-4D0C-F50E-1ED419443874}"/>
                </a:ext>
              </a:extLst>
            </p:cNvPr>
            <p:cNvSpPr/>
            <p:nvPr/>
          </p:nvSpPr>
          <p:spPr>
            <a:xfrm>
              <a:off x="7797062" y="805999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288" name="Freeform: Shape 287">
              <a:extLst>
                <a:ext uri="{FF2B5EF4-FFF2-40B4-BE49-F238E27FC236}">
                  <a16:creationId xmlns:a16="http://schemas.microsoft.com/office/drawing/2014/main" id="{3B0158A4-81A6-2C7D-6E3A-658166092208}"/>
                </a:ext>
              </a:extLst>
            </p:cNvPr>
            <p:cNvSpPr/>
            <p:nvPr/>
          </p:nvSpPr>
          <p:spPr>
            <a:xfrm>
              <a:off x="6926907"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289" name="Freeform: Shape 288">
              <a:extLst>
                <a:ext uri="{FF2B5EF4-FFF2-40B4-BE49-F238E27FC236}">
                  <a16:creationId xmlns:a16="http://schemas.microsoft.com/office/drawing/2014/main" id="{0A5A1C7A-FC32-9990-8EA0-D14E2BE7FABC}"/>
                </a:ext>
              </a:extLst>
            </p:cNvPr>
            <p:cNvSpPr/>
            <p:nvPr/>
          </p:nvSpPr>
          <p:spPr>
            <a:xfrm>
              <a:off x="8667217"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402"/>
                    <a:pt x="0" y="435077"/>
                  </a:cubicBezTo>
                  <a:lnTo>
                    <a:pt x="217539" y="435077"/>
                  </a:lnTo>
                  <a:lnTo>
                    <a:pt x="435077" y="435077"/>
                  </a:lnTo>
                  <a:cubicBezTo>
                    <a:pt x="435077" y="377402"/>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290" name="Freeform: Shape 289">
              <a:extLst>
                <a:ext uri="{FF2B5EF4-FFF2-40B4-BE49-F238E27FC236}">
                  <a16:creationId xmlns:a16="http://schemas.microsoft.com/office/drawing/2014/main" id="{4D55CCE8-07CC-8526-72B1-1D8DD2828DF4}"/>
                </a:ext>
              </a:extLst>
            </p:cNvPr>
            <p:cNvSpPr/>
            <p:nvPr/>
          </p:nvSpPr>
          <p:spPr>
            <a:xfrm>
              <a:off x="953739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291" name="Freeform: Shape 290">
              <a:extLst>
                <a:ext uri="{FF2B5EF4-FFF2-40B4-BE49-F238E27FC236}">
                  <a16:creationId xmlns:a16="http://schemas.microsoft.com/office/drawing/2014/main" id="{9CA65786-A27E-F00C-5116-DE6C289C1343}"/>
                </a:ext>
              </a:extLst>
            </p:cNvPr>
            <p:cNvSpPr/>
            <p:nvPr/>
          </p:nvSpPr>
          <p:spPr>
            <a:xfrm>
              <a:off x="1127770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292" name="Freeform: Shape 291">
              <a:extLst>
                <a:ext uri="{FF2B5EF4-FFF2-40B4-BE49-F238E27FC236}">
                  <a16:creationId xmlns:a16="http://schemas.microsoft.com/office/drawing/2014/main" id="{B3DBD233-F998-6100-B19B-281F5F7D5EB2}"/>
                </a:ext>
              </a:extLst>
            </p:cNvPr>
            <p:cNvSpPr/>
            <p:nvPr/>
          </p:nvSpPr>
          <p:spPr>
            <a:xfrm>
              <a:off x="1040755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293" name="Freeform: Shape 292">
              <a:extLst>
                <a:ext uri="{FF2B5EF4-FFF2-40B4-BE49-F238E27FC236}">
                  <a16:creationId xmlns:a16="http://schemas.microsoft.com/office/drawing/2014/main" id="{3C7B1486-A3F6-669A-F894-83BD896425DD}"/>
                </a:ext>
              </a:extLst>
            </p:cNvPr>
            <p:cNvSpPr/>
            <p:nvPr/>
          </p:nvSpPr>
          <p:spPr>
            <a:xfrm>
              <a:off x="12147864"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9"/>
                    <a:pt x="0" y="57702"/>
                    <a:pt x="0" y="0"/>
                  </a:cubicBezTo>
                  <a:lnTo>
                    <a:pt x="217539" y="0"/>
                  </a:lnTo>
                  <a:lnTo>
                    <a:pt x="435077" y="0"/>
                  </a:lnTo>
                  <a:cubicBezTo>
                    <a:pt x="435077" y="57702"/>
                    <a:pt x="412180" y="113039"/>
                    <a:pt x="371365" y="153827"/>
                  </a:cubicBezTo>
                  <a:cubicBezTo>
                    <a:pt x="330577" y="194616"/>
                    <a:pt x="275239" y="217539"/>
                    <a:pt x="217539" y="217539"/>
                  </a:cubicBezTo>
                  <a:cubicBezTo>
                    <a:pt x="159863" y="217539"/>
                    <a:pt x="104527" y="194616"/>
                    <a:pt x="63739" y="153827"/>
                  </a:cubicBezTo>
                  <a:close/>
                  <a:moveTo>
                    <a:pt x="63739" y="281250"/>
                  </a:moveTo>
                  <a:cubicBezTo>
                    <a:pt x="22922" y="322066"/>
                    <a:pt x="0" y="377402"/>
                    <a:pt x="0" y="435077"/>
                  </a:cubicBezTo>
                  <a:lnTo>
                    <a:pt x="217539" y="435077"/>
                  </a:lnTo>
                  <a:lnTo>
                    <a:pt x="435077" y="435077"/>
                  </a:lnTo>
                  <a:cubicBezTo>
                    <a:pt x="435077" y="377402"/>
                    <a:pt x="412180" y="322066"/>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294" name="Freeform: Shape 293">
              <a:extLst>
                <a:ext uri="{FF2B5EF4-FFF2-40B4-BE49-F238E27FC236}">
                  <a16:creationId xmlns:a16="http://schemas.microsoft.com/office/drawing/2014/main" id="{4EEDDD1F-46BA-77BB-51B0-4832A184270F}"/>
                </a:ext>
              </a:extLst>
            </p:cNvPr>
            <p:cNvSpPr/>
            <p:nvPr/>
          </p:nvSpPr>
          <p:spPr>
            <a:xfrm>
              <a:off x="1301804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295" name="Freeform: Shape 294">
              <a:extLst>
                <a:ext uri="{FF2B5EF4-FFF2-40B4-BE49-F238E27FC236}">
                  <a16:creationId xmlns:a16="http://schemas.microsoft.com/office/drawing/2014/main" id="{D813353A-BF19-5D31-CE92-9551AAAA2D2F}"/>
                </a:ext>
              </a:extLst>
            </p:cNvPr>
            <p:cNvSpPr/>
            <p:nvPr/>
          </p:nvSpPr>
          <p:spPr>
            <a:xfrm>
              <a:off x="1475838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296" name="Freeform: Shape 295">
              <a:extLst>
                <a:ext uri="{FF2B5EF4-FFF2-40B4-BE49-F238E27FC236}">
                  <a16:creationId xmlns:a16="http://schemas.microsoft.com/office/drawing/2014/main" id="{EDA459BC-3753-FB00-AF41-D6C98644F393}"/>
                </a:ext>
              </a:extLst>
            </p:cNvPr>
            <p:cNvSpPr/>
            <p:nvPr/>
          </p:nvSpPr>
          <p:spPr>
            <a:xfrm>
              <a:off x="13888200" y="8059993"/>
              <a:ext cx="435103" cy="435077"/>
            </a:xfrm>
            <a:custGeom>
              <a:avLst/>
              <a:gdLst>
                <a:gd name="connsiteX0" fmla="*/ 217565 w 435103"/>
                <a:gd name="connsiteY0" fmla="*/ 435077 h 435077"/>
                <a:gd name="connsiteX1" fmla="*/ 217565 w 435103"/>
                <a:gd name="connsiteY1" fmla="*/ 0 h 435077"/>
                <a:gd name="connsiteX2" fmla="*/ 435104 w 435103"/>
                <a:gd name="connsiteY2" fmla="*/ 217539 h 435077"/>
                <a:gd name="connsiteX3" fmla="*/ 217565 w 435103"/>
                <a:gd name="connsiteY3" fmla="*/ 435077 h 435077"/>
                <a:gd name="connsiteX4" fmla="*/ 0 w 435103"/>
                <a:gd name="connsiteY4" fmla="*/ 435077 h 435077"/>
                <a:gd name="connsiteX5" fmla="*/ 0 w 435103"/>
                <a:gd name="connsiteY5" fmla="*/ 27 h 435077"/>
                <a:gd name="connsiteX6" fmla="*/ 217539 w 435103"/>
                <a:gd name="connsiteY6" fmla="*/ 217566 h 435077"/>
                <a:gd name="connsiteX7" fmla="*/ 0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217565" y="435077"/>
                  </a:moveTo>
                  <a:lnTo>
                    <a:pt x="217565" y="0"/>
                  </a:lnTo>
                  <a:lnTo>
                    <a:pt x="435104"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297" name="Freeform: Shape 296">
              <a:extLst>
                <a:ext uri="{FF2B5EF4-FFF2-40B4-BE49-F238E27FC236}">
                  <a16:creationId xmlns:a16="http://schemas.microsoft.com/office/drawing/2014/main" id="{8E78B404-803A-5955-0C16-E7A7F82AFE1C}"/>
                </a:ext>
              </a:extLst>
            </p:cNvPr>
            <p:cNvSpPr/>
            <p:nvPr/>
          </p:nvSpPr>
          <p:spPr>
            <a:xfrm>
              <a:off x="1562853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65" y="217539"/>
                    <a:pt x="104527"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298" name="Freeform: Shape 297">
              <a:extLst>
                <a:ext uri="{FF2B5EF4-FFF2-40B4-BE49-F238E27FC236}">
                  <a16:creationId xmlns:a16="http://schemas.microsoft.com/office/drawing/2014/main" id="{7174163A-CDBE-334A-9B0E-60EDD0236643}"/>
                </a:ext>
              </a:extLst>
            </p:cNvPr>
            <p:cNvSpPr/>
            <p:nvPr/>
          </p:nvSpPr>
          <p:spPr>
            <a:xfrm>
              <a:off x="1649871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299" name="Freeform: Shape 298">
              <a:extLst>
                <a:ext uri="{FF2B5EF4-FFF2-40B4-BE49-F238E27FC236}">
                  <a16:creationId xmlns:a16="http://schemas.microsoft.com/office/drawing/2014/main" id="{F9CD4D9E-CD9E-FA7A-C2DC-EE9F7CB20950}"/>
                </a:ext>
              </a:extLst>
            </p:cNvPr>
            <p:cNvSpPr/>
            <p:nvPr/>
          </p:nvSpPr>
          <p:spPr>
            <a:xfrm>
              <a:off x="18239029"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300" name="Freeform: Shape 299">
              <a:extLst>
                <a:ext uri="{FF2B5EF4-FFF2-40B4-BE49-F238E27FC236}">
                  <a16:creationId xmlns:a16="http://schemas.microsoft.com/office/drawing/2014/main" id="{D7630BDC-7F9D-A71E-8D86-C0A935925B4B}"/>
                </a:ext>
              </a:extLst>
            </p:cNvPr>
            <p:cNvSpPr/>
            <p:nvPr/>
          </p:nvSpPr>
          <p:spPr>
            <a:xfrm>
              <a:off x="1736887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01" name="Freeform: Shape 300">
              <a:extLst>
                <a:ext uri="{FF2B5EF4-FFF2-40B4-BE49-F238E27FC236}">
                  <a16:creationId xmlns:a16="http://schemas.microsoft.com/office/drawing/2014/main" id="{A27CCCD7-EBD2-3F22-D2A0-310F4D61445C}"/>
                </a:ext>
              </a:extLst>
            </p:cNvPr>
            <p:cNvSpPr/>
            <p:nvPr/>
          </p:nvSpPr>
          <p:spPr>
            <a:xfrm>
              <a:off x="19109210"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16"/>
                    <a:pt x="275215" y="217539"/>
                    <a:pt x="217539" y="217539"/>
                  </a:cubicBezTo>
                  <a:cubicBezTo>
                    <a:pt x="159836" y="217539"/>
                    <a:pt x="104501" y="194616"/>
                    <a:pt x="63712" y="153827"/>
                  </a:cubicBezTo>
                  <a:close/>
                  <a:moveTo>
                    <a:pt x="63712" y="281250"/>
                  </a:moveTo>
                  <a:cubicBezTo>
                    <a:pt x="22895" y="322066"/>
                    <a:pt x="0" y="377402"/>
                    <a:pt x="0" y="435077"/>
                  </a:cubicBezTo>
                  <a:lnTo>
                    <a:pt x="217539" y="435077"/>
                  </a:lnTo>
                  <a:lnTo>
                    <a:pt x="435077" y="435077"/>
                  </a:lnTo>
                  <a:cubicBezTo>
                    <a:pt x="435077" y="377402"/>
                    <a:pt x="412154" y="322066"/>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302" name="Freeform: Shape 301">
              <a:extLst>
                <a:ext uri="{FF2B5EF4-FFF2-40B4-BE49-F238E27FC236}">
                  <a16:creationId xmlns:a16="http://schemas.microsoft.com/office/drawing/2014/main" id="{CC312617-D0B7-4F3A-EFE0-4963AB697B11}"/>
                </a:ext>
              </a:extLst>
            </p:cNvPr>
            <p:cNvSpPr/>
            <p:nvPr/>
          </p:nvSpPr>
          <p:spPr>
            <a:xfrm>
              <a:off x="1997936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303" name="Freeform: Shape 302">
              <a:extLst>
                <a:ext uri="{FF2B5EF4-FFF2-40B4-BE49-F238E27FC236}">
                  <a16:creationId xmlns:a16="http://schemas.microsoft.com/office/drawing/2014/main" id="{335364F0-377A-646F-42D1-6D1922FC5126}"/>
                </a:ext>
              </a:extLst>
            </p:cNvPr>
            <p:cNvSpPr/>
            <p:nvPr/>
          </p:nvSpPr>
          <p:spPr>
            <a:xfrm>
              <a:off x="2171970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304" name="Freeform: Shape 303">
              <a:extLst>
                <a:ext uri="{FF2B5EF4-FFF2-40B4-BE49-F238E27FC236}">
                  <a16:creationId xmlns:a16="http://schemas.microsoft.com/office/drawing/2014/main" id="{DA8F3657-CE31-F0F2-F647-07EBB01938ED}"/>
                </a:ext>
              </a:extLst>
            </p:cNvPr>
            <p:cNvSpPr/>
            <p:nvPr/>
          </p:nvSpPr>
          <p:spPr>
            <a:xfrm>
              <a:off x="20849520" y="8059993"/>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05" name="Freeform: Shape 304">
              <a:extLst>
                <a:ext uri="{FF2B5EF4-FFF2-40B4-BE49-F238E27FC236}">
                  <a16:creationId xmlns:a16="http://schemas.microsoft.com/office/drawing/2014/main" id="{3011EB22-8E45-289D-9332-73C6B70C3679}"/>
                </a:ext>
              </a:extLst>
            </p:cNvPr>
            <p:cNvSpPr/>
            <p:nvPr/>
          </p:nvSpPr>
          <p:spPr>
            <a:xfrm>
              <a:off x="2258985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38" y="217539"/>
                    <a:pt x="104529"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306" name="Freeform: Shape 305">
              <a:extLst>
                <a:ext uri="{FF2B5EF4-FFF2-40B4-BE49-F238E27FC236}">
                  <a16:creationId xmlns:a16="http://schemas.microsoft.com/office/drawing/2014/main" id="{A769F3F1-9E54-1E10-31E8-2AEFC3C07358}"/>
                </a:ext>
              </a:extLst>
            </p:cNvPr>
            <p:cNvSpPr/>
            <p:nvPr/>
          </p:nvSpPr>
          <p:spPr>
            <a:xfrm>
              <a:off x="23460011" y="8059993"/>
              <a:ext cx="435105" cy="435077"/>
            </a:xfrm>
            <a:custGeom>
              <a:avLst/>
              <a:gdLst>
                <a:gd name="connsiteX0" fmla="*/ 435106 w 435105"/>
                <a:gd name="connsiteY0" fmla="*/ 435077 h 435077"/>
                <a:gd name="connsiteX1" fmla="*/ 435106 w 435105"/>
                <a:gd name="connsiteY1" fmla="*/ 217566 h 435077"/>
                <a:gd name="connsiteX2" fmla="*/ 435106 w 435105"/>
                <a:gd name="connsiteY2" fmla="*/ 27 h 435077"/>
                <a:gd name="connsiteX3" fmla="*/ 217567 w 435105"/>
                <a:gd name="connsiteY3" fmla="*/ 27 h 435077"/>
                <a:gd name="connsiteX4" fmla="*/ 435106 w 435105"/>
                <a:gd name="connsiteY4" fmla="*/ 217566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66"/>
                  </a:lnTo>
                  <a:lnTo>
                    <a:pt x="435106" y="27"/>
                  </a:lnTo>
                  <a:lnTo>
                    <a:pt x="217567" y="27"/>
                  </a:lnTo>
                  <a:lnTo>
                    <a:pt x="435106" y="217566"/>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307" name="Freeform: Shape 306">
              <a:extLst>
                <a:ext uri="{FF2B5EF4-FFF2-40B4-BE49-F238E27FC236}">
                  <a16:creationId xmlns:a16="http://schemas.microsoft.com/office/drawing/2014/main" id="{2E43A313-16DD-C993-13DC-1DE21012D57D}"/>
                </a:ext>
              </a:extLst>
            </p:cNvPr>
            <p:cNvSpPr/>
            <p:nvPr/>
          </p:nvSpPr>
          <p:spPr>
            <a:xfrm>
              <a:off x="2433019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308" name="Freeform: Shape 307">
              <a:extLst>
                <a:ext uri="{FF2B5EF4-FFF2-40B4-BE49-F238E27FC236}">
                  <a16:creationId xmlns:a16="http://schemas.microsoft.com/office/drawing/2014/main" id="{7618AF9E-E549-A40C-33D4-9042C97B898B}"/>
                </a:ext>
              </a:extLst>
            </p:cNvPr>
            <p:cNvSpPr/>
            <p:nvPr/>
          </p:nvSpPr>
          <p:spPr>
            <a:xfrm>
              <a:off x="835769" y="8930148"/>
              <a:ext cx="435077" cy="435104"/>
            </a:xfrm>
            <a:custGeom>
              <a:avLst/>
              <a:gdLst>
                <a:gd name="connsiteX0" fmla="*/ 0 w 435077"/>
                <a:gd name="connsiteY0" fmla="*/ 435077 h 435104"/>
                <a:gd name="connsiteX1" fmla="*/ 217511 w 435077"/>
                <a:gd name="connsiteY1" fmla="*/ 435077 h 435104"/>
                <a:gd name="connsiteX2" fmla="*/ 217511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1" y="435077"/>
                  </a:lnTo>
                  <a:lnTo>
                    <a:pt x="217511"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09" name="Freeform: Shape 308">
              <a:extLst>
                <a:ext uri="{FF2B5EF4-FFF2-40B4-BE49-F238E27FC236}">
                  <a16:creationId xmlns:a16="http://schemas.microsoft.com/office/drawing/2014/main" id="{02A8BED4-F402-48BC-BD41-23B1F476D0B3}"/>
                </a:ext>
              </a:extLst>
            </p:cNvPr>
            <p:cNvSpPr/>
            <p:nvPr/>
          </p:nvSpPr>
          <p:spPr>
            <a:xfrm>
              <a:off x="-34398" y="8930148"/>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66 h 435077"/>
                <a:gd name="connsiteX8" fmla="*/ 435064 w 435063"/>
                <a:gd name="connsiteY8" fmla="*/ 217566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27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66"/>
                  </a:lnTo>
                  <a:lnTo>
                    <a:pt x="435064" y="217566"/>
                  </a:lnTo>
                  <a:lnTo>
                    <a:pt x="435064" y="217539"/>
                  </a:lnTo>
                  <a:lnTo>
                    <a:pt x="435064" y="217539"/>
                  </a:lnTo>
                  <a:lnTo>
                    <a:pt x="435064" y="217539"/>
                  </a:lnTo>
                  <a:lnTo>
                    <a:pt x="217525" y="27"/>
                  </a:lnTo>
                  <a:lnTo>
                    <a:pt x="217525" y="217539"/>
                  </a:lnTo>
                  <a:lnTo>
                    <a:pt x="217525" y="217539"/>
                  </a:lnTo>
                  <a:close/>
                </a:path>
              </a:pathLst>
            </a:custGeom>
            <a:grpFill/>
            <a:ln w="27192" cap="flat">
              <a:noFill/>
              <a:prstDash val="solid"/>
              <a:miter/>
            </a:ln>
          </p:spPr>
          <p:txBody>
            <a:bodyPr rtlCol="0" anchor="ctr"/>
            <a:lstStyle/>
            <a:p>
              <a:endParaRPr lang="uk-UA"/>
            </a:p>
          </p:txBody>
        </p:sp>
        <p:sp>
          <p:nvSpPr>
            <p:cNvPr id="310" name="Freeform: Shape 309">
              <a:extLst>
                <a:ext uri="{FF2B5EF4-FFF2-40B4-BE49-F238E27FC236}">
                  <a16:creationId xmlns:a16="http://schemas.microsoft.com/office/drawing/2014/main" id="{452B85AF-D964-B2C6-68D4-0D663E38D8CC}"/>
                </a:ext>
              </a:extLst>
            </p:cNvPr>
            <p:cNvSpPr/>
            <p:nvPr/>
          </p:nvSpPr>
          <p:spPr>
            <a:xfrm>
              <a:off x="1705924" y="893014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27 h 435077"/>
                <a:gd name="connsiteX5" fmla="*/ 435104 w 435104"/>
                <a:gd name="connsiteY5" fmla="*/ 217566 h 435077"/>
                <a:gd name="connsiteX6" fmla="*/ 217566 w 435104"/>
                <a:gd name="connsiteY6" fmla="*/ 27 h 435077"/>
                <a:gd name="connsiteX7" fmla="*/ 435104 w 435104"/>
                <a:gd name="connsiteY7" fmla="*/ 27 h 435077"/>
                <a:gd name="connsiteX8" fmla="*/ 217566 w 435104"/>
                <a:gd name="connsiteY8" fmla="*/ 435077 h 435077"/>
                <a:gd name="connsiteX9" fmla="*/ 435104 w 435104"/>
                <a:gd name="connsiteY9" fmla="*/ 217566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66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27"/>
                  </a:moveTo>
                  <a:lnTo>
                    <a:pt x="435104" y="217566"/>
                  </a:lnTo>
                  <a:lnTo>
                    <a:pt x="217566" y="27"/>
                  </a:lnTo>
                  <a:lnTo>
                    <a:pt x="435104" y="27"/>
                  </a:lnTo>
                  <a:close/>
                  <a:moveTo>
                    <a:pt x="217566" y="435077"/>
                  </a:moveTo>
                  <a:lnTo>
                    <a:pt x="435104" y="217566"/>
                  </a:lnTo>
                  <a:lnTo>
                    <a:pt x="435104" y="435077"/>
                  </a:lnTo>
                  <a:lnTo>
                    <a:pt x="217566" y="435077"/>
                  </a:lnTo>
                  <a:close/>
                  <a:moveTo>
                    <a:pt x="217566" y="435077"/>
                  </a:moveTo>
                  <a:lnTo>
                    <a:pt x="27" y="217566"/>
                  </a:lnTo>
                  <a:lnTo>
                    <a:pt x="27" y="435077"/>
                  </a:lnTo>
                  <a:lnTo>
                    <a:pt x="217566" y="435077"/>
                  </a:lnTo>
                  <a:close/>
                </a:path>
              </a:pathLst>
            </a:custGeom>
            <a:grpFill/>
            <a:ln w="27192" cap="flat">
              <a:noFill/>
              <a:prstDash val="solid"/>
              <a:miter/>
            </a:ln>
          </p:spPr>
          <p:txBody>
            <a:bodyPr rtlCol="0" anchor="ctr"/>
            <a:lstStyle/>
            <a:p>
              <a:endParaRPr lang="uk-UA"/>
            </a:p>
          </p:txBody>
        </p:sp>
        <p:sp>
          <p:nvSpPr>
            <p:cNvPr id="311" name="Freeform: Shape 310">
              <a:extLst>
                <a:ext uri="{FF2B5EF4-FFF2-40B4-BE49-F238E27FC236}">
                  <a16:creationId xmlns:a16="http://schemas.microsoft.com/office/drawing/2014/main" id="{F0EEF9F0-3634-FDB0-BE4C-7C81ED91D0F3}"/>
                </a:ext>
              </a:extLst>
            </p:cNvPr>
            <p:cNvSpPr/>
            <p:nvPr/>
          </p:nvSpPr>
          <p:spPr>
            <a:xfrm>
              <a:off x="2576106"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312" name="Freeform: Shape 311">
              <a:extLst>
                <a:ext uri="{FF2B5EF4-FFF2-40B4-BE49-F238E27FC236}">
                  <a16:creationId xmlns:a16="http://schemas.microsoft.com/office/drawing/2014/main" id="{2B6B44D8-5C72-01AF-D6DE-F76836C3327D}"/>
                </a:ext>
              </a:extLst>
            </p:cNvPr>
            <p:cNvSpPr/>
            <p:nvPr/>
          </p:nvSpPr>
          <p:spPr>
            <a:xfrm>
              <a:off x="4316442" y="8930148"/>
              <a:ext cx="435050" cy="435104"/>
            </a:xfrm>
            <a:custGeom>
              <a:avLst/>
              <a:gdLst>
                <a:gd name="connsiteX0" fmla="*/ 0 w 435050"/>
                <a:gd name="connsiteY0" fmla="*/ 435077 h 435104"/>
                <a:gd name="connsiteX1" fmla="*/ 217512 w 435050"/>
                <a:gd name="connsiteY1" fmla="*/ 435077 h 435104"/>
                <a:gd name="connsiteX2" fmla="*/ 217512 w 435050"/>
                <a:gd name="connsiteY2" fmla="*/ 217566 h 435104"/>
                <a:gd name="connsiteX3" fmla="*/ 0 w 435050"/>
                <a:gd name="connsiteY3" fmla="*/ 435077 h 435104"/>
                <a:gd name="connsiteX4" fmla="*/ 217512 w 435050"/>
                <a:gd name="connsiteY4" fmla="*/ 0 h 435104"/>
                <a:gd name="connsiteX5" fmla="*/ 0 w 435050"/>
                <a:gd name="connsiteY5" fmla="*/ 0 h 435104"/>
                <a:gd name="connsiteX6" fmla="*/ 217512 w 435050"/>
                <a:gd name="connsiteY6" fmla="*/ 217539 h 435104"/>
                <a:gd name="connsiteX7" fmla="*/ 217512 w 435050"/>
                <a:gd name="connsiteY7" fmla="*/ 0 h 435104"/>
                <a:gd name="connsiteX8" fmla="*/ 435051 w 435050"/>
                <a:gd name="connsiteY8" fmla="*/ 435105 h 435104"/>
                <a:gd name="connsiteX9" fmla="*/ 217539 w 435050"/>
                <a:gd name="connsiteY9" fmla="*/ 435105 h 435104"/>
                <a:gd name="connsiteX10" fmla="*/ 435051 w 435050"/>
                <a:gd name="connsiteY10" fmla="*/ 217566 h 435104"/>
                <a:gd name="connsiteX11" fmla="*/ 435051 w 435050"/>
                <a:gd name="connsiteY11" fmla="*/ 435105 h 435104"/>
                <a:gd name="connsiteX12" fmla="*/ 435051 w 435050"/>
                <a:gd name="connsiteY12" fmla="*/ 27 h 435104"/>
                <a:gd name="connsiteX13" fmla="*/ 217539 w 435050"/>
                <a:gd name="connsiteY13" fmla="*/ 27 h 435104"/>
                <a:gd name="connsiteX14" fmla="*/ 435051 w 435050"/>
                <a:gd name="connsiteY14" fmla="*/ 217539 h 435104"/>
                <a:gd name="connsiteX15" fmla="*/ 435051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2" y="435077"/>
                  </a:lnTo>
                  <a:lnTo>
                    <a:pt x="217512" y="217566"/>
                  </a:lnTo>
                  <a:lnTo>
                    <a:pt x="0" y="435077"/>
                  </a:lnTo>
                  <a:close/>
                  <a:moveTo>
                    <a:pt x="217512" y="0"/>
                  </a:moveTo>
                  <a:lnTo>
                    <a:pt x="0" y="0"/>
                  </a:lnTo>
                  <a:lnTo>
                    <a:pt x="217512" y="217539"/>
                  </a:lnTo>
                  <a:lnTo>
                    <a:pt x="217512" y="0"/>
                  </a:lnTo>
                  <a:close/>
                  <a:moveTo>
                    <a:pt x="435051" y="435105"/>
                  </a:moveTo>
                  <a:lnTo>
                    <a:pt x="217539" y="435105"/>
                  </a:lnTo>
                  <a:lnTo>
                    <a:pt x="435051" y="217566"/>
                  </a:lnTo>
                  <a:lnTo>
                    <a:pt x="435051" y="435105"/>
                  </a:lnTo>
                  <a:close/>
                  <a:moveTo>
                    <a:pt x="435051" y="27"/>
                  </a:moveTo>
                  <a:lnTo>
                    <a:pt x="217539" y="27"/>
                  </a:lnTo>
                  <a:lnTo>
                    <a:pt x="435051" y="217539"/>
                  </a:lnTo>
                  <a:lnTo>
                    <a:pt x="435051" y="27"/>
                  </a:lnTo>
                  <a:close/>
                </a:path>
              </a:pathLst>
            </a:custGeom>
            <a:grpFill/>
            <a:ln w="27192" cap="flat">
              <a:noFill/>
              <a:prstDash val="solid"/>
              <a:miter/>
            </a:ln>
          </p:spPr>
          <p:txBody>
            <a:bodyPr rtlCol="0" anchor="ctr"/>
            <a:lstStyle/>
            <a:p>
              <a:endParaRPr lang="uk-UA"/>
            </a:p>
          </p:txBody>
        </p:sp>
        <p:sp>
          <p:nvSpPr>
            <p:cNvPr id="313" name="Freeform: Shape 312">
              <a:extLst>
                <a:ext uri="{FF2B5EF4-FFF2-40B4-BE49-F238E27FC236}">
                  <a16:creationId xmlns:a16="http://schemas.microsoft.com/office/drawing/2014/main" id="{11A2764F-FC08-FC97-146B-B6E3B53E0841}"/>
                </a:ext>
              </a:extLst>
            </p:cNvPr>
            <p:cNvSpPr/>
            <p:nvPr/>
          </p:nvSpPr>
          <p:spPr>
            <a:xfrm>
              <a:off x="3446261"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14" name="Freeform: Shape 313">
              <a:extLst>
                <a:ext uri="{FF2B5EF4-FFF2-40B4-BE49-F238E27FC236}">
                  <a16:creationId xmlns:a16="http://schemas.microsoft.com/office/drawing/2014/main" id="{8952820A-2FFA-C2BE-A2FF-C765CE4910EF}"/>
                </a:ext>
              </a:extLst>
            </p:cNvPr>
            <p:cNvSpPr/>
            <p:nvPr/>
          </p:nvSpPr>
          <p:spPr>
            <a:xfrm>
              <a:off x="5186597" y="893014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315" name="Freeform: Shape 314">
              <a:extLst>
                <a:ext uri="{FF2B5EF4-FFF2-40B4-BE49-F238E27FC236}">
                  <a16:creationId xmlns:a16="http://schemas.microsoft.com/office/drawing/2014/main" id="{A30C8EAB-0F67-D2CF-B821-A6DEA3EFBB7B}"/>
                </a:ext>
              </a:extLst>
            </p:cNvPr>
            <p:cNvSpPr/>
            <p:nvPr/>
          </p:nvSpPr>
          <p:spPr>
            <a:xfrm>
              <a:off x="6056752"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316" name="Freeform: Shape 315">
              <a:extLst>
                <a:ext uri="{FF2B5EF4-FFF2-40B4-BE49-F238E27FC236}">
                  <a16:creationId xmlns:a16="http://schemas.microsoft.com/office/drawing/2014/main" id="{C7E911A2-BB7E-3B5C-D48B-C63C0065BA30}"/>
                </a:ext>
              </a:extLst>
            </p:cNvPr>
            <p:cNvSpPr/>
            <p:nvPr/>
          </p:nvSpPr>
          <p:spPr>
            <a:xfrm>
              <a:off x="7797089" y="8930148"/>
              <a:ext cx="435050" cy="435104"/>
            </a:xfrm>
            <a:custGeom>
              <a:avLst/>
              <a:gdLst>
                <a:gd name="connsiteX0" fmla="*/ 0 w 435050"/>
                <a:gd name="connsiteY0" fmla="*/ 435077 h 435104"/>
                <a:gd name="connsiteX1" fmla="*/ 217511 w 435050"/>
                <a:gd name="connsiteY1" fmla="*/ 435077 h 435104"/>
                <a:gd name="connsiteX2" fmla="*/ 217511 w 435050"/>
                <a:gd name="connsiteY2" fmla="*/ 217566 h 435104"/>
                <a:gd name="connsiteX3" fmla="*/ 0 w 435050"/>
                <a:gd name="connsiteY3" fmla="*/ 435077 h 435104"/>
                <a:gd name="connsiteX4" fmla="*/ 217511 w 435050"/>
                <a:gd name="connsiteY4" fmla="*/ 0 h 435104"/>
                <a:gd name="connsiteX5" fmla="*/ 0 w 435050"/>
                <a:gd name="connsiteY5" fmla="*/ 0 h 435104"/>
                <a:gd name="connsiteX6" fmla="*/ 217511 w 435050"/>
                <a:gd name="connsiteY6" fmla="*/ 217539 h 435104"/>
                <a:gd name="connsiteX7" fmla="*/ 217511 w 435050"/>
                <a:gd name="connsiteY7" fmla="*/ 0 h 435104"/>
                <a:gd name="connsiteX8" fmla="*/ 435050 w 435050"/>
                <a:gd name="connsiteY8" fmla="*/ 435105 h 435104"/>
                <a:gd name="connsiteX9" fmla="*/ 217539 w 435050"/>
                <a:gd name="connsiteY9" fmla="*/ 435105 h 435104"/>
                <a:gd name="connsiteX10" fmla="*/ 435050 w 435050"/>
                <a:gd name="connsiteY10" fmla="*/ 217566 h 435104"/>
                <a:gd name="connsiteX11" fmla="*/ 435050 w 435050"/>
                <a:gd name="connsiteY11" fmla="*/ 435105 h 435104"/>
                <a:gd name="connsiteX12" fmla="*/ 435050 w 435050"/>
                <a:gd name="connsiteY12" fmla="*/ 27 h 435104"/>
                <a:gd name="connsiteX13" fmla="*/ 217539 w 435050"/>
                <a:gd name="connsiteY13" fmla="*/ 27 h 435104"/>
                <a:gd name="connsiteX14" fmla="*/ 435050 w 435050"/>
                <a:gd name="connsiteY14" fmla="*/ 217539 h 435104"/>
                <a:gd name="connsiteX15" fmla="*/ 435050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1" y="435077"/>
                  </a:lnTo>
                  <a:lnTo>
                    <a:pt x="217511" y="217566"/>
                  </a:lnTo>
                  <a:lnTo>
                    <a:pt x="0" y="435077"/>
                  </a:lnTo>
                  <a:close/>
                  <a:moveTo>
                    <a:pt x="217511" y="0"/>
                  </a:moveTo>
                  <a:lnTo>
                    <a:pt x="0" y="0"/>
                  </a:lnTo>
                  <a:lnTo>
                    <a:pt x="217511" y="217539"/>
                  </a:lnTo>
                  <a:lnTo>
                    <a:pt x="217511" y="0"/>
                  </a:lnTo>
                  <a:close/>
                  <a:moveTo>
                    <a:pt x="435050" y="435105"/>
                  </a:moveTo>
                  <a:lnTo>
                    <a:pt x="217539" y="435105"/>
                  </a:lnTo>
                  <a:lnTo>
                    <a:pt x="435050" y="217566"/>
                  </a:lnTo>
                  <a:lnTo>
                    <a:pt x="435050" y="435105"/>
                  </a:lnTo>
                  <a:close/>
                  <a:moveTo>
                    <a:pt x="435050" y="27"/>
                  </a:moveTo>
                  <a:lnTo>
                    <a:pt x="217539" y="27"/>
                  </a:lnTo>
                  <a:lnTo>
                    <a:pt x="435050" y="217539"/>
                  </a:lnTo>
                  <a:lnTo>
                    <a:pt x="435050" y="27"/>
                  </a:lnTo>
                  <a:close/>
                </a:path>
              </a:pathLst>
            </a:custGeom>
            <a:grpFill/>
            <a:ln w="27192" cap="flat">
              <a:noFill/>
              <a:prstDash val="solid"/>
              <a:miter/>
            </a:ln>
          </p:spPr>
          <p:txBody>
            <a:bodyPr rtlCol="0" anchor="ctr"/>
            <a:lstStyle/>
            <a:p>
              <a:endParaRPr lang="uk-UA"/>
            </a:p>
          </p:txBody>
        </p:sp>
        <p:sp>
          <p:nvSpPr>
            <p:cNvPr id="317" name="Freeform: Shape 316">
              <a:extLst>
                <a:ext uri="{FF2B5EF4-FFF2-40B4-BE49-F238E27FC236}">
                  <a16:creationId xmlns:a16="http://schemas.microsoft.com/office/drawing/2014/main" id="{B9AB82AA-E476-3858-E2C5-15E50947FBEA}"/>
                </a:ext>
              </a:extLst>
            </p:cNvPr>
            <p:cNvSpPr/>
            <p:nvPr/>
          </p:nvSpPr>
          <p:spPr>
            <a:xfrm>
              <a:off x="6926907"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18" name="Freeform: Shape 317">
              <a:extLst>
                <a:ext uri="{FF2B5EF4-FFF2-40B4-BE49-F238E27FC236}">
                  <a16:creationId xmlns:a16="http://schemas.microsoft.com/office/drawing/2014/main" id="{9A6E7A68-B940-C364-C01E-FF2B2405D3E1}"/>
                </a:ext>
              </a:extLst>
            </p:cNvPr>
            <p:cNvSpPr/>
            <p:nvPr/>
          </p:nvSpPr>
          <p:spPr>
            <a:xfrm>
              <a:off x="8667217"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319" name="Freeform: Shape 318">
              <a:extLst>
                <a:ext uri="{FF2B5EF4-FFF2-40B4-BE49-F238E27FC236}">
                  <a16:creationId xmlns:a16="http://schemas.microsoft.com/office/drawing/2014/main" id="{1378BD5E-90EC-27D9-D682-5181B15838D5}"/>
                </a:ext>
              </a:extLst>
            </p:cNvPr>
            <p:cNvSpPr/>
            <p:nvPr/>
          </p:nvSpPr>
          <p:spPr>
            <a:xfrm>
              <a:off x="9537399"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22" y="217593"/>
                    <a:pt x="330604" y="240516"/>
                    <a:pt x="371366" y="281277"/>
                  </a:cubicBezTo>
                  <a:cubicBezTo>
                    <a:pt x="412155"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320" name="Freeform: Shape 319">
              <a:extLst>
                <a:ext uri="{FF2B5EF4-FFF2-40B4-BE49-F238E27FC236}">
                  <a16:creationId xmlns:a16="http://schemas.microsoft.com/office/drawing/2014/main" id="{5B50B119-B7F8-D091-C781-AD95A4F8CB97}"/>
                </a:ext>
              </a:extLst>
            </p:cNvPr>
            <p:cNvSpPr/>
            <p:nvPr/>
          </p:nvSpPr>
          <p:spPr>
            <a:xfrm>
              <a:off x="1127770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21" name="Freeform: Shape 320">
              <a:extLst>
                <a:ext uri="{FF2B5EF4-FFF2-40B4-BE49-F238E27FC236}">
                  <a16:creationId xmlns:a16="http://schemas.microsoft.com/office/drawing/2014/main" id="{DD0F5D43-882D-9222-5638-78B449B4F998}"/>
                </a:ext>
              </a:extLst>
            </p:cNvPr>
            <p:cNvSpPr/>
            <p:nvPr/>
          </p:nvSpPr>
          <p:spPr>
            <a:xfrm>
              <a:off x="10407554"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66 h 435077"/>
                <a:gd name="connsiteX9" fmla="*/ 435050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50" y="217539"/>
                  </a:lnTo>
                  <a:lnTo>
                    <a:pt x="435077" y="217539"/>
                  </a:lnTo>
                  <a:lnTo>
                    <a:pt x="435050" y="217539"/>
                  </a:lnTo>
                  <a:lnTo>
                    <a:pt x="435077" y="217566"/>
                  </a:lnTo>
                  <a:lnTo>
                    <a:pt x="435050"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22" name="Freeform: Shape 321">
              <a:extLst>
                <a:ext uri="{FF2B5EF4-FFF2-40B4-BE49-F238E27FC236}">
                  <a16:creationId xmlns:a16="http://schemas.microsoft.com/office/drawing/2014/main" id="{C32BE7ED-9B09-64F6-DCCF-7AED4859263E}"/>
                </a:ext>
              </a:extLst>
            </p:cNvPr>
            <p:cNvSpPr/>
            <p:nvPr/>
          </p:nvSpPr>
          <p:spPr>
            <a:xfrm>
              <a:off x="12147864" y="8930148"/>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27 h 435077"/>
                <a:gd name="connsiteX5" fmla="*/ 435104 w 435103"/>
                <a:gd name="connsiteY5" fmla="*/ 217566 h 435077"/>
                <a:gd name="connsiteX6" fmla="*/ 217565 w 435103"/>
                <a:gd name="connsiteY6" fmla="*/ 27 h 435077"/>
                <a:gd name="connsiteX7" fmla="*/ 435104 w 435103"/>
                <a:gd name="connsiteY7" fmla="*/ 27 h 435077"/>
                <a:gd name="connsiteX8" fmla="*/ 217565 w 435103"/>
                <a:gd name="connsiteY8" fmla="*/ 435077 h 435077"/>
                <a:gd name="connsiteX9" fmla="*/ 435104 w 435103"/>
                <a:gd name="connsiteY9" fmla="*/ 217566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66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27"/>
                  </a:moveTo>
                  <a:lnTo>
                    <a:pt x="435104" y="217566"/>
                  </a:lnTo>
                  <a:lnTo>
                    <a:pt x="217565" y="27"/>
                  </a:lnTo>
                  <a:lnTo>
                    <a:pt x="435104" y="27"/>
                  </a:lnTo>
                  <a:close/>
                  <a:moveTo>
                    <a:pt x="217565" y="435077"/>
                  </a:moveTo>
                  <a:lnTo>
                    <a:pt x="435104" y="217566"/>
                  </a:lnTo>
                  <a:lnTo>
                    <a:pt x="435104" y="435077"/>
                  </a:lnTo>
                  <a:lnTo>
                    <a:pt x="217565" y="435077"/>
                  </a:lnTo>
                  <a:close/>
                  <a:moveTo>
                    <a:pt x="217565" y="435077"/>
                  </a:moveTo>
                  <a:lnTo>
                    <a:pt x="27" y="217566"/>
                  </a:lnTo>
                  <a:lnTo>
                    <a:pt x="27" y="435077"/>
                  </a:lnTo>
                  <a:lnTo>
                    <a:pt x="217565" y="435077"/>
                  </a:lnTo>
                  <a:close/>
                </a:path>
              </a:pathLst>
            </a:custGeom>
            <a:grpFill/>
            <a:ln w="27192" cap="flat">
              <a:noFill/>
              <a:prstDash val="solid"/>
              <a:miter/>
            </a:ln>
          </p:spPr>
          <p:txBody>
            <a:bodyPr rtlCol="0" anchor="ctr"/>
            <a:lstStyle/>
            <a:p>
              <a:endParaRPr lang="uk-UA"/>
            </a:p>
          </p:txBody>
        </p:sp>
        <p:sp>
          <p:nvSpPr>
            <p:cNvPr id="323" name="Freeform: Shape 322">
              <a:extLst>
                <a:ext uri="{FF2B5EF4-FFF2-40B4-BE49-F238E27FC236}">
                  <a16:creationId xmlns:a16="http://schemas.microsoft.com/office/drawing/2014/main" id="{60C92545-D90D-996F-92EC-FB30E9FF18FC}"/>
                </a:ext>
              </a:extLst>
            </p:cNvPr>
            <p:cNvSpPr/>
            <p:nvPr/>
          </p:nvSpPr>
          <p:spPr>
            <a:xfrm>
              <a:off x="1301804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324" name="Freeform: Shape 323">
              <a:extLst>
                <a:ext uri="{FF2B5EF4-FFF2-40B4-BE49-F238E27FC236}">
                  <a16:creationId xmlns:a16="http://schemas.microsoft.com/office/drawing/2014/main" id="{494BAE9F-2469-DF5C-406D-F22F9AD0207F}"/>
                </a:ext>
              </a:extLst>
            </p:cNvPr>
            <p:cNvSpPr/>
            <p:nvPr/>
          </p:nvSpPr>
          <p:spPr>
            <a:xfrm>
              <a:off x="14758382"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25" name="Freeform: Shape 324">
              <a:extLst>
                <a:ext uri="{FF2B5EF4-FFF2-40B4-BE49-F238E27FC236}">
                  <a16:creationId xmlns:a16="http://schemas.microsoft.com/office/drawing/2014/main" id="{7D5ADAEF-C49E-2937-BA11-73CB07FF9898}"/>
                </a:ext>
              </a:extLst>
            </p:cNvPr>
            <p:cNvSpPr/>
            <p:nvPr/>
          </p:nvSpPr>
          <p:spPr>
            <a:xfrm>
              <a:off x="138881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26" name="Freeform: Shape 325">
              <a:extLst>
                <a:ext uri="{FF2B5EF4-FFF2-40B4-BE49-F238E27FC236}">
                  <a16:creationId xmlns:a16="http://schemas.microsoft.com/office/drawing/2014/main" id="{8D72A60D-B8CC-0256-49C8-C5EA646751A7}"/>
                </a:ext>
              </a:extLst>
            </p:cNvPr>
            <p:cNvSpPr/>
            <p:nvPr/>
          </p:nvSpPr>
          <p:spPr>
            <a:xfrm>
              <a:off x="15628536" y="893014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327" name="Freeform: Shape 326">
              <a:extLst>
                <a:ext uri="{FF2B5EF4-FFF2-40B4-BE49-F238E27FC236}">
                  <a16:creationId xmlns:a16="http://schemas.microsoft.com/office/drawing/2014/main" id="{0B29FE27-47AC-7D5F-6A78-7E4EF635EEFD}"/>
                </a:ext>
              </a:extLst>
            </p:cNvPr>
            <p:cNvSpPr/>
            <p:nvPr/>
          </p:nvSpPr>
          <p:spPr>
            <a:xfrm>
              <a:off x="1649871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328" name="Freeform: Shape 327">
              <a:extLst>
                <a:ext uri="{FF2B5EF4-FFF2-40B4-BE49-F238E27FC236}">
                  <a16:creationId xmlns:a16="http://schemas.microsoft.com/office/drawing/2014/main" id="{595FAF4D-7268-BA85-6E3D-8593E3B7658B}"/>
                </a:ext>
              </a:extLst>
            </p:cNvPr>
            <p:cNvSpPr/>
            <p:nvPr/>
          </p:nvSpPr>
          <p:spPr>
            <a:xfrm>
              <a:off x="1823902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29" name="Freeform: Shape 328">
              <a:extLst>
                <a:ext uri="{FF2B5EF4-FFF2-40B4-BE49-F238E27FC236}">
                  <a16:creationId xmlns:a16="http://schemas.microsoft.com/office/drawing/2014/main" id="{C2995364-DFD5-FC8C-A53C-A296CFAD8F0F}"/>
                </a:ext>
              </a:extLst>
            </p:cNvPr>
            <p:cNvSpPr/>
            <p:nvPr/>
          </p:nvSpPr>
          <p:spPr>
            <a:xfrm>
              <a:off x="173688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30" name="Freeform: Shape 329">
              <a:extLst>
                <a:ext uri="{FF2B5EF4-FFF2-40B4-BE49-F238E27FC236}">
                  <a16:creationId xmlns:a16="http://schemas.microsoft.com/office/drawing/2014/main" id="{360E356C-1AB2-8528-B870-70F3DB61EFEF}"/>
                </a:ext>
              </a:extLst>
            </p:cNvPr>
            <p:cNvSpPr/>
            <p:nvPr/>
          </p:nvSpPr>
          <p:spPr>
            <a:xfrm>
              <a:off x="19109210"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331" name="Freeform: Shape 330">
              <a:extLst>
                <a:ext uri="{FF2B5EF4-FFF2-40B4-BE49-F238E27FC236}">
                  <a16:creationId xmlns:a16="http://schemas.microsoft.com/office/drawing/2014/main" id="{E0D1976C-ACE5-48A9-6807-C1B3D761DC88}"/>
                </a:ext>
              </a:extLst>
            </p:cNvPr>
            <p:cNvSpPr/>
            <p:nvPr/>
          </p:nvSpPr>
          <p:spPr>
            <a:xfrm>
              <a:off x="1997936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332" name="Freeform: Shape 331">
              <a:extLst>
                <a:ext uri="{FF2B5EF4-FFF2-40B4-BE49-F238E27FC236}">
                  <a16:creationId xmlns:a16="http://schemas.microsoft.com/office/drawing/2014/main" id="{F43A6EED-DE82-FDFD-FE7E-80E6C896EB43}"/>
                </a:ext>
              </a:extLst>
            </p:cNvPr>
            <p:cNvSpPr/>
            <p:nvPr/>
          </p:nvSpPr>
          <p:spPr>
            <a:xfrm>
              <a:off x="21719702" y="893014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12 w 435077"/>
                <a:gd name="connsiteY4" fmla="*/ 0 h 435104"/>
                <a:gd name="connsiteX5" fmla="*/ 0 w 435077"/>
                <a:gd name="connsiteY5" fmla="*/ 0 h 435104"/>
                <a:gd name="connsiteX6" fmla="*/ 217512 w 435077"/>
                <a:gd name="connsiteY6" fmla="*/ 217539 h 435104"/>
                <a:gd name="connsiteX7" fmla="*/ 217512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12" y="0"/>
                  </a:moveTo>
                  <a:lnTo>
                    <a:pt x="0" y="0"/>
                  </a:lnTo>
                  <a:lnTo>
                    <a:pt x="217512" y="217539"/>
                  </a:lnTo>
                  <a:lnTo>
                    <a:pt x="217512"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33" name="Freeform: Shape 332">
              <a:extLst>
                <a:ext uri="{FF2B5EF4-FFF2-40B4-BE49-F238E27FC236}">
                  <a16:creationId xmlns:a16="http://schemas.microsoft.com/office/drawing/2014/main" id="{2DE41DDC-D407-1484-1BED-68AE6EAEC309}"/>
                </a:ext>
              </a:extLst>
            </p:cNvPr>
            <p:cNvSpPr/>
            <p:nvPr/>
          </p:nvSpPr>
          <p:spPr>
            <a:xfrm>
              <a:off x="20849520"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34" name="Freeform: Shape 333">
              <a:extLst>
                <a:ext uri="{FF2B5EF4-FFF2-40B4-BE49-F238E27FC236}">
                  <a16:creationId xmlns:a16="http://schemas.microsoft.com/office/drawing/2014/main" id="{1932B39F-F52E-0F78-71BC-23B633A249F3}"/>
                </a:ext>
              </a:extLst>
            </p:cNvPr>
            <p:cNvSpPr/>
            <p:nvPr/>
          </p:nvSpPr>
          <p:spPr>
            <a:xfrm>
              <a:off x="22589856"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335" name="Freeform: Shape 334">
              <a:extLst>
                <a:ext uri="{FF2B5EF4-FFF2-40B4-BE49-F238E27FC236}">
                  <a16:creationId xmlns:a16="http://schemas.microsoft.com/office/drawing/2014/main" id="{88C2B3FC-182F-2EBD-5790-761A2F08D977}"/>
                </a:ext>
              </a:extLst>
            </p:cNvPr>
            <p:cNvSpPr/>
            <p:nvPr/>
          </p:nvSpPr>
          <p:spPr>
            <a:xfrm>
              <a:off x="2346003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39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48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5" y="240516"/>
                    <a:pt x="371339" y="281277"/>
                  </a:cubicBezTo>
                  <a:cubicBezTo>
                    <a:pt x="412154" y="322066"/>
                    <a:pt x="435077" y="377402"/>
                    <a:pt x="435077" y="435077"/>
                  </a:cubicBezTo>
                  <a:lnTo>
                    <a:pt x="217539" y="435077"/>
                  </a:lnTo>
                  <a:lnTo>
                    <a:pt x="0" y="435077"/>
                  </a:lnTo>
                  <a:cubicBezTo>
                    <a:pt x="0" y="377402"/>
                    <a:pt x="22895" y="322066"/>
                    <a:pt x="63712" y="281277"/>
                  </a:cubicBezTo>
                  <a:cubicBezTo>
                    <a:pt x="104472" y="240516"/>
                    <a:pt x="159727" y="217593"/>
                    <a:pt x="217348" y="217539"/>
                  </a:cubicBezTo>
                  <a:lnTo>
                    <a:pt x="0" y="217539"/>
                  </a:lnTo>
                  <a:cubicBezTo>
                    <a:pt x="0" y="159864"/>
                    <a:pt x="22895" y="104527"/>
                    <a:pt x="63712" y="63739"/>
                  </a:cubicBezTo>
                  <a:cubicBezTo>
                    <a:pt x="104501"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336" name="Freeform: Shape 335">
              <a:extLst>
                <a:ext uri="{FF2B5EF4-FFF2-40B4-BE49-F238E27FC236}">
                  <a16:creationId xmlns:a16="http://schemas.microsoft.com/office/drawing/2014/main" id="{70EF7F9D-E260-5F54-8C60-B5C7D553528D}"/>
                </a:ext>
              </a:extLst>
            </p:cNvPr>
            <p:cNvSpPr/>
            <p:nvPr/>
          </p:nvSpPr>
          <p:spPr>
            <a:xfrm>
              <a:off x="2433019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37" name="Freeform: Shape 336">
              <a:extLst>
                <a:ext uri="{FF2B5EF4-FFF2-40B4-BE49-F238E27FC236}">
                  <a16:creationId xmlns:a16="http://schemas.microsoft.com/office/drawing/2014/main" id="{F78E7364-E210-0BCB-6F34-AEAD32F12DD6}"/>
                </a:ext>
              </a:extLst>
            </p:cNvPr>
            <p:cNvSpPr/>
            <p:nvPr/>
          </p:nvSpPr>
          <p:spPr>
            <a:xfrm>
              <a:off x="83576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38" name="Freeform: Shape 337">
              <a:extLst>
                <a:ext uri="{FF2B5EF4-FFF2-40B4-BE49-F238E27FC236}">
                  <a16:creationId xmlns:a16="http://schemas.microsoft.com/office/drawing/2014/main" id="{32177139-19C1-A2B1-E5E1-0D12AE437119}"/>
                </a:ext>
              </a:extLst>
            </p:cNvPr>
            <p:cNvSpPr/>
            <p:nvPr/>
          </p:nvSpPr>
          <p:spPr>
            <a:xfrm>
              <a:off x="-34398" y="9800303"/>
              <a:ext cx="435063" cy="435077"/>
            </a:xfrm>
            <a:custGeom>
              <a:avLst/>
              <a:gdLst>
                <a:gd name="connsiteX0" fmla="*/ 435064 w 435063"/>
                <a:gd name="connsiteY0" fmla="*/ 435077 h 435077"/>
                <a:gd name="connsiteX1" fmla="*/ 435064 w 435063"/>
                <a:gd name="connsiteY1" fmla="*/ 217566 h 435077"/>
                <a:gd name="connsiteX2" fmla="*/ 435064 w 435063"/>
                <a:gd name="connsiteY2" fmla="*/ 27 h 435077"/>
                <a:gd name="connsiteX3" fmla="*/ 217552 w 435063"/>
                <a:gd name="connsiteY3" fmla="*/ 27 h 435077"/>
                <a:gd name="connsiteX4" fmla="*/ 435064 w 435063"/>
                <a:gd name="connsiteY4" fmla="*/ 217566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66 h 435077"/>
                <a:gd name="connsiteX13" fmla="*/ 217525 w 435063"/>
                <a:gd name="connsiteY13" fmla="*/ 217566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66"/>
                  </a:lnTo>
                  <a:lnTo>
                    <a:pt x="435064" y="27"/>
                  </a:lnTo>
                  <a:lnTo>
                    <a:pt x="217552" y="27"/>
                  </a:lnTo>
                  <a:lnTo>
                    <a:pt x="435064" y="217566"/>
                  </a:lnTo>
                  <a:lnTo>
                    <a:pt x="217552" y="435077"/>
                  </a:lnTo>
                  <a:lnTo>
                    <a:pt x="435064" y="435077"/>
                  </a:lnTo>
                  <a:close/>
                  <a:moveTo>
                    <a:pt x="0" y="217539"/>
                  </a:moveTo>
                  <a:lnTo>
                    <a:pt x="0" y="0"/>
                  </a:lnTo>
                  <a:lnTo>
                    <a:pt x="217525" y="217539"/>
                  </a:lnTo>
                  <a:lnTo>
                    <a:pt x="0" y="217539"/>
                  </a:lnTo>
                  <a:close/>
                  <a:moveTo>
                    <a:pt x="0" y="435077"/>
                  </a:moveTo>
                  <a:lnTo>
                    <a:pt x="0" y="217566"/>
                  </a:lnTo>
                  <a:lnTo>
                    <a:pt x="217525" y="217566"/>
                  </a:lnTo>
                  <a:lnTo>
                    <a:pt x="0" y="435077"/>
                  </a:lnTo>
                  <a:close/>
                </a:path>
              </a:pathLst>
            </a:custGeom>
            <a:grpFill/>
            <a:ln w="27192" cap="flat">
              <a:noFill/>
              <a:prstDash val="solid"/>
              <a:miter/>
            </a:ln>
          </p:spPr>
          <p:txBody>
            <a:bodyPr rtlCol="0" anchor="ctr"/>
            <a:lstStyle/>
            <a:p>
              <a:endParaRPr lang="uk-UA"/>
            </a:p>
          </p:txBody>
        </p:sp>
        <p:sp>
          <p:nvSpPr>
            <p:cNvPr id="339" name="Freeform: Shape 338">
              <a:extLst>
                <a:ext uri="{FF2B5EF4-FFF2-40B4-BE49-F238E27FC236}">
                  <a16:creationId xmlns:a16="http://schemas.microsoft.com/office/drawing/2014/main" id="{4A43CAA2-72EF-7D0F-59DD-6C2C8F20D83C}"/>
                </a:ext>
              </a:extLst>
            </p:cNvPr>
            <p:cNvSpPr/>
            <p:nvPr/>
          </p:nvSpPr>
          <p:spPr>
            <a:xfrm>
              <a:off x="1705924"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340" name="Freeform: Shape 339">
              <a:extLst>
                <a:ext uri="{FF2B5EF4-FFF2-40B4-BE49-F238E27FC236}">
                  <a16:creationId xmlns:a16="http://schemas.microsoft.com/office/drawing/2014/main" id="{F2F8CC18-6963-CA52-6C11-C2B70009A958}"/>
                </a:ext>
              </a:extLst>
            </p:cNvPr>
            <p:cNvSpPr/>
            <p:nvPr/>
          </p:nvSpPr>
          <p:spPr>
            <a:xfrm>
              <a:off x="2576106"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50" y="194642"/>
                    <a:pt x="275214"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4"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341" name="Freeform: Shape 340">
              <a:extLst>
                <a:ext uri="{FF2B5EF4-FFF2-40B4-BE49-F238E27FC236}">
                  <a16:creationId xmlns:a16="http://schemas.microsoft.com/office/drawing/2014/main" id="{062E3D3C-656F-798B-5F29-891E8306980A}"/>
                </a:ext>
              </a:extLst>
            </p:cNvPr>
            <p:cNvSpPr/>
            <p:nvPr/>
          </p:nvSpPr>
          <p:spPr>
            <a:xfrm>
              <a:off x="4316416"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66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5" y="435077"/>
                  </a:moveTo>
                  <a:lnTo>
                    <a:pt x="217565" y="0"/>
                  </a:lnTo>
                  <a:lnTo>
                    <a:pt x="435077" y="217566"/>
                  </a:lnTo>
                  <a:lnTo>
                    <a:pt x="217565" y="435077"/>
                  </a:lnTo>
                  <a:close/>
                </a:path>
              </a:pathLst>
            </a:custGeom>
            <a:grpFill/>
            <a:ln w="27192" cap="flat">
              <a:noFill/>
              <a:prstDash val="solid"/>
              <a:miter/>
            </a:ln>
          </p:spPr>
          <p:txBody>
            <a:bodyPr rtlCol="0" anchor="ctr"/>
            <a:lstStyle/>
            <a:p>
              <a:endParaRPr lang="uk-UA"/>
            </a:p>
          </p:txBody>
        </p:sp>
        <p:sp>
          <p:nvSpPr>
            <p:cNvPr id="342" name="Freeform: Shape 341">
              <a:extLst>
                <a:ext uri="{FF2B5EF4-FFF2-40B4-BE49-F238E27FC236}">
                  <a16:creationId xmlns:a16="http://schemas.microsoft.com/office/drawing/2014/main" id="{5250EE02-2DE9-8A12-8A8F-9DBDD2DD688E}"/>
                </a:ext>
              </a:extLst>
            </p:cNvPr>
            <p:cNvSpPr/>
            <p:nvPr/>
          </p:nvSpPr>
          <p:spPr>
            <a:xfrm>
              <a:off x="3446261"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43" name="Freeform: Shape 342">
              <a:extLst>
                <a:ext uri="{FF2B5EF4-FFF2-40B4-BE49-F238E27FC236}">
                  <a16:creationId xmlns:a16="http://schemas.microsoft.com/office/drawing/2014/main" id="{E7A7F1F5-7EFA-9088-3CA3-B511340E10BC}"/>
                </a:ext>
              </a:extLst>
            </p:cNvPr>
            <p:cNvSpPr/>
            <p:nvPr/>
          </p:nvSpPr>
          <p:spPr>
            <a:xfrm>
              <a:off x="5186597"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344" name="Freeform: Shape 343">
              <a:extLst>
                <a:ext uri="{FF2B5EF4-FFF2-40B4-BE49-F238E27FC236}">
                  <a16:creationId xmlns:a16="http://schemas.microsoft.com/office/drawing/2014/main" id="{73EDBCAB-242E-40C9-2030-EA3B6D1273BF}"/>
                </a:ext>
              </a:extLst>
            </p:cNvPr>
            <p:cNvSpPr/>
            <p:nvPr/>
          </p:nvSpPr>
          <p:spPr>
            <a:xfrm>
              <a:off x="6056752"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345" name="Freeform: Shape 344">
              <a:extLst>
                <a:ext uri="{FF2B5EF4-FFF2-40B4-BE49-F238E27FC236}">
                  <a16:creationId xmlns:a16="http://schemas.microsoft.com/office/drawing/2014/main" id="{59E2C08C-6FBC-DC37-211A-C5069AE5F180}"/>
                </a:ext>
              </a:extLst>
            </p:cNvPr>
            <p:cNvSpPr/>
            <p:nvPr/>
          </p:nvSpPr>
          <p:spPr>
            <a:xfrm>
              <a:off x="779706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6 w 435077"/>
                <a:gd name="connsiteY4" fmla="*/ 435077 h 435077"/>
                <a:gd name="connsiteX5" fmla="*/ 217566 w 435077"/>
                <a:gd name="connsiteY5" fmla="*/ 0 h 435077"/>
                <a:gd name="connsiteX6" fmla="*/ 435077 w 435077"/>
                <a:gd name="connsiteY6" fmla="*/ 217566 h 435077"/>
                <a:gd name="connsiteX7" fmla="*/ 217566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6" y="435077"/>
                  </a:moveTo>
                  <a:lnTo>
                    <a:pt x="217566" y="0"/>
                  </a:lnTo>
                  <a:lnTo>
                    <a:pt x="435077" y="217566"/>
                  </a:lnTo>
                  <a:lnTo>
                    <a:pt x="217566" y="435077"/>
                  </a:lnTo>
                  <a:close/>
                </a:path>
              </a:pathLst>
            </a:custGeom>
            <a:grpFill/>
            <a:ln w="27192" cap="flat">
              <a:noFill/>
              <a:prstDash val="solid"/>
              <a:miter/>
            </a:ln>
          </p:spPr>
          <p:txBody>
            <a:bodyPr rtlCol="0" anchor="ctr"/>
            <a:lstStyle/>
            <a:p>
              <a:endParaRPr lang="uk-UA"/>
            </a:p>
          </p:txBody>
        </p:sp>
        <p:sp>
          <p:nvSpPr>
            <p:cNvPr id="346" name="Freeform: Shape 345">
              <a:extLst>
                <a:ext uri="{FF2B5EF4-FFF2-40B4-BE49-F238E27FC236}">
                  <a16:creationId xmlns:a16="http://schemas.microsoft.com/office/drawing/2014/main" id="{53271C58-4592-9FD8-B3A4-8E34C110365F}"/>
                </a:ext>
              </a:extLst>
            </p:cNvPr>
            <p:cNvSpPr/>
            <p:nvPr/>
          </p:nvSpPr>
          <p:spPr>
            <a:xfrm>
              <a:off x="6926907"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47" name="Freeform: Shape 346">
              <a:extLst>
                <a:ext uri="{FF2B5EF4-FFF2-40B4-BE49-F238E27FC236}">
                  <a16:creationId xmlns:a16="http://schemas.microsoft.com/office/drawing/2014/main" id="{B3F8638D-6385-BC69-BAAC-16BAA2E11CC3}"/>
                </a:ext>
              </a:extLst>
            </p:cNvPr>
            <p:cNvSpPr/>
            <p:nvPr/>
          </p:nvSpPr>
          <p:spPr>
            <a:xfrm>
              <a:off x="8667244"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348" name="Freeform: Shape 347">
              <a:extLst>
                <a:ext uri="{FF2B5EF4-FFF2-40B4-BE49-F238E27FC236}">
                  <a16:creationId xmlns:a16="http://schemas.microsoft.com/office/drawing/2014/main" id="{8D8D9505-9B17-779F-DFCA-635946DC459E}"/>
                </a:ext>
              </a:extLst>
            </p:cNvPr>
            <p:cNvSpPr/>
            <p:nvPr/>
          </p:nvSpPr>
          <p:spPr>
            <a:xfrm>
              <a:off x="9537399" y="980030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5" y="113039"/>
                    <a:pt x="371366" y="153827"/>
                  </a:cubicBezTo>
                  <a:cubicBezTo>
                    <a:pt x="330550" y="194642"/>
                    <a:pt x="275214"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5" y="322066"/>
                    <a:pt x="371366" y="281277"/>
                  </a:cubicBezTo>
                  <a:cubicBezTo>
                    <a:pt x="330550" y="240462"/>
                    <a:pt x="275214"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349" name="Freeform: Shape 348">
              <a:extLst>
                <a:ext uri="{FF2B5EF4-FFF2-40B4-BE49-F238E27FC236}">
                  <a16:creationId xmlns:a16="http://schemas.microsoft.com/office/drawing/2014/main" id="{6193F058-F03A-7B46-0BE6-9B5B94026582}"/>
                </a:ext>
              </a:extLst>
            </p:cNvPr>
            <p:cNvSpPr/>
            <p:nvPr/>
          </p:nvSpPr>
          <p:spPr>
            <a:xfrm>
              <a:off x="1127770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50" name="Freeform: Shape 349">
              <a:extLst>
                <a:ext uri="{FF2B5EF4-FFF2-40B4-BE49-F238E27FC236}">
                  <a16:creationId xmlns:a16="http://schemas.microsoft.com/office/drawing/2014/main" id="{7E0993CD-0929-C528-CCF2-1BDEE6E5B8A8}"/>
                </a:ext>
              </a:extLst>
            </p:cNvPr>
            <p:cNvSpPr/>
            <p:nvPr/>
          </p:nvSpPr>
          <p:spPr>
            <a:xfrm>
              <a:off x="1040755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1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66"/>
                  </a:lnTo>
                  <a:lnTo>
                    <a:pt x="217511" y="217566"/>
                  </a:lnTo>
                  <a:lnTo>
                    <a:pt x="0" y="435077"/>
                  </a:lnTo>
                  <a:close/>
                </a:path>
              </a:pathLst>
            </a:custGeom>
            <a:grpFill/>
            <a:ln w="27192" cap="flat">
              <a:noFill/>
              <a:prstDash val="solid"/>
              <a:miter/>
            </a:ln>
          </p:spPr>
          <p:txBody>
            <a:bodyPr rtlCol="0" anchor="ctr"/>
            <a:lstStyle/>
            <a:p>
              <a:endParaRPr lang="uk-UA"/>
            </a:p>
          </p:txBody>
        </p:sp>
        <p:sp>
          <p:nvSpPr>
            <p:cNvPr id="351" name="Freeform: Shape 350">
              <a:extLst>
                <a:ext uri="{FF2B5EF4-FFF2-40B4-BE49-F238E27FC236}">
                  <a16:creationId xmlns:a16="http://schemas.microsoft.com/office/drawing/2014/main" id="{2CE4DB87-1B45-65DB-EAD0-14871BCEC8FE}"/>
                </a:ext>
              </a:extLst>
            </p:cNvPr>
            <p:cNvSpPr/>
            <p:nvPr/>
          </p:nvSpPr>
          <p:spPr>
            <a:xfrm>
              <a:off x="12147891"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352" name="Freeform: Shape 351">
              <a:extLst>
                <a:ext uri="{FF2B5EF4-FFF2-40B4-BE49-F238E27FC236}">
                  <a16:creationId xmlns:a16="http://schemas.microsoft.com/office/drawing/2014/main" id="{BA682D0D-2281-9D95-AE6D-C753CBA89CBA}"/>
                </a:ext>
              </a:extLst>
            </p:cNvPr>
            <p:cNvSpPr/>
            <p:nvPr/>
          </p:nvSpPr>
          <p:spPr>
            <a:xfrm>
              <a:off x="1301804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53" name="Freeform: Shape 352">
              <a:extLst>
                <a:ext uri="{FF2B5EF4-FFF2-40B4-BE49-F238E27FC236}">
                  <a16:creationId xmlns:a16="http://schemas.microsoft.com/office/drawing/2014/main" id="{2E1A817A-2DD5-B971-19CE-48E0E2A2E6DA}"/>
                </a:ext>
              </a:extLst>
            </p:cNvPr>
            <p:cNvSpPr/>
            <p:nvPr/>
          </p:nvSpPr>
          <p:spPr>
            <a:xfrm>
              <a:off x="1475838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54" name="Freeform: Shape 353">
              <a:extLst>
                <a:ext uri="{FF2B5EF4-FFF2-40B4-BE49-F238E27FC236}">
                  <a16:creationId xmlns:a16="http://schemas.microsoft.com/office/drawing/2014/main" id="{FC693BDB-05E7-6C03-160B-6A6E9C475012}"/>
                </a:ext>
              </a:extLst>
            </p:cNvPr>
            <p:cNvSpPr/>
            <p:nvPr/>
          </p:nvSpPr>
          <p:spPr>
            <a:xfrm>
              <a:off x="1388820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55" name="Freeform: Shape 354">
              <a:extLst>
                <a:ext uri="{FF2B5EF4-FFF2-40B4-BE49-F238E27FC236}">
                  <a16:creationId xmlns:a16="http://schemas.microsoft.com/office/drawing/2014/main" id="{1C2B2945-C69C-4320-D114-6F2011AFF84F}"/>
                </a:ext>
              </a:extLst>
            </p:cNvPr>
            <p:cNvSpPr/>
            <p:nvPr/>
          </p:nvSpPr>
          <p:spPr>
            <a:xfrm>
              <a:off x="15628565"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356" name="Freeform: Shape 355">
              <a:extLst>
                <a:ext uri="{FF2B5EF4-FFF2-40B4-BE49-F238E27FC236}">
                  <a16:creationId xmlns:a16="http://schemas.microsoft.com/office/drawing/2014/main" id="{3CD9D052-DEDE-F96A-D23B-EA3B10810D59}"/>
                </a:ext>
              </a:extLst>
            </p:cNvPr>
            <p:cNvSpPr/>
            <p:nvPr/>
          </p:nvSpPr>
          <p:spPr>
            <a:xfrm>
              <a:off x="16498719" y="980030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357" name="Freeform: Shape 356">
              <a:extLst>
                <a:ext uri="{FF2B5EF4-FFF2-40B4-BE49-F238E27FC236}">
                  <a16:creationId xmlns:a16="http://schemas.microsoft.com/office/drawing/2014/main" id="{B13C2970-32C2-233F-C424-1AC5BF437DA2}"/>
                </a:ext>
              </a:extLst>
            </p:cNvPr>
            <p:cNvSpPr/>
            <p:nvPr/>
          </p:nvSpPr>
          <p:spPr>
            <a:xfrm>
              <a:off x="1823902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58" name="Freeform: Shape 357">
              <a:extLst>
                <a:ext uri="{FF2B5EF4-FFF2-40B4-BE49-F238E27FC236}">
                  <a16:creationId xmlns:a16="http://schemas.microsoft.com/office/drawing/2014/main" id="{CB678F61-3469-AD1E-49A3-C8BD7877A3B2}"/>
                </a:ext>
              </a:extLst>
            </p:cNvPr>
            <p:cNvSpPr/>
            <p:nvPr/>
          </p:nvSpPr>
          <p:spPr>
            <a:xfrm>
              <a:off x="1736887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359" name="Freeform: Shape 358">
              <a:extLst>
                <a:ext uri="{FF2B5EF4-FFF2-40B4-BE49-F238E27FC236}">
                  <a16:creationId xmlns:a16="http://schemas.microsoft.com/office/drawing/2014/main" id="{0CF9CEF5-AB5B-7013-6C61-DFABC8FF5787}"/>
                </a:ext>
              </a:extLst>
            </p:cNvPr>
            <p:cNvSpPr/>
            <p:nvPr/>
          </p:nvSpPr>
          <p:spPr>
            <a:xfrm>
              <a:off x="19109210" y="9800303"/>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360" name="Freeform: Shape 359">
              <a:extLst>
                <a:ext uri="{FF2B5EF4-FFF2-40B4-BE49-F238E27FC236}">
                  <a16:creationId xmlns:a16="http://schemas.microsoft.com/office/drawing/2014/main" id="{2F8418C5-FD84-B42B-D95C-E576F2EBC411}"/>
                </a:ext>
              </a:extLst>
            </p:cNvPr>
            <p:cNvSpPr/>
            <p:nvPr/>
          </p:nvSpPr>
          <p:spPr>
            <a:xfrm>
              <a:off x="1997936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61" name="Freeform: Shape 360">
              <a:extLst>
                <a:ext uri="{FF2B5EF4-FFF2-40B4-BE49-F238E27FC236}">
                  <a16:creationId xmlns:a16="http://schemas.microsoft.com/office/drawing/2014/main" id="{561AC187-0D38-C763-3EBE-E14844B633B3}"/>
                </a:ext>
              </a:extLst>
            </p:cNvPr>
            <p:cNvSpPr/>
            <p:nvPr/>
          </p:nvSpPr>
          <p:spPr>
            <a:xfrm>
              <a:off x="21719702" y="9800303"/>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62" name="Freeform: Shape 361">
              <a:extLst>
                <a:ext uri="{FF2B5EF4-FFF2-40B4-BE49-F238E27FC236}">
                  <a16:creationId xmlns:a16="http://schemas.microsoft.com/office/drawing/2014/main" id="{184AF3C4-A75B-0EA1-72AE-977963C68E11}"/>
                </a:ext>
              </a:extLst>
            </p:cNvPr>
            <p:cNvSpPr/>
            <p:nvPr/>
          </p:nvSpPr>
          <p:spPr>
            <a:xfrm>
              <a:off x="2084952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63" name="Freeform: Shape 362">
              <a:extLst>
                <a:ext uri="{FF2B5EF4-FFF2-40B4-BE49-F238E27FC236}">
                  <a16:creationId xmlns:a16="http://schemas.microsoft.com/office/drawing/2014/main" id="{0A3C4817-DB73-E3FC-BD38-6B0E42184BAC}"/>
                </a:ext>
              </a:extLst>
            </p:cNvPr>
            <p:cNvSpPr/>
            <p:nvPr/>
          </p:nvSpPr>
          <p:spPr>
            <a:xfrm>
              <a:off x="22589856" y="9800303"/>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364" name="Freeform: Shape 363">
              <a:extLst>
                <a:ext uri="{FF2B5EF4-FFF2-40B4-BE49-F238E27FC236}">
                  <a16:creationId xmlns:a16="http://schemas.microsoft.com/office/drawing/2014/main" id="{D3DA0B77-592E-3FC1-06F5-19A789C8E875}"/>
                </a:ext>
              </a:extLst>
            </p:cNvPr>
            <p:cNvSpPr/>
            <p:nvPr/>
          </p:nvSpPr>
          <p:spPr>
            <a:xfrm>
              <a:off x="23460039"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501" y="194642"/>
                    <a:pt x="63712" y="153827"/>
                  </a:cubicBezTo>
                  <a:close/>
                  <a:moveTo>
                    <a:pt x="63712"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365" name="Freeform: Shape 364">
              <a:extLst>
                <a:ext uri="{FF2B5EF4-FFF2-40B4-BE49-F238E27FC236}">
                  <a16:creationId xmlns:a16="http://schemas.microsoft.com/office/drawing/2014/main" id="{90FE989F-D466-0D35-CA4E-9E244B04E147}"/>
                </a:ext>
              </a:extLst>
            </p:cNvPr>
            <p:cNvSpPr/>
            <p:nvPr/>
          </p:nvSpPr>
          <p:spPr>
            <a:xfrm>
              <a:off x="2433019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66" name="Freeform: Shape 365">
              <a:extLst>
                <a:ext uri="{FF2B5EF4-FFF2-40B4-BE49-F238E27FC236}">
                  <a16:creationId xmlns:a16="http://schemas.microsoft.com/office/drawing/2014/main" id="{AF9616B8-B3DB-8FD4-22D7-D65631243D6B}"/>
                </a:ext>
              </a:extLst>
            </p:cNvPr>
            <p:cNvSpPr/>
            <p:nvPr/>
          </p:nvSpPr>
          <p:spPr>
            <a:xfrm>
              <a:off x="835742"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67" name="Freeform: Shape 366">
              <a:extLst>
                <a:ext uri="{FF2B5EF4-FFF2-40B4-BE49-F238E27FC236}">
                  <a16:creationId xmlns:a16="http://schemas.microsoft.com/office/drawing/2014/main" id="{56B7CB51-C6D8-1D03-08D6-9EBE8117013C}"/>
                </a:ext>
              </a:extLst>
            </p:cNvPr>
            <p:cNvSpPr/>
            <p:nvPr/>
          </p:nvSpPr>
          <p:spPr>
            <a:xfrm>
              <a:off x="-34407" y="10670458"/>
              <a:ext cx="435072" cy="435077"/>
            </a:xfrm>
            <a:custGeom>
              <a:avLst/>
              <a:gdLst>
                <a:gd name="connsiteX0" fmla="*/ 371360 w 435072"/>
                <a:gd name="connsiteY0" fmla="*/ 63739 h 435077"/>
                <a:gd name="connsiteX1" fmla="*/ 435072 w 435072"/>
                <a:gd name="connsiteY1" fmla="*/ 217539 h 435077"/>
                <a:gd name="connsiteX2" fmla="*/ 217724 w 435072"/>
                <a:gd name="connsiteY2" fmla="*/ 217539 h 435077"/>
                <a:gd name="connsiteX3" fmla="*/ 371360 w 435072"/>
                <a:gd name="connsiteY3" fmla="*/ 281277 h 435077"/>
                <a:gd name="connsiteX4" fmla="*/ 435072 w 435072"/>
                <a:gd name="connsiteY4" fmla="*/ 435077 h 435077"/>
                <a:gd name="connsiteX5" fmla="*/ 217533 w 435072"/>
                <a:gd name="connsiteY5" fmla="*/ 435077 h 435077"/>
                <a:gd name="connsiteX6" fmla="*/ 5 w 435072"/>
                <a:gd name="connsiteY6" fmla="*/ 435077 h 435077"/>
                <a:gd name="connsiteX7" fmla="*/ 63720 w 435072"/>
                <a:gd name="connsiteY7" fmla="*/ 281277 h 435077"/>
                <a:gd name="connsiteX8" fmla="*/ 217370 w 435072"/>
                <a:gd name="connsiteY8" fmla="*/ 217539 h 435077"/>
                <a:gd name="connsiteX9" fmla="*/ 0 w 435072"/>
                <a:gd name="connsiteY9" fmla="*/ 217539 h 435077"/>
                <a:gd name="connsiteX10" fmla="*/ 63717 w 435072"/>
                <a:gd name="connsiteY10" fmla="*/ 63739 h 435077"/>
                <a:gd name="connsiteX11" fmla="*/ 217533 w 435072"/>
                <a:gd name="connsiteY11" fmla="*/ 0 h 435077"/>
                <a:gd name="connsiteX12" fmla="*/ 371360 w 435072"/>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2" h="435077">
                  <a:moveTo>
                    <a:pt x="371360" y="63739"/>
                  </a:moveTo>
                  <a:cubicBezTo>
                    <a:pt x="412149" y="104527"/>
                    <a:pt x="435072" y="159864"/>
                    <a:pt x="435072" y="217539"/>
                  </a:cubicBezTo>
                  <a:lnTo>
                    <a:pt x="217724" y="217539"/>
                  </a:lnTo>
                  <a:cubicBezTo>
                    <a:pt x="275344" y="217593"/>
                    <a:pt x="330599" y="240516"/>
                    <a:pt x="371360" y="281277"/>
                  </a:cubicBezTo>
                  <a:cubicBezTo>
                    <a:pt x="412176" y="322066"/>
                    <a:pt x="435072" y="377402"/>
                    <a:pt x="435072" y="435077"/>
                  </a:cubicBezTo>
                  <a:lnTo>
                    <a:pt x="217533" y="435077"/>
                  </a:lnTo>
                  <a:lnTo>
                    <a:pt x="5" y="435077"/>
                  </a:lnTo>
                  <a:cubicBezTo>
                    <a:pt x="5" y="377402"/>
                    <a:pt x="22923" y="322066"/>
                    <a:pt x="63720" y="281277"/>
                  </a:cubicBezTo>
                  <a:cubicBezTo>
                    <a:pt x="104476" y="240516"/>
                    <a:pt x="159750" y="217593"/>
                    <a:pt x="217370" y="217539"/>
                  </a:cubicBezTo>
                  <a:lnTo>
                    <a:pt x="0" y="217539"/>
                  </a:lnTo>
                  <a:cubicBezTo>
                    <a:pt x="0" y="159864"/>
                    <a:pt x="22921" y="104527"/>
                    <a:pt x="63717" y="63739"/>
                  </a:cubicBezTo>
                  <a:cubicBezTo>
                    <a:pt x="104514" y="22923"/>
                    <a:pt x="159858" y="0"/>
                    <a:pt x="217533" y="0"/>
                  </a:cubicBezTo>
                  <a:cubicBezTo>
                    <a:pt x="275236" y="0"/>
                    <a:pt x="330572" y="22923"/>
                    <a:pt x="371360" y="63739"/>
                  </a:cubicBezTo>
                  <a:close/>
                </a:path>
              </a:pathLst>
            </a:custGeom>
            <a:grpFill/>
            <a:ln w="27192" cap="flat">
              <a:noFill/>
              <a:prstDash val="solid"/>
              <a:miter/>
            </a:ln>
          </p:spPr>
          <p:txBody>
            <a:bodyPr rtlCol="0" anchor="ctr"/>
            <a:lstStyle/>
            <a:p>
              <a:endParaRPr lang="uk-UA"/>
            </a:p>
          </p:txBody>
        </p:sp>
        <p:sp>
          <p:nvSpPr>
            <p:cNvPr id="368" name="Freeform: Shape 367">
              <a:extLst>
                <a:ext uri="{FF2B5EF4-FFF2-40B4-BE49-F238E27FC236}">
                  <a16:creationId xmlns:a16="http://schemas.microsoft.com/office/drawing/2014/main" id="{BB395674-A8C0-41FA-28CE-EC42DDF5FAAF}"/>
                </a:ext>
              </a:extLst>
            </p:cNvPr>
            <p:cNvSpPr/>
            <p:nvPr/>
          </p:nvSpPr>
          <p:spPr>
            <a:xfrm>
              <a:off x="170592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69" name="Freeform: Shape 368">
              <a:extLst>
                <a:ext uri="{FF2B5EF4-FFF2-40B4-BE49-F238E27FC236}">
                  <a16:creationId xmlns:a16="http://schemas.microsoft.com/office/drawing/2014/main" id="{EC3B8078-BC33-628E-63EF-563B61296FB0}"/>
                </a:ext>
              </a:extLst>
            </p:cNvPr>
            <p:cNvSpPr/>
            <p:nvPr/>
          </p:nvSpPr>
          <p:spPr>
            <a:xfrm>
              <a:off x="2576079" y="1067045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370" name="Freeform: Shape 369">
              <a:extLst>
                <a:ext uri="{FF2B5EF4-FFF2-40B4-BE49-F238E27FC236}">
                  <a16:creationId xmlns:a16="http://schemas.microsoft.com/office/drawing/2014/main" id="{E1BD25FF-8C7D-D787-7FED-05A9240782EE}"/>
                </a:ext>
              </a:extLst>
            </p:cNvPr>
            <p:cNvSpPr/>
            <p:nvPr/>
          </p:nvSpPr>
          <p:spPr>
            <a:xfrm>
              <a:off x="4316416"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71" name="Freeform: Shape 370">
              <a:extLst>
                <a:ext uri="{FF2B5EF4-FFF2-40B4-BE49-F238E27FC236}">
                  <a16:creationId xmlns:a16="http://schemas.microsoft.com/office/drawing/2014/main" id="{CB2A5D8B-25B5-0A7C-52CF-F03C1C030BDD}"/>
                </a:ext>
              </a:extLst>
            </p:cNvPr>
            <p:cNvSpPr/>
            <p:nvPr/>
          </p:nvSpPr>
          <p:spPr>
            <a:xfrm>
              <a:off x="3446261"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41" y="0"/>
                    <a:pt x="330577" y="22923"/>
                    <a:pt x="371366" y="63739"/>
                  </a:cubicBezTo>
                  <a:close/>
                </a:path>
              </a:pathLst>
            </a:custGeom>
            <a:grpFill/>
            <a:ln w="27192" cap="flat">
              <a:noFill/>
              <a:prstDash val="solid"/>
              <a:miter/>
            </a:ln>
          </p:spPr>
          <p:txBody>
            <a:bodyPr rtlCol="0" anchor="ctr"/>
            <a:lstStyle/>
            <a:p>
              <a:endParaRPr lang="uk-UA"/>
            </a:p>
          </p:txBody>
        </p:sp>
        <p:sp>
          <p:nvSpPr>
            <p:cNvPr id="372" name="Freeform: Shape 371">
              <a:extLst>
                <a:ext uri="{FF2B5EF4-FFF2-40B4-BE49-F238E27FC236}">
                  <a16:creationId xmlns:a16="http://schemas.microsoft.com/office/drawing/2014/main" id="{06A9F0DE-AFF1-B3F7-BB10-4928296B2046}"/>
                </a:ext>
              </a:extLst>
            </p:cNvPr>
            <p:cNvSpPr/>
            <p:nvPr/>
          </p:nvSpPr>
          <p:spPr>
            <a:xfrm>
              <a:off x="5186597" y="1067045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73" name="Freeform: Shape 372">
              <a:extLst>
                <a:ext uri="{FF2B5EF4-FFF2-40B4-BE49-F238E27FC236}">
                  <a16:creationId xmlns:a16="http://schemas.microsoft.com/office/drawing/2014/main" id="{CE000EF5-36C6-4327-D337-3696E70CE07F}"/>
                </a:ext>
              </a:extLst>
            </p:cNvPr>
            <p:cNvSpPr/>
            <p:nvPr/>
          </p:nvSpPr>
          <p:spPr>
            <a:xfrm>
              <a:off x="6056752" y="1067045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374" name="Freeform: Shape 373">
              <a:extLst>
                <a:ext uri="{FF2B5EF4-FFF2-40B4-BE49-F238E27FC236}">
                  <a16:creationId xmlns:a16="http://schemas.microsoft.com/office/drawing/2014/main" id="{8B42A008-4AE7-F39A-67E4-84AE3358E199}"/>
                </a:ext>
              </a:extLst>
            </p:cNvPr>
            <p:cNvSpPr/>
            <p:nvPr/>
          </p:nvSpPr>
          <p:spPr>
            <a:xfrm>
              <a:off x="7797062"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75" name="Freeform: Shape 374">
              <a:extLst>
                <a:ext uri="{FF2B5EF4-FFF2-40B4-BE49-F238E27FC236}">
                  <a16:creationId xmlns:a16="http://schemas.microsoft.com/office/drawing/2014/main" id="{2D022756-6240-E429-3BB9-0A6E6BEC1324}"/>
                </a:ext>
              </a:extLst>
            </p:cNvPr>
            <p:cNvSpPr/>
            <p:nvPr/>
          </p:nvSpPr>
          <p:spPr>
            <a:xfrm>
              <a:off x="6926907"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376" name="Freeform: Shape 375">
              <a:extLst>
                <a:ext uri="{FF2B5EF4-FFF2-40B4-BE49-F238E27FC236}">
                  <a16:creationId xmlns:a16="http://schemas.microsoft.com/office/drawing/2014/main" id="{B14C534E-F3BE-EFCF-5CA4-4F067C864583}"/>
                </a:ext>
              </a:extLst>
            </p:cNvPr>
            <p:cNvSpPr/>
            <p:nvPr/>
          </p:nvSpPr>
          <p:spPr>
            <a:xfrm>
              <a:off x="8667217"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77" name="Freeform: Shape 376">
              <a:extLst>
                <a:ext uri="{FF2B5EF4-FFF2-40B4-BE49-F238E27FC236}">
                  <a16:creationId xmlns:a16="http://schemas.microsoft.com/office/drawing/2014/main" id="{E0F6F510-58BC-68E3-F943-C8204B6F7898}"/>
                </a:ext>
              </a:extLst>
            </p:cNvPr>
            <p:cNvSpPr/>
            <p:nvPr/>
          </p:nvSpPr>
          <p:spPr>
            <a:xfrm>
              <a:off x="9537371"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378" name="Freeform: Shape 377">
              <a:extLst>
                <a:ext uri="{FF2B5EF4-FFF2-40B4-BE49-F238E27FC236}">
                  <a16:creationId xmlns:a16="http://schemas.microsoft.com/office/drawing/2014/main" id="{6BB5AD26-429B-18D9-1FA7-32EBE5C7B87A}"/>
                </a:ext>
              </a:extLst>
            </p:cNvPr>
            <p:cNvSpPr/>
            <p:nvPr/>
          </p:nvSpPr>
          <p:spPr>
            <a:xfrm>
              <a:off x="11277709"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49 w 435077"/>
                <a:gd name="connsiteY5" fmla="*/ 217539 h 435077"/>
                <a:gd name="connsiteX6" fmla="*/ 435077 w 435077"/>
                <a:gd name="connsiteY6" fmla="*/ 217539 h 435077"/>
                <a:gd name="connsiteX7" fmla="*/ 435049 w 435077"/>
                <a:gd name="connsiteY7" fmla="*/ 217539 h 435077"/>
                <a:gd name="connsiteX8" fmla="*/ 435077 w 435077"/>
                <a:gd name="connsiteY8" fmla="*/ 217566 h 435077"/>
                <a:gd name="connsiteX9" fmla="*/ 435049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49" y="217539"/>
                  </a:lnTo>
                  <a:lnTo>
                    <a:pt x="435077" y="217539"/>
                  </a:lnTo>
                  <a:lnTo>
                    <a:pt x="435049" y="217539"/>
                  </a:lnTo>
                  <a:lnTo>
                    <a:pt x="435077" y="217566"/>
                  </a:lnTo>
                  <a:lnTo>
                    <a:pt x="435049"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379" name="Freeform: Shape 378">
              <a:extLst>
                <a:ext uri="{FF2B5EF4-FFF2-40B4-BE49-F238E27FC236}">
                  <a16:creationId xmlns:a16="http://schemas.microsoft.com/office/drawing/2014/main" id="{B8210F42-532D-AD35-5420-7A2E07BE2CEE}"/>
                </a:ext>
              </a:extLst>
            </p:cNvPr>
            <p:cNvSpPr/>
            <p:nvPr/>
          </p:nvSpPr>
          <p:spPr>
            <a:xfrm>
              <a:off x="10407526" y="10670458"/>
              <a:ext cx="435104" cy="435077"/>
            </a:xfrm>
            <a:custGeom>
              <a:avLst/>
              <a:gdLst>
                <a:gd name="connsiteX0" fmla="*/ 371366 w 435104"/>
                <a:gd name="connsiteY0" fmla="*/ 63739 h 435077"/>
                <a:gd name="connsiteX1" fmla="*/ 435077 w 435104"/>
                <a:gd name="connsiteY1" fmla="*/ 217539 h 435077"/>
                <a:gd name="connsiteX2" fmla="*/ 217730 w 435104"/>
                <a:gd name="connsiteY2" fmla="*/ 217539 h 435077"/>
                <a:gd name="connsiteX3" fmla="*/ 371366 w 435104"/>
                <a:gd name="connsiteY3" fmla="*/ 281277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77 h 435077"/>
                <a:gd name="connsiteX8" fmla="*/ 217376 w 435104"/>
                <a:gd name="connsiteY8" fmla="*/ 217539 h 435077"/>
                <a:gd name="connsiteX9" fmla="*/ 0 w 435104"/>
                <a:gd name="connsiteY9" fmla="*/ 217539 h 435077"/>
                <a:gd name="connsiteX10" fmla="*/ 63739 w 435104"/>
                <a:gd name="connsiteY10" fmla="*/ 63739 h 435077"/>
                <a:gd name="connsiteX11" fmla="*/ 217539 w 435104"/>
                <a:gd name="connsiteY11" fmla="*/ 0 h 435077"/>
                <a:gd name="connsiteX12" fmla="*/ 371366 w 435104"/>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39"/>
                  </a:moveTo>
                  <a:cubicBezTo>
                    <a:pt x="412182" y="104527"/>
                    <a:pt x="435077" y="159864"/>
                    <a:pt x="435077" y="217539"/>
                  </a:cubicBezTo>
                  <a:lnTo>
                    <a:pt x="217730" y="217539"/>
                  </a:lnTo>
                  <a:cubicBezTo>
                    <a:pt x="275350" y="217593"/>
                    <a:pt x="330632" y="240516"/>
                    <a:pt x="371366" y="281277"/>
                  </a:cubicBezTo>
                  <a:cubicBezTo>
                    <a:pt x="412182" y="322066"/>
                    <a:pt x="435105" y="377402"/>
                    <a:pt x="435105" y="435077"/>
                  </a:cubicBezTo>
                  <a:lnTo>
                    <a:pt x="217566" y="435077"/>
                  </a:lnTo>
                  <a:lnTo>
                    <a:pt x="27" y="435077"/>
                  </a:lnTo>
                  <a:cubicBezTo>
                    <a:pt x="27" y="377402"/>
                    <a:pt x="22924" y="322066"/>
                    <a:pt x="63739" y="281277"/>
                  </a:cubicBezTo>
                  <a:cubicBezTo>
                    <a:pt x="104501" y="240516"/>
                    <a:pt x="159755" y="217593"/>
                    <a:pt x="217376" y="217539"/>
                  </a:cubicBezTo>
                  <a:lnTo>
                    <a:pt x="0" y="217539"/>
                  </a:lnTo>
                  <a:cubicBezTo>
                    <a:pt x="0" y="159864"/>
                    <a:pt x="22924" y="104527"/>
                    <a:pt x="63739" y="63739"/>
                  </a:cubicBezTo>
                  <a:cubicBezTo>
                    <a:pt x="104527" y="22923"/>
                    <a:pt x="159864" y="0"/>
                    <a:pt x="217539" y="0"/>
                  </a:cubicBezTo>
                  <a:cubicBezTo>
                    <a:pt x="275241" y="0"/>
                    <a:pt x="330578" y="22923"/>
                    <a:pt x="371366" y="63739"/>
                  </a:cubicBezTo>
                  <a:close/>
                </a:path>
              </a:pathLst>
            </a:custGeom>
            <a:grpFill/>
            <a:ln w="27192" cap="flat">
              <a:noFill/>
              <a:prstDash val="solid"/>
              <a:miter/>
            </a:ln>
          </p:spPr>
          <p:txBody>
            <a:bodyPr rtlCol="0" anchor="ctr"/>
            <a:lstStyle/>
            <a:p>
              <a:endParaRPr lang="uk-UA"/>
            </a:p>
          </p:txBody>
        </p:sp>
        <p:sp>
          <p:nvSpPr>
            <p:cNvPr id="380" name="Freeform: Shape 379">
              <a:extLst>
                <a:ext uri="{FF2B5EF4-FFF2-40B4-BE49-F238E27FC236}">
                  <a16:creationId xmlns:a16="http://schemas.microsoft.com/office/drawing/2014/main" id="{BB9E6442-99EC-47CA-40DE-0E5EE0318316}"/>
                </a:ext>
              </a:extLst>
            </p:cNvPr>
            <p:cNvSpPr/>
            <p:nvPr/>
          </p:nvSpPr>
          <p:spPr>
            <a:xfrm>
              <a:off x="1214786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81" name="Freeform: Shape 380">
              <a:extLst>
                <a:ext uri="{FF2B5EF4-FFF2-40B4-BE49-F238E27FC236}">
                  <a16:creationId xmlns:a16="http://schemas.microsoft.com/office/drawing/2014/main" id="{09F62C5A-AADF-6FA9-7681-041E21DA6082}"/>
                </a:ext>
              </a:extLst>
            </p:cNvPr>
            <p:cNvSpPr/>
            <p:nvPr/>
          </p:nvSpPr>
          <p:spPr>
            <a:xfrm>
              <a:off x="1301804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382" name="Freeform: Shape 381">
              <a:extLst>
                <a:ext uri="{FF2B5EF4-FFF2-40B4-BE49-F238E27FC236}">
                  <a16:creationId xmlns:a16="http://schemas.microsoft.com/office/drawing/2014/main" id="{3AC30AAE-6DB3-BCD4-F85F-C49F4C6E7553}"/>
                </a:ext>
              </a:extLst>
            </p:cNvPr>
            <p:cNvSpPr/>
            <p:nvPr/>
          </p:nvSpPr>
          <p:spPr>
            <a:xfrm>
              <a:off x="14758328"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83" name="Freeform: Shape 382">
              <a:extLst>
                <a:ext uri="{FF2B5EF4-FFF2-40B4-BE49-F238E27FC236}">
                  <a16:creationId xmlns:a16="http://schemas.microsoft.com/office/drawing/2014/main" id="{DAD43225-7487-E2BD-7B3D-F8A760CDA52F}"/>
                </a:ext>
              </a:extLst>
            </p:cNvPr>
            <p:cNvSpPr/>
            <p:nvPr/>
          </p:nvSpPr>
          <p:spPr>
            <a:xfrm>
              <a:off x="13888200" y="10670458"/>
              <a:ext cx="435077" cy="435077"/>
            </a:xfrm>
            <a:custGeom>
              <a:avLst/>
              <a:gdLst>
                <a:gd name="connsiteX0" fmla="*/ 371365 w 435077"/>
                <a:gd name="connsiteY0" fmla="*/ 63739 h 435077"/>
                <a:gd name="connsiteX1" fmla="*/ 435077 w 435077"/>
                <a:gd name="connsiteY1" fmla="*/ 217539 h 435077"/>
                <a:gd name="connsiteX2" fmla="*/ 217730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30" y="217539"/>
                  </a:lnTo>
                  <a:cubicBezTo>
                    <a:pt x="275349" y="217593"/>
                    <a:pt x="330605" y="240516"/>
                    <a:pt x="371365" y="281277"/>
                  </a:cubicBezTo>
                  <a:cubicBezTo>
                    <a:pt x="412182" y="322066"/>
                    <a:pt x="435077" y="377402"/>
                    <a:pt x="435077" y="435077"/>
                  </a:cubicBezTo>
                  <a:lnTo>
                    <a:pt x="217539" y="435077"/>
                  </a:lnTo>
                  <a:lnTo>
                    <a:pt x="0" y="435077"/>
                  </a:lnTo>
                  <a:cubicBezTo>
                    <a:pt x="0" y="377402"/>
                    <a:pt x="22924" y="322066"/>
                    <a:pt x="63739" y="281277"/>
                  </a:cubicBezTo>
                  <a:cubicBezTo>
                    <a:pt x="104472" y="240516"/>
                    <a:pt x="159755" y="217593"/>
                    <a:pt x="217376" y="217539"/>
                  </a:cubicBezTo>
                  <a:lnTo>
                    <a:pt x="0" y="217539"/>
                  </a:lnTo>
                  <a:cubicBezTo>
                    <a:pt x="0" y="159864"/>
                    <a:pt x="22924" y="104527"/>
                    <a:pt x="63712"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384" name="Freeform: Shape 383">
              <a:extLst>
                <a:ext uri="{FF2B5EF4-FFF2-40B4-BE49-F238E27FC236}">
                  <a16:creationId xmlns:a16="http://schemas.microsoft.com/office/drawing/2014/main" id="{50446D0F-85B8-1156-260F-0160CB036C8A}"/>
                </a:ext>
              </a:extLst>
            </p:cNvPr>
            <p:cNvSpPr/>
            <p:nvPr/>
          </p:nvSpPr>
          <p:spPr>
            <a:xfrm>
              <a:off x="1562853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85" name="Freeform: Shape 384">
              <a:extLst>
                <a:ext uri="{FF2B5EF4-FFF2-40B4-BE49-F238E27FC236}">
                  <a16:creationId xmlns:a16="http://schemas.microsoft.com/office/drawing/2014/main" id="{5F7EEA66-4420-A54F-575B-E1D8DF4D81B5}"/>
                </a:ext>
              </a:extLst>
            </p:cNvPr>
            <p:cNvSpPr/>
            <p:nvPr/>
          </p:nvSpPr>
          <p:spPr>
            <a:xfrm>
              <a:off x="16498691" y="1067045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386" name="Freeform: Shape 385">
              <a:extLst>
                <a:ext uri="{FF2B5EF4-FFF2-40B4-BE49-F238E27FC236}">
                  <a16:creationId xmlns:a16="http://schemas.microsoft.com/office/drawing/2014/main" id="{604A788F-CBBE-AF19-7EDD-B81893C8AF57}"/>
                </a:ext>
              </a:extLst>
            </p:cNvPr>
            <p:cNvSpPr/>
            <p:nvPr/>
          </p:nvSpPr>
          <p:spPr>
            <a:xfrm>
              <a:off x="18239029"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87" name="Freeform: Shape 386">
              <a:extLst>
                <a:ext uri="{FF2B5EF4-FFF2-40B4-BE49-F238E27FC236}">
                  <a16:creationId xmlns:a16="http://schemas.microsoft.com/office/drawing/2014/main" id="{6007FDD5-E505-6146-B8E2-87A877F6EAFF}"/>
                </a:ext>
              </a:extLst>
            </p:cNvPr>
            <p:cNvSpPr/>
            <p:nvPr/>
          </p:nvSpPr>
          <p:spPr>
            <a:xfrm>
              <a:off x="17368874" y="1067045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388" name="Freeform: Shape 387">
              <a:extLst>
                <a:ext uri="{FF2B5EF4-FFF2-40B4-BE49-F238E27FC236}">
                  <a16:creationId xmlns:a16="http://schemas.microsoft.com/office/drawing/2014/main" id="{CBB063E0-31AC-1129-A399-56E1223B9608}"/>
                </a:ext>
              </a:extLst>
            </p:cNvPr>
            <p:cNvSpPr/>
            <p:nvPr/>
          </p:nvSpPr>
          <p:spPr>
            <a:xfrm>
              <a:off x="1910918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5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5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5" y="435105"/>
                  </a:lnTo>
                  <a:lnTo>
                    <a:pt x="435077" y="217566"/>
                  </a:lnTo>
                  <a:lnTo>
                    <a:pt x="435077" y="435105"/>
                  </a:lnTo>
                  <a:close/>
                  <a:moveTo>
                    <a:pt x="435077" y="27"/>
                  </a:moveTo>
                  <a:lnTo>
                    <a:pt x="217565"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89" name="Freeform: Shape 388">
              <a:extLst>
                <a:ext uri="{FF2B5EF4-FFF2-40B4-BE49-F238E27FC236}">
                  <a16:creationId xmlns:a16="http://schemas.microsoft.com/office/drawing/2014/main" id="{31B134E7-9D95-D2F8-D83F-E9FB62FBF92D}"/>
                </a:ext>
              </a:extLst>
            </p:cNvPr>
            <p:cNvSpPr/>
            <p:nvPr/>
          </p:nvSpPr>
          <p:spPr>
            <a:xfrm>
              <a:off x="1997936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390" name="Freeform: Shape 389">
              <a:extLst>
                <a:ext uri="{FF2B5EF4-FFF2-40B4-BE49-F238E27FC236}">
                  <a16:creationId xmlns:a16="http://schemas.microsoft.com/office/drawing/2014/main" id="{AE6F31C6-DC6A-DF25-2839-6998A92F2E33}"/>
                </a:ext>
              </a:extLst>
            </p:cNvPr>
            <p:cNvSpPr/>
            <p:nvPr/>
          </p:nvSpPr>
          <p:spPr>
            <a:xfrm>
              <a:off x="21719675"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391" name="Freeform: Shape 390">
              <a:extLst>
                <a:ext uri="{FF2B5EF4-FFF2-40B4-BE49-F238E27FC236}">
                  <a16:creationId xmlns:a16="http://schemas.microsoft.com/office/drawing/2014/main" id="{4564816A-BA59-86E2-554B-2DF3AE8BA3A0}"/>
                </a:ext>
              </a:extLst>
            </p:cNvPr>
            <p:cNvSpPr/>
            <p:nvPr/>
          </p:nvSpPr>
          <p:spPr>
            <a:xfrm>
              <a:off x="20849520" y="1067045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55" y="217593"/>
                    <a:pt x="217376" y="217539"/>
                  </a:cubicBezTo>
                  <a:lnTo>
                    <a:pt x="0" y="217539"/>
                  </a:lnTo>
                  <a:cubicBezTo>
                    <a:pt x="0" y="159864"/>
                    <a:pt x="22924" y="104527"/>
                    <a:pt x="63712" y="63739"/>
                  </a:cubicBezTo>
                  <a:cubicBezTo>
                    <a:pt x="104501"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392" name="Freeform: Shape 391">
              <a:extLst>
                <a:ext uri="{FF2B5EF4-FFF2-40B4-BE49-F238E27FC236}">
                  <a16:creationId xmlns:a16="http://schemas.microsoft.com/office/drawing/2014/main" id="{CB6E4490-8969-B68A-9F9A-232FF67EB4F9}"/>
                </a:ext>
              </a:extLst>
            </p:cNvPr>
            <p:cNvSpPr/>
            <p:nvPr/>
          </p:nvSpPr>
          <p:spPr>
            <a:xfrm>
              <a:off x="2258985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393" name="Freeform: Shape 392">
              <a:extLst>
                <a:ext uri="{FF2B5EF4-FFF2-40B4-BE49-F238E27FC236}">
                  <a16:creationId xmlns:a16="http://schemas.microsoft.com/office/drawing/2014/main" id="{6365B678-1274-7360-0624-81B365870A56}"/>
                </a:ext>
              </a:extLst>
            </p:cNvPr>
            <p:cNvSpPr/>
            <p:nvPr/>
          </p:nvSpPr>
          <p:spPr>
            <a:xfrm>
              <a:off x="23460011" y="10670458"/>
              <a:ext cx="435105" cy="435077"/>
            </a:xfrm>
            <a:custGeom>
              <a:avLst/>
              <a:gdLst>
                <a:gd name="connsiteX0" fmla="*/ 217539 w 435105"/>
                <a:gd name="connsiteY0" fmla="*/ 0 h 435077"/>
                <a:gd name="connsiteX1" fmla="*/ 0 w 435105"/>
                <a:gd name="connsiteY1" fmla="*/ 0 h 435077"/>
                <a:gd name="connsiteX2" fmla="*/ 0 w 435105"/>
                <a:gd name="connsiteY2" fmla="*/ 217539 h 435077"/>
                <a:gd name="connsiteX3" fmla="*/ 217539 w 435105"/>
                <a:gd name="connsiteY3" fmla="*/ 0 h 435077"/>
                <a:gd name="connsiteX4" fmla="*/ 435106 w 435105"/>
                <a:gd name="connsiteY4" fmla="*/ 27 h 435077"/>
                <a:gd name="connsiteX5" fmla="*/ 435106 w 435105"/>
                <a:gd name="connsiteY5" fmla="*/ 217566 h 435077"/>
                <a:gd name="connsiteX6" fmla="*/ 217567 w 435105"/>
                <a:gd name="connsiteY6" fmla="*/ 27 h 435077"/>
                <a:gd name="connsiteX7" fmla="*/ 435106 w 435105"/>
                <a:gd name="connsiteY7" fmla="*/ 27 h 435077"/>
                <a:gd name="connsiteX8" fmla="*/ 217567 w 435105"/>
                <a:gd name="connsiteY8" fmla="*/ 435077 h 435077"/>
                <a:gd name="connsiteX9" fmla="*/ 435106 w 435105"/>
                <a:gd name="connsiteY9" fmla="*/ 217566 h 435077"/>
                <a:gd name="connsiteX10" fmla="*/ 435106 w 435105"/>
                <a:gd name="connsiteY10" fmla="*/ 435077 h 435077"/>
                <a:gd name="connsiteX11" fmla="*/ 217567 w 435105"/>
                <a:gd name="connsiteY11" fmla="*/ 435077 h 435077"/>
                <a:gd name="connsiteX12" fmla="*/ 217567 w 435105"/>
                <a:gd name="connsiteY12" fmla="*/ 435077 h 435077"/>
                <a:gd name="connsiteX13" fmla="*/ 28 w 435105"/>
                <a:gd name="connsiteY13" fmla="*/ 217566 h 435077"/>
                <a:gd name="connsiteX14" fmla="*/ 28 w 435105"/>
                <a:gd name="connsiteY14" fmla="*/ 435077 h 435077"/>
                <a:gd name="connsiteX15" fmla="*/ 217567 w 435105"/>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5" h="435077">
                  <a:moveTo>
                    <a:pt x="217539" y="0"/>
                  </a:moveTo>
                  <a:lnTo>
                    <a:pt x="0" y="0"/>
                  </a:lnTo>
                  <a:lnTo>
                    <a:pt x="0" y="217539"/>
                  </a:lnTo>
                  <a:lnTo>
                    <a:pt x="217539" y="0"/>
                  </a:lnTo>
                  <a:close/>
                  <a:moveTo>
                    <a:pt x="435106" y="27"/>
                  </a:moveTo>
                  <a:lnTo>
                    <a:pt x="435106" y="217566"/>
                  </a:lnTo>
                  <a:lnTo>
                    <a:pt x="217567" y="27"/>
                  </a:lnTo>
                  <a:lnTo>
                    <a:pt x="435106" y="27"/>
                  </a:lnTo>
                  <a:close/>
                  <a:moveTo>
                    <a:pt x="217567" y="435077"/>
                  </a:moveTo>
                  <a:lnTo>
                    <a:pt x="435106" y="217566"/>
                  </a:lnTo>
                  <a:lnTo>
                    <a:pt x="435106" y="435077"/>
                  </a:lnTo>
                  <a:lnTo>
                    <a:pt x="217567" y="435077"/>
                  </a:lnTo>
                  <a:close/>
                  <a:moveTo>
                    <a:pt x="217567" y="435077"/>
                  </a:moveTo>
                  <a:lnTo>
                    <a:pt x="28" y="217566"/>
                  </a:lnTo>
                  <a:lnTo>
                    <a:pt x="28" y="435077"/>
                  </a:lnTo>
                  <a:lnTo>
                    <a:pt x="217567" y="435077"/>
                  </a:lnTo>
                  <a:close/>
                </a:path>
              </a:pathLst>
            </a:custGeom>
            <a:grpFill/>
            <a:ln w="27192" cap="flat">
              <a:noFill/>
              <a:prstDash val="solid"/>
              <a:miter/>
            </a:ln>
          </p:spPr>
          <p:txBody>
            <a:bodyPr rtlCol="0" anchor="ctr"/>
            <a:lstStyle/>
            <a:p>
              <a:endParaRPr lang="uk-UA"/>
            </a:p>
          </p:txBody>
        </p:sp>
        <p:sp>
          <p:nvSpPr>
            <p:cNvPr id="394" name="Freeform: Shape 393">
              <a:extLst>
                <a:ext uri="{FF2B5EF4-FFF2-40B4-BE49-F238E27FC236}">
                  <a16:creationId xmlns:a16="http://schemas.microsoft.com/office/drawing/2014/main" id="{262682A1-CCD8-A4F4-D5AE-42905C11436D}"/>
                </a:ext>
              </a:extLst>
            </p:cNvPr>
            <p:cNvSpPr/>
            <p:nvPr/>
          </p:nvSpPr>
          <p:spPr>
            <a:xfrm>
              <a:off x="24330194" y="10670458"/>
              <a:ext cx="435077" cy="435077"/>
            </a:xfrm>
            <a:custGeom>
              <a:avLst/>
              <a:gdLst>
                <a:gd name="connsiteX0" fmla="*/ 371447 w 435077"/>
                <a:gd name="connsiteY0" fmla="*/ 63739 h 435077"/>
                <a:gd name="connsiteX1" fmla="*/ 435077 w 435077"/>
                <a:gd name="connsiteY1" fmla="*/ 217539 h 435077"/>
                <a:gd name="connsiteX2" fmla="*/ 217811 w 435077"/>
                <a:gd name="connsiteY2" fmla="*/ 217539 h 435077"/>
                <a:gd name="connsiteX3" fmla="*/ 37144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267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44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447" y="63739"/>
                  </a:moveTo>
                  <a:cubicBezTo>
                    <a:pt x="412235" y="104527"/>
                    <a:pt x="435077" y="159864"/>
                    <a:pt x="435077" y="217539"/>
                  </a:cubicBezTo>
                  <a:lnTo>
                    <a:pt x="217811" y="217539"/>
                  </a:lnTo>
                  <a:cubicBezTo>
                    <a:pt x="275459" y="217593"/>
                    <a:pt x="330658" y="240516"/>
                    <a:pt x="371447" y="281277"/>
                  </a:cubicBezTo>
                  <a:cubicBezTo>
                    <a:pt x="412235" y="322066"/>
                    <a:pt x="435077" y="377402"/>
                    <a:pt x="435077" y="435077"/>
                  </a:cubicBezTo>
                  <a:lnTo>
                    <a:pt x="217539" y="435077"/>
                  </a:lnTo>
                  <a:lnTo>
                    <a:pt x="0" y="435077"/>
                  </a:lnTo>
                  <a:cubicBezTo>
                    <a:pt x="0" y="377402"/>
                    <a:pt x="22924" y="322066"/>
                    <a:pt x="63712" y="281277"/>
                  </a:cubicBezTo>
                  <a:cubicBezTo>
                    <a:pt x="104472" y="240516"/>
                    <a:pt x="159727" y="217593"/>
                    <a:pt x="217267" y="217539"/>
                  </a:cubicBezTo>
                  <a:lnTo>
                    <a:pt x="0" y="217539"/>
                  </a:lnTo>
                  <a:cubicBezTo>
                    <a:pt x="0" y="159864"/>
                    <a:pt x="22924" y="104527"/>
                    <a:pt x="63712" y="63739"/>
                  </a:cubicBezTo>
                  <a:cubicBezTo>
                    <a:pt x="104501" y="22923"/>
                    <a:pt x="159836" y="0"/>
                    <a:pt x="217539" y="0"/>
                  </a:cubicBezTo>
                  <a:cubicBezTo>
                    <a:pt x="275186" y="0"/>
                    <a:pt x="330658" y="22923"/>
                    <a:pt x="371447" y="63739"/>
                  </a:cubicBezTo>
                  <a:close/>
                </a:path>
              </a:pathLst>
            </a:custGeom>
            <a:grpFill/>
            <a:ln w="27192" cap="flat">
              <a:noFill/>
              <a:prstDash val="solid"/>
              <a:miter/>
            </a:ln>
          </p:spPr>
          <p:txBody>
            <a:bodyPr rtlCol="0" anchor="ctr"/>
            <a:lstStyle/>
            <a:p>
              <a:endParaRPr lang="uk-UA"/>
            </a:p>
          </p:txBody>
        </p:sp>
        <p:sp>
          <p:nvSpPr>
            <p:cNvPr id="395" name="Freeform: Shape 394">
              <a:extLst>
                <a:ext uri="{FF2B5EF4-FFF2-40B4-BE49-F238E27FC236}">
                  <a16:creationId xmlns:a16="http://schemas.microsoft.com/office/drawing/2014/main" id="{6E373078-3C35-E1A3-7B4E-C2FE18F87AE2}"/>
                </a:ext>
              </a:extLst>
            </p:cNvPr>
            <p:cNvSpPr/>
            <p:nvPr/>
          </p:nvSpPr>
          <p:spPr>
            <a:xfrm>
              <a:off x="83574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396" name="Freeform: Shape 395">
              <a:extLst>
                <a:ext uri="{FF2B5EF4-FFF2-40B4-BE49-F238E27FC236}">
                  <a16:creationId xmlns:a16="http://schemas.microsoft.com/office/drawing/2014/main" id="{C8ECCEE5-FF85-1462-5AC2-929C34FA4258}"/>
                </a:ext>
              </a:extLst>
            </p:cNvPr>
            <p:cNvSpPr/>
            <p:nvPr/>
          </p:nvSpPr>
          <p:spPr>
            <a:xfrm>
              <a:off x="-34407" y="11540612"/>
              <a:ext cx="435072" cy="435077"/>
            </a:xfrm>
            <a:custGeom>
              <a:avLst/>
              <a:gdLst>
                <a:gd name="connsiteX0" fmla="*/ 63717 w 435072"/>
                <a:gd name="connsiteY0" fmla="*/ 153827 h 435077"/>
                <a:gd name="connsiteX1" fmla="*/ 0 w 435072"/>
                <a:gd name="connsiteY1" fmla="*/ 0 h 435077"/>
                <a:gd name="connsiteX2" fmla="*/ 217533 w 435072"/>
                <a:gd name="connsiteY2" fmla="*/ 0 h 435077"/>
                <a:gd name="connsiteX3" fmla="*/ 435072 w 435072"/>
                <a:gd name="connsiteY3" fmla="*/ 0 h 435077"/>
                <a:gd name="connsiteX4" fmla="*/ 371360 w 435072"/>
                <a:gd name="connsiteY4" fmla="*/ 153827 h 435077"/>
                <a:gd name="connsiteX5" fmla="*/ 217533 w 435072"/>
                <a:gd name="connsiteY5" fmla="*/ 217539 h 435077"/>
                <a:gd name="connsiteX6" fmla="*/ 63717 w 435072"/>
                <a:gd name="connsiteY6" fmla="*/ 153827 h 435077"/>
                <a:gd name="connsiteX7" fmla="*/ 63717 w 435072"/>
                <a:gd name="connsiteY7" fmla="*/ 281277 h 435077"/>
                <a:gd name="connsiteX8" fmla="*/ 0 w 435072"/>
                <a:gd name="connsiteY8" fmla="*/ 435077 h 435077"/>
                <a:gd name="connsiteX9" fmla="*/ 217533 w 435072"/>
                <a:gd name="connsiteY9" fmla="*/ 435077 h 435077"/>
                <a:gd name="connsiteX10" fmla="*/ 435072 w 435072"/>
                <a:gd name="connsiteY10" fmla="*/ 435077 h 435077"/>
                <a:gd name="connsiteX11" fmla="*/ 371360 w 435072"/>
                <a:gd name="connsiteY11" fmla="*/ 281277 h 435077"/>
                <a:gd name="connsiteX12" fmla="*/ 217533 w 435072"/>
                <a:gd name="connsiteY12" fmla="*/ 217539 h 435077"/>
                <a:gd name="connsiteX13" fmla="*/ 63717 w 435072"/>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2" h="435077">
                  <a:moveTo>
                    <a:pt x="63717" y="153827"/>
                  </a:moveTo>
                  <a:cubicBezTo>
                    <a:pt x="22921" y="113039"/>
                    <a:pt x="0" y="57702"/>
                    <a:pt x="0" y="0"/>
                  </a:cubicBezTo>
                  <a:lnTo>
                    <a:pt x="217533" y="0"/>
                  </a:lnTo>
                  <a:lnTo>
                    <a:pt x="435072" y="0"/>
                  </a:lnTo>
                  <a:cubicBezTo>
                    <a:pt x="435072" y="57702"/>
                    <a:pt x="412149" y="113039"/>
                    <a:pt x="371360" y="153827"/>
                  </a:cubicBezTo>
                  <a:cubicBezTo>
                    <a:pt x="330572" y="194642"/>
                    <a:pt x="275236" y="217539"/>
                    <a:pt x="217533" y="217539"/>
                  </a:cubicBezTo>
                  <a:cubicBezTo>
                    <a:pt x="159858" y="217539"/>
                    <a:pt x="104514" y="194642"/>
                    <a:pt x="63717" y="153827"/>
                  </a:cubicBezTo>
                  <a:close/>
                  <a:moveTo>
                    <a:pt x="63717" y="281277"/>
                  </a:moveTo>
                  <a:cubicBezTo>
                    <a:pt x="22921" y="322066"/>
                    <a:pt x="0" y="377402"/>
                    <a:pt x="0" y="435077"/>
                  </a:cubicBezTo>
                  <a:lnTo>
                    <a:pt x="217533" y="435077"/>
                  </a:lnTo>
                  <a:lnTo>
                    <a:pt x="435072" y="435077"/>
                  </a:lnTo>
                  <a:cubicBezTo>
                    <a:pt x="435072" y="377402"/>
                    <a:pt x="412149" y="322066"/>
                    <a:pt x="371360" y="281277"/>
                  </a:cubicBezTo>
                  <a:cubicBezTo>
                    <a:pt x="330572" y="240462"/>
                    <a:pt x="275236" y="217539"/>
                    <a:pt x="217533" y="217539"/>
                  </a:cubicBezTo>
                  <a:cubicBezTo>
                    <a:pt x="159858" y="217539"/>
                    <a:pt x="104514" y="240462"/>
                    <a:pt x="63717" y="281277"/>
                  </a:cubicBezTo>
                  <a:close/>
                </a:path>
              </a:pathLst>
            </a:custGeom>
            <a:grpFill/>
            <a:ln w="27192" cap="flat">
              <a:noFill/>
              <a:prstDash val="solid"/>
              <a:miter/>
            </a:ln>
          </p:spPr>
          <p:txBody>
            <a:bodyPr rtlCol="0" anchor="ctr"/>
            <a:lstStyle/>
            <a:p>
              <a:endParaRPr lang="uk-UA"/>
            </a:p>
          </p:txBody>
        </p:sp>
        <p:sp>
          <p:nvSpPr>
            <p:cNvPr id="397" name="Freeform: Shape 396">
              <a:extLst>
                <a:ext uri="{FF2B5EF4-FFF2-40B4-BE49-F238E27FC236}">
                  <a16:creationId xmlns:a16="http://schemas.microsoft.com/office/drawing/2014/main" id="{72E3D57C-7C27-9B64-51E5-E52049B54CE5}"/>
                </a:ext>
              </a:extLst>
            </p:cNvPr>
            <p:cNvSpPr/>
            <p:nvPr/>
          </p:nvSpPr>
          <p:spPr>
            <a:xfrm>
              <a:off x="170592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398" name="Freeform: Shape 397">
              <a:extLst>
                <a:ext uri="{FF2B5EF4-FFF2-40B4-BE49-F238E27FC236}">
                  <a16:creationId xmlns:a16="http://schemas.microsoft.com/office/drawing/2014/main" id="{2BAB1434-6399-065C-68CB-A4C408C74D89}"/>
                </a:ext>
              </a:extLst>
            </p:cNvPr>
            <p:cNvSpPr/>
            <p:nvPr/>
          </p:nvSpPr>
          <p:spPr>
            <a:xfrm>
              <a:off x="2576106"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399" name="Freeform: Shape 398">
              <a:extLst>
                <a:ext uri="{FF2B5EF4-FFF2-40B4-BE49-F238E27FC236}">
                  <a16:creationId xmlns:a16="http://schemas.microsoft.com/office/drawing/2014/main" id="{9CB57AB0-A354-3486-C529-2F9105CDCE09}"/>
                </a:ext>
              </a:extLst>
            </p:cNvPr>
            <p:cNvSpPr/>
            <p:nvPr/>
          </p:nvSpPr>
          <p:spPr>
            <a:xfrm>
              <a:off x="4316416"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00" name="Freeform: Shape 399">
              <a:extLst>
                <a:ext uri="{FF2B5EF4-FFF2-40B4-BE49-F238E27FC236}">
                  <a16:creationId xmlns:a16="http://schemas.microsoft.com/office/drawing/2014/main" id="{A5396570-CD4C-F876-22FC-14C55BD49194}"/>
                </a:ext>
              </a:extLst>
            </p:cNvPr>
            <p:cNvSpPr/>
            <p:nvPr/>
          </p:nvSpPr>
          <p:spPr>
            <a:xfrm>
              <a:off x="3446261"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77" y="194642"/>
                    <a:pt x="275241"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77" y="240462"/>
                    <a:pt x="275241"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401" name="Freeform: Shape 400">
              <a:extLst>
                <a:ext uri="{FF2B5EF4-FFF2-40B4-BE49-F238E27FC236}">
                  <a16:creationId xmlns:a16="http://schemas.microsoft.com/office/drawing/2014/main" id="{06931EE5-ED2A-5D0F-EFE5-A86FF17B6342}"/>
                </a:ext>
              </a:extLst>
            </p:cNvPr>
            <p:cNvSpPr/>
            <p:nvPr/>
          </p:nvSpPr>
          <p:spPr>
            <a:xfrm>
              <a:off x="5186597" y="1154061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02" name="Freeform: Shape 401">
              <a:extLst>
                <a:ext uri="{FF2B5EF4-FFF2-40B4-BE49-F238E27FC236}">
                  <a16:creationId xmlns:a16="http://schemas.microsoft.com/office/drawing/2014/main" id="{EAC73275-1F51-790C-2943-900582F8D649}"/>
                </a:ext>
              </a:extLst>
            </p:cNvPr>
            <p:cNvSpPr/>
            <p:nvPr/>
          </p:nvSpPr>
          <p:spPr>
            <a:xfrm>
              <a:off x="6056752"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03" name="Freeform: Shape 402">
              <a:extLst>
                <a:ext uri="{FF2B5EF4-FFF2-40B4-BE49-F238E27FC236}">
                  <a16:creationId xmlns:a16="http://schemas.microsoft.com/office/drawing/2014/main" id="{65EB04A4-E90B-28B9-9317-E0891DA6D3CF}"/>
                </a:ext>
              </a:extLst>
            </p:cNvPr>
            <p:cNvSpPr/>
            <p:nvPr/>
          </p:nvSpPr>
          <p:spPr>
            <a:xfrm>
              <a:off x="779706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04" name="Freeform: Shape 403">
              <a:extLst>
                <a:ext uri="{FF2B5EF4-FFF2-40B4-BE49-F238E27FC236}">
                  <a16:creationId xmlns:a16="http://schemas.microsoft.com/office/drawing/2014/main" id="{E82D1396-8DE5-87C0-D788-64F01690E8D9}"/>
                </a:ext>
              </a:extLst>
            </p:cNvPr>
            <p:cNvSpPr/>
            <p:nvPr/>
          </p:nvSpPr>
          <p:spPr>
            <a:xfrm>
              <a:off x="6926907"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405" name="Freeform: Shape 404">
              <a:extLst>
                <a:ext uri="{FF2B5EF4-FFF2-40B4-BE49-F238E27FC236}">
                  <a16:creationId xmlns:a16="http://schemas.microsoft.com/office/drawing/2014/main" id="{A5E8B7C1-5DCA-A249-9847-CC3B0F214F8A}"/>
                </a:ext>
              </a:extLst>
            </p:cNvPr>
            <p:cNvSpPr/>
            <p:nvPr/>
          </p:nvSpPr>
          <p:spPr>
            <a:xfrm>
              <a:off x="8667217"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06" name="Freeform: Shape 405">
              <a:extLst>
                <a:ext uri="{FF2B5EF4-FFF2-40B4-BE49-F238E27FC236}">
                  <a16:creationId xmlns:a16="http://schemas.microsoft.com/office/drawing/2014/main" id="{A6D5903D-89FD-2B1F-38A8-F79D8A96A313}"/>
                </a:ext>
              </a:extLst>
            </p:cNvPr>
            <p:cNvSpPr/>
            <p:nvPr/>
          </p:nvSpPr>
          <p:spPr>
            <a:xfrm>
              <a:off x="953739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407" name="Freeform: Shape 406">
              <a:extLst>
                <a:ext uri="{FF2B5EF4-FFF2-40B4-BE49-F238E27FC236}">
                  <a16:creationId xmlns:a16="http://schemas.microsoft.com/office/drawing/2014/main" id="{1C11D475-5CE1-F057-FC6E-CCBB6E1A2AD2}"/>
                </a:ext>
              </a:extLst>
            </p:cNvPr>
            <p:cNvSpPr/>
            <p:nvPr/>
          </p:nvSpPr>
          <p:spPr>
            <a:xfrm>
              <a:off x="1127770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408" name="Freeform: Shape 407">
              <a:extLst>
                <a:ext uri="{FF2B5EF4-FFF2-40B4-BE49-F238E27FC236}">
                  <a16:creationId xmlns:a16="http://schemas.microsoft.com/office/drawing/2014/main" id="{49897E87-EC39-C3C2-612B-6B9A7A64289F}"/>
                </a:ext>
              </a:extLst>
            </p:cNvPr>
            <p:cNvSpPr/>
            <p:nvPr/>
          </p:nvSpPr>
          <p:spPr>
            <a:xfrm>
              <a:off x="10407526" y="1154061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42"/>
                    <a:pt x="275241" y="217539"/>
                    <a:pt x="217539" y="217539"/>
                  </a:cubicBezTo>
                  <a:cubicBezTo>
                    <a:pt x="159864" y="217539"/>
                    <a:pt x="104527" y="194642"/>
                    <a:pt x="63739" y="153827"/>
                  </a:cubicBezTo>
                  <a:close/>
                  <a:moveTo>
                    <a:pt x="63739" y="281277"/>
                  </a:moveTo>
                  <a:cubicBezTo>
                    <a:pt x="22924" y="322066"/>
                    <a:pt x="0" y="377402"/>
                    <a:pt x="0" y="435077"/>
                  </a:cubicBezTo>
                  <a:lnTo>
                    <a:pt x="217539" y="435077"/>
                  </a:lnTo>
                  <a:lnTo>
                    <a:pt x="435077" y="435077"/>
                  </a:lnTo>
                  <a:cubicBezTo>
                    <a:pt x="435077" y="377402"/>
                    <a:pt x="412182" y="322066"/>
                    <a:pt x="371366" y="281277"/>
                  </a:cubicBezTo>
                  <a:cubicBezTo>
                    <a:pt x="330578" y="240462"/>
                    <a:pt x="275241"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409" name="Freeform: Shape 408">
              <a:extLst>
                <a:ext uri="{FF2B5EF4-FFF2-40B4-BE49-F238E27FC236}">
                  <a16:creationId xmlns:a16="http://schemas.microsoft.com/office/drawing/2014/main" id="{41885C32-BFC0-3281-5596-D04E3EA01D34}"/>
                </a:ext>
              </a:extLst>
            </p:cNvPr>
            <p:cNvSpPr/>
            <p:nvPr/>
          </p:nvSpPr>
          <p:spPr>
            <a:xfrm>
              <a:off x="1214786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0" name="Freeform: Shape 409">
              <a:extLst>
                <a:ext uri="{FF2B5EF4-FFF2-40B4-BE49-F238E27FC236}">
                  <a16:creationId xmlns:a16="http://schemas.microsoft.com/office/drawing/2014/main" id="{3FD0D914-040F-D411-EECA-80082B925EAC}"/>
                </a:ext>
              </a:extLst>
            </p:cNvPr>
            <p:cNvSpPr/>
            <p:nvPr/>
          </p:nvSpPr>
          <p:spPr>
            <a:xfrm>
              <a:off x="13018045"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11" name="Freeform: Shape 410">
              <a:extLst>
                <a:ext uri="{FF2B5EF4-FFF2-40B4-BE49-F238E27FC236}">
                  <a16:creationId xmlns:a16="http://schemas.microsoft.com/office/drawing/2014/main" id="{AC96E6B9-CBA2-9A84-031C-1BE5E3F21013}"/>
                </a:ext>
              </a:extLst>
            </p:cNvPr>
            <p:cNvSpPr/>
            <p:nvPr/>
          </p:nvSpPr>
          <p:spPr>
            <a:xfrm>
              <a:off x="14758355" y="11540612"/>
              <a:ext cx="435103" cy="435077"/>
            </a:xfrm>
            <a:custGeom>
              <a:avLst/>
              <a:gdLst>
                <a:gd name="connsiteX0" fmla="*/ 435104 w 435103"/>
                <a:gd name="connsiteY0" fmla="*/ 435077 h 435077"/>
                <a:gd name="connsiteX1" fmla="*/ 435104 w 435103"/>
                <a:gd name="connsiteY1" fmla="*/ 217566 h 435077"/>
                <a:gd name="connsiteX2" fmla="*/ 435104 w 435103"/>
                <a:gd name="connsiteY2" fmla="*/ 27 h 435077"/>
                <a:gd name="connsiteX3" fmla="*/ 217565 w 435103"/>
                <a:gd name="connsiteY3" fmla="*/ 27 h 435077"/>
                <a:gd name="connsiteX4" fmla="*/ 435104 w 435103"/>
                <a:gd name="connsiteY4" fmla="*/ 217566 h 435077"/>
                <a:gd name="connsiteX5" fmla="*/ 217565 w 435103"/>
                <a:gd name="connsiteY5" fmla="*/ 435077 h 435077"/>
                <a:gd name="connsiteX6" fmla="*/ 435104 w 435103"/>
                <a:gd name="connsiteY6" fmla="*/ 435077 h 435077"/>
                <a:gd name="connsiteX7" fmla="*/ 0 w 435103"/>
                <a:gd name="connsiteY7" fmla="*/ 217539 h 435077"/>
                <a:gd name="connsiteX8" fmla="*/ 0 w 435103"/>
                <a:gd name="connsiteY8" fmla="*/ 0 h 435077"/>
                <a:gd name="connsiteX9" fmla="*/ 217539 w 435103"/>
                <a:gd name="connsiteY9" fmla="*/ 217539 h 435077"/>
                <a:gd name="connsiteX10" fmla="*/ 0 w 435103"/>
                <a:gd name="connsiteY10" fmla="*/ 217539 h 435077"/>
                <a:gd name="connsiteX11" fmla="*/ 27 w 435103"/>
                <a:gd name="connsiteY11" fmla="*/ 435077 h 435077"/>
                <a:gd name="connsiteX12" fmla="*/ 27 w 435103"/>
                <a:gd name="connsiteY12" fmla="*/ 217566 h 435077"/>
                <a:gd name="connsiteX13" fmla="*/ 217539 w 435103"/>
                <a:gd name="connsiteY13" fmla="*/ 217566 h 435077"/>
                <a:gd name="connsiteX14" fmla="*/ 27 w 43510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3" h="435077">
                  <a:moveTo>
                    <a:pt x="435104" y="435077"/>
                  </a:moveTo>
                  <a:lnTo>
                    <a:pt x="435104" y="217566"/>
                  </a:lnTo>
                  <a:lnTo>
                    <a:pt x="435104" y="27"/>
                  </a:lnTo>
                  <a:lnTo>
                    <a:pt x="217565" y="27"/>
                  </a:lnTo>
                  <a:lnTo>
                    <a:pt x="435104" y="217566"/>
                  </a:lnTo>
                  <a:lnTo>
                    <a:pt x="217565" y="435077"/>
                  </a:lnTo>
                  <a:lnTo>
                    <a:pt x="435104" y="435077"/>
                  </a:lnTo>
                  <a:close/>
                  <a:moveTo>
                    <a:pt x="0" y="217539"/>
                  </a:moveTo>
                  <a:lnTo>
                    <a:pt x="0" y="0"/>
                  </a:lnTo>
                  <a:lnTo>
                    <a:pt x="217539" y="217539"/>
                  </a:lnTo>
                  <a:lnTo>
                    <a:pt x="0" y="217539"/>
                  </a:lnTo>
                  <a:close/>
                  <a:moveTo>
                    <a:pt x="27" y="435077"/>
                  </a:moveTo>
                  <a:lnTo>
                    <a:pt x="27" y="217566"/>
                  </a:lnTo>
                  <a:lnTo>
                    <a:pt x="217539" y="217566"/>
                  </a:lnTo>
                  <a:lnTo>
                    <a:pt x="27" y="435077"/>
                  </a:lnTo>
                  <a:close/>
                </a:path>
              </a:pathLst>
            </a:custGeom>
            <a:grpFill/>
            <a:ln w="27192" cap="flat">
              <a:noFill/>
              <a:prstDash val="solid"/>
              <a:miter/>
            </a:ln>
          </p:spPr>
          <p:txBody>
            <a:bodyPr rtlCol="0" anchor="ctr"/>
            <a:lstStyle/>
            <a:p>
              <a:endParaRPr lang="uk-UA"/>
            </a:p>
          </p:txBody>
        </p:sp>
        <p:sp>
          <p:nvSpPr>
            <p:cNvPr id="412" name="Freeform: Shape 411">
              <a:extLst>
                <a:ext uri="{FF2B5EF4-FFF2-40B4-BE49-F238E27FC236}">
                  <a16:creationId xmlns:a16="http://schemas.microsoft.com/office/drawing/2014/main" id="{CC60B8B6-DA89-B2C6-8F2B-51A1BED87EEC}"/>
                </a:ext>
              </a:extLst>
            </p:cNvPr>
            <p:cNvSpPr/>
            <p:nvPr/>
          </p:nvSpPr>
          <p:spPr>
            <a:xfrm>
              <a:off x="1388820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2" y="281277"/>
                  </a:cubicBezTo>
                  <a:close/>
                </a:path>
              </a:pathLst>
            </a:custGeom>
            <a:grpFill/>
            <a:ln w="27192" cap="flat">
              <a:noFill/>
              <a:prstDash val="solid"/>
              <a:miter/>
            </a:ln>
          </p:spPr>
          <p:txBody>
            <a:bodyPr rtlCol="0" anchor="ctr"/>
            <a:lstStyle/>
            <a:p>
              <a:endParaRPr lang="uk-UA"/>
            </a:p>
          </p:txBody>
        </p:sp>
        <p:sp>
          <p:nvSpPr>
            <p:cNvPr id="413" name="Freeform: Shape 412">
              <a:extLst>
                <a:ext uri="{FF2B5EF4-FFF2-40B4-BE49-F238E27FC236}">
                  <a16:creationId xmlns:a16="http://schemas.microsoft.com/office/drawing/2014/main" id="{04567BA7-088F-29D6-4B23-CE67B0981272}"/>
                </a:ext>
              </a:extLst>
            </p:cNvPr>
            <p:cNvSpPr/>
            <p:nvPr/>
          </p:nvSpPr>
          <p:spPr>
            <a:xfrm>
              <a:off x="1562853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4" name="Freeform: Shape 413">
              <a:extLst>
                <a:ext uri="{FF2B5EF4-FFF2-40B4-BE49-F238E27FC236}">
                  <a16:creationId xmlns:a16="http://schemas.microsoft.com/office/drawing/2014/main" id="{015A349D-32D3-B851-F47C-7372DBED4D1A}"/>
                </a:ext>
              </a:extLst>
            </p:cNvPr>
            <p:cNvSpPr/>
            <p:nvPr/>
          </p:nvSpPr>
          <p:spPr>
            <a:xfrm>
              <a:off x="1649871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15" name="Freeform: Shape 414">
              <a:extLst>
                <a:ext uri="{FF2B5EF4-FFF2-40B4-BE49-F238E27FC236}">
                  <a16:creationId xmlns:a16="http://schemas.microsoft.com/office/drawing/2014/main" id="{4AC88228-F5A4-8657-19DD-6C09B87BEC3D}"/>
                </a:ext>
              </a:extLst>
            </p:cNvPr>
            <p:cNvSpPr/>
            <p:nvPr/>
          </p:nvSpPr>
          <p:spPr>
            <a:xfrm>
              <a:off x="1823902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416" name="Freeform: Shape 415">
              <a:extLst>
                <a:ext uri="{FF2B5EF4-FFF2-40B4-BE49-F238E27FC236}">
                  <a16:creationId xmlns:a16="http://schemas.microsoft.com/office/drawing/2014/main" id="{038A72E1-6950-9ECF-CBE2-CCFAD3ABAD5A}"/>
                </a:ext>
              </a:extLst>
            </p:cNvPr>
            <p:cNvSpPr/>
            <p:nvPr/>
          </p:nvSpPr>
          <p:spPr>
            <a:xfrm>
              <a:off x="17368874" y="1154061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417" name="Freeform: Shape 416">
              <a:extLst>
                <a:ext uri="{FF2B5EF4-FFF2-40B4-BE49-F238E27FC236}">
                  <a16:creationId xmlns:a16="http://schemas.microsoft.com/office/drawing/2014/main" id="{99B714BE-4546-8D31-981F-08C990E0881E}"/>
                </a:ext>
              </a:extLst>
            </p:cNvPr>
            <p:cNvSpPr/>
            <p:nvPr/>
          </p:nvSpPr>
          <p:spPr>
            <a:xfrm>
              <a:off x="1910918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18" name="Freeform: Shape 417">
              <a:extLst>
                <a:ext uri="{FF2B5EF4-FFF2-40B4-BE49-F238E27FC236}">
                  <a16:creationId xmlns:a16="http://schemas.microsoft.com/office/drawing/2014/main" id="{96F3CB33-4315-1E2F-5C00-E5C9BF5477ED}"/>
                </a:ext>
              </a:extLst>
            </p:cNvPr>
            <p:cNvSpPr/>
            <p:nvPr/>
          </p:nvSpPr>
          <p:spPr>
            <a:xfrm>
              <a:off x="19979365" y="11540612"/>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419" name="Freeform: Shape 418">
              <a:extLst>
                <a:ext uri="{FF2B5EF4-FFF2-40B4-BE49-F238E27FC236}">
                  <a16:creationId xmlns:a16="http://schemas.microsoft.com/office/drawing/2014/main" id="{83CFACE5-4C4D-B806-C97D-8FF0895598F7}"/>
                </a:ext>
              </a:extLst>
            </p:cNvPr>
            <p:cNvSpPr/>
            <p:nvPr/>
          </p:nvSpPr>
          <p:spPr>
            <a:xfrm>
              <a:off x="21719675"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20" name="Freeform: Shape 419">
              <a:extLst>
                <a:ext uri="{FF2B5EF4-FFF2-40B4-BE49-F238E27FC236}">
                  <a16:creationId xmlns:a16="http://schemas.microsoft.com/office/drawing/2014/main" id="{BCD5D4C6-20DC-DF15-0989-6F409090EF7A}"/>
                </a:ext>
              </a:extLst>
            </p:cNvPr>
            <p:cNvSpPr/>
            <p:nvPr/>
          </p:nvSpPr>
          <p:spPr>
            <a:xfrm>
              <a:off x="2084952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21" name="Freeform: Shape 420">
              <a:extLst>
                <a:ext uri="{FF2B5EF4-FFF2-40B4-BE49-F238E27FC236}">
                  <a16:creationId xmlns:a16="http://schemas.microsoft.com/office/drawing/2014/main" id="{48814989-D4FC-14E4-81A5-B4707D6189FE}"/>
                </a:ext>
              </a:extLst>
            </p:cNvPr>
            <p:cNvSpPr/>
            <p:nvPr/>
          </p:nvSpPr>
          <p:spPr>
            <a:xfrm>
              <a:off x="2258985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22" name="Freeform: Shape 421">
              <a:extLst>
                <a:ext uri="{FF2B5EF4-FFF2-40B4-BE49-F238E27FC236}">
                  <a16:creationId xmlns:a16="http://schemas.microsoft.com/office/drawing/2014/main" id="{6B9235E4-4CD6-EE09-21B0-1F3369074C5F}"/>
                </a:ext>
              </a:extLst>
            </p:cNvPr>
            <p:cNvSpPr/>
            <p:nvPr/>
          </p:nvSpPr>
          <p:spPr>
            <a:xfrm>
              <a:off x="23460011" y="11540612"/>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423" name="Freeform: Shape 422">
              <a:extLst>
                <a:ext uri="{FF2B5EF4-FFF2-40B4-BE49-F238E27FC236}">
                  <a16:creationId xmlns:a16="http://schemas.microsoft.com/office/drawing/2014/main" id="{6FBFBE83-6CDF-3663-19FD-EA06F70BE729}"/>
                </a:ext>
              </a:extLst>
            </p:cNvPr>
            <p:cNvSpPr/>
            <p:nvPr/>
          </p:nvSpPr>
          <p:spPr>
            <a:xfrm>
              <a:off x="24330194"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44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44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235" y="113039"/>
                    <a:pt x="371447" y="153827"/>
                  </a:cubicBezTo>
                  <a:cubicBezTo>
                    <a:pt x="330658" y="194642"/>
                    <a:pt x="275186"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235" y="322066"/>
                    <a:pt x="371447" y="281277"/>
                  </a:cubicBezTo>
                  <a:cubicBezTo>
                    <a:pt x="330658" y="240462"/>
                    <a:pt x="275186"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24" name="Freeform: Shape 423">
              <a:extLst>
                <a:ext uri="{FF2B5EF4-FFF2-40B4-BE49-F238E27FC236}">
                  <a16:creationId xmlns:a16="http://schemas.microsoft.com/office/drawing/2014/main" id="{F89C5E76-AEDE-8A3C-00B1-F7EA95C67869}"/>
                </a:ext>
              </a:extLst>
            </p:cNvPr>
            <p:cNvSpPr/>
            <p:nvPr/>
          </p:nvSpPr>
          <p:spPr>
            <a:xfrm>
              <a:off x="835742"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425" name="Freeform: Shape 424">
              <a:extLst>
                <a:ext uri="{FF2B5EF4-FFF2-40B4-BE49-F238E27FC236}">
                  <a16:creationId xmlns:a16="http://schemas.microsoft.com/office/drawing/2014/main" id="{5F8087F0-757F-2204-6A33-133776A9A7ED}"/>
                </a:ext>
              </a:extLst>
            </p:cNvPr>
            <p:cNvSpPr/>
            <p:nvPr/>
          </p:nvSpPr>
          <p:spPr>
            <a:xfrm>
              <a:off x="-34409" y="12410767"/>
              <a:ext cx="435074" cy="435104"/>
            </a:xfrm>
            <a:custGeom>
              <a:avLst/>
              <a:gdLst>
                <a:gd name="connsiteX0" fmla="*/ 0 w 435074"/>
                <a:gd name="connsiteY0" fmla="*/ 435077 h 435104"/>
                <a:gd name="connsiteX1" fmla="*/ 217536 w 435074"/>
                <a:gd name="connsiteY1" fmla="*/ 435077 h 435104"/>
                <a:gd name="connsiteX2" fmla="*/ 217536 w 435074"/>
                <a:gd name="connsiteY2" fmla="*/ 217566 h 435104"/>
                <a:gd name="connsiteX3" fmla="*/ 0 w 435074"/>
                <a:gd name="connsiteY3" fmla="*/ 435077 h 435104"/>
                <a:gd name="connsiteX4" fmla="*/ 217536 w 435074"/>
                <a:gd name="connsiteY4" fmla="*/ 0 h 435104"/>
                <a:gd name="connsiteX5" fmla="*/ 3 w 435074"/>
                <a:gd name="connsiteY5" fmla="*/ 0 h 435104"/>
                <a:gd name="connsiteX6" fmla="*/ 217536 w 435074"/>
                <a:gd name="connsiteY6" fmla="*/ 217539 h 435104"/>
                <a:gd name="connsiteX7" fmla="*/ 217536 w 435074"/>
                <a:gd name="connsiteY7" fmla="*/ 0 h 435104"/>
                <a:gd name="connsiteX8" fmla="*/ 435075 w 435074"/>
                <a:gd name="connsiteY8" fmla="*/ 435105 h 435104"/>
                <a:gd name="connsiteX9" fmla="*/ 217536 w 435074"/>
                <a:gd name="connsiteY9" fmla="*/ 435105 h 435104"/>
                <a:gd name="connsiteX10" fmla="*/ 435075 w 435074"/>
                <a:gd name="connsiteY10" fmla="*/ 217566 h 435104"/>
                <a:gd name="connsiteX11" fmla="*/ 435075 w 435074"/>
                <a:gd name="connsiteY11" fmla="*/ 435105 h 435104"/>
                <a:gd name="connsiteX12" fmla="*/ 435075 w 435074"/>
                <a:gd name="connsiteY12" fmla="*/ 27 h 435104"/>
                <a:gd name="connsiteX13" fmla="*/ 217536 w 435074"/>
                <a:gd name="connsiteY13" fmla="*/ 27 h 435104"/>
                <a:gd name="connsiteX14" fmla="*/ 435075 w 435074"/>
                <a:gd name="connsiteY14" fmla="*/ 217539 h 435104"/>
                <a:gd name="connsiteX15" fmla="*/ 435075 w 435074"/>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4" h="435104">
                  <a:moveTo>
                    <a:pt x="0" y="435077"/>
                  </a:moveTo>
                  <a:lnTo>
                    <a:pt x="217536" y="435077"/>
                  </a:lnTo>
                  <a:lnTo>
                    <a:pt x="217536" y="217566"/>
                  </a:lnTo>
                  <a:lnTo>
                    <a:pt x="0" y="435077"/>
                  </a:lnTo>
                  <a:close/>
                  <a:moveTo>
                    <a:pt x="217536" y="0"/>
                  </a:moveTo>
                  <a:lnTo>
                    <a:pt x="3" y="0"/>
                  </a:lnTo>
                  <a:lnTo>
                    <a:pt x="217536" y="217539"/>
                  </a:lnTo>
                  <a:lnTo>
                    <a:pt x="217536" y="0"/>
                  </a:lnTo>
                  <a:close/>
                  <a:moveTo>
                    <a:pt x="435075" y="435105"/>
                  </a:moveTo>
                  <a:lnTo>
                    <a:pt x="217536" y="435105"/>
                  </a:lnTo>
                  <a:lnTo>
                    <a:pt x="435075" y="217566"/>
                  </a:lnTo>
                  <a:lnTo>
                    <a:pt x="435075" y="435105"/>
                  </a:lnTo>
                  <a:close/>
                  <a:moveTo>
                    <a:pt x="435075" y="27"/>
                  </a:moveTo>
                  <a:lnTo>
                    <a:pt x="217536" y="27"/>
                  </a:lnTo>
                  <a:lnTo>
                    <a:pt x="435075" y="217539"/>
                  </a:lnTo>
                  <a:lnTo>
                    <a:pt x="435075" y="27"/>
                  </a:lnTo>
                  <a:close/>
                </a:path>
              </a:pathLst>
            </a:custGeom>
            <a:grpFill/>
            <a:ln w="27192" cap="flat">
              <a:noFill/>
              <a:prstDash val="solid"/>
              <a:miter/>
            </a:ln>
          </p:spPr>
          <p:txBody>
            <a:bodyPr rtlCol="0" anchor="ctr"/>
            <a:lstStyle/>
            <a:p>
              <a:endParaRPr lang="uk-UA"/>
            </a:p>
          </p:txBody>
        </p:sp>
        <p:sp>
          <p:nvSpPr>
            <p:cNvPr id="426" name="Freeform: Shape 425">
              <a:extLst>
                <a:ext uri="{FF2B5EF4-FFF2-40B4-BE49-F238E27FC236}">
                  <a16:creationId xmlns:a16="http://schemas.microsoft.com/office/drawing/2014/main" id="{1E703ECD-8C5D-FD2A-474D-9C89D58A47AE}"/>
                </a:ext>
              </a:extLst>
            </p:cNvPr>
            <p:cNvSpPr/>
            <p:nvPr/>
          </p:nvSpPr>
          <p:spPr>
            <a:xfrm>
              <a:off x="1705924"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49" y="217593"/>
                    <a:pt x="330604" y="240516"/>
                    <a:pt x="371366" y="281277"/>
                  </a:cubicBezTo>
                  <a:cubicBezTo>
                    <a:pt x="412154"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3" y="0"/>
                    <a:pt x="330550" y="22923"/>
                    <a:pt x="371366" y="63739"/>
                  </a:cubicBezTo>
                  <a:close/>
                </a:path>
              </a:pathLst>
            </a:custGeom>
            <a:grpFill/>
            <a:ln w="27192" cap="flat">
              <a:noFill/>
              <a:prstDash val="solid"/>
              <a:miter/>
            </a:ln>
          </p:spPr>
          <p:txBody>
            <a:bodyPr rtlCol="0" anchor="ctr"/>
            <a:lstStyle/>
            <a:p>
              <a:endParaRPr lang="uk-UA"/>
            </a:p>
          </p:txBody>
        </p:sp>
        <p:sp>
          <p:nvSpPr>
            <p:cNvPr id="427" name="Freeform: Shape 426">
              <a:extLst>
                <a:ext uri="{FF2B5EF4-FFF2-40B4-BE49-F238E27FC236}">
                  <a16:creationId xmlns:a16="http://schemas.microsoft.com/office/drawing/2014/main" id="{83365365-63F4-705F-B80D-96BE6CD7288B}"/>
                </a:ext>
              </a:extLst>
            </p:cNvPr>
            <p:cNvSpPr/>
            <p:nvPr/>
          </p:nvSpPr>
          <p:spPr>
            <a:xfrm>
              <a:off x="257607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28" name="Freeform: Shape 427">
              <a:extLst>
                <a:ext uri="{FF2B5EF4-FFF2-40B4-BE49-F238E27FC236}">
                  <a16:creationId xmlns:a16="http://schemas.microsoft.com/office/drawing/2014/main" id="{39CFB1E6-1B43-BAAC-AFAF-3201410DB982}"/>
                </a:ext>
              </a:extLst>
            </p:cNvPr>
            <p:cNvSpPr/>
            <p:nvPr/>
          </p:nvSpPr>
          <p:spPr>
            <a:xfrm>
              <a:off x="4316416"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429" name="Freeform: Shape 428">
              <a:extLst>
                <a:ext uri="{FF2B5EF4-FFF2-40B4-BE49-F238E27FC236}">
                  <a16:creationId xmlns:a16="http://schemas.microsoft.com/office/drawing/2014/main" id="{F3BAB95C-A362-7F05-EC00-82F505D1AA00}"/>
                </a:ext>
              </a:extLst>
            </p:cNvPr>
            <p:cNvSpPr/>
            <p:nvPr/>
          </p:nvSpPr>
          <p:spPr>
            <a:xfrm>
              <a:off x="3446261"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30" name="Freeform: Shape 429">
              <a:extLst>
                <a:ext uri="{FF2B5EF4-FFF2-40B4-BE49-F238E27FC236}">
                  <a16:creationId xmlns:a16="http://schemas.microsoft.com/office/drawing/2014/main" id="{BD5F0627-9F9A-DEE3-FC99-082759273172}"/>
                </a:ext>
              </a:extLst>
            </p:cNvPr>
            <p:cNvSpPr/>
            <p:nvPr/>
          </p:nvSpPr>
          <p:spPr>
            <a:xfrm>
              <a:off x="5186571" y="12410767"/>
              <a:ext cx="435103" cy="435077"/>
            </a:xfrm>
            <a:custGeom>
              <a:avLst/>
              <a:gdLst>
                <a:gd name="connsiteX0" fmla="*/ 371365 w 435103"/>
                <a:gd name="connsiteY0" fmla="*/ 63739 h 435077"/>
                <a:gd name="connsiteX1" fmla="*/ 435077 w 435103"/>
                <a:gd name="connsiteY1" fmla="*/ 217539 h 435077"/>
                <a:gd name="connsiteX2" fmla="*/ 217729 w 435103"/>
                <a:gd name="connsiteY2" fmla="*/ 217539 h 435077"/>
                <a:gd name="connsiteX3" fmla="*/ 371365 w 435103"/>
                <a:gd name="connsiteY3" fmla="*/ 281277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77 h 435077"/>
                <a:gd name="connsiteX8" fmla="*/ 217375 w 435103"/>
                <a:gd name="connsiteY8" fmla="*/ 217539 h 435077"/>
                <a:gd name="connsiteX9" fmla="*/ 0 w 435103"/>
                <a:gd name="connsiteY9" fmla="*/ 217539 h 435077"/>
                <a:gd name="connsiteX10" fmla="*/ 63739 w 435103"/>
                <a:gd name="connsiteY10" fmla="*/ 63739 h 435077"/>
                <a:gd name="connsiteX11" fmla="*/ 217539 w 435103"/>
                <a:gd name="connsiteY11" fmla="*/ 0 h 435077"/>
                <a:gd name="connsiteX12" fmla="*/ 371365 w 435103"/>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39"/>
                  </a:moveTo>
                  <a:cubicBezTo>
                    <a:pt x="412181" y="104527"/>
                    <a:pt x="435077" y="159864"/>
                    <a:pt x="435077" y="217539"/>
                  </a:cubicBezTo>
                  <a:lnTo>
                    <a:pt x="217729" y="217539"/>
                  </a:lnTo>
                  <a:cubicBezTo>
                    <a:pt x="275349" y="217593"/>
                    <a:pt x="330632" y="240516"/>
                    <a:pt x="371365" y="281277"/>
                  </a:cubicBezTo>
                  <a:cubicBezTo>
                    <a:pt x="412181" y="322066"/>
                    <a:pt x="435104" y="377402"/>
                    <a:pt x="435104" y="435077"/>
                  </a:cubicBezTo>
                  <a:lnTo>
                    <a:pt x="217565" y="435077"/>
                  </a:lnTo>
                  <a:lnTo>
                    <a:pt x="27" y="435077"/>
                  </a:lnTo>
                  <a:cubicBezTo>
                    <a:pt x="27" y="377402"/>
                    <a:pt x="22923" y="322066"/>
                    <a:pt x="63739" y="281277"/>
                  </a:cubicBezTo>
                  <a:cubicBezTo>
                    <a:pt x="104500" y="240516"/>
                    <a:pt x="159755" y="217593"/>
                    <a:pt x="217375" y="217539"/>
                  </a:cubicBezTo>
                  <a:lnTo>
                    <a:pt x="0" y="217539"/>
                  </a:lnTo>
                  <a:cubicBezTo>
                    <a:pt x="0" y="159864"/>
                    <a:pt x="22923" y="104527"/>
                    <a:pt x="63739" y="63739"/>
                  </a:cubicBezTo>
                  <a:cubicBezTo>
                    <a:pt x="104527" y="22923"/>
                    <a:pt x="159864" y="0"/>
                    <a:pt x="217539" y="0"/>
                  </a:cubicBezTo>
                  <a:cubicBezTo>
                    <a:pt x="275240" y="0"/>
                    <a:pt x="330577" y="22923"/>
                    <a:pt x="371365" y="63739"/>
                  </a:cubicBezTo>
                  <a:close/>
                </a:path>
              </a:pathLst>
            </a:custGeom>
            <a:grpFill/>
            <a:ln w="27192" cap="flat">
              <a:noFill/>
              <a:prstDash val="solid"/>
              <a:miter/>
            </a:ln>
          </p:spPr>
          <p:txBody>
            <a:bodyPr rtlCol="0" anchor="ctr"/>
            <a:lstStyle/>
            <a:p>
              <a:endParaRPr lang="uk-UA"/>
            </a:p>
          </p:txBody>
        </p:sp>
        <p:sp>
          <p:nvSpPr>
            <p:cNvPr id="431" name="Freeform: Shape 430">
              <a:extLst>
                <a:ext uri="{FF2B5EF4-FFF2-40B4-BE49-F238E27FC236}">
                  <a16:creationId xmlns:a16="http://schemas.microsoft.com/office/drawing/2014/main" id="{ADAB8359-80C9-D2C6-4605-38BF15777E2D}"/>
                </a:ext>
              </a:extLst>
            </p:cNvPr>
            <p:cNvSpPr/>
            <p:nvPr/>
          </p:nvSpPr>
          <p:spPr>
            <a:xfrm>
              <a:off x="605672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32" name="Freeform: Shape 431">
              <a:extLst>
                <a:ext uri="{FF2B5EF4-FFF2-40B4-BE49-F238E27FC236}">
                  <a16:creationId xmlns:a16="http://schemas.microsoft.com/office/drawing/2014/main" id="{EE7FFEF2-69C8-9CDE-6B58-E389DF727A1B}"/>
                </a:ext>
              </a:extLst>
            </p:cNvPr>
            <p:cNvSpPr/>
            <p:nvPr/>
          </p:nvSpPr>
          <p:spPr>
            <a:xfrm>
              <a:off x="7797062"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433" name="Freeform: Shape 432">
              <a:extLst>
                <a:ext uri="{FF2B5EF4-FFF2-40B4-BE49-F238E27FC236}">
                  <a16:creationId xmlns:a16="http://schemas.microsoft.com/office/drawing/2014/main" id="{BB1E0588-734F-1BFD-7B40-0A83004394B4}"/>
                </a:ext>
              </a:extLst>
            </p:cNvPr>
            <p:cNvSpPr/>
            <p:nvPr/>
          </p:nvSpPr>
          <p:spPr>
            <a:xfrm>
              <a:off x="6926907"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34" name="Freeform: Shape 433">
              <a:extLst>
                <a:ext uri="{FF2B5EF4-FFF2-40B4-BE49-F238E27FC236}">
                  <a16:creationId xmlns:a16="http://schemas.microsoft.com/office/drawing/2014/main" id="{842012C6-2E2D-1136-021F-939FA9D7722F}"/>
                </a:ext>
              </a:extLst>
            </p:cNvPr>
            <p:cNvSpPr/>
            <p:nvPr/>
          </p:nvSpPr>
          <p:spPr>
            <a:xfrm>
              <a:off x="8667217"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435" name="Freeform: Shape 434">
              <a:extLst>
                <a:ext uri="{FF2B5EF4-FFF2-40B4-BE49-F238E27FC236}">
                  <a16:creationId xmlns:a16="http://schemas.microsoft.com/office/drawing/2014/main" id="{AA92DD2D-A664-EBF9-A4F2-9277440596CB}"/>
                </a:ext>
              </a:extLst>
            </p:cNvPr>
            <p:cNvSpPr/>
            <p:nvPr/>
          </p:nvSpPr>
          <p:spPr>
            <a:xfrm>
              <a:off x="9537371"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436" name="Freeform: Shape 435">
              <a:extLst>
                <a:ext uri="{FF2B5EF4-FFF2-40B4-BE49-F238E27FC236}">
                  <a16:creationId xmlns:a16="http://schemas.microsoft.com/office/drawing/2014/main" id="{D29BFB37-E88C-892D-10FB-9141CE42CD82}"/>
                </a:ext>
              </a:extLst>
            </p:cNvPr>
            <p:cNvSpPr/>
            <p:nvPr/>
          </p:nvSpPr>
          <p:spPr>
            <a:xfrm>
              <a:off x="11277681"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437" name="Freeform: Shape 436">
              <a:extLst>
                <a:ext uri="{FF2B5EF4-FFF2-40B4-BE49-F238E27FC236}">
                  <a16:creationId xmlns:a16="http://schemas.microsoft.com/office/drawing/2014/main" id="{9F95CE21-CA42-1077-9E96-502E71407A9C}"/>
                </a:ext>
              </a:extLst>
            </p:cNvPr>
            <p:cNvSpPr/>
            <p:nvPr/>
          </p:nvSpPr>
          <p:spPr>
            <a:xfrm>
              <a:off x="1040752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38" name="Freeform: Shape 437">
              <a:extLst>
                <a:ext uri="{FF2B5EF4-FFF2-40B4-BE49-F238E27FC236}">
                  <a16:creationId xmlns:a16="http://schemas.microsoft.com/office/drawing/2014/main" id="{8195BCB8-D287-269B-E82B-6589B1930EF2}"/>
                </a:ext>
              </a:extLst>
            </p:cNvPr>
            <p:cNvSpPr/>
            <p:nvPr/>
          </p:nvSpPr>
          <p:spPr>
            <a:xfrm>
              <a:off x="1214786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922" y="104527"/>
                    <a:pt x="63710" y="63739"/>
                  </a:cubicBezTo>
                  <a:cubicBezTo>
                    <a:pt x="104499" y="22923"/>
                    <a:pt x="159836" y="0"/>
                    <a:pt x="217539" y="0"/>
                  </a:cubicBezTo>
                  <a:cubicBezTo>
                    <a:pt x="275239" y="0"/>
                    <a:pt x="330549" y="22923"/>
                    <a:pt x="371365" y="63739"/>
                  </a:cubicBezTo>
                  <a:close/>
                </a:path>
              </a:pathLst>
            </a:custGeom>
            <a:grpFill/>
            <a:ln w="27192" cap="flat">
              <a:noFill/>
              <a:prstDash val="solid"/>
              <a:miter/>
            </a:ln>
          </p:spPr>
          <p:txBody>
            <a:bodyPr rtlCol="0" anchor="ctr"/>
            <a:lstStyle/>
            <a:p>
              <a:endParaRPr lang="uk-UA"/>
            </a:p>
          </p:txBody>
        </p:sp>
        <p:sp>
          <p:nvSpPr>
            <p:cNvPr id="439" name="Freeform: Shape 438">
              <a:extLst>
                <a:ext uri="{FF2B5EF4-FFF2-40B4-BE49-F238E27FC236}">
                  <a16:creationId xmlns:a16="http://schemas.microsoft.com/office/drawing/2014/main" id="{E605A8F5-48FB-74BB-4582-E07BC160A602}"/>
                </a:ext>
              </a:extLst>
            </p:cNvPr>
            <p:cNvSpPr/>
            <p:nvPr/>
          </p:nvSpPr>
          <p:spPr>
            <a:xfrm>
              <a:off x="13018019"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440" name="Freeform: Shape 439">
              <a:extLst>
                <a:ext uri="{FF2B5EF4-FFF2-40B4-BE49-F238E27FC236}">
                  <a16:creationId xmlns:a16="http://schemas.microsoft.com/office/drawing/2014/main" id="{046B112C-A3DD-BD6E-768F-CC048AC9D276}"/>
                </a:ext>
              </a:extLst>
            </p:cNvPr>
            <p:cNvSpPr/>
            <p:nvPr/>
          </p:nvSpPr>
          <p:spPr>
            <a:xfrm>
              <a:off x="14758355" y="12410767"/>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441" name="Freeform: Shape 440">
              <a:extLst>
                <a:ext uri="{FF2B5EF4-FFF2-40B4-BE49-F238E27FC236}">
                  <a16:creationId xmlns:a16="http://schemas.microsoft.com/office/drawing/2014/main" id="{D434F666-5E77-0099-1186-5391947FC6EA}"/>
                </a:ext>
              </a:extLst>
            </p:cNvPr>
            <p:cNvSpPr/>
            <p:nvPr/>
          </p:nvSpPr>
          <p:spPr>
            <a:xfrm>
              <a:off x="1388820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42" name="Freeform: Shape 441">
              <a:extLst>
                <a:ext uri="{FF2B5EF4-FFF2-40B4-BE49-F238E27FC236}">
                  <a16:creationId xmlns:a16="http://schemas.microsoft.com/office/drawing/2014/main" id="{C61CF463-16F4-59F5-8B89-385F22A5FEAF}"/>
                </a:ext>
              </a:extLst>
            </p:cNvPr>
            <p:cNvSpPr/>
            <p:nvPr/>
          </p:nvSpPr>
          <p:spPr>
            <a:xfrm>
              <a:off x="1562853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7" y="63739"/>
                  </a:cubicBezTo>
                  <a:close/>
                </a:path>
              </a:pathLst>
            </a:custGeom>
            <a:grpFill/>
            <a:ln w="27192" cap="flat">
              <a:noFill/>
              <a:prstDash val="solid"/>
              <a:miter/>
            </a:ln>
          </p:spPr>
          <p:txBody>
            <a:bodyPr rtlCol="0" anchor="ctr"/>
            <a:lstStyle/>
            <a:p>
              <a:endParaRPr lang="uk-UA"/>
            </a:p>
          </p:txBody>
        </p:sp>
        <p:sp>
          <p:nvSpPr>
            <p:cNvPr id="443" name="Freeform: Shape 442">
              <a:extLst>
                <a:ext uri="{FF2B5EF4-FFF2-40B4-BE49-F238E27FC236}">
                  <a16:creationId xmlns:a16="http://schemas.microsoft.com/office/drawing/2014/main" id="{6FFD2D73-19A6-4199-ABB1-73C683EC2AD7}"/>
                </a:ext>
              </a:extLst>
            </p:cNvPr>
            <p:cNvSpPr/>
            <p:nvPr/>
          </p:nvSpPr>
          <p:spPr>
            <a:xfrm>
              <a:off x="1649866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66 h 435077"/>
                <a:gd name="connsiteX8" fmla="*/ 435077 w 435077"/>
                <a:gd name="connsiteY8" fmla="*/ 217566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66"/>
                  </a:lnTo>
                  <a:lnTo>
                    <a:pt x="435077" y="217566"/>
                  </a:lnTo>
                  <a:lnTo>
                    <a:pt x="435051" y="217539"/>
                  </a:lnTo>
                  <a:lnTo>
                    <a:pt x="435077" y="217539"/>
                  </a:lnTo>
                  <a:lnTo>
                    <a:pt x="435051"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44" name="Freeform: Shape 443">
              <a:extLst>
                <a:ext uri="{FF2B5EF4-FFF2-40B4-BE49-F238E27FC236}">
                  <a16:creationId xmlns:a16="http://schemas.microsoft.com/office/drawing/2014/main" id="{D75B4636-5CD6-2B8C-4D92-B10BA926DFA3}"/>
                </a:ext>
              </a:extLst>
            </p:cNvPr>
            <p:cNvSpPr/>
            <p:nvPr/>
          </p:nvSpPr>
          <p:spPr>
            <a:xfrm>
              <a:off x="18239029"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445" name="Freeform: Shape 444">
              <a:extLst>
                <a:ext uri="{FF2B5EF4-FFF2-40B4-BE49-F238E27FC236}">
                  <a16:creationId xmlns:a16="http://schemas.microsoft.com/office/drawing/2014/main" id="{B96B76D6-6482-D798-FF32-D739BE85B225}"/>
                </a:ext>
              </a:extLst>
            </p:cNvPr>
            <p:cNvSpPr/>
            <p:nvPr/>
          </p:nvSpPr>
          <p:spPr>
            <a:xfrm>
              <a:off x="1736884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7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7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7" y="435105"/>
                  </a:lnTo>
                  <a:lnTo>
                    <a:pt x="435077" y="217566"/>
                  </a:lnTo>
                  <a:lnTo>
                    <a:pt x="435077" y="435105"/>
                  </a:lnTo>
                  <a:close/>
                  <a:moveTo>
                    <a:pt x="435077" y="27"/>
                  </a:moveTo>
                  <a:lnTo>
                    <a:pt x="217567"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46" name="Freeform: Shape 445">
              <a:extLst>
                <a:ext uri="{FF2B5EF4-FFF2-40B4-BE49-F238E27FC236}">
                  <a16:creationId xmlns:a16="http://schemas.microsoft.com/office/drawing/2014/main" id="{DA1BE80F-7B2C-5B33-B896-04E68CBC8395}"/>
                </a:ext>
              </a:extLst>
            </p:cNvPr>
            <p:cNvSpPr/>
            <p:nvPr/>
          </p:nvSpPr>
          <p:spPr>
            <a:xfrm>
              <a:off x="1910918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55" y="217593"/>
                    <a:pt x="217374" y="217539"/>
                  </a:cubicBezTo>
                  <a:lnTo>
                    <a:pt x="0" y="217539"/>
                  </a:lnTo>
                  <a:cubicBezTo>
                    <a:pt x="0" y="159864"/>
                    <a:pt x="22922" y="104527"/>
                    <a:pt x="63710"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447" name="Freeform: Shape 446">
              <a:extLst>
                <a:ext uri="{FF2B5EF4-FFF2-40B4-BE49-F238E27FC236}">
                  <a16:creationId xmlns:a16="http://schemas.microsoft.com/office/drawing/2014/main" id="{DBA85EDE-8435-A4D4-1778-013D942FD97E}"/>
                </a:ext>
              </a:extLst>
            </p:cNvPr>
            <p:cNvSpPr/>
            <p:nvPr/>
          </p:nvSpPr>
          <p:spPr>
            <a:xfrm>
              <a:off x="1997933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48" name="Freeform: Shape 447">
              <a:extLst>
                <a:ext uri="{FF2B5EF4-FFF2-40B4-BE49-F238E27FC236}">
                  <a16:creationId xmlns:a16="http://schemas.microsoft.com/office/drawing/2014/main" id="{9666D87C-A9A9-0BB8-8133-CF80B816AF5C}"/>
                </a:ext>
              </a:extLst>
            </p:cNvPr>
            <p:cNvSpPr/>
            <p:nvPr/>
          </p:nvSpPr>
          <p:spPr>
            <a:xfrm>
              <a:off x="21719675"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449" name="Freeform: Shape 448">
              <a:extLst>
                <a:ext uri="{FF2B5EF4-FFF2-40B4-BE49-F238E27FC236}">
                  <a16:creationId xmlns:a16="http://schemas.microsoft.com/office/drawing/2014/main" id="{040AF5CB-C07D-65D6-C068-7A9C27B2F663}"/>
                </a:ext>
              </a:extLst>
            </p:cNvPr>
            <p:cNvSpPr/>
            <p:nvPr/>
          </p:nvSpPr>
          <p:spPr>
            <a:xfrm>
              <a:off x="2084952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50" name="Freeform: Shape 449">
              <a:extLst>
                <a:ext uri="{FF2B5EF4-FFF2-40B4-BE49-F238E27FC236}">
                  <a16:creationId xmlns:a16="http://schemas.microsoft.com/office/drawing/2014/main" id="{C5E245F6-E7B6-CBE4-7C1B-3113DE278185}"/>
                </a:ext>
              </a:extLst>
            </p:cNvPr>
            <p:cNvSpPr/>
            <p:nvPr/>
          </p:nvSpPr>
          <p:spPr>
            <a:xfrm>
              <a:off x="2258985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8" y="0"/>
                    <a:pt x="217539" y="0"/>
                  </a:cubicBezTo>
                  <a:cubicBezTo>
                    <a:pt x="275215" y="0"/>
                    <a:pt x="330550" y="22923"/>
                    <a:pt x="371367" y="63739"/>
                  </a:cubicBezTo>
                  <a:close/>
                </a:path>
              </a:pathLst>
            </a:custGeom>
            <a:grpFill/>
            <a:ln w="27192" cap="flat">
              <a:noFill/>
              <a:prstDash val="solid"/>
              <a:miter/>
            </a:ln>
          </p:spPr>
          <p:txBody>
            <a:bodyPr rtlCol="0" anchor="ctr"/>
            <a:lstStyle/>
            <a:p>
              <a:endParaRPr lang="uk-UA"/>
            </a:p>
          </p:txBody>
        </p:sp>
        <p:sp>
          <p:nvSpPr>
            <p:cNvPr id="451" name="Freeform: Shape 450">
              <a:extLst>
                <a:ext uri="{FF2B5EF4-FFF2-40B4-BE49-F238E27FC236}">
                  <a16:creationId xmlns:a16="http://schemas.microsoft.com/office/drawing/2014/main" id="{02ADB455-4F97-47DF-5E85-899747C7EE89}"/>
                </a:ext>
              </a:extLst>
            </p:cNvPr>
            <p:cNvSpPr/>
            <p:nvPr/>
          </p:nvSpPr>
          <p:spPr>
            <a:xfrm>
              <a:off x="23460011"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452" name="Freeform: Shape 451">
              <a:extLst>
                <a:ext uri="{FF2B5EF4-FFF2-40B4-BE49-F238E27FC236}">
                  <a16:creationId xmlns:a16="http://schemas.microsoft.com/office/drawing/2014/main" id="{0E5E013C-A289-70B0-FB4E-0436E9FCCB97}"/>
                </a:ext>
              </a:extLst>
            </p:cNvPr>
            <p:cNvSpPr/>
            <p:nvPr/>
          </p:nvSpPr>
          <p:spPr>
            <a:xfrm>
              <a:off x="24330194"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453" name="Freeform: Shape 452">
              <a:extLst>
                <a:ext uri="{FF2B5EF4-FFF2-40B4-BE49-F238E27FC236}">
                  <a16:creationId xmlns:a16="http://schemas.microsoft.com/office/drawing/2014/main" id="{55ED719A-DA7F-FE6C-AF2A-8D110059B60F}"/>
                </a:ext>
              </a:extLst>
            </p:cNvPr>
            <p:cNvSpPr/>
            <p:nvPr/>
          </p:nvSpPr>
          <p:spPr>
            <a:xfrm>
              <a:off x="83574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54" name="Freeform: Shape 453">
              <a:extLst>
                <a:ext uri="{FF2B5EF4-FFF2-40B4-BE49-F238E27FC236}">
                  <a16:creationId xmlns:a16="http://schemas.microsoft.com/office/drawing/2014/main" id="{A6887E43-BC5D-3A97-AEB3-AD43F3436AA3}"/>
                </a:ext>
              </a:extLst>
            </p:cNvPr>
            <p:cNvSpPr/>
            <p:nvPr/>
          </p:nvSpPr>
          <p:spPr>
            <a:xfrm>
              <a:off x="-34412"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55" name="Freeform: Shape 454">
              <a:extLst>
                <a:ext uri="{FF2B5EF4-FFF2-40B4-BE49-F238E27FC236}">
                  <a16:creationId xmlns:a16="http://schemas.microsoft.com/office/drawing/2014/main" id="{5FD1DC08-3BBB-7ACE-70AE-2AC4869D5F3B}"/>
                </a:ext>
              </a:extLst>
            </p:cNvPr>
            <p:cNvSpPr/>
            <p:nvPr/>
          </p:nvSpPr>
          <p:spPr>
            <a:xfrm>
              <a:off x="1705924" y="13280922"/>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50" y="194642"/>
                    <a:pt x="275213"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3"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456" name="Freeform: Shape 455">
              <a:extLst>
                <a:ext uri="{FF2B5EF4-FFF2-40B4-BE49-F238E27FC236}">
                  <a16:creationId xmlns:a16="http://schemas.microsoft.com/office/drawing/2014/main" id="{D0D7AA14-B53B-F3D1-16F4-570147940E2C}"/>
                </a:ext>
              </a:extLst>
            </p:cNvPr>
            <p:cNvSpPr/>
            <p:nvPr/>
          </p:nvSpPr>
          <p:spPr>
            <a:xfrm>
              <a:off x="257607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57" name="Freeform: Shape 456">
              <a:extLst>
                <a:ext uri="{FF2B5EF4-FFF2-40B4-BE49-F238E27FC236}">
                  <a16:creationId xmlns:a16="http://schemas.microsoft.com/office/drawing/2014/main" id="{4BEEDDC1-DCFA-46DA-B0CD-BA6FEB15C326}"/>
                </a:ext>
              </a:extLst>
            </p:cNvPr>
            <p:cNvSpPr/>
            <p:nvPr/>
          </p:nvSpPr>
          <p:spPr>
            <a:xfrm>
              <a:off x="4316416" y="13280949"/>
              <a:ext cx="435077" cy="435050"/>
            </a:xfrm>
            <a:custGeom>
              <a:avLst/>
              <a:gdLst>
                <a:gd name="connsiteX0" fmla="*/ 435077 w 435077"/>
                <a:gd name="connsiteY0" fmla="*/ 435050 h 435050"/>
                <a:gd name="connsiteX1" fmla="*/ 435077 w 435077"/>
                <a:gd name="connsiteY1" fmla="*/ 0 h 435050"/>
                <a:gd name="connsiteX2" fmla="*/ 217565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5"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58" name="Freeform: Shape 457">
              <a:extLst>
                <a:ext uri="{FF2B5EF4-FFF2-40B4-BE49-F238E27FC236}">
                  <a16:creationId xmlns:a16="http://schemas.microsoft.com/office/drawing/2014/main" id="{C457D334-8EF2-4B9D-0841-6CD5CC179D6C}"/>
                </a:ext>
              </a:extLst>
            </p:cNvPr>
            <p:cNvSpPr/>
            <p:nvPr/>
          </p:nvSpPr>
          <p:spPr>
            <a:xfrm>
              <a:off x="3446261"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59" name="Freeform: Shape 458">
              <a:extLst>
                <a:ext uri="{FF2B5EF4-FFF2-40B4-BE49-F238E27FC236}">
                  <a16:creationId xmlns:a16="http://schemas.microsoft.com/office/drawing/2014/main" id="{90847E50-737C-3438-B86F-383625BBD120}"/>
                </a:ext>
              </a:extLst>
            </p:cNvPr>
            <p:cNvSpPr/>
            <p:nvPr/>
          </p:nvSpPr>
          <p:spPr>
            <a:xfrm>
              <a:off x="5186571" y="1328092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9"/>
                    <a:pt x="0" y="57702"/>
                    <a:pt x="0" y="0"/>
                  </a:cubicBezTo>
                  <a:lnTo>
                    <a:pt x="217539" y="0"/>
                  </a:lnTo>
                  <a:lnTo>
                    <a:pt x="435077" y="0"/>
                  </a:lnTo>
                  <a:cubicBezTo>
                    <a:pt x="435077" y="57702"/>
                    <a:pt x="412181" y="113039"/>
                    <a:pt x="371365" y="153827"/>
                  </a:cubicBezTo>
                  <a:cubicBezTo>
                    <a:pt x="330577" y="194642"/>
                    <a:pt x="275240" y="217539"/>
                    <a:pt x="217539" y="217539"/>
                  </a:cubicBezTo>
                  <a:cubicBezTo>
                    <a:pt x="159864" y="217539"/>
                    <a:pt x="104527" y="194642"/>
                    <a:pt x="63739" y="153827"/>
                  </a:cubicBezTo>
                  <a:close/>
                  <a:moveTo>
                    <a:pt x="63739" y="281277"/>
                  </a:moveTo>
                  <a:cubicBezTo>
                    <a:pt x="22923" y="322066"/>
                    <a:pt x="0" y="377402"/>
                    <a:pt x="0" y="435077"/>
                  </a:cubicBezTo>
                  <a:lnTo>
                    <a:pt x="217539" y="435077"/>
                  </a:lnTo>
                  <a:lnTo>
                    <a:pt x="435077" y="435077"/>
                  </a:lnTo>
                  <a:cubicBezTo>
                    <a:pt x="435077" y="377402"/>
                    <a:pt x="412181" y="322066"/>
                    <a:pt x="371365" y="281277"/>
                  </a:cubicBezTo>
                  <a:cubicBezTo>
                    <a:pt x="330577" y="240462"/>
                    <a:pt x="275240"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460" name="Freeform: Shape 459">
              <a:extLst>
                <a:ext uri="{FF2B5EF4-FFF2-40B4-BE49-F238E27FC236}">
                  <a16:creationId xmlns:a16="http://schemas.microsoft.com/office/drawing/2014/main" id="{D2204353-5C97-AFCD-8687-065B37766F2F}"/>
                </a:ext>
              </a:extLst>
            </p:cNvPr>
            <p:cNvSpPr/>
            <p:nvPr/>
          </p:nvSpPr>
          <p:spPr>
            <a:xfrm>
              <a:off x="6056725"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61" name="Freeform: Shape 460">
              <a:extLst>
                <a:ext uri="{FF2B5EF4-FFF2-40B4-BE49-F238E27FC236}">
                  <a16:creationId xmlns:a16="http://schemas.microsoft.com/office/drawing/2014/main" id="{F05C5377-ADDE-A6F4-12CB-AD3C28042A3B}"/>
                </a:ext>
              </a:extLst>
            </p:cNvPr>
            <p:cNvSpPr/>
            <p:nvPr/>
          </p:nvSpPr>
          <p:spPr>
            <a:xfrm>
              <a:off x="779706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462" name="Freeform: Shape 461">
              <a:extLst>
                <a:ext uri="{FF2B5EF4-FFF2-40B4-BE49-F238E27FC236}">
                  <a16:creationId xmlns:a16="http://schemas.microsoft.com/office/drawing/2014/main" id="{20BDA93C-A280-45B2-53A2-7094B9858854}"/>
                </a:ext>
              </a:extLst>
            </p:cNvPr>
            <p:cNvSpPr/>
            <p:nvPr/>
          </p:nvSpPr>
          <p:spPr>
            <a:xfrm>
              <a:off x="6926907" y="1328092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63" name="Freeform: Shape 462">
              <a:extLst>
                <a:ext uri="{FF2B5EF4-FFF2-40B4-BE49-F238E27FC236}">
                  <a16:creationId xmlns:a16="http://schemas.microsoft.com/office/drawing/2014/main" id="{578C6647-E248-E11E-9FFF-820CDE4C5314}"/>
                </a:ext>
              </a:extLst>
            </p:cNvPr>
            <p:cNvSpPr/>
            <p:nvPr/>
          </p:nvSpPr>
          <p:spPr>
            <a:xfrm>
              <a:off x="8667217"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464" name="Freeform: Shape 463">
              <a:extLst>
                <a:ext uri="{FF2B5EF4-FFF2-40B4-BE49-F238E27FC236}">
                  <a16:creationId xmlns:a16="http://schemas.microsoft.com/office/drawing/2014/main" id="{5CB5B6D6-AAA1-B7B1-EC4F-AE7DD1BB3398}"/>
                </a:ext>
              </a:extLst>
            </p:cNvPr>
            <p:cNvSpPr/>
            <p:nvPr/>
          </p:nvSpPr>
          <p:spPr>
            <a:xfrm>
              <a:off x="953737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65" name="Freeform: Shape 464">
              <a:extLst>
                <a:ext uri="{FF2B5EF4-FFF2-40B4-BE49-F238E27FC236}">
                  <a16:creationId xmlns:a16="http://schemas.microsoft.com/office/drawing/2014/main" id="{A68375BF-AF46-D146-9362-F8C545F9B9C5}"/>
                </a:ext>
              </a:extLst>
            </p:cNvPr>
            <p:cNvSpPr/>
            <p:nvPr/>
          </p:nvSpPr>
          <p:spPr>
            <a:xfrm>
              <a:off x="1127770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66" name="Freeform: Shape 465">
              <a:extLst>
                <a:ext uri="{FF2B5EF4-FFF2-40B4-BE49-F238E27FC236}">
                  <a16:creationId xmlns:a16="http://schemas.microsoft.com/office/drawing/2014/main" id="{81DFF4F8-EA0A-219B-F4D2-D161EF3E4B4D}"/>
                </a:ext>
              </a:extLst>
            </p:cNvPr>
            <p:cNvSpPr/>
            <p:nvPr/>
          </p:nvSpPr>
          <p:spPr>
            <a:xfrm>
              <a:off x="1040752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67" name="Freeform: Shape 466">
              <a:extLst>
                <a:ext uri="{FF2B5EF4-FFF2-40B4-BE49-F238E27FC236}">
                  <a16:creationId xmlns:a16="http://schemas.microsoft.com/office/drawing/2014/main" id="{EBE8D570-EB40-5805-3E89-B73083D344EC}"/>
                </a:ext>
              </a:extLst>
            </p:cNvPr>
            <p:cNvSpPr/>
            <p:nvPr/>
          </p:nvSpPr>
          <p:spPr>
            <a:xfrm>
              <a:off x="1214786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49" y="194642"/>
                    <a:pt x="275239" y="217539"/>
                    <a:pt x="217539" y="217539"/>
                  </a:cubicBezTo>
                  <a:cubicBezTo>
                    <a:pt x="159836" y="217539"/>
                    <a:pt x="104499"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49" y="240462"/>
                    <a:pt x="275239"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468" name="Freeform: Shape 467">
              <a:extLst>
                <a:ext uri="{FF2B5EF4-FFF2-40B4-BE49-F238E27FC236}">
                  <a16:creationId xmlns:a16="http://schemas.microsoft.com/office/drawing/2014/main" id="{4DA0A94C-67C2-0F24-3AEB-9A72ABEBDF05}"/>
                </a:ext>
              </a:extLst>
            </p:cNvPr>
            <p:cNvSpPr/>
            <p:nvPr/>
          </p:nvSpPr>
          <p:spPr>
            <a:xfrm>
              <a:off x="1301801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69" name="Freeform: Shape 468">
              <a:extLst>
                <a:ext uri="{FF2B5EF4-FFF2-40B4-BE49-F238E27FC236}">
                  <a16:creationId xmlns:a16="http://schemas.microsoft.com/office/drawing/2014/main" id="{C5BC201E-FA30-9715-488C-DBD7373901B4}"/>
                </a:ext>
              </a:extLst>
            </p:cNvPr>
            <p:cNvSpPr/>
            <p:nvPr/>
          </p:nvSpPr>
          <p:spPr>
            <a:xfrm>
              <a:off x="14758382"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470" name="Freeform: Shape 469">
              <a:extLst>
                <a:ext uri="{FF2B5EF4-FFF2-40B4-BE49-F238E27FC236}">
                  <a16:creationId xmlns:a16="http://schemas.microsoft.com/office/drawing/2014/main" id="{67EBFD50-B412-413A-5CDA-E755ADF5488B}"/>
                </a:ext>
              </a:extLst>
            </p:cNvPr>
            <p:cNvSpPr/>
            <p:nvPr/>
          </p:nvSpPr>
          <p:spPr>
            <a:xfrm>
              <a:off x="1388820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71" name="Freeform: Shape 470">
              <a:extLst>
                <a:ext uri="{FF2B5EF4-FFF2-40B4-BE49-F238E27FC236}">
                  <a16:creationId xmlns:a16="http://schemas.microsoft.com/office/drawing/2014/main" id="{DCF4D570-026B-77B2-FD8D-110877704075}"/>
                </a:ext>
              </a:extLst>
            </p:cNvPr>
            <p:cNvSpPr/>
            <p:nvPr/>
          </p:nvSpPr>
          <p:spPr>
            <a:xfrm>
              <a:off x="1562853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472" name="Freeform: Shape 471">
              <a:extLst>
                <a:ext uri="{FF2B5EF4-FFF2-40B4-BE49-F238E27FC236}">
                  <a16:creationId xmlns:a16="http://schemas.microsoft.com/office/drawing/2014/main" id="{B1A80ACE-CDC5-83A6-82E4-C8B43C931673}"/>
                </a:ext>
              </a:extLst>
            </p:cNvPr>
            <p:cNvSpPr/>
            <p:nvPr/>
          </p:nvSpPr>
          <p:spPr>
            <a:xfrm>
              <a:off x="1649869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73" name="Freeform: Shape 472">
              <a:extLst>
                <a:ext uri="{FF2B5EF4-FFF2-40B4-BE49-F238E27FC236}">
                  <a16:creationId xmlns:a16="http://schemas.microsoft.com/office/drawing/2014/main" id="{21FBF736-BB18-A24B-A512-02FDC357313C}"/>
                </a:ext>
              </a:extLst>
            </p:cNvPr>
            <p:cNvSpPr/>
            <p:nvPr/>
          </p:nvSpPr>
          <p:spPr>
            <a:xfrm>
              <a:off x="1823902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474" name="Freeform: Shape 473">
              <a:extLst>
                <a:ext uri="{FF2B5EF4-FFF2-40B4-BE49-F238E27FC236}">
                  <a16:creationId xmlns:a16="http://schemas.microsoft.com/office/drawing/2014/main" id="{CB3243B4-2B19-A666-0552-B33654B6327E}"/>
                </a:ext>
              </a:extLst>
            </p:cNvPr>
            <p:cNvSpPr/>
            <p:nvPr/>
          </p:nvSpPr>
          <p:spPr>
            <a:xfrm>
              <a:off x="1736884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7 w 435077"/>
                <a:gd name="connsiteY4" fmla="*/ 435077 h 435077"/>
                <a:gd name="connsiteX5" fmla="*/ 217567 w 435077"/>
                <a:gd name="connsiteY5" fmla="*/ 0 h 435077"/>
                <a:gd name="connsiteX6" fmla="*/ 435077 w 435077"/>
                <a:gd name="connsiteY6" fmla="*/ 217566 h 435077"/>
                <a:gd name="connsiteX7" fmla="*/ 217567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7" y="435077"/>
                  </a:moveTo>
                  <a:lnTo>
                    <a:pt x="217567" y="0"/>
                  </a:lnTo>
                  <a:lnTo>
                    <a:pt x="435077" y="217566"/>
                  </a:lnTo>
                  <a:lnTo>
                    <a:pt x="217567" y="435077"/>
                  </a:lnTo>
                  <a:close/>
                </a:path>
              </a:pathLst>
            </a:custGeom>
            <a:grpFill/>
            <a:ln w="27192" cap="flat">
              <a:noFill/>
              <a:prstDash val="solid"/>
              <a:miter/>
            </a:ln>
          </p:spPr>
          <p:txBody>
            <a:bodyPr rtlCol="0" anchor="ctr"/>
            <a:lstStyle/>
            <a:p>
              <a:endParaRPr lang="uk-UA"/>
            </a:p>
          </p:txBody>
        </p:sp>
        <p:sp>
          <p:nvSpPr>
            <p:cNvPr id="475" name="Freeform: Shape 474">
              <a:extLst>
                <a:ext uri="{FF2B5EF4-FFF2-40B4-BE49-F238E27FC236}">
                  <a16:creationId xmlns:a16="http://schemas.microsoft.com/office/drawing/2014/main" id="{51218ECB-D375-8881-99A1-3A85A195BB7B}"/>
                </a:ext>
              </a:extLst>
            </p:cNvPr>
            <p:cNvSpPr/>
            <p:nvPr/>
          </p:nvSpPr>
          <p:spPr>
            <a:xfrm>
              <a:off x="1910918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0" y="281277"/>
                  </a:cubicBezTo>
                  <a:close/>
                </a:path>
              </a:pathLst>
            </a:custGeom>
            <a:grpFill/>
            <a:ln w="27192" cap="flat">
              <a:noFill/>
              <a:prstDash val="solid"/>
              <a:miter/>
            </a:ln>
          </p:spPr>
          <p:txBody>
            <a:bodyPr rtlCol="0" anchor="ctr"/>
            <a:lstStyle/>
            <a:p>
              <a:endParaRPr lang="uk-UA"/>
            </a:p>
          </p:txBody>
        </p:sp>
        <p:sp>
          <p:nvSpPr>
            <p:cNvPr id="476" name="Freeform: Shape 475">
              <a:extLst>
                <a:ext uri="{FF2B5EF4-FFF2-40B4-BE49-F238E27FC236}">
                  <a16:creationId xmlns:a16="http://schemas.microsoft.com/office/drawing/2014/main" id="{304FA20E-38F1-86C9-EB6A-344063086F3B}"/>
                </a:ext>
              </a:extLst>
            </p:cNvPr>
            <p:cNvSpPr/>
            <p:nvPr/>
          </p:nvSpPr>
          <p:spPr>
            <a:xfrm>
              <a:off x="1997933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477" name="Freeform: Shape 476">
              <a:extLst>
                <a:ext uri="{FF2B5EF4-FFF2-40B4-BE49-F238E27FC236}">
                  <a16:creationId xmlns:a16="http://schemas.microsoft.com/office/drawing/2014/main" id="{55CF2A9D-B2EC-5AF7-5196-092C09C44290}"/>
                </a:ext>
              </a:extLst>
            </p:cNvPr>
            <p:cNvSpPr/>
            <p:nvPr/>
          </p:nvSpPr>
          <p:spPr>
            <a:xfrm>
              <a:off x="21719675" y="13280922"/>
              <a:ext cx="435077" cy="435077"/>
            </a:xfrm>
            <a:custGeom>
              <a:avLst/>
              <a:gdLst>
                <a:gd name="connsiteX0" fmla="*/ 435077 w 435077"/>
                <a:gd name="connsiteY0" fmla="*/ 435077 h 435077"/>
                <a:gd name="connsiteX1" fmla="*/ 435077 w 435077"/>
                <a:gd name="connsiteY1" fmla="*/ 0 h 435077"/>
                <a:gd name="connsiteX2" fmla="*/ 217565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478" name="Freeform: Shape 477">
              <a:extLst>
                <a:ext uri="{FF2B5EF4-FFF2-40B4-BE49-F238E27FC236}">
                  <a16:creationId xmlns:a16="http://schemas.microsoft.com/office/drawing/2014/main" id="{A6460F16-7992-F9A5-C2A8-2E9E0F56517F}"/>
                </a:ext>
              </a:extLst>
            </p:cNvPr>
            <p:cNvSpPr/>
            <p:nvPr/>
          </p:nvSpPr>
          <p:spPr>
            <a:xfrm>
              <a:off x="2084952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479" name="Freeform: Shape 478">
              <a:extLst>
                <a:ext uri="{FF2B5EF4-FFF2-40B4-BE49-F238E27FC236}">
                  <a16:creationId xmlns:a16="http://schemas.microsoft.com/office/drawing/2014/main" id="{678DB7A5-B7DC-6522-01D8-934725ADBC7B}"/>
                </a:ext>
              </a:extLst>
            </p:cNvPr>
            <p:cNvSpPr/>
            <p:nvPr/>
          </p:nvSpPr>
          <p:spPr>
            <a:xfrm>
              <a:off x="2258985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15" y="217539"/>
                    <a:pt x="217539" y="217539"/>
                  </a:cubicBezTo>
                  <a:cubicBezTo>
                    <a:pt x="159838"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15" y="217539"/>
                    <a:pt x="217539" y="217539"/>
                  </a:cubicBezTo>
                  <a:cubicBezTo>
                    <a:pt x="159838" y="217539"/>
                    <a:pt x="104501" y="240462"/>
                    <a:pt x="63712" y="281277"/>
                  </a:cubicBezTo>
                  <a:close/>
                </a:path>
              </a:pathLst>
            </a:custGeom>
            <a:grpFill/>
            <a:ln w="27192" cap="flat">
              <a:noFill/>
              <a:prstDash val="solid"/>
              <a:miter/>
            </a:ln>
          </p:spPr>
          <p:txBody>
            <a:bodyPr rtlCol="0" anchor="ctr"/>
            <a:lstStyle/>
            <a:p>
              <a:endParaRPr lang="uk-UA"/>
            </a:p>
          </p:txBody>
        </p:sp>
        <p:sp>
          <p:nvSpPr>
            <p:cNvPr id="480" name="Freeform: Shape 479">
              <a:extLst>
                <a:ext uri="{FF2B5EF4-FFF2-40B4-BE49-F238E27FC236}">
                  <a16:creationId xmlns:a16="http://schemas.microsoft.com/office/drawing/2014/main" id="{520E5F7A-EB54-3198-05EF-6107D5A41C4B}"/>
                </a:ext>
              </a:extLst>
            </p:cNvPr>
            <p:cNvSpPr/>
            <p:nvPr/>
          </p:nvSpPr>
          <p:spPr>
            <a:xfrm>
              <a:off x="2346001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2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12" y="217539"/>
                  </a:lnTo>
                  <a:lnTo>
                    <a:pt x="0" y="217539"/>
                  </a:lnTo>
                  <a:close/>
                  <a:moveTo>
                    <a:pt x="0" y="435077"/>
                  </a:moveTo>
                  <a:lnTo>
                    <a:pt x="0" y="217566"/>
                  </a:lnTo>
                  <a:lnTo>
                    <a:pt x="217512" y="217566"/>
                  </a:lnTo>
                  <a:lnTo>
                    <a:pt x="0" y="435077"/>
                  </a:lnTo>
                  <a:close/>
                </a:path>
              </a:pathLst>
            </a:custGeom>
            <a:grpFill/>
            <a:ln w="27192" cap="flat">
              <a:noFill/>
              <a:prstDash val="solid"/>
              <a:miter/>
            </a:ln>
          </p:spPr>
          <p:txBody>
            <a:bodyPr rtlCol="0" anchor="ctr"/>
            <a:lstStyle/>
            <a:p>
              <a:endParaRPr lang="uk-UA"/>
            </a:p>
          </p:txBody>
        </p:sp>
        <p:sp>
          <p:nvSpPr>
            <p:cNvPr id="481" name="Freeform: Shape 480">
              <a:extLst>
                <a:ext uri="{FF2B5EF4-FFF2-40B4-BE49-F238E27FC236}">
                  <a16:creationId xmlns:a16="http://schemas.microsoft.com/office/drawing/2014/main" id="{8DA7E87C-1ACC-DE74-F96F-F5D55A1A5178}"/>
                </a:ext>
              </a:extLst>
            </p:cNvPr>
            <p:cNvSpPr/>
            <p:nvPr/>
          </p:nvSpPr>
          <p:spPr>
            <a:xfrm>
              <a:off x="24330194"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grpSp>
      <p:sp>
        <p:nvSpPr>
          <p:cNvPr id="6" name="Title 1">
            <a:extLst>
              <a:ext uri="{FF2B5EF4-FFF2-40B4-BE49-F238E27FC236}">
                <a16:creationId xmlns:a16="http://schemas.microsoft.com/office/drawing/2014/main" id="{C31CA7A0-E1EA-CC28-464A-48C141E3AF04}"/>
              </a:ext>
            </a:extLst>
          </p:cNvPr>
          <p:cNvSpPr>
            <a:spLocks noGrp="1"/>
          </p:cNvSpPr>
          <p:nvPr>
            <p:ph type="title"/>
          </p:nvPr>
        </p:nvSpPr>
        <p:spPr>
          <a:xfrm>
            <a:off x="577850" y="339310"/>
            <a:ext cx="11092945" cy="11657428"/>
          </a:xfrm>
        </p:spPr>
        <p:txBody>
          <a:bodyPr/>
          <a:lstStyle>
            <a:lvl1pPr>
              <a:lnSpc>
                <a:spcPct val="100000"/>
              </a:lnSpc>
              <a:defRPr sz="6400">
                <a:solidFill>
                  <a:schemeClr val="tx2"/>
                </a:solidFill>
              </a:defRPr>
            </a:lvl1pPr>
          </a:lstStyle>
          <a:p>
            <a:r>
              <a:rPr lang="en-US" dirty="0"/>
              <a:t>Click to edit Master title style</a:t>
            </a:r>
          </a:p>
        </p:txBody>
      </p:sp>
      <p:sp>
        <p:nvSpPr>
          <p:cNvPr id="30" name="TextBox 29">
            <a:extLst>
              <a:ext uri="{FF2B5EF4-FFF2-40B4-BE49-F238E27FC236}">
                <a16:creationId xmlns:a16="http://schemas.microsoft.com/office/drawing/2014/main" id="{B6AB9E3D-DE47-1DBC-98EF-F2C303C2594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
        <p:nvSpPr>
          <p:cNvPr id="8" name="Footer Placeholder 1">
            <a:extLst>
              <a:ext uri="{FF2B5EF4-FFF2-40B4-BE49-F238E27FC236}">
                <a16:creationId xmlns:a16="http://schemas.microsoft.com/office/drawing/2014/main" id="{9BCAF19F-1CE8-B5CA-60ED-FA856519EF00}"/>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4" name="Slide Number">
            <a:extLst>
              <a:ext uri="{FF2B5EF4-FFF2-40B4-BE49-F238E27FC236}">
                <a16:creationId xmlns:a16="http://schemas.microsoft.com/office/drawing/2014/main" id="{BCFA4843-2EEB-F757-826B-7080CBD95F0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75329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2 callouts">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538493" y="383874"/>
            <a:ext cx="14691981" cy="2570341"/>
          </a:xfrm>
        </p:spPr>
        <p:txBody>
          <a:bodyPr rIns="457200"/>
          <a:lstStyle>
            <a:lvl1pPr>
              <a:lnSpc>
                <a:spcPct val="100000"/>
              </a:lnSpc>
              <a:defRPr sz="6400">
                <a:solidFill>
                  <a:schemeClr val="tx2"/>
                </a:solidFill>
              </a:defRPr>
            </a:lvl1pPr>
          </a:lstStyle>
          <a:p>
            <a:r>
              <a:rPr lang="en-US" dirty="0"/>
              <a:t>Click to edit Master title style</a:t>
            </a:r>
          </a:p>
        </p:txBody>
      </p:sp>
      <p:sp>
        <p:nvSpPr>
          <p:cNvPr id="2" name="Text Placeholder 5">
            <a:extLst>
              <a:ext uri="{FF2B5EF4-FFF2-40B4-BE49-F238E27FC236}">
                <a16:creationId xmlns:a16="http://schemas.microsoft.com/office/drawing/2014/main" id="{393683E6-4962-57E0-9658-36D986D693BD}"/>
              </a:ext>
            </a:extLst>
          </p:cNvPr>
          <p:cNvSpPr>
            <a:spLocks noGrp="1"/>
          </p:cNvSpPr>
          <p:nvPr>
            <p:ph type="body" sz="quarter" idx="11"/>
          </p:nvPr>
        </p:nvSpPr>
        <p:spPr>
          <a:xfrm>
            <a:off x="13341350" y="3998913"/>
            <a:ext cx="9893300" cy="744632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7">
            <a:extLst>
              <a:ext uri="{FF2B5EF4-FFF2-40B4-BE49-F238E27FC236}">
                <a16:creationId xmlns:a16="http://schemas.microsoft.com/office/drawing/2014/main" id="{322783DF-B709-0768-BAFA-FEDE312037C8}"/>
              </a:ext>
            </a:extLst>
          </p:cNvPr>
          <p:cNvSpPr>
            <a:spLocks noGrp="1"/>
          </p:cNvSpPr>
          <p:nvPr>
            <p:ph type="body" sz="quarter" idx="12"/>
          </p:nvPr>
        </p:nvSpPr>
        <p:spPr>
          <a:xfrm>
            <a:off x="1155699" y="3998913"/>
            <a:ext cx="9885363" cy="744632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1">
            <a:extLst>
              <a:ext uri="{FF2B5EF4-FFF2-40B4-BE49-F238E27FC236}">
                <a16:creationId xmlns:a16="http://schemas.microsoft.com/office/drawing/2014/main" id="{3A62BE5F-1F51-450E-D8FE-040CFAFD9A1C}"/>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7" name="TextBox 6">
            <a:extLst>
              <a:ext uri="{FF2B5EF4-FFF2-40B4-BE49-F238E27FC236}">
                <a16:creationId xmlns:a16="http://schemas.microsoft.com/office/drawing/2014/main" id="{09284B70-BC6C-6444-D91C-5568D1CE497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61864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pictograms, 2 wide columns">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6858000"/>
            <a:ext cx="10099675" cy="513873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6858000"/>
            <a:ext cx="10096500" cy="513873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8" name="Picture Placeholder 12">
            <a:extLst>
              <a:ext uri="{FF2B5EF4-FFF2-40B4-BE49-F238E27FC236}">
                <a16:creationId xmlns:a16="http://schemas.microsoft.com/office/drawing/2014/main" id="{79CF79E9-58BB-513E-43E9-E0BEE12B4583}"/>
              </a:ext>
            </a:extLst>
          </p:cNvPr>
          <p:cNvSpPr>
            <a:spLocks noGrp="1"/>
          </p:cNvSpPr>
          <p:nvPr>
            <p:ph type="pic" sz="quarter" idx="15" hasCustomPrompt="1"/>
          </p:nvPr>
        </p:nvSpPr>
        <p:spPr>
          <a:xfrm>
            <a:off x="576072" y="4956048"/>
            <a:ext cx="1216152" cy="1216152"/>
          </a:xfrm>
        </p:spPr>
        <p:txBody>
          <a:bodyPr anchor="ctr"/>
          <a:lstStyle>
            <a:lvl1pPr algn="ctr">
              <a:defRPr sz="1600"/>
            </a:lvl1pPr>
          </a:lstStyle>
          <a:p>
            <a:r>
              <a:rPr lang="en-US" dirty="0"/>
              <a:t>Pictogram</a:t>
            </a:r>
          </a:p>
        </p:txBody>
      </p:sp>
      <p:sp>
        <p:nvSpPr>
          <p:cNvPr id="9" name="Title 1">
            <a:extLst>
              <a:ext uri="{FF2B5EF4-FFF2-40B4-BE49-F238E27FC236}">
                <a16:creationId xmlns:a16="http://schemas.microsoft.com/office/drawing/2014/main" id="{922459F1-A8D7-D6F0-9077-040A2C23378F}"/>
              </a:ext>
            </a:extLst>
          </p:cNvPr>
          <p:cNvSpPr>
            <a:spLocks noGrp="1"/>
          </p:cNvSpPr>
          <p:nvPr>
            <p:ph type="title"/>
          </p:nvPr>
        </p:nvSpPr>
        <p:spPr>
          <a:xfrm>
            <a:off x="538493" y="383874"/>
            <a:ext cx="14691981"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10" name="Picture Placeholder 12">
            <a:extLst>
              <a:ext uri="{FF2B5EF4-FFF2-40B4-BE49-F238E27FC236}">
                <a16:creationId xmlns:a16="http://schemas.microsoft.com/office/drawing/2014/main" id="{FA3EE5FA-E03D-2868-F43C-AED3641C30C5}"/>
              </a:ext>
            </a:extLst>
          </p:cNvPr>
          <p:cNvSpPr>
            <a:spLocks noGrp="1"/>
          </p:cNvSpPr>
          <p:nvPr>
            <p:ph type="pic" sz="quarter" idx="16" hasCustomPrompt="1"/>
          </p:nvPr>
        </p:nvSpPr>
        <p:spPr>
          <a:xfrm>
            <a:off x="12763500" y="4956048"/>
            <a:ext cx="1216152" cy="1216152"/>
          </a:xfrm>
        </p:spPr>
        <p:txBody>
          <a:bodyPr anchor="ctr"/>
          <a:lstStyle>
            <a:lvl1pPr algn="ctr">
              <a:defRPr sz="1600"/>
            </a:lvl1pPr>
          </a:lstStyle>
          <a:p>
            <a:r>
              <a:rPr lang="en-US" dirty="0"/>
              <a:t>Pictogram</a:t>
            </a:r>
          </a:p>
        </p:txBody>
      </p:sp>
      <p:sp>
        <p:nvSpPr>
          <p:cNvPr id="3" name="Footer Placeholder 1">
            <a:extLst>
              <a:ext uri="{FF2B5EF4-FFF2-40B4-BE49-F238E27FC236}">
                <a16:creationId xmlns:a16="http://schemas.microsoft.com/office/drawing/2014/main" id="{4A670BDF-CD12-E7E2-0D14-69CE028ED3DE}"/>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CAFD2C5D-3974-015A-EBB8-84CB326BB0B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48068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ection, 3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5"/>
            <a:ext cx="11050589" cy="2229691"/>
          </a:xfrm>
        </p:spPr>
        <p:txBody>
          <a:bodyPr rIns="457200"/>
          <a:lstStyle>
            <a:lvl1pPr>
              <a:lnSpc>
                <a:spcPct val="100000"/>
              </a:lnSpc>
              <a:defRPr>
                <a:solidFill>
                  <a:schemeClr val="tx2"/>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1" y="5649438"/>
            <a:ext cx="6976872" cy="5143499"/>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8705849" y="5649438"/>
            <a:ext cx="6976872" cy="5143499"/>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6835628" y="5649438"/>
            <a:ext cx="6976872" cy="5143499"/>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3" name="Straight Connector 2">
            <a:extLst>
              <a:ext uri="{FF2B5EF4-FFF2-40B4-BE49-F238E27FC236}">
                <a16:creationId xmlns:a16="http://schemas.microsoft.com/office/drawing/2014/main" id="{DD0490D2-C450-EA05-A628-8CDD83FB950C}"/>
              </a:ext>
            </a:extLst>
          </p:cNvPr>
          <p:cNvCxnSpPr>
            <a:cxnSpLocks/>
          </p:cNvCxnSpPr>
          <p:nvPr userDrawn="1"/>
        </p:nvCxnSpPr>
        <p:spPr bwMode="auto">
          <a:xfrm>
            <a:off x="8129396" y="5649438"/>
            <a:ext cx="0" cy="632555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DDD95C4A-640F-44BD-E7DB-7952B40B47EA}"/>
              </a:ext>
            </a:extLst>
          </p:cNvPr>
          <p:cNvCxnSpPr>
            <a:cxnSpLocks/>
          </p:cNvCxnSpPr>
          <p:nvPr userDrawn="1"/>
        </p:nvCxnSpPr>
        <p:spPr bwMode="auto">
          <a:xfrm>
            <a:off x="16259174" y="5649438"/>
            <a:ext cx="0" cy="63473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Footer Placeholder 1">
            <a:extLst>
              <a:ext uri="{FF2B5EF4-FFF2-40B4-BE49-F238E27FC236}">
                <a16:creationId xmlns:a16="http://schemas.microsoft.com/office/drawing/2014/main" id="{86080BDB-2578-19DC-62DC-21A64E466A93}"/>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7" name="TextBox 6">
            <a:extLst>
              <a:ext uri="{FF2B5EF4-FFF2-40B4-BE49-F238E27FC236}">
                <a16:creationId xmlns:a16="http://schemas.microsoft.com/office/drawing/2014/main" id="{A15204DA-CECD-F7CE-4C91-433F3390E2D0}"/>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194529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pictograms, 3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5"/>
            <a:ext cx="11050589" cy="2229691"/>
          </a:xfrm>
        </p:spPr>
        <p:txBody>
          <a:bodyPr rIns="457200"/>
          <a:lstStyle>
            <a:lvl1pPr>
              <a:lnSpc>
                <a:spcPct val="100000"/>
              </a:lnSpc>
              <a:defRPr>
                <a:solidFill>
                  <a:schemeClr val="tx2"/>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1" y="6782092"/>
            <a:ext cx="6976872" cy="5143499"/>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8705849" y="6782092"/>
            <a:ext cx="6976872" cy="5143499"/>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6835628" y="6782092"/>
            <a:ext cx="6976872" cy="5143499"/>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9" name="Picture Placeholder 12">
            <a:extLst>
              <a:ext uri="{FF2B5EF4-FFF2-40B4-BE49-F238E27FC236}">
                <a16:creationId xmlns:a16="http://schemas.microsoft.com/office/drawing/2014/main" id="{3D239E8C-BDAD-3BA7-69BA-6E9D9922A765}"/>
              </a:ext>
            </a:extLst>
          </p:cNvPr>
          <p:cNvSpPr>
            <a:spLocks noGrp="1"/>
          </p:cNvSpPr>
          <p:nvPr>
            <p:ph type="pic" sz="quarter" idx="18" hasCustomPrompt="1"/>
          </p:nvPr>
        </p:nvSpPr>
        <p:spPr>
          <a:xfrm>
            <a:off x="8705849" y="4880140"/>
            <a:ext cx="1216152" cy="1216152"/>
          </a:xfrm>
        </p:spPr>
        <p:txBody>
          <a:bodyPr anchor="ctr"/>
          <a:lstStyle>
            <a:lvl1pPr algn="ctr">
              <a:defRPr sz="1600"/>
            </a:lvl1pPr>
          </a:lstStyle>
          <a:p>
            <a:r>
              <a:rPr lang="en-US" dirty="0"/>
              <a:t>Pictogram</a:t>
            </a:r>
          </a:p>
        </p:txBody>
      </p:sp>
      <p:sp>
        <p:nvSpPr>
          <p:cNvPr id="10" name="Picture Placeholder 12">
            <a:extLst>
              <a:ext uri="{FF2B5EF4-FFF2-40B4-BE49-F238E27FC236}">
                <a16:creationId xmlns:a16="http://schemas.microsoft.com/office/drawing/2014/main" id="{78F2607C-C2D8-FFBC-278F-61D7DB611750}"/>
              </a:ext>
            </a:extLst>
          </p:cNvPr>
          <p:cNvSpPr>
            <a:spLocks noGrp="1"/>
          </p:cNvSpPr>
          <p:nvPr>
            <p:ph type="pic" sz="quarter" idx="19" hasCustomPrompt="1"/>
          </p:nvPr>
        </p:nvSpPr>
        <p:spPr>
          <a:xfrm>
            <a:off x="16835628" y="4880140"/>
            <a:ext cx="1216152" cy="1216152"/>
          </a:xfrm>
        </p:spPr>
        <p:txBody>
          <a:bodyPr anchor="ctr"/>
          <a:lstStyle>
            <a:lvl1pPr algn="ctr">
              <a:defRPr sz="1600"/>
            </a:lvl1pPr>
          </a:lstStyle>
          <a:p>
            <a:r>
              <a:rPr lang="en-US" dirty="0"/>
              <a:t>Pictogram</a:t>
            </a:r>
          </a:p>
        </p:txBody>
      </p:sp>
      <p:sp>
        <p:nvSpPr>
          <p:cNvPr id="15" name="Picture Placeholder 12">
            <a:extLst>
              <a:ext uri="{FF2B5EF4-FFF2-40B4-BE49-F238E27FC236}">
                <a16:creationId xmlns:a16="http://schemas.microsoft.com/office/drawing/2014/main" id="{E646E100-F22C-3F1E-673A-CE8E02105E6C}"/>
              </a:ext>
            </a:extLst>
          </p:cNvPr>
          <p:cNvSpPr>
            <a:spLocks noGrp="1"/>
          </p:cNvSpPr>
          <p:nvPr>
            <p:ph type="pic" sz="quarter" idx="21" hasCustomPrompt="1"/>
          </p:nvPr>
        </p:nvSpPr>
        <p:spPr>
          <a:xfrm>
            <a:off x="576072" y="4880140"/>
            <a:ext cx="1216152" cy="1216152"/>
          </a:xfrm>
        </p:spPr>
        <p:txBody>
          <a:bodyPr anchor="ctr"/>
          <a:lstStyle>
            <a:lvl1pPr algn="ctr">
              <a:defRPr sz="1600"/>
            </a:lvl1pPr>
          </a:lstStyle>
          <a:p>
            <a:r>
              <a:rPr lang="en-US" dirty="0"/>
              <a:t>Pictogram</a:t>
            </a:r>
          </a:p>
        </p:txBody>
      </p:sp>
      <p:sp>
        <p:nvSpPr>
          <p:cNvPr id="4" name="Footer Placeholder 1">
            <a:extLst>
              <a:ext uri="{FF2B5EF4-FFF2-40B4-BE49-F238E27FC236}">
                <a16:creationId xmlns:a16="http://schemas.microsoft.com/office/drawing/2014/main" id="{48176892-FFF9-AD2F-96B8-DCCD56B20546}"/>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5A16FF4A-7B4F-AC5D-FA6F-4D99F2204F19}"/>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01516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ection, 3 middl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4"/>
            <a:ext cx="4987925" cy="6461426"/>
          </a:xfrm>
        </p:spPr>
        <p:txBody>
          <a:bodyPr rIns="457200"/>
          <a:lstStyle>
            <a:lvl1pPr>
              <a:lnSpc>
                <a:spcPct val="100000"/>
              </a:lnSpc>
              <a:defRPr>
                <a:solidFill>
                  <a:schemeClr val="tx2"/>
                </a:solidFill>
              </a:defRPr>
            </a:lvl1pPr>
          </a:lstStyle>
          <a:p>
            <a:r>
              <a:rPr lang="en-US" dirty="0"/>
              <a:t>Click to edit Master title style</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709469" y="5143500"/>
            <a:ext cx="4949825" cy="5143500"/>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804423" y="5143500"/>
            <a:ext cx="4949825" cy="5143500"/>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99378" y="5143500"/>
            <a:ext cx="4949825" cy="5143500"/>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grpSp>
        <p:nvGrpSpPr>
          <p:cNvPr id="8" name="Group 7">
            <a:extLst>
              <a:ext uri="{FF2B5EF4-FFF2-40B4-BE49-F238E27FC236}">
                <a16:creationId xmlns:a16="http://schemas.microsoft.com/office/drawing/2014/main" id="{5C66A411-C374-F3F3-B9CB-8D8D477D2E17}"/>
              </a:ext>
            </a:extLst>
          </p:cNvPr>
          <p:cNvGrpSpPr/>
          <p:nvPr userDrawn="1"/>
        </p:nvGrpSpPr>
        <p:grpSpPr>
          <a:xfrm>
            <a:off x="12188952" y="577850"/>
            <a:ext cx="6099048" cy="11418887"/>
            <a:chOff x="12188952" y="592079"/>
            <a:chExt cx="6099048" cy="5143498"/>
          </a:xfrm>
        </p:grpSpPr>
        <p:cxnSp>
          <p:nvCxnSpPr>
            <p:cNvPr id="6" name="Straight Connector 5">
              <a:extLst>
                <a:ext uri="{FF2B5EF4-FFF2-40B4-BE49-F238E27FC236}">
                  <a16:creationId xmlns:a16="http://schemas.microsoft.com/office/drawing/2014/main" id="{0319ED4A-BFBA-E53C-2BB8-09CE78A79FE7}"/>
                </a:ext>
              </a:extLst>
            </p:cNvPr>
            <p:cNvCxnSpPr>
              <a:cxnSpLocks/>
            </p:cNvCxnSpPr>
            <p:nvPr userDrawn="1"/>
          </p:nvCxnSpPr>
          <p:spPr bwMode="auto">
            <a:xfrm>
              <a:off x="12188952" y="594739"/>
              <a:ext cx="0" cy="514083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200224B-2BF1-5B5D-5780-D5DB90A12032}"/>
                </a:ext>
              </a:extLst>
            </p:cNvPr>
            <p:cNvCxnSpPr>
              <a:cxnSpLocks/>
            </p:cNvCxnSpPr>
            <p:nvPr userDrawn="1"/>
          </p:nvCxnSpPr>
          <p:spPr bwMode="auto">
            <a:xfrm>
              <a:off x="18288000" y="592079"/>
              <a:ext cx="0" cy="512137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4" name="Footer Placeholder 1">
            <a:extLst>
              <a:ext uri="{FF2B5EF4-FFF2-40B4-BE49-F238E27FC236}">
                <a16:creationId xmlns:a16="http://schemas.microsoft.com/office/drawing/2014/main" id="{0D0F0F89-7318-2CE8-B2F0-DDA405BDB226}"/>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F63B397F-B89C-D29D-50C0-6DD99594A347}"/>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719628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ictograms, 3 columns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4"/>
            <a:ext cx="4987925" cy="6461426"/>
          </a:xfrm>
        </p:spPr>
        <p:txBody>
          <a:bodyPr rIns="457200"/>
          <a:lstStyle>
            <a:lvl1pPr>
              <a:lnSpc>
                <a:spcPct val="100000"/>
              </a:lnSpc>
              <a:defRPr>
                <a:solidFill>
                  <a:schemeClr val="tx2"/>
                </a:solidFill>
              </a:defRPr>
            </a:lvl1pPr>
          </a:lstStyle>
          <a:p>
            <a:r>
              <a:rPr lang="en-US" dirty="0"/>
              <a:t>Click to edit Master title style</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6" name="Straight Connector 5">
            <a:extLst>
              <a:ext uri="{FF2B5EF4-FFF2-40B4-BE49-F238E27FC236}">
                <a16:creationId xmlns:a16="http://schemas.microsoft.com/office/drawing/2014/main" id="{0319ED4A-BFBA-E53C-2BB8-09CE78A79FE7}"/>
              </a:ext>
            </a:extLst>
          </p:cNvPr>
          <p:cNvCxnSpPr>
            <a:cxnSpLocks/>
          </p:cNvCxnSpPr>
          <p:nvPr userDrawn="1"/>
        </p:nvCxnSpPr>
        <p:spPr bwMode="auto">
          <a:xfrm>
            <a:off x="12188952" y="583755"/>
            <a:ext cx="0" cy="1141298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200224B-2BF1-5B5D-5780-D5DB90A12032}"/>
              </a:ext>
            </a:extLst>
          </p:cNvPr>
          <p:cNvCxnSpPr>
            <a:cxnSpLocks/>
          </p:cNvCxnSpPr>
          <p:nvPr userDrawn="1"/>
        </p:nvCxnSpPr>
        <p:spPr bwMode="auto">
          <a:xfrm>
            <a:off x="18288000" y="577850"/>
            <a:ext cx="0" cy="1136977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4">
            <a:extLst>
              <a:ext uri="{FF2B5EF4-FFF2-40B4-BE49-F238E27FC236}">
                <a16:creationId xmlns:a16="http://schemas.microsoft.com/office/drawing/2014/main" id="{375A15DB-1EFF-520D-BB52-429C515C5390}"/>
              </a:ext>
            </a:extLst>
          </p:cNvPr>
          <p:cNvSpPr>
            <a:spLocks noGrp="1"/>
          </p:cNvSpPr>
          <p:nvPr userDrawn="1">
            <p:ph type="body" sz="quarter" idx="22"/>
          </p:nvPr>
        </p:nvSpPr>
        <p:spPr>
          <a:xfrm>
            <a:off x="18851564"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Picture Placeholder 12">
            <a:extLst>
              <a:ext uri="{FF2B5EF4-FFF2-40B4-BE49-F238E27FC236}">
                <a16:creationId xmlns:a16="http://schemas.microsoft.com/office/drawing/2014/main" id="{DFA218C9-742E-511E-BA94-C411B5869722}"/>
              </a:ext>
            </a:extLst>
          </p:cNvPr>
          <p:cNvSpPr>
            <a:spLocks noGrp="1"/>
          </p:cNvSpPr>
          <p:nvPr userDrawn="1">
            <p:ph type="pic" sz="quarter" idx="23" hasCustomPrompt="1"/>
          </p:nvPr>
        </p:nvSpPr>
        <p:spPr>
          <a:xfrm>
            <a:off x="18851564" y="576072"/>
            <a:ext cx="1216152" cy="1216152"/>
          </a:xfrm>
        </p:spPr>
        <p:txBody>
          <a:bodyPr anchor="ctr"/>
          <a:lstStyle>
            <a:lvl1pPr algn="ctr">
              <a:defRPr sz="1600"/>
            </a:lvl1pPr>
          </a:lstStyle>
          <a:p>
            <a:r>
              <a:rPr lang="en-US" dirty="0"/>
              <a:t>Pictogram</a:t>
            </a:r>
          </a:p>
        </p:txBody>
      </p:sp>
      <p:sp>
        <p:nvSpPr>
          <p:cNvPr id="10" name="Text Placeholder 4">
            <a:extLst>
              <a:ext uri="{FF2B5EF4-FFF2-40B4-BE49-F238E27FC236}">
                <a16:creationId xmlns:a16="http://schemas.microsoft.com/office/drawing/2014/main" id="{FFA8738A-CEF0-79AA-B419-B7680A6CC615}"/>
              </a:ext>
            </a:extLst>
          </p:cNvPr>
          <p:cNvSpPr>
            <a:spLocks noGrp="1"/>
          </p:cNvSpPr>
          <p:nvPr userDrawn="1">
            <p:ph type="body" sz="quarter" idx="24"/>
          </p:nvPr>
        </p:nvSpPr>
        <p:spPr>
          <a:xfrm>
            <a:off x="12780516"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Picture Placeholder 12">
            <a:extLst>
              <a:ext uri="{FF2B5EF4-FFF2-40B4-BE49-F238E27FC236}">
                <a16:creationId xmlns:a16="http://schemas.microsoft.com/office/drawing/2014/main" id="{742E71B1-B5F7-9235-D02B-4E7306F89829}"/>
              </a:ext>
            </a:extLst>
          </p:cNvPr>
          <p:cNvSpPr>
            <a:spLocks noGrp="1"/>
          </p:cNvSpPr>
          <p:nvPr userDrawn="1">
            <p:ph type="pic" sz="quarter" idx="25" hasCustomPrompt="1"/>
          </p:nvPr>
        </p:nvSpPr>
        <p:spPr>
          <a:xfrm>
            <a:off x="12780516" y="576072"/>
            <a:ext cx="1216152" cy="1216152"/>
          </a:xfrm>
        </p:spPr>
        <p:txBody>
          <a:bodyPr anchor="ctr"/>
          <a:lstStyle>
            <a:lvl1pPr algn="ctr">
              <a:defRPr sz="1600"/>
            </a:lvl1pPr>
          </a:lstStyle>
          <a:p>
            <a:r>
              <a:rPr lang="en-US" dirty="0"/>
              <a:t>Pictogram</a:t>
            </a:r>
          </a:p>
        </p:txBody>
      </p:sp>
      <p:sp>
        <p:nvSpPr>
          <p:cNvPr id="15" name="Text Placeholder 4">
            <a:extLst>
              <a:ext uri="{FF2B5EF4-FFF2-40B4-BE49-F238E27FC236}">
                <a16:creationId xmlns:a16="http://schemas.microsoft.com/office/drawing/2014/main" id="{0B7FE31C-8FA8-1E02-8414-47C66592F2A1}"/>
              </a:ext>
            </a:extLst>
          </p:cNvPr>
          <p:cNvSpPr>
            <a:spLocks noGrp="1"/>
          </p:cNvSpPr>
          <p:nvPr userDrawn="1">
            <p:ph type="body" sz="quarter" idx="26"/>
          </p:nvPr>
        </p:nvSpPr>
        <p:spPr>
          <a:xfrm>
            <a:off x="6709469"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Picture Placeholder 12">
            <a:extLst>
              <a:ext uri="{FF2B5EF4-FFF2-40B4-BE49-F238E27FC236}">
                <a16:creationId xmlns:a16="http://schemas.microsoft.com/office/drawing/2014/main" id="{E798A212-9B60-58A9-FAAF-19FACBA14613}"/>
              </a:ext>
            </a:extLst>
          </p:cNvPr>
          <p:cNvSpPr>
            <a:spLocks noGrp="1"/>
          </p:cNvSpPr>
          <p:nvPr userDrawn="1">
            <p:ph type="pic" sz="quarter" idx="27" hasCustomPrompt="1"/>
          </p:nvPr>
        </p:nvSpPr>
        <p:spPr>
          <a:xfrm>
            <a:off x="6709469" y="576072"/>
            <a:ext cx="1216152" cy="1216152"/>
          </a:xfrm>
        </p:spPr>
        <p:txBody>
          <a:bodyPr anchor="ctr"/>
          <a:lstStyle>
            <a:lvl1pPr algn="ctr">
              <a:defRPr sz="1600"/>
            </a:lvl1pPr>
          </a:lstStyle>
          <a:p>
            <a:r>
              <a:rPr lang="en-US" dirty="0"/>
              <a:t>Pictogram</a:t>
            </a:r>
          </a:p>
        </p:txBody>
      </p:sp>
      <p:cxnSp>
        <p:nvCxnSpPr>
          <p:cNvPr id="17" name="Straight Connector 16">
            <a:extLst>
              <a:ext uri="{FF2B5EF4-FFF2-40B4-BE49-F238E27FC236}">
                <a16:creationId xmlns:a16="http://schemas.microsoft.com/office/drawing/2014/main" id="{57AA5A9F-1FF4-B8F4-1347-735214DFF067}"/>
              </a:ext>
            </a:extLst>
          </p:cNvPr>
          <p:cNvCxnSpPr>
            <a:cxnSpLocks/>
          </p:cNvCxnSpPr>
          <p:nvPr userDrawn="1"/>
        </p:nvCxnSpPr>
        <p:spPr bwMode="auto">
          <a:xfrm>
            <a:off x="6111168" y="583755"/>
            <a:ext cx="0" cy="1141298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Footer Placeholder 1">
            <a:extLst>
              <a:ext uri="{FF2B5EF4-FFF2-40B4-BE49-F238E27FC236}">
                <a16:creationId xmlns:a16="http://schemas.microsoft.com/office/drawing/2014/main" id="{7DE1C342-B84B-FDDF-9C31-E2203F3C72F2}"/>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8" name="TextBox 7">
            <a:extLst>
              <a:ext uri="{FF2B5EF4-FFF2-40B4-BE49-F238E27FC236}">
                <a16:creationId xmlns:a16="http://schemas.microsoft.com/office/drawing/2014/main" id="{A36B3BC3-C936-235D-8E26-BC015B58B821}"/>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599181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03F79CF1-BB23-64AA-9C92-5A1EAE747F93}"/>
              </a:ext>
            </a:extLst>
          </p:cNvPr>
          <p:cNvSpPr>
            <a:spLocks noGrp="1"/>
          </p:cNvSpPr>
          <p:nvPr>
            <p:ph type="body" sz="quarter" idx="13" hasCustomPrompt="1"/>
          </p:nvPr>
        </p:nvSpPr>
        <p:spPr>
          <a:xfrm>
            <a:off x="525462" y="6858000"/>
            <a:ext cx="10101577" cy="2902226"/>
          </a:xfrm>
        </p:spPr>
        <p:txBody>
          <a:bodyPr/>
          <a:lstStyle>
            <a:lvl1pPr>
              <a:defRPr/>
            </a:lvl1pPr>
          </a:lstStyle>
          <a:p>
            <a:r>
              <a:rPr lang="en-US" dirty="0"/>
              <a:t>Session code (ID number)</a:t>
            </a:r>
            <a:br>
              <a:rPr lang="en-US" dirty="0"/>
            </a:br>
            <a:r>
              <a:rPr lang="en-US" dirty="0"/>
              <a:t>Session Title</a:t>
            </a:r>
            <a:br>
              <a:rPr lang="en-US" dirty="0"/>
            </a:br>
            <a:r>
              <a:rPr lang="en-US" dirty="0" err="1"/>
              <a:t>Firstname</a:t>
            </a:r>
            <a:r>
              <a:rPr lang="en-US" dirty="0"/>
              <a:t> </a:t>
            </a:r>
            <a:r>
              <a:rPr lang="en-US" dirty="0" err="1"/>
              <a:t>Lastname</a:t>
            </a:r>
            <a:br>
              <a:rPr lang="en-US" dirty="0"/>
            </a:br>
            <a:r>
              <a:rPr lang="en-US" dirty="0"/>
              <a:t>Company, Job Title</a:t>
            </a:r>
          </a:p>
        </p:txBody>
      </p:sp>
      <p:sp>
        <p:nvSpPr>
          <p:cNvPr id="10" name="Title 1">
            <a:extLst>
              <a:ext uri="{FF2B5EF4-FFF2-40B4-BE49-F238E27FC236}">
                <a16:creationId xmlns:a16="http://schemas.microsoft.com/office/drawing/2014/main" id="{C20F0B5B-6B52-3139-61A7-7B7287D7127D}"/>
              </a:ext>
            </a:extLst>
          </p:cNvPr>
          <p:cNvSpPr>
            <a:spLocks noGrp="1"/>
          </p:cNvSpPr>
          <p:nvPr>
            <p:ph type="title"/>
          </p:nvPr>
        </p:nvSpPr>
        <p:spPr>
          <a:xfrm>
            <a:off x="525968" y="2186064"/>
            <a:ext cx="10101072" cy="4141712"/>
          </a:xfrm>
        </p:spPr>
        <p:txBody>
          <a:bodyPr/>
          <a:lstStyle>
            <a:lvl1pPr>
              <a:lnSpc>
                <a:spcPct val="100000"/>
              </a:lnSpc>
              <a:defRPr sz="6400">
                <a:solidFill>
                  <a:schemeClr val="tx2"/>
                </a:solidFill>
              </a:defRPr>
            </a:lvl1pPr>
          </a:lstStyle>
          <a:p>
            <a:r>
              <a:rPr lang="en-US" dirty="0"/>
              <a:t>Click to edit Master title style</a:t>
            </a:r>
          </a:p>
        </p:txBody>
      </p:sp>
      <p:grpSp>
        <p:nvGrpSpPr>
          <p:cNvPr id="26" name="Graphic 5">
            <a:extLst>
              <a:ext uri="{FF2B5EF4-FFF2-40B4-BE49-F238E27FC236}">
                <a16:creationId xmlns:a16="http://schemas.microsoft.com/office/drawing/2014/main" id="{F1A637DE-FA28-1BBA-ED19-561BF47FC9AA}"/>
              </a:ext>
            </a:extLst>
          </p:cNvPr>
          <p:cNvGrpSpPr/>
          <p:nvPr userDrawn="1"/>
        </p:nvGrpSpPr>
        <p:grpSpPr>
          <a:xfrm>
            <a:off x="598346" y="576072"/>
            <a:ext cx="3758389" cy="436594"/>
            <a:chOff x="6597650" y="8572457"/>
            <a:chExt cx="11188016" cy="1299659"/>
          </a:xfrm>
          <a:solidFill>
            <a:srgbClr val="000000"/>
          </a:solidFill>
        </p:grpSpPr>
        <p:sp>
          <p:nvSpPr>
            <p:cNvPr id="27" name="Freeform: Shape 26">
              <a:extLst>
                <a:ext uri="{FF2B5EF4-FFF2-40B4-BE49-F238E27FC236}">
                  <a16:creationId xmlns:a16="http://schemas.microsoft.com/office/drawing/2014/main" id="{F5985145-6140-8167-8472-4F70B1B08F56}"/>
                </a:ext>
              </a:extLst>
            </p:cNvPr>
            <p:cNvSpPr/>
            <p:nvPr/>
          </p:nvSpPr>
          <p:spPr>
            <a:xfrm>
              <a:off x="11603037" y="8572457"/>
              <a:ext cx="633888" cy="1010097"/>
            </a:xfrm>
            <a:custGeom>
              <a:avLst/>
              <a:gdLst>
                <a:gd name="connsiteX0" fmla="*/ 95 w 633888"/>
                <a:gd name="connsiteY0" fmla="*/ 42 h 1010097"/>
                <a:gd name="connsiteX1" fmla="*/ 202502 w 633888"/>
                <a:gd name="connsiteY1" fmla="*/ 42 h 1010097"/>
                <a:gd name="connsiteX2" fmla="*/ 204216 w 633888"/>
                <a:gd name="connsiteY2" fmla="*/ 419904 h 1010097"/>
                <a:gd name="connsiteX3" fmla="*/ 276320 w 633888"/>
                <a:gd name="connsiteY3" fmla="*/ 318463 h 1010097"/>
                <a:gd name="connsiteX4" fmla="*/ 591884 w 633888"/>
                <a:gd name="connsiteY4" fmla="*/ 373899 h 1010097"/>
                <a:gd name="connsiteX5" fmla="*/ 633793 w 633888"/>
                <a:gd name="connsiteY5" fmla="*/ 562303 h 1010097"/>
                <a:gd name="connsiteX6" fmla="*/ 633889 w 633888"/>
                <a:gd name="connsiteY6" fmla="*/ 1010073 h 1010097"/>
                <a:gd name="connsiteX7" fmla="*/ 431482 w 633888"/>
                <a:gd name="connsiteY7" fmla="*/ 1010073 h 1010097"/>
                <a:gd name="connsiteX8" fmla="*/ 431102 w 633888"/>
                <a:gd name="connsiteY8" fmla="*/ 561827 h 1010097"/>
                <a:gd name="connsiteX9" fmla="*/ 376333 w 633888"/>
                <a:gd name="connsiteY9" fmla="*/ 448765 h 1010097"/>
                <a:gd name="connsiteX10" fmla="*/ 203454 w 633888"/>
                <a:gd name="connsiteY10" fmla="*/ 533538 h 1010097"/>
                <a:gd name="connsiteX11" fmla="*/ 202502 w 633888"/>
                <a:gd name="connsiteY11" fmla="*/ 1010073 h 1010097"/>
                <a:gd name="connsiteX12" fmla="*/ 0 w 633888"/>
                <a:gd name="connsiteY12" fmla="*/ 1009978 h 1010097"/>
                <a:gd name="connsiteX13" fmla="*/ 95 w 633888"/>
                <a:gd name="connsiteY13" fmla="*/ 42 h 10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888" h="1010097">
                  <a:moveTo>
                    <a:pt x="95" y="42"/>
                  </a:moveTo>
                  <a:cubicBezTo>
                    <a:pt x="67533" y="-53"/>
                    <a:pt x="134969" y="42"/>
                    <a:pt x="202502" y="42"/>
                  </a:cubicBezTo>
                  <a:cubicBezTo>
                    <a:pt x="203549" y="139965"/>
                    <a:pt x="200311" y="280077"/>
                    <a:pt x="204216" y="419904"/>
                  </a:cubicBezTo>
                  <a:cubicBezTo>
                    <a:pt x="224504" y="383709"/>
                    <a:pt x="241364" y="343419"/>
                    <a:pt x="276320" y="318463"/>
                  </a:cubicBezTo>
                  <a:cubicBezTo>
                    <a:pt x="371284" y="247692"/>
                    <a:pt x="531781" y="265695"/>
                    <a:pt x="591884" y="373899"/>
                  </a:cubicBezTo>
                  <a:cubicBezTo>
                    <a:pt x="624840" y="430668"/>
                    <a:pt x="633413" y="497724"/>
                    <a:pt x="633793" y="562303"/>
                  </a:cubicBezTo>
                  <a:cubicBezTo>
                    <a:pt x="633984" y="711560"/>
                    <a:pt x="633793" y="860817"/>
                    <a:pt x="633889" y="1010073"/>
                  </a:cubicBezTo>
                  <a:lnTo>
                    <a:pt x="431482" y="1010073"/>
                  </a:lnTo>
                  <a:cubicBezTo>
                    <a:pt x="431197" y="860626"/>
                    <a:pt x="432054" y="711179"/>
                    <a:pt x="431102" y="561827"/>
                  </a:cubicBezTo>
                  <a:cubicBezTo>
                    <a:pt x="429959" y="519441"/>
                    <a:pt x="420624" y="466386"/>
                    <a:pt x="376333" y="448765"/>
                  </a:cubicBezTo>
                  <a:cubicBezTo>
                    <a:pt x="310801" y="425334"/>
                    <a:pt x="211836" y="455052"/>
                    <a:pt x="203454" y="533538"/>
                  </a:cubicBezTo>
                  <a:cubicBezTo>
                    <a:pt x="201168" y="692319"/>
                    <a:pt x="203168" y="851196"/>
                    <a:pt x="202502" y="1010073"/>
                  </a:cubicBezTo>
                  <a:cubicBezTo>
                    <a:pt x="134969" y="1010073"/>
                    <a:pt x="67533" y="1010169"/>
                    <a:pt x="0" y="1009978"/>
                  </a:cubicBezTo>
                  <a:cubicBezTo>
                    <a:pt x="191" y="673365"/>
                    <a:pt x="95" y="336656"/>
                    <a:pt x="95" y="42"/>
                  </a:cubicBezTo>
                  <a:close/>
                </a:path>
              </a:pathLst>
            </a:custGeom>
            <a:solidFill>
              <a:srgbClr val="00000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D933579-F84C-4074-BCE8-A5F3C6A8C115}"/>
                </a:ext>
              </a:extLst>
            </p:cNvPr>
            <p:cNvSpPr/>
            <p:nvPr/>
          </p:nvSpPr>
          <p:spPr>
            <a:xfrm>
              <a:off x="14012576" y="8572457"/>
              <a:ext cx="634202" cy="1010164"/>
            </a:xfrm>
            <a:custGeom>
              <a:avLst/>
              <a:gdLst>
                <a:gd name="connsiteX0" fmla="*/ 381 w 634202"/>
                <a:gd name="connsiteY0" fmla="*/ 42 h 1010164"/>
                <a:gd name="connsiteX1" fmla="*/ 202788 w 634202"/>
                <a:gd name="connsiteY1" fmla="*/ 42 h 1010164"/>
                <a:gd name="connsiteX2" fmla="*/ 204502 w 634202"/>
                <a:gd name="connsiteY2" fmla="*/ 419904 h 1010164"/>
                <a:gd name="connsiteX3" fmla="*/ 271558 w 634202"/>
                <a:gd name="connsiteY3" fmla="*/ 322559 h 1010164"/>
                <a:gd name="connsiteX4" fmla="*/ 596265 w 634202"/>
                <a:gd name="connsiteY4" fmla="*/ 381233 h 1010164"/>
                <a:gd name="connsiteX5" fmla="*/ 634175 w 634202"/>
                <a:gd name="connsiteY5" fmla="*/ 562303 h 1010164"/>
                <a:gd name="connsiteX6" fmla="*/ 634175 w 634202"/>
                <a:gd name="connsiteY6" fmla="*/ 1010073 h 1010164"/>
                <a:gd name="connsiteX7" fmla="*/ 431768 w 634202"/>
                <a:gd name="connsiteY7" fmla="*/ 1010073 h 1010164"/>
                <a:gd name="connsiteX8" fmla="*/ 431388 w 634202"/>
                <a:gd name="connsiteY8" fmla="*/ 562303 h 1010164"/>
                <a:gd name="connsiteX9" fmla="*/ 376333 w 634202"/>
                <a:gd name="connsiteY9" fmla="*/ 448575 h 1010164"/>
                <a:gd name="connsiteX10" fmla="*/ 203835 w 634202"/>
                <a:gd name="connsiteY10" fmla="*/ 533347 h 1010164"/>
                <a:gd name="connsiteX11" fmla="*/ 202788 w 634202"/>
                <a:gd name="connsiteY11" fmla="*/ 1010073 h 1010164"/>
                <a:gd name="connsiteX12" fmla="*/ 0 w 634202"/>
                <a:gd name="connsiteY12" fmla="*/ 1009597 h 1010164"/>
                <a:gd name="connsiteX13" fmla="*/ 381 w 634202"/>
                <a:gd name="connsiteY13" fmla="*/ 42 h 101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4202" h="1010164">
                  <a:moveTo>
                    <a:pt x="381" y="42"/>
                  </a:moveTo>
                  <a:cubicBezTo>
                    <a:pt x="67819" y="-53"/>
                    <a:pt x="135255" y="42"/>
                    <a:pt x="202788" y="42"/>
                  </a:cubicBezTo>
                  <a:cubicBezTo>
                    <a:pt x="203835" y="139965"/>
                    <a:pt x="200597" y="280077"/>
                    <a:pt x="204502" y="419904"/>
                  </a:cubicBezTo>
                  <a:cubicBezTo>
                    <a:pt x="223933" y="385710"/>
                    <a:pt x="239363" y="347419"/>
                    <a:pt x="271558" y="322559"/>
                  </a:cubicBezTo>
                  <a:cubicBezTo>
                    <a:pt x="367856" y="244644"/>
                    <a:pt x="538544" y="265314"/>
                    <a:pt x="596265" y="381233"/>
                  </a:cubicBezTo>
                  <a:cubicBezTo>
                    <a:pt x="625888" y="436573"/>
                    <a:pt x="633794" y="500391"/>
                    <a:pt x="634175" y="562303"/>
                  </a:cubicBezTo>
                  <a:cubicBezTo>
                    <a:pt x="634270" y="711560"/>
                    <a:pt x="634079" y="860817"/>
                    <a:pt x="634175" y="1010073"/>
                  </a:cubicBezTo>
                  <a:lnTo>
                    <a:pt x="431768" y="1010073"/>
                  </a:lnTo>
                  <a:cubicBezTo>
                    <a:pt x="431483" y="860817"/>
                    <a:pt x="432245" y="711560"/>
                    <a:pt x="431388" y="562303"/>
                  </a:cubicBezTo>
                  <a:cubicBezTo>
                    <a:pt x="430340" y="519822"/>
                    <a:pt x="421005" y="466101"/>
                    <a:pt x="376333" y="448575"/>
                  </a:cubicBezTo>
                  <a:cubicBezTo>
                    <a:pt x="310801" y="425524"/>
                    <a:pt x="212408" y="455147"/>
                    <a:pt x="203835" y="533347"/>
                  </a:cubicBezTo>
                  <a:cubicBezTo>
                    <a:pt x="201359" y="692129"/>
                    <a:pt x="203454" y="851101"/>
                    <a:pt x="202788" y="1010073"/>
                  </a:cubicBezTo>
                  <a:cubicBezTo>
                    <a:pt x="135160" y="1009883"/>
                    <a:pt x="67533" y="1010645"/>
                    <a:pt x="0" y="1009597"/>
                  </a:cubicBezTo>
                  <a:cubicBezTo>
                    <a:pt x="858" y="673079"/>
                    <a:pt x="95" y="336561"/>
                    <a:pt x="381" y="42"/>
                  </a:cubicBezTo>
                  <a:close/>
                </a:path>
              </a:pathLst>
            </a:custGeom>
            <a:solidFill>
              <a:srgbClr val="00000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61EFE4-D8E6-B1E2-379D-12B26CE8F152}"/>
                </a:ext>
              </a:extLst>
            </p:cNvPr>
            <p:cNvSpPr/>
            <p:nvPr/>
          </p:nvSpPr>
          <p:spPr>
            <a:xfrm>
              <a:off x="6597650" y="8630030"/>
              <a:ext cx="382566" cy="952500"/>
            </a:xfrm>
            <a:custGeom>
              <a:avLst/>
              <a:gdLst>
                <a:gd name="connsiteX0" fmla="*/ 0 w 382566"/>
                <a:gd name="connsiteY0" fmla="*/ 0 h 952500"/>
                <a:gd name="connsiteX1" fmla="*/ 382524 w 382566"/>
                <a:gd name="connsiteY1" fmla="*/ 0 h 952500"/>
                <a:gd name="connsiteX2" fmla="*/ 382524 w 382566"/>
                <a:gd name="connsiteY2" fmla="*/ 95631 h 952500"/>
                <a:gd name="connsiteX3" fmla="*/ 248793 w 382566"/>
                <a:gd name="connsiteY3" fmla="*/ 95631 h 952500"/>
                <a:gd name="connsiteX4" fmla="*/ 248793 w 382566"/>
                <a:gd name="connsiteY4" fmla="*/ 856869 h 952500"/>
                <a:gd name="connsiteX5" fmla="*/ 382524 w 382566"/>
                <a:gd name="connsiteY5" fmla="*/ 856869 h 952500"/>
                <a:gd name="connsiteX6" fmla="*/ 382524 w 382566"/>
                <a:gd name="connsiteY6" fmla="*/ 952500 h 952500"/>
                <a:gd name="connsiteX7" fmla="*/ 0 w 382566"/>
                <a:gd name="connsiteY7" fmla="*/ 952500 h 952500"/>
                <a:gd name="connsiteX8" fmla="*/ 0 w 382566"/>
                <a:gd name="connsiteY8" fmla="*/ 856869 h 952500"/>
                <a:gd name="connsiteX9" fmla="*/ 133731 w 382566"/>
                <a:gd name="connsiteY9" fmla="*/ 856869 h 952500"/>
                <a:gd name="connsiteX10" fmla="*/ 133731 w 382566"/>
                <a:gd name="connsiteY10" fmla="*/ 95631 h 952500"/>
                <a:gd name="connsiteX11" fmla="*/ 0 w 382566"/>
                <a:gd name="connsiteY11" fmla="*/ 95631 h 952500"/>
                <a:gd name="connsiteX12" fmla="*/ 0 w 382566"/>
                <a:gd name="connsiteY12"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566" h="952500">
                  <a:moveTo>
                    <a:pt x="0" y="0"/>
                  </a:moveTo>
                  <a:lnTo>
                    <a:pt x="382524" y="0"/>
                  </a:lnTo>
                  <a:lnTo>
                    <a:pt x="382524" y="95631"/>
                  </a:lnTo>
                  <a:lnTo>
                    <a:pt x="248793" y="95631"/>
                  </a:lnTo>
                  <a:lnTo>
                    <a:pt x="248793" y="856869"/>
                  </a:lnTo>
                  <a:cubicBezTo>
                    <a:pt x="293370" y="856869"/>
                    <a:pt x="337947" y="856869"/>
                    <a:pt x="382524" y="856869"/>
                  </a:cubicBezTo>
                  <a:cubicBezTo>
                    <a:pt x="382524" y="888682"/>
                    <a:pt x="382619" y="920591"/>
                    <a:pt x="382524" y="952500"/>
                  </a:cubicBezTo>
                  <a:lnTo>
                    <a:pt x="0" y="952500"/>
                  </a:lnTo>
                  <a:cubicBezTo>
                    <a:pt x="0" y="920591"/>
                    <a:pt x="0" y="888682"/>
                    <a:pt x="0" y="856869"/>
                  </a:cubicBezTo>
                  <a:cubicBezTo>
                    <a:pt x="44577" y="856869"/>
                    <a:pt x="89154" y="856869"/>
                    <a:pt x="133731" y="856869"/>
                  </a:cubicBezTo>
                  <a:lnTo>
                    <a:pt x="133731" y="95631"/>
                  </a:lnTo>
                  <a:lnTo>
                    <a:pt x="0" y="95631"/>
                  </a:lnTo>
                  <a:cubicBezTo>
                    <a:pt x="0" y="63722"/>
                    <a:pt x="0" y="31909"/>
                    <a:pt x="0" y="0"/>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B4E91B9-0A97-3141-A66A-E824B4E354B8}"/>
                </a:ext>
              </a:extLst>
            </p:cNvPr>
            <p:cNvSpPr/>
            <p:nvPr/>
          </p:nvSpPr>
          <p:spPr>
            <a:xfrm>
              <a:off x="7188676" y="8629948"/>
              <a:ext cx="678881" cy="952722"/>
            </a:xfrm>
            <a:custGeom>
              <a:avLst/>
              <a:gdLst>
                <a:gd name="connsiteX0" fmla="*/ 0 w 678881"/>
                <a:gd name="connsiteY0" fmla="*/ 83 h 952722"/>
                <a:gd name="connsiteX1" fmla="*/ 409956 w 678881"/>
                <a:gd name="connsiteY1" fmla="*/ 464 h 952722"/>
                <a:gd name="connsiteX2" fmla="*/ 622554 w 678881"/>
                <a:gd name="connsiteY2" fmla="*/ 130575 h 952722"/>
                <a:gd name="connsiteX3" fmla="*/ 607886 w 678881"/>
                <a:gd name="connsiteY3" fmla="*/ 378130 h 952722"/>
                <a:gd name="connsiteX4" fmla="*/ 486347 w 678881"/>
                <a:gd name="connsiteY4" fmla="*/ 452711 h 952722"/>
                <a:gd name="connsiteX5" fmla="*/ 662940 w 678881"/>
                <a:gd name="connsiteY5" fmla="*/ 585394 h 952722"/>
                <a:gd name="connsiteX6" fmla="*/ 543878 w 678881"/>
                <a:gd name="connsiteY6" fmla="*/ 925246 h 952722"/>
                <a:gd name="connsiteX7" fmla="*/ 428530 w 678881"/>
                <a:gd name="connsiteY7" fmla="*/ 952678 h 952722"/>
                <a:gd name="connsiteX8" fmla="*/ 0 w 678881"/>
                <a:gd name="connsiteY8" fmla="*/ 952583 h 952722"/>
                <a:gd name="connsiteX9" fmla="*/ 0 w 678881"/>
                <a:gd name="connsiteY9" fmla="*/ 83 h 952722"/>
                <a:gd name="connsiteX10" fmla="*/ 115062 w 678881"/>
                <a:gd name="connsiteY10" fmla="*/ 101238 h 952722"/>
                <a:gd name="connsiteX11" fmla="*/ 115062 w 678881"/>
                <a:gd name="connsiteY11" fmla="*/ 412039 h 952722"/>
                <a:gd name="connsiteX12" fmla="*/ 400050 w 678881"/>
                <a:gd name="connsiteY12" fmla="*/ 410896 h 952722"/>
                <a:gd name="connsiteX13" fmla="*/ 519398 w 678881"/>
                <a:gd name="connsiteY13" fmla="*/ 313646 h 952722"/>
                <a:gd name="connsiteX14" fmla="*/ 513969 w 678881"/>
                <a:gd name="connsiteY14" fmla="*/ 180391 h 952722"/>
                <a:gd name="connsiteX15" fmla="*/ 389858 w 678881"/>
                <a:gd name="connsiteY15" fmla="*/ 101715 h 952722"/>
                <a:gd name="connsiteX16" fmla="*/ 115062 w 678881"/>
                <a:gd name="connsiteY16" fmla="*/ 101238 h 952722"/>
                <a:gd name="connsiteX17" fmla="*/ 115062 w 678881"/>
                <a:gd name="connsiteY17" fmla="*/ 510432 h 952722"/>
                <a:gd name="connsiteX18" fmla="*/ 115062 w 678881"/>
                <a:gd name="connsiteY18" fmla="*/ 851427 h 952722"/>
                <a:gd name="connsiteX19" fmla="*/ 400526 w 678881"/>
                <a:gd name="connsiteY19" fmla="*/ 851332 h 952722"/>
                <a:gd name="connsiteX20" fmla="*/ 520637 w 678881"/>
                <a:gd name="connsiteY20" fmla="*/ 805993 h 952722"/>
                <a:gd name="connsiteX21" fmla="*/ 555498 w 678881"/>
                <a:gd name="connsiteY21" fmla="*/ 705314 h 952722"/>
                <a:gd name="connsiteX22" fmla="*/ 529304 w 678881"/>
                <a:gd name="connsiteY22" fmla="*/ 566535 h 952722"/>
                <a:gd name="connsiteX23" fmla="*/ 400241 w 678881"/>
                <a:gd name="connsiteY23" fmla="*/ 510623 h 952722"/>
                <a:gd name="connsiteX24" fmla="*/ 115062 w 678881"/>
                <a:gd name="connsiteY24" fmla="*/ 510432 h 95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8881" h="952722">
                  <a:moveTo>
                    <a:pt x="0" y="83"/>
                  </a:moveTo>
                  <a:cubicBezTo>
                    <a:pt x="136684" y="369"/>
                    <a:pt x="273272" y="-489"/>
                    <a:pt x="409956" y="464"/>
                  </a:cubicBezTo>
                  <a:cubicBezTo>
                    <a:pt x="497015" y="1893"/>
                    <a:pt x="586931" y="48279"/>
                    <a:pt x="622554" y="130575"/>
                  </a:cubicBezTo>
                  <a:cubicBezTo>
                    <a:pt x="655701" y="208490"/>
                    <a:pt x="657416" y="306693"/>
                    <a:pt x="607886" y="378130"/>
                  </a:cubicBezTo>
                  <a:cubicBezTo>
                    <a:pt x="580073" y="419850"/>
                    <a:pt x="532067" y="438328"/>
                    <a:pt x="486347" y="452711"/>
                  </a:cubicBezTo>
                  <a:cubicBezTo>
                    <a:pt x="563213" y="461950"/>
                    <a:pt x="636365" y="510909"/>
                    <a:pt x="662940" y="585394"/>
                  </a:cubicBezTo>
                  <a:cubicBezTo>
                    <a:pt x="705898" y="706743"/>
                    <a:pt x="660654" y="862191"/>
                    <a:pt x="543878" y="925246"/>
                  </a:cubicBezTo>
                  <a:cubicBezTo>
                    <a:pt x="508730" y="944391"/>
                    <a:pt x="468440" y="953440"/>
                    <a:pt x="428530" y="952678"/>
                  </a:cubicBezTo>
                  <a:cubicBezTo>
                    <a:pt x="285655" y="952488"/>
                    <a:pt x="142875" y="952583"/>
                    <a:pt x="0" y="952583"/>
                  </a:cubicBezTo>
                  <a:lnTo>
                    <a:pt x="0" y="83"/>
                  </a:lnTo>
                  <a:moveTo>
                    <a:pt x="115062" y="101238"/>
                  </a:moveTo>
                  <a:lnTo>
                    <a:pt x="115062" y="412039"/>
                  </a:lnTo>
                  <a:cubicBezTo>
                    <a:pt x="210026" y="411277"/>
                    <a:pt x="305086" y="413658"/>
                    <a:pt x="400050" y="410896"/>
                  </a:cubicBezTo>
                  <a:cubicBezTo>
                    <a:pt x="455486" y="408896"/>
                    <a:pt x="510540" y="370605"/>
                    <a:pt x="519398" y="313646"/>
                  </a:cubicBezTo>
                  <a:cubicBezTo>
                    <a:pt x="523875" y="269640"/>
                    <a:pt x="527495" y="223158"/>
                    <a:pt x="513969" y="180391"/>
                  </a:cubicBezTo>
                  <a:cubicBezTo>
                    <a:pt x="496919" y="128956"/>
                    <a:pt x="441293" y="102000"/>
                    <a:pt x="389858" y="101715"/>
                  </a:cubicBezTo>
                  <a:cubicBezTo>
                    <a:pt x="298228" y="100572"/>
                    <a:pt x="206693" y="101715"/>
                    <a:pt x="115062" y="101238"/>
                  </a:cubicBezTo>
                  <a:moveTo>
                    <a:pt x="115062" y="510432"/>
                  </a:moveTo>
                  <a:lnTo>
                    <a:pt x="115062" y="851427"/>
                  </a:lnTo>
                  <a:cubicBezTo>
                    <a:pt x="210217" y="851332"/>
                    <a:pt x="305372" y="851523"/>
                    <a:pt x="400526" y="851332"/>
                  </a:cubicBezTo>
                  <a:cubicBezTo>
                    <a:pt x="443960" y="851046"/>
                    <a:pt x="490538" y="839235"/>
                    <a:pt x="520637" y="805993"/>
                  </a:cubicBezTo>
                  <a:cubicBezTo>
                    <a:pt x="545878" y="779133"/>
                    <a:pt x="555212" y="741318"/>
                    <a:pt x="555498" y="705314"/>
                  </a:cubicBezTo>
                  <a:cubicBezTo>
                    <a:pt x="556355" y="658356"/>
                    <a:pt x="558832" y="606349"/>
                    <a:pt x="529304" y="566535"/>
                  </a:cubicBezTo>
                  <a:cubicBezTo>
                    <a:pt x="500348" y="525768"/>
                    <a:pt x="448056" y="510718"/>
                    <a:pt x="400241" y="510623"/>
                  </a:cubicBezTo>
                  <a:cubicBezTo>
                    <a:pt x="305181" y="510147"/>
                    <a:pt x="210122" y="510623"/>
                    <a:pt x="115062" y="510432"/>
                  </a:cubicBez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AC6552B-CC29-F330-6668-3C653EA3A00C}"/>
                </a:ext>
              </a:extLst>
            </p:cNvPr>
            <p:cNvSpPr/>
            <p:nvPr/>
          </p:nvSpPr>
          <p:spPr>
            <a:xfrm>
              <a:off x="8079644" y="8629935"/>
              <a:ext cx="854868" cy="952499"/>
            </a:xfrm>
            <a:custGeom>
              <a:avLst/>
              <a:gdLst>
                <a:gd name="connsiteX0" fmla="*/ 0 w 854868"/>
                <a:gd name="connsiteY0" fmla="*/ 95 h 952499"/>
                <a:gd name="connsiteX1" fmla="*/ 153734 w 854868"/>
                <a:gd name="connsiteY1" fmla="*/ 95 h 952499"/>
                <a:gd name="connsiteX2" fmla="*/ 430530 w 854868"/>
                <a:gd name="connsiteY2" fmla="*/ 516827 h 952499"/>
                <a:gd name="connsiteX3" fmla="*/ 706946 w 854868"/>
                <a:gd name="connsiteY3" fmla="*/ 0 h 952499"/>
                <a:gd name="connsiteX4" fmla="*/ 854869 w 854868"/>
                <a:gd name="connsiteY4" fmla="*/ 0 h 952499"/>
                <a:gd name="connsiteX5" fmla="*/ 854869 w 854868"/>
                <a:gd name="connsiteY5" fmla="*/ 952500 h 952499"/>
                <a:gd name="connsiteX6" fmla="*/ 742569 w 854868"/>
                <a:gd name="connsiteY6" fmla="*/ 952500 h 952499"/>
                <a:gd name="connsiteX7" fmla="*/ 741521 w 854868"/>
                <a:gd name="connsiteY7" fmla="*/ 146780 h 952499"/>
                <a:gd name="connsiteX8" fmla="*/ 707422 w 854868"/>
                <a:gd name="connsiteY8" fmla="*/ 207074 h 952499"/>
                <a:gd name="connsiteX9" fmla="*/ 427577 w 854868"/>
                <a:gd name="connsiteY9" fmla="*/ 725138 h 952499"/>
                <a:gd name="connsiteX10" fmla="*/ 193262 w 854868"/>
                <a:gd name="connsiteY10" fmla="*/ 297752 h 952499"/>
                <a:gd name="connsiteX11" fmla="*/ 113348 w 854868"/>
                <a:gd name="connsiteY11" fmla="*/ 146209 h 952499"/>
                <a:gd name="connsiteX12" fmla="*/ 112300 w 854868"/>
                <a:gd name="connsiteY12" fmla="*/ 952500 h 952499"/>
                <a:gd name="connsiteX13" fmla="*/ 0 w 854868"/>
                <a:gd name="connsiteY13" fmla="*/ 952500 h 952499"/>
                <a:gd name="connsiteX14" fmla="*/ 0 w 854868"/>
                <a:gd name="connsiteY14" fmla="*/ 95 h 95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868" h="952499">
                  <a:moveTo>
                    <a:pt x="0" y="95"/>
                  </a:moveTo>
                  <a:cubicBezTo>
                    <a:pt x="51245" y="95"/>
                    <a:pt x="102489" y="95"/>
                    <a:pt x="153734" y="95"/>
                  </a:cubicBezTo>
                  <a:cubicBezTo>
                    <a:pt x="246221" y="172212"/>
                    <a:pt x="335090" y="346424"/>
                    <a:pt x="430530" y="516827"/>
                  </a:cubicBezTo>
                  <a:cubicBezTo>
                    <a:pt x="522923" y="344615"/>
                    <a:pt x="614744" y="172212"/>
                    <a:pt x="706946" y="0"/>
                  </a:cubicBezTo>
                  <a:lnTo>
                    <a:pt x="854869" y="0"/>
                  </a:lnTo>
                  <a:lnTo>
                    <a:pt x="854869" y="952500"/>
                  </a:lnTo>
                  <a:lnTo>
                    <a:pt x="742569" y="952500"/>
                  </a:lnTo>
                  <a:cubicBezTo>
                    <a:pt x="741902" y="683895"/>
                    <a:pt x="743998" y="415290"/>
                    <a:pt x="741521" y="146780"/>
                  </a:cubicBezTo>
                  <a:cubicBezTo>
                    <a:pt x="726948" y="164973"/>
                    <a:pt x="717613" y="186404"/>
                    <a:pt x="707422" y="207074"/>
                  </a:cubicBezTo>
                  <a:cubicBezTo>
                    <a:pt x="619982" y="382810"/>
                    <a:pt x="520541" y="552260"/>
                    <a:pt x="427577" y="725138"/>
                  </a:cubicBezTo>
                  <a:cubicBezTo>
                    <a:pt x="349472" y="582644"/>
                    <a:pt x="270510" y="440722"/>
                    <a:pt x="193262" y="297752"/>
                  </a:cubicBezTo>
                  <a:cubicBezTo>
                    <a:pt x="165830" y="247650"/>
                    <a:pt x="145161" y="193739"/>
                    <a:pt x="113348" y="146209"/>
                  </a:cubicBezTo>
                  <a:cubicBezTo>
                    <a:pt x="110966" y="415004"/>
                    <a:pt x="112967" y="683705"/>
                    <a:pt x="112300" y="952500"/>
                  </a:cubicBezTo>
                  <a:lnTo>
                    <a:pt x="0" y="952500"/>
                  </a:lnTo>
                  <a:lnTo>
                    <a:pt x="0" y="95"/>
                  </a:lnTo>
                  <a:close/>
                </a:path>
              </a:pathLst>
            </a:custGeom>
            <a:solidFill>
              <a:srgbClr val="00000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266CF2-A3CF-C8D9-7BB9-06D2E42E9729}"/>
                </a:ext>
              </a:extLst>
            </p:cNvPr>
            <p:cNvSpPr/>
            <p:nvPr/>
          </p:nvSpPr>
          <p:spPr>
            <a:xfrm>
              <a:off x="9365138" y="8630030"/>
              <a:ext cx="723900" cy="952500"/>
            </a:xfrm>
            <a:custGeom>
              <a:avLst/>
              <a:gdLst>
                <a:gd name="connsiteX0" fmla="*/ 0 w 723900"/>
                <a:gd name="connsiteY0" fmla="*/ 0 h 952500"/>
                <a:gd name="connsiteX1" fmla="*/ 723900 w 723900"/>
                <a:gd name="connsiteY1" fmla="*/ 0 h 952500"/>
                <a:gd name="connsiteX2" fmla="*/ 723900 w 723900"/>
                <a:gd name="connsiteY2" fmla="*/ 184595 h 952500"/>
                <a:gd name="connsiteX3" fmla="*/ 465963 w 723900"/>
                <a:gd name="connsiteY3" fmla="*/ 184499 h 952500"/>
                <a:gd name="connsiteX4" fmla="*/ 465963 w 723900"/>
                <a:gd name="connsiteY4" fmla="*/ 952500 h 952500"/>
                <a:gd name="connsiteX5" fmla="*/ 257937 w 723900"/>
                <a:gd name="connsiteY5" fmla="*/ 952500 h 952500"/>
                <a:gd name="connsiteX6" fmla="*/ 257937 w 723900"/>
                <a:gd name="connsiteY6" fmla="*/ 184595 h 952500"/>
                <a:gd name="connsiteX7" fmla="*/ 0 w 723900"/>
                <a:gd name="connsiteY7" fmla="*/ 184595 h 952500"/>
                <a:gd name="connsiteX8" fmla="*/ 0 w 723900"/>
                <a:gd name="connsiteY8"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3900" h="952500">
                  <a:moveTo>
                    <a:pt x="0" y="0"/>
                  </a:moveTo>
                  <a:lnTo>
                    <a:pt x="723900" y="0"/>
                  </a:lnTo>
                  <a:lnTo>
                    <a:pt x="723900" y="184595"/>
                  </a:lnTo>
                  <a:cubicBezTo>
                    <a:pt x="637889" y="184595"/>
                    <a:pt x="551879" y="184595"/>
                    <a:pt x="465963" y="184499"/>
                  </a:cubicBezTo>
                  <a:cubicBezTo>
                    <a:pt x="465868" y="440531"/>
                    <a:pt x="465963" y="696468"/>
                    <a:pt x="465963" y="952500"/>
                  </a:cubicBezTo>
                  <a:lnTo>
                    <a:pt x="257937" y="952500"/>
                  </a:lnTo>
                  <a:lnTo>
                    <a:pt x="257937" y="184595"/>
                  </a:lnTo>
                  <a:cubicBezTo>
                    <a:pt x="172021" y="184499"/>
                    <a:pt x="86011" y="184595"/>
                    <a:pt x="0" y="184595"/>
                  </a:cubicBezTo>
                  <a:lnTo>
                    <a:pt x="0" y="0"/>
                  </a:lnTo>
                  <a:close/>
                </a:path>
              </a:pathLst>
            </a:custGeom>
            <a:solidFill>
              <a:srgbClr val="00000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944B8FF-4796-89E0-ECF1-D2DAE08721F7}"/>
                </a:ext>
              </a:extLst>
            </p:cNvPr>
            <p:cNvSpPr/>
            <p:nvPr/>
          </p:nvSpPr>
          <p:spPr>
            <a:xfrm>
              <a:off x="12344082" y="8630030"/>
              <a:ext cx="875252" cy="952622"/>
            </a:xfrm>
            <a:custGeom>
              <a:avLst/>
              <a:gdLst>
                <a:gd name="connsiteX0" fmla="*/ 14954 w 875252"/>
                <a:gd name="connsiteY0" fmla="*/ 0 h 952622"/>
                <a:gd name="connsiteX1" fmla="*/ 257080 w 875252"/>
                <a:gd name="connsiteY1" fmla="*/ 0 h 952622"/>
                <a:gd name="connsiteX2" fmla="*/ 444627 w 875252"/>
                <a:gd name="connsiteY2" fmla="*/ 324612 h 952622"/>
                <a:gd name="connsiteX3" fmla="*/ 634555 w 875252"/>
                <a:gd name="connsiteY3" fmla="*/ 95 h 952622"/>
                <a:gd name="connsiteX4" fmla="*/ 858869 w 875252"/>
                <a:gd name="connsiteY4" fmla="*/ 95 h 952622"/>
                <a:gd name="connsiteX5" fmla="*/ 565499 w 875252"/>
                <a:gd name="connsiteY5" fmla="*/ 464058 h 952622"/>
                <a:gd name="connsiteX6" fmla="*/ 875252 w 875252"/>
                <a:gd name="connsiteY6" fmla="*/ 952595 h 952622"/>
                <a:gd name="connsiteX7" fmla="*/ 634555 w 875252"/>
                <a:gd name="connsiteY7" fmla="*/ 952595 h 952622"/>
                <a:gd name="connsiteX8" fmla="*/ 426625 w 875252"/>
                <a:gd name="connsiteY8" fmla="*/ 599504 h 952622"/>
                <a:gd name="connsiteX9" fmla="*/ 224314 w 875252"/>
                <a:gd name="connsiteY9" fmla="*/ 952595 h 952622"/>
                <a:gd name="connsiteX10" fmla="*/ 0 w 875252"/>
                <a:gd name="connsiteY10" fmla="*/ 952595 h 952622"/>
                <a:gd name="connsiteX11" fmla="*/ 305562 w 875252"/>
                <a:gd name="connsiteY11" fmla="*/ 459867 h 952622"/>
                <a:gd name="connsiteX12" fmla="*/ 14954 w 875252"/>
                <a:gd name="connsiteY12" fmla="*/ 95 h 95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252" h="952622">
                  <a:moveTo>
                    <a:pt x="14954" y="0"/>
                  </a:moveTo>
                  <a:cubicBezTo>
                    <a:pt x="95631" y="0"/>
                    <a:pt x="176308" y="0"/>
                    <a:pt x="257080" y="0"/>
                  </a:cubicBezTo>
                  <a:cubicBezTo>
                    <a:pt x="319754" y="108109"/>
                    <a:pt x="381381" y="216789"/>
                    <a:pt x="444627" y="324612"/>
                  </a:cubicBezTo>
                  <a:cubicBezTo>
                    <a:pt x="508064" y="216503"/>
                    <a:pt x="571119" y="108204"/>
                    <a:pt x="634555" y="95"/>
                  </a:cubicBezTo>
                  <a:lnTo>
                    <a:pt x="858869" y="95"/>
                  </a:lnTo>
                  <a:cubicBezTo>
                    <a:pt x="761143" y="154781"/>
                    <a:pt x="663321" y="309372"/>
                    <a:pt x="565499" y="464058"/>
                  </a:cubicBezTo>
                  <a:cubicBezTo>
                    <a:pt x="668750" y="626840"/>
                    <a:pt x="772001" y="789718"/>
                    <a:pt x="875252" y="952595"/>
                  </a:cubicBezTo>
                  <a:cubicBezTo>
                    <a:pt x="795052" y="952691"/>
                    <a:pt x="714756" y="952500"/>
                    <a:pt x="634555" y="952595"/>
                  </a:cubicBezTo>
                  <a:cubicBezTo>
                    <a:pt x="565118" y="834962"/>
                    <a:pt x="496538" y="716852"/>
                    <a:pt x="426625" y="599504"/>
                  </a:cubicBezTo>
                  <a:cubicBezTo>
                    <a:pt x="358807" y="716947"/>
                    <a:pt x="291846" y="834962"/>
                    <a:pt x="224314" y="952595"/>
                  </a:cubicBezTo>
                  <a:lnTo>
                    <a:pt x="0" y="952595"/>
                  </a:lnTo>
                  <a:cubicBezTo>
                    <a:pt x="101822" y="788289"/>
                    <a:pt x="203740" y="624173"/>
                    <a:pt x="305562" y="459867"/>
                  </a:cubicBezTo>
                  <a:cubicBezTo>
                    <a:pt x="208693" y="306705"/>
                    <a:pt x="111823" y="153353"/>
                    <a:pt x="14954" y="95"/>
                  </a:cubicBezTo>
                  <a:close/>
                </a:path>
              </a:pathLst>
            </a:custGeom>
            <a:solidFill>
              <a:srgbClr val="00000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2DF0011-F527-8047-800F-7E155446FCD6}"/>
                </a:ext>
              </a:extLst>
            </p:cNvPr>
            <p:cNvSpPr/>
            <p:nvPr/>
          </p:nvSpPr>
          <p:spPr>
            <a:xfrm>
              <a:off x="16351421" y="8727139"/>
              <a:ext cx="728351" cy="1144977"/>
            </a:xfrm>
            <a:custGeom>
              <a:avLst/>
              <a:gdLst>
                <a:gd name="connsiteX0" fmla="*/ 509416 w 728351"/>
                <a:gd name="connsiteY0" fmla="*/ 14429 h 1144977"/>
                <a:gd name="connsiteX1" fmla="*/ 685629 w 728351"/>
                <a:gd name="connsiteY1" fmla="*/ 904 h 1144977"/>
                <a:gd name="connsiteX2" fmla="*/ 685724 w 728351"/>
                <a:gd name="connsiteY2" fmla="*/ 151304 h 1144977"/>
                <a:gd name="connsiteX3" fmla="*/ 522275 w 728351"/>
                <a:gd name="connsiteY3" fmla="*/ 152542 h 1144977"/>
                <a:gd name="connsiteX4" fmla="*/ 628097 w 728351"/>
                <a:gd name="connsiteY4" fmla="*/ 257031 h 1144977"/>
                <a:gd name="connsiteX5" fmla="*/ 595141 w 728351"/>
                <a:gd name="connsiteY5" fmla="*/ 517730 h 1144977"/>
                <a:gd name="connsiteX6" fmla="*/ 424834 w 728351"/>
                <a:gd name="connsiteY6" fmla="*/ 596312 h 1144977"/>
                <a:gd name="connsiteX7" fmla="*/ 215093 w 728351"/>
                <a:gd name="connsiteY7" fmla="*/ 586406 h 1144977"/>
                <a:gd name="connsiteX8" fmla="*/ 207664 w 728351"/>
                <a:gd name="connsiteY8" fmla="*/ 685561 h 1144977"/>
                <a:gd name="connsiteX9" fmla="*/ 352254 w 728351"/>
                <a:gd name="connsiteY9" fmla="*/ 698229 h 1144977"/>
                <a:gd name="connsiteX10" fmla="*/ 619430 w 728351"/>
                <a:gd name="connsiteY10" fmla="*/ 722327 h 1144977"/>
                <a:gd name="connsiteX11" fmla="*/ 722490 w 728351"/>
                <a:gd name="connsiteY11" fmla="*/ 848248 h 1144977"/>
                <a:gd name="connsiteX12" fmla="*/ 671818 w 728351"/>
                <a:gd name="connsiteY12" fmla="*/ 1060560 h 1144977"/>
                <a:gd name="connsiteX13" fmla="*/ 458933 w 728351"/>
                <a:gd name="connsiteY13" fmla="*/ 1139237 h 1144977"/>
                <a:gd name="connsiteX14" fmla="*/ 192615 w 728351"/>
                <a:gd name="connsiteY14" fmla="*/ 1135141 h 1144977"/>
                <a:gd name="connsiteX15" fmla="*/ 44406 w 728351"/>
                <a:gd name="connsiteY15" fmla="*/ 1078372 h 1144977"/>
                <a:gd name="connsiteX16" fmla="*/ 53168 w 728351"/>
                <a:gd name="connsiteY16" fmla="*/ 870060 h 1144977"/>
                <a:gd name="connsiteX17" fmla="*/ 132893 w 728351"/>
                <a:gd name="connsiteY17" fmla="*/ 840533 h 1144977"/>
                <a:gd name="connsiteX18" fmla="*/ 133845 w 728351"/>
                <a:gd name="connsiteY18" fmla="*/ 828817 h 1144977"/>
                <a:gd name="connsiteX19" fmla="*/ 74886 w 728351"/>
                <a:gd name="connsiteY19" fmla="*/ 800909 h 1144977"/>
                <a:gd name="connsiteX20" fmla="*/ 62407 w 728351"/>
                <a:gd name="connsiteY20" fmla="*/ 623458 h 1144977"/>
                <a:gd name="connsiteX21" fmla="*/ 167373 w 728351"/>
                <a:gd name="connsiteY21" fmla="*/ 571451 h 1144977"/>
                <a:gd name="connsiteX22" fmla="*/ 48883 w 728351"/>
                <a:gd name="connsiteY22" fmla="*/ 446293 h 1144977"/>
                <a:gd name="connsiteX23" fmla="*/ 89078 w 728351"/>
                <a:gd name="connsiteY23" fmla="*/ 211311 h 1144977"/>
                <a:gd name="connsiteX24" fmla="*/ 259099 w 728351"/>
                <a:gd name="connsiteY24" fmla="*/ 128444 h 1144977"/>
                <a:gd name="connsiteX25" fmla="*/ 463982 w 728351"/>
                <a:gd name="connsiteY25" fmla="*/ 135397 h 1144977"/>
                <a:gd name="connsiteX26" fmla="*/ 509416 w 728351"/>
                <a:gd name="connsiteY26" fmla="*/ 14429 h 1144977"/>
                <a:gd name="connsiteX27" fmla="*/ 299866 w 728351"/>
                <a:gd name="connsiteY27" fmla="*/ 260841 h 1144977"/>
                <a:gd name="connsiteX28" fmla="*/ 226714 w 728351"/>
                <a:gd name="connsiteY28" fmla="*/ 331612 h 1144977"/>
                <a:gd name="connsiteX29" fmla="*/ 251860 w 728351"/>
                <a:gd name="connsiteY29" fmla="*/ 441245 h 1144977"/>
                <a:gd name="connsiteX30" fmla="*/ 381210 w 728351"/>
                <a:gd name="connsiteY30" fmla="*/ 465724 h 1144977"/>
                <a:gd name="connsiteX31" fmla="*/ 458838 w 728351"/>
                <a:gd name="connsiteY31" fmla="*/ 397906 h 1144977"/>
                <a:gd name="connsiteX32" fmla="*/ 431216 w 728351"/>
                <a:gd name="connsiteY32" fmla="*/ 281320 h 1144977"/>
                <a:gd name="connsiteX33" fmla="*/ 299866 w 728351"/>
                <a:gd name="connsiteY33" fmla="*/ 260841 h 1144977"/>
                <a:gd name="connsiteX34" fmla="*/ 182613 w 728351"/>
                <a:gd name="connsiteY34" fmla="*/ 987218 h 1144977"/>
                <a:gd name="connsiteX35" fmla="*/ 343872 w 728351"/>
                <a:gd name="connsiteY35" fmla="*/ 1010554 h 1144977"/>
                <a:gd name="connsiteX36" fmla="*/ 507321 w 728351"/>
                <a:gd name="connsiteY36" fmla="*/ 990170 h 1144977"/>
                <a:gd name="connsiteX37" fmla="*/ 517321 w 728351"/>
                <a:gd name="connsiteY37" fmla="*/ 890158 h 1144977"/>
                <a:gd name="connsiteX38" fmla="*/ 428644 w 728351"/>
                <a:gd name="connsiteY38" fmla="*/ 870536 h 1144977"/>
                <a:gd name="connsiteX39" fmla="*/ 180994 w 728351"/>
                <a:gd name="connsiteY39" fmla="*/ 870155 h 1144977"/>
                <a:gd name="connsiteX40" fmla="*/ 182613 w 728351"/>
                <a:gd name="connsiteY40" fmla="*/ 987218 h 114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28351" h="1144977">
                  <a:moveTo>
                    <a:pt x="509416" y="14429"/>
                  </a:moveTo>
                  <a:cubicBezTo>
                    <a:pt x="564471" y="-10431"/>
                    <a:pt x="627240" y="5381"/>
                    <a:pt x="685629" y="904"/>
                  </a:cubicBezTo>
                  <a:cubicBezTo>
                    <a:pt x="685629" y="51005"/>
                    <a:pt x="685629" y="101202"/>
                    <a:pt x="685724" y="151304"/>
                  </a:cubicBezTo>
                  <a:cubicBezTo>
                    <a:pt x="631146" y="151875"/>
                    <a:pt x="576663" y="150065"/>
                    <a:pt x="522275" y="152542"/>
                  </a:cubicBezTo>
                  <a:cubicBezTo>
                    <a:pt x="564185" y="179498"/>
                    <a:pt x="607809" y="209311"/>
                    <a:pt x="628097" y="257031"/>
                  </a:cubicBezTo>
                  <a:cubicBezTo>
                    <a:pt x="665245" y="340280"/>
                    <a:pt x="658673" y="448769"/>
                    <a:pt x="595141" y="517730"/>
                  </a:cubicBezTo>
                  <a:cubicBezTo>
                    <a:pt x="551136" y="564879"/>
                    <a:pt x="487223" y="587168"/>
                    <a:pt x="424834" y="596312"/>
                  </a:cubicBezTo>
                  <a:cubicBezTo>
                    <a:pt x="355112" y="605551"/>
                    <a:pt x="283388" y="603932"/>
                    <a:pt x="215093" y="586406"/>
                  </a:cubicBezTo>
                  <a:cubicBezTo>
                    <a:pt x="183757" y="608123"/>
                    <a:pt x="170231" y="663177"/>
                    <a:pt x="207664" y="685561"/>
                  </a:cubicBezTo>
                  <a:cubicBezTo>
                    <a:pt x="252527" y="707087"/>
                    <a:pt x="304247" y="695181"/>
                    <a:pt x="352254" y="698229"/>
                  </a:cubicBezTo>
                  <a:cubicBezTo>
                    <a:pt x="441312" y="701277"/>
                    <a:pt x="534848" y="687085"/>
                    <a:pt x="619430" y="722327"/>
                  </a:cubicBezTo>
                  <a:cubicBezTo>
                    <a:pt x="672484" y="743282"/>
                    <a:pt x="712108" y="792241"/>
                    <a:pt x="722490" y="848248"/>
                  </a:cubicBezTo>
                  <a:cubicBezTo>
                    <a:pt x="736301" y="921019"/>
                    <a:pt x="728110" y="1006744"/>
                    <a:pt x="671818" y="1060560"/>
                  </a:cubicBezTo>
                  <a:cubicBezTo>
                    <a:pt x="614857" y="1114281"/>
                    <a:pt x="534086" y="1130283"/>
                    <a:pt x="458933" y="1139237"/>
                  </a:cubicBezTo>
                  <a:cubicBezTo>
                    <a:pt x="370447" y="1147428"/>
                    <a:pt x="280721" y="1147524"/>
                    <a:pt x="192615" y="1135141"/>
                  </a:cubicBezTo>
                  <a:cubicBezTo>
                    <a:pt x="140322" y="1126473"/>
                    <a:pt x="85744" y="1113233"/>
                    <a:pt x="44406" y="1078372"/>
                  </a:cubicBezTo>
                  <a:cubicBezTo>
                    <a:pt x="-17698" y="1026937"/>
                    <a:pt x="-14554" y="915209"/>
                    <a:pt x="53168" y="870060"/>
                  </a:cubicBezTo>
                  <a:cubicBezTo>
                    <a:pt x="76505" y="852820"/>
                    <a:pt x="105461" y="847867"/>
                    <a:pt x="132893" y="840533"/>
                  </a:cubicBezTo>
                  <a:cubicBezTo>
                    <a:pt x="133179" y="837580"/>
                    <a:pt x="133560" y="831674"/>
                    <a:pt x="133845" y="828817"/>
                  </a:cubicBezTo>
                  <a:cubicBezTo>
                    <a:pt x="113747" y="820149"/>
                    <a:pt x="91459" y="815577"/>
                    <a:pt x="74886" y="800909"/>
                  </a:cubicBezTo>
                  <a:cubicBezTo>
                    <a:pt x="22880" y="759475"/>
                    <a:pt x="13259" y="670702"/>
                    <a:pt x="62407" y="623458"/>
                  </a:cubicBezTo>
                  <a:cubicBezTo>
                    <a:pt x="90411" y="594597"/>
                    <a:pt x="130036" y="582786"/>
                    <a:pt x="167373" y="571451"/>
                  </a:cubicBezTo>
                  <a:cubicBezTo>
                    <a:pt x="114129" y="546401"/>
                    <a:pt x="66980" y="503538"/>
                    <a:pt x="48883" y="446293"/>
                  </a:cubicBezTo>
                  <a:cubicBezTo>
                    <a:pt x="23546" y="368283"/>
                    <a:pt x="33357" y="274271"/>
                    <a:pt x="89078" y="211311"/>
                  </a:cubicBezTo>
                  <a:cubicBezTo>
                    <a:pt x="132036" y="162448"/>
                    <a:pt x="196043" y="138159"/>
                    <a:pt x="259099" y="128444"/>
                  </a:cubicBezTo>
                  <a:cubicBezTo>
                    <a:pt x="327012" y="118728"/>
                    <a:pt x="396925" y="119871"/>
                    <a:pt x="463982" y="135397"/>
                  </a:cubicBezTo>
                  <a:cubicBezTo>
                    <a:pt x="462457" y="91963"/>
                    <a:pt x="465697" y="37289"/>
                    <a:pt x="509416" y="14429"/>
                  </a:cubicBezTo>
                  <a:moveTo>
                    <a:pt x="299866" y="260841"/>
                  </a:moveTo>
                  <a:cubicBezTo>
                    <a:pt x="264243" y="267223"/>
                    <a:pt x="231476" y="294464"/>
                    <a:pt x="226714" y="331612"/>
                  </a:cubicBezTo>
                  <a:cubicBezTo>
                    <a:pt x="221476" y="368855"/>
                    <a:pt x="221571" y="413908"/>
                    <a:pt x="251860" y="441245"/>
                  </a:cubicBezTo>
                  <a:cubicBezTo>
                    <a:pt x="286817" y="471534"/>
                    <a:pt x="337585" y="472201"/>
                    <a:pt x="381210" y="465724"/>
                  </a:cubicBezTo>
                  <a:cubicBezTo>
                    <a:pt x="417214" y="460676"/>
                    <a:pt x="452171" y="435339"/>
                    <a:pt x="458838" y="397906"/>
                  </a:cubicBezTo>
                  <a:cubicBezTo>
                    <a:pt x="465315" y="358282"/>
                    <a:pt x="465315" y="308942"/>
                    <a:pt x="431216" y="281320"/>
                  </a:cubicBezTo>
                  <a:cubicBezTo>
                    <a:pt x="394164" y="253221"/>
                    <a:pt x="343586" y="252935"/>
                    <a:pt x="299866" y="260841"/>
                  </a:cubicBezTo>
                  <a:moveTo>
                    <a:pt x="182613" y="987218"/>
                  </a:moveTo>
                  <a:cubicBezTo>
                    <a:pt x="230810" y="1015888"/>
                    <a:pt x="289960" y="1009411"/>
                    <a:pt x="343872" y="1010554"/>
                  </a:cubicBezTo>
                  <a:cubicBezTo>
                    <a:pt x="398354" y="1009411"/>
                    <a:pt x="457124" y="1016078"/>
                    <a:pt x="507321" y="990170"/>
                  </a:cubicBezTo>
                  <a:cubicBezTo>
                    <a:pt x="543135" y="972073"/>
                    <a:pt x="550183" y="914256"/>
                    <a:pt x="517321" y="890158"/>
                  </a:cubicBezTo>
                  <a:cubicBezTo>
                    <a:pt x="491509" y="872346"/>
                    <a:pt x="458744" y="871394"/>
                    <a:pt x="428644" y="870536"/>
                  </a:cubicBezTo>
                  <a:cubicBezTo>
                    <a:pt x="346062" y="870155"/>
                    <a:pt x="263481" y="871013"/>
                    <a:pt x="180994" y="870155"/>
                  </a:cubicBezTo>
                  <a:cubicBezTo>
                    <a:pt x="153467" y="902064"/>
                    <a:pt x="142608" y="960548"/>
                    <a:pt x="182613" y="987218"/>
                  </a:cubicBezTo>
                  <a:close/>
                </a:path>
              </a:pathLst>
            </a:custGeom>
            <a:solidFill>
              <a:srgbClr val="00000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871B77-82D8-9E96-7FDF-19E07894D012}"/>
                </a:ext>
              </a:extLst>
            </p:cNvPr>
            <p:cNvSpPr/>
            <p:nvPr/>
          </p:nvSpPr>
          <p:spPr>
            <a:xfrm>
              <a:off x="10085832" y="8849421"/>
              <a:ext cx="669369" cy="749856"/>
            </a:xfrm>
            <a:custGeom>
              <a:avLst/>
              <a:gdLst>
                <a:gd name="connsiteX0" fmla="*/ 260667 w 669369"/>
                <a:gd name="connsiteY0" fmla="*/ 6542 h 749856"/>
                <a:gd name="connsiteX1" fmla="*/ 515461 w 669369"/>
                <a:gd name="connsiteY1" fmla="*/ 44071 h 749856"/>
                <a:gd name="connsiteX2" fmla="*/ 650335 w 669369"/>
                <a:gd name="connsiteY2" fmla="*/ 226855 h 749856"/>
                <a:gd name="connsiteX3" fmla="*/ 669099 w 669369"/>
                <a:gd name="connsiteY3" fmla="*/ 426404 h 749856"/>
                <a:gd name="connsiteX4" fmla="*/ 208470 w 669369"/>
                <a:gd name="connsiteY4" fmla="*/ 426404 h 749856"/>
                <a:gd name="connsiteX5" fmla="*/ 248666 w 669369"/>
                <a:gd name="connsiteY5" fmla="*/ 550039 h 749856"/>
                <a:gd name="connsiteX6" fmla="*/ 408590 w 669369"/>
                <a:gd name="connsiteY6" fmla="*/ 587472 h 749856"/>
                <a:gd name="connsiteX7" fmla="*/ 543464 w 669369"/>
                <a:gd name="connsiteY7" fmla="*/ 505081 h 749856"/>
                <a:gd name="connsiteX8" fmla="*/ 645001 w 669369"/>
                <a:gd name="connsiteY8" fmla="*/ 630239 h 749856"/>
                <a:gd name="connsiteX9" fmla="*/ 370110 w 669369"/>
                <a:gd name="connsiteY9" fmla="*/ 749111 h 749856"/>
                <a:gd name="connsiteX10" fmla="*/ 115697 w 669369"/>
                <a:gd name="connsiteY10" fmla="*/ 673673 h 749856"/>
                <a:gd name="connsiteX11" fmla="*/ 2444 w 669369"/>
                <a:gd name="connsiteY11" fmla="*/ 428785 h 749856"/>
                <a:gd name="connsiteX12" fmla="*/ 63881 w 669369"/>
                <a:gd name="connsiteY12" fmla="*/ 132082 h 749856"/>
                <a:gd name="connsiteX13" fmla="*/ 260667 w 669369"/>
                <a:gd name="connsiteY13" fmla="*/ 6542 h 749856"/>
                <a:gd name="connsiteX14" fmla="*/ 236283 w 669369"/>
                <a:gd name="connsiteY14" fmla="*/ 199900 h 749856"/>
                <a:gd name="connsiteX15" fmla="*/ 208375 w 669369"/>
                <a:gd name="connsiteY15" fmla="*/ 307246 h 749856"/>
                <a:gd name="connsiteX16" fmla="*/ 460216 w 669369"/>
                <a:gd name="connsiteY16" fmla="*/ 307246 h 749856"/>
                <a:gd name="connsiteX17" fmla="*/ 429450 w 669369"/>
                <a:gd name="connsiteY17" fmla="*/ 188851 h 749856"/>
                <a:gd name="connsiteX18" fmla="*/ 236283 w 669369"/>
                <a:gd name="connsiteY18" fmla="*/ 199900 h 7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369" h="749856">
                  <a:moveTo>
                    <a:pt x="260667" y="6542"/>
                  </a:moveTo>
                  <a:cubicBezTo>
                    <a:pt x="346297" y="-7650"/>
                    <a:pt x="439261" y="-316"/>
                    <a:pt x="515461" y="44071"/>
                  </a:cubicBezTo>
                  <a:cubicBezTo>
                    <a:pt x="583279" y="83123"/>
                    <a:pt x="629285" y="152465"/>
                    <a:pt x="650335" y="226855"/>
                  </a:cubicBezTo>
                  <a:cubicBezTo>
                    <a:pt x="669956" y="291435"/>
                    <a:pt x="669956" y="359539"/>
                    <a:pt x="669099" y="426404"/>
                  </a:cubicBezTo>
                  <a:cubicBezTo>
                    <a:pt x="515556" y="426404"/>
                    <a:pt x="362013" y="426404"/>
                    <a:pt x="208470" y="426404"/>
                  </a:cubicBezTo>
                  <a:cubicBezTo>
                    <a:pt x="208565" y="470124"/>
                    <a:pt x="215900" y="518035"/>
                    <a:pt x="248666" y="550039"/>
                  </a:cubicBezTo>
                  <a:cubicBezTo>
                    <a:pt x="290004" y="590806"/>
                    <a:pt x="353822" y="596140"/>
                    <a:pt x="408590" y="587472"/>
                  </a:cubicBezTo>
                  <a:cubicBezTo>
                    <a:pt x="462693" y="579090"/>
                    <a:pt x="506603" y="543181"/>
                    <a:pt x="543464" y="505081"/>
                  </a:cubicBezTo>
                  <a:cubicBezTo>
                    <a:pt x="577373" y="546705"/>
                    <a:pt x="610235" y="589282"/>
                    <a:pt x="645001" y="630239"/>
                  </a:cubicBezTo>
                  <a:cubicBezTo>
                    <a:pt x="576993" y="708916"/>
                    <a:pt x="471741" y="744920"/>
                    <a:pt x="370110" y="749111"/>
                  </a:cubicBezTo>
                  <a:cubicBezTo>
                    <a:pt x="280384" y="754159"/>
                    <a:pt x="184848" y="734062"/>
                    <a:pt x="115697" y="673673"/>
                  </a:cubicBezTo>
                  <a:cubicBezTo>
                    <a:pt x="44640" y="613094"/>
                    <a:pt x="10255" y="519844"/>
                    <a:pt x="2444" y="428785"/>
                  </a:cubicBezTo>
                  <a:cubicBezTo>
                    <a:pt x="-6128" y="327249"/>
                    <a:pt x="6350" y="218664"/>
                    <a:pt x="63881" y="132082"/>
                  </a:cubicBezTo>
                  <a:cubicBezTo>
                    <a:pt x="107886" y="64645"/>
                    <a:pt x="181800" y="19972"/>
                    <a:pt x="260667" y="6542"/>
                  </a:cubicBezTo>
                  <a:moveTo>
                    <a:pt x="236283" y="199900"/>
                  </a:moveTo>
                  <a:cubicBezTo>
                    <a:pt x="213804" y="230856"/>
                    <a:pt x="209042" y="270004"/>
                    <a:pt x="208375" y="307246"/>
                  </a:cubicBezTo>
                  <a:lnTo>
                    <a:pt x="460216" y="307246"/>
                  </a:lnTo>
                  <a:cubicBezTo>
                    <a:pt x="459835" y="266289"/>
                    <a:pt x="455930" y="222093"/>
                    <a:pt x="429450" y="188851"/>
                  </a:cubicBezTo>
                  <a:cubicBezTo>
                    <a:pt x="382111" y="129700"/>
                    <a:pt x="278003" y="138273"/>
                    <a:pt x="236283" y="199900"/>
                  </a:cubicBezTo>
                  <a:close/>
                </a:path>
              </a:pathLst>
            </a:custGeom>
            <a:solidFill>
              <a:srgbClr val="0000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8EB9A85-89C6-1EC3-5478-A8F89D67749A}"/>
                </a:ext>
              </a:extLst>
            </p:cNvPr>
            <p:cNvSpPr/>
            <p:nvPr/>
          </p:nvSpPr>
          <p:spPr>
            <a:xfrm>
              <a:off x="10852675" y="8849297"/>
              <a:ext cx="625965" cy="749878"/>
            </a:xfrm>
            <a:custGeom>
              <a:avLst/>
              <a:gdLst>
                <a:gd name="connsiteX0" fmla="*/ 115044 w 625965"/>
                <a:gd name="connsiteY0" fmla="*/ 72770 h 749878"/>
                <a:gd name="connsiteX1" fmla="*/ 437561 w 625965"/>
                <a:gd name="connsiteY1" fmla="*/ 13810 h 749878"/>
                <a:gd name="connsiteX2" fmla="*/ 621870 w 625965"/>
                <a:gd name="connsiteY2" fmla="*/ 187165 h 749878"/>
                <a:gd name="connsiteX3" fmla="*/ 458230 w 625965"/>
                <a:gd name="connsiteY3" fmla="*/ 258221 h 749878"/>
                <a:gd name="connsiteX4" fmla="*/ 411843 w 625965"/>
                <a:gd name="connsiteY4" fmla="*/ 184117 h 749878"/>
                <a:gd name="connsiteX5" fmla="*/ 233916 w 625965"/>
                <a:gd name="connsiteY5" fmla="*/ 212120 h 749878"/>
                <a:gd name="connsiteX6" fmla="*/ 210771 w 625965"/>
                <a:gd name="connsiteY6" fmla="*/ 371093 h 749878"/>
                <a:gd name="connsiteX7" fmla="*/ 230868 w 625965"/>
                <a:gd name="connsiteY7" fmla="*/ 533684 h 749878"/>
                <a:gd name="connsiteX8" fmla="*/ 439371 w 625965"/>
                <a:gd name="connsiteY8" fmla="*/ 540352 h 749878"/>
                <a:gd name="connsiteX9" fmla="*/ 468708 w 625965"/>
                <a:gd name="connsiteY9" fmla="*/ 483392 h 749878"/>
                <a:gd name="connsiteX10" fmla="*/ 625965 w 625965"/>
                <a:gd name="connsiteY10" fmla="*/ 551782 h 749878"/>
                <a:gd name="connsiteX11" fmla="*/ 521095 w 625965"/>
                <a:gd name="connsiteY11" fmla="*/ 697800 h 749878"/>
                <a:gd name="connsiteX12" fmla="*/ 271921 w 625965"/>
                <a:gd name="connsiteY12" fmla="*/ 745425 h 749878"/>
                <a:gd name="connsiteX13" fmla="*/ 70086 w 625965"/>
                <a:gd name="connsiteY13" fmla="*/ 627696 h 749878"/>
                <a:gd name="connsiteX14" fmla="*/ 1316 w 625965"/>
                <a:gd name="connsiteY14" fmla="*/ 333183 h 749878"/>
                <a:gd name="connsiteX15" fmla="*/ 115044 w 625965"/>
                <a:gd name="connsiteY15" fmla="*/ 72770 h 7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65" h="749878">
                  <a:moveTo>
                    <a:pt x="115044" y="72770"/>
                  </a:moveTo>
                  <a:cubicBezTo>
                    <a:pt x="202770" y="-1430"/>
                    <a:pt x="329357" y="-14479"/>
                    <a:pt x="437561" y="13810"/>
                  </a:cubicBezTo>
                  <a:cubicBezTo>
                    <a:pt x="523476" y="36003"/>
                    <a:pt x="592628" y="104202"/>
                    <a:pt x="621870" y="187165"/>
                  </a:cubicBezTo>
                  <a:cubicBezTo>
                    <a:pt x="567387" y="211073"/>
                    <a:pt x="512713" y="234504"/>
                    <a:pt x="458230" y="258221"/>
                  </a:cubicBezTo>
                  <a:cubicBezTo>
                    <a:pt x="449086" y="230313"/>
                    <a:pt x="436418" y="201738"/>
                    <a:pt x="411843" y="184117"/>
                  </a:cubicBezTo>
                  <a:cubicBezTo>
                    <a:pt x="358503" y="144969"/>
                    <a:pt x="269445" y="152494"/>
                    <a:pt x="233916" y="212120"/>
                  </a:cubicBezTo>
                  <a:cubicBezTo>
                    <a:pt x="204294" y="259650"/>
                    <a:pt x="211342" y="317753"/>
                    <a:pt x="210771" y="371093"/>
                  </a:cubicBezTo>
                  <a:cubicBezTo>
                    <a:pt x="212104" y="425385"/>
                    <a:pt x="203055" y="484059"/>
                    <a:pt x="230868" y="533684"/>
                  </a:cubicBezTo>
                  <a:cubicBezTo>
                    <a:pt x="271350" y="608265"/>
                    <a:pt x="392317" y="607884"/>
                    <a:pt x="439371" y="540352"/>
                  </a:cubicBezTo>
                  <a:cubicBezTo>
                    <a:pt x="452134" y="523112"/>
                    <a:pt x="460135" y="502919"/>
                    <a:pt x="468708" y="483392"/>
                  </a:cubicBezTo>
                  <a:cubicBezTo>
                    <a:pt x="521095" y="506252"/>
                    <a:pt x="573578" y="528922"/>
                    <a:pt x="625965" y="551782"/>
                  </a:cubicBezTo>
                  <a:cubicBezTo>
                    <a:pt x="605106" y="608741"/>
                    <a:pt x="571673" y="662939"/>
                    <a:pt x="521095" y="697800"/>
                  </a:cubicBezTo>
                  <a:cubicBezTo>
                    <a:pt x="449372" y="748092"/>
                    <a:pt x="356598" y="756855"/>
                    <a:pt x="271921" y="745425"/>
                  </a:cubicBezTo>
                  <a:cubicBezTo>
                    <a:pt x="192673" y="734757"/>
                    <a:pt x="116473" y="693800"/>
                    <a:pt x="70086" y="627696"/>
                  </a:cubicBezTo>
                  <a:cubicBezTo>
                    <a:pt x="9603" y="543114"/>
                    <a:pt x="-4876" y="434624"/>
                    <a:pt x="1316" y="333183"/>
                  </a:cubicBezTo>
                  <a:cubicBezTo>
                    <a:pt x="7031" y="237171"/>
                    <a:pt x="39702" y="136778"/>
                    <a:pt x="115044" y="72770"/>
                  </a:cubicBezTo>
                  <a:close/>
                </a:path>
              </a:pathLst>
            </a:custGeom>
            <a:solidFill>
              <a:srgbClr val="0000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D9AA833-AD83-E679-5D6E-186A8D02B00C}"/>
                </a:ext>
              </a:extLst>
            </p:cNvPr>
            <p:cNvSpPr/>
            <p:nvPr/>
          </p:nvSpPr>
          <p:spPr>
            <a:xfrm>
              <a:off x="13262546" y="8849276"/>
              <a:ext cx="625919" cy="749850"/>
            </a:xfrm>
            <a:custGeom>
              <a:avLst/>
              <a:gdLst>
                <a:gd name="connsiteX0" fmla="*/ 114142 w 625919"/>
                <a:gd name="connsiteY0" fmla="*/ 73457 h 749850"/>
                <a:gd name="connsiteX1" fmla="*/ 437897 w 625919"/>
                <a:gd name="connsiteY1" fmla="*/ 13831 h 749850"/>
                <a:gd name="connsiteX2" fmla="*/ 621920 w 625919"/>
                <a:gd name="connsiteY2" fmla="*/ 187281 h 749850"/>
                <a:gd name="connsiteX3" fmla="*/ 458280 w 625919"/>
                <a:gd name="connsiteY3" fmla="*/ 258242 h 749850"/>
                <a:gd name="connsiteX4" fmla="*/ 399225 w 625919"/>
                <a:gd name="connsiteY4" fmla="*/ 175946 h 749850"/>
                <a:gd name="connsiteX5" fmla="*/ 237776 w 625919"/>
                <a:gd name="connsiteY5" fmla="*/ 206426 h 749850"/>
                <a:gd name="connsiteX6" fmla="*/ 210725 w 625919"/>
                <a:gd name="connsiteY6" fmla="*/ 371209 h 749850"/>
                <a:gd name="connsiteX7" fmla="*/ 231013 w 625919"/>
                <a:gd name="connsiteY7" fmla="*/ 534086 h 749850"/>
                <a:gd name="connsiteX8" fmla="*/ 437992 w 625919"/>
                <a:gd name="connsiteY8" fmla="*/ 542278 h 749850"/>
                <a:gd name="connsiteX9" fmla="*/ 468662 w 625919"/>
                <a:gd name="connsiteY9" fmla="*/ 483413 h 749850"/>
                <a:gd name="connsiteX10" fmla="*/ 625920 w 625919"/>
                <a:gd name="connsiteY10" fmla="*/ 551898 h 749850"/>
                <a:gd name="connsiteX11" fmla="*/ 514573 w 625919"/>
                <a:gd name="connsiteY11" fmla="*/ 702203 h 749850"/>
                <a:gd name="connsiteX12" fmla="*/ 265494 w 625919"/>
                <a:gd name="connsiteY12" fmla="*/ 744398 h 749850"/>
                <a:gd name="connsiteX13" fmla="*/ 66422 w 625919"/>
                <a:gd name="connsiteY13" fmla="*/ 622478 h 749850"/>
                <a:gd name="connsiteX14" fmla="*/ 1937 w 625919"/>
                <a:gd name="connsiteY14" fmla="*/ 324441 h 749850"/>
                <a:gd name="connsiteX15" fmla="*/ 114142 w 625919"/>
                <a:gd name="connsiteY15" fmla="*/ 73457 h 7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19" h="749850">
                  <a:moveTo>
                    <a:pt x="114142" y="73457"/>
                  </a:moveTo>
                  <a:cubicBezTo>
                    <a:pt x="201962" y="-1409"/>
                    <a:pt x="329121" y="-14554"/>
                    <a:pt x="437897" y="13831"/>
                  </a:cubicBezTo>
                  <a:cubicBezTo>
                    <a:pt x="523717" y="36215"/>
                    <a:pt x="592582" y="104318"/>
                    <a:pt x="621920" y="187281"/>
                  </a:cubicBezTo>
                  <a:cubicBezTo>
                    <a:pt x="567341" y="210998"/>
                    <a:pt x="512763" y="234525"/>
                    <a:pt x="458280" y="258242"/>
                  </a:cubicBezTo>
                  <a:cubicBezTo>
                    <a:pt x="448184" y="225476"/>
                    <a:pt x="430753" y="192425"/>
                    <a:pt x="399225" y="175946"/>
                  </a:cubicBezTo>
                  <a:cubicBezTo>
                    <a:pt x="347599" y="148133"/>
                    <a:pt x="272447" y="155658"/>
                    <a:pt x="237776" y="206426"/>
                  </a:cubicBezTo>
                  <a:cubicBezTo>
                    <a:pt x="203772" y="254432"/>
                    <a:pt x="211202" y="315869"/>
                    <a:pt x="210725" y="371209"/>
                  </a:cubicBezTo>
                  <a:cubicBezTo>
                    <a:pt x="212059" y="425692"/>
                    <a:pt x="203105" y="484366"/>
                    <a:pt x="231013" y="534086"/>
                  </a:cubicBezTo>
                  <a:cubicBezTo>
                    <a:pt x="271304" y="607524"/>
                    <a:pt x="390081" y="607905"/>
                    <a:pt x="437992" y="542278"/>
                  </a:cubicBezTo>
                  <a:cubicBezTo>
                    <a:pt x="451422" y="524561"/>
                    <a:pt x="459899" y="503702"/>
                    <a:pt x="468662" y="483413"/>
                  </a:cubicBezTo>
                  <a:cubicBezTo>
                    <a:pt x="521050" y="506178"/>
                    <a:pt x="573532" y="528943"/>
                    <a:pt x="625920" y="551898"/>
                  </a:cubicBezTo>
                  <a:cubicBezTo>
                    <a:pt x="604298" y="611144"/>
                    <a:pt x="568579" y="667532"/>
                    <a:pt x="514573" y="702203"/>
                  </a:cubicBezTo>
                  <a:cubicBezTo>
                    <a:pt x="441706" y="749732"/>
                    <a:pt x="349600" y="756971"/>
                    <a:pt x="265494" y="744398"/>
                  </a:cubicBezTo>
                  <a:cubicBezTo>
                    <a:pt x="186341" y="732492"/>
                    <a:pt x="111189" y="689534"/>
                    <a:pt x="66422" y="622478"/>
                  </a:cubicBezTo>
                  <a:cubicBezTo>
                    <a:pt x="7366" y="535991"/>
                    <a:pt x="-5587" y="426644"/>
                    <a:pt x="1937" y="324441"/>
                  </a:cubicBezTo>
                  <a:cubicBezTo>
                    <a:pt x="8890" y="231668"/>
                    <a:pt x="41656" y="135465"/>
                    <a:pt x="114142" y="73457"/>
                  </a:cubicBezTo>
                  <a:close/>
                </a:path>
              </a:pathLst>
            </a:custGeom>
            <a:solidFill>
              <a:srgbClr val="0000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BEADA96-1A80-9EB1-DBCA-0EBF9FDAB801}"/>
                </a:ext>
              </a:extLst>
            </p:cNvPr>
            <p:cNvSpPr/>
            <p:nvPr/>
          </p:nvSpPr>
          <p:spPr>
            <a:xfrm>
              <a:off x="14778191" y="8849530"/>
              <a:ext cx="689710" cy="749617"/>
            </a:xfrm>
            <a:custGeom>
              <a:avLst/>
              <a:gdLst>
                <a:gd name="connsiteX0" fmla="*/ 27247 w 689710"/>
                <a:gd name="connsiteY0" fmla="*/ 137021 h 749617"/>
                <a:gd name="connsiteX1" fmla="*/ 239750 w 689710"/>
                <a:gd name="connsiteY1" fmla="*/ 5290 h 749617"/>
                <a:gd name="connsiteX2" fmla="*/ 522070 w 689710"/>
                <a:gd name="connsiteY2" fmla="*/ 49582 h 749617"/>
                <a:gd name="connsiteX3" fmla="*/ 622654 w 689710"/>
                <a:gd name="connsiteY3" fmla="*/ 247606 h 749617"/>
                <a:gd name="connsiteX4" fmla="*/ 623036 w 689710"/>
                <a:gd name="connsiteY4" fmla="*/ 575838 h 749617"/>
                <a:gd name="connsiteX5" fmla="*/ 689711 w 689710"/>
                <a:gd name="connsiteY5" fmla="*/ 575933 h 749617"/>
                <a:gd name="connsiteX6" fmla="*/ 689711 w 689710"/>
                <a:gd name="connsiteY6" fmla="*/ 733000 h 749617"/>
                <a:gd name="connsiteX7" fmla="*/ 506259 w 689710"/>
                <a:gd name="connsiteY7" fmla="*/ 713950 h 749617"/>
                <a:gd name="connsiteX8" fmla="*/ 438441 w 689710"/>
                <a:gd name="connsiteY8" fmla="*/ 603270 h 749617"/>
                <a:gd name="connsiteX9" fmla="*/ 388625 w 689710"/>
                <a:gd name="connsiteY9" fmla="*/ 690805 h 749617"/>
                <a:gd name="connsiteX10" fmla="*/ 169074 w 689710"/>
                <a:gd name="connsiteY10" fmla="*/ 745288 h 749617"/>
                <a:gd name="connsiteX11" fmla="*/ 15341 w 689710"/>
                <a:gd name="connsiteY11" fmla="*/ 626892 h 749617"/>
                <a:gd name="connsiteX12" fmla="*/ 37153 w 689710"/>
                <a:gd name="connsiteY12" fmla="*/ 416008 h 749617"/>
                <a:gd name="connsiteX13" fmla="*/ 191076 w 689710"/>
                <a:gd name="connsiteY13" fmla="*/ 327521 h 749617"/>
                <a:gd name="connsiteX14" fmla="*/ 420629 w 689710"/>
                <a:gd name="connsiteY14" fmla="*/ 316663 h 749617"/>
                <a:gd name="connsiteX15" fmla="*/ 392911 w 689710"/>
                <a:gd name="connsiteY15" fmla="*/ 189028 h 749617"/>
                <a:gd name="connsiteX16" fmla="*/ 258323 w 689710"/>
                <a:gd name="connsiteY16" fmla="*/ 163310 h 749617"/>
                <a:gd name="connsiteX17" fmla="*/ 147452 w 689710"/>
                <a:gd name="connsiteY17" fmla="*/ 243130 h 749617"/>
                <a:gd name="connsiteX18" fmla="*/ 27247 w 689710"/>
                <a:gd name="connsiteY18" fmla="*/ 137021 h 749617"/>
                <a:gd name="connsiteX19" fmla="*/ 252894 w 689710"/>
                <a:gd name="connsiteY19" fmla="*/ 442583 h 749617"/>
                <a:gd name="connsiteX20" fmla="*/ 260038 w 689710"/>
                <a:gd name="connsiteY20" fmla="*/ 604508 h 749617"/>
                <a:gd name="connsiteX21" fmla="*/ 401579 w 689710"/>
                <a:gd name="connsiteY21" fmla="*/ 571552 h 749617"/>
                <a:gd name="connsiteX22" fmla="*/ 420534 w 689710"/>
                <a:gd name="connsiteY22" fmla="*/ 431725 h 749617"/>
                <a:gd name="connsiteX23" fmla="*/ 252894 w 689710"/>
                <a:gd name="connsiteY23" fmla="*/ 442583 h 74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9710" h="749617">
                  <a:moveTo>
                    <a:pt x="27247" y="137021"/>
                  </a:moveTo>
                  <a:cubicBezTo>
                    <a:pt x="73634" y="63583"/>
                    <a:pt x="153834" y="15387"/>
                    <a:pt x="239750" y="5290"/>
                  </a:cubicBezTo>
                  <a:cubicBezTo>
                    <a:pt x="334618" y="-6044"/>
                    <a:pt x="438632" y="-2520"/>
                    <a:pt x="522070" y="49582"/>
                  </a:cubicBezTo>
                  <a:cubicBezTo>
                    <a:pt x="588936" y="91015"/>
                    <a:pt x="621988" y="171025"/>
                    <a:pt x="622654" y="247606"/>
                  </a:cubicBezTo>
                  <a:cubicBezTo>
                    <a:pt x="623512" y="357049"/>
                    <a:pt x="622654" y="466396"/>
                    <a:pt x="623036" y="575838"/>
                  </a:cubicBezTo>
                  <a:cubicBezTo>
                    <a:pt x="645134" y="575838"/>
                    <a:pt x="667422" y="575838"/>
                    <a:pt x="689711" y="575933"/>
                  </a:cubicBezTo>
                  <a:cubicBezTo>
                    <a:pt x="689615" y="628225"/>
                    <a:pt x="689615" y="680613"/>
                    <a:pt x="689711" y="733000"/>
                  </a:cubicBezTo>
                  <a:cubicBezTo>
                    <a:pt x="628750" y="728238"/>
                    <a:pt x="561790" y="746621"/>
                    <a:pt x="506259" y="713950"/>
                  </a:cubicBezTo>
                  <a:cubicBezTo>
                    <a:pt x="466540" y="690614"/>
                    <a:pt x="448442" y="646037"/>
                    <a:pt x="438441" y="603270"/>
                  </a:cubicBezTo>
                  <a:cubicBezTo>
                    <a:pt x="423963" y="633559"/>
                    <a:pt x="413866" y="667278"/>
                    <a:pt x="388625" y="690805"/>
                  </a:cubicBezTo>
                  <a:cubicBezTo>
                    <a:pt x="331952" y="747193"/>
                    <a:pt x="244702" y="756908"/>
                    <a:pt x="169074" y="745288"/>
                  </a:cubicBezTo>
                  <a:cubicBezTo>
                    <a:pt x="102113" y="735477"/>
                    <a:pt x="38676" y="691948"/>
                    <a:pt x="15341" y="626892"/>
                  </a:cubicBezTo>
                  <a:cubicBezTo>
                    <a:pt x="-9234" y="558693"/>
                    <a:pt x="-5900" y="476302"/>
                    <a:pt x="37153" y="416008"/>
                  </a:cubicBezTo>
                  <a:cubicBezTo>
                    <a:pt x="73062" y="366097"/>
                    <a:pt x="132498" y="339808"/>
                    <a:pt x="191076" y="327521"/>
                  </a:cubicBezTo>
                  <a:cubicBezTo>
                    <a:pt x="266515" y="311424"/>
                    <a:pt x="344048" y="317996"/>
                    <a:pt x="420629" y="316663"/>
                  </a:cubicBezTo>
                  <a:cubicBezTo>
                    <a:pt x="420439" y="273419"/>
                    <a:pt x="425963" y="222746"/>
                    <a:pt x="392911" y="189028"/>
                  </a:cubicBezTo>
                  <a:cubicBezTo>
                    <a:pt x="357764" y="155119"/>
                    <a:pt x="303377" y="154547"/>
                    <a:pt x="258323" y="163310"/>
                  </a:cubicBezTo>
                  <a:cubicBezTo>
                    <a:pt x="211460" y="172359"/>
                    <a:pt x="174884" y="205982"/>
                    <a:pt x="147452" y="243130"/>
                  </a:cubicBezTo>
                  <a:cubicBezTo>
                    <a:pt x="107447" y="207697"/>
                    <a:pt x="67728" y="171883"/>
                    <a:pt x="27247" y="137021"/>
                  </a:cubicBezTo>
                  <a:moveTo>
                    <a:pt x="252894" y="442583"/>
                  </a:moveTo>
                  <a:cubicBezTo>
                    <a:pt x="182600" y="464872"/>
                    <a:pt x="184981" y="591078"/>
                    <a:pt x="260038" y="604508"/>
                  </a:cubicBezTo>
                  <a:cubicBezTo>
                    <a:pt x="308044" y="613557"/>
                    <a:pt x="366337" y="609461"/>
                    <a:pt x="401579" y="571552"/>
                  </a:cubicBezTo>
                  <a:cubicBezTo>
                    <a:pt x="433298" y="532213"/>
                    <a:pt x="416438" y="477921"/>
                    <a:pt x="420534" y="431725"/>
                  </a:cubicBezTo>
                  <a:cubicBezTo>
                    <a:pt x="364813" y="434677"/>
                    <a:pt x="306615" y="423724"/>
                    <a:pt x="252894" y="442583"/>
                  </a:cubicBezTo>
                  <a:close/>
                </a:path>
              </a:pathLst>
            </a:custGeom>
            <a:solidFill>
              <a:srgbClr val="0000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08DAAAF-22D3-8686-027F-301825BDAA00}"/>
                </a:ext>
              </a:extLst>
            </p:cNvPr>
            <p:cNvSpPr/>
            <p:nvPr/>
          </p:nvSpPr>
          <p:spPr>
            <a:xfrm>
              <a:off x="15602775" y="8849035"/>
              <a:ext cx="633507" cy="733518"/>
            </a:xfrm>
            <a:custGeom>
              <a:avLst/>
              <a:gdLst>
                <a:gd name="connsiteX0" fmla="*/ 311944 w 633507"/>
                <a:gd name="connsiteY0" fmla="*/ 20073 h 733518"/>
                <a:gd name="connsiteX1" fmla="*/ 569214 w 633507"/>
                <a:gd name="connsiteY1" fmla="*/ 66078 h 733518"/>
                <a:gd name="connsiteX2" fmla="*/ 633413 w 633507"/>
                <a:gd name="connsiteY2" fmla="*/ 276295 h 733518"/>
                <a:gd name="connsiteX3" fmla="*/ 633508 w 633507"/>
                <a:gd name="connsiteY3" fmla="*/ 733495 h 733518"/>
                <a:gd name="connsiteX4" fmla="*/ 431006 w 633507"/>
                <a:gd name="connsiteY4" fmla="*/ 733495 h 733518"/>
                <a:gd name="connsiteX5" fmla="*/ 430435 w 633507"/>
                <a:gd name="connsiteY5" fmla="*/ 276676 h 733518"/>
                <a:gd name="connsiteX6" fmla="*/ 369951 w 633507"/>
                <a:gd name="connsiteY6" fmla="*/ 169901 h 733518"/>
                <a:gd name="connsiteX7" fmla="*/ 203264 w 633507"/>
                <a:gd name="connsiteY7" fmla="*/ 257245 h 733518"/>
                <a:gd name="connsiteX8" fmla="*/ 202502 w 633507"/>
                <a:gd name="connsiteY8" fmla="*/ 733495 h 733518"/>
                <a:gd name="connsiteX9" fmla="*/ 0 w 633507"/>
                <a:gd name="connsiteY9" fmla="*/ 733400 h 733518"/>
                <a:gd name="connsiteX10" fmla="*/ 95 w 633507"/>
                <a:gd name="connsiteY10" fmla="*/ 16739 h 733518"/>
                <a:gd name="connsiteX11" fmla="*/ 202406 w 633507"/>
                <a:gd name="connsiteY11" fmla="*/ 16739 h 733518"/>
                <a:gd name="connsiteX12" fmla="*/ 204883 w 633507"/>
                <a:gd name="connsiteY12" fmla="*/ 144564 h 733518"/>
                <a:gd name="connsiteX13" fmla="*/ 311944 w 633507"/>
                <a:gd name="connsiteY13" fmla="*/ 20073 h 73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507" h="733518">
                  <a:moveTo>
                    <a:pt x="311944" y="20073"/>
                  </a:moveTo>
                  <a:cubicBezTo>
                    <a:pt x="395669" y="-15837"/>
                    <a:pt x="506825" y="-5359"/>
                    <a:pt x="569214" y="66078"/>
                  </a:cubicBezTo>
                  <a:cubicBezTo>
                    <a:pt x="618649" y="123609"/>
                    <a:pt x="632365" y="202572"/>
                    <a:pt x="633413" y="276295"/>
                  </a:cubicBezTo>
                  <a:cubicBezTo>
                    <a:pt x="633603" y="428695"/>
                    <a:pt x="633317" y="581095"/>
                    <a:pt x="633508" y="733495"/>
                  </a:cubicBezTo>
                  <a:lnTo>
                    <a:pt x="431006" y="733495"/>
                  </a:lnTo>
                  <a:cubicBezTo>
                    <a:pt x="430625" y="581190"/>
                    <a:pt x="431864" y="428981"/>
                    <a:pt x="430435" y="276676"/>
                  </a:cubicBezTo>
                  <a:cubicBezTo>
                    <a:pt x="429101" y="234861"/>
                    <a:pt x="415290" y="183045"/>
                    <a:pt x="369951" y="169901"/>
                  </a:cubicBezTo>
                  <a:cubicBezTo>
                    <a:pt x="305086" y="150946"/>
                    <a:pt x="210884" y="180759"/>
                    <a:pt x="203264" y="257245"/>
                  </a:cubicBezTo>
                  <a:cubicBezTo>
                    <a:pt x="201263" y="415931"/>
                    <a:pt x="202978" y="574713"/>
                    <a:pt x="202502" y="733495"/>
                  </a:cubicBezTo>
                  <a:cubicBezTo>
                    <a:pt x="134970" y="733495"/>
                    <a:pt x="67437" y="733590"/>
                    <a:pt x="0" y="733400"/>
                  </a:cubicBezTo>
                  <a:cubicBezTo>
                    <a:pt x="191" y="494513"/>
                    <a:pt x="-95" y="255626"/>
                    <a:pt x="95" y="16739"/>
                  </a:cubicBezTo>
                  <a:lnTo>
                    <a:pt x="202406" y="16739"/>
                  </a:lnTo>
                  <a:cubicBezTo>
                    <a:pt x="203264" y="59315"/>
                    <a:pt x="200025" y="102083"/>
                    <a:pt x="204883" y="144564"/>
                  </a:cubicBezTo>
                  <a:cubicBezTo>
                    <a:pt x="226790" y="93606"/>
                    <a:pt x="258604" y="42456"/>
                    <a:pt x="311944" y="20073"/>
                  </a:cubicBezTo>
                  <a:close/>
                </a:path>
              </a:pathLst>
            </a:custGeom>
            <a:solidFill>
              <a:srgbClr val="0000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BF8AFFD-1B6C-839E-B09F-AF5203BE810E}"/>
                </a:ext>
              </a:extLst>
            </p:cNvPr>
            <p:cNvSpPr/>
            <p:nvPr/>
          </p:nvSpPr>
          <p:spPr>
            <a:xfrm>
              <a:off x="17116014" y="8849344"/>
              <a:ext cx="669651" cy="749917"/>
            </a:xfrm>
            <a:custGeom>
              <a:avLst/>
              <a:gdLst>
                <a:gd name="connsiteX0" fmla="*/ 174305 w 669651"/>
                <a:gd name="connsiteY0" fmla="*/ 34909 h 749917"/>
                <a:gd name="connsiteX1" fmla="*/ 433670 w 669651"/>
                <a:gd name="connsiteY1" fmla="*/ 11287 h 749917"/>
                <a:gd name="connsiteX2" fmla="*/ 624838 w 669651"/>
                <a:gd name="connsiteY2" fmla="*/ 161973 h 749917"/>
                <a:gd name="connsiteX3" fmla="*/ 669129 w 669651"/>
                <a:gd name="connsiteY3" fmla="*/ 426482 h 749917"/>
                <a:gd name="connsiteX4" fmla="*/ 208500 w 669651"/>
                <a:gd name="connsiteY4" fmla="*/ 426482 h 749917"/>
                <a:gd name="connsiteX5" fmla="*/ 248028 w 669651"/>
                <a:gd name="connsiteY5" fmla="*/ 549450 h 749917"/>
                <a:gd name="connsiteX6" fmla="*/ 408049 w 669651"/>
                <a:gd name="connsiteY6" fmla="*/ 587645 h 749917"/>
                <a:gd name="connsiteX7" fmla="*/ 543589 w 669651"/>
                <a:gd name="connsiteY7" fmla="*/ 505063 h 749917"/>
                <a:gd name="connsiteX8" fmla="*/ 645031 w 669651"/>
                <a:gd name="connsiteY8" fmla="*/ 631269 h 749917"/>
                <a:gd name="connsiteX9" fmla="*/ 388617 w 669651"/>
                <a:gd name="connsiteY9" fmla="*/ 747951 h 749917"/>
                <a:gd name="connsiteX10" fmla="*/ 125441 w 669651"/>
                <a:gd name="connsiteY10" fmla="*/ 681752 h 749917"/>
                <a:gd name="connsiteX11" fmla="*/ 5045 w 669651"/>
                <a:gd name="connsiteY11" fmla="*/ 451342 h 749917"/>
                <a:gd name="connsiteX12" fmla="*/ 33526 w 669651"/>
                <a:gd name="connsiteY12" fmla="*/ 189214 h 749917"/>
                <a:gd name="connsiteX13" fmla="*/ 174305 w 669651"/>
                <a:gd name="connsiteY13" fmla="*/ 34909 h 749917"/>
                <a:gd name="connsiteX14" fmla="*/ 232502 w 669651"/>
                <a:gd name="connsiteY14" fmla="*/ 205788 h 749917"/>
                <a:gd name="connsiteX15" fmla="*/ 208500 w 669651"/>
                <a:gd name="connsiteY15" fmla="*/ 307324 h 749917"/>
                <a:gd name="connsiteX16" fmla="*/ 460722 w 669651"/>
                <a:gd name="connsiteY16" fmla="*/ 307324 h 749917"/>
                <a:gd name="connsiteX17" fmla="*/ 423956 w 669651"/>
                <a:gd name="connsiteY17" fmla="*/ 182547 h 749917"/>
                <a:gd name="connsiteX18" fmla="*/ 232502 w 669651"/>
                <a:gd name="connsiteY18" fmla="*/ 205883 h 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651" h="749917">
                  <a:moveTo>
                    <a:pt x="174305" y="34909"/>
                  </a:moveTo>
                  <a:cubicBezTo>
                    <a:pt x="254220" y="-3858"/>
                    <a:pt x="347945" y="-8144"/>
                    <a:pt x="433670" y="11287"/>
                  </a:cubicBezTo>
                  <a:cubicBezTo>
                    <a:pt x="515681" y="29956"/>
                    <a:pt x="587690" y="86439"/>
                    <a:pt x="624838" y="161973"/>
                  </a:cubicBezTo>
                  <a:cubicBezTo>
                    <a:pt x="667223" y="243126"/>
                    <a:pt x="671510" y="336852"/>
                    <a:pt x="669129" y="426482"/>
                  </a:cubicBezTo>
                  <a:cubicBezTo>
                    <a:pt x="515586" y="426482"/>
                    <a:pt x="362043" y="426482"/>
                    <a:pt x="208500" y="426482"/>
                  </a:cubicBezTo>
                  <a:cubicBezTo>
                    <a:pt x="208690" y="469916"/>
                    <a:pt x="215834" y="517350"/>
                    <a:pt x="248028" y="549450"/>
                  </a:cubicBezTo>
                  <a:cubicBezTo>
                    <a:pt x="289272" y="590693"/>
                    <a:pt x="353089" y="596217"/>
                    <a:pt x="408049" y="587645"/>
                  </a:cubicBezTo>
                  <a:cubicBezTo>
                    <a:pt x="462341" y="579453"/>
                    <a:pt x="506537" y="543449"/>
                    <a:pt x="543589" y="505063"/>
                  </a:cubicBezTo>
                  <a:cubicBezTo>
                    <a:pt x="577308" y="547259"/>
                    <a:pt x="611216" y="589169"/>
                    <a:pt x="645031" y="631269"/>
                  </a:cubicBezTo>
                  <a:cubicBezTo>
                    <a:pt x="580260" y="703755"/>
                    <a:pt x="484153" y="740997"/>
                    <a:pt x="388617" y="747951"/>
                  </a:cubicBezTo>
                  <a:cubicBezTo>
                    <a:pt x="297273" y="756047"/>
                    <a:pt x="198880" y="740140"/>
                    <a:pt x="125441" y="681752"/>
                  </a:cubicBezTo>
                  <a:cubicBezTo>
                    <a:pt x="54481" y="626602"/>
                    <a:pt x="16381" y="538782"/>
                    <a:pt x="5045" y="451342"/>
                  </a:cubicBezTo>
                  <a:cubicBezTo>
                    <a:pt x="-5812" y="363522"/>
                    <a:pt x="-384" y="271701"/>
                    <a:pt x="33526" y="189214"/>
                  </a:cubicBezTo>
                  <a:cubicBezTo>
                    <a:pt x="60291" y="123301"/>
                    <a:pt x="110011" y="66246"/>
                    <a:pt x="174305" y="34909"/>
                  </a:cubicBezTo>
                  <a:moveTo>
                    <a:pt x="232502" y="205788"/>
                  </a:moveTo>
                  <a:cubicBezTo>
                    <a:pt x="213072" y="235887"/>
                    <a:pt x="209262" y="272367"/>
                    <a:pt x="208500" y="307324"/>
                  </a:cubicBezTo>
                  <a:cubicBezTo>
                    <a:pt x="292510" y="307324"/>
                    <a:pt x="376616" y="307324"/>
                    <a:pt x="460722" y="307324"/>
                  </a:cubicBezTo>
                  <a:cubicBezTo>
                    <a:pt x="459770" y="263890"/>
                    <a:pt x="455292" y="215884"/>
                    <a:pt x="423956" y="182547"/>
                  </a:cubicBezTo>
                  <a:cubicBezTo>
                    <a:pt x="372234" y="128730"/>
                    <a:pt x="270317" y="141780"/>
                    <a:pt x="232502" y="205883"/>
                  </a:cubicBezTo>
                  <a:close/>
                </a:path>
              </a:pathLst>
            </a:custGeom>
            <a:solidFill>
              <a:srgbClr val="000000"/>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2DE16743-7FE4-7DB0-AE65-92E8AEA8C0B8}"/>
              </a:ext>
            </a:extLst>
          </p:cNvPr>
          <p:cNvPicPr>
            <a:picLocks noChangeAspect="1"/>
          </p:cNvPicPr>
          <p:nvPr userDrawn="1"/>
        </p:nvPicPr>
        <p:blipFill>
          <a:blip r:embed="rId2"/>
          <a:stretch>
            <a:fillRect/>
          </a:stretch>
        </p:blipFill>
        <p:spPr>
          <a:xfrm>
            <a:off x="22166263" y="533400"/>
            <a:ext cx="1638300" cy="609600"/>
          </a:xfrm>
          <a:prstGeom prst="rect">
            <a:avLst/>
          </a:prstGeom>
        </p:spPr>
      </p:pic>
      <p:sp>
        <p:nvSpPr>
          <p:cNvPr id="24" name="TextBox 23">
            <a:extLst>
              <a:ext uri="{FF2B5EF4-FFF2-40B4-BE49-F238E27FC236}">
                <a16:creationId xmlns:a16="http://schemas.microsoft.com/office/drawing/2014/main" id="{E731D5B8-4EA5-5E55-4109-62B4448E3095}"/>
              </a:ext>
            </a:extLst>
          </p:cNvPr>
          <p:cNvSpPr txBox="1"/>
          <p:nvPr userDrawn="1"/>
        </p:nvSpPr>
        <p:spPr>
          <a:xfrm>
            <a:off x="540831" y="11932654"/>
            <a:ext cx="5522913" cy="1292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r>
              <a:rPr lang="en-US" sz="2800" kern="0" dirty="0"/>
              <a:t>October 21-24, 2024</a:t>
            </a:r>
          </a:p>
          <a:p>
            <a:r>
              <a:rPr lang="en-US" sz="2800" kern="0" dirty="0"/>
              <a:t>Mandalay Bay Convention Center</a:t>
            </a:r>
            <a:br>
              <a:rPr lang="en-US" sz="2800" kern="0" dirty="0"/>
            </a:br>
            <a:r>
              <a:rPr lang="en-US" sz="2800" kern="0" dirty="0"/>
              <a:t>Las Vegas, Nevada</a:t>
            </a:r>
          </a:p>
        </p:txBody>
      </p:sp>
      <p:pic>
        <p:nvPicPr>
          <p:cNvPr id="2" name="Picture 1">
            <a:extLst>
              <a:ext uri="{FF2B5EF4-FFF2-40B4-BE49-F238E27FC236}">
                <a16:creationId xmlns:a16="http://schemas.microsoft.com/office/drawing/2014/main" id="{C62D5298-FF2B-CE25-1AC6-2FB95E4AFA8F}"/>
              </a:ext>
            </a:extLst>
          </p:cNvPr>
          <p:cNvPicPr>
            <a:picLocks noChangeAspect="1"/>
          </p:cNvPicPr>
          <p:nvPr userDrawn="1"/>
        </p:nvPicPr>
        <p:blipFill>
          <a:blip r:embed="rId3"/>
          <a:srcRect/>
          <a:stretch/>
        </p:blipFill>
        <p:spPr>
          <a:xfrm>
            <a:off x="12844818" y="2186064"/>
            <a:ext cx="2743200" cy="2743200"/>
          </a:xfrm>
          <a:prstGeom prst="rect">
            <a:avLst/>
          </a:prstGeom>
        </p:spPr>
      </p:pic>
      <p:pic>
        <p:nvPicPr>
          <p:cNvPr id="3" name="Picture 2">
            <a:extLst>
              <a:ext uri="{FF2B5EF4-FFF2-40B4-BE49-F238E27FC236}">
                <a16:creationId xmlns:a16="http://schemas.microsoft.com/office/drawing/2014/main" id="{8FC73F7B-8BBC-DBE2-335A-8A1EF2B00A8D}"/>
              </a:ext>
            </a:extLst>
          </p:cNvPr>
          <p:cNvPicPr>
            <a:picLocks noChangeAspect="1"/>
          </p:cNvPicPr>
          <p:nvPr userDrawn="1"/>
        </p:nvPicPr>
        <p:blipFill>
          <a:blip r:embed="rId4"/>
          <a:srcRect/>
          <a:stretch/>
        </p:blipFill>
        <p:spPr>
          <a:xfrm>
            <a:off x="12844818" y="10415664"/>
            <a:ext cx="2743200" cy="2743200"/>
          </a:xfrm>
          <a:prstGeom prst="rect">
            <a:avLst/>
          </a:prstGeom>
        </p:spPr>
      </p:pic>
      <p:pic>
        <p:nvPicPr>
          <p:cNvPr id="5" name="Picture 4">
            <a:extLst>
              <a:ext uri="{FF2B5EF4-FFF2-40B4-BE49-F238E27FC236}">
                <a16:creationId xmlns:a16="http://schemas.microsoft.com/office/drawing/2014/main" id="{9E828881-3C73-4CC0-304A-5AC27805F5F0}"/>
              </a:ext>
            </a:extLst>
          </p:cNvPr>
          <p:cNvPicPr>
            <a:picLocks noChangeAspect="1"/>
          </p:cNvPicPr>
          <p:nvPr userDrawn="1"/>
        </p:nvPicPr>
        <p:blipFill>
          <a:blip r:embed="rId5"/>
          <a:srcRect/>
          <a:stretch/>
        </p:blipFill>
        <p:spPr>
          <a:xfrm flipH="1">
            <a:off x="18331218" y="7672464"/>
            <a:ext cx="2743200" cy="2743200"/>
          </a:xfrm>
          <a:prstGeom prst="rect">
            <a:avLst/>
          </a:prstGeom>
        </p:spPr>
      </p:pic>
      <p:pic>
        <p:nvPicPr>
          <p:cNvPr id="6" name="Picture 5">
            <a:extLst>
              <a:ext uri="{FF2B5EF4-FFF2-40B4-BE49-F238E27FC236}">
                <a16:creationId xmlns:a16="http://schemas.microsoft.com/office/drawing/2014/main" id="{BD04376E-49EF-52CA-67FC-C796BB231404}"/>
              </a:ext>
            </a:extLst>
          </p:cNvPr>
          <p:cNvPicPr>
            <a:picLocks noChangeAspect="1"/>
          </p:cNvPicPr>
          <p:nvPr userDrawn="1"/>
        </p:nvPicPr>
        <p:blipFill>
          <a:blip r:embed="rId6"/>
          <a:srcRect/>
          <a:stretch/>
        </p:blipFill>
        <p:spPr>
          <a:xfrm>
            <a:off x="21074418" y="10415664"/>
            <a:ext cx="2743200" cy="2743200"/>
          </a:xfrm>
          <a:prstGeom prst="rect">
            <a:avLst/>
          </a:prstGeom>
        </p:spPr>
      </p:pic>
      <p:pic>
        <p:nvPicPr>
          <p:cNvPr id="7" name="Picture 6">
            <a:extLst>
              <a:ext uri="{FF2B5EF4-FFF2-40B4-BE49-F238E27FC236}">
                <a16:creationId xmlns:a16="http://schemas.microsoft.com/office/drawing/2014/main" id="{9CFF03C3-AD18-C342-2ECF-EC31EFFBEB32}"/>
              </a:ext>
            </a:extLst>
          </p:cNvPr>
          <p:cNvPicPr>
            <a:picLocks noChangeAspect="1"/>
          </p:cNvPicPr>
          <p:nvPr userDrawn="1"/>
        </p:nvPicPr>
        <p:blipFill>
          <a:blip r:embed="rId7"/>
          <a:srcRect/>
          <a:stretch/>
        </p:blipFill>
        <p:spPr>
          <a:xfrm>
            <a:off x="21074418" y="4929264"/>
            <a:ext cx="2743200" cy="2743200"/>
          </a:xfrm>
          <a:prstGeom prst="rect">
            <a:avLst/>
          </a:prstGeom>
        </p:spPr>
      </p:pic>
      <p:pic>
        <p:nvPicPr>
          <p:cNvPr id="9" name="Picture 8">
            <a:extLst>
              <a:ext uri="{FF2B5EF4-FFF2-40B4-BE49-F238E27FC236}">
                <a16:creationId xmlns:a16="http://schemas.microsoft.com/office/drawing/2014/main" id="{1BE3BDA4-D0D0-4EE1-04D3-00365696F3CF}"/>
              </a:ext>
            </a:extLst>
          </p:cNvPr>
          <p:cNvPicPr>
            <a:picLocks noChangeAspect="1"/>
          </p:cNvPicPr>
          <p:nvPr userDrawn="1"/>
        </p:nvPicPr>
        <p:blipFill>
          <a:blip r:embed="rId8"/>
          <a:srcRect/>
          <a:stretch/>
        </p:blipFill>
        <p:spPr>
          <a:xfrm>
            <a:off x="15588018" y="7672464"/>
            <a:ext cx="2743200" cy="2743200"/>
          </a:xfrm>
          <a:prstGeom prst="rect">
            <a:avLst/>
          </a:prstGeom>
        </p:spPr>
      </p:pic>
      <p:pic>
        <p:nvPicPr>
          <p:cNvPr id="11" name="Picture 10">
            <a:extLst>
              <a:ext uri="{FF2B5EF4-FFF2-40B4-BE49-F238E27FC236}">
                <a16:creationId xmlns:a16="http://schemas.microsoft.com/office/drawing/2014/main" id="{0D830655-5F6B-56C7-3482-75CB9197F216}"/>
              </a:ext>
            </a:extLst>
          </p:cNvPr>
          <p:cNvPicPr>
            <a:picLocks noChangeAspect="1"/>
          </p:cNvPicPr>
          <p:nvPr userDrawn="1"/>
        </p:nvPicPr>
        <p:blipFill>
          <a:blip r:embed="rId9"/>
          <a:srcRect/>
          <a:stretch/>
        </p:blipFill>
        <p:spPr>
          <a:xfrm>
            <a:off x="15588018" y="4929264"/>
            <a:ext cx="2743200" cy="2743200"/>
          </a:xfrm>
          <a:prstGeom prst="rect">
            <a:avLst/>
          </a:prstGeom>
        </p:spPr>
      </p:pic>
      <p:pic>
        <p:nvPicPr>
          <p:cNvPr id="12" name="Picture 11">
            <a:extLst>
              <a:ext uri="{FF2B5EF4-FFF2-40B4-BE49-F238E27FC236}">
                <a16:creationId xmlns:a16="http://schemas.microsoft.com/office/drawing/2014/main" id="{4AE5727B-73FC-8D91-C360-E1BF23E8AD09}"/>
              </a:ext>
            </a:extLst>
          </p:cNvPr>
          <p:cNvPicPr>
            <a:picLocks noChangeAspect="1"/>
          </p:cNvPicPr>
          <p:nvPr userDrawn="1"/>
        </p:nvPicPr>
        <p:blipFill>
          <a:blip r:embed="rId10"/>
          <a:srcRect/>
          <a:stretch/>
        </p:blipFill>
        <p:spPr>
          <a:xfrm>
            <a:off x="18331218" y="2186064"/>
            <a:ext cx="2743200" cy="2743200"/>
          </a:xfrm>
          <a:prstGeom prst="rect">
            <a:avLst/>
          </a:prstGeom>
        </p:spPr>
      </p:pic>
    </p:spTree>
    <p:extLst>
      <p:ext uri="{BB962C8B-B14F-4D97-AF65-F5344CB8AC3E}">
        <p14:creationId xmlns:p14="http://schemas.microsoft.com/office/powerpoint/2010/main" val="1019677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ection, pictograms, 3 columns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4"/>
            <a:ext cx="4987925" cy="6461426"/>
          </a:xfrm>
        </p:spPr>
        <p:txBody>
          <a:bodyPr rIns="457200"/>
          <a:lstStyle>
            <a:lvl1pPr>
              <a:lnSpc>
                <a:spcPct val="100000"/>
              </a:lnSpc>
              <a:defRPr>
                <a:solidFill>
                  <a:schemeClr val="tx2"/>
                </a:solidFill>
              </a:defRPr>
            </a:lvl1pPr>
          </a:lstStyle>
          <a:p>
            <a:r>
              <a:rPr lang="en-US" dirty="0"/>
              <a:t>Click to edit Master title style</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6" name="Straight Connector 5">
            <a:extLst>
              <a:ext uri="{FF2B5EF4-FFF2-40B4-BE49-F238E27FC236}">
                <a16:creationId xmlns:a16="http://schemas.microsoft.com/office/drawing/2014/main" id="{0319ED4A-BFBA-E53C-2BB8-09CE78A79FE7}"/>
              </a:ext>
            </a:extLst>
          </p:cNvPr>
          <p:cNvCxnSpPr>
            <a:cxnSpLocks/>
          </p:cNvCxnSpPr>
          <p:nvPr userDrawn="1"/>
        </p:nvCxnSpPr>
        <p:spPr bwMode="auto">
          <a:xfrm>
            <a:off x="12188952" y="583755"/>
            <a:ext cx="0" cy="1141298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200224B-2BF1-5B5D-5780-D5DB90A12032}"/>
              </a:ext>
            </a:extLst>
          </p:cNvPr>
          <p:cNvCxnSpPr>
            <a:cxnSpLocks/>
          </p:cNvCxnSpPr>
          <p:nvPr userDrawn="1"/>
        </p:nvCxnSpPr>
        <p:spPr bwMode="auto">
          <a:xfrm>
            <a:off x="18288000" y="577850"/>
            <a:ext cx="0" cy="1136977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4">
            <a:extLst>
              <a:ext uri="{FF2B5EF4-FFF2-40B4-BE49-F238E27FC236}">
                <a16:creationId xmlns:a16="http://schemas.microsoft.com/office/drawing/2014/main" id="{375A15DB-1EFF-520D-BB52-429C515C5390}"/>
              </a:ext>
            </a:extLst>
          </p:cNvPr>
          <p:cNvSpPr>
            <a:spLocks noGrp="1"/>
          </p:cNvSpPr>
          <p:nvPr userDrawn="1">
            <p:ph type="body" sz="quarter" idx="22"/>
          </p:nvPr>
        </p:nvSpPr>
        <p:spPr>
          <a:xfrm>
            <a:off x="18851564"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Picture Placeholder 12">
            <a:extLst>
              <a:ext uri="{FF2B5EF4-FFF2-40B4-BE49-F238E27FC236}">
                <a16:creationId xmlns:a16="http://schemas.microsoft.com/office/drawing/2014/main" id="{DFA218C9-742E-511E-BA94-C411B5869722}"/>
              </a:ext>
            </a:extLst>
          </p:cNvPr>
          <p:cNvSpPr>
            <a:spLocks noGrp="1"/>
          </p:cNvSpPr>
          <p:nvPr userDrawn="1">
            <p:ph type="pic" sz="quarter" idx="23" hasCustomPrompt="1"/>
          </p:nvPr>
        </p:nvSpPr>
        <p:spPr>
          <a:xfrm>
            <a:off x="18851564" y="576072"/>
            <a:ext cx="1216152" cy="1216152"/>
          </a:xfrm>
        </p:spPr>
        <p:txBody>
          <a:bodyPr anchor="ctr"/>
          <a:lstStyle>
            <a:lvl1pPr algn="ctr">
              <a:defRPr sz="1600"/>
            </a:lvl1pPr>
          </a:lstStyle>
          <a:p>
            <a:r>
              <a:rPr lang="en-US" dirty="0"/>
              <a:t>Pictogram</a:t>
            </a:r>
          </a:p>
        </p:txBody>
      </p:sp>
      <p:sp>
        <p:nvSpPr>
          <p:cNvPr id="10" name="Text Placeholder 4">
            <a:extLst>
              <a:ext uri="{FF2B5EF4-FFF2-40B4-BE49-F238E27FC236}">
                <a16:creationId xmlns:a16="http://schemas.microsoft.com/office/drawing/2014/main" id="{FFA8738A-CEF0-79AA-B419-B7680A6CC615}"/>
              </a:ext>
            </a:extLst>
          </p:cNvPr>
          <p:cNvSpPr>
            <a:spLocks noGrp="1"/>
          </p:cNvSpPr>
          <p:nvPr userDrawn="1">
            <p:ph type="body" sz="quarter" idx="24"/>
          </p:nvPr>
        </p:nvSpPr>
        <p:spPr>
          <a:xfrm>
            <a:off x="12780516"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Picture Placeholder 12">
            <a:extLst>
              <a:ext uri="{FF2B5EF4-FFF2-40B4-BE49-F238E27FC236}">
                <a16:creationId xmlns:a16="http://schemas.microsoft.com/office/drawing/2014/main" id="{742E71B1-B5F7-9235-D02B-4E7306F89829}"/>
              </a:ext>
            </a:extLst>
          </p:cNvPr>
          <p:cNvSpPr>
            <a:spLocks noGrp="1"/>
          </p:cNvSpPr>
          <p:nvPr userDrawn="1">
            <p:ph type="pic" sz="quarter" idx="25" hasCustomPrompt="1"/>
          </p:nvPr>
        </p:nvSpPr>
        <p:spPr>
          <a:xfrm>
            <a:off x="12780516" y="576072"/>
            <a:ext cx="1216152" cy="1216152"/>
          </a:xfrm>
        </p:spPr>
        <p:txBody>
          <a:bodyPr anchor="ctr"/>
          <a:lstStyle>
            <a:lvl1pPr algn="ctr">
              <a:defRPr sz="1600"/>
            </a:lvl1pPr>
          </a:lstStyle>
          <a:p>
            <a:r>
              <a:rPr lang="en-US" dirty="0"/>
              <a:t>Pictogram</a:t>
            </a:r>
          </a:p>
        </p:txBody>
      </p:sp>
      <p:sp>
        <p:nvSpPr>
          <p:cNvPr id="15" name="Text Placeholder 4">
            <a:extLst>
              <a:ext uri="{FF2B5EF4-FFF2-40B4-BE49-F238E27FC236}">
                <a16:creationId xmlns:a16="http://schemas.microsoft.com/office/drawing/2014/main" id="{0B7FE31C-8FA8-1E02-8414-47C66592F2A1}"/>
              </a:ext>
            </a:extLst>
          </p:cNvPr>
          <p:cNvSpPr>
            <a:spLocks noGrp="1"/>
          </p:cNvSpPr>
          <p:nvPr userDrawn="1">
            <p:ph type="body" sz="quarter" idx="26"/>
          </p:nvPr>
        </p:nvSpPr>
        <p:spPr>
          <a:xfrm>
            <a:off x="6709469" y="2478024"/>
            <a:ext cx="4952999" cy="6094476"/>
          </a:xfrm>
        </p:spPr>
        <p:txBody>
          <a:bodyPr/>
          <a:lstStyle>
            <a:lvl1pPr>
              <a:lnSpc>
                <a:spcPct val="100000"/>
              </a:lnSpc>
              <a:spcBef>
                <a:spcPts val="0"/>
              </a:spcBef>
              <a:spcAft>
                <a:spcPts val="1200"/>
              </a:spcAft>
              <a:defRPr sz="3600">
                <a:solidFill>
                  <a:schemeClr val="tx1"/>
                </a:solidFill>
              </a:defRPr>
            </a:lvl1pPr>
            <a:lvl2pPr marL="402336" indent="-402336">
              <a:lnSpc>
                <a:spcPct val="100000"/>
              </a:lnSpc>
              <a:spcBef>
                <a:spcPts val="0"/>
              </a:spcBef>
              <a:spcAft>
                <a:spcPts val="1200"/>
              </a:spcAft>
              <a:defRPr sz="3600">
                <a:solidFill>
                  <a:schemeClr val="tx1"/>
                </a:solidFill>
              </a:defRPr>
            </a:lvl2pPr>
            <a:lvl3pPr marL="804672" indent="-402336">
              <a:lnSpc>
                <a:spcPct val="100000"/>
              </a:lnSpc>
              <a:spcBef>
                <a:spcPts val="0"/>
              </a:spcBef>
              <a:spcAft>
                <a:spcPts val="1200"/>
              </a:spcAft>
              <a:defRPr sz="3600">
                <a:solidFill>
                  <a:schemeClr val="tx1"/>
                </a:solidFill>
              </a:defRPr>
            </a:lvl3pPr>
            <a:lvl4pPr marL="1115568" indent="-402336">
              <a:lnSpc>
                <a:spcPct val="100000"/>
              </a:lnSpc>
              <a:spcBef>
                <a:spcPts val="0"/>
              </a:spcBef>
              <a:spcAft>
                <a:spcPts val="1200"/>
              </a:spcAft>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Picture Placeholder 12">
            <a:extLst>
              <a:ext uri="{FF2B5EF4-FFF2-40B4-BE49-F238E27FC236}">
                <a16:creationId xmlns:a16="http://schemas.microsoft.com/office/drawing/2014/main" id="{E798A212-9B60-58A9-FAAF-19FACBA14613}"/>
              </a:ext>
            </a:extLst>
          </p:cNvPr>
          <p:cNvSpPr>
            <a:spLocks noGrp="1"/>
          </p:cNvSpPr>
          <p:nvPr userDrawn="1">
            <p:ph type="pic" sz="quarter" idx="27" hasCustomPrompt="1"/>
          </p:nvPr>
        </p:nvSpPr>
        <p:spPr>
          <a:xfrm>
            <a:off x="6709469" y="576072"/>
            <a:ext cx="1216152" cy="1216152"/>
          </a:xfrm>
        </p:spPr>
        <p:txBody>
          <a:bodyPr anchor="ctr"/>
          <a:lstStyle>
            <a:lvl1pPr algn="ctr">
              <a:defRPr sz="1600"/>
            </a:lvl1pPr>
          </a:lstStyle>
          <a:p>
            <a:r>
              <a:rPr lang="en-US" dirty="0"/>
              <a:t>Pictogram</a:t>
            </a:r>
          </a:p>
        </p:txBody>
      </p:sp>
      <p:sp>
        <p:nvSpPr>
          <p:cNvPr id="4" name="Footer Placeholder 1">
            <a:extLst>
              <a:ext uri="{FF2B5EF4-FFF2-40B4-BE49-F238E27FC236}">
                <a16:creationId xmlns:a16="http://schemas.microsoft.com/office/drawing/2014/main" id="{708C075F-C93C-07FC-A0F1-23C5342F3420}"/>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8" name="TextBox 7">
            <a:extLst>
              <a:ext uri="{FF2B5EF4-FFF2-40B4-BE49-F238E27FC236}">
                <a16:creationId xmlns:a16="http://schemas.microsoft.com/office/drawing/2014/main" id="{FB22DEEE-957D-B96B-D7BE-343484099D41}"/>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484914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pictograms, 2x2 callouts">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7850" y="5351399"/>
            <a:ext cx="6670675" cy="1508125"/>
          </a:xfrm>
        </p:spPr>
        <p:txBody>
          <a:bodyPr/>
          <a:lstStyle>
            <a:lvl1pPr>
              <a:lnSpc>
                <a:spcPct val="100000"/>
              </a:lnSpc>
              <a:spcBef>
                <a:spcPts val="0"/>
              </a:spcBef>
              <a:defRPr sz="3600">
                <a:solidFill>
                  <a:schemeClr val="tx1"/>
                </a:solidFill>
              </a:defRPr>
            </a:lvl1pPr>
            <a:lvl2pPr marL="402336" indent="-402336">
              <a:lnSpc>
                <a:spcPct val="100000"/>
              </a:lnSpc>
              <a:spcBef>
                <a:spcPts val="0"/>
              </a:spcBef>
              <a:defRPr sz="3600">
                <a:solidFill>
                  <a:schemeClr val="tx1"/>
                </a:solidFill>
              </a:defRPr>
            </a:lvl2pPr>
            <a:lvl3pPr marL="804672" indent="-402336">
              <a:lnSpc>
                <a:spcPct val="100000"/>
              </a:lnSpc>
              <a:spcBef>
                <a:spcPts val="0"/>
              </a:spcBef>
              <a:defRPr sz="3600">
                <a:solidFill>
                  <a:schemeClr val="tx1"/>
                </a:solidFill>
              </a:defRPr>
            </a:lvl3pPr>
            <a:lvl4pPr marL="1115568" indent="-402336">
              <a:lnSpc>
                <a:spcPct val="10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5278" y="5349875"/>
            <a:ext cx="6667500" cy="1508125"/>
          </a:xfrm>
        </p:spPr>
        <p:txBody>
          <a:bodyPr/>
          <a:lstStyle>
            <a:lvl1pPr>
              <a:lnSpc>
                <a:spcPct val="100000"/>
              </a:lnSpc>
              <a:spcBef>
                <a:spcPts val="0"/>
              </a:spcBef>
              <a:defRPr sz="3600">
                <a:solidFill>
                  <a:schemeClr val="tx1"/>
                </a:solidFill>
              </a:defRPr>
            </a:lvl1pPr>
            <a:lvl2pPr marL="402336" indent="-402336">
              <a:lnSpc>
                <a:spcPct val="100000"/>
              </a:lnSpc>
              <a:spcBef>
                <a:spcPts val="0"/>
              </a:spcBef>
              <a:defRPr sz="3600">
                <a:solidFill>
                  <a:schemeClr val="tx1"/>
                </a:solidFill>
              </a:defRPr>
            </a:lvl2pPr>
            <a:lvl3pPr marL="804672" indent="-402336">
              <a:lnSpc>
                <a:spcPct val="100000"/>
              </a:lnSpc>
              <a:spcBef>
                <a:spcPts val="0"/>
              </a:spcBef>
              <a:defRPr sz="3600">
                <a:solidFill>
                  <a:schemeClr val="tx1"/>
                </a:solidFill>
              </a:defRPr>
            </a:lvl3pPr>
            <a:lvl4pPr marL="1115568" indent="-402336">
              <a:lnSpc>
                <a:spcPct val="10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7850" y="10295777"/>
            <a:ext cx="6670676" cy="1508125"/>
          </a:xfrm>
        </p:spPr>
        <p:txBody>
          <a:bodyPr/>
          <a:lstStyle>
            <a:lvl1pPr>
              <a:lnSpc>
                <a:spcPct val="100000"/>
              </a:lnSpc>
              <a:spcBef>
                <a:spcPts val="0"/>
              </a:spcBef>
              <a:defRPr sz="3600">
                <a:solidFill>
                  <a:schemeClr val="tx1"/>
                </a:solidFill>
              </a:defRPr>
            </a:lvl1pPr>
            <a:lvl2pPr marL="402336" indent="-402336">
              <a:lnSpc>
                <a:spcPct val="100000"/>
              </a:lnSpc>
              <a:spcBef>
                <a:spcPts val="0"/>
              </a:spcBef>
              <a:defRPr sz="3600">
                <a:solidFill>
                  <a:schemeClr val="tx1"/>
                </a:solidFill>
              </a:defRPr>
            </a:lvl2pPr>
            <a:lvl3pPr marL="804672" indent="-402336">
              <a:lnSpc>
                <a:spcPct val="100000"/>
              </a:lnSpc>
              <a:spcBef>
                <a:spcPts val="0"/>
              </a:spcBef>
              <a:defRPr sz="3600">
                <a:solidFill>
                  <a:schemeClr val="tx1"/>
                </a:solidFill>
              </a:defRPr>
            </a:lvl3pPr>
            <a:lvl4pPr marL="1115568" indent="-402336">
              <a:lnSpc>
                <a:spcPct val="10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5279" y="10292729"/>
            <a:ext cx="6667500" cy="1508125"/>
          </a:xfrm>
        </p:spPr>
        <p:txBody>
          <a:bodyPr/>
          <a:lstStyle>
            <a:lvl1pPr>
              <a:lnSpc>
                <a:spcPct val="100000"/>
              </a:lnSpc>
              <a:spcBef>
                <a:spcPts val="0"/>
              </a:spcBef>
              <a:defRPr sz="3600">
                <a:solidFill>
                  <a:schemeClr val="tx1"/>
                </a:solidFill>
              </a:defRPr>
            </a:lvl1pPr>
            <a:lvl2pPr marL="402336" indent="-402336">
              <a:lnSpc>
                <a:spcPct val="100000"/>
              </a:lnSpc>
              <a:spcBef>
                <a:spcPts val="0"/>
              </a:spcBef>
              <a:defRPr sz="3600">
                <a:solidFill>
                  <a:schemeClr val="tx1"/>
                </a:solidFill>
              </a:defRPr>
            </a:lvl2pPr>
            <a:lvl3pPr marL="804672" indent="-402336">
              <a:lnSpc>
                <a:spcPct val="100000"/>
              </a:lnSpc>
              <a:spcBef>
                <a:spcPts val="0"/>
              </a:spcBef>
              <a:defRPr sz="3600">
                <a:solidFill>
                  <a:schemeClr val="tx1"/>
                </a:solidFill>
              </a:defRPr>
            </a:lvl3pPr>
            <a:lvl4pPr marL="1115568" indent="-402336">
              <a:lnSpc>
                <a:spcPct val="10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7850" y="3449447"/>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5278" y="3449447"/>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7850" y="8384680"/>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5278" y="8387729"/>
            <a:ext cx="1216152" cy="1216152"/>
          </a:xfrm>
        </p:spPr>
        <p:txBody>
          <a:bodyPr anchor="ctr"/>
          <a:lstStyle>
            <a:lvl1pPr algn="ctr">
              <a:defRPr sz="1600"/>
            </a:lvl1pPr>
          </a:lstStyle>
          <a:p>
            <a:r>
              <a:rPr lang="en-US" dirty="0"/>
              <a:t>Pictogram</a:t>
            </a:r>
          </a:p>
        </p:txBody>
      </p:sp>
      <p:cxnSp>
        <p:nvCxnSpPr>
          <p:cNvPr id="14" name="Straight Connector 13">
            <a:extLst>
              <a:ext uri="{FF2B5EF4-FFF2-40B4-BE49-F238E27FC236}">
                <a16:creationId xmlns:a16="http://schemas.microsoft.com/office/drawing/2014/main" id="{00A530A6-2F26-DA70-D0D9-6DD90453CEC1}"/>
              </a:ext>
            </a:extLst>
          </p:cNvPr>
          <p:cNvCxnSpPr>
            <a:cxnSpLocks/>
          </p:cNvCxnSpPr>
          <p:nvPr userDrawn="1"/>
        </p:nvCxnSpPr>
        <p:spPr bwMode="auto">
          <a:xfrm>
            <a:off x="12192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a:cxnSpLocks/>
          </p:cNvCxnSpPr>
          <p:nvPr userDrawn="1"/>
        </p:nvCxnSpPr>
        <p:spPr bwMode="auto">
          <a:xfrm>
            <a:off x="568325" y="771525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6" name="Title 1">
            <a:extLst>
              <a:ext uri="{FF2B5EF4-FFF2-40B4-BE49-F238E27FC236}">
                <a16:creationId xmlns:a16="http://schemas.microsoft.com/office/drawing/2014/main" id="{52EBAB1D-E41A-FCE6-D13F-87955CDFEE44}"/>
              </a:ext>
            </a:extLst>
          </p:cNvPr>
          <p:cNvSpPr>
            <a:spLocks noGrp="1"/>
          </p:cNvSpPr>
          <p:nvPr>
            <p:ph type="title"/>
          </p:nvPr>
        </p:nvSpPr>
        <p:spPr>
          <a:xfrm>
            <a:off x="537972" y="396574"/>
            <a:ext cx="23244172" cy="2581086"/>
          </a:xfrm>
        </p:spPr>
        <p:txBody>
          <a:bodyPr rIns="457200"/>
          <a:lstStyle>
            <a:lvl1pPr>
              <a:lnSpc>
                <a:spcPct val="100000"/>
              </a:lnSpc>
              <a:defRPr>
                <a:solidFill>
                  <a:schemeClr val="tx2"/>
                </a:solidFill>
              </a:defRPr>
            </a:lvl1pPr>
          </a:lstStyle>
          <a:p>
            <a:r>
              <a:rPr lang="en-US" dirty="0"/>
              <a:t>Click to edit Master title style</a:t>
            </a:r>
          </a:p>
        </p:txBody>
      </p:sp>
      <p:sp>
        <p:nvSpPr>
          <p:cNvPr id="8" name="Footer Placeholder 1">
            <a:extLst>
              <a:ext uri="{FF2B5EF4-FFF2-40B4-BE49-F238E27FC236}">
                <a16:creationId xmlns:a16="http://schemas.microsoft.com/office/drawing/2014/main" id="{57895912-82BE-A180-A2EE-6DED0F5F5B62}"/>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39136A90-9E40-FC9C-6676-25918D0DC500}"/>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380496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ection, 2x2 side callou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494757"/>
            <a:ext cx="4953000" cy="5145087"/>
          </a:xfrm>
        </p:spPr>
        <p:txBody>
          <a:bodyPr/>
          <a:lstStyle>
            <a:lvl1pPr>
              <a:lnSpc>
                <a:spcPct val="110000"/>
              </a:lnSpc>
              <a:spcBef>
                <a:spcPts val="0"/>
              </a:spcBef>
              <a:spcAft>
                <a:spcPts val="1200"/>
              </a:spcAft>
              <a:defRPr sz="3600" b="0" i="0">
                <a:solidFill>
                  <a:schemeClr val="tx1"/>
                </a:solidFill>
                <a:latin typeface="IBM Plex Sans Light" panose="020B0403050203000203" pitchFamily="34" charset="0"/>
              </a:defRPr>
            </a:lvl1pPr>
            <a:lvl2pPr marL="256032" indent="-256032">
              <a:lnSpc>
                <a:spcPct val="110000"/>
              </a:lnSpc>
              <a:spcBef>
                <a:spcPts val="0"/>
              </a:spcBef>
              <a:spcAft>
                <a:spcPts val="1200"/>
              </a:spcAft>
              <a:defRPr sz="3600" b="0" i="0">
                <a:solidFill>
                  <a:schemeClr val="tx1"/>
                </a:solidFill>
                <a:latin typeface="IBM Plex Sans Light" panose="020B0403050203000203" pitchFamily="34" charset="0"/>
              </a:defRPr>
            </a:lvl2pPr>
            <a:lvl3pPr marL="512064" indent="-256032">
              <a:lnSpc>
                <a:spcPct val="110000"/>
              </a:lnSpc>
              <a:spcBef>
                <a:spcPts val="0"/>
              </a:spcBef>
              <a:spcAft>
                <a:spcPts val="1200"/>
              </a:spcAft>
              <a:defRPr sz="3600" b="0" i="0">
                <a:solidFill>
                  <a:schemeClr val="tx1"/>
                </a:solidFill>
                <a:latin typeface="IBM Plex Sans Light" panose="020B0403050203000203" pitchFamily="34" charset="0"/>
              </a:defRPr>
            </a:lvl3pPr>
            <a:lvl4pPr marL="768096" indent="-256032">
              <a:lnSpc>
                <a:spcPct val="110000"/>
              </a:lnSpc>
              <a:spcBef>
                <a:spcPts val="0"/>
              </a:spcBef>
              <a:spcAft>
                <a:spcPts val="1200"/>
              </a:spcAft>
              <a:defRPr sz="36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494757"/>
            <a:ext cx="4959350" cy="5145087"/>
          </a:xfrm>
        </p:spPr>
        <p:txBody>
          <a:bodyPr/>
          <a:lstStyle>
            <a:lvl1pPr>
              <a:lnSpc>
                <a:spcPct val="110000"/>
              </a:lnSpc>
              <a:spcBef>
                <a:spcPts val="0"/>
              </a:spcBef>
              <a:spcAft>
                <a:spcPts val="1200"/>
              </a:spcAft>
              <a:defRPr sz="3600" b="0" i="0">
                <a:solidFill>
                  <a:schemeClr val="tx1"/>
                </a:solidFill>
                <a:latin typeface="IBM Plex Sans Light" panose="020B0403050203000203" pitchFamily="34" charset="0"/>
              </a:defRPr>
            </a:lvl1pPr>
            <a:lvl2pPr marL="256032" indent="-256032">
              <a:lnSpc>
                <a:spcPct val="110000"/>
              </a:lnSpc>
              <a:spcBef>
                <a:spcPts val="0"/>
              </a:spcBef>
              <a:spcAft>
                <a:spcPts val="1200"/>
              </a:spcAft>
              <a:defRPr sz="3600" b="0" i="0">
                <a:solidFill>
                  <a:schemeClr val="tx1"/>
                </a:solidFill>
                <a:latin typeface="IBM Plex Sans Light" panose="020B0403050203000203" pitchFamily="34" charset="0"/>
              </a:defRPr>
            </a:lvl2pPr>
            <a:lvl3pPr marL="512064" indent="-256032">
              <a:lnSpc>
                <a:spcPct val="110000"/>
              </a:lnSpc>
              <a:spcBef>
                <a:spcPts val="0"/>
              </a:spcBef>
              <a:spcAft>
                <a:spcPts val="1200"/>
              </a:spcAft>
              <a:defRPr sz="3600" b="0" i="0">
                <a:solidFill>
                  <a:schemeClr val="tx1"/>
                </a:solidFill>
                <a:latin typeface="IBM Plex Sans Light" panose="020B0403050203000203" pitchFamily="34" charset="0"/>
              </a:defRPr>
            </a:lvl3pPr>
            <a:lvl4pPr marL="768096" indent="-256032">
              <a:lnSpc>
                <a:spcPct val="110000"/>
              </a:lnSpc>
              <a:spcBef>
                <a:spcPts val="0"/>
              </a:spcBef>
              <a:spcAft>
                <a:spcPts val="1200"/>
              </a:spcAft>
              <a:defRPr sz="36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780234"/>
            <a:ext cx="4953000" cy="4953000"/>
          </a:xfrm>
        </p:spPr>
        <p:txBody>
          <a:bodyPr/>
          <a:lstStyle>
            <a:lvl1pPr>
              <a:lnSpc>
                <a:spcPct val="110000"/>
              </a:lnSpc>
              <a:spcBef>
                <a:spcPts val="0"/>
              </a:spcBef>
              <a:spcAft>
                <a:spcPts val="1200"/>
              </a:spcAft>
              <a:defRPr sz="3600" b="0" i="0">
                <a:solidFill>
                  <a:schemeClr val="tx1"/>
                </a:solidFill>
                <a:latin typeface="IBM Plex Sans Light" panose="020B0403050203000203" pitchFamily="34" charset="0"/>
              </a:defRPr>
            </a:lvl1pPr>
            <a:lvl2pPr marL="256032" indent="-256032">
              <a:lnSpc>
                <a:spcPct val="110000"/>
              </a:lnSpc>
              <a:spcBef>
                <a:spcPts val="0"/>
              </a:spcBef>
              <a:spcAft>
                <a:spcPts val="1200"/>
              </a:spcAft>
              <a:defRPr sz="3600" b="0" i="0">
                <a:solidFill>
                  <a:schemeClr val="tx1"/>
                </a:solidFill>
                <a:latin typeface="IBM Plex Sans Light" panose="020B0403050203000203" pitchFamily="34" charset="0"/>
              </a:defRPr>
            </a:lvl2pPr>
            <a:lvl3pPr marL="512064" indent="-256032">
              <a:lnSpc>
                <a:spcPct val="110000"/>
              </a:lnSpc>
              <a:spcBef>
                <a:spcPts val="0"/>
              </a:spcBef>
              <a:spcAft>
                <a:spcPts val="1200"/>
              </a:spcAft>
              <a:defRPr sz="3600" b="0" i="0">
                <a:solidFill>
                  <a:schemeClr val="tx1"/>
                </a:solidFill>
                <a:latin typeface="IBM Plex Sans Light" panose="020B0403050203000203" pitchFamily="34" charset="0"/>
              </a:defRPr>
            </a:lvl3pPr>
            <a:lvl4pPr marL="768096" indent="-256032">
              <a:lnSpc>
                <a:spcPct val="110000"/>
              </a:lnSpc>
              <a:spcBef>
                <a:spcPts val="0"/>
              </a:spcBef>
              <a:spcAft>
                <a:spcPts val="1200"/>
              </a:spcAft>
              <a:defRPr sz="36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780234"/>
            <a:ext cx="4953000" cy="4953000"/>
          </a:xfrm>
        </p:spPr>
        <p:txBody>
          <a:bodyPr/>
          <a:lstStyle>
            <a:lvl1pPr>
              <a:lnSpc>
                <a:spcPct val="110000"/>
              </a:lnSpc>
              <a:spcBef>
                <a:spcPts val="0"/>
              </a:spcBef>
              <a:spcAft>
                <a:spcPts val="1200"/>
              </a:spcAft>
              <a:defRPr sz="3600" b="0" i="0">
                <a:solidFill>
                  <a:schemeClr val="tx1"/>
                </a:solidFill>
                <a:latin typeface="IBM Plex Sans Light" panose="020B0403050203000203" pitchFamily="34" charset="0"/>
              </a:defRPr>
            </a:lvl1pPr>
            <a:lvl2pPr marL="256032" indent="-256032">
              <a:lnSpc>
                <a:spcPct val="110000"/>
              </a:lnSpc>
              <a:spcBef>
                <a:spcPts val="0"/>
              </a:spcBef>
              <a:spcAft>
                <a:spcPts val="1200"/>
              </a:spcAft>
              <a:defRPr sz="3600" b="0" i="0">
                <a:solidFill>
                  <a:schemeClr val="tx1"/>
                </a:solidFill>
                <a:latin typeface="IBM Plex Sans Light" panose="020B0403050203000203" pitchFamily="34" charset="0"/>
              </a:defRPr>
            </a:lvl2pPr>
            <a:lvl3pPr marL="512064" indent="-256032">
              <a:lnSpc>
                <a:spcPct val="110000"/>
              </a:lnSpc>
              <a:spcBef>
                <a:spcPts val="0"/>
              </a:spcBef>
              <a:spcAft>
                <a:spcPts val="1200"/>
              </a:spcAft>
              <a:defRPr sz="3600" b="0" i="0">
                <a:solidFill>
                  <a:schemeClr val="tx1"/>
                </a:solidFill>
                <a:latin typeface="IBM Plex Sans Light" panose="020B0403050203000203" pitchFamily="34" charset="0"/>
              </a:defRPr>
            </a:lvl3pPr>
            <a:lvl4pPr marL="768096" indent="-256032">
              <a:lnSpc>
                <a:spcPct val="110000"/>
              </a:lnSpc>
              <a:spcBef>
                <a:spcPts val="0"/>
              </a:spcBef>
              <a:spcAft>
                <a:spcPts val="1200"/>
              </a:spcAft>
              <a:defRPr sz="36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9" name="Straight Connector 8">
            <a:extLst>
              <a:ext uri="{FF2B5EF4-FFF2-40B4-BE49-F238E27FC236}">
                <a16:creationId xmlns:a16="http://schemas.microsoft.com/office/drawing/2014/main" id="{F2187E1D-CADD-954F-F4C0-5C4235ED1448}"/>
              </a:ext>
            </a:extLst>
          </p:cNvPr>
          <p:cNvCxnSpPr>
            <a:cxnSpLocks/>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 name="Straight Connector 1">
            <a:extLst>
              <a:ext uri="{FF2B5EF4-FFF2-40B4-BE49-F238E27FC236}">
                <a16:creationId xmlns:a16="http://schemas.microsoft.com/office/drawing/2014/main" id="{82BAB8C9-7E2A-46DD-2399-A214C4EDF57F}"/>
              </a:ext>
            </a:extLst>
          </p:cNvPr>
          <p:cNvCxnSpPr>
            <a:cxnSpLocks/>
          </p:cNvCxnSpPr>
          <p:nvPr userDrawn="1"/>
        </p:nvCxnSpPr>
        <p:spPr bwMode="auto">
          <a:xfrm>
            <a:off x="12763500" y="6285706"/>
            <a:ext cx="110505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2FD89A00-A4D6-01CC-82BF-001A1713FD38}"/>
              </a:ext>
            </a:extLst>
          </p:cNvPr>
          <p:cNvSpPr>
            <a:spLocks noGrp="1"/>
          </p:cNvSpPr>
          <p:nvPr>
            <p:ph type="title"/>
          </p:nvPr>
        </p:nvSpPr>
        <p:spPr>
          <a:xfrm>
            <a:off x="537972" y="396574"/>
            <a:ext cx="11050589" cy="4746926"/>
          </a:xfrm>
        </p:spPr>
        <p:txBody>
          <a:bodyPr rIns="457200"/>
          <a:lstStyle>
            <a:lvl1pPr>
              <a:lnSpc>
                <a:spcPct val="100000"/>
              </a:lnSpc>
              <a:defRPr>
                <a:solidFill>
                  <a:schemeClr val="tx2"/>
                </a:solidFill>
              </a:defRPr>
            </a:lvl1pPr>
          </a:lstStyle>
          <a:p>
            <a:r>
              <a:rPr lang="en-US" dirty="0"/>
              <a:t>Click to edit Master title style</a:t>
            </a:r>
          </a:p>
        </p:txBody>
      </p:sp>
      <p:sp>
        <p:nvSpPr>
          <p:cNvPr id="4" name="Footer Placeholder 1">
            <a:extLst>
              <a:ext uri="{FF2B5EF4-FFF2-40B4-BE49-F238E27FC236}">
                <a16:creationId xmlns:a16="http://schemas.microsoft.com/office/drawing/2014/main" id="{9D0D49E6-7CA5-18FC-9FD9-9EDA2C4F406A}"/>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136B6C46-C666-43DE-7ABD-50A03CBE66DA}"/>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4073384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pictograms, 4 columns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5"/>
            <a:ext cx="11050589" cy="3032426"/>
          </a:xfrm>
        </p:spPr>
        <p:txBody>
          <a:bodyPr rIns="457200"/>
          <a:lstStyle>
            <a:lvl1pPr>
              <a:lnSpc>
                <a:spcPct val="100000"/>
              </a:lnSpc>
              <a:defRPr>
                <a:solidFill>
                  <a:schemeClr val="tx2"/>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782093"/>
            <a:ext cx="4949825" cy="5214646"/>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782093"/>
            <a:ext cx="4949825" cy="5214646"/>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782093"/>
            <a:ext cx="4949825" cy="5214646"/>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782093"/>
            <a:ext cx="4949825" cy="5214646"/>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0" name="Picture Placeholder 12">
            <a:extLst>
              <a:ext uri="{FF2B5EF4-FFF2-40B4-BE49-F238E27FC236}">
                <a16:creationId xmlns:a16="http://schemas.microsoft.com/office/drawing/2014/main" id="{229F0A3E-56B4-C089-C20B-6B33FC69B856}"/>
              </a:ext>
            </a:extLst>
          </p:cNvPr>
          <p:cNvSpPr>
            <a:spLocks noGrp="1"/>
          </p:cNvSpPr>
          <p:nvPr>
            <p:ph type="pic" sz="quarter" idx="17" hasCustomPrompt="1"/>
          </p:nvPr>
        </p:nvSpPr>
        <p:spPr>
          <a:xfrm>
            <a:off x="576072" y="4880140"/>
            <a:ext cx="1216152" cy="1216152"/>
          </a:xfrm>
        </p:spPr>
        <p:txBody>
          <a:bodyPr anchor="ctr"/>
          <a:lstStyle>
            <a:lvl1pPr algn="ctr">
              <a:defRPr sz="1600"/>
            </a:lvl1pPr>
          </a:lstStyle>
          <a:p>
            <a:r>
              <a:rPr lang="en-US" dirty="0"/>
              <a:t>Pictogram</a:t>
            </a:r>
          </a:p>
        </p:txBody>
      </p:sp>
      <p:sp>
        <p:nvSpPr>
          <p:cNvPr id="15" name="Picture Placeholder 12">
            <a:extLst>
              <a:ext uri="{FF2B5EF4-FFF2-40B4-BE49-F238E27FC236}">
                <a16:creationId xmlns:a16="http://schemas.microsoft.com/office/drawing/2014/main" id="{D9CE9053-2DD6-966F-8843-B50FBF7C7C97}"/>
              </a:ext>
            </a:extLst>
          </p:cNvPr>
          <p:cNvSpPr>
            <a:spLocks noGrp="1"/>
          </p:cNvSpPr>
          <p:nvPr>
            <p:ph type="pic" sz="quarter" idx="18" hasCustomPrompt="1"/>
          </p:nvPr>
        </p:nvSpPr>
        <p:spPr>
          <a:xfrm>
            <a:off x="6669591" y="4880140"/>
            <a:ext cx="1216152" cy="1216152"/>
          </a:xfrm>
        </p:spPr>
        <p:txBody>
          <a:bodyPr anchor="ctr"/>
          <a:lstStyle>
            <a:lvl1pPr algn="ctr">
              <a:defRPr sz="1600"/>
            </a:lvl1pPr>
          </a:lstStyle>
          <a:p>
            <a:r>
              <a:rPr lang="en-US" dirty="0"/>
              <a:t>Pictogram</a:t>
            </a:r>
          </a:p>
        </p:txBody>
      </p:sp>
      <p:sp>
        <p:nvSpPr>
          <p:cNvPr id="16" name="Picture Placeholder 12">
            <a:extLst>
              <a:ext uri="{FF2B5EF4-FFF2-40B4-BE49-F238E27FC236}">
                <a16:creationId xmlns:a16="http://schemas.microsoft.com/office/drawing/2014/main" id="{29DB6E44-F962-A27A-53E2-9736F1F7CE60}"/>
              </a:ext>
            </a:extLst>
          </p:cNvPr>
          <p:cNvSpPr>
            <a:spLocks noGrp="1"/>
          </p:cNvSpPr>
          <p:nvPr>
            <p:ph type="pic" sz="quarter" idx="19" hasCustomPrompt="1"/>
          </p:nvPr>
        </p:nvSpPr>
        <p:spPr>
          <a:xfrm>
            <a:off x="12767760" y="4880140"/>
            <a:ext cx="1216152" cy="1216152"/>
          </a:xfrm>
        </p:spPr>
        <p:txBody>
          <a:bodyPr anchor="ctr"/>
          <a:lstStyle>
            <a:lvl1pPr algn="ctr">
              <a:defRPr sz="1600"/>
            </a:lvl1pPr>
          </a:lstStyle>
          <a:p>
            <a:r>
              <a:rPr lang="en-US" dirty="0"/>
              <a:t>Pictogram</a:t>
            </a:r>
          </a:p>
        </p:txBody>
      </p:sp>
      <p:sp>
        <p:nvSpPr>
          <p:cNvPr id="17" name="Picture Placeholder 12">
            <a:extLst>
              <a:ext uri="{FF2B5EF4-FFF2-40B4-BE49-F238E27FC236}">
                <a16:creationId xmlns:a16="http://schemas.microsoft.com/office/drawing/2014/main" id="{7F43B7C7-FC2D-A79E-9E4C-CAB7C1D5F693}"/>
              </a:ext>
            </a:extLst>
          </p:cNvPr>
          <p:cNvSpPr>
            <a:spLocks noGrp="1"/>
          </p:cNvSpPr>
          <p:nvPr>
            <p:ph type="pic" sz="quarter" idx="20" hasCustomPrompt="1"/>
          </p:nvPr>
        </p:nvSpPr>
        <p:spPr>
          <a:xfrm>
            <a:off x="18859500" y="4880140"/>
            <a:ext cx="1216152" cy="1216152"/>
          </a:xfrm>
        </p:spPr>
        <p:txBody>
          <a:bodyPr anchor="ctr"/>
          <a:lstStyle>
            <a:lvl1pPr algn="ctr">
              <a:defRPr sz="1600"/>
            </a:lvl1pPr>
          </a:lstStyle>
          <a:p>
            <a:r>
              <a:rPr lang="en-US" dirty="0"/>
              <a:t>Pictogram</a:t>
            </a:r>
          </a:p>
        </p:txBody>
      </p:sp>
      <p:sp>
        <p:nvSpPr>
          <p:cNvPr id="6" name="Footer Placeholder 1">
            <a:extLst>
              <a:ext uri="{FF2B5EF4-FFF2-40B4-BE49-F238E27FC236}">
                <a16:creationId xmlns:a16="http://schemas.microsoft.com/office/drawing/2014/main" id="{5AD2A69D-35AD-8E1B-0055-B0347A82FF74}"/>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8287B17F-02E8-571F-D592-3B6CA683B306}"/>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724630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ection, icons, 4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37972" y="396575"/>
            <a:ext cx="11050589" cy="3032426"/>
          </a:xfrm>
        </p:spPr>
        <p:txBody>
          <a:bodyPr rIns="457200"/>
          <a:lstStyle>
            <a:lvl1pPr>
              <a:lnSpc>
                <a:spcPct val="100000"/>
              </a:lnSpc>
              <a:defRPr>
                <a:solidFill>
                  <a:schemeClr val="tx2"/>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236677"/>
            <a:ext cx="4949825" cy="5760061"/>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236677"/>
            <a:ext cx="4949825" cy="5760061"/>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236677"/>
            <a:ext cx="4949825" cy="5760061"/>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236677"/>
            <a:ext cx="4949825" cy="5760061"/>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grpSp>
        <p:nvGrpSpPr>
          <p:cNvPr id="9" name="Group 8">
            <a:extLst>
              <a:ext uri="{FF2B5EF4-FFF2-40B4-BE49-F238E27FC236}">
                <a16:creationId xmlns:a16="http://schemas.microsoft.com/office/drawing/2014/main" id="{01970BBD-DC96-8629-8547-C91E8BAA362A}"/>
              </a:ext>
            </a:extLst>
          </p:cNvPr>
          <p:cNvGrpSpPr/>
          <p:nvPr userDrawn="1"/>
        </p:nvGrpSpPr>
        <p:grpSpPr>
          <a:xfrm>
            <a:off x="6096000" y="5649438"/>
            <a:ext cx="12192000" cy="6340241"/>
            <a:chOff x="6096000" y="6858000"/>
            <a:chExt cx="12192000" cy="5131680"/>
          </a:xfrm>
        </p:grpSpPr>
        <p:cxnSp>
          <p:nvCxnSpPr>
            <p:cNvPr id="3" name="Straight Connector 2">
              <a:extLst>
                <a:ext uri="{FF2B5EF4-FFF2-40B4-BE49-F238E27FC236}">
                  <a16:creationId xmlns:a16="http://schemas.microsoft.com/office/drawing/2014/main" id="{879092D4-BF8A-268D-DBA5-27434837ECD3}"/>
                </a:ext>
              </a:extLst>
            </p:cNvPr>
            <p:cNvCxnSpPr>
              <a:cxnSpLocks/>
            </p:cNvCxnSpPr>
            <p:nvPr userDrawn="1"/>
          </p:nvCxnSpPr>
          <p:spPr bwMode="auto">
            <a:xfrm>
              <a:off x="6096000" y="6858000"/>
              <a:ext cx="0" cy="511145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0319ED4A-BFBA-E53C-2BB8-09CE78A79FE7}"/>
                </a:ext>
              </a:extLst>
            </p:cNvPr>
            <p:cNvCxnSpPr>
              <a:cxnSpLocks/>
            </p:cNvCxnSpPr>
            <p:nvPr userDrawn="1"/>
          </p:nvCxnSpPr>
          <p:spPr bwMode="auto">
            <a:xfrm>
              <a:off x="12188952" y="6860654"/>
              <a:ext cx="0" cy="512902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200224B-2BF1-5B5D-5780-D5DB90A12032}"/>
                </a:ext>
              </a:extLst>
            </p:cNvPr>
            <p:cNvCxnSpPr>
              <a:cxnSpLocks/>
            </p:cNvCxnSpPr>
            <p:nvPr userDrawn="1"/>
          </p:nvCxnSpPr>
          <p:spPr bwMode="auto">
            <a:xfrm>
              <a:off x="18288000" y="6858000"/>
              <a:ext cx="0" cy="510960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4" name="Footer Placeholder 1">
            <a:extLst>
              <a:ext uri="{FF2B5EF4-FFF2-40B4-BE49-F238E27FC236}">
                <a16:creationId xmlns:a16="http://schemas.microsoft.com/office/drawing/2014/main" id="{367972C7-64C8-D5D5-2649-7E5F519CF395}"/>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TechXchange | © 2024 IBM Corporation</a:t>
            </a:r>
          </a:p>
        </p:txBody>
      </p:sp>
      <p:sp>
        <p:nvSpPr>
          <p:cNvPr id="8" name="TextBox 7">
            <a:extLst>
              <a:ext uri="{FF2B5EF4-FFF2-40B4-BE49-F238E27FC236}">
                <a16:creationId xmlns:a16="http://schemas.microsoft.com/office/drawing/2014/main" id="{30236752-6651-4DC5-14F4-18A0D2DE1F23}"/>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6435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ection, 6 items">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78209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78209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78209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78209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9" name="Straight Connector 8">
            <a:extLst>
              <a:ext uri="{FF2B5EF4-FFF2-40B4-BE49-F238E27FC236}">
                <a16:creationId xmlns:a16="http://schemas.microsoft.com/office/drawing/2014/main" id="{14A48675-4C09-40F6-B2AC-B92E0A737613}"/>
              </a:ext>
            </a:extLst>
          </p:cNvPr>
          <p:cNvCxnSpPr>
            <a:cxnSpLocks/>
          </p:cNvCxnSpPr>
          <p:nvPr userDrawn="1"/>
        </p:nvCxnSpPr>
        <p:spPr bwMode="auto">
          <a:xfrm>
            <a:off x="12763500" y="6259221"/>
            <a:ext cx="11049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C8C29595-FFB1-A770-4E44-FBA6B0124636}"/>
              </a:ext>
            </a:extLst>
          </p:cNvPr>
          <p:cNvCxnSpPr>
            <a:cxnSpLocks/>
          </p:cNvCxnSpPr>
          <p:nvPr userDrawn="1"/>
        </p:nvCxnSpPr>
        <p:spPr bwMode="auto">
          <a:xfrm>
            <a:off x="18288000" y="577850"/>
            <a:ext cx="0" cy="11362743"/>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10">
            <a:extLst>
              <a:ext uri="{FF2B5EF4-FFF2-40B4-BE49-F238E27FC236}">
                <a16:creationId xmlns:a16="http://schemas.microsoft.com/office/drawing/2014/main" id="{8222ABE6-8E24-BB5A-724A-A3BF328EA66B}"/>
              </a:ext>
            </a:extLst>
          </p:cNvPr>
          <p:cNvSpPr>
            <a:spLocks noGrp="1"/>
          </p:cNvSpPr>
          <p:nvPr>
            <p:ph type="body" sz="quarter" idx="16"/>
          </p:nvPr>
        </p:nvSpPr>
        <p:spPr>
          <a:xfrm>
            <a:off x="12767760" y="49020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10">
            <a:extLst>
              <a:ext uri="{FF2B5EF4-FFF2-40B4-BE49-F238E27FC236}">
                <a16:creationId xmlns:a16="http://schemas.microsoft.com/office/drawing/2014/main" id="{49562605-98F6-4E5B-023A-C45650DB486B}"/>
              </a:ext>
            </a:extLst>
          </p:cNvPr>
          <p:cNvSpPr>
            <a:spLocks noGrp="1"/>
          </p:cNvSpPr>
          <p:nvPr>
            <p:ph type="body" sz="quarter" idx="17"/>
          </p:nvPr>
        </p:nvSpPr>
        <p:spPr>
          <a:xfrm>
            <a:off x="18859500" y="490203"/>
            <a:ext cx="4949825" cy="5214646"/>
          </a:xfrm>
        </p:spPr>
        <p:txBody>
          <a:bodyPr/>
          <a:lstStyle>
            <a:lvl1pPr>
              <a:spcBef>
                <a:spcPts val="0"/>
              </a:spcBef>
              <a:spcAft>
                <a:spcPts val="1200"/>
              </a:spcAft>
              <a:defRPr sz="3600">
                <a:solidFill>
                  <a:schemeClr val="tx1"/>
                </a:solidFill>
              </a:defRPr>
            </a:lvl1pPr>
            <a:lvl2pPr marL="256032" indent="-256032">
              <a:spcBef>
                <a:spcPts val="0"/>
              </a:spcBef>
              <a:spcAft>
                <a:spcPts val="1200"/>
              </a:spcAft>
              <a:defRPr sz="3600">
                <a:solidFill>
                  <a:schemeClr val="tx1"/>
                </a:solidFill>
              </a:defRPr>
            </a:lvl2pPr>
            <a:lvl3pPr marL="512064" indent="-256032">
              <a:spcBef>
                <a:spcPts val="0"/>
              </a:spcBef>
              <a:spcAft>
                <a:spcPts val="1200"/>
              </a:spcAft>
              <a:defRPr sz="3600">
                <a:solidFill>
                  <a:schemeClr val="tx1"/>
                </a:solidFill>
              </a:defRPr>
            </a:lvl3pPr>
            <a:lvl4pPr marL="768096" indent="-256032">
              <a:spcBef>
                <a:spcPts val="0"/>
              </a:spcBef>
              <a:spcAft>
                <a:spcPts val="1200"/>
              </a:spcAft>
              <a:defRPr sz="36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itle 1">
            <a:extLst>
              <a:ext uri="{FF2B5EF4-FFF2-40B4-BE49-F238E27FC236}">
                <a16:creationId xmlns:a16="http://schemas.microsoft.com/office/drawing/2014/main" id="{5C433850-C77D-7722-6C93-E8FC8E47DCA9}"/>
              </a:ext>
            </a:extLst>
          </p:cNvPr>
          <p:cNvSpPr>
            <a:spLocks noGrp="1"/>
          </p:cNvSpPr>
          <p:nvPr>
            <p:ph type="title"/>
          </p:nvPr>
        </p:nvSpPr>
        <p:spPr>
          <a:xfrm>
            <a:off x="537972" y="396575"/>
            <a:ext cx="11050589" cy="3032426"/>
          </a:xfrm>
        </p:spPr>
        <p:txBody>
          <a:bodyPr rIns="457200"/>
          <a:lstStyle>
            <a:lvl1pPr>
              <a:lnSpc>
                <a:spcPct val="100000"/>
              </a:lnSpc>
              <a:defRPr>
                <a:solidFill>
                  <a:schemeClr val="tx2"/>
                </a:solidFill>
              </a:defRPr>
            </a:lvl1pPr>
          </a:lstStyle>
          <a:p>
            <a:r>
              <a:rPr lang="en-US" dirty="0"/>
              <a:t>Click to edit Master title style</a:t>
            </a:r>
          </a:p>
        </p:txBody>
      </p:sp>
      <p:cxnSp>
        <p:nvCxnSpPr>
          <p:cNvPr id="3" name="Straight Connector 2">
            <a:extLst>
              <a:ext uri="{FF2B5EF4-FFF2-40B4-BE49-F238E27FC236}">
                <a16:creationId xmlns:a16="http://schemas.microsoft.com/office/drawing/2014/main" id="{087E0954-094A-3A56-F3D8-8FCE37CDB6FF}"/>
              </a:ext>
            </a:extLst>
          </p:cNvPr>
          <p:cNvCxnSpPr>
            <a:cxnSpLocks/>
          </p:cNvCxnSpPr>
          <p:nvPr userDrawn="1"/>
        </p:nvCxnSpPr>
        <p:spPr bwMode="auto">
          <a:xfrm>
            <a:off x="6096000" y="6858000"/>
            <a:ext cx="0" cy="511145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889A4873-4533-129F-BFE4-942DBAD403C6}"/>
              </a:ext>
            </a:extLst>
          </p:cNvPr>
          <p:cNvCxnSpPr>
            <a:cxnSpLocks/>
          </p:cNvCxnSpPr>
          <p:nvPr userDrawn="1"/>
        </p:nvCxnSpPr>
        <p:spPr bwMode="auto">
          <a:xfrm>
            <a:off x="12188952" y="6860654"/>
            <a:ext cx="0" cy="512902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958FBD17-65B3-D61E-4BFF-911D4D8DED82}"/>
              </a:ext>
            </a:extLst>
          </p:cNvPr>
          <p:cNvCxnSpPr>
            <a:cxnSpLocks/>
          </p:cNvCxnSpPr>
          <p:nvPr userDrawn="1"/>
        </p:nvCxnSpPr>
        <p:spPr bwMode="auto">
          <a:xfrm>
            <a:off x="18288000" y="6858000"/>
            <a:ext cx="0" cy="510960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Footer Placeholder 1">
            <a:extLst>
              <a:ext uri="{FF2B5EF4-FFF2-40B4-BE49-F238E27FC236}">
                <a16:creationId xmlns:a16="http://schemas.microsoft.com/office/drawing/2014/main" id="{62A38210-751E-ABDD-BE11-802CF10EBD5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D94CFB0C-6552-D62B-7C5C-F515EAB0E315}"/>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267800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pictograms, 6 items">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05CA50B6-671E-953F-D715-5F31CF9D8E8C}"/>
              </a:ext>
            </a:extLst>
          </p:cNvPr>
          <p:cNvCxnSpPr>
            <a:cxnSpLocks/>
          </p:cNvCxnSpPr>
          <p:nvPr userDrawn="1"/>
        </p:nvCxnSpPr>
        <p:spPr bwMode="auto">
          <a:xfrm>
            <a:off x="568325" y="6286716"/>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7E71A181-117D-E38D-D96B-5F09AE6C2D8A}"/>
              </a:ext>
            </a:extLst>
          </p:cNvPr>
          <p:cNvCxnSpPr>
            <a:cxnSpLocks/>
          </p:cNvCxnSpPr>
          <p:nvPr userDrawn="1"/>
        </p:nvCxnSpPr>
        <p:spPr bwMode="auto">
          <a:xfrm>
            <a:off x="6096000" y="6286716"/>
            <a:ext cx="0" cy="567973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7D7569E8-33F0-2927-457E-FFB6E90A4978}"/>
              </a:ext>
            </a:extLst>
          </p:cNvPr>
          <p:cNvCxnSpPr>
            <a:cxnSpLocks/>
          </p:cNvCxnSpPr>
          <p:nvPr userDrawn="1"/>
        </p:nvCxnSpPr>
        <p:spPr bwMode="auto">
          <a:xfrm>
            <a:off x="12188952" y="583752"/>
            <a:ext cx="0" cy="1140592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308D2F3D-0843-CCA0-431C-15C29EDEB951}"/>
              </a:ext>
            </a:extLst>
          </p:cNvPr>
          <p:cNvCxnSpPr>
            <a:cxnSpLocks/>
          </p:cNvCxnSpPr>
          <p:nvPr userDrawn="1"/>
        </p:nvCxnSpPr>
        <p:spPr bwMode="auto">
          <a:xfrm>
            <a:off x="18288000" y="577850"/>
            <a:ext cx="0" cy="11362743"/>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7" name="Title 1">
            <a:extLst>
              <a:ext uri="{FF2B5EF4-FFF2-40B4-BE49-F238E27FC236}">
                <a16:creationId xmlns:a16="http://schemas.microsoft.com/office/drawing/2014/main" id="{5C433850-C77D-7722-6C93-E8FC8E47DCA9}"/>
              </a:ext>
            </a:extLst>
          </p:cNvPr>
          <p:cNvSpPr>
            <a:spLocks noGrp="1"/>
          </p:cNvSpPr>
          <p:nvPr>
            <p:ph type="title"/>
          </p:nvPr>
        </p:nvSpPr>
        <p:spPr>
          <a:xfrm>
            <a:off x="537972" y="396575"/>
            <a:ext cx="11050589" cy="3032426"/>
          </a:xfrm>
        </p:spPr>
        <p:txBody>
          <a:bodyPr rIns="457200"/>
          <a:lstStyle>
            <a:lvl1pPr>
              <a:lnSpc>
                <a:spcPct val="100000"/>
              </a:lnSpc>
              <a:defRPr>
                <a:solidFill>
                  <a:schemeClr val="tx2"/>
                </a:solidFill>
              </a:defRPr>
            </a:lvl1pPr>
          </a:lstStyle>
          <a:p>
            <a:r>
              <a:rPr lang="en-US" dirty="0"/>
              <a:t>Click to edit Master title style</a:t>
            </a:r>
          </a:p>
        </p:txBody>
      </p:sp>
      <p:sp>
        <p:nvSpPr>
          <p:cNvPr id="10" name="Text Placeholder 4">
            <a:extLst>
              <a:ext uri="{FF2B5EF4-FFF2-40B4-BE49-F238E27FC236}">
                <a16:creationId xmlns:a16="http://schemas.microsoft.com/office/drawing/2014/main" id="{6988CA66-514D-2E7F-1BD4-92DF3C0CAC62}"/>
              </a:ext>
            </a:extLst>
          </p:cNvPr>
          <p:cNvSpPr>
            <a:spLocks noGrp="1"/>
          </p:cNvSpPr>
          <p:nvPr>
            <p:ph type="body" sz="quarter" idx="11"/>
          </p:nvPr>
        </p:nvSpPr>
        <p:spPr>
          <a:xfrm>
            <a:off x="12737911" y="2478023"/>
            <a:ext cx="4952999" cy="3252745"/>
          </a:xfrm>
        </p:spPr>
        <p:txBody>
          <a:bodyPr/>
          <a:lstStyle>
            <a:lvl1pPr>
              <a:lnSpc>
                <a:spcPct val="110000"/>
              </a:lnSpc>
              <a:spcBef>
                <a:spcPts val="0"/>
              </a:spcBef>
              <a:defRPr sz="3600">
                <a:solidFill>
                  <a:schemeClr val="tx1"/>
                </a:solidFill>
              </a:defRPr>
            </a:lvl1pPr>
            <a:lvl2pPr marL="402336" indent="-402336">
              <a:lnSpc>
                <a:spcPct val="110000"/>
              </a:lnSpc>
              <a:spcBef>
                <a:spcPts val="0"/>
              </a:spcBef>
              <a:defRPr sz="3600">
                <a:solidFill>
                  <a:schemeClr val="tx1"/>
                </a:solidFill>
              </a:defRPr>
            </a:lvl2pPr>
            <a:lvl3pPr marL="804672" indent="-402336">
              <a:lnSpc>
                <a:spcPct val="110000"/>
              </a:lnSpc>
              <a:spcBef>
                <a:spcPts val="0"/>
              </a:spcBef>
              <a:defRPr sz="3600">
                <a:solidFill>
                  <a:schemeClr val="tx1"/>
                </a:solidFill>
              </a:defRPr>
            </a:lvl3pPr>
            <a:lvl4pPr marL="1115568" indent="-402336">
              <a:lnSpc>
                <a:spcPct val="11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Picture Placeholder 12">
            <a:extLst>
              <a:ext uri="{FF2B5EF4-FFF2-40B4-BE49-F238E27FC236}">
                <a16:creationId xmlns:a16="http://schemas.microsoft.com/office/drawing/2014/main" id="{E70D622C-89B3-2863-7C99-3085C9A592A4}"/>
              </a:ext>
            </a:extLst>
          </p:cNvPr>
          <p:cNvSpPr>
            <a:spLocks noGrp="1"/>
          </p:cNvSpPr>
          <p:nvPr>
            <p:ph type="pic" sz="quarter" idx="15" hasCustomPrompt="1"/>
          </p:nvPr>
        </p:nvSpPr>
        <p:spPr>
          <a:xfrm>
            <a:off x="12737911" y="576072"/>
            <a:ext cx="1216152" cy="1216152"/>
          </a:xfrm>
        </p:spPr>
        <p:txBody>
          <a:bodyPr anchor="ctr"/>
          <a:lstStyle>
            <a:lvl1pPr algn="ctr">
              <a:defRPr sz="1600"/>
            </a:lvl1pPr>
          </a:lstStyle>
          <a:p>
            <a:r>
              <a:rPr lang="en-US" dirty="0"/>
              <a:t>Pictogram</a:t>
            </a:r>
          </a:p>
        </p:txBody>
      </p:sp>
      <p:sp>
        <p:nvSpPr>
          <p:cNvPr id="18" name="Text Placeholder 4">
            <a:extLst>
              <a:ext uri="{FF2B5EF4-FFF2-40B4-BE49-F238E27FC236}">
                <a16:creationId xmlns:a16="http://schemas.microsoft.com/office/drawing/2014/main" id="{4AEA1519-7C3A-C0B5-EC85-1F164DCBB1EE}"/>
              </a:ext>
            </a:extLst>
          </p:cNvPr>
          <p:cNvSpPr>
            <a:spLocks noGrp="1"/>
          </p:cNvSpPr>
          <p:nvPr>
            <p:ph type="body" sz="quarter" idx="22"/>
          </p:nvPr>
        </p:nvSpPr>
        <p:spPr>
          <a:xfrm>
            <a:off x="18851564" y="2478023"/>
            <a:ext cx="4952999" cy="3252745"/>
          </a:xfrm>
        </p:spPr>
        <p:txBody>
          <a:bodyPr/>
          <a:lstStyle>
            <a:lvl1pPr>
              <a:lnSpc>
                <a:spcPct val="110000"/>
              </a:lnSpc>
              <a:spcBef>
                <a:spcPts val="0"/>
              </a:spcBef>
              <a:defRPr sz="3600">
                <a:solidFill>
                  <a:schemeClr val="tx1"/>
                </a:solidFill>
              </a:defRPr>
            </a:lvl1pPr>
            <a:lvl2pPr marL="402336" indent="-402336">
              <a:lnSpc>
                <a:spcPct val="110000"/>
              </a:lnSpc>
              <a:spcBef>
                <a:spcPts val="0"/>
              </a:spcBef>
              <a:defRPr sz="3600">
                <a:solidFill>
                  <a:schemeClr val="tx1"/>
                </a:solidFill>
              </a:defRPr>
            </a:lvl2pPr>
            <a:lvl3pPr marL="804672" indent="-402336">
              <a:lnSpc>
                <a:spcPct val="110000"/>
              </a:lnSpc>
              <a:spcBef>
                <a:spcPts val="0"/>
              </a:spcBef>
              <a:defRPr sz="3600">
                <a:solidFill>
                  <a:schemeClr val="tx1"/>
                </a:solidFill>
              </a:defRPr>
            </a:lvl3pPr>
            <a:lvl4pPr marL="1115568" indent="-402336">
              <a:lnSpc>
                <a:spcPct val="11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Picture Placeholder 12">
            <a:extLst>
              <a:ext uri="{FF2B5EF4-FFF2-40B4-BE49-F238E27FC236}">
                <a16:creationId xmlns:a16="http://schemas.microsoft.com/office/drawing/2014/main" id="{FD1B8CC3-58FD-8DCD-BDD6-E62A5D5DBC23}"/>
              </a:ext>
            </a:extLst>
          </p:cNvPr>
          <p:cNvSpPr>
            <a:spLocks noGrp="1"/>
          </p:cNvSpPr>
          <p:nvPr>
            <p:ph type="pic" sz="quarter" idx="23" hasCustomPrompt="1"/>
          </p:nvPr>
        </p:nvSpPr>
        <p:spPr>
          <a:xfrm>
            <a:off x="18851564" y="576072"/>
            <a:ext cx="1216152" cy="1216152"/>
          </a:xfrm>
        </p:spPr>
        <p:txBody>
          <a:bodyPr anchor="ctr"/>
          <a:lstStyle>
            <a:lvl1pPr algn="ctr">
              <a:defRPr sz="1600"/>
            </a:lvl1pPr>
          </a:lstStyle>
          <a:p>
            <a:r>
              <a:rPr lang="en-US" dirty="0"/>
              <a:t>Pictogram</a:t>
            </a:r>
          </a:p>
        </p:txBody>
      </p:sp>
      <p:sp>
        <p:nvSpPr>
          <p:cNvPr id="20" name="Text Placeholder 4">
            <a:extLst>
              <a:ext uri="{FF2B5EF4-FFF2-40B4-BE49-F238E27FC236}">
                <a16:creationId xmlns:a16="http://schemas.microsoft.com/office/drawing/2014/main" id="{9BE2A62D-EE41-8456-8F8E-593D0972F7DA}"/>
              </a:ext>
            </a:extLst>
          </p:cNvPr>
          <p:cNvSpPr>
            <a:spLocks noGrp="1"/>
          </p:cNvSpPr>
          <p:nvPr>
            <p:ph type="body" sz="quarter" idx="24"/>
          </p:nvPr>
        </p:nvSpPr>
        <p:spPr>
          <a:xfrm>
            <a:off x="12737911" y="8687859"/>
            <a:ext cx="4952999" cy="3252745"/>
          </a:xfrm>
        </p:spPr>
        <p:txBody>
          <a:bodyPr/>
          <a:lstStyle>
            <a:lvl1pPr>
              <a:lnSpc>
                <a:spcPct val="110000"/>
              </a:lnSpc>
              <a:spcBef>
                <a:spcPts val="0"/>
              </a:spcBef>
              <a:defRPr sz="3600">
                <a:solidFill>
                  <a:schemeClr val="tx1"/>
                </a:solidFill>
              </a:defRPr>
            </a:lvl1pPr>
            <a:lvl2pPr marL="402336" indent="-402336">
              <a:lnSpc>
                <a:spcPct val="110000"/>
              </a:lnSpc>
              <a:spcBef>
                <a:spcPts val="0"/>
              </a:spcBef>
              <a:defRPr sz="3600">
                <a:solidFill>
                  <a:schemeClr val="tx1"/>
                </a:solidFill>
              </a:defRPr>
            </a:lvl2pPr>
            <a:lvl3pPr marL="804672" indent="-402336">
              <a:lnSpc>
                <a:spcPct val="110000"/>
              </a:lnSpc>
              <a:spcBef>
                <a:spcPts val="0"/>
              </a:spcBef>
              <a:defRPr sz="3600">
                <a:solidFill>
                  <a:schemeClr val="tx1"/>
                </a:solidFill>
              </a:defRPr>
            </a:lvl3pPr>
            <a:lvl4pPr marL="1115568" indent="-402336">
              <a:lnSpc>
                <a:spcPct val="11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Picture Placeholder 12">
            <a:extLst>
              <a:ext uri="{FF2B5EF4-FFF2-40B4-BE49-F238E27FC236}">
                <a16:creationId xmlns:a16="http://schemas.microsoft.com/office/drawing/2014/main" id="{7D430C99-4D84-A798-4D9F-8E20E26817D9}"/>
              </a:ext>
            </a:extLst>
          </p:cNvPr>
          <p:cNvSpPr>
            <a:spLocks noGrp="1"/>
          </p:cNvSpPr>
          <p:nvPr>
            <p:ph type="pic" sz="quarter" idx="25" hasCustomPrompt="1"/>
          </p:nvPr>
        </p:nvSpPr>
        <p:spPr>
          <a:xfrm>
            <a:off x="12737911" y="6785908"/>
            <a:ext cx="1216152" cy="1216152"/>
          </a:xfrm>
        </p:spPr>
        <p:txBody>
          <a:bodyPr anchor="ctr"/>
          <a:lstStyle>
            <a:lvl1pPr algn="ctr">
              <a:defRPr sz="1600"/>
            </a:lvl1pPr>
          </a:lstStyle>
          <a:p>
            <a:r>
              <a:rPr lang="en-US" dirty="0"/>
              <a:t>Pictogram</a:t>
            </a:r>
          </a:p>
        </p:txBody>
      </p:sp>
      <p:sp>
        <p:nvSpPr>
          <p:cNvPr id="22" name="Text Placeholder 4">
            <a:extLst>
              <a:ext uri="{FF2B5EF4-FFF2-40B4-BE49-F238E27FC236}">
                <a16:creationId xmlns:a16="http://schemas.microsoft.com/office/drawing/2014/main" id="{3E91CAE2-40F2-60D7-69AC-2C6398FA4110}"/>
              </a:ext>
            </a:extLst>
          </p:cNvPr>
          <p:cNvSpPr>
            <a:spLocks noGrp="1"/>
          </p:cNvSpPr>
          <p:nvPr>
            <p:ph type="body" sz="quarter" idx="26"/>
          </p:nvPr>
        </p:nvSpPr>
        <p:spPr>
          <a:xfrm>
            <a:off x="18851564" y="8687859"/>
            <a:ext cx="4952999" cy="3252745"/>
          </a:xfrm>
        </p:spPr>
        <p:txBody>
          <a:bodyPr/>
          <a:lstStyle>
            <a:lvl1pPr>
              <a:lnSpc>
                <a:spcPct val="110000"/>
              </a:lnSpc>
              <a:spcBef>
                <a:spcPts val="0"/>
              </a:spcBef>
              <a:defRPr sz="3600">
                <a:solidFill>
                  <a:schemeClr val="tx1"/>
                </a:solidFill>
              </a:defRPr>
            </a:lvl1pPr>
            <a:lvl2pPr marL="402336" indent="-402336">
              <a:lnSpc>
                <a:spcPct val="110000"/>
              </a:lnSpc>
              <a:spcBef>
                <a:spcPts val="0"/>
              </a:spcBef>
              <a:defRPr sz="3600">
                <a:solidFill>
                  <a:schemeClr val="tx1"/>
                </a:solidFill>
              </a:defRPr>
            </a:lvl2pPr>
            <a:lvl3pPr marL="804672" indent="-402336">
              <a:lnSpc>
                <a:spcPct val="110000"/>
              </a:lnSpc>
              <a:spcBef>
                <a:spcPts val="0"/>
              </a:spcBef>
              <a:defRPr sz="3600">
                <a:solidFill>
                  <a:schemeClr val="tx1"/>
                </a:solidFill>
              </a:defRPr>
            </a:lvl3pPr>
            <a:lvl4pPr marL="1115568" indent="-402336">
              <a:lnSpc>
                <a:spcPct val="110000"/>
              </a:lnSpc>
              <a:spcBef>
                <a:spcPts val="0"/>
              </a:spcBef>
              <a:defRPr sz="36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Picture Placeholder 12">
            <a:extLst>
              <a:ext uri="{FF2B5EF4-FFF2-40B4-BE49-F238E27FC236}">
                <a16:creationId xmlns:a16="http://schemas.microsoft.com/office/drawing/2014/main" id="{E40EAA70-7D31-B59B-88DC-CBFA9E01AE99}"/>
              </a:ext>
            </a:extLst>
          </p:cNvPr>
          <p:cNvSpPr>
            <a:spLocks noGrp="1"/>
          </p:cNvSpPr>
          <p:nvPr>
            <p:ph type="pic" sz="quarter" idx="27" hasCustomPrompt="1"/>
          </p:nvPr>
        </p:nvSpPr>
        <p:spPr>
          <a:xfrm>
            <a:off x="18851564" y="6785908"/>
            <a:ext cx="1216152" cy="1216152"/>
          </a:xfrm>
        </p:spPr>
        <p:txBody>
          <a:bodyPr anchor="ctr"/>
          <a:lstStyle>
            <a:lvl1pPr algn="ctr">
              <a:defRPr sz="1600"/>
            </a:lvl1pPr>
          </a:lstStyle>
          <a:p>
            <a:r>
              <a:rPr lang="en-US" dirty="0"/>
              <a:t>Pictogram</a:t>
            </a:r>
          </a:p>
        </p:txBody>
      </p:sp>
      <p:sp>
        <p:nvSpPr>
          <p:cNvPr id="24" name="Text Placeholder 10">
            <a:extLst>
              <a:ext uri="{FF2B5EF4-FFF2-40B4-BE49-F238E27FC236}">
                <a16:creationId xmlns:a16="http://schemas.microsoft.com/office/drawing/2014/main" id="{8C07212A-8B97-6593-5714-26AB990D7535}"/>
              </a:ext>
            </a:extLst>
          </p:cNvPr>
          <p:cNvSpPr>
            <a:spLocks noGrp="1"/>
          </p:cNvSpPr>
          <p:nvPr>
            <p:ph type="body" sz="quarter" idx="28"/>
          </p:nvPr>
        </p:nvSpPr>
        <p:spPr>
          <a:xfrm>
            <a:off x="576072" y="8688041"/>
            <a:ext cx="4949825" cy="3252552"/>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5" name="Text Placeholder 10">
            <a:extLst>
              <a:ext uri="{FF2B5EF4-FFF2-40B4-BE49-F238E27FC236}">
                <a16:creationId xmlns:a16="http://schemas.microsoft.com/office/drawing/2014/main" id="{C0BC29DE-57B9-0A75-BFEA-0C952625F4C6}"/>
              </a:ext>
            </a:extLst>
          </p:cNvPr>
          <p:cNvSpPr>
            <a:spLocks noGrp="1"/>
          </p:cNvSpPr>
          <p:nvPr>
            <p:ph type="body" sz="quarter" idx="12"/>
          </p:nvPr>
        </p:nvSpPr>
        <p:spPr>
          <a:xfrm>
            <a:off x="6669591" y="8688041"/>
            <a:ext cx="4949825" cy="3252552"/>
          </a:xfrm>
        </p:spPr>
        <p:txBody>
          <a:bodyPr/>
          <a:lstStyle>
            <a:lvl1pPr>
              <a:spcBef>
                <a:spcPts val="0"/>
              </a:spcBef>
              <a:defRPr sz="3600">
                <a:solidFill>
                  <a:schemeClr val="tx1"/>
                </a:solidFill>
              </a:defRPr>
            </a:lvl1pPr>
            <a:lvl2pPr marL="256032" indent="-256032">
              <a:spcBef>
                <a:spcPts val="0"/>
              </a:spcBef>
              <a:defRPr sz="3600">
                <a:solidFill>
                  <a:schemeClr val="tx1"/>
                </a:solidFill>
              </a:defRPr>
            </a:lvl2pPr>
            <a:lvl3pPr marL="512064" indent="-256032">
              <a:spcBef>
                <a:spcPts val="0"/>
              </a:spcBef>
              <a:defRPr sz="3600">
                <a:solidFill>
                  <a:schemeClr val="tx1"/>
                </a:solidFill>
              </a:defRPr>
            </a:lvl3pPr>
            <a:lvl4pPr marL="768096" indent="-256032">
              <a:spcBef>
                <a:spcPts val="0"/>
              </a:spcBef>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6" name="Picture Placeholder 12">
            <a:extLst>
              <a:ext uri="{FF2B5EF4-FFF2-40B4-BE49-F238E27FC236}">
                <a16:creationId xmlns:a16="http://schemas.microsoft.com/office/drawing/2014/main" id="{233F6872-B424-BD61-A41F-831F1D82DA5A}"/>
              </a:ext>
            </a:extLst>
          </p:cNvPr>
          <p:cNvSpPr>
            <a:spLocks noGrp="1"/>
          </p:cNvSpPr>
          <p:nvPr>
            <p:ph type="pic" sz="quarter" idx="17" hasCustomPrompt="1"/>
          </p:nvPr>
        </p:nvSpPr>
        <p:spPr>
          <a:xfrm>
            <a:off x="576072" y="6786089"/>
            <a:ext cx="1216152" cy="1216152"/>
          </a:xfrm>
        </p:spPr>
        <p:txBody>
          <a:bodyPr anchor="ctr"/>
          <a:lstStyle>
            <a:lvl1pPr algn="ctr">
              <a:defRPr sz="1600"/>
            </a:lvl1pPr>
          </a:lstStyle>
          <a:p>
            <a:r>
              <a:rPr lang="en-US" dirty="0"/>
              <a:t>Pictogram</a:t>
            </a:r>
          </a:p>
        </p:txBody>
      </p:sp>
      <p:sp>
        <p:nvSpPr>
          <p:cNvPr id="27" name="Picture Placeholder 12">
            <a:extLst>
              <a:ext uri="{FF2B5EF4-FFF2-40B4-BE49-F238E27FC236}">
                <a16:creationId xmlns:a16="http://schemas.microsoft.com/office/drawing/2014/main" id="{B4230AF7-3A67-D259-C8A5-048B4C99BCBF}"/>
              </a:ext>
            </a:extLst>
          </p:cNvPr>
          <p:cNvSpPr>
            <a:spLocks noGrp="1"/>
          </p:cNvSpPr>
          <p:nvPr>
            <p:ph type="pic" sz="quarter" idx="18" hasCustomPrompt="1"/>
          </p:nvPr>
        </p:nvSpPr>
        <p:spPr>
          <a:xfrm>
            <a:off x="6669591" y="6786089"/>
            <a:ext cx="1216152" cy="1216152"/>
          </a:xfrm>
        </p:spPr>
        <p:txBody>
          <a:bodyPr anchor="ctr"/>
          <a:lstStyle>
            <a:lvl1pPr algn="ctr">
              <a:defRPr sz="1600"/>
            </a:lvl1pPr>
          </a:lstStyle>
          <a:p>
            <a:r>
              <a:rPr lang="en-US" dirty="0"/>
              <a:t>Pictogram</a:t>
            </a:r>
          </a:p>
        </p:txBody>
      </p:sp>
      <p:sp>
        <p:nvSpPr>
          <p:cNvPr id="3" name="Footer Placeholder 1">
            <a:extLst>
              <a:ext uri="{FF2B5EF4-FFF2-40B4-BE49-F238E27FC236}">
                <a16:creationId xmlns:a16="http://schemas.microsoft.com/office/drawing/2014/main" id="{C5E93364-38AF-969E-6B64-185F78D95C11}"/>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F361C560-920D-6BE5-9476-E0C6AFCC65BC}"/>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16020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half, right side imager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50035"/>
            <a:ext cx="11049000" cy="12574587"/>
          </a:xfrm>
          <a:solidFill>
            <a:srgbClr val="E0E0E0"/>
          </a:solidFill>
        </p:spPr>
        <p:txBody>
          <a:bodyPr anchor="ctr"/>
          <a:lstStyle>
            <a:lvl1pPr algn="ctr">
              <a:defRPr>
                <a:solidFill>
                  <a:schemeClr val="tx1"/>
                </a:solidFill>
              </a:defRPr>
            </a:lvl1pPr>
          </a:lstStyle>
          <a:p>
            <a:r>
              <a:rPr lang="en-US" dirty="0"/>
              <a:t>Place imagery here</a:t>
            </a:r>
          </a:p>
        </p:txBody>
      </p:sp>
      <p:sp>
        <p:nvSpPr>
          <p:cNvPr id="4" name="Title 1">
            <a:extLst>
              <a:ext uri="{FF2B5EF4-FFF2-40B4-BE49-F238E27FC236}">
                <a16:creationId xmlns:a16="http://schemas.microsoft.com/office/drawing/2014/main" id="{753D1387-1AEB-51D7-32CA-2489D1480281}"/>
              </a:ext>
            </a:extLst>
          </p:cNvPr>
          <p:cNvSpPr>
            <a:spLocks noGrp="1"/>
          </p:cNvSpPr>
          <p:nvPr>
            <p:ph type="title"/>
          </p:nvPr>
        </p:nvSpPr>
        <p:spPr>
          <a:xfrm>
            <a:off x="537972" y="396574"/>
            <a:ext cx="11050589" cy="11600163"/>
          </a:xfrm>
        </p:spPr>
        <p:txBody>
          <a:bodyPr rIns="457200"/>
          <a:lstStyle>
            <a:lvl1pPr>
              <a:lnSpc>
                <a:spcPct val="100000"/>
              </a:lnSpc>
              <a:defRPr>
                <a:solidFill>
                  <a:schemeClr val="tx2"/>
                </a:solidFill>
              </a:defRPr>
            </a:lvl1pPr>
          </a:lstStyle>
          <a:p>
            <a:r>
              <a:rPr lang="en-US" dirty="0"/>
              <a:t>Click to edit Master title style</a:t>
            </a:r>
          </a:p>
        </p:txBody>
      </p:sp>
      <p:sp>
        <p:nvSpPr>
          <p:cNvPr id="8" name="Footer Placeholder 1">
            <a:extLst>
              <a:ext uri="{FF2B5EF4-FFF2-40B4-BE49-F238E27FC236}">
                <a16:creationId xmlns:a16="http://schemas.microsoft.com/office/drawing/2014/main" id="{28C492E8-5CB5-C92B-6CD6-CCDEF8E48EB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Tree>
    <p:extLst>
      <p:ext uri="{BB962C8B-B14F-4D97-AF65-F5344CB8AC3E}">
        <p14:creationId xmlns:p14="http://schemas.microsoft.com/office/powerpoint/2010/main" val="851425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2 images">
    <p:spTree>
      <p:nvGrpSpPr>
        <p:cNvPr id="1" name=""/>
        <p:cNvGrpSpPr/>
        <p:nvPr/>
      </p:nvGrpSpPr>
      <p:grpSpPr>
        <a:xfrm>
          <a:off x="0" y="0"/>
          <a:ext cx="0" cy="0"/>
          <a:chOff x="0" y="0"/>
          <a:chExt cx="0" cy="0"/>
        </a:xfrm>
      </p:grpSpPr>
      <p:sp>
        <p:nvSpPr>
          <p:cNvPr id="14" name="Picture Placeholder 6">
            <a:extLst>
              <a:ext uri="{FF2B5EF4-FFF2-40B4-BE49-F238E27FC236}">
                <a16:creationId xmlns:a16="http://schemas.microsoft.com/office/drawing/2014/main" id="{81C1AB2F-C9F7-0751-0A76-85DF06D92937}"/>
              </a:ext>
            </a:extLst>
          </p:cNvPr>
          <p:cNvSpPr>
            <a:spLocks noGrp="1"/>
          </p:cNvSpPr>
          <p:nvPr>
            <p:ph type="pic" sz="quarter" idx="12" hasCustomPrompt="1"/>
          </p:nvPr>
        </p:nvSpPr>
        <p:spPr>
          <a:xfrm>
            <a:off x="12838303" y="533400"/>
            <a:ext cx="5486400" cy="5486400"/>
          </a:xfrm>
          <a:solidFill>
            <a:srgbClr val="E0E0E0"/>
          </a:solidFill>
        </p:spPr>
        <p:txBody>
          <a:bodyPr anchor="ctr"/>
          <a:lstStyle>
            <a:lvl1pPr algn="ctr">
              <a:defRPr>
                <a:solidFill>
                  <a:schemeClr val="tx1"/>
                </a:solidFill>
              </a:defRPr>
            </a:lvl1pPr>
          </a:lstStyle>
          <a:p>
            <a:r>
              <a:rPr lang="en-US" dirty="0"/>
              <a:t>Place imagery here</a:t>
            </a:r>
          </a:p>
        </p:txBody>
      </p:sp>
      <p:sp>
        <p:nvSpPr>
          <p:cNvPr id="16" name="Picture Placeholder 6">
            <a:extLst>
              <a:ext uri="{FF2B5EF4-FFF2-40B4-BE49-F238E27FC236}">
                <a16:creationId xmlns:a16="http://schemas.microsoft.com/office/drawing/2014/main" id="{C30E6080-9E57-84EE-DA6B-A3ABABE24DBA}"/>
              </a:ext>
            </a:extLst>
          </p:cNvPr>
          <p:cNvSpPr>
            <a:spLocks noGrp="1"/>
          </p:cNvSpPr>
          <p:nvPr>
            <p:ph type="pic" sz="quarter" idx="13" hasCustomPrompt="1"/>
          </p:nvPr>
        </p:nvSpPr>
        <p:spPr>
          <a:xfrm>
            <a:off x="18317316" y="6019800"/>
            <a:ext cx="5486400" cy="5486400"/>
          </a:xfrm>
          <a:solidFill>
            <a:srgbClr val="E0E0E0"/>
          </a:solidFill>
        </p:spPr>
        <p:txBody>
          <a:bodyPr anchor="ctr"/>
          <a:lstStyle>
            <a:lvl1pPr algn="ctr">
              <a:defRPr>
                <a:solidFill>
                  <a:schemeClr val="tx1"/>
                </a:solidFill>
              </a:defRPr>
            </a:lvl1pPr>
          </a:lstStyle>
          <a:p>
            <a:r>
              <a:rPr lang="en-US" dirty="0"/>
              <a:t>Place imagery here</a:t>
            </a:r>
          </a:p>
        </p:txBody>
      </p:sp>
      <p:sp>
        <p:nvSpPr>
          <p:cNvPr id="4" name="Title 1">
            <a:extLst>
              <a:ext uri="{FF2B5EF4-FFF2-40B4-BE49-F238E27FC236}">
                <a16:creationId xmlns:a16="http://schemas.microsoft.com/office/drawing/2014/main" id="{753D1387-1AEB-51D7-32CA-2489D1480281}"/>
              </a:ext>
            </a:extLst>
          </p:cNvPr>
          <p:cNvSpPr>
            <a:spLocks noGrp="1"/>
          </p:cNvSpPr>
          <p:nvPr>
            <p:ph type="title"/>
          </p:nvPr>
        </p:nvSpPr>
        <p:spPr>
          <a:xfrm>
            <a:off x="537972" y="396574"/>
            <a:ext cx="11050589" cy="11600163"/>
          </a:xfrm>
        </p:spPr>
        <p:txBody>
          <a:bodyPr rIns="457200"/>
          <a:lstStyle>
            <a:lvl1pPr>
              <a:lnSpc>
                <a:spcPct val="100000"/>
              </a:lnSpc>
              <a:defRPr>
                <a:solidFill>
                  <a:schemeClr val="tx2"/>
                </a:solidFill>
              </a:defRPr>
            </a:lvl1pPr>
          </a:lstStyle>
          <a:p>
            <a:r>
              <a:rPr lang="en-US" dirty="0"/>
              <a:t>Click to edit Master title style</a:t>
            </a:r>
          </a:p>
        </p:txBody>
      </p:sp>
      <p:sp>
        <p:nvSpPr>
          <p:cNvPr id="8" name="Footer Placeholder 1">
            <a:extLst>
              <a:ext uri="{FF2B5EF4-FFF2-40B4-BE49-F238E27FC236}">
                <a16:creationId xmlns:a16="http://schemas.microsoft.com/office/drawing/2014/main" id="{28C492E8-5CB5-C92B-6CD6-CCDEF8E48EB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Slide Number Placeholder 1">
            <a:extLst>
              <a:ext uri="{FF2B5EF4-FFF2-40B4-BE49-F238E27FC236}">
                <a16:creationId xmlns:a16="http://schemas.microsoft.com/office/drawing/2014/main" id="{2A0469CA-AF8F-2468-90C2-EFA3C3F1265E}"/>
              </a:ext>
            </a:extLst>
          </p:cNvPr>
          <p:cNvSpPr>
            <a:spLocks noGrp="1"/>
          </p:cNvSpPr>
          <p:nvPr>
            <p:ph type="sldNum" sz="quarter" idx="10"/>
          </p:nvPr>
        </p:nvSpPr>
        <p:spPr/>
        <p:txBody>
          <a:bodyPr/>
          <a:lstStyle/>
          <a:p>
            <a:fld id="{86CB4B4D-7CA3-9044-876B-883B54F8677D}" type="slidenum">
              <a:rPr lang="en-US" smtClean="0"/>
              <a:pPr/>
              <a:t>‹#›</a:t>
            </a:fld>
            <a:endParaRPr lang="en-US" dirty="0"/>
          </a:p>
        </p:txBody>
      </p:sp>
      <p:sp>
        <p:nvSpPr>
          <p:cNvPr id="5" name="Freeform: Shape 4">
            <a:extLst>
              <a:ext uri="{FF2B5EF4-FFF2-40B4-BE49-F238E27FC236}">
                <a16:creationId xmlns:a16="http://schemas.microsoft.com/office/drawing/2014/main" id="{0725C273-910E-ABAB-7039-29CA650C34E8}"/>
              </a:ext>
            </a:extLst>
          </p:cNvPr>
          <p:cNvSpPr>
            <a:spLocks noChangeAspect="1"/>
          </p:cNvSpPr>
          <p:nvPr userDrawn="1"/>
        </p:nvSpPr>
        <p:spPr>
          <a:xfrm rot="16200000" flipH="1">
            <a:off x="21068255" y="1911000"/>
            <a:ext cx="1370897" cy="1371600"/>
          </a:xfrm>
          <a:custGeom>
            <a:avLst/>
            <a:gdLst>
              <a:gd name="connsiteX0" fmla="*/ 716288 w 1432576"/>
              <a:gd name="connsiteY0" fmla="*/ 717023 h 1433311"/>
              <a:gd name="connsiteX1" fmla="*/ 210111 w 1432576"/>
              <a:gd name="connsiteY1" fmla="*/ 927134 h 1433311"/>
              <a:gd name="connsiteX2" fmla="*/ 0 w 1432576"/>
              <a:gd name="connsiteY2" fmla="*/ 1433311 h 1433311"/>
              <a:gd name="connsiteX3" fmla="*/ 716288 w 1432576"/>
              <a:gd name="connsiteY3" fmla="*/ 1433311 h 1433311"/>
              <a:gd name="connsiteX4" fmla="*/ 1432576 w 1432576"/>
              <a:gd name="connsiteY4" fmla="*/ 1433311 h 1433311"/>
              <a:gd name="connsiteX5" fmla="*/ 1222465 w 1432576"/>
              <a:gd name="connsiteY5" fmla="*/ 927134 h 1433311"/>
              <a:gd name="connsiteX6" fmla="*/ 716288 w 1432576"/>
              <a:gd name="connsiteY6" fmla="*/ 717023 h 1433311"/>
              <a:gd name="connsiteX7" fmla="*/ 1222465 w 1432576"/>
              <a:gd name="connsiteY7" fmla="*/ 210111 h 1433311"/>
              <a:gd name="connsiteX8" fmla="*/ 1432576 w 1432576"/>
              <a:gd name="connsiteY8" fmla="*/ 716288 h 1433311"/>
              <a:gd name="connsiteX9" fmla="*/ 716288 w 1432576"/>
              <a:gd name="connsiteY9" fmla="*/ 716288 h 1433311"/>
              <a:gd name="connsiteX10" fmla="*/ 0 w 1432576"/>
              <a:gd name="connsiteY10" fmla="*/ 716288 h 1433311"/>
              <a:gd name="connsiteX11" fmla="*/ 210111 w 1432576"/>
              <a:gd name="connsiteY11" fmla="*/ 210111 h 1433311"/>
              <a:gd name="connsiteX12" fmla="*/ 716288 w 1432576"/>
              <a:gd name="connsiteY12" fmla="*/ 0 h 1433311"/>
              <a:gd name="connsiteX13" fmla="*/ 1222465 w 1432576"/>
              <a:gd name="connsiteY13" fmla="*/ 210111 h 143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3311">
                <a:moveTo>
                  <a:pt x="716288" y="717023"/>
                </a:moveTo>
                <a:cubicBezTo>
                  <a:pt x="526013" y="717023"/>
                  <a:pt x="343818" y="792692"/>
                  <a:pt x="210111" y="927134"/>
                </a:cubicBezTo>
                <a:cubicBezTo>
                  <a:pt x="76404" y="1061575"/>
                  <a:pt x="0" y="1243036"/>
                  <a:pt x="0" y="1433311"/>
                </a:cubicBezTo>
                <a:lnTo>
                  <a:pt x="716288" y="1433311"/>
                </a:lnTo>
                <a:lnTo>
                  <a:pt x="1432576" y="1433311"/>
                </a:lnTo>
                <a:cubicBezTo>
                  <a:pt x="1432576" y="1243036"/>
                  <a:pt x="1356907" y="1060841"/>
                  <a:pt x="1222465" y="927134"/>
                </a:cubicBezTo>
                <a:cubicBezTo>
                  <a:pt x="1088023" y="793426"/>
                  <a:pt x="906564" y="717023"/>
                  <a:pt x="716288" y="717023"/>
                </a:cubicBezTo>
                <a:close/>
                <a:moveTo>
                  <a:pt x="1222465" y="210111"/>
                </a:moveTo>
                <a:cubicBezTo>
                  <a:pt x="1356907" y="344553"/>
                  <a:pt x="1432576" y="526747"/>
                  <a:pt x="1432576" y="716288"/>
                </a:cubicBezTo>
                <a:lnTo>
                  <a:pt x="716288" y="716288"/>
                </a:lnTo>
                <a:lnTo>
                  <a:pt x="0" y="716288"/>
                </a:lnTo>
                <a:cubicBezTo>
                  <a:pt x="0" y="526012"/>
                  <a:pt x="75669" y="343818"/>
                  <a:pt x="210111" y="210111"/>
                </a:cubicBezTo>
                <a:cubicBezTo>
                  <a:pt x="344553" y="76404"/>
                  <a:pt x="526747" y="0"/>
                  <a:pt x="716288" y="0"/>
                </a:cubicBezTo>
                <a:cubicBezTo>
                  <a:pt x="905829" y="0"/>
                  <a:pt x="1088758" y="75669"/>
                  <a:pt x="1222465" y="210111"/>
                </a:cubicBezTo>
                <a:close/>
              </a:path>
            </a:pathLst>
          </a:custGeom>
          <a:solidFill>
            <a:schemeClr val="accent6"/>
          </a:solidFill>
          <a:ln w="7342" cap="flat">
            <a:noFill/>
            <a:prstDash val="solid"/>
            <a:miter/>
          </a:ln>
        </p:spPr>
        <p:txBody>
          <a:bodyPr rtlCol="0" anchor="ctr"/>
          <a:lstStyle/>
          <a:p>
            <a:endParaRPr lang="uk-UA"/>
          </a:p>
        </p:txBody>
      </p:sp>
      <p:sp>
        <p:nvSpPr>
          <p:cNvPr id="6" name="Freeform: Shape 5">
            <a:extLst>
              <a:ext uri="{FF2B5EF4-FFF2-40B4-BE49-F238E27FC236}">
                <a16:creationId xmlns:a16="http://schemas.microsoft.com/office/drawing/2014/main" id="{41E533EA-8590-DE0F-349C-BE183B060DF8}"/>
              </a:ext>
            </a:extLst>
          </p:cNvPr>
          <p:cNvSpPr>
            <a:spLocks noChangeAspect="1"/>
          </p:cNvSpPr>
          <p:nvPr userDrawn="1"/>
        </p:nvSpPr>
        <p:spPr>
          <a:xfrm flipH="1">
            <a:off x="18324703" y="3276600"/>
            <a:ext cx="2743200" cy="2743200"/>
          </a:xfrm>
          <a:custGeom>
            <a:avLst/>
            <a:gdLst>
              <a:gd name="connsiteX0" fmla="*/ 1432576 w 1432576"/>
              <a:gd name="connsiteY0" fmla="*/ 1432576 h 1432576"/>
              <a:gd name="connsiteX1" fmla="*/ 1432576 w 1432576"/>
              <a:gd name="connsiteY1" fmla="*/ 716288 h 1432576"/>
              <a:gd name="connsiteX2" fmla="*/ 1432576 w 1432576"/>
              <a:gd name="connsiteY2" fmla="*/ 0 h 1432576"/>
              <a:gd name="connsiteX3" fmla="*/ 716288 w 1432576"/>
              <a:gd name="connsiteY3" fmla="*/ 0 h 1432576"/>
              <a:gd name="connsiteX4" fmla="*/ 1432576 w 1432576"/>
              <a:gd name="connsiteY4" fmla="*/ 716288 h 1432576"/>
              <a:gd name="connsiteX5" fmla="*/ 716288 w 1432576"/>
              <a:gd name="connsiteY5" fmla="*/ 1432576 h 1432576"/>
              <a:gd name="connsiteX6" fmla="*/ 1432576 w 1432576"/>
              <a:gd name="connsiteY6" fmla="*/ 1432576 h 1432576"/>
              <a:gd name="connsiteX7" fmla="*/ 0 w 1432576"/>
              <a:gd name="connsiteY7" fmla="*/ 1432576 h 1432576"/>
              <a:gd name="connsiteX8" fmla="*/ 0 w 1432576"/>
              <a:gd name="connsiteY8" fmla="*/ 716288 h 1432576"/>
              <a:gd name="connsiteX9" fmla="*/ 0 w 1432576"/>
              <a:gd name="connsiteY9" fmla="*/ 0 h 1432576"/>
              <a:gd name="connsiteX10" fmla="*/ 716288 w 1432576"/>
              <a:gd name="connsiteY10" fmla="*/ 716288 h 1432576"/>
              <a:gd name="connsiteX11" fmla="*/ 0 w 1432576"/>
              <a:gd name="connsiteY11" fmla="*/ 1432576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576" h="1432576">
                <a:moveTo>
                  <a:pt x="1432576" y="1432576"/>
                </a:moveTo>
                <a:lnTo>
                  <a:pt x="1432576" y="716288"/>
                </a:lnTo>
                <a:lnTo>
                  <a:pt x="1432576" y="0"/>
                </a:lnTo>
                <a:lnTo>
                  <a:pt x="716288" y="0"/>
                </a:lnTo>
                <a:lnTo>
                  <a:pt x="1432576" y="716288"/>
                </a:lnTo>
                <a:lnTo>
                  <a:pt x="716288" y="1432576"/>
                </a:lnTo>
                <a:lnTo>
                  <a:pt x="1432576" y="1432576"/>
                </a:lnTo>
                <a:close/>
                <a:moveTo>
                  <a:pt x="0" y="1432576"/>
                </a:moveTo>
                <a:lnTo>
                  <a:pt x="0" y="716288"/>
                </a:lnTo>
                <a:lnTo>
                  <a:pt x="0" y="0"/>
                </a:lnTo>
                <a:lnTo>
                  <a:pt x="716288" y="716288"/>
                </a:lnTo>
                <a:lnTo>
                  <a:pt x="0" y="1432576"/>
                </a:lnTo>
                <a:close/>
              </a:path>
            </a:pathLst>
          </a:custGeom>
          <a:solidFill>
            <a:schemeClr val="accent2"/>
          </a:solidFill>
          <a:ln w="7342" cap="flat">
            <a:noFill/>
            <a:prstDash val="solid"/>
            <a:miter/>
          </a:ln>
        </p:spPr>
        <p:txBody>
          <a:bodyPr rtlCol="0" anchor="ctr"/>
          <a:lstStyle/>
          <a:p>
            <a:endParaRPr lang="uk-UA"/>
          </a:p>
        </p:txBody>
      </p:sp>
      <p:sp>
        <p:nvSpPr>
          <p:cNvPr id="9" name="Freeform: Shape 8">
            <a:extLst>
              <a:ext uri="{FF2B5EF4-FFF2-40B4-BE49-F238E27FC236}">
                <a16:creationId xmlns:a16="http://schemas.microsoft.com/office/drawing/2014/main" id="{88251BCE-F84F-CDB9-5799-A14EFE7267CE}"/>
              </a:ext>
            </a:extLst>
          </p:cNvPr>
          <p:cNvSpPr>
            <a:spLocks noChangeAspect="1"/>
          </p:cNvSpPr>
          <p:nvPr userDrawn="1"/>
        </p:nvSpPr>
        <p:spPr>
          <a:xfrm flipH="1">
            <a:off x="14179740" y="10134600"/>
            <a:ext cx="1371600" cy="1371600"/>
          </a:xfrm>
          <a:custGeom>
            <a:avLst/>
            <a:gdLst>
              <a:gd name="connsiteX0" fmla="*/ 1432576 w 1432576"/>
              <a:gd name="connsiteY0" fmla="*/ 1432576 h 1432576"/>
              <a:gd name="connsiteX1" fmla="*/ 1432576 w 1432576"/>
              <a:gd name="connsiteY1" fmla="*/ 0 h 1432576"/>
              <a:gd name="connsiteX2" fmla="*/ 716288 w 1432576"/>
              <a:gd name="connsiteY2" fmla="*/ 716288 h 1432576"/>
              <a:gd name="connsiteX3" fmla="*/ 0 w 1432576"/>
              <a:gd name="connsiteY3" fmla="*/ 0 h 1432576"/>
              <a:gd name="connsiteX4" fmla="*/ 0 w 1432576"/>
              <a:gd name="connsiteY4" fmla="*/ 1432576 h 1432576"/>
              <a:gd name="connsiteX5" fmla="*/ 716288 w 1432576"/>
              <a:gd name="connsiteY5" fmla="*/ 716288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576" h="1432576">
                <a:moveTo>
                  <a:pt x="1432576" y="1432576"/>
                </a:moveTo>
                <a:lnTo>
                  <a:pt x="1432576" y="0"/>
                </a:lnTo>
                <a:lnTo>
                  <a:pt x="716288" y="716288"/>
                </a:lnTo>
                <a:lnTo>
                  <a:pt x="0" y="0"/>
                </a:lnTo>
                <a:lnTo>
                  <a:pt x="0" y="1432576"/>
                </a:lnTo>
                <a:lnTo>
                  <a:pt x="716288" y="716288"/>
                </a:lnTo>
                <a:close/>
              </a:path>
            </a:pathLst>
          </a:custGeom>
          <a:solidFill>
            <a:srgbClr val="D02670"/>
          </a:solidFill>
          <a:ln w="7342" cap="flat">
            <a:noFill/>
            <a:prstDash val="solid"/>
            <a:miter/>
          </a:ln>
        </p:spPr>
        <p:txBody>
          <a:bodyPr rtlCol="0" anchor="ctr"/>
          <a:lstStyle/>
          <a:p>
            <a:endParaRPr lang="uk-UA"/>
          </a:p>
        </p:txBody>
      </p:sp>
      <p:sp>
        <p:nvSpPr>
          <p:cNvPr id="10" name="Freeform: Shape 9">
            <a:extLst>
              <a:ext uri="{FF2B5EF4-FFF2-40B4-BE49-F238E27FC236}">
                <a16:creationId xmlns:a16="http://schemas.microsoft.com/office/drawing/2014/main" id="{BFC866D6-5536-2CD8-01E8-CB96AF8C909A}"/>
              </a:ext>
            </a:extLst>
          </p:cNvPr>
          <p:cNvSpPr>
            <a:spLocks noChangeAspect="1"/>
          </p:cNvSpPr>
          <p:nvPr userDrawn="1"/>
        </p:nvSpPr>
        <p:spPr>
          <a:xfrm flipH="1">
            <a:off x="22439503" y="4808917"/>
            <a:ext cx="1371600" cy="1210883"/>
          </a:xfrm>
          <a:custGeom>
            <a:avLst/>
            <a:gdLst>
              <a:gd name="connsiteX0" fmla="*/ 1243035 w 2006341"/>
              <a:gd name="connsiteY0" fmla="*/ 124157 h 1771251"/>
              <a:gd name="connsiteX1" fmla="*/ 1284176 w 2006341"/>
              <a:gd name="connsiteY1" fmla="*/ 0 h 1771251"/>
              <a:gd name="connsiteX2" fmla="*/ 2005607 w 2006341"/>
              <a:gd name="connsiteY2" fmla="*/ 0 h 1771251"/>
              <a:gd name="connsiteX3" fmla="*/ 2005607 w 2006341"/>
              <a:gd name="connsiteY3" fmla="*/ 124157 h 1771251"/>
              <a:gd name="connsiteX4" fmla="*/ 1243035 w 2006341"/>
              <a:gd name="connsiteY4" fmla="*/ 124157 h 1771251"/>
              <a:gd name="connsiteX5" fmla="*/ 0 w 2006341"/>
              <a:gd name="connsiteY5" fmla="*/ 124157 h 1771251"/>
              <a:gd name="connsiteX6" fmla="*/ 0 w 2006341"/>
              <a:gd name="connsiteY6" fmla="*/ 0 h 1771251"/>
              <a:gd name="connsiteX7" fmla="*/ 721430 w 2006341"/>
              <a:gd name="connsiteY7" fmla="*/ 0 h 1771251"/>
              <a:gd name="connsiteX8" fmla="*/ 762571 w 2006341"/>
              <a:gd name="connsiteY8" fmla="*/ 124157 h 1771251"/>
              <a:gd name="connsiteX9" fmla="*/ 0 w 2006341"/>
              <a:gd name="connsiteY9" fmla="*/ 124157 h 1771251"/>
              <a:gd name="connsiteX10" fmla="*/ 1881450 w 2006341"/>
              <a:gd name="connsiteY10" fmla="*/ 354104 h 1771251"/>
              <a:gd name="connsiteX11" fmla="*/ 2005607 w 2006341"/>
              <a:gd name="connsiteY11" fmla="*/ 354104 h 1771251"/>
              <a:gd name="connsiteX12" fmla="*/ 2005607 w 2006341"/>
              <a:gd name="connsiteY12" fmla="*/ 229947 h 1771251"/>
              <a:gd name="connsiteX13" fmla="*/ 1207772 w 2006341"/>
              <a:gd name="connsiteY13" fmla="*/ 229947 h 1771251"/>
              <a:gd name="connsiteX14" fmla="*/ 1166631 w 2006341"/>
              <a:gd name="connsiteY14" fmla="*/ 354104 h 1771251"/>
              <a:gd name="connsiteX15" fmla="*/ 1881450 w 2006341"/>
              <a:gd name="connsiteY15" fmla="*/ 354104 h 1771251"/>
              <a:gd name="connsiteX16" fmla="*/ 124891 w 2006341"/>
              <a:gd name="connsiteY16" fmla="*/ 354104 h 1771251"/>
              <a:gd name="connsiteX17" fmla="*/ 734 w 2006341"/>
              <a:gd name="connsiteY17" fmla="*/ 354104 h 1771251"/>
              <a:gd name="connsiteX18" fmla="*/ 734 w 2006341"/>
              <a:gd name="connsiteY18" fmla="*/ 229947 h 1771251"/>
              <a:gd name="connsiteX19" fmla="*/ 798569 w 2006341"/>
              <a:gd name="connsiteY19" fmla="*/ 229947 h 1771251"/>
              <a:gd name="connsiteX20" fmla="*/ 839710 w 2006341"/>
              <a:gd name="connsiteY20" fmla="*/ 354104 h 1771251"/>
              <a:gd name="connsiteX21" fmla="*/ 124891 w 2006341"/>
              <a:gd name="connsiteY21" fmla="*/ 354104 h 1771251"/>
              <a:gd name="connsiteX22" fmla="*/ 1757293 w 2006341"/>
              <a:gd name="connsiteY22" fmla="*/ 584785 h 1771251"/>
              <a:gd name="connsiteX23" fmla="*/ 1757293 w 2006341"/>
              <a:gd name="connsiteY23" fmla="*/ 460628 h 1771251"/>
              <a:gd name="connsiteX24" fmla="*/ 1132103 w 2006341"/>
              <a:gd name="connsiteY24" fmla="*/ 460628 h 1771251"/>
              <a:gd name="connsiteX25" fmla="*/ 1090962 w 2006341"/>
              <a:gd name="connsiteY25" fmla="*/ 584785 h 1771251"/>
              <a:gd name="connsiteX26" fmla="*/ 1757293 w 2006341"/>
              <a:gd name="connsiteY26" fmla="*/ 584785 h 1771251"/>
              <a:gd name="connsiteX27" fmla="*/ 1757293 w 2006341"/>
              <a:gd name="connsiteY27" fmla="*/ 584785 h 1771251"/>
              <a:gd name="connsiteX28" fmla="*/ 249048 w 2006341"/>
              <a:gd name="connsiteY28" fmla="*/ 584785 h 1771251"/>
              <a:gd name="connsiteX29" fmla="*/ 249048 w 2006341"/>
              <a:gd name="connsiteY29" fmla="*/ 460628 h 1771251"/>
              <a:gd name="connsiteX30" fmla="*/ 874239 w 2006341"/>
              <a:gd name="connsiteY30" fmla="*/ 460628 h 1771251"/>
              <a:gd name="connsiteX31" fmla="*/ 915379 w 2006341"/>
              <a:gd name="connsiteY31" fmla="*/ 584785 h 1771251"/>
              <a:gd name="connsiteX32" fmla="*/ 249048 w 2006341"/>
              <a:gd name="connsiteY32" fmla="*/ 584785 h 1771251"/>
              <a:gd name="connsiteX33" fmla="*/ 1346622 w 2006341"/>
              <a:gd name="connsiteY33" fmla="*/ 832364 h 1771251"/>
              <a:gd name="connsiteX34" fmla="*/ 1375273 w 2006341"/>
              <a:gd name="connsiteY34" fmla="*/ 754490 h 1771251"/>
              <a:gd name="connsiteX35" fmla="*/ 1375273 w 2006341"/>
              <a:gd name="connsiteY35" fmla="*/ 832364 h 1771251"/>
              <a:gd name="connsiteX36" fmla="*/ 1757293 w 2006341"/>
              <a:gd name="connsiteY36" fmla="*/ 832364 h 1771251"/>
              <a:gd name="connsiteX37" fmla="*/ 1757293 w 2006341"/>
              <a:gd name="connsiteY37" fmla="*/ 690575 h 1771251"/>
              <a:gd name="connsiteX38" fmla="*/ 1055698 w 2006341"/>
              <a:gd name="connsiteY38" fmla="*/ 690575 h 1771251"/>
              <a:gd name="connsiteX39" fmla="*/ 1008681 w 2006341"/>
              <a:gd name="connsiteY39" fmla="*/ 832364 h 1771251"/>
              <a:gd name="connsiteX40" fmla="*/ 1346622 w 2006341"/>
              <a:gd name="connsiteY40" fmla="*/ 832364 h 1771251"/>
              <a:gd name="connsiteX41" fmla="*/ 1346622 w 2006341"/>
              <a:gd name="connsiteY41" fmla="*/ 832364 h 1771251"/>
              <a:gd name="connsiteX42" fmla="*/ 249048 w 2006341"/>
              <a:gd name="connsiteY42" fmla="*/ 832364 h 1771251"/>
              <a:gd name="connsiteX43" fmla="*/ 249048 w 2006341"/>
              <a:gd name="connsiteY43" fmla="*/ 690575 h 1771251"/>
              <a:gd name="connsiteX44" fmla="*/ 950643 w 2006341"/>
              <a:gd name="connsiteY44" fmla="*/ 690575 h 1771251"/>
              <a:gd name="connsiteX45" fmla="*/ 997661 w 2006341"/>
              <a:gd name="connsiteY45" fmla="*/ 832364 h 1771251"/>
              <a:gd name="connsiteX46" fmla="*/ 658985 w 2006341"/>
              <a:gd name="connsiteY46" fmla="*/ 832364 h 1771251"/>
              <a:gd name="connsiteX47" fmla="*/ 631068 w 2006341"/>
              <a:gd name="connsiteY47" fmla="*/ 754490 h 1771251"/>
              <a:gd name="connsiteX48" fmla="*/ 631068 w 2006341"/>
              <a:gd name="connsiteY48" fmla="*/ 832364 h 1771251"/>
              <a:gd name="connsiteX49" fmla="*/ 249048 w 2006341"/>
              <a:gd name="connsiteY49" fmla="*/ 832364 h 1771251"/>
              <a:gd name="connsiteX50" fmla="*/ 1376008 w 2006341"/>
              <a:gd name="connsiteY50" fmla="*/ 1062310 h 1771251"/>
              <a:gd name="connsiteX51" fmla="*/ 1376008 w 2006341"/>
              <a:gd name="connsiteY51" fmla="*/ 938154 h 1771251"/>
              <a:gd name="connsiteX52" fmla="*/ 1758028 w 2006341"/>
              <a:gd name="connsiteY52" fmla="*/ 938154 h 1771251"/>
              <a:gd name="connsiteX53" fmla="*/ 1758028 w 2006341"/>
              <a:gd name="connsiteY53" fmla="*/ 1062310 h 1771251"/>
              <a:gd name="connsiteX54" fmla="*/ 1376008 w 2006341"/>
              <a:gd name="connsiteY54" fmla="*/ 1062310 h 1771251"/>
              <a:gd name="connsiteX55" fmla="*/ 742001 w 2006341"/>
              <a:gd name="connsiteY55" fmla="*/ 1062310 h 1771251"/>
              <a:gd name="connsiteX56" fmla="*/ 697187 w 2006341"/>
              <a:gd name="connsiteY56" fmla="*/ 938154 h 1771251"/>
              <a:gd name="connsiteX57" fmla="*/ 1307685 w 2006341"/>
              <a:gd name="connsiteY57" fmla="*/ 938154 h 1771251"/>
              <a:gd name="connsiteX58" fmla="*/ 1262136 w 2006341"/>
              <a:gd name="connsiteY58" fmla="*/ 1062310 h 1771251"/>
              <a:gd name="connsiteX59" fmla="*/ 742001 w 2006341"/>
              <a:gd name="connsiteY59" fmla="*/ 1062310 h 1771251"/>
              <a:gd name="connsiteX60" fmla="*/ 742001 w 2006341"/>
              <a:gd name="connsiteY60" fmla="*/ 1062310 h 1771251"/>
              <a:gd name="connsiteX61" fmla="*/ 249048 w 2006341"/>
              <a:gd name="connsiteY61" fmla="*/ 1062310 h 1771251"/>
              <a:gd name="connsiteX62" fmla="*/ 249048 w 2006341"/>
              <a:gd name="connsiteY62" fmla="*/ 938154 h 1771251"/>
              <a:gd name="connsiteX63" fmla="*/ 631068 w 2006341"/>
              <a:gd name="connsiteY63" fmla="*/ 938154 h 1771251"/>
              <a:gd name="connsiteX64" fmla="*/ 631068 w 2006341"/>
              <a:gd name="connsiteY64" fmla="*/ 1062310 h 1771251"/>
              <a:gd name="connsiteX65" fmla="*/ 249048 w 2006341"/>
              <a:gd name="connsiteY65" fmla="*/ 1062310 h 1771251"/>
              <a:gd name="connsiteX66" fmla="*/ 1376008 w 2006341"/>
              <a:gd name="connsiteY66" fmla="*/ 1310624 h 1771251"/>
              <a:gd name="connsiteX67" fmla="*/ 1376008 w 2006341"/>
              <a:gd name="connsiteY67" fmla="*/ 1168835 h 1771251"/>
              <a:gd name="connsiteX68" fmla="*/ 1758028 w 2006341"/>
              <a:gd name="connsiteY68" fmla="*/ 1168835 h 1771251"/>
              <a:gd name="connsiteX69" fmla="*/ 1758028 w 2006341"/>
              <a:gd name="connsiteY69" fmla="*/ 1310624 h 1771251"/>
              <a:gd name="connsiteX70" fmla="*/ 1376008 w 2006341"/>
              <a:gd name="connsiteY70" fmla="*/ 1310624 h 1771251"/>
              <a:gd name="connsiteX71" fmla="*/ 831629 w 2006341"/>
              <a:gd name="connsiteY71" fmla="*/ 1310624 h 1771251"/>
              <a:gd name="connsiteX72" fmla="*/ 780203 w 2006341"/>
              <a:gd name="connsiteY72" fmla="*/ 1168835 h 1771251"/>
              <a:gd name="connsiteX73" fmla="*/ 1222465 w 2006341"/>
              <a:gd name="connsiteY73" fmla="*/ 1168835 h 1771251"/>
              <a:gd name="connsiteX74" fmla="*/ 1170305 w 2006341"/>
              <a:gd name="connsiteY74" fmla="*/ 1310624 h 1771251"/>
              <a:gd name="connsiteX75" fmla="*/ 831629 w 2006341"/>
              <a:gd name="connsiteY75" fmla="*/ 1310624 h 1771251"/>
              <a:gd name="connsiteX76" fmla="*/ 831629 w 2006341"/>
              <a:gd name="connsiteY76" fmla="*/ 1310624 h 1771251"/>
              <a:gd name="connsiteX77" fmla="*/ 249048 w 2006341"/>
              <a:gd name="connsiteY77" fmla="*/ 1310624 h 1771251"/>
              <a:gd name="connsiteX78" fmla="*/ 249048 w 2006341"/>
              <a:gd name="connsiteY78" fmla="*/ 1168835 h 1771251"/>
              <a:gd name="connsiteX79" fmla="*/ 631068 w 2006341"/>
              <a:gd name="connsiteY79" fmla="*/ 1168835 h 1771251"/>
              <a:gd name="connsiteX80" fmla="*/ 631068 w 2006341"/>
              <a:gd name="connsiteY80" fmla="*/ 1310624 h 1771251"/>
              <a:gd name="connsiteX81" fmla="*/ 249048 w 2006341"/>
              <a:gd name="connsiteY81" fmla="*/ 1310624 h 1771251"/>
              <a:gd name="connsiteX82" fmla="*/ 1376008 w 2006341"/>
              <a:gd name="connsiteY82" fmla="*/ 1647095 h 1771251"/>
              <a:gd name="connsiteX83" fmla="*/ 1376008 w 2006341"/>
              <a:gd name="connsiteY83" fmla="*/ 1771252 h 1771251"/>
              <a:gd name="connsiteX84" fmla="*/ 2006341 w 2006341"/>
              <a:gd name="connsiteY84" fmla="*/ 1771252 h 1771251"/>
              <a:gd name="connsiteX85" fmla="*/ 2006341 w 2006341"/>
              <a:gd name="connsiteY85" fmla="*/ 1647095 h 1771251"/>
              <a:gd name="connsiteX86" fmla="*/ 1376008 w 2006341"/>
              <a:gd name="connsiteY86" fmla="*/ 1647095 h 1771251"/>
              <a:gd name="connsiteX87" fmla="*/ 953582 w 2006341"/>
              <a:gd name="connsiteY87" fmla="*/ 1647095 h 1771251"/>
              <a:gd name="connsiteX88" fmla="*/ 998395 w 2006341"/>
              <a:gd name="connsiteY88" fmla="*/ 1770517 h 1771251"/>
              <a:gd name="connsiteX89" fmla="*/ 998395 w 2006341"/>
              <a:gd name="connsiteY89" fmla="*/ 1770517 h 1771251"/>
              <a:gd name="connsiteX90" fmla="*/ 999865 w 2006341"/>
              <a:gd name="connsiteY90" fmla="*/ 1770517 h 1771251"/>
              <a:gd name="connsiteX91" fmla="*/ 1045413 w 2006341"/>
              <a:gd name="connsiteY91" fmla="*/ 1646361 h 1771251"/>
              <a:gd name="connsiteX92" fmla="*/ 953582 w 2006341"/>
              <a:gd name="connsiteY92" fmla="*/ 1646361 h 1771251"/>
              <a:gd name="connsiteX93" fmla="*/ 915379 w 2006341"/>
              <a:gd name="connsiteY93" fmla="*/ 1540571 h 1771251"/>
              <a:gd name="connsiteX94" fmla="*/ 870566 w 2006341"/>
              <a:gd name="connsiteY94" fmla="*/ 1416414 h 1771251"/>
              <a:gd name="connsiteX95" fmla="*/ 1131368 w 2006341"/>
              <a:gd name="connsiteY95" fmla="*/ 1416414 h 1771251"/>
              <a:gd name="connsiteX96" fmla="*/ 1085819 w 2006341"/>
              <a:gd name="connsiteY96" fmla="*/ 1540571 h 1771251"/>
              <a:gd name="connsiteX97" fmla="*/ 915379 w 2006341"/>
              <a:gd name="connsiteY97" fmla="*/ 1540571 h 1771251"/>
              <a:gd name="connsiteX98" fmla="*/ 915379 w 2006341"/>
              <a:gd name="connsiteY98" fmla="*/ 1540571 h 1771251"/>
              <a:gd name="connsiteX99" fmla="*/ 0 w 2006341"/>
              <a:gd name="connsiteY99" fmla="*/ 1647095 h 1771251"/>
              <a:gd name="connsiteX100" fmla="*/ 0 w 2006341"/>
              <a:gd name="connsiteY100" fmla="*/ 1771252 h 1771251"/>
              <a:gd name="connsiteX101" fmla="*/ 630334 w 2006341"/>
              <a:gd name="connsiteY101" fmla="*/ 1771252 h 1771251"/>
              <a:gd name="connsiteX102" fmla="*/ 630334 w 2006341"/>
              <a:gd name="connsiteY102" fmla="*/ 1647095 h 1771251"/>
              <a:gd name="connsiteX103" fmla="*/ 0 w 2006341"/>
              <a:gd name="connsiteY103" fmla="*/ 1647095 h 1771251"/>
              <a:gd name="connsiteX104" fmla="*/ 1704399 w 2006341"/>
              <a:gd name="connsiteY104" fmla="*/ 1416414 h 1771251"/>
              <a:gd name="connsiteX105" fmla="*/ 1376008 w 2006341"/>
              <a:gd name="connsiteY105" fmla="*/ 1416414 h 1771251"/>
              <a:gd name="connsiteX106" fmla="*/ 1376008 w 2006341"/>
              <a:gd name="connsiteY106" fmla="*/ 1540571 h 1771251"/>
              <a:gd name="connsiteX107" fmla="*/ 2006341 w 2006341"/>
              <a:gd name="connsiteY107" fmla="*/ 1540571 h 1771251"/>
              <a:gd name="connsiteX108" fmla="*/ 2006341 w 2006341"/>
              <a:gd name="connsiteY108" fmla="*/ 1416414 h 1771251"/>
              <a:gd name="connsiteX109" fmla="*/ 1704399 w 2006341"/>
              <a:gd name="connsiteY109" fmla="*/ 1416414 h 1771251"/>
              <a:gd name="connsiteX110" fmla="*/ 1704399 w 2006341"/>
              <a:gd name="connsiteY110" fmla="*/ 1416414 h 1771251"/>
              <a:gd name="connsiteX111" fmla="*/ 0 w 2006341"/>
              <a:gd name="connsiteY111" fmla="*/ 1452412 h 1771251"/>
              <a:gd name="connsiteX112" fmla="*/ 0 w 2006341"/>
              <a:gd name="connsiteY112" fmla="*/ 1541305 h 1771251"/>
              <a:gd name="connsiteX113" fmla="*/ 630334 w 2006341"/>
              <a:gd name="connsiteY113" fmla="*/ 1541305 h 1771251"/>
              <a:gd name="connsiteX114" fmla="*/ 630334 w 2006341"/>
              <a:gd name="connsiteY114" fmla="*/ 1417149 h 1771251"/>
              <a:gd name="connsiteX115" fmla="*/ 0 w 2006341"/>
              <a:gd name="connsiteY115" fmla="*/ 1417149 h 1771251"/>
              <a:gd name="connsiteX116" fmla="*/ 0 w 2006341"/>
              <a:gd name="connsiteY116" fmla="*/ 1452412 h 17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2006341" h="1771251">
                <a:moveTo>
                  <a:pt x="1243035" y="124157"/>
                </a:moveTo>
                <a:lnTo>
                  <a:pt x="1284176" y="0"/>
                </a:lnTo>
                <a:lnTo>
                  <a:pt x="2005607" y="0"/>
                </a:lnTo>
                <a:lnTo>
                  <a:pt x="2005607" y="124157"/>
                </a:lnTo>
                <a:lnTo>
                  <a:pt x="1243035" y="124157"/>
                </a:lnTo>
                <a:close/>
                <a:moveTo>
                  <a:pt x="0" y="124157"/>
                </a:moveTo>
                <a:lnTo>
                  <a:pt x="0" y="0"/>
                </a:lnTo>
                <a:lnTo>
                  <a:pt x="721430" y="0"/>
                </a:lnTo>
                <a:lnTo>
                  <a:pt x="762571" y="124157"/>
                </a:lnTo>
                <a:lnTo>
                  <a:pt x="0" y="124157"/>
                </a:lnTo>
                <a:close/>
                <a:moveTo>
                  <a:pt x="1881450" y="354104"/>
                </a:moveTo>
                <a:lnTo>
                  <a:pt x="2005607" y="354104"/>
                </a:lnTo>
                <a:lnTo>
                  <a:pt x="2005607" y="229947"/>
                </a:lnTo>
                <a:lnTo>
                  <a:pt x="1207772" y="229947"/>
                </a:lnTo>
                <a:lnTo>
                  <a:pt x="1166631" y="354104"/>
                </a:lnTo>
                <a:lnTo>
                  <a:pt x="1881450" y="354104"/>
                </a:lnTo>
                <a:close/>
                <a:moveTo>
                  <a:pt x="124891" y="354104"/>
                </a:moveTo>
                <a:lnTo>
                  <a:pt x="734" y="354104"/>
                </a:lnTo>
                <a:lnTo>
                  <a:pt x="734" y="229947"/>
                </a:lnTo>
                <a:lnTo>
                  <a:pt x="798569" y="229947"/>
                </a:lnTo>
                <a:lnTo>
                  <a:pt x="839710" y="354104"/>
                </a:lnTo>
                <a:lnTo>
                  <a:pt x="124891" y="354104"/>
                </a:lnTo>
                <a:close/>
                <a:moveTo>
                  <a:pt x="1757293" y="584785"/>
                </a:moveTo>
                <a:lnTo>
                  <a:pt x="1757293" y="460628"/>
                </a:lnTo>
                <a:lnTo>
                  <a:pt x="1132103" y="460628"/>
                </a:lnTo>
                <a:lnTo>
                  <a:pt x="1090962" y="584785"/>
                </a:lnTo>
                <a:lnTo>
                  <a:pt x="1757293" y="584785"/>
                </a:lnTo>
                <a:lnTo>
                  <a:pt x="1757293" y="584785"/>
                </a:lnTo>
                <a:close/>
                <a:moveTo>
                  <a:pt x="249048" y="584785"/>
                </a:moveTo>
                <a:lnTo>
                  <a:pt x="249048" y="460628"/>
                </a:lnTo>
                <a:lnTo>
                  <a:pt x="874239" y="460628"/>
                </a:lnTo>
                <a:lnTo>
                  <a:pt x="915379" y="584785"/>
                </a:lnTo>
                <a:lnTo>
                  <a:pt x="249048" y="584785"/>
                </a:lnTo>
                <a:close/>
                <a:moveTo>
                  <a:pt x="1346622" y="832364"/>
                </a:moveTo>
                <a:lnTo>
                  <a:pt x="1375273" y="754490"/>
                </a:lnTo>
                <a:lnTo>
                  <a:pt x="1375273" y="832364"/>
                </a:lnTo>
                <a:lnTo>
                  <a:pt x="1757293" y="832364"/>
                </a:lnTo>
                <a:lnTo>
                  <a:pt x="1757293" y="690575"/>
                </a:lnTo>
                <a:lnTo>
                  <a:pt x="1055698" y="690575"/>
                </a:lnTo>
                <a:lnTo>
                  <a:pt x="1008681" y="832364"/>
                </a:lnTo>
                <a:lnTo>
                  <a:pt x="1346622" y="832364"/>
                </a:lnTo>
                <a:lnTo>
                  <a:pt x="1346622" y="832364"/>
                </a:lnTo>
                <a:close/>
                <a:moveTo>
                  <a:pt x="249048" y="832364"/>
                </a:moveTo>
                <a:lnTo>
                  <a:pt x="249048" y="690575"/>
                </a:lnTo>
                <a:lnTo>
                  <a:pt x="950643" y="690575"/>
                </a:lnTo>
                <a:lnTo>
                  <a:pt x="997661" y="832364"/>
                </a:lnTo>
                <a:lnTo>
                  <a:pt x="658985" y="832364"/>
                </a:lnTo>
                <a:lnTo>
                  <a:pt x="631068" y="754490"/>
                </a:lnTo>
                <a:lnTo>
                  <a:pt x="631068" y="832364"/>
                </a:lnTo>
                <a:lnTo>
                  <a:pt x="249048" y="832364"/>
                </a:lnTo>
                <a:close/>
                <a:moveTo>
                  <a:pt x="1376008" y="1062310"/>
                </a:moveTo>
                <a:lnTo>
                  <a:pt x="1376008" y="938154"/>
                </a:lnTo>
                <a:lnTo>
                  <a:pt x="1758028" y="938154"/>
                </a:lnTo>
                <a:lnTo>
                  <a:pt x="1758028" y="1062310"/>
                </a:lnTo>
                <a:lnTo>
                  <a:pt x="1376008" y="1062310"/>
                </a:lnTo>
                <a:close/>
                <a:moveTo>
                  <a:pt x="742001" y="1062310"/>
                </a:moveTo>
                <a:lnTo>
                  <a:pt x="697187" y="938154"/>
                </a:lnTo>
                <a:lnTo>
                  <a:pt x="1307685" y="938154"/>
                </a:lnTo>
                <a:lnTo>
                  <a:pt x="1262136" y="1062310"/>
                </a:lnTo>
                <a:lnTo>
                  <a:pt x="742001" y="1062310"/>
                </a:lnTo>
                <a:lnTo>
                  <a:pt x="742001" y="1062310"/>
                </a:lnTo>
                <a:close/>
                <a:moveTo>
                  <a:pt x="249048" y="1062310"/>
                </a:moveTo>
                <a:lnTo>
                  <a:pt x="249048" y="938154"/>
                </a:lnTo>
                <a:lnTo>
                  <a:pt x="631068" y="938154"/>
                </a:lnTo>
                <a:lnTo>
                  <a:pt x="631068" y="1062310"/>
                </a:lnTo>
                <a:lnTo>
                  <a:pt x="249048" y="1062310"/>
                </a:lnTo>
                <a:close/>
                <a:moveTo>
                  <a:pt x="1376008" y="1310624"/>
                </a:moveTo>
                <a:lnTo>
                  <a:pt x="1376008" y="1168835"/>
                </a:lnTo>
                <a:lnTo>
                  <a:pt x="1758028" y="1168835"/>
                </a:lnTo>
                <a:lnTo>
                  <a:pt x="1758028" y="1310624"/>
                </a:lnTo>
                <a:lnTo>
                  <a:pt x="1376008" y="1310624"/>
                </a:lnTo>
                <a:close/>
                <a:moveTo>
                  <a:pt x="831629" y="1310624"/>
                </a:moveTo>
                <a:lnTo>
                  <a:pt x="780203" y="1168835"/>
                </a:lnTo>
                <a:lnTo>
                  <a:pt x="1222465" y="1168835"/>
                </a:lnTo>
                <a:lnTo>
                  <a:pt x="1170305" y="1310624"/>
                </a:lnTo>
                <a:lnTo>
                  <a:pt x="831629" y="1310624"/>
                </a:lnTo>
                <a:lnTo>
                  <a:pt x="831629" y="1310624"/>
                </a:lnTo>
                <a:close/>
                <a:moveTo>
                  <a:pt x="249048" y="1310624"/>
                </a:moveTo>
                <a:lnTo>
                  <a:pt x="249048" y="1168835"/>
                </a:lnTo>
                <a:lnTo>
                  <a:pt x="631068" y="1168835"/>
                </a:lnTo>
                <a:lnTo>
                  <a:pt x="631068" y="1310624"/>
                </a:lnTo>
                <a:lnTo>
                  <a:pt x="249048" y="1310624"/>
                </a:lnTo>
                <a:close/>
                <a:moveTo>
                  <a:pt x="1376008" y="1647095"/>
                </a:moveTo>
                <a:lnTo>
                  <a:pt x="1376008" y="1771252"/>
                </a:lnTo>
                <a:lnTo>
                  <a:pt x="2006341" y="1771252"/>
                </a:lnTo>
                <a:lnTo>
                  <a:pt x="2006341" y="1647095"/>
                </a:lnTo>
                <a:lnTo>
                  <a:pt x="1376008" y="1647095"/>
                </a:lnTo>
                <a:close/>
                <a:moveTo>
                  <a:pt x="953582" y="1647095"/>
                </a:moveTo>
                <a:lnTo>
                  <a:pt x="998395" y="1770517"/>
                </a:lnTo>
                <a:lnTo>
                  <a:pt x="998395" y="1770517"/>
                </a:lnTo>
                <a:lnTo>
                  <a:pt x="999865" y="1770517"/>
                </a:lnTo>
                <a:lnTo>
                  <a:pt x="1045413" y="1646361"/>
                </a:lnTo>
                <a:lnTo>
                  <a:pt x="953582" y="1646361"/>
                </a:lnTo>
                <a:close/>
                <a:moveTo>
                  <a:pt x="915379" y="1540571"/>
                </a:moveTo>
                <a:lnTo>
                  <a:pt x="870566" y="1416414"/>
                </a:lnTo>
                <a:lnTo>
                  <a:pt x="1131368" y="1416414"/>
                </a:lnTo>
                <a:lnTo>
                  <a:pt x="1085819" y="1540571"/>
                </a:lnTo>
                <a:lnTo>
                  <a:pt x="915379" y="1540571"/>
                </a:lnTo>
                <a:lnTo>
                  <a:pt x="915379" y="1540571"/>
                </a:lnTo>
                <a:close/>
                <a:moveTo>
                  <a:pt x="0" y="1647095"/>
                </a:moveTo>
                <a:lnTo>
                  <a:pt x="0" y="1771252"/>
                </a:lnTo>
                <a:lnTo>
                  <a:pt x="630334" y="1771252"/>
                </a:lnTo>
                <a:lnTo>
                  <a:pt x="630334" y="1647095"/>
                </a:lnTo>
                <a:lnTo>
                  <a:pt x="0" y="1647095"/>
                </a:lnTo>
                <a:close/>
                <a:moveTo>
                  <a:pt x="1704399" y="1416414"/>
                </a:moveTo>
                <a:lnTo>
                  <a:pt x="1376008" y="1416414"/>
                </a:lnTo>
                <a:lnTo>
                  <a:pt x="1376008" y="1540571"/>
                </a:lnTo>
                <a:lnTo>
                  <a:pt x="2006341" y="1540571"/>
                </a:lnTo>
                <a:lnTo>
                  <a:pt x="2006341" y="1416414"/>
                </a:lnTo>
                <a:lnTo>
                  <a:pt x="1704399" y="1416414"/>
                </a:lnTo>
                <a:lnTo>
                  <a:pt x="1704399" y="1416414"/>
                </a:lnTo>
                <a:close/>
                <a:moveTo>
                  <a:pt x="0" y="1452412"/>
                </a:moveTo>
                <a:lnTo>
                  <a:pt x="0" y="1541305"/>
                </a:lnTo>
                <a:lnTo>
                  <a:pt x="630334" y="1541305"/>
                </a:lnTo>
                <a:lnTo>
                  <a:pt x="630334" y="1417149"/>
                </a:lnTo>
                <a:lnTo>
                  <a:pt x="0" y="1417149"/>
                </a:lnTo>
                <a:lnTo>
                  <a:pt x="0" y="1452412"/>
                </a:lnTo>
                <a:close/>
              </a:path>
            </a:pathLst>
          </a:custGeom>
          <a:solidFill>
            <a:srgbClr val="82CFFF"/>
          </a:solidFill>
          <a:ln w="7342" cap="flat">
            <a:noFill/>
            <a:prstDash val="solid"/>
            <a:miter/>
          </a:ln>
        </p:spPr>
        <p:txBody>
          <a:bodyPr rtlCol="0" anchor="ctr"/>
          <a:lstStyle/>
          <a:p>
            <a:endParaRPr lang="uk-UA"/>
          </a:p>
        </p:txBody>
      </p:sp>
      <p:sp>
        <p:nvSpPr>
          <p:cNvPr id="11" name="Freeform: Shape 10">
            <a:extLst>
              <a:ext uri="{FF2B5EF4-FFF2-40B4-BE49-F238E27FC236}">
                <a16:creationId xmlns:a16="http://schemas.microsoft.com/office/drawing/2014/main" id="{DECF12C5-07BF-6CAD-0112-107C14060B23}"/>
              </a:ext>
            </a:extLst>
          </p:cNvPr>
          <p:cNvSpPr>
            <a:spLocks noChangeAspect="1"/>
          </p:cNvSpPr>
          <p:nvPr userDrawn="1"/>
        </p:nvSpPr>
        <p:spPr>
          <a:xfrm flipH="1">
            <a:off x="15560391" y="8755793"/>
            <a:ext cx="2755261" cy="2743200"/>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chemeClr val="accent1"/>
          </a:solidFill>
          <a:ln w="7342" cap="flat">
            <a:noFill/>
            <a:prstDash val="solid"/>
            <a:miter/>
          </a:ln>
        </p:spPr>
        <p:txBody>
          <a:bodyPr rtlCol="0" anchor="ctr"/>
          <a:lstStyle/>
          <a:p>
            <a:endParaRPr lang="uk-UA"/>
          </a:p>
        </p:txBody>
      </p:sp>
      <p:sp>
        <p:nvSpPr>
          <p:cNvPr id="13" name="Freeform: Shape 12">
            <a:extLst>
              <a:ext uri="{FF2B5EF4-FFF2-40B4-BE49-F238E27FC236}">
                <a16:creationId xmlns:a16="http://schemas.microsoft.com/office/drawing/2014/main" id="{DB4C8427-5422-7078-1FFB-CBA65AEE8935}"/>
              </a:ext>
            </a:extLst>
          </p:cNvPr>
          <p:cNvSpPr>
            <a:spLocks noChangeAspect="1"/>
          </p:cNvSpPr>
          <p:nvPr userDrawn="1"/>
        </p:nvSpPr>
        <p:spPr>
          <a:xfrm>
            <a:off x="12838303" y="6009320"/>
            <a:ext cx="2743200" cy="2743200"/>
          </a:xfrm>
          <a:custGeom>
            <a:avLst/>
            <a:gdLst>
              <a:gd name="connsiteX0" fmla="*/ 188087 w 330187"/>
              <a:gd name="connsiteY0" fmla="*/ 146239 h 330187"/>
              <a:gd name="connsiteX1" fmla="*/ 326049 w 330187"/>
              <a:gd name="connsiteY1" fmla="*/ 146239 h 330187"/>
              <a:gd name="connsiteX2" fmla="*/ 330188 w 330187"/>
              <a:gd name="connsiteY2" fmla="*/ 142100 h 330187"/>
              <a:gd name="connsiteX3" fmla="*/ 330188 w 330187"/>
              <a:gd name="connsiteY3" fmla="*/ 4139 h 330187"/>
              <a:gd name="connsiteX4" fmla="*/ 326049 w 330187"/>
              <a:gd name="connsiteY4" fmla="*/ 0 h 330187"/>
              <a:gd name="connsiteX5" fmla="*/ 188087 w 330187"/>
              <a:gd name="connsiteY5" fmla="*/ 0 h 330187"/>
              <a:gd name="connsiteX6" fmla="*/ 183949 w 330187"/>
              <a:gd name="connsiteY6" fmla="*/ 4139 h 330187"/>
              <a:gd name="connsiteX7" fmla="*/ 183949 w 330187"/>
              <a:gd name="connsiteY7" fmla="*/ 68981 h 330187"/>
              <a:gd name="connsiteX8" fmla="*/ 146239 w 330187"/>
              <a:gd name="connsiteY8" fmla="*/ 68981 h 330187"/>
              <a:gd name="connsiteX9" fmla="*/ 146239 w 330187"/>
              <a:gd name="connsiteY9" fmla="*/ 4139 h 330187"/>
              <a:gd name="connsiteX10" fmla="*/ 142100 w 330187"/>
              <a:gd name="connsiteY10" fmla="*/ 0 h 330187"/>
              <a:gd name="connsiteX11" fmla="*/ 4139 w 330187"/>
              <a:gd name="connsiteY11" fmla="*/ 0 h 330187"/>
              <a:gd name="connsiteX12" fmla="*/ 0 w 330187"/>
              <a:gd name="connsiteY12" fmla="*/ 4139 h 330187"/>
              <a:gd name="connsiteX13" fmla="*/ 0 w 330187"/>
              <a:gd name="connsiteY13" fmla="*/ 142100 h 330187"/>
              <a:gd name="connsiteX14" fmla="*/ 4139 w 330187"/>
              <a:gd name="connsiteY14" fmla="*/ 146239 h 330187"/>
              <a:gd name="connsiteX15" fmla="*/ 68981 w 330187"/>
              <a:gd name="connsiteY15" fmla="*/ 146239 h 330187"/>
              <a:gd name="connsiteX16" fmla="*/ 68981 w 330187"/>
              <a:gd name="connsiteY16" fmla="*/ 183949 h 330187"/>
              <a:gd name="connsiteX17" fmla="*/ 4139 w 330187"/>
              <a:gd name="connsiteY17" fmla="*/ 183949 h 330187"/>
              <a:gd name="connsiteX18" fmla="*/ 0 w 330187"/>
              <a:gd name="connsiteY18" fmla="*/ 188087 h 330187"/>
              <a:gd name="connsiteX19" fmla="*/ 0 w 330187"/>
              <a:gd name="connsiteY19" fmla="*/ 326049 h 330187"/>
              <a:gd name="connsiteX20" fmla="*/ 4139 w 330187"/>
              <a:gd name="connsiteY20" fmla="*/ 330188 h 330187"/>
              <a:gd name="connsiteX21" fmla="*/ 142100 w 330187"/>
              <a:gd name="connsiteY21" fmla="*/ 330188 h 330187"/>
              <a:gd name="connsiteX22" fmla="*/ 146239 w 330187"/>
              <a:gd name="connsiteY22" fmla="*/ 326049 h 330187"/>
              <a:gd name="connsiteX23" fmla="*/ 146239 w 330187"/>
              <a:gd name="connsiteY23" fmla="*/ 261207 h 330187"/>
              <a:gd name="connsiteX24" fmla="*/ 183949 w 330187"/>
              <a:gd name="connsiteY24" fmla="*/ 261207 h 330187"/>
              <a:gd name="connsiteX25" fmla="*/ 183949 w 330187"/>
              <a:gd name="connsiteY25" fmla="*/ 326049 h 330187"/>
              <a:gd name="connsiteX26" fmla="*/ 188087 w 330187"/>
              <a:gd name="connsiteY26" fmla="*/ 330188 h 330187"/>
              <a:gd name="connsiteX27" fmla="*/ 326049 w 330187"/>
              <a:gd name="connsiteY27" fmla="*/ 330188 h 330187"/>
              <a:gd name="connsiteX28" fmla="*/ 330188 w 330187"/>
              <a:gd name="connsiteY28" fmla="*/ 326049 h 330187"/>
              <a:gd name="connsiteX29" fmla="*/ 330188 w 330187"/>
              <a:gd name="connsiteY29" fmla="*/ 188087 h 330187"/>
              <a:gd name="connsiteX30" fmla="*/ 326049 w 330187"/>
              <a:gd name="connsiteY30" fmla="*/ 183949 h 330187"/>
              <a:gd name="connsiteX31" fmla="*/ 188087 w 330187"/>
              <a:gd name="connsiteY31" fmla="*/ 183949 h 330187"/>
              <a:gd name="connsiteX32" fmla="*/ 183949 w 330187"/>
              <a:gd name="connsiteY32" fmla="*/ 188087 h 330187"/>
              <a:gd name="connsiteX33" fmla="*/ 183949 w 330187"/>
              <a:gd name="connsiteY33" fmla="*/ 252929 h 330187"/>
              <a:gd name="connsiteX34" fmla="*/ 146239 w 330187"/>
              <a:gd name="connsiteY34" fmla="*/ 252929 h 330187"/>
              <a:gd name="connsiteX35" fmla="*/ 146239 w 330187"/>
              <a:gd name="connsiteY35" fmla="*/ 188087 h 330187"/>
              <a:gd name="connsiteX36" fmla="*/ 142100 w 330187"/>
              <a:gd name="connsiteY36" fmla="*/ 183949 h 330187"/>
              <a:gd name="connsiteX37" fmla="*/ 77258 w 330187"/>
              <a:gd name="connsiteY37" fmla="*/ 183949 h 330187"/>
              <a:gd name="connsiteX38" fmla="*/ 77258 w 330187"/>
              <a:gd name="connsiteY38" fmla="*/ 146239 h 330187"/>
              <a:gd name="connsiteX39" fmla="*/ 142100 w 330187"/>
              <a:gd name="connsiteY39" fmla="*/ 146239 h 330187"/>
              <a:gd name="connsiteX40" fmla="*/ 146239 w 330187"/>
              <a:gd name="connsiteY40" fmla="*/ 142100 h 330187"/>
              <a:gd name="connsiteX41" fmla="*/ 146239 w 330187"/>
              <a:gd name="connsiteY41" fmla="*/ 77258 h 330187"/>
              <a:gd name="connsiteX42" fmla="*/ 183949 w 330187"/>
              <a:gd name="connsiteY42" fmla="*/ 77258 h 330187"/>
              <a:gd name="connsiteX43" fmla="*/ 183949 w 330187"/>
              <a:gd name="connsiteY43" fmla="*/ 142100 h 330187"/>
              <a:gd name="connsiteX44" fmla="*/ 188087 w 330187"/>
              <a:gd name="connsiteY44" fmla="*/ 146239 h 330187"/>
              <a:gd name="connsiteX45" fmla="*/ 192226 w 330187"/>
              <a:gd name="connsiteY45" fmla="*/ 77258 h 330187"/>
              <a:gd name="connsiteX46" fmla="*/ 258574 w 330187"/>
              <a:gd name="connsiteY46" fmla="*/ 77258 h 330187"/>
              <a:gd name="connsiteX47" fmla="*/ 242640 w 330187"/>
              <a:gd name="connsiteY47" fmla="*/ 93193 h 330187"/>
              <a:gd name="connsiteX48" fmla="*/ 248503 w 330187"/>
              <a:gd name="connsiteY48" fmla="*/ 99045 h 330187"/>
              <a:gd name="connsiteX49" fmla="*/ 274417 w 330187"/>
              <a:gd name="connsiteY49" fmla="*/ 73120 h 330187"/>
              <a:gd name="connsiteX50" fmla="*/ 248503 w 330187"/>
              <a:gd name="connsiteY50" fmla="*/ 47206 h 330187"/>
              <a:gd name="connsiteX51" fmla="*/ 242640 w 330187"/>
              <a:gd name="connsiteY51" fmla="*/ 53058 h 330187"/>
              <a:gd name="connsiteX52" fmla="*/ 258574 w 330187"/>
              <a:gd name="connsiteY52" fmla="*/ 68992 h 330187"/>
              <a:gd name="connsiteX53" fmla="*/ 192226 w 330187"/>
              <a:gd name="connsiteY53" fmla="*/ 68992 h 330187"/>
              <a:gd name="connsiteX54" fmla="*/ 192226 w 330187"/>
              <a:gd name="connsiteY54" fmla="*/ 8278 h 330187"/>
              <a:gd name="connsiteX55" fmla="*/ 321910 w 330187"/>
              <a:gd name="connsiteY55" fmla="*/ 8278 h 330187"/>
              <a:gd name="connsiteX56" fmla="*/ 321910 w 330187"/>
              <a:gd name="connsiteY56" fmla="*/ 137961 h 330187"/>
              <a:gd name="connsiteX57" fmla="*/ 192226 w 330187"/>
              <a:gd name="connsiteY57" fmla="*/ 137961 h 330187"/>
              <a:gd name="connsiteX58" fmla="*/ 192226 w 330187"/>
              <a:gd name="connsiteY58" fmla="*/ 77258 h 330187"/>
              <a:gd name="connsiteX59" fmla="*/ 192226 w 330187"/>
              <a:gd name="connsiteY59" fmla="*/ 261207 h 330187"/>
              <a:gd name="connsiteX60" fmla="*/ 241984 w 330187"/>
              <a:gd name="connsiteY60" fmla="*/ 261207 h 330187"/>
              <a:gd name="connsiteX61" fmla="*/ 257068 w 330187"/>
              <a:gd name="connsiteY61" fmla="*/ 272704 h 330187"/>
              <a:gd name="connsiteX62" fmla="*/ 272704 w 330187"/>
              <a:gd name="connsiteY62" fmla="*/ 257068 h 330187"/>
              <a:gd name="connsiteX63" fmla="*/ 257068 w 330187"/>
              <a:gd name="connsiteY63" fmla="*/ 241432 h 330187"/>
              <a:gd name="connsiteX64" fmla="*/ 241984 w 330187"/>
              <a:gd name="connsiteY64" fmla="*/ 252929 h 330187"/>
              <a:gd name="connsiteX65" fmla="*/ 192226 w 330187"/>
              <a:gd name="connsiteY65" fmla="*/ 252929 h 330187"/>
              <a:gd name="connsiteX66" fmla="*/ 192226 w 330187"/>
              <a:gd name="connsiteY66" fmla="*/ 192226 h 330187"/>
              <a:gd name="connsiteX67" fmla="*/ 321910 w 330187"/>
              <a:gd name="connsiteY67" fmla="*/ 192226 h 330187"/>
              <a:gd name="connsiteX68" fmla="*/ 321910 w 330187"/>
              <a:gd name="connsiteY68" fmla="*/ 321910 h 330187"/>
              <a:gd name="connsiteX69" fmla="*/ 192226 w 330187"/>
              <a:gd name="connsiteY69" fmla="*/ 321910 h 330187"/>
              <a:gd name="connsiteX70" fmla="*/ 192226 w 330187"/>
              <a:gd name="connsiteY70" fmla="*/ 261207 h 330187"/>
              <a:gd name="connsiteX71" fmla="*/ 249710 w 330187"/>
              <a:gd name="connsiteY71" fmla="*/ 257068 h 330187"/>
              <a:gd name="connsiteX72" fmla="*/ 257068 w 330187"/>
              <a:gd name="connsiteY72" fmla="*/ 249710 h 330187"/>
              <a:gd name="connsiteX73" fmla="*/ 264426 w 330187"/>
              <a:gd name="connsiteY73" fmla="*/ 257068 h 330187"/>
              <a:gd name="connsiteX74" fmla="*/ 257068 w 330187"/>
              <a:gd name="connsiteY74" fmla="*/ 264426 h 330187"/>
              <a:gd name="connsiteX75" fmla="*/ 249710 w 330187"/>
              <a:gd name="connsiteY75" fmla="*/ 257068 h 330187"/>
              <a:gd name="connsiteX76" fmla="*/ 73120 w 330187"/>
              <a:gd name="connsiteY76" fmla="*/ 249710 h 330187"/>
              <a:gd name="connsiteX77" fmla="*/ 80477 w 330187"/>
              <a:gd name="connsiteY77" fmla="*/ 257068 h 330187"/>
              <a:gd name="connsiteX78" fmla="*/ 73120 w 330187"/>
              <a:gd name="connsiteY78" fmla="*/ 264426 h 330187"/>
              <a:gd name="connsiteX79" fmla="*/ 65762 w 330187"/>
              <a:gd name="connsiteY79" fmla="*/ 257068 h 330187"/>
              <a:gd name="connsiteX80" fmla="*/ 73120 w 330187"/>
              <a:gd name="connsiteY80" fmla="*/ 249710 h 330187"/>
              <a:gd name="connsiteX81" fmla="*/ 137961 w 330187"/>
              <a:gd name="connsiteY81" fmla="*/ 321910 h 330187"/>
              <a:gd name="connsiteX82" fmla="*/ 8278 w 330187"/>
              <a:gd name="connsiteY82" fmla="*/ 321910 h 330187"/>
              <a:gd name="connsiteX83" fmla="*/ 8278 w 330187"/>
              <a:gd name="connsiteY83" fmla="*/ 192226 h 330187"/>
              <a:gd name="connsiteX84" fmla="*/ 68981 w 330187"/>
              <a:gd name="connsiteY84" fmla="*/ 192226 h 330187"/>
              <a:gd name="connsiteX85" fmla="*/ 68981 w 330187"/>
              <a:gd name="connsiteY85" fmla="*/ 241984 h 330187"/>
              <a:gd name="connsiteX86" fmla="*/ 57484 w 330187"/>
              <a:gd name="connsiteY86" fmla="*/ 257068 h 330187"/>
              <a:gd name="connsiteX87" fmla="*/ 73120 w 330187"/>
              <a:gd name="connsiteY87" fmla="*/ 272704 h 330187"/>
              <a:gd name="connsiteX88" fmla="*/ 88203 w 330187"/>
              <a:gd name="connsiteY88" fmla="*/ 261207 h 330187"/>
              <a:gd name="connsiteX89" fmla="*/ 137973 w 330187"/>
              <a:gd name="connsiteY89" fmla="*/ 261207 h 330187"/>
              <a:gd name="connsiteX90" fmla="*/ 137973 w 330187"/>
              <a:gd name="connsiteY90" fmla="*/ 321910 h 330187"/>
              <a:gd name="connsiteX91" fmla="*/ 137961 w 330187"/>
              <a:gd name="connsiteY91" fmla="*/ 321910 h 330187"/>
              <a:gd name="connsiteX92" fmla="*/ 137961 w 330187"/>
              <a:gd name="connsiteY92" fmla="*/ 192226 h 330187"/>
              <a:gd name="connsiteX93" fmla="*/ 137961 w 330187"/>
              <a:gd name="connsiteY93" fmla="*/ 252918 h 330187"/>
              <a:gd name="connsiteX94" fmla="*/ 88203 w 330187"/>
              <a:gd name="connsiteY94" fmla="*/ 252918 h 330187"/>
              <a:gd name="connsiteX95" fmla="*/ 77258 w 330187"/>
              <a:gd name="connsiteY95" fmla="*/ 241984 h 330187"/>
              <a:gd name="connsiteX96" fmla="*/ 77258 w 330187"/>
              <a:gd name="connsiteY96" fmla="*/ 192226 h 330187"/>
              <a:gd name="connsiteX97" fmla="*/ 137961 w 330187"/>
              <a:gd name="connsiteY97" fmla="*/ 192226 h 330187"/>
              <a:gd name="connsiteX98" fmla="*/ 73120 w 330187"/>
              <a:gd name="connsiteY98" fmla="*/ 80477 h 330187"/>
              <a:gd name="connsiteX99" fmla="*/ 65762 w 330187"/>
              <a:gd name="connsiteY99" fmla="*/ 73120 h 330187"/>
              <a:gd name="connsiteX100" fmla="*/ 73120 w 330187"/>
              <a:gd name="connsiteY100" fmla="*/ 65762 h 330187"/>
              <a:gd name="connsiteX101" fmla="*/ 80477 w 330187"/>
              <a:gd name="connsiteY101" fmla="*/ 73120 h 330187"/>
              <a:gd name="connsiteX102" fmla="*/ 73120 w 330187"/>
              <a:gd name="connsiteY102" fmla="*/ 80477 h 330187"/>
              <a:gd name="connsiteX103" fmla="*/ 137961 w 330187"/>
              <a:gd name="connsiteY103" fmla="*/ 137961 h 330187"/>
              <a:gd name="connsiteX104" fmla="*/ 77258 w 330187"/>
              <a:gd name="connsiteY104" fmla="*/ 137961 h 330187"/>
              <a:gd name="connsiteX105" fmla="*/ 77258 w 330187"/>
              <a:gd name="connsiteY105" fmla="*/ 88203 h 330187"/>
              <a:gd name="connsiteX106" fmla="*/ 88203 w 330187"/>
              <a:gd name="connsiteY106" fmla="*/ 77258 h 330187"/>
              <a:gd name="connsiteX107" fmla="*/ 137973 w 330187"/>
              <a:gd name="connsiteY107" fmla="*/ 77258 h 330187"/>
              <a:gd name="connsiteX108" fmla="*/ 137973 w 330187"/>
              <a:gd name="connsiteY108" fmla="*/ 137961 h 330187"/>
              <a:gd name="connsiteX109" fmla="*/ 137961 w 330187"/>
              <a:gd name="connsiteY109" fmla="*/ 137961 h 330187"/>
              <a:gd name="connsiteX110" fmla="*/ 137961 w 330187"/>
              <a:gd name="connsiteY110" fmla="*/ 68981 h 330187"/>
              <a:gd name="connsiteX111" fmla="*/ 88203 w 330187"/>
              <a:gd name="connsiteY111" fmla="*/ 68981 h 330187"/>
              <a:gd name="connsiteX112" fmla="*/ 73120 w 330187"/>
              <a:gd name="connsiteY112" fmla="*/ 57484 h 330187"/>
              <a:gd name="connsiteX113" fmla="*/ 57484 w 330187"/>
              <a:gd name="connsiteY113" fmla="*/ 73120 h 330187"/>
              <a:gd name="connsiteX114" fmla="*/ 68981 w 330187"/>
              <a:gd name="connsiteY114" fmla="*/ 88203 h 330187"/>
              <a:gd name="connsiteX115" fmla="*/ 68981 w 330187"/>
              <a:gd name="connsiteY115" fmla="*/ 137973 h 330187"/>
              <a:gd name="connsiteX116" fmla="*/ 8278 w 330187"/>
              <a:gd name="connsiteY116" fmla="*/ 137973 h 330187"/>
              <a:gd name="connsiteX117" fmla="*/ 8278 w 330187"/>
              <a:gd name="connsiteY117" fmla="*/ 8278 h 330187"/>
              <a:gd name="connsiteX118" fmla="*/ 137961 w 330187"/>
              <a:gd name="connsiteY118" fmla="*/ 8278 h 330187"/>
              <a:gd name="connsiteX119" fmla="*/ 137961 w 330187"/>
              <a:gd name="connsiteY119" fmla="*/ 68981 h 33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330187" h="330187">
                <a:moveTo>
                  <a:pt x="188087" y="146239"/>
                </a:moveTo>
                <a:lnTo>
                  <a:pt x="326049" y="146239"/>
                </a:lnTo>
                <a:cubicBezTo>
                  <a:pt x="328337" y="146239"/>
                  <a:pt x="330188" y="144388"/>
                  <a:pt x="330188" y="142100"/>
                </a:cubicBezTo>
                <a:lnTo>
                  <a:pt x="330188" y="4139"/>
                </a:lnTo>
                <a:cubicBezTo>
                  <a:pt x="330188" y="1851"/>
                  <a:pt x="328337" y="0"/>
                  <a:pt x="326049" y="0"/>
                </a:cubicBezTo>
                <a:lnTo>
                  <a:pt x="188087" y="0"/>
                </a:lnTo>
                <a:cubicBezTo>
                  <a:pt x="185799" y="0"/>
                  <a:pt x="183949" y="1851"/>
                  <a:pt x="183949" y="4139"/>
                </a:cubicBezTo>
                <a:lnTo>
                  <a:pt x="183949" y="68981"/>
                </a:lnTo>
                <a:lnTo>
                  <a:pt x="146239" y="68981"/>
                </a:lnTo>
                <a:lnTo>
                  <a:pt x="146239" y="4139"/>
                </a:lnTo>
                <a:cubicBezTo>
                  <a:pt x="146239" y="1851"/>
                  <a:pt x="144388" y="0"/>
                  <a:pt x="142100" y="0"/>
                </a:cubicBezTo>
                <a:lnTo>
                  <a:pt x="4139" y="0"/>
                </a:lnTo>
                <a:cubicBezTo>
                  <a:pt x="1851" y="0"/>
                  <a:pt x="0" y="1851"/>
                  <a:pt x="0" y="4139"/>
                </a:cubicBezTo>
                <a:lnTo>
                  <a:pt x="0" y="142100"/>
                </a:lnTo>
                <a:cubicBezTo>
                  <a:pt x="0" y="144388"/>
                  <a:pt x="1851" y="146239"/>
                  <a:pt x="4139" y="146239"/>
                </a:cubicBezTo>
                <a:lnTo>
                  <a:pt x="68981" y="146239"/>
                </a:lnTo>
                <a:lnTo>
                  <a:pt x="68981" y="183949"/>
                </a:lnTo>
                <a:lnTo>
                  <a:pt x="4139" y="183949"/>
                </a:lnTo>
                <a:cubicBezTo>
                  <a:pt x="1851" y="183949"/>
                  <a:pt x="0" y="185799"/>
                  <a:pt x="0" y="188087"/>
                </a:cubicBezTo>
                <a:lnTo>
                  <a:pt x="0" y="326049"/>
                </a:lnTo>
                <a:cubicBezTo>
                  <a:pt x="0" y="328337"/>
                  <a:pt x="1851" y="330188"/>
                  <a:pt x="4139" y="330188"/>
                </a:cubicBezTo>
                <a:lnTo>
                  <a:pt x="142100" y="330188"/>
                </a:lnTo>
                <a:cubicBezTo>
                  <a:pt x="144388" y="330188"/>
                  <a:pt x="146239" y="328337"/>
                  <a:pt x="146239" y="326049"/>
                </a:cubicBezTo>
                <a:lnTo>
                  <a:pt x="146239" y="261207"/>
                </a:lnTo>
                <a:lnTo>
                  <a:pt x="183949" y="261207"/>
                </a:lnTo>
                <a:lnTo>
                  <a:pt x="183949" y="326049"/>
                </a:lnTo>
                <a:cubicBezTo>
                  <a:pt x="183949" y="328337"/>
                  <a:pt x="185799" y="330188"/>
                  <a:pt x="188087" y="330188"/>
                </a:cubicBezTo>
                <a:lnTo>
                  <a:pt x="326049" y="330188"/>
                </a:lnTo>
                <a:cubicBezTo>
                  <a:pt x="328337" y="330188"/>
                  <a:pt x="330188" y="328337"/>
                  <a:pt x="330188" y="326049"/>
                </a:cubicBezTo>
                <a:lnTo>
                  <a:pt x="330188" y="188087"/>
                </a:lnTo>
                <a:cubicBezTo>
                  <a:pt x="330188" y="185799"/>
                  <a:pt x="328337" y="183949"/>
                  <a:pt x="326049" y="183949"/>
                </a:cubicBezTo>
                <a:lnTo>
                  <a:pt x="188087" y="183949"/>
                </a:lnTo>
                <a:cubicBezTo>
                  <a:pt x="185799" y="183949"/>
                  <a:pt x="183949" y="185799"/>
                  <a:pt x="183949" y="188087"/>
                </a:cubicBezTo>
                <a:lnTo>
                  <a:pt x="183949" y="252929"/>
                </a:lnTo>
                <a:lnTo>
                  <a:pt x="146239" y="252929"/>
                </a:lnTo>
                <a:lnTo>
                  <a:pt x="146239" y="188087"/>
                </a:lnTo>
                <a:cubicBezTo>
                  <a:pt x="146239" y="185799"/>
                  <a:pt x="144388" y="183949"/>
                  <a:pt x="142100" y="183949"/>
                </a:cubicBezTo>
                <a:lnTo>
                  <a:pt x="77258" y="183949"/>
                </a:lnTo>
                <a:lnTo>
                  <a:pt x="77258" y="146239"/>
                </a:lnTo>
                <a:lnTo>
                  <a:pt x="142100" y="146239"/>
                </a:lnTo>
                <a:cubicBezTo>
                  <a:pt x="144388" y="146239"/>
                  <a:pt x="146239" y="144388"/>
                  <a:pt x="146239" y="142100"/>
                </a:cubicBezTo>
                <a:lnTo>
                  <a:pt x="146239" y="77258"/>
                </a:lnTo>
                <a:lnTo>
                  <a:pt x="183949" y="77258"/>
                </a:lnTo>
                <a:lnTo>
                  <a:pt x="183949" y="142100"/>
                </a:lnTo>
                <a:cubicBezTo>
                  <a:pt x="183949" y="144388"/>
                  <a:pt x="185799" y="146239"/>
                  <a:pt x="188087" y="146239"/>
                </a:cubicBezTo>
                <a:close/>
                <a:moveTo>
                  <a:pt x="192226" y="77258"/>
                </a:moveTo>
                <a:lnTo>
                  <a:pt x="258574" y="77258"/>
                </a:lnTo>
                <a:lnTo>
                  <a:pt x="242640" y="93193"/>
                </a:lnTo>
                <a:lnTo>
                  <a:pt x="248503" y="99045"/>
                </a:lnTo>
                <a:lnTo>
                  <a:pt x="274417" y="73120"/>
                </a:lnTo>
                <a:lnTo>
                  <a:pt x="248503" y="47206"/>
                </a:lnTo>
                <a:lnTo>
                  <a:pt x="242640" y="53058"/>
                </a:lnTo>
                <a:lnTo>
                  <a:pt x="258574" y="68992"/>
                </a:lnTo>
                <a:lnTo>
                  <a:pt x="192226" y="68992"/>
                </a:lnTo>
                <a:lnTo>
                  <a:pt x="192226" y="8278"/>
                </a:lnTo>
                <a:lnTo>
                  <a:pt x="321910" y="8278"/>
                </a:lnTo>
                <a:lnTo>
                  <a:pt x="321910" y="137961"/>
                </a:lnTo>
                <a:lnTo>
                  <a:pt x="192226" y="137961"/>
                </a:lnTo>
                <a:lnTo>
                  <a:pt x="192226" y="77258"/>
                </a:lnTo>
                <a:close/>
                <a:moveTo>
                  <a:pt x="192226" y="261207"/>
                </a:moveTo>
                <a:lnTo>
                  <a:pt x="241984" y="261207"/>
                </a:lnTo>
                <a:cubicBezTo>
                  <a:pt x="243801" y="267818"/>
                  <a:pt x="249883" y="272704"/>
                  <a:pt x="257068" y="272704"/>
                </a:cubicBezTo>
                <a:cubicBezTo>
                  <a:pt x="265691" y="272704"/>
                  <a:pt x="272704" y="265691"/>
                  <a:pt x="272704" y="257068"/>
                </a:cubicBezTo>
                <a:cubicBezTo>
                  <a:pt x="272704" y="248445"/>
                  <a:pt x="265691" y="241432"/>
                  <a:pt x="257068" y="241432"/>
                </a:cubicBezTo>
                <a:cubicBezTo>
                  <a:pt x="249883" y="241432"/>
                  <a:pt x="243812" y="246319"/>
                  <a:pt x="241984" y="252929"/>
                </a:cubicBezTo>
                <a:lnTo>
                  <a:pt x="192226" y="252929"/>
                </a:lnTo>
                <a:lnTo>
                  <a:pt x="192226" y="192226"/>
                </a:lnTo>
                <a:lnTo>
                  <a:pt x="321910" y="192226"/>
                </a:lnTo>
                <a:lnTo>
                  <a:pt x="321910" y="321910"/>
                </a:lnTo>
                <a:lnTo>
                  <a:pt x="192226" y="321910"/>
                </a:lnTo>
                <a:lnTo>
                  <a:pt x="192226" y="261207"/>
                </a:lnTo>
                <a:close/>
                <a:moveTo>
                  <a:pt x="249710" y="257068"/>
                </a:moveTo>
                <a:cubicBezTo>
                  <a:pt x="249710" y="253010"/>
                  <a:pt x="253010" y="249710"/>
                  <a:pt x="257068" y="249710"/>
                </a:cubicBezTo>
                <a:cubicBezTo>
                  <a:pt x="261126" y="249710"/>
                  <a:pt x="264426" y="253010"/>
                  <a:pt x="264426" y="257068"/>
                </a:cubicBezTo>
                <a:cubicBezTo>
                  <a:pt x="264426" y="261126"/>
                  <a:pt x="261126" y="264426"/>
                  <a:pt x="257068" y="264426"/>
                </a:cubicBezTo>
                <a:cubicBezTo>
                  <a:pt x="253010" y="264426"/>
                  <a:pt x="249710" y="261126"/>
                  <a:pt x="249710" y="257068"/>
                </a:cubicBezTo>
                <a:close/>
                <a:moveTo>
                  <a:pt x="73120" y="249710"/>
                </a:moveTo>
                <a:cubicBezTo>
                  <a:pt x="77178" y="249710"/>
                  <a:pt x="80477" y="253010"/>
                  <a:pt x="80477" y="257068"/>
                </a:cubicBezTo>
                <a:cubicBezTo>
                  <a:pt x="80477" y="261126"/>
                  <a:pt x="77178" y="264426"/>
                  <a:pt x="73120" y="264426"/>
                </a:cubicBezTo>
                <a:cubicBezTo>
                  <a:pt x="69061" y="264426"/>
                  <a:pt x="65762" y="261126"/>
                  <a:pt x="65762" y="257068"/>
                </a:cubicBezTo>
                <a:cubicBezTo>
                  <a:pt x="65762" y="253010"/>
                  <a:pt x="69061" y="249710"/>
                  <a:pt x="73120" y="249710"/>
                </a:cubicBezTo>
                <a:close/>
                <a:moveTo>
                  <a:pt x="137961" y="321910"/>
                </a:moveTo>
                <a:lnTo>
                  <a:pt x="8278" y="321910"/>
                </a:lnTo>
                <a:lnTo>
                  <a:pt x="8278" y="192226"/>
                </a:lnTo>
                <a:lnTo>
                  <a:pt x="68981" y="192226"/>
                </a:lnTo>
                <a:lnTo>
                  <a:pt x="68981" y="241984"/>
                </a:lnTo>
                <a:cubicBezTo>
                  <a:pt x="62359" y="243801"/>
                  <a:pt x="57484" y="249883"/>
                  <a:pt x="57484" y="257068"/>
                </a:cubicBezTo>
                <a:cubicBezTo>
                  <a:pt x="57484" y="265691"/>
                  <a:pt x="64497" y="272704"/>
                  <a:pt x="73120" y="272704"/>
                </a:cubicBezTo>
                <a:cubicBezTo>
                  <a:pt x="80305" y="272704"/>
                  <a:pt x="86375" y="267818"/>
                  <a:pt x="88203" y="261207"/>
                </a:cubicBezTo>
                <a:lnTo>
                  <a:pt x="137973" y="261207"/>
                </a:lnTo>
                <a:lnTo>
                  <a:pt x="137973" y="321910"/>
                </a:lnTo>
                <a:lnTo>
                  <a:pt x="137961" y="321910"/>
                </a:lnTo>
                <a:close/>
                <a:moveTo>
                  <a:pt x="137961" y="192226"/>
                </a:moveTo>
                <a:lnTo>
                  <a:pt x="137961" y="252918"/>
                </a:lnTo>
                <a:lnTo>
                  <a:pt x="88203" y="252918"/>
                </a:lnTo>
                <a:cubicBezTo>
                  <a:pt x="86755" y="247618"/>
                  <a:pt x="82558" y="243444"/>
                  <a:pt x="77258" y="241984"/>
                </a:cubicBezTo>
                <a:lnTo>
                  <a:pt x="77258" y="192226"/>
                </a:lnTo>
                <a:lnTo>
                  <a:pt x="137961" y="192226"/>
                </a:lnTo>
                <a:close/>
                <a:moveTo>
                  <a:pt x="73120" y="80477"/>
                </a:moveTo>
                <a:cubicBezTo>
                  <a:pt x="69061" y="80477"/>
                  <a:pt x="65762" y="77178"/>
                  <a:pt x="65762" y="73120"/>
                </a:cubicBezTo>
                <a:cubicBezTo>
                  <a:pt x="65762" y="69061"/>
                  <a:pt x="69061" y="65762"/>
                  <a:pt x="73120" y="65762"/>
                </a:cubicBezTo>
                <a:cubicBezTo>
                  <a:pt x="77178" y="65762"/>
                  <a:pt x="80477" y="69061"/>
                  <a:pt x="80477" y="73120"/>
                </a:cubicBezTo>
                <a:cubicBezTo>
                  <a:pt x="80477" y="77178"/>
                  <a:pt x="77178" y="80477"/>
                  <a:pt x="73120" y="80477"/>
                </a:cubicBezTo>
                <a:close/>
                <a:moveTo>
                  <a:pt x="137961" y="137961"/>
                </a:moveTo>
                <a:lnTo>
                  <a:pt x="77258" y="137961"/>
                </a:lnTo>
                <a:lnTo>
                  <a:pt x="77258" y="88203"/>
                </a:lnTo>
                <a:cubicBezTo>
                  <a:pt x="82558" y="86743"/>
                  <a:pt x="86743" y="82558"/>
                  <a:pt x="88203" y="77258"/>
                </a:cubicBezTo>
                <a:lnTo>
                  <a:pt x="137973" y="77258"/>
                </a:lnTo>
                <a:lnTo>
                  <a:pt x="137973" y="137961"/>
                </a:lnTo>
                <a:lnTo>
                  <a:pt x="137961" y="137961"/>
                </a:lnTo>
                <a:close/>
                <a:moveTo>
                  <a:pt x="137961" y="68981"/>
                </a:moveTo>
                <a:lnTo>
                  <a:pt x="88203" y="68981"/>
                </a:lnTo>
                <a:cubicBezTo>
                  <a:pt x="86387" y="62359"/>
                  <a:pt x="80317" y="57484"/>
                  <a:pt x="73120" y="57484"/>
                </a:cubicBezTo>
                <a:cubicBezTo>
                  <a:pt x="64497" y="57484"/>
                  <a:pt x="57484" y="64497"/>
                  <a:pt x="57484" y="73120"/>
                </a:cubicBezTo>
                <a:cubicBezTo>
                  <a:pt x="57484" y="80305"/>
                  <a:pt x="62359" y="86375"/>
                  <a:pt x="68981" y="88203"/>
                </a:cubicBezTo>
                <a:lnTo>
                  <a:pt x="68981" y="137973"/>
                </a:lnTo>
                <a:lnTo>
                  <a:pt x="8278" y="137973"/>
                </a:lnTo>
                <a:lnTo>
                  <a:pt x="8278" y="8278"/>
                </a:lnTo>
                <a:lnTo>
                  <a:pt x="137961" y="8278"/>
                </a:lnTo>
                <a:cubicBezTo>
                  <a:pt x="137961" y="8278"/>
                  <a:pt x="137961" y="68981"/>
                  <a:pt x="137961" y="68981"/>
                </a:cubicBezTo>
                <a:close/>
              </a:path>
            </a:pathLst>
          </a:custGeom>
          <a:solidFill>
            <a:srgbClr val="000000"/>
          </a:solidFill>
          <a:ln w="11311"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F77927D4-1DC0-4D25-F1CA-63F1B22265ED}"/>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058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half, left side imager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568324" y="566735"/>
            <a:ext cx="11049000" cy="12574587"/>
          </a:xfrm>
          <a:solidFill>
            <a:srgbClr val="E0E0E0"/>
          </a:solidFill>
        </p:spPr>
        <p:txBody>
          <a:bodyPr anchor="ctr"/>
          <a:lstStyle>
            <a:lvl1pPr algn="ctr">
              <a:defRPr>
                <a:solidFill>
                  <a:schemeClr val="tx1"/>
                </a:solidFill>
              </a:defRPr>
            </a:lvl1pPr>
          </a:lstStyle>
          <a:p>
            <a:r>
              <a:rPr lang="en-US" dirty="0"/>
              <a:t>Place imagery here</a:t>
            </a:r>
          </a:p>
        </p:txBody>
      </p:sp>
      <p:sp>
        <p:nvSpPr>
          <p:cNvPr id="4" name="Slide Number">
            <a:extLst>
              <a:ext uri="{FF2B5EF4-FFF2-40B4-BE49-F238E27FC236}">
                <a16:creationId xmlns:a16="http://schemas.microsoft.com/office/drawing/2014/main" id="{BCFA4843-2EEB-F757-826B-7080CBD95F0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6" name="Title 1">
            <a:extLst>
              <a:ext uri="{FF2B5EF4-FFF2-40B4-BE49-F238E27FC236}">
                <a16:creationId xmlns:a16="http://schemas.microsoft.com/office/drawing/2014/main" id="{1A4EF684-B51F-B632-828D-3BB5197236DB}"/>
              </a:ext>
            </a:extLst>
          </p:cNvPr>
          <p:cNvSpPr>
            <a:spLocks noGrp="1"/>
          </p:cNvSpPr>
          <p:nvPr>
            <p:ph type="title"/>
          </p:nvPr>
        </p:nvSpPr>
        <p:spPr>
          <a:xfrm>
            <a:off x="12769852" y="396574"/>
            <a:ext cx="11050589" cy="11600163"/>
          </a:xfrm>
        </p:spPr>
        <p:txBody>
          <a:bodyPr rIns="457200"/>
          <a:lstStyle>
            <a:lvl1pPr>
              <a:lnSpc>
                <a:spcPct val="100000"/>
              </a:lnSpc>
              <a:defRPr>
                <a:solidFill>
                  <a:schemeClr val="tx2"/>
                </a:solidFill>
              </a:defRPr>
            </a:lvl1pPr>
          </a:lstStyle>
          <a:p>
            <a:r>
              <a:rPr lang="en-US" dirty="0"/>
              <a:t>Click to edit Master title style</a:t>
            </a:r>
          </a:p>
        </p:txBody>
      </p:sp>
      <p:sp>
        <p:nvSpPr>
          <p:cNvPr id="2" name="TextBox 1">
            <a:extLst>
              <a:ext uri="{FF2B5EF4-FFF2-40B4-BE49-F238E27FC236}">
                <a16:creationId xmlns:a16="http://schemas.microsoft.com/office/drawing/2014/main" id="{8E62C993-EA66-A7A6-52A1-219678B89CD0}"/>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10429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03F79CF1-BB23-64AA-9C92-5A1EAE747F93}"/>
              </a:ext>
            </a:extLst>
          </p:cNvPr>
          <p:cNvSpPr>
            <a:spLocks noGrp="1"/>
          </p:cNvSpPr>
          <p:nvPr>
            <p:ph type="body" sz="quarter" idx="13" hasCustomPrompt="1"/>
          </p:nvPr>
        </p:nvSpPr>
        <p:spPr>
          <a:xfrm>
            <a:off x="525462" y="6858000"/>
            <a:ext cx="10101577" cy="2902226"/>
          </a:xfrm>
        </p:spPr>
        <p:txBody>
          <a:bodyPr/>
          <a:lstStyle>
            <a:lvl1pPr>
              <a:defRPr/>
            </a:lvl1pPr>
          </a:lstStyle>
          <a:p>
            <a:r>
              <a:rPr lang="en-US" dirty="0"/>
              <a:t>Session code (ID number)</a:t>
            </a:r>
            <a:br>
              <a:rPr lang="en-US" dirty="0"/>
            </a:br>
            <a:r>
              <a:rPr lang="en-US" dirty="0"/>
              <a:t>Session Title</a:t>
            </a:r>
            <a:br>
              <a:rPr lang="en-US" dirty="0"/>
            </a:br>
            <a:r>
              <a:rPr lang="en-US" dirty="0" err="1"/>
              <a:t>Firstname</a:t>
            </a:r>
            <a:r>
              <a:rPr lang="en-US" dirty="0"/>
              <a:t> </a:t>
            </a:r>
            <a:r>
              <a:rPr lang="en-US" dirty="0" err="1"/>
              <a:t>Lastname</a:t>
            </a:r>
            <a:br>
              <a:rPr lang="en-US" dirty="0"/>
            </a:br>
            <a:r>
              <a:rPr lang="en-US" dirty="0"/>
              <a:t>Company, Job Title</a:t>
            </a:r>
          </a:p>
        </p:txBody>
      </p:sp>
      <p:sp>
        <p:nvSpPr>
          <p:cNvPr id="10" name="Title 1">
            <a:extLst>
              <a:ext uri="{FF2B5EF4-FFF2-40B4-BE49-F238E27FC236}">
                <a16:creationId xmlns:a16="http://schemas.microsoft.com/office/drawing/2014/main" id="{C20F0B5B-6B52-3139-61A7-7B7287D7127D}"/>
              </a:ext>
            </a:extLst>
          </p:cNvPr>
          <p:cNvSpPr>
            <a:spLocks noGrp="1"/>
          </p:cNvSpPr>
          <p:nvPr>
            <p:ph type="title"/>
          </p:nvPr>
        </p:nvSpPr>
        <p:spPr>
          <a:xfrm>
            <a:off x="525968" y="2186064"/>
            <a:ext cx="10101072" cy="4141712"/>
          </a:xfrm>
        </p:spPr>
        <p:txBody>
          <a:bodyPr/>
          <a:lstStyle>
            <a:lvl1pPr>
              <a:lnSpc>
                <a:spcPct val="100000"/>
              </a:lnSpc>
              <a:defRPr sz="6400">
                <a:solidFill>
                  <a:schemeClr val="tx2"/>
                </a:solidFill>
              </a:defRPr>
            </a:lvl1pPr>
          </a:lstStyle>
          <a:p>
            <a:r>
              <a:rPr lang="en-US" dirty="0"/>
              <a:t>Click to edit Master title style</a:t>
            </a:r>
          </a:p>
        </p:txBody>
      </p:sp>
      <p:grpSp>
        <p:nvGrpSpPr>
          <p:cNvPr id="26" name="Graphic 5">
            <a:extLst>
              <a:ext uri="{FF2B5EF4-FFF2-40B4-BE49-F238E27FC236}">
                <a16:creationId xmlns:a16="http://schemas.microsoft.com/office/drawing/2014/main" id="{F1A637DE-FA28-1BBA-ED19-561BF47FC9AA}"/>
              </a:ext>
            </a:extLst>
          </p:cNvPr>
          <p:cNvGrpSpPr/>
          <p:nvPr userDrawn="1"/>
        </p:nvGrpSpPr>
        <p:grpSpPr>
          <a:xfrm>
            <a:off x="598346" y="576072"/>
            <a:ext cx="3758389" cy="436594"/>
            <a:chOff x="6597650" y="8572457"/>
            <a:chExt cx="11188016" cy="1299659"/>
          </a:xfrm>
          <a:solidFill>
            <a:srgbClr val="000000"/>
          </a:solidFill>
        </p:grpSpPr>
        <p:sp>
          <p:nvSpPr>
            <p:cNvPr id="27" name="Freeform: Shape 26">
              <a:extLst>
                <a:ext uri="{FF2B5EF4-FFF2-40B4-BE49-F238E27FC236}">
                  <a16:creationId xmlns:a16="http://schemas.microsoft.com/office/drawing/2014/main" id="{F5985145-6140-8167-8472-4F70B1B08F56}"/>
                </a:ext>
              </a:extLst>
            </p:cNvPr>
            <p:cNvSpPr/>
            <p:nvPr/>
          </p:nvSpPr>
          <p:spPr>
            <a:xfrm>
              <a:off x="11603037" y="8572457"/>
              <a:ext cx="633888" cy="1010097"/>
            </a:xfrm>
            <a:custGeom>
              <a:avLst/>
              <a:gdLst>
                <a:gd name="connsiteX0" fmla="*/ 95 w 633888"/>
                <a:gd name="connsiteY0" fmla="*/ 42 h 1010097"/>
                <a:gd name="connsiteX1" fmla="*/ 202502 w 633888"/>
                <a:gd name="connsiteY1" fmla="*/ 42 h 1010097"/>
                <a:gd name="connsiteX2" fmla="*/ 204216 w 633888"/>
                <a:gd name="connsiteY2" fmla="*/ 419904 h 1010097"/>
                <a:gd name="connsiteX3" fmla="*/ 276320 w 633888"/>
                <a:gd name="connsiteY3" fmla="*/ 318463 h 1010097"/>
                <a:gd name="connsiteX4" fmla="*/ 591884 w 633888"/>
                <a:gd name="connsiteY4" fmla="*/ 373899 h 1010097"/>
                <a:gd name="connsiteX5" fmla="*/ 633793 w 633888"/>
                <a:gd name="connsiteY5" fmla="*/ 562303 h 1010097"/>
                <a:gd name="connsiteX6" fmla="*/ 633889 w 633888"/>
                <a:gd name="connsiteY6" fmla="*/ 1010073 h 1010097"/>
                <a:gd name="connsiteX7" fmla="*/ 431482 w 633888"/>
                <a:gd name="connsiteY7" fmla="*/ 1010073 h 1010097"/>
                <a:gd name="connsiteX8" fmla="*/ 431102 w 633888"/>
                <a:gd name="connsiteY8" fmla="*/ 561827 h 1010097"/>
                <a:gd name="connsiteX9" fmla="*/ 376333 w 633888"/>
                <a:gd name="connsiteY9" fmla="*/ 448765 h 1010097"/>
                <a:gd name="connsiteX10" fmla="*/ 203454 w 633888"/>
                <a:gd name="connsiteY10" fmla="*/ 533538 h 1010097"/>
                <a:gd name="connsiteX11" fmla="*/ 202502 w 633888"/>
                <a:gd name="connsiteY11" fmla="*/ 1010073 h 1010097"/>
                <a:gd name="connsiteX12" fmla="*/ 0 w 633888"/>
                <a:gd name="connsiteY12" fmla="*/ 1009978 h 1010097"/>
                <a:gd name="connsiteX13" fmla="*/ 95 w 633888"/>
                <a:gd name="connsiteY13" fmla="*/ 42 h 10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888" h="1010097">
                  <a:moveTo>
                    <a:pt x="95" y="42"/>
                  </a:moveTo>
                  <a:cubicBezTo>
                    <a:pt x="67533" y="-53"/>
                    <a:pt x="134969" y="42"/>
                    <a:pt x="202502" y="42"/>
                  </a:cubicBezTo>
                  <a:cubicBezTo>
                    <a:pt x="203549" y="139965"/>
                    <a:pt x="200311" y="280077"/>
                    <a:pt x="204216" y="419904"/>
                  </a:cubicBezTo>
                  <a:cubicBezTo>
                    <a:pt x="224504" y="383709"/>
                    <a:pt x="241364" y="343419"/>
                    <a:pt x="276320" y="318463"/>
                  </a:cubicBezTo>
                  <a:cubicBezTo>
                    <a:pt x="371284" y="247692"/>
                    <a:pt x="531781" y="265695"/>
                    <a:pt x="591884" y="373899"/>
                  </a:cubicBezTo>
                  <a:cubicBezTo>
                    <a:pt x="624840" y="430668"/>
                    <a:pt x="633413" y="497724"/>
                    <a:pt x="633793" y="562303"/>
                  </a:cubicBezTo>
                  <a:cubicBezTo>
                    <a:pt x="633984" y="711560"/>
                    <a:pt x="633793" y="860817"/>
                    <a:pt x="633889" y="1010073"/>
                  </a:cubicBezTo>
                  <a:lnTo>
                    <a:pt x="431482" y="1010073"/>
                  </a:lnTo>
                  <a:cubicBezTo>
                    <a:pt x="431197" y="860626"/>
                    <a:pt x="432054" y="711179"/>
                    <a:pt x="431102" y="561827"/>
                  </a:cubicBezTo>
                  <a:cubicBezTo>
                    <a:pt x="429959" y="519441"/>
                    <a:pt x="420624" y="466386"/>
                    <a:pt x="376333" y="448765"/>
                  </a:cubicBezTo>
                  <a:cubicBezTo>
                    <a:pt x="310801" y="425334"/>
                    <a:pt x="211836" y="455052"/>
                    <a:pt x="203454" y="533538"/>
                  </a:cubicBezTo>
                  <a:cubicBezTo>
                    <a:pt x="201168" y="692319"/>
                    <a:pt x="203168" y="851196"/>
                    <a:pt x="202502" y="1010073"/>
                  </a:cubicBezTo>
                  <a:cubicBezTo>
                    <a:pt x="134969" y="1010073"/>
                    <a:pt x="67533" y="1010169"/>
                    <a:pt x="0" y="1009978"/>
                  </a:cubicBezTo>
                  <a:cubicBezTo>
                    <a:pt x="191" y="673365"/>
                    <a:pt x="95" y="336656"/>
                    <a:pt x="95" y="42"/>
                  </a:cubicBezTo>
                  <a:close/>
                </a:path>
              </a:pathLst>
            </a:custGeom>
            <a:solidFill>
              <a:srgbClr val="00000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D933579-F84C-4074-BCE8-A5F3C6A8C115}"/>
                </a:ext>
              </a:extLst>
            </p:cNvPr>
            <p:cNvSpPr/>
            <p:nvPr/>
          </p:nvSpPr>
          <p:spPr>
            <a:xfrm>
              <a:off x="14012576" y="8572457"/>
              <a:ext cx="634202" cy="1010164"/>
            </a:xfrm>
            <a:custGeom>
              <a:avLst/>
              <a:gdLst>
                <a:gd name="connsiteX0" fmla="*/ 381 w 634202"/>
                <a:gd name="connsiteY0" fmla="*/ 42 h 1010164"/>
                <a:gd name="connsiteX1" fmla="*/ 202788 w 634202"/>
                <a:gd name="connsiteY1" fmla="*/ 42 h 1010164"/>
                <a:gd name="connsiteX2" fmla="*/ 204502 w 634202"/>
                <a:gd name="connsiteY2" fmla="*/ 419904 h 1010164"/>
                <a:gd name="connsiteX3" fmla="*/ 271558 w 634202"/>
                <a:gd name="connsiteY3" fmla="*/ 322559 h 1010164"/>
                <a:gd name="connsiteX4" fmla="*/ 596265 w 634202"/>
                <a:gd name="connsiteY4" fmla="*/ 381233 h 1010164"/>
                <a:gd name="connsiteX5" fmla="*/ 634175 w 634202"/>
                <a:gd name="connsiteY5" fmla="*/ 562303 h 1010164"/>
                <a:gd name="connsiteX6" fmla="*/ 634175 w 634202"/>
                <a:gd name="connsiteY6" fmla="*/ 1010073 h 1010164"/>
                <a:gd name="connsiteX7" fmla="*/ 431768 w 634202"/>
                <a:gd name="connsiteY7" fmla="*/ 1010073 h 1010164"/>
                <a:gd name="connsiteX8" fmla="*/ 431388 w 634202"/>
                <a:gd name="connsiteY8" fmla="*/ 562303 h 1010164"/>
                <a:gd name="connsiteX9" fmla="*/ 376333 w 634202"/>
                <a:gd name="connsiteY9" fmla="*/ 448575 h 1010164"/>
                <a:gd name="connsiteX10" fmla="*/ 203835 w 634202"/>
                <a:gd name="connsiteY10" fmla="*/ 533347 h 1010164"/>
                <a:gd name="connsiteX11" fmla="*/ 202788 w 634202"/>
                <a:gd name="connsiteY11" fmla="*/ 1010073 h 1010164"/>
                <a:gd name="connsiteX12" fmla="*/ 0 w 634202"/>
                <a:gd name="connsiteY12" fmla="*/ 1009597 h 1010164"/>
                <a:gd name="connsiteX13" fmla="*/ 381 w 634202"/>
                <a:gd name="connsiteY13" fmla="*/ 42 h 101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4202" h="1010164">
                  <a:moveTo>
                    <a:pt x="381" y="42"/>
                  </a:moveTo>
                  <a:cubicBezTo>
                    <a:pt x="67819" y="-53"/>
                    <a:pt x="135255" y="42"/>
                    <a:pt x="202788" y="42"/>
                  </a:cubicBezTo>
                  <a:cubicBezTo>
                    <a:pt x="203835" y="139965"/>
                    <a:pt x="200597" y="280077"/>
                    <a:pt x="204502" y="419904"/>
                  </a:cubicBezTo>
                  <a:cubicBezTo>
                    <a:pt x="223933" y="385710"/>
                    <a:pt x="239363" y="347419"/>
                    <a:pt x="271558" y="322559"/>
                  </a:cubicBezTo>
                  <a:cubicBezTo>
                    <a:pt x="367856" y="244644"/>
                    <a:pt x="538544" y="265314"/>
                    <a:pt x="596265" y="381233"/>
                  </a:cubicBezTo>
                  <a:cubicBezTo>
                    <a:pt x="625888" y="436573"/>
                    <a:pt x="633794" y="500391"/>
                    <a:pt x="634175" y="562303"/>
                  </a:cubicBezTo>
                  <a:cubicBezTo>
                    <a:pt x="634270" y="711560"/>
                    <a:pt x="634079" y="860817"/>
                    <a:pt x="634175" y="1010073"/>
                  </a:cubicBezTo>
                  <a:lnTo>
                    <a:pt x="431768" y="1010073"/>
                  </a:lnTo>
                  <a:cubicBezTo>
                    <a:pt x="431483" y="860817"/>
                    <a:pt x="432245" y="711560"/>
                    <a:pt x="431388" y="562303"/>
                  </a:cubicBezTo>
                  <a:cubicBezTo>
                    <a:pt x="430340" y="519822"/>
                    <a:pt x="421005" y="466101"/>
                    <a:pt x="376333" y="448575"/>
                  </a:cubicBezTo>
                  <a:cubicBezTo>
                    <a:pt x="310801" y="425524"/>
                    <a:pt x="212408" y="455147"/>
                    <a:pt x="203835" y="533347"/>
                  </a:cubicBezTo>
                  <a:cubicBezTo>
                    <a:pt x="201359" y="692129"/>
                    <a:pt x="203454" y="851101"/>
                    <a:pt x="202788" y="1010073"/>
                  </a:cubicBezTo>
                  <a:cubicBezTo>
                    <a:pt x="135160" y="1009883"/>
                    <a:pt x="67533" y="1010645"/>
                    <a:pt x="0" y="1009597"/>
                  </a:cubicBezTo>
                  <a:cubicBezTo>
                    <a:pt x="858" y="673079"/>
                    <a:pt x="95" y="336561"/>
                    <a:pt x="381" y="42"/>
                  </a:cubicBezTo>
                  <a:close/>
                </a:path>
              </a:pathLst>
            </a:custGeom>
            <a:solidFill>
              <a:srgbClr val="00000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61EFE4-D8E6-B1E2-379D-12B26CE8F152}"/>
                </a:ext>
              </a:extLst>
            </p:cNvPr>
            <p:cNvSpPr/>
            <p:nvPr/>
          </p:nvSpPr>
          <p:spPr>
            <a:xfrm>
              <a:off x="6597650" y="8630030"/>
              <a:ext cx="382566" cy="952500"/>
            </a:xfrm>
            <a:custGeom>
              <a:avLst/>
              <a:gdLst>
                <a:gd name="connsiteX0" fmla="*/ 0 w 382566"/>
                <a:gd name="connsiteY0" fmla="*/ 0 h 952500"/>
                <a:gd name="connsiteX1" fmla="*/ 382524 w 382566"/>
                <a:gd name="connsiteY1" fmla="*/ 0 h 952500"/>
                <a:gd name="connsiteX2" fmla="*/ 382524 w 382566"/>
                <a:gd name="connsiteY2" fmla="*/ 95631 h 952500"/>
                <a:gd name="connsiteX3" fmla="*/ 248793 w 382566"/>
                <a:gd name="connsiteY3" fmla="*/ 95631 h 952500"/>
                <a:gd name="connsiteX4" fmla="*/ 248793 w 382566"/>
                <a:gd name="connsiteY4" fmla="*/ 856869 h 952500"/>
                <a:gd name="connsiteX5" fmla="*/ 382524 w 382566"/>
                <a:gd name="connsiteY5" fmla="*/ 856869 h 952500"/>
                <a:gd name="connsiteX6" fmla="*/ 382524 w 382566"/>
                <a:gd name="connsiteY6" fmla="*/ 952500 h 952500"/>
                <a:gd name="connsiteX7" fmla="*/ 0 w 382566"/>
                <a:gd name="connsiteY7" fmla="*/ 952500 h 952500"/>
                <a:gd name="connsiteX8" fmla="*/ 0 w 382566"/>
                <a:gd name="connsiteY8" fmla="*/ 856869 h 952500"/>
                <a:gd name="connsiteX9" fmla="*/ 133731 w 382566"/>
                <a:gd name="connsiteY9" fmla="*/ 856869 h 952500"/>
                <a:gd name="connsiteX10" fmla="*/ 133731 w 382566"/>
                <a:gd name="connsiteY10" fmla="*/ 95631 h 952500"/>
                <a:gd name="connsiteX11" fmla="*/ 0 w 382566"/>
                <a:gd name="connsiteY11" fmla="*/ 95631 h 952500"/>
                <a:gd name="connsiteX12" fmla="*/ 0 w 382566"/>
                <a:gd name="connsiteY12"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566" h="952500">
                  <a:moveTo>
                    <a:pt x="0" y="0"/>
                  </a:moveTo>
                  <a:lnTo>
                    <a:pt x="382524" y="0"/>
                  </a:lnTo>
                  <a:lnTo>
                    <a:pt x="382524" y="95631"/>
                  </a:lnTo>
                  <a:lnTo>
                    <a:pt x="248793" y="95631"/>
                  </a:lnTo>
                  <a:lnTo>
                    <a:pt x="248793" y="856869"/>
                  </a:lnTo>
                  <a:cubicBezTo>
                    <a:pt x="293370" y="856869"/>
                    <a:pt x="337947" y="856869"/>
                    <a:pt x="382524" y="856869"/>
                  </a:cubicBezTo>
                  <a:cubicBezTo>
                    <a:pt x="382524" y="888682"/>
                    <a:pt x="382619" y="920591"/>
                    <a:pt x="382524" y="952500"/>
                  </a:cubicBezTo>
                  <a:lnTo>
                    <a:pt x="0" y="952500"/>
                  </a:lnTo>
                  <a:cubicBezTo>
                    <a:pt x="0" y="920591"/>
                    <a:pt x="0" y="888682"/>
                    <a:pt x="0" y="856869"/>
                  </a:cubicBezTo>
                  <a:cubicBezTo>
                    <a:pt x="44577" y="856869"/>
                    <a:pt x="89154" y="856869"/>
                    <a:pt x="133731" y="856869"/>
                  </a:cubicBezTo>
                  <a:lnTo>
                    <a:pt x="133731" y="95631"/>
                  </a:lnTo>
                  <a:lnTo>
                    <a:pt x="0" y="95631"/>
                  </a:lnTo>
                  <a:cubicBezTo>
                    <a:pt x="0" y="63722"/>
                    <a:pt x="0" y="31909"/>
                    <a:pt x="0" y="0"/>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B4E91B9-0A97-3141-A66A-E824B4E354B8}"/>
                </a:ext>
              </a:extLst>
            </p:cNvPr>
            <p:cNvSpPr/>
            <p:nvPr/>
          </p:nvSpPr>
          <p:spPr>
            <a:xfrm>
              <a:off x="7188676" y="8629948"/>
              <a:ext cx="678881" cy="952722"/>
            </a:xfrm>
            <a:custGeom>
              <a:avLst/>
              <a:gdLst>
                <a:gd name="connsiteX0" fmla="*/ 0 w 678881"/>
                <a:gd name="connsiteY0" fmla="*/ 83 h 952722"/>
                <a:gd name="connsiteX1" fmla="*/ 409956 w 678881"/>
                <a:gd name="connsiteY1" fmla="*/ 464 h 952722"/>
                <a:gd name="connsiteX2" fmla="*/ 622554 w 678881"/>
                <a:gd name="connsiteY2" fmla="*/ 130575 h 952722"/>
                <a:gd name="connsiteX3" fmla="*/ 607886 w 678881"/>
                <a:gd name="connsiteY3" fmla="*/ 378130 h 952722"/>
                <a:gd name="connsiteX4" fmla="*/ 486347 w 678881"/>
                <a:gd name="connsiteY4" fmla="*/ 452711 h 952722"/>
                <a:gd name="connsiteX5" fmla="*/ 662940 w 678881"/>
                <a:gd name="connsiteY5" fmla="*/ 585394 h 952722"/>
                <a:gd name="connsiteX6" fmla="*/ 543878 w 678881"/>
                <a:gd name="connsiteY6" fmla="*/ 925246 h 952722"/>
                <a:gd name="connsiteX7" fmla="*/ 428530 w 678881"/>
                <a:gd name="connsiteY7" fmla="*/ 952678 h 952722"/>
                <a:gd name="connsiteX8" fmla="*/ 0 w 678881"/>
                <a:gd name="connsiteY8" fmla="*/ 952583 h 952722"/>
                <a:gd name="connsiteX9" fmla="*/ 0 w 678881"/>
                <a:gd name="connsiteY9" fmla="*/ 83 h 952722"/>
                <a:gd name="connsiteX10" fmla="*/ 115062 w 678881"/>
                <a:gd name="connsiteY10" fmla="*/ 101238 h 952722"/>
                <a:gd name="connsiteX11" fmla="*/ 115062 w 678881"/>
                <a:gd name="connsiteY11" fmla="*/ 412039 h 952722"/>
                <a:gd name="connsiteX12" fmla="*/ 400050 w 678881"/>
                <a:gd name="connsiteY12" fmla="*/ 410896 h 952722"/>
                <a:gd name="connsiteX13" fmla="*/ 519398 w 678881"/>
                <a:gd name="connsiteY13" fmla="*/ 313646 h 952722"/>
                <a:gd name="connsiteX14" fmla="*/ 513969 w 678881"/>
                <a:gd name="connsiteY14" fmla="*/ 180391 h 952722"/>
                <a:gd name="connsiteX15" fmla="*/ 389858 w 678881"/>
                <a:gd name="connsiteY15" fmla="*/ 101715 h 952722"/>
                <a:gd name="connsiteX16" fmla="*/ 115062 w 678881"/>
                <a:gd name="connsiteY16" fmla="*/ 101238 h 952722"/>
                <a:gd name="connsiteX17" fmla="*/ 115062 w 678881"/>
                <a:gd name="connsiteY17" fmla="*/ 510432 h 952722"/>
                <a:gd name="connsiteX18" fmla="*/ 115062 w 678881"/>
                <a:gd name="connsiteY18" fmla="*/ 851427 h 952722"/>
                <a:gd name="connsiteX19" fmla="*/ 400526 w 678881"/>
                <a:gd name="connsiteY19" fmla="*/ 851332 h 952722"/>
                <a:gd name="connsiteX20" fmla="*/ 520637 w 678881"/>
                <a:gd name="connsiteY20" fmla="*/ 805993 h 952722"/>
                <a:gd name="connsiteX21" fmla="*/ 555498 w 678881"/>
                <a:gd name="connsiteY21" fmla="*/ 705314 h 952722"/>
                <a:gd name="connsiteX22" fmla="*/ 529304 w 678881"/>
                <a:gd name="connsiteY22" fmla="*/ 566535 h 952722"/>
                <a:gd name="connsiteX23" fmla="*/ 400241 w 678881"/>
                <a:gd name="connsiteY23" fmla="*/ 510623 h 952722"/>
                <a:gd name="connsiteX24" fmla="*/ 115062 w 678881"/>
                <a:gd name="connsiteY24" fmla="*/ 510432 h 95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8881" h="952722">
                  <a:moveTo>
                    <a:pt x="0" y="83"/>
                  </a:moveTo>
                  <a:cubicBezTo>
                    <a:pt x="136684" y="369"/>
                    <a:pt x="273272" y="-489"/>
                    <a:pt x="409956" y="464"/>
                  </a:cubicBezTo>
                  <a:cubicBezTo>
                    <a:pt x="497015" y="1893"/>
                    <a:pt x="586931" y="48279"/>
                    <a:pt x="622554" y="130575"/>
                  </a:cubicBezTo>
                  <a:cubicBezTo>
                    <a:pt x="655701" y="208490"/>
                    <a:pt x="657416" y="306693"/>
                    <a:pt x="607886" y="378130"/>
                  </a:cubicBezTo>
                  <a:cubicBezTo>
                    <a:pt x="580073" y="419850"/>
                    <a:pt x="532067" y="438328"/>
                    <a:pt x="486347" y="452711"/>
                  </a:cubicBezTo>
                  <a:cubicBezTo>
                    <a:pt x="563213" y="461950"/>
                    <a:pt x="636365" y="510909"/>
                    <a:pt x="662940" y="585394"/>
                  </a:cubicBezTo>
                  <a:cubicBezTo>
                    <a:pt x="705898" y="706743"/>
                    <a:pt x="660654" y="862191"/>
                    <a:pt x="543878" y="925246"/>
                  </a:cubicBezTo>
                  <a:cubicBezTo>
                    <a:pt x="508730" y="944391"/>
                    <a:pt x="468440" y="953440"/>
                    <a:pt x="428530" y="952678"/>
                  </a:cubicBezTo>
                  <a:cubicBezTo>
                    <a:pt x="285655" y="952488"/>
                    <a:pt x="142875" y="952583"/>
                    <a:pt x="0" y="952583"/>
                  </a:cubicBezTo>
                  <a:lnTo>
                    <a:pt x="0" y="83"/>
                  </a:lnTo>
                  <a:moveTo>
                    <a:pt x="115062" y="101238"/>
                  </a:moveTo>
                  <a:lnTo>
                    <a:pt x="115062" y="412039"/>
                  </a:lnTo>
                  <a:cubicBezTo>
                    <a:pt x="210026" y="411277"/>
                    <a:pt x="305086" y="413658"/>
                    <a:pt x="400050" y="410896"/>
                  </a:cubicBezTo>
                  <a:cubicBezTo>
                    <a:pt x="455486" y="408896"/>
                    <a:pt x="510540" y="370605"/>
                    <a:pt x="519398" y="313646"/>
                  </a:cubicBezTo>
                  <a:cubicBezTo>
                    <a:pt x="523875" y="269640"/>
                    <a:pt x="527495" y="223158"/>
                    <a:pt x="513969" y="180391"/>
                  </a:cubicBezTo>
                  <a:cubicBezTo>
                    <a:pt x="496919" y="128956"/>
                    <a:pt x="441293" y="102000"/>
                    <a:pt x="389858" y="101715"/>
                  </a:cubicBezTo>
                  <a:cubicBezTo>
                    <a:pt x="298228" y="100572"/>
                    <a:pt x="206693" y="101715"/>
                    <a:pt x="115062" y="101238"/>
                  </a:cubicBezTo>
                  <a:moveTo>
                    <a:pt x="115062" y="510432"/>
                  </a:moveTo>
                  <a:lnTo>
                    <a:pt x="115062" y="851427"/>
                  </a:lnTo>
                  <a:cubicBezTo>
                    <a:pt x="210217" y="851332"/>
                    <a:pt x="305372" y="851523"/>
                    <a:pt x="400526" y="851332"/>
                  </a:cubicBezTo>
                  <a:cubicBezTo>
                    <a:pt x="443960" y="851046"/>
                    <a:pt x="490538" y="839235"/>
                    <a:pt x="520637" y="805993"/>
                  </a:cubicBezTo>
                  <a:cubicBezTo>
                    <a:pt x="545878" y="779133"/>
                    <a:pt x="555212" y="741318"/>
                    <a:pt x="555498" y="705314"/>
                  </a:cubicBezTo>
                  <a:cubicBezTo>
                    <a:pt x="556355" y="658356"/>
                    <a:pt x="558832" y="606349"/>
                    <a:pt x="529304" y="566535"/>
                  </a:cubicBezTo>
                  <a:cubicBezTo>
                    <a:pt x="500348" y="525768"/>
                    <a:pt x="448056" y="510718"/>
                    <a:pt x="400241" y="510623"/>
                  </a:cubicBezTo>
                  <a:cubicBezTo>
                    <a:pt x="305181" y="510147"/>
                    <a:pt x="210122" y="510623"/>
                    <a:pt x="115062" y="510432"/>
                  </a:cubicBez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AC6552B-CC29-F330-6668-3C653EA3A00C}"/>
                </a:ext>
              </a:extLst>
            </p:cNvPr>
            <p:cNvSpPr/>
            <p:nvPr/>
          </p:nvSpPr>
          <p:spPr>
            <a:xfrm>
              <a:off x="8079644" y="8629935"/>
              <a:ext cx="854868" cy="952499"/>
            </a:xfrm>
            <a:custGeom>
              <a:avLst/>
              <a:gdLst>
                <a:gd name="connsiteX0" fmla="*/ 0 w 854868"/>
                <a:gd name="connsiteY0" fmla="*/ 95 h 952499"/>
                <a:gd name="connsiteX1" fmla="*/ 153734 w 854868"/>
                <a:gd name="connsiteY1" fmla="*/ 95 h 952499"/>
                <a:gd name="connsiteX2" fmla="*/ 430530 w 854868"/>
                <a:gd name="connsiteY2" fmla="*/ 516827 h 952499"/>
                <a:gd name="connsiteX3" fmla="*/ 706946 w 854868"/>
                <a:gd name="connsiteY3" fmla="*/ 0 h 952499"/>
                <a:gd name="connsiteX4" fmla="*/ 854869 w 854868"/>
                <a:gd name="connsiteY4" fmla="*/ 0 h 952499"/>
                <a:gd name="connsiteX5" fmla="*/ 854869 w 854868"/>
                <a:gd name="connsiteY5" fmla="*/ 952500 h 952499"/>
                <a:gd name="connsiteX6" fmla="*/ 742569 w 854868"/>
                <a:gd name="connsiteY6" fmla="*/ 952500 h 952499"/>
                <a:gd name="connsiteX7" fmla="*/ 741521 w 854868"/>
                <a:gd name="connsiteY7" fmla="*/ 146780 h 952499"/>
                <a:gd name="connsiteX8" fmla="*/ 707422 w 854868"/>
                <a:gd name="connsiteY8" fmla="*/ 207074 h 952499"/>
                <a:gd name="connsiteX9" fmla="*/ 427577 w 854868"/>
                <a:gd name="connsiteY9" fmla="*/ 725138 h 952499"/>
                <a:gd name="connsiteX10" fmla="*/ 193262 w 854868"/>
                <a:gd name="connsiteY10" fmla="*/ 297752 h 952499"/>
                <a:gd name="connsiteX11" fmla="*/ 113348 w 854868"/>
                <a:gd name="connsiteY11" fmla="*/ 146209 h 952499"/>
                <a:gd name="connsiteX12" fmla="*/ 112300 w 854868"/>
                <a:gd name="connsiteY12" fmla="*/ 952500 h 952499"/>
                <a:gd name="connsiteX13" fmla="*/ 0 w 854868"/>
                <a:gd name="connsiteY13" fmla="*/ 952500 h 952499"/>
                <a:gd name="connsiteX14" fmla="*/ 0 w 854868"/>
                <a:gd name="connsiteY14" fmla="*/ 95 h 95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868" h="952499">
                  <a:moveTo>
                    <a:pt x="0" y="95"/>
                  </a:moveTo>
                  <a:cubicBezTo>
                    <a:pt x="51245" y="95"/>
                    <a:pt x="102489" y="95"/>
                    <a:pt x="153734" y="95"/>
                  </a:cubicBezTo>
                  <a:cubicBezTo>
                    <a:pt x="246221" y="172212"/>
                    <a:pt x="335090" y="346424"/>
                    <a:pt x="430530" y="516827"/>
                  </a:cubicBezTo>
                  <a:cubicBezTo>
                    <a:pt x="522923" y="344615"/>
                    <a:pt x="614744" y="172212"/>
                    <a:pt x="706946" y="0"/>
                  </a:cubicBezTo>
                  <a:lnTo>
                    <a:pt x="854869" y="0"/>
                  </a:lnTo>
                  <a:lnTo>
                    <a:pt x="854869" y="952500"/>
                  </a:lnTo>
                  <a:lnTo>
                    <a:pt x="742569" y="952500"/>
                  </a:lnTo>
                  <a:cubicBezTo>
                    <a:pt x="741902" y="683895"/>
                    <a:pt x="743998" y="415290"/>
                    <a:pt x="741521" y="146780"/>
                  </a:cubicBezTo>
                  <a:cubicBezTo>
                    <a:pt x="726948" y="164973"/>
                    <a:pt x="717613" y="186404"/>
                    <a:pt x="707422" y="207074"/>
                  </a:cubicBezTo>
                  <a:cubicBezTo>
                    <a:pt x="619982" y="382810"/>
                    <a:pt x="520541" y="552260"/>
                    <a:pt x="427577" y="725138"/>
                  </a:cubicBezTo>
                  <a:cubicBezTo>
                    <a:pt x="349472" y="582644"/>
                    <a:pt x="270510" y="440722"/>
                    <a:pt x="193262" y="297752"/>
                  </a:cubicBezTo>
                  <a:cubicBezTo>
                    <a:pt x="165830" y="247650"/>
                    <a:pt x="145161" y="193739"/>
                    <a:pt x="113348" y="146209"/>
                  </a:cubicBezTo>
                  <a:cubicBezTo>
                    <a:pt x="110966" y="415004"/>
                    <a:pt x="112967" y="683705"/>
                    <a:pt x="112300" y="952500"/>
                  </a:cubicBezTo>
                  <a:lnTo>
                    <a:pt x="0" y="952500"/>
                  </a:lnTo>
                  <a:lnTo>
                    <a:pt x="0" y="95"/>
                  </a:lnTo>
                  <a:close/>
                </a:path>
              </a:pathLst>
            </a:custGeom>
            <a:solidFill>
              <a:srgbClr val="00000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266CF2-A3CF-C8D9-7BB9-06D2E42E9729}"/>
                </a:ext>
              </a:extLst>
            </p:cNvPr>
            <p:cNvSpPr/>
            <p:nvPr/>
          </p:nvSpPr>
          <p:spPr>
            <a:xfrm>
              <a:off x="9365138" y="8630030"/>
              <a:ext cx="723900" cy="952500"/>
            </a:xfrm>
            <a:custGeom>
              <a:avLst/>
              <a:gdLst>
                <a:gd name="connsiteX0" fmla="*/ 0 w 723900"/>
                <a:gd name="connsiteY0" fmla="*/ 0 h 952500"/>
                <a:gd name="connsiteX1" fmla="*/ 723900 w 723900"/>
                <a:gd name="connsiteY1" fmla="*/ 0 h 952500"/>
                <a:gd name="connsiteX2" fmla="*/ 723900 w 723900"/>
                <a:gd name="connsiteY2" fmla="*/ 184595 h 952500"/>
                <a:gd name="connsiteX3" fmla="*/ 465963 w 723900"/>
                <a:gd name="connsiteY3" fmla="*/ 184499 h 952500"/>
                <a:gd name="connsiteX4" fmla="*/ 465963 w 723900"/>
                <a:gd name="connsiteY4" fmla="*/ 952500 h 952500"/>
                <a:gd name="connsiteX5" fmla="*/ 257937 w 723900"/>
                <a:gd name="connsiteY5" fmla="*/ 952500 h 952500"/>
                <a:gd name="connsiteX6" fmla="*/ 257937 w 723900"/>
                <a:gd name="connsiteY6" fmla="*/ 184595 h 952500"/>
                <a:gd name="connsiteX7" fmla="*/ 0 w 723900"/>
                <a:gd name="connsiteY7" fmla="*/ 184595 h 952500"/>
                <a:gd name="connsiteX8" fmla="*/ 0 w 723900"/>
                <a:gd name="connsiteY8"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3900" h="952500">
                  <a:moveTo>
                    <a:pt x="0" y="0"/>
                  </a:moveTo>
                  <a:lnTo>
                    <a:pt x="723900" y="0"/>
                  </a:lnTo>
                  <a:lnTo>
                    <a:pt x="723900" y="184595"/>
                  </a:lnTo>
                  <a:cubicBezTo>
                    <a:pt x="637889" y="184595"/>
                    <a:pt x="551879" y="184595"/>
                    <a:pt x="465963" y="184499"/>
                  </a:cubicBezTo>
                  <a:cubicBezTo>
                    <a:pt x="465868" y="440531"/>
                    <a:pt x="465963" y="696468"/>
                    <a:pt x="465963" y="952500"/>
                  </a:cubicBezTo>
                  <a:lnTo>
                    <a:pt x="257937" y="952500"/>
                  </a:lnTo>
                  <a:lnTo>
                    <a:pt x="257937" y="184595"/>
                  </a:lnTo>
                  <a:cubicBezTo>
                    <a:pt x="172021" y="184499"/>
                    <a:pt x="86011" y="184595"/>
                    <a:pt x="0" y="184595"/>
                  </a:cubicBezTo>
                  <a:lnTo>
                    <a:pt x="0" y="0"/>
                  </a:lnTo>
                  <a:close/>
                </a:path>
              </a:pathLst>
            </a:custGeom>
            <a:solidFill>
              <a:srgbClr val="00000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944B8FF-4796-89E0-ECF1-D2DAE08721F7}"/>
                </a:ext>
              </a:extLst>
            </p:cNvPr>
            <p:cNvSpPr/>
            <p:nvPr/>
          </p:nvSpPr>
          <p:spPr>
            <a:xfrm>
              <a:off x="12344082" y="8630030"/>
              <a:ext cx="875252" cy="952622"/>
            </a:xfrm>
            <a:custGeom>
              <a:avLst/>
              <a:gdLst>
                <a:gd name="connsiteX0" fmla="*/ 14954 w 875252"/>
                <a:gd name="connsiteY0" fmla="*/ 0 h 952622"/>
                <a:gd name="connsiteX1" fmla="*/ 257080 w 875252"/>
                <a:gd name="connsiteY1" fmla="*/ 0 h 952622"/>
                <a:gd name="connsiteX2" fmla="*/ 444627 w 875252"/>
                <a:gd name="connsiteY2" fmla="*/ 324612 h 952622"/>
                <a:gd name="connsiteX3" fmla="*/ 634555 w 875252"/>
                <a:gd name="connsiteY3" fmla="*/ 95 h 952622"/>
                <a:gd name="connsiteX4" fmla="*/ 858869 w 875252"/>
                <a:gd name="connsiteY4" fmla="*/ 95 h 952622"/>
                <a:gd name="connsiteX5" fmla="*/ 565499 w 875252"/>
                <a:gd name="connsiteY5" fmla="*/ 464058 h 952622"/>
                <a:gd name="connsiteX6" fmla="*/ 875252 w 875252"/>
                <a:gd name="connsiteY6" fmla="*/ 952595 h 952622"/>
                <a:gd name="connsiteX7" fmla="*/ 634555 w 875252"/>
                <a:gd name="connsiteY7" fmla="*/ 952595 h 952622"/>
                <a:gd name="connsiteX8" fmla="*/ 426625 w 875252"/>
                <a:gd name="connsiteY8" fmla="*/ 599504 h 952622"/>
                <a:gd name="connsiteX9" fmla="*/ 224314 w 875252"/>
                <a:gd name="connsiteY9" fmla="*/ 952595 h 952622"/>
                <a:gd name="connsiteX10" fmla="*/ 0 w 875252"/>
                <a:gd name="connsiteY10" fmla="*/ 952595 h 952622"/>
                <a:gd name="connsiteX11" fmla="*/ 305562 w 875252"/>
                <a:gd name="connsiteY11" fmla="*/ 459867 h 952622"/>
                <a:gd name="connsiteX12" fmla="*/ 14954 w 875252"/>
                <a:gd name="connsiteY12" fmla="*/ 95 h 95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252" h="952622">
                  <a:moveTo>
                    <a:pt x="14954" y="0"/>
                  </a:moveTo>
                  <a:cubicBezTo>
                    <a:pt x="95631" y="0"/>
                    <a:pt x="176308" y="0"/>
                    <a:pt x="257080" y="0"/>
                  </a:cubicBezTo>
                  <a:cubicBezTo>
                    <a:pt x="319754" y="108109"/>
                    <a:pt x="381381" y="216789"/>
                    <a:pt x="444627" y="324612"/>
                  </a:cubicBezTo>
                  <a:cubicBezTo>
                    <a:pt x="508064" y="216503"/>
                    <a:pt x="571119" y="108204"/>
                    <a:pt x="634555" y="95"/>
                  </a:cubicBezTo>
                  <a:lnTo>
                    <a:pt x="858869" y="95"/>
                  </a:lnTo>
                  <a:cubicBezTo>
                    <a:pt x="761143" y="154781"/>
                    <a:pt x="663321" y="309372"/>
                    <a:pt x="565499" y="464058"/>
                  </a:cubicBezTo>
                  <a:cubicBezTo>
                    <a:pt x="668750" y="626840"/>
                    <a:pt x="772001" y="789718"/>
                    <a:pt x="875252" y="952595"/>
                  </a:cubicBezTo>
                  <a:cubicBezTo>
                    <a:pt x="795052" y="952691"/>
                    <a:pt x="714756" y="952500"/>
                    <a:pt x="634555" y="952595"/>
                  </a:cubicBezTo>
                  <a:cubicBezTo>
                    <a:pt x="565118" y="834962"/>
                    <a:pt x="496538" y="716852"/>
                    <a:pt x="426625" y="599504"/>
                  </a:cubicBezTo>
                  <a:cubicBezTo>
                    <a:pt x="358807" y="716947"/>
                    <a:pt x="291846" y="834962"/>
                    <a:pt x="224314" y="952595"/>
                  </a:cubicBezTo>
                  <a:lnTo>
                    <a:pt x="0" y="952595"/>
                  </a:lnTo>
                  <a:cubicBezTo>
                    <a:pt x="101822" y="788289"/>
                    <a:pt x="203740" y="624173"/>
                    <a:pt x="305562" y="459867"/>
                  </a:cubicBezTo>
                  <a:cubicBezTo>
                    <a:pt x="208693" y="306705"/>
                    <a:pt x="111823" y="153353"/>
                    <a:pt x="14954" y="95"/>
                  </a:cubicBezTo>
                  <a:close/>
                </a:path>
              </a:pathLst>
            </a:custGeom>
            <a:solidFill>
              <a:srgbClr val="00000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2DF0011-F527-8047-800F-7E155446FCD6}"/>
                </a:ext>
              </a:extLst>
            </p:cNvPr>
            <p:cNvSpPr/>
            <p:nvPr/>
          </p:nvSpPr>
          <p:spPr>
            <a:xfrm>
              <a:off x="16351421" y="8727139"/>
              <a:ext cx="728351" cy="1144977"/>
            </a:xfrm>
            <a:custGeom>
              <a:avLst/>
              <a:gdLst>
                <a:gd name="connsiteX0" fmla="*/ 509416 w 728351"/>
                <a:gd name="connsiteY0" fmla="*/ 14429 h 1144977"/>
                <a:gd name="connsiteX1" fmla="*/ 685629 w 728351"/>
                <a:gd name="connsiteY1" fmla="*/ 904 h 1144977"/>
                <a:gd name="connsiteX2" fmla="*/ 685724 w 728351"/>
                <a:gd name="connsiteY2" fmla="*/ 151304 h 1144977"/>
                <a:gd name="connsiteX3" fmla="*/ 522275 w 728351"/>
                <a:gd name="connsiteY3" fmla="*/ 152542 h 1144977"/>
                <a:gd name="connsiteX4" fmla="*/ 628097 w 728351"/>
                <a:gd name="connsiteY4" fmla="*/ 257031 h 1144977"/>
                <a:gd name="connsiteX5" fmla="*/ 595141 w 728351"/>
                <a:gd name="connsiteY5" fmla="*/ 517730 h 1144977"/>
                <a:gd name="connsiteX6" fmla="*/ 424834 w 728351"/>
                <a:gd name="connsiteY6" fmla="*/ 596312 h 1144977"/>
                <a:gd name="connsiteX7" fmla="*/ 215093 w 728351"/>
                <a:gd name="connsiteY7" fmla="*/ 586406 h 1144977"/>
                <a:gd name="connsiteX8" fmla="*/ 207664 w 728351"/>
                <a:gd name="connsiteY8" fmla="*/ 685561 h 1144977"/>
                <a:gd name="connsiteX9" fmla="*/ 352254 w 728351"/>
                <a:gd name="connsiteY9" fmla="*/ 698229 h 1144977"/>
                <a:gd name="connsiteX10" fmla="*/ 619430 w 728351"/>
                <a:gd name="connsiteY10" fmla="*/ 722327 h 1144977"/>
                <a:gd name="connsiteX11" fmla="*/ 722490 w 728351"/>
                <a:gd name="connsiteY11" fmla="*/ 848248 h 1144977"/>
                <a:gd name="connsiteX12" fmla="*/ 671818 w 728351"/>
                <a:gd name="connsiteY12" fmla="*/ 1060560 h 1144977"/>
                <a:gd name="connsiteX13" fmla="*/ 458933 w 728351"/>
                <a:gd name="connsiteY13" fmla="*/ 1139237 h 1144977"/>
                <a:gd name="connsiteX14" fmla="*/ 192615 w 728351"/>
                <a:gd name="connsiteY14" fmla="*/ 1135141 h 1144977"/>
                <a:gd name="connsiteX15" fmla="*/ 44406 w 728351"/>
                <a:gd name="connsiteY15" fmla="*/ 1078372 h 1144977"/>
                <a:gd name="connsiteX16" fmla="*/ 53168 w 728351"/>
                <a:gd name="connsiteY16" fmla="*/ 870060 h 1144977"/>
                <a:gd name="connsiteX17" fmla="*/ 132893 w 728351"/>
                <a:gd name="connsiteY17" fmla="*/ 840533 h 1144977"/>
                <a:gd name="connsiteX18" fmla="*/ 133845 w 728351"/>
                <a:gd name="connsiteY18" fmla="*/ 828817 h 1144977"/>
                <a:gd name="connsiteX19" fmla="*/ 74886 w 728351"/>
                <a:gd name="connsiteY19" fmla="*/ 800909 h 1144977"/>
                <a:gd name="connsiteX20" fmla="*/ 62407 w 728351"/>
                <a:gd name="connsiteY20" fmla="*/ 623458 h 1144977"/>
                <a:gd name="connsiteX21" fmla="*/ 167373 w 728351"/>
                <a:gd name="connsiteY21" fmla="*/ 571451 h 1144977"/>
                <a:gd name="connsiteX22" fmla="*/ 48883 w 728351"/>
                <a:gd name="connsiteY22" fmla="*/ 446293 h 1144977"/>
                <a:gd name="connsiteX23" fmla="*/ 89078 w 728351"/>
                <a:gd name="connsiteY23" fmla="*/ 211311 h 1144977"/>
                <a:gd name="connsiteX24" fmla="*/ 259099 w 728351"/>
                <a:gd name="connsiteY24" fmla="*/ 128444 h 1144977"/>
                <a:gd name="connsiteX25" fmla="*/ 463982 w 728351"/>
                <a:gd name="connsiteY25" fmla="*/ 135397 h 1144977"/>
                <a:gd name="connsiteX26" fmla="*/ 509416 w 728351"/>
                <a:gd name="connsiteY26" fmla="*/ 14429 h 1144977"/>
                <a:gd name="connsiteX27" fmla="*/ 299866 w 728351"/>
                <a:gd name="connsiteY27" fmla="*/ 260841 h 1144977"/>
                <a:gd name="connsiteX28" fmla="*/ 226714 w 728351"/>
                <a:gd name="connsiteY28" fmla="*/ 331612 h 1144977"/>
                <a:gd name="connsiteX29" fmla="*/ 251860 w 728351"/>
                <a:gd name="connsiteY29" fmla="*/ 441245 h 1144977"/>
                <a:gd name="connsiteX30" fmla="*/ 381210 w 728351"/>
                <a:gd name="connsiteY30" fmla="*/ 465724 h 1144977"/>
                <a:gd name="connsiteX31" fmla="*/ 458838 w 728351"/>
                <a:gd name="connsiteY31" fmla="*/ 397906 h 1144977"/>
                <a:gd name="connsiteX32" fmla="*/ 431216 w 728351"/>
                <a:gd name="connsiteY32" fmla="*/ 281320 h 1144977"/>
                <a:gd name="connsiteX33" fmla="*/ 299866 w 728351"/>
                <a:gd name="connsiteY33" fmla="*/ 260841 h 1144977"/>
                <a:gd name="connsiteX34" fmla="*/ 182613 w 728351"/>
                <a:gd name="connsiteY34" fmla="*/ 987218 h 1144977"/>
                <a:gd name="connsiteX35" fmla="*/ 343872 w 728351"/>
                <a:gd name="connsiteY35" fmla="*/ 1010554 h 1144977"/>
                <a:gd name="connsiteX36" fmla="*/ 507321 w 728351"/>
                <a:gd name="connsiteY36" fmla="*/ 990170 h 1144977"/>
                <a:gd name="connsiteX37" fmla="*/ 517321 w 728351"/>
                <a:gd name="connsiteY37" fmla="*/ 890158 h 1144977"/>
                <a:gd name="connsiteX38" fmla="*/ 428644 w 728351"/>
                <a:gd name="connsiteY38" fmla="*/ 870536 h 1144977"/>
                <a:gd name="connsiteX39" fmla="*/ 180994 w 728351"/>
                <a:gd name="connsiteY39" fmla="*/ 870155 h 1144977"/>
                <a:gd name="connsiteX40" fmla="*/ 182613 w 728351"/>
                <a:gd name="connsiteY40" fmla="*/ 987218 h 114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28351" h="1144977">
                  <a:moveTo>
                    <a:pt x="509416" y="14429"/>
                  </a:moveTo>
                  <a:cubicBezTo>
                    <a:pt x="564471" y="-10431"/>
                    <a:pt x="627240" y="5381"/>
                    <a:pt x="685629" y="904"/>
                  </a:cubicBezTo>
                  <a:cubicBezTo>
                    <a:pt x="685629" y="51005"/>
                    <a:pt x="685629" y="101202"/>
                    <a:pt x="685724" y="151304"/>
                  </a:cubicBezTo>
                  <a:cubicBezTo>
                    <a:pt x="631146" y="151875"/>
                    <a:pt x="576663" y="150065"/>
                    <a:pt x="522275" y="152542"/>
                  </a:cubicBezTo>
                  <a:cubicBezTo>
                    <a:pt x="564185" y="179498"/>
                    <a:pt x="607809" y="209311"/>
                    <a:pt x="628097" y="257031"/>
                  </a:cubicBezTo>
                  <a:cubicBezTo>
                    <a:pt x="665245" y="340280"/>
                    <a:pt x="658673" y="448769"/>
                    <a:pt x="595141" y="517730"/>
                  </a:cubicBezTo>
                  <a:cubicBezTo>
                    <a:pt x="551136" y="564879"/>
                    <a:pt x="487223" y="587168"/>
                    <a:pt x="424834" y="596312"/>
                  </a:cubicBezTo>
                  <a:cubicBezTo>
                    <a:pt x="355112" y="605551"/>
                    <a:pt x="283388" y="603932"/>
                    <a:pt x="215093" y="586406"/>
                  </a:cubicBezTo>
                  <a:cubicBezTo>
                    <a:pt x="183757" y="608123"/>
                    <a:pt x="170231" y="663177"/>
                    <a:pt x="207664" y="685561"/>
                  </a:cubicBezTo>
                  <a:cubicBezTo>
                    <a:pt x="252527" y="707087"/>
                    <a:pt x="304247" y="695181"/>
                    <a:pt x="352254" y="698229"/>
                  </a:cubicBezTo>
                  <a:cubicBezTo>
                    <a:pt x="441312" y="701277"/>
                    <a:pt x="534848" y="687085"/>
                    <a:pt x="619430" y="722327"/>
                  </a:cubicBezTo>
                  <a:cubicBezTo>
                    <a:pt x="672484" y="743282"/>
                    <a:pt x="712108" y="792241"/>
                    <a:pt x="722490" y="848248"/>
                  </a:cubicBezTo>
                  <a:cubicBezTo>
                    <a:pt x="736301" y="921019"/>
                    <a:pt x="728110" y="1006744"/>
                    <a:pt x="671818" y="1060560"/>
                  </a:cubicBezTo>
                  <a:cubicBezTo>
                    <a:pt x="614857" y="1114281"/>
                    <a:pt x="534086" y="1130283"/>
                    <a:pt x="458933" y="1139237"/>
                  </a:cubicBezTo>
                  <a:cubicBezTo>
                    <a:pt x="370447" y="1147428"/>
                    <a:pt x="280721" y="1147524"/>
                    <a:pt x="192615" y="1135141"/>
                  </a:cubicBezTo>
                  <a:cubicBezTo>
                    <a:pt x="140322" y="1126473"/>
                    <a:pt x="85744" y="1113233"/>
                    <a:pt x="44406" y="1078372"/>
                  </a:cubicBezTo>
                  <a:cubicBezTo>
                    <a:pt x="-17698" y="1026937"/>
                    <a:pt x="-14554" y="915209"/>
                    <a:pt x="53168" y="870060"/>
                  </a:cubicBezTo>
                  <a:cubicBezTo>
                    <a:pt x="76505" y="852820"/>
                    <a:pt x="105461" y="847867"/>
                    <a:pt x="132893" y="840533"/>
                  </a:cubicBezTo>
                  <a:cubicBezTo>
                    <a:pt x="133179" y="837580"/>
                    <a:pt x="133560" y="831674"/>
                    <a:pt x="133845" y="828817"/>
                  </a:cubicBezTo>
                  <a:cubicBezTo>
                    <a:pt x="113747" y="820149"/>
                    <a:pt x="91459" y="815577"/>
                    <a:pt x="74886" y="800909"/>
                  </a:cubicBezTo>
                  <a:cubicBezTo>
                    <a:pt x="22880" y="759475"/>
                    <a:pt x="13259" y="670702"/>
                    <a:pt x="62407" y="623458"/>
                  </a:cubicBezTo>
                  <a:cubicBezTo>
                    <a:pt x="90411" y="594597"/>
                    <a:pt x="130036" y="582786"/>
                    <a:pt x="167373" y="571451"/>
                  </a:cubicBezTo>
                  <a:cubicBezTo>
                    <a:pt x="114129" y="546401"/>
                    <a:pt x="66980" y="503538"/>
                    <a:pt x="48883" y="446293"/>
                  </a:cubicBezTo>
                  <a:cubicBezTo>
                    <a:pt x="23546" y="368283"/>
                    <a:pt x="33357" y="274271"/>
                    <a:pt x="89078" y="211311"/>
                  </a:cubicBezTo>
                  <a:cubicBezTo>
                    <a:pt x="132036" y="162448"/>
                    <a:pt x="196043" y="138159"/>
                    <a:pt x="259099" y="128444"/>
                  </a:cubicBezTo>
                  <a:cubicBezTo>
                    <a:pt x="327012" y="118728"/>
                    <a:pt x="396925" y="119871"/>
                    <a:pt x="463982" y="135397"/>
                  </a:cubicBezTo>
                  <a:cubicBezTo>
                    <a:pt x="462457" y="91963"/>
                    <a:pt x="465697" y="37289"/>
                    <a:pt x="509416" y="14429"/>
                  </a:cubicBezTo>
                  <a:moveTo>
                    <a:pt x="299866" y="260841"/>
                  </a:moveTo>
                  <a:cubicBezTo>
                    <a:pt x="264243" y="267223"/>
                    <a:pt x="231476" y="294464"/>
                    <a:pt x="226714" y="331612"/>
                  </a:cubicBezTo>
                  <a:cubicBezTo>
                    <a:pt x="221476" y="368855"/>
                    <a:pt x="221571" y="413908"/>
                    <a:pt x="251860" y="441245"/>
                  </a:cubicBezTo>
                  <a:cubicBezTo>
                    <a:pt x="286817" y="471534"/>
                    <a:pt x="337585" y="472201"/>
                    <a:pt x="381210" y="465724"/>
                  </a:cubicBezTo>
                  <a:cubicBezTo>
                    <a:pt x="417214" y="460676"/>
                    <a:pt x="452171" y="435339"/>
                    <a:pt x="458838" y="397906"/>
                  </a:cubicBezTo>
                  <a:cubicBezTo>
                    <a:pt x="465315" y="358282"/>
                    <a:pt x="465315" y="308942"/>
                    <a:pt x="431216" y="281320"/>
                  </a:cubicBezTo>
                  <a:cubicBezTo>
                    <a:pt x="394164" y="253221"/>
                    <a:pt x="343586" y="252935"/>
                    <a:pt x="299866" y="260841"/>
                  </a:cubicBezTo>
                  <a:moveTo>
                    <a:pt x="182613" y="987218"/>
                  </a:moveTo>
                  <a:cubicBezTo>
                    <a:pt x="230810" y="1015888"/>
                    <a:pt x="289960" y="1009411"/>
                    <a:pt x="343872" y="1010554"/>
                  </a:cubicBezTo>
                  <a:cubicBezTo>
                    <a:pt x="398354" y="1009411"/>
                    <a:pt x="457124" y="1016078"/>
                    <a:pt x="507321" y="990170"/>
                  </a:cubicBezTo>
                  <a:cubicBezTo>
                    <a:pt x="543135" y="972073"/>
                    <a:pt x="550183" y="914256"/>
                    <a:pt x="517321" y="890158"/>
                  </a:cubicBezTo>
                  <a:cubicBezTo>
                    <a:pt x="491509" y="872346"/>
                    <a:pt x="458744" y="871394"/>
                    <a:pt x="428644" y="870536"/>
                  </a:cubicBezTo>
                  <a:cubicBezTo>
                    <a:pt x="346062" y="870155"/>
                    <a:pt x="263481" y="871013"/>
                    <a:pt x="180994" y="870155"/>
                  </a:cubicBezTo>
                  <a:cubicBezTo>
                    <a:pt x="153467" y="902064"/>
                    <a:pt x="142608" y="960548"/>
                    <a:pt x="182613" y="987218"/>
                  </a:cubicBezTo>
                  <a:close/>
                </a:path>
              </a:pathLst>
            </a:custGeom>
            <a:solidFill>
              <a:srgbClr val="00000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871B77-82D8-9E96-7FDF-19E07894D012}"/>
                </a:ext>
              </a:extLst>
            </p:cNvPr>
            <p:cNvSpPr/>
            <p:nvPr/>
          </p:nvSpPr>
          <p:spPr>
            <a:xfrm>
              <a:off x="10085832" y="8849421"/>
              <a:ext cx="669369" cy="749856"/>
            </a:xfrm>
            <a:custGeom>
              <a:avLst/>
              <a:gdLst>
                <a:gd name="connsiteX0" fmla="*/ 260667 w 669369"/>
                <a:gd name="connsiteY0" fmla="*/ 6542 h 749856"/>
                <a:gd name="connsiteX1" fmla="*/ 515461 w 669369"/>
                <a:gd name="connsiteY1" fmla="*/ 44071 h 749856"/>
                <a:gd name="connsiteX2" fmla="*/ 650335 w 669369"/>
                <a:gd name="connsiteY2" fmla="*/ 226855 h 749856"/>
                <a:gd name="connsiteX3" fmla="*/ 669099 w 669369"/>
                <a:gd name="connsiteY3" fmla="*/ 426404 h 749856"/>
                <a:gd name="connsiteX4" fmla="*/ 208470 w 669369"/>
                <a:gd name="connsiteY4" fmla="*/ 426404 h 749856"/>
                <a:gd name="connsiteX5" fmla="*/ 248666 w 669369"/>
                <a:gd name="connsiteY5" fmla="*/ 550039 h 749856"/>
                <a:gd name="connsiteX6" fmla="*/ 408590 w 669369"/>
                <a:gd name="connsiteY6" fmla="*/ 587472 h 749856"/>
                <a:gd name="connsiteX7" fmla="*/ 543464 w 669369"/>
                <a:gd name="connsiteY7" fmla="*/ 505081 h 749856"/>
                <a:gd name="connsiteX8" fmla="*/ 645001 w 669369"/>
                <a:gd name="connsiteY8" fmla="*/ 630239 h 749856"/>
                <a:gd name="connsiteX9" fmla="*/ 370110 w 669369"/>
                <a:gd name="connsiteY9" fmla="*/ 749111 h 749856"/>
                <a:gd name="connsiteX10" fmla="*/ 115697 w 669369"/>
                <a:gd name="connsiteY10" fmla="*/ 673673 h 749856"/>
                <a:gd name="connsiteX11" fmla="*/ 2444 w 669369"/>
                <a:gd name="connsiteY11" fmla="*/ 428785 h 749856"/>
                <a:gd name="connsiteX12" fmla="*/ 63881 w 669369"/>
                <a:gd name="connsiteY12" fmla="*/ 132082 h 749856"/>
                <a:gd name="connsiteX13" fmla="*/ 260667 w 669369"/>
                <a:gd name="connsiteY13" fmla="*/ 6542 h 749856"/>
                <a:gd name="connsiteX14" fmla="*/ 236283 w 669369"/>
                <a:gd name="connsiteY14" fmla="*/ 199900 h 749856"/>
                <a:gd name="connsiteX15" fmla="*/ 208375 w 669369"/>
                <a:gd name="connsiteY15" fmla="*/ 307246 h 749856"/>
                <a:gd name="connsiteX16" fmla="*/ 460216 w 669369"/>
                <a:gd name="connsiteY16" fmla="*/ 307246 h 749856"/>
                <a:gd name="connsiteX17" fmla="*/ 429450 w 669369"/>
                <a:gd name="connsiteY17" fmla="*/ 188851 h 749856"/>
                <a:gd name="connsiteX18" fmla="*/ 236283 w 669369"/>
                <a:gd name="connsiteY18" fmla="*/ 199900 h 7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369" h="749856">
                  <a:moveTo>
                    <a:pt x="260667" y="6542"/>
                  </a:moveTo>
                  <a:cubicBezTo>
                    <a:pt x="346297" y="-7650"/>
                    <a:pt x="439261" y="-316"/>
                    <a:pt x="515461" y="44071"/>
                  </a:cubicBezTo>
                  <a:cubicBezTo>
                    <a:pt x="583279" y="83123"/>
                    <a:pt x="629285" y="152465"/>
                    <a:pt x="650335" y="226855"/>
                  </a:cubicBezTo>
                  <a:cubicBezTo>
                    <a:pt x="669956" y="291435"/>
                    <a:pt x="669956" y="359539"/>
                    <a:pt x="669099" y="426404"/>
                  </a:cubicBezTo>
                  <a:cubicBezTo>
                    <a:pt x="515556" y="426404"/>
                    <a:pt x="362013" y="426404"/>
                    <a:pt x="208470" y="426404"/>
                  </a:cubicBezTo>
                  <a:cubicBezTo>
                    <a:pt x="208565" y="470124"/>
                    <a:pt x="215900" y="518035"/>
                    <a:pt x="248666" y="550039"/>
                  </a:cubicBezTo>
                  <a:cubicBezTo>
                    <a:pt x="290004" y="590806"/>
                    <a:pt x="353822" y="596140"/>
                    <a:pt x="408590" y="587472"/>
                  </a:cubicBezTo>
                  <a:cubicBezTo>
                    <a:pt x="462693" y="579090"/>
                    <a:pt x="506603" y="543181"/>
                    <a:pt x="543464" y="505081"/>
                  </a:cubicBezTo>
                  <a:cubicBezTo>
                    <a:pt x="577373" y="546705"/>
                    <a:pt x="610235" y="589282"/>
                    <a:pt x="645001" y="630239"/>
                  </a:cubicBezTo>
                  <a:cubicBezTo>
                    <a:pt x="576993" y="708916"/>
                    <a:pt x="471741" y="744920"/>
                    <a:pt x="370110" y="749111"/>
                  </a:cubicBezTo>
                  <a:cubicBezTo>
                    <a:pt x="280384" y="754159"/>
                    <a:pt x="184848" y="734062"/>
                    <a:pt x="115697" y="673673"/>
                  </a:cubicBezTo>
                  <a:cubicBezTo>
                    <a:pt x="44640" y="613094"/>
                    <a:pt x="10255" y="519844"/>
                    <a:pt x="2444" y="428785"/>
                  </a:cubicBezTo>
                  <a:cubicBezTo>
                    <a:pt x="-6128" y="327249"/>
                    <a:pt x="6350" y="218664"/>
                    <a:pt x="63881" y="132082"/>
                  </a:cubicBezTo>
                  <a:cubicBezTo>
                    <a:pt x="107886" y="64645"/>
                    <a:pt x="181800" y="19972"/>
                    <a:pt x="260667" y="6542"/>
                  </a:cubicBezTo>
                  <a:moveTo>
                    <a:pt x="236283" y="199900"/>
                  </a:moveTo>
                  <a:cubicBezTo>
                    <a:pt x="213804" y="230856"/>
                    <a:pt x="209042" y="270004"/>
                    <a:pt x="208375" y="307246"/>
                  </a:cubicBezTo>
                  <a:lnTo>
                    <a:pt x="460216" y="307246"/>
                  </a:lnTo>
                  <a:cubicBezTo>
                    <a:pt x="459835" y="266289"/>
                    <a:pt x="455930" y="222093"/>
                    <a:pt x="429450" y="188851"/>
                  </a:cubicBezTo>
                  <a:cubicBezTo>
                    <a:pt x="382111" y="129700"/>
                    <a:pt x="278003" y="138273"/>
                    <a:pt x="236283" y="199900"/>
                  </a:cubicBezTo>
                  <a:close/>
                </a:path>
              </a:pathLst>
            </a:custGeom>
            <a:solidFill>
              <a:srgbClr val="0000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8EB9A85-89C6-1EC3-5478-A8F89D67749A}"/>
                </a:ext>
              </a:extLst>
            </p:cNvPr>
            <p:cNvSpPr/>
            <p:nvPr/>
          </p:nvSpPr>
          <p:spPr>
            <a:xfrm>
              <a:off x="10852675" y="8849297"/>
              <a:ext cx="625965" cy="749878"/>
            </a:xfrm>
            <a:custGeom>
              <a:avLst/>
              <a:gdLst>
                <a:gd name="connsiteX0" fmla="*/ 115044 w 625965"/>
                <a:gd name="connsiteY0" fmla="*/ 72770 h 749878"/>
                <a:gd name="connsiteX1" fmla="*/ 437561 w 625965"/>
                <a:gd name="connsiteY1" fmla="*/ 13810 h 749878"/>
                <a:gd name="connsiteX2" fmla="*/ 621870 w 625965"/>
                <a:gd name="connsiteY2" fmla="*/ 187165 h 749878"/>
                <a:gd name="connsiteX3" fmla="*/ 458230 w 625965"/>
                <a:gd name="connsiteY3" fmla="*/ 258221 h 749878"/>
                <a:gd name="connsiteX4" fmla="*/ 411843 w 625965"/>
                <a:gd name="connsiteY4" fmla="*/ 184117 h 749878"/>
                <a:gd name="connsiteX5" fmla="*/ 233916 w 625965"/>
                <a:gd name="connsiteY5" fmla="*/ 212120 h 749878"/>
                <a:gd name="connsiteX6" fmla="*/ 210771 w 625965"/>
                <a:gd name="connsiteY6" fmla="*/ 371093 h 749878"/>
                <a:gd name="connsiteX7" fmla="*/ 230868 w 625965"/>
                <a:gd name="connsiteY7" fmla="*/ 533684 h 749878"/>
                <a:gd name="connsiteX8" fmla="*/ 439371 w 625965"/>
                <a:gd name="connsiteY8" fmla="*/ 540352 h 749878"/>
                <a:gd name="connsiteX9" fmla="*/ 468708 w 625965"/>
                <a:gd name="connsiteY9" fmla="*/ 483392 h 749878"/>
                <a:gd name="connsiteX10" fmla="*/ 625965 w 625965"/>
                <a:gd name="connsiteY10" fmla="*/ 551782 h 749878"/>
                <a:gd name="connsiteX11" fmla="*/ 521095 w 625965"/>
                <a:gd name="connsiteY11" fmla="*/ 697800 h 749878"/>
                <a:gd name="connsiteX12" fmla="*/ 271921 w 625965"/>
                <a:gd name="connsiteY12" fmla="*/ 745425 h 749878"/>
                <a:gd name="connsiteX13" fmla="*/ 70086 w 625965"/>
                <a:gd name="connsiteY13" fmla="*/ 627696 h 749878"/>
                <a:gd name="connsiteX14" fmla="*/ 1316 w 625965"/>
                <a:gd name="connsiteY14" fmla="*/ 333183 h 749878"/>
                <a:gd name="connsiteX15" fmla="*/ 115044 w 625965"/>
                <a:gd name="connsiteY15" fmla="*/ 72770 h 7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65" h="749878">
                  <a:moveTo>
                    <a:pt x="115044" y="72770"/>
                  </a:moveTo>
                  <a:cubicBezTo>
                    <a:pt x="202770" y="-1430"/>
                    <a:pt x="329357" y="-14479"/>
                    <a:pt x="437561" y="13810"/>
                  </a:cubicBezTo>
                  <a:cubicBezTo>
                    <a:pt x="523476" y="36003"/>
                    <a:pt x="592628" y="104202"/>
                    <a:pt x="621870" y="187165"/>
                  </a:cubicBezTo>
                  <a:cubicBezTo>
                    <a:pt x="567387" y="211073"/>
                    <a:pt x="512713" y="234504"/>
                    <a:pt x="458230" y="258221"/>
                  </a:cubicBezTo>
                  <a:cubicBezTo>
                    <a:pt x="449086" y="230313"/>
                    <a:pt x="436418" y="201738"/>
                    <a:pt x="411843" y="184117"/>
                  </a:cubicBezTo>
                  <a:cubicBezTo>
                    <a:pt x="358503" y="144969"/>
                    <a:pt x="269445" y="152494"/>
                    <a:pt x="233916" y="212120"/>
                  </a:cubicBezTo>
                  <a:cubicBezTo>
                    <a:pt x="204294" y="259650"/>
                    <a:pt x="211342" y="317753"/>
                    <a:pt x="210771" y="371093"/>
                  </a:cubicBezTo>
                  <a:cubicBezTo>
                    <a:pt x="212104" y="425385"/>
                    <a:pt x="203055" y="484059"/>
                    <a:pt x="230868" y="533684"/>
                  </a:cubicBezTo>
                  <a:cubicBezTo>
                    <a:pt x="271350" y="608265"/>
                    <a:pt x="392317" y="607884"/>
                    <a:pt x="439371" y="540352"/>
                  </a:cubicBezTo>
                  <a:cubicBezTo>
                    <a:pt x="452134" y="523112"/>
                    <a:pt x="460135" y="502919"/>
                    <a:pt x="468708" y="483392"/>
                  </a:cubicBezTo>
                  <a:cubicBezTo>
                    <a:pt x="521095" y="506252"/>
                    <a:pt x="573578" y="528922"/>
                    <a:pt x="625965" y="551782"/>
                  </a:cubicBezTo>
                  <a:cubicBezTo>
                    <a:pt x="605106" y="608741"/>
                    <a:pt x="571673" y="662939"/>
                    <a:pt x="521095" y="697800"/>
                  </a:cubicBezTo>
                  <a:cubicBezTo>
                    <a:pt x="449372" y="748092"/>
                    <a:pt x="356598" y="756855"/>
                    <a:pt x="271921" y="745425"/>
                  </a:cubicBezTo>
                  <a:cubicBezTo>
                    <a:pt x="192673" y="734757"/>
                    <a:pt x="116473" y="693800"/>
                    <a:pt x="70086" y="627696"/>
                  </a:cubicBezTo>
                  <a:cubicBezTo>
                    <a:pt x="9603" y="543114"/>
                    <a:pt x="-4876" y="434624"/>
                    <a:pt x="1316" y="333183"/>
                  </a:cubicBezTo>
                  <a:cubicBezTo>
                    <a:pt x="7031" y="237171"/>
                    <a:pt x="39702" y="136778"/>
                    <a:pt x="115044" y="72770"/>
                  </a:cubicBezTo>
                  <a:close/>
                </a:path>
              </a:pathLst>
            </a:custGeom>
            <a:solidFill>
              <a:srgbClr val="0000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D9AA833-AD83-E679-5D6E-186A8D02B00C}"/>
                </a:ext>
              </a:extLst>
            </p:cNvPr>
            <p:cNvSpPr/>
            <p:nvPr/>
          </p:nvSpPr>
          <p:spPr>
            <a:xfrm>
              <a:off x="13262546" y="8849276"/>
              <a:ext cx="625919" cy="749850"/>
            </a:xfrm>
            <a:custGeom>
              <a:avLst/>
              <a:gdLst>
                <a:gd name="connsiteX0" fmla="*/ 114142 w 625919"/>
                <a:gd name="connsiteY0" fmla="*/ 73457 h 749850"/>
                <a:gd name="connsiteX1" fmla="*/ 437897 w 625919"/>
                <a:gd name="connsiteY1" fmla="*/ 13831 h 749850"/>
                <a:gd name="connsiteX2" fmla="*/ 621920 w 625919"/>
                <a:gd name="connsiteY2" fmla="*/ 187281 h 749850"/>
                <a:gd name="connsiteX3" fmla="*/ 458280 w 625919"/>
                <a:gd name="connsiteY3" fmla="*/ 258242 h 749850"/>
                <a:gd name="connsiteX4" fmla="*/ 399225 w 625919"/>
                <a:gd name="connsiteY4" fmla="*/ 175946 h 749850"/>
                <a:gd name="connsiteX5" fmla="*/ 237776 w 625919"/>
                <a:gd name="connsiteY5" fmla="*/ 206426 h 749850"/>
                <a:gd name="connsiteX6" fmla="*/ 210725 w 625919"/>
                <a:gd name="connsiteY6" fmla="*/ 371209 h 749850"/>
                <a:gd name="connsiteX7" fmla="*/ 231013 w 625919"/>
                <a:gd name="connsiteY7" fmla="*/ 534086 h 749850"/>
                <a:gd name="connsiteX8" fmla="*/ 437992 w 625919"/>
                <a:gd name="connsiteY8" fmla="*/ 542278 h 749850"/>
                <a:gd name="connsiteX9" fmla="*/ 468662 w 625919"/>
                <a:gd name="connsiteY9" fmla="*/ 483413 h 749850"/>
                <a:gd name="connsiteX10" fmla="*/ 625920 w 625919"/>
                <a:gd name="connsiteY10" fmla="*/ 551898 h 749850"/>
                <a:gd name="connsiteX11" fmla="*/ 514573 w 625919"/>
                <a:gd name="connsiteY11" fmla="*/ 702203 h 749850"/>
                <a:gd name="connsiteX12" fmla="*/ 265494 w 625919"/>
                <a:gd name="connsiteY12" fmla="*/ 744398 h 749850"/>
                <a:gd name="connsiteX13" fmla="*/ 66422 w 625919"/>
                <a:gd name="connsiteY13" fmla="*/ 622478 h 749850"/>
                <a:gd name="connsiteX14" fmla="*/ 1937 w 625919"/>
                <a:gd name="connsiteY14" fmla="*/ 324441 h 749850"/>
                <a:gd name="connsiteX15" fmla="*/ 114142 w 625919"/>
                <a:gd name="connsiteY15" fmla="*/ 73457 h 7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19" h="749850">
                  <a:moveTo>
                    <a:pt x="114142" y="73457"/>
                  </a:moveTo>
                  <a:cubicBezTo>
                    <a:pt x="201962" y="-1409"/>
                    <a:pt x="329121" y="-14554"/>
                    <a:pt x="437897" y="13831"/>
                  </a:cubicBezTo>
                  <a:cubicBezTo>
                    <a:pt x="523717" y="36215"/>
                    <a:pt x="592582" y="104318"/>
                    <a:pt x="621920" y="187281"/>
                  </a:cubicBezTo>
                  <a:cubicBezTo>
                    <a:pt x="567341" y="210998"/>
                    <a:pt x="512763" y="234525"/>
                    <a:pt x="458280" y="258242"/>
                  </a:cubicBezTo>
                  <a:cubicBezTo>
                    <a:pt x="448184" y="225476"/>
                    <a:pt x="430753" y="192425"/>
                    <a:pt x="399225" y="175946"/>
                  </a:cubicBezTo>
                  <a:cubicBezTo>
                    <a:pt x="347599" y="148133"/>
                    <a:pt x="272447" y="155658"/>
                    <a:pt x="237776" y="206426"/>
                  </a:cubicBezTo>
                  <a:cubicBezTo>
                    <a:pt x="203772" y="254432"/>
                    <a:pt x="211202" y="315869"/>
                    <a:pt x="210725" y="371209"/>
                  </a:cubicBezTo>
                  <a:cubicBezTo>
                    <a:pt x="212059" y="425692"/>
                    <a:pt x="203105" y="484366"/>
                    <a:pt x="231013" y="534086"/>
                  </a:cubicBezTo>
                  <a:cubicBezTo>
                    <a:pt x="271304" y="607524"/>
                    <a:pt x="390081" y="607905"/>
                    <a:pt x="437992" y="542278"/>
                  </a:cubicBezTo>
                  <a:cubicBezTo>
                    <a:pt x="451422" y="524561"/>
                    <a:pt x="459899" y="503702"/>
                    <a:pt x="468662" y="483413"/>
                  </a:cubicBezTo>
                  <a:cubicBezTo>
                    <a:pt x="521050" y="506178"/>
                    <a:pt x="573532" y="528943"/>
                    <a:pt x="625920" y="551898"/>
                  </a:cubicBezTo>
                  <a:cubicBezTo>
                    <a:pt x="604298" y="611144"/>
                    <a:pt x="568579" y="667532"/>
                    <a:pt x="514573" y="702203"/>
                  </a:cubicBezTo>
                  <a:cubicBezTo>
                    <a:pt x="441706" y="749732"/>
                    <a:pt x="349600" y="756971"/>
                    <a:pt x="265494" y="744398"/>
                  </a:cubicBezTo>
                  <a:cubicBezTo>
                    <a:pt x="186341" y="732492"/>
                    <a:pt x="111189" y="689534"/>
                    <a:pt x="66422" y="622478"/>
                  </a:cubicBezTo>
                  <a:cubicBezTo>
                    <a:pt x="7366" y="535991"/>
                    <a:pt x="-5587" y="426644"/>
                    <a:pt x="1937" y="324441"/>
                  </a:cubicBezTo>
                  <a:cubicBezTo>
                    <a:pt x="8890" y="231668"/>
                    <a:pt x="41656" y="135465"/>
                    <a:pt x="114142" y="73457"/>
                  </a:cubicBezTo>
                  <a:close/>
                </a:path>
              </a:pathLst>
            </a:custGeom>
            <a:solidFill>
              <a:srgbClr val="0000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BEADA96-1A80-9EB1-DBCA-0EBF9FDAB801}"/>
                </a:ext>
              </a:extLst>
            </p:cNvPr>
            <p:cNvSpPr/>
            <p:nvPr/>
          </p:nvSpPr>
          <p:spPr>
            <a:xfrm>
              <a:off x="14778191" y="8849530"/>
              <a:ext cx="689710" cy="749617"/>
            </a:xfrm>
            <a:custGeom>
              <a:avLst/>
              <a:gdLst>
                <a:gd name="connsiteX0" fmla="*/ 27247 w 689710"/>
                <a:gd name="connsiteY0" fmla="*/ 137021 h 749617"/>
                <a:gd name="connsiteX1" fmla="*/ 239750 w 689710"/>
                <a:gd name="connsiteY1" fmla="*/ 5290 h 749617"/>
                <a:gd name="connsiteX2" fmla="*/ 522070 w 689710"/>
                <a:gd name="connsiteY2" fmla="*/ 49582 h 749617"/>
                <a:gd name="connsiteX3" fmla="*/ 622654 w 689710"/>
                <a:gd name="connsiteY3" fmla="*/ 247606 h 749617"/>
                <a:gd name="connsiteX4" fmla="*/ 623036 w 689710"/>
                <a:gd name="connsiteY4" fmla="*/ 575838 h 749617"/>
                <a:gd name="connsiteX5" fmla="*/ 689711 w 689710"/>
                <a:gd name="connsiteY5" fmla="*/ 575933 h 749617"/>
                <a:gd name="connsiteX6" fmla="*/ 689711 w 689710"/>
                <a:gd name="connsiteY6" fmla="*/ 733000 h 749617"/>
                <a:gd name="connsiteX7" fmla="*/ 506259 w 689710"/>
                <a:gd name="connsiteY7" fmla="*/ 713950 h 749617"/>
                <a:gd name="connsiteX8" fmla="*/ 438441 w 689710"/>
                <a:gd name="connsiteY8" fmla="*/ 603270 h 749617"/>
                <a:gd name="connsiteX9" fmla="*/ 388625 w 689710"/>
                <a:gd name="connsiteY9" fmla="*/ 690805 h 749617"/>
                <a:gd name="connsiteX10" fmla="*/ 169074 w 689710"/>
                <a:gd name="connsiteY10" fmla="*/ 745288 h 749617"/>
                <a:gd name="connsiteX11" fmla="*/ 15341 w 689710"/>
                <a:gd name="connsiteY11" fmla="*/ 626892 h 749617"/>
                <a:gd name="connsiteX12" fmla="*/ 37153 w 689710"/>
                <a:gd name="connsiteY12" fmla="*/ 416008 h 749617"/>
                <a:gd name="connsiteX13" fmla="*/ 191076 w 689710"/>
                <a:gd name="connsiteY13" fmla="*/ 327521 h 749617"/>
                <a:gd name="connsiteX14" fmla="*/ 420629 w 689710"/>
                <a:gd name="connsiteY14" fmla="*/ 316663 h 749617"/>
                <a:gd name="connsiteX15" fmla="*/ 392911 w 689710"/>
                <a:gd name="connsiteY15" fmla="*/ 189028 h 749617"/>
                <a:gd name="connsiteX16" fmla="*/ 258323 w 689710"/>
                <a:gd name="connsiteY16" fmla="*/ 163310 h 749617"/>
                <a:gd name="connsiteX17" fmla="*/ 147452 w 689710"/>
                <a:gd name="connsiteY17" fmla="*/ 243130 h 749617"/>
                <a:gd name="connsiteX18" fmla="*/ 27247 w 689710"/>
                <a:gd name="connsiteY18" fmla="*/ 137021 h 749617"/>
                <a:gd name="connsiteX19" fmla="*/ 252894 w 689710"/>
                <a:gd name="connsiteY19" fmla="*/ 442583 h 749617"/>
                <a:gd name="connsiteX20" fmla="*/ 260038 w 689710"/>
                <a:gd name="connsiteY20" fmla="*/ 604508 h 749617"/>
                <a:gd name="connsiteX21" fmla="*/ 401579 w 689710"/>
                <a:gd name="connsiteY21" fmla="*/ 571552 h 749617"/>
                <a:gd name="connsiteX22" fmla="*/ 420534 w 689710"/>
                <a:gd name="connsiteY22" fmla="*/ 431725 h 749617"/>
                <a:gd name="connsiteX23" fmla="*/ 252894 w 689710"/>
                <a:gd name="connsiteY23" fmla="*/ 442583 h 74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9710" h="749617">
                  <a:moveTo>
                    <a:pt x="27247" y="137021"/>
                  </a:moveTo>
                  <a:cubicBezTo>
                    <a:pt x="73634" y="63583"/>
                    <a:pt x="153834" y="15387"/>
                    <a:pt x="239750" y="5290"/>
                  </a:cubicBezTo>
                  <a:cubicBezTo>
                    <a:pt x="334618" y="-6044"/>
                    <a:pt x="438632" y="-2520"/>
                    <a:pt x="522070" y="49582"/>
                  </a:cubicBezTo>
                  <a:cubicBezTo>
                    <a:pt x="588936" y="91015"/>
                    <a:pt x="621988" y="171025"/>
                    <a:pt x="622654" y="247606"/>
                  </a:cubicBezTo>
                  <a:cubicBezTo>
                    <a:pt x="623512" y="357049"/>
                    <a:pt x="622654" y="466396"/>
                    <a:pt x="623036" y="575838"/>
                  </a:cubicBezTo>
                  <a:cubicBezTo>
                    <a:pt x="645134" y="575838"/>
                    <a:pt x="667422" y="575838"/>
                    <a:pt x="689711" y="575933"/>
                  </a:cubicBezTo>
                  <a:cubicBezTo>
                    <a:pt x="689615" y="628225"/>
                    <a:pt x="689615" y="680613"/>
                    <a:pt x="689711" y="733000"/>
                  </a:cubicBezTo>
                  <a:cubicBezTo>
                    <a:pt x="628750" y="728238"/>
                    <a:pt x="561790" y="746621"/>
                    <a:pt x="506259" y="713950"/>
                  </a:cubicBezTo>
                  <a:cubicBezTo>
                    <a:pt x="466540" y="690614"/>
                    <a:pt x="448442" y="646037"/>
                    <a:pt x="438441" y="603270"/>
                  </a:cubicBezTo>
                  <a:cubicBezTo>
                    <a:pt x="423963" y="633559"/>
                    <a:pt x="413866" y="667278"/>
                    <a:pt x="388625" y="690805"/>
                  </a:cubicBezTo>
                  <a:cubicBezTo>
                    <a:pt x="331952" y="747193"/>
                    <a:pt x="244702" y="756908"/>
                    <a:pt x="169074" y="745288"/>
                  </a:cubicBezTo>
                  <a:cubicBezTo>
                    <a:pt x="102113" y="735477"/>
                    <a:pt x="38676" y="691948"/>
                    <a:pt x="15341" y="626892"/>
                  </a:cubicBezTo>
                  <a:cubicBezTo>
                    <a:pt x="-9234" y="558693"/>
                    <a:pt x="-5900" y="476302"/>
                    <a:pt x="37153" y="416008"/>
                  </a:cubicBezTo>
                  <a:cubicBezTo>
                    <a:pt x="73062" y="366097"/>
                    <a:pt x="132498" y="339808"/>
                    <a:pt x="191076" y="327521"/>
                  </a:cubicBezTo>
                  <a:cubicBezTo>
                    <a:pt x="266515" y="311424"/>
                    <a:pt x="344048" y="317996"/>
                    <a:pt x="420629" y="316663"/>
                  </a:cubicBezTo>
                  <a:cubicBezTo>
                    <a:pt x="420439" y="273419"/>
                    <a:pt x="425963" y="222746"/>
                    <a:pt x="392911" y="189028"/>
                  </a:cubicBezTo>
                  <a:cubicBezTo>
                    <a:pt x="357764" y="155119"/>
                    <a:pt x="303377" y="154547"/>
                    <a:pt x="258323" y="163310"/>
                  </a:cubicBezTo>
                  <a:cubicBezTo>
                    <a:pt x="211460" y="172359"/>
                    <a:pt x="174884" y="205982"/>
                    <a:pt x="147452" y="243130"/>
                  </a:cubicBezTo>
                  <a:cubicBezTo>
                    <a:pt x="107447" y="207697"/>
                    <a:pt x="67728" y="171883"/>
                    <a:pt x="27247" y="137021"/>
                  </a:cubicBezTo>
                  <a:moveTo>
                    <a:pt x="252894" y="442583"/>
                  </a:moveTo>
                  <a:cubicBezTo>
                    <a:pt x="182600" y="464872"/>
                    <a:pt x="184981" y="591078"/>
                    <a:pt x="260038" y="604508"/>
                  </a:cubicBezTo>
                  <a:cubicBezTo>
                    <a:pt x="308044" y="613557"/>
                    <a:pt x="366337" y="609461"/>
                    <a:pt x="401579" y="571552"/>
                  </a:cubicBezTo>
                  <a:cubicBezTo>
                    <a:pt x="433298" y="532213"/>
                    <a:pt x="416438" y="477921"/>
                    <a:pt x="420534" y="431725"/>
                  </a:cubicBezTo>
                  <a:cubicBezTo>
                    <a:pt x="364813" y="434677"/>
                    <a:pt x="306615" y="423724"/>
                    <a:pt x="252894" y="442583"/>
                  </a:cubicBezTo>
                  <a:close/>
                </a:path>
              </a:pathLst>
            </a:custGeom>
            <a:solidFill>
              <a:srgbClr val="0000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08DAAAF-22D3-8686-027F-301825BDAA00}"/>
                </a:ext>
              </a:extLst>
            </p:cNvPr>
            <p:cNvSpPr/>
            <p:nvPr/>
          </p:nvSpPr>
          <p:spPr>
            <a:xfrm>
              <a:off x="15602775" y="8849035"/>
              <a:ext cx="633507" cy="733518"/>
            </a:xfrm>
            <a:custGeom>
              <a:avLst/>
              <a:gdLst>
                <a:gd name="connsiteX0" fmla="*/ 311944 w 633507"/>
                <a:gd name="connsiteY0" fmla="*/ 20073 h 733518"/>
                <a:gd name="connsiteX1" fmla="*/ 569214 w 633507"/>
                <a:gd name="connsiteY1" fmla="*/ 66078 h 733518"/>
                <a:gd name="connsiteX2" fmla="*/ 633413 w 633507"/>
                <a:gd name="connsiteY2" fmla="*/ 276295 h 733518"/>
                <a:gd name="connsiteX3" fmla="*/ 633508 w 633507"/>
                <a:gd name="connsiteY3" fmla="*/ 733495 h 733518"/>
                <a:gd name="connsiteX4" fmla="*/ 431006 w 633507"/>
                <a:gd name="connsiteY4" fmla="*/ 733495 h 733518"/>
                <a:gd name="connsiteX5" fmla="*/ 430435 w 633507"/>
                <a:gd name="connsiteY5" fmla="*/ 276676 h 733518"/>
                <a:gd name="connsiteX6" fmla="*/ 369951 w 633507"/>
                <a:gd name="connsiteY6" fmla="*/ 169901 h 733518"/>
                <a:gd name="connsiteX7" fmla="*/ 203264 w 633507"/>
                <a:gd name="connsiteY7" fmla="*/ 257245 h 733518"/>
                <a:gd name="connsiteX8" fmla="*/ 202502 w 633507"/>
                <a:gd name="connsiteY8" fmla="*/ 733495 h 733518"/>
                <a:gd name="connsiteX9" fmla="*/ 0 w 633507"/>
                <a:gd name="connsiteY9" fmla="*/ 733400 h 733518"/>
                <a:gd name="connsiteX10" fmla="*/ 95 w 633507"/>
                <a:gd name="connsiteY10" fmla="*/ 16739 h 733518"/>
                <a:gd name="connsiteX11" fmla="*/ 202406 w 633507"/>
                <a:gd name="connsiteY11" fmla="*/ 16739 h 733518"/>
                <a:gd name="connsiteX12" fmla="*/ 204883 w 633507"/>
                <a:gd name="connsiteY12" fmla="*/ 144564 h 733518"/>
                <a:gd name="connsiteX13" fmla="*/ 311944 w 633507"/>
                <a:gd name="connsiteY13" fmla="*/ 20073 h 73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507" h="733518">
                  <a:moveTo>
                    <a:pt x="311944" y="20073"/>
                  </a:moveTo>
                  <a:cubicBezTo>
                    <a:pt x="395669" y="-15837"/>
                    <a:pt x="506825" y="-5359"/>
                    <a:pt x="569214" y="66078"/>
                  </a:cubicBezTo>
                  <a:cubicBezTo>
                    <a:pt x="618649" y="123609"/>
                    <a:pt x="632365" y="202572"/>
                    <a:pt x="633413" y="276295"/>
                  </a:cubicBezTo>
                  <a:cubicBezTo>
                    <a:pt x="633603" y="428695"/>
                    <a:pt x="633317" y="581095"/>
                    <a:pt x="633508" y="733495"/>
                  </a:cubicBezTo>
                  <a:lnTo>
                    <a:pt x="431006" y="733495"/>
                  </a:lnTo>
                  <a:cubicBezTo>
                    <a:pt x="430625" y="581190"/>
                    <a:pt x="431864" y="428981"/>
                    <a:pt x="430435" y="276676"/>
                  </a:cubicBezTo>
                  <a:cubicBezTo>
                    <a:pt x="429101" y="234861"/>
                    <a:pt x="415290" y="183045"/>
                    <a:pt x="369951" y="169901"/>
                  </a:cubicBezTo>
                  <a:cubicBezTo>
                    <a:pt x="305086" y="150946"/>
                    <a:pt x="210884" y="180759"/>
                    <a:pt x="203264" y="257245"/>
                  </a:cubicBezTo>
                  <a:cubicBezTo>
                    <a:pt x="201263" y="415931"/>
                    <a:pt x="202978" y="574713"/>
                    <a:pt x="202502" y="733495"/>
                  </a:cubicBezTo>
                  <a:cubicBezTo>
                    <a:pt x="134970" y="733495"/>
                    <a:pt x="67437" y="733590"/>
                    <a:pt x="0" y="733400"/>
                  </a:cubicBezTo>
                  <a:cubicBezTo>
                    <a:pt x="191" y="494513"/>
                    <a:pt x="-95" y="255626"/>
                    <a:pt x="95" y="16739"/>
                  </a:cubicBezTo>
                  <a:lnTo>
                    <a:pt x="202406" y="16739"/>
                  </a:lnTo>
                  <a:cubicBezTo>
                    <a:pt x="203264" y="59315"/>
                    <a:pt x="200025" y="102083"/>
                    <a:pt x="204883" y="144564"/>
                  </a:cubicBezTo>
                  <a:cubicBezTo>
                    <a:pt x="226790" y="93606"/>
                    <a:pt x="258604" y="42456"/>
                    <a:pt x="311944" y="20073"/>
                  </a:cubicBezTo>
                  <a:close/>
                </a:path>
              </a:pathLst>
            </a:custGeom>
            <a:solidFill>
              <a:srgbClr val="0000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BF8AFFD-1B6C-839E-B09F-AF5203BE810E}"/>
                </a:ext>
              </a:extLst>
            </p:cNvPr>
            <p:cNvSpPr/>
            <p:nvPr/>
          </p:nvSpPr>
          <p:spPr>
            <a:xfrm>
              <a:off x="17116014" y="8849344"/>
              <a:ext cx="669651" cy="749917"/>
            </a:xfrm>
            <a:custGeom>
              <a:avLst/>
              <a:gdLst>
                <a:gd name="connsiteX0" fmla="*/ 174305 w 669651"/>
                <a:gd name="connsiteY0" fmla="*/ 34909 h 749917"/>
                <a:gd name="connsiteX1" fmla="*/ 433670 w 669651"/>
                <a:gd name="connsiteY1" fmla="*/ 11287 h 749917"/>
                <a:gd name="connsiteX2" fmla="*/ 624838 w 669651"/>
                <a:gd name="connsiteY2" fmla="*/ 161973 h 749917"/>
                <a:gd name="connsiteX3" fmla="*/ 669129 w 669651"/>
                <a:gd name="connsiteY3" fmla="*/ 426482 h 749917"/>
                <a:gd name="connsiteX4" fmla="*/ 208500 w 669651"/>
                <a:gd name="connsiteY4" fmla="*/ 426482 h 749917"/>
                <a:gd name="connsiteX5" fmla="*/ 248028 w 669651"/>
                <a:gd name="connsiteY5" fmla="*/ 549450 h 749917"/>
                <a:gd name="connsiteX6" fmla="*/ 408049 w 669651"/>
                <a:gd name="connsiteY6" fmla="*/ 587645 h 749917"/>
                <a:gd name="connsiteX7" fmla="*/ 543589 w 669651"/>
                <a:gd name="connsiteY7" fmla="*/ 505063 h 749917"/>
                <a:gd name="connsiteX8" fmla="*/ 645031 w 669651"/>
                <a:gd name="connsiteY8" fmla="*/ 631269 h 749917"/>
                <a:gd name="connsiteX9" fmla="*/ 388617 w 669651"/>
                <a:gd name="connsiteY9" fmla="*/ 747951 h 749917"/>
                <a:gd name="connsiteX10" fmla="*/ 125441 w 669651"/>
                <a:gd name="connsiteY10" fmla="*/ 681752 h 749917"/>
                <a:gd name="connsiteX11" fmla="*/ 5045 w 669651"/>
                <a:gd name="connsiteY11" fmla="*/ 451342 h 749917"/>
                <a:gd name="connsiteX12" fmla="*/ 33526 w 669651"/>
                <a:gd name="connsiteY12" fmla="*/ 189214 h 749917"/>
                <a:gd name="connsiteX13" fmla="*/ 174305 w 669651"/>
                <a:gd name="connsiteY13" fmla="*/ 34909 h 749917"/>
                <a:gd name="connsiteX14" fmla="*/ 232502 w 669651"/>
                <a:gd name="connsiteY14" fmla="*/ 205788 h 749917"/>
                <a:gd name="connsiteX15" fmla="*/ 208500 w 669651"/>
                <a:gd name="connsiteY15" fmla="*/ 307324 h 749917"/>
                <a:gd name="connsiteX16" fmla="*/ 460722 w 669651"/>
                <a:gd name="connsiteY16" fmla="*/ 307324 h 749917"/>
                <a:gd name="connsiteX17" fmla="*/ 423956 w 669651"/>
                <a:gd name="connsiteY17" fmla="*/ 182547 h 749917"/>
                <a:gd name="connsiteX18" fmla="*/ 232502 w 669651"/>
                <a:gd name="connsiteY18" fmla="*/ 205883 h 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651" h="749917">
                  <a:moveTo>
                    <a:pt x="174305" y="34909"/>
                  </a:moveTo>
                  <a:cubicBezTo>
                    <a:pt x="254220" y="-3858"/>
                    <a:pt x="347945" y="-8144"/>
                    <a:pt x="433670" y="11287"/>
                  </a:cubicBezTo>
                  <a:cubicBezTo>
                    <a:pt x="515681" y="29956"/>
                    <a:pt x="587690" y="86439"/>
                    <a:pt x="624838" y="161973"/>
                  </a:cubicBezTo>
                  <a:cubicBezTo>
                    <a:pt x="667223" y="243126"/>
                    <a:pt x="671510" y="336852"/>
                    <a:pt x="669129" y="426482"/>
                  </a:cubicBezTo>
                  <a:cubicBezTo>
                    <a:pt x="515586" y="426482"/>
                    <a:pt x="362043" y="426482"/>
                    <a:pt x="208500" y="426482"/>
                  </a:cubicBezTo>
                  <a:cubicBezTo>
                    <a:pt x="208690" y="469916"/>
                    <a:pt x="215834" y="517350"/>
                    <a:pt x="248028" y="549450"/>
                  </a:cubicBezTo>
                  <a:cubicBezTo>
                    <a:pt x="289272" y="590693"/>
                    <a:pt x="353089" y="596217"/>
                    <a:pt x="408049" y="587645"/>
                  </a:cubicBezTo>
                  <a:cubicBezTo>
                    <a:pt x="462341" y="579453"/>
                    <a:pt x="506537" y="543449"/>
                    <a:pt x="543589" y="505063"/>
                  </a:cubicBezTo>
                  <a:cubicBezTo>
                    <a:pt x="577308" y="547259"/>
                    <a:pt x="611216" y="589169"/>
                    <a:pt x="645031" y="631269"/>
                  </a:cubicBezTo>
                  <a:cubicBezTo>
                    <a:pt x="580260" y="703755"/>
                    <a:pt x="484153" y="740997"/>
                    <a:pt x="388617" y="747951"/>
                  </a:cubicBezTo>
                  <a:cubicBezTo>
                    <a:pt x="297273" y="756047"/>
                    <a:pt x="198880" y="740140"/>
                    <a:pt x="125441" y="681752"/>
                  </a:cubicBezTo>
                  <a:cubicBezTo>
                    <a:pt x="54481" y="626602"/>
                    <a:pt x="16381" y="538782"/>
                    <a:pt x="5045" y="451342"/>
                  </a:cubicBezTo>
                  <a:cubicBezTo>
                    <a:pt x="-5812" y="363522"/>
                    <a:pt x="-384" y="271701"/>
                    <a:pt x="33526" y="189214"/>
                  </a:cubicBezTo>
                  <a:cubicBezTo>
                    <a:pt x="60291" y="123301"/>
                    <a:pt x="110011" y="66246"/>
                    <a:pt x="174305" y="34909"/>
                  </a:cubicBezTo>
                  <a:moveTo>
                    <a:pt x="232502" y="205788"/>
                  </a:moveTo>
                  <a:cubicBezTo>
                    <a:pt x="213072" y="235887"/>
                    <a:pt x="209262" y="272367"/>
                    <a:pt x="208500" y="307324"/>
                  </a:cubicBezTo>
                  <a:cubicBezTo>
                    <a:pt x="292510" y="307324"/>
                    <a:pt x="376616" y="307324"/>
                    <a:pt x="460722" y="307324"/>
                  </a:cubicBezTo>
                  <a:cubicBezTo>
                    <a:pt x="459770" y="263890"/>
                    <a:pt x="455292" y="215884"/>
                    <a:pt x="423956" y="182547"/>
                  </a:cubicBezTo>
                  <a:cubicBezTo>
                    <a:pt x="372234" y="128730"/>
                    <a:pt x="270317" y="141780"/>
                    <a:pt x="232502" y="205883"/>
                  </a:cubicBezTo>
                  <a:close/>
                </a:path>
              </a:pathLst>
            </a:custGeom>
            <a:solidFill>
              <a:srgbClr val="000000"/>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2DE16743-7FE4-7DB0-AE65-92E8AEA8C0B8}"/>
              </a:ext>
            </a:extLst>
          </p:cNvPr>
          <p:cNvPicPr>
            <a:picLocks noChangeAspect="1"/>
          </p:cNvPicPr>
          <p:nvPr userDrawn="1"/>
        </p:nvPicPr>
        <p:blipFill>
          <a:blip r:embed="rId2"/>
          <a:stretch>
            <a:fillRect/>
          </a:stretch>
        </p:blipFill>
        <p:spPr>
          <a:xfrm>
            <a:off x="22166263" y="533400"/>
            <a:ext cx="1638300" cy="609600"/>
          </a:xfrm>
          <a:prstGeom prst="rect">
            <a:avLst/>
          </a:prstGeom>
        </p:spPr>
      </p:pic>
      <p:sp>
        <p:nvSpPr>
          <p:cNvPr id="24" name="TextBox 23">
            <a:extLst>
              <a:ext uri="{FF2B5EF4-FFF2-40B4-BE49-F238E27FC236}">
                <a16:creationId xmlns:a16="http://schemas.microsoft.com/office/drawing/2014/main" id="{E731D5B8-4EA5-5E55-4109-62B4448E3095}"/>
              </a:ext>
            </a:extLst>
          </p:cNvPr>
          <p:cNvSpPr txBox="1"/>
          <p:nvPr userDrawn="1"/>
        </p:nvSpPr>
        <p:spPr>
          <a:xfrm>
            <a:off x="540831" y="11932654"/>
            <a:ext cx="5522913" cy="1292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r>
              <a:rPr lang="en-US" sz="2800" kern="0" dirty="0"/>
              <a:t>October 21-24, 2024</a:t>
            </a:r>
          </a:p>
          <a:p>
            <a:r>
              <a:rPr lang="en-US" sz="2800" kern="0" dirty="0"/>
              <a:t>Mandalay Bay Convention Center</a:t>
            </a:r>
            <a:br>
              <a:rPr lang="en-US" sz="2800" kern="0" dirty="0"/>
            </a:br>
            <a:r>
              <a:rPr lang="en-US" sz="2800" kern="0" dirty="0"/>
              <a:t>Las Vegas, Nevada</a:t>
            </a:r>
          </a:p>
        </p:txBody>
      </p:sp>
      <p:pic>
        <p:nvPicPr>
          <p:cNvPr id="2" name="Picture 1">
            <a:extLst>
              <a:ext uri="{FF2B5EF4-FFF2-40B4-BE49-F238E27FC236}">
                <a16:creationId xmlns:a16="http://schemas.microsoft.com/office/drawing/2014/main" id="{C5E7312A-C4B6-8291-0DA7-222B472BD0FE}"/>
              </a:ext>
            </a:extLst>
          </p:cNvPr>
          <p:cNvPicPr>
            <a:picLocks noChangeAspect="1"/>
          </p:cNvPicPr>
          <p:nvPr userDrawn="1"/>
        </p:nvPicPr>
        <p:blipFill rotWithShape="1">
          <a:blip r:embed="rId3"/>
          <a:srcRect r="1270" b="1135"/>
          <a:stretch/>
        </p:blipFill>
        <p:spPr>
          <a:xfrm>
            <a:off x="12538075" y="1850784"/>
            <a:ext cx="11849100" cy="11865216"/>
          </a:xfrm>
          <a:prstGeom prst="rect">
            <a:avLst/>
          </a:prstGeom>
        </p:spPr>
      </p:pic>
    </p:spTree>
    <p:extLst>
      <p:ext uri="{BB962C8B-B14F-4D97-AF65-F5344CB8AC3E}">
        <p14:creationId xmlns:p14="http://schemas.microsoft.com/office/powerpoint/2010/main" val="2978997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callout,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01090"/>
            <a:ext cx="4949825" cy="1525588"/>
          </a:xfrm>
        </p:spPr>
        <p:txBody>
          <a:bodyPr/>
          <a:lstStyle>
            <a:lvl1pPr>
              <a:lnSpc>
                <a:spcPct val="110000"/>
              </a:lnSpc>
              <a:defRPr sz="2800">
                <a:solidFill>
                  <a:schemeClr val="tx2"/>
                </a:solidFill>
              </a:defRPr>
            </a:lvl1pPr>
          </a:lstStyle>
          <a:p>
            <a:r>
              <a:rPr lang="en-US" dirty="0"/>
              <a:t>Click to edit Master title style</a:t>
            </a:r>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3" name="Text Placeholder 10">
            <a:extLst>
              <a:ext uri="{FF2B5EF4-FFF2-40B4-BE49-F238E27FC236}">
                <a16:creationId xmlns:a16="http://schemas.microsoft.com/office/drawing/2014/main" id="{3ECAFCBD-74B8-193E-870C-66ED84B49CD5}"/>
              </a:ext>
            </a:extLst>
          </p:cNvPr>
          <p:cNvSpPr>
            <a:spLocks noGrp="1"/>
          </p:cNvSpPr>
          <p:nvPr>
            <p:ph type="body" sz="quarter" idx="17"/>
          </p:nvPr>
        </p:nvSpPr>
        <p:spPr>
          <a:xfrm>
            <a:off x="582110" y="4099998"/>
            <a:ext cx="11049000" cy="7896740"/>
          </a:xfrm>
        </p:spPr>
        <p:txBody>
          <a:bodyPr/>
          <a:lstStyle>
            <a:lvl1pPr>
              <a:spcBef>
                <a:spcPts val="0"/>
              </a:spcBef>
              <a:spcAft>
                <a:spcPts val="3600"/>
              </a:spcAft>
              <a:defRPr sz="3600">
                <a:solidFill>
                  <a:schemeClr val="tx1"/>
                </a:solidFill>
              </a:defRPr>
            </a:lvl1pPr>
            <a:lvl2pPr marL="256032" indent="-256032">
              <a:spcBef>
                <a:spcPts val="0"/>
              </a:spcBef>
              <a:spcAft>
                <a:spcPts val="3600"/>
              </a:spcAft>
              <a:defRPr sz="3600">
                <a:solidFill>
                  <a:schemeClr val="tx1"/>
                </a:solidFill>
              </a:defRPr>
            </a:lvl2pPr>
            <a:lvl3pPr marL="512064" indent="-256032">
              <a:spcBef>
                <a:spcPts val="0"/>
              </a:spcBef>
              <a:spcAft>
                <a:spcPts val="3600"/>
              </a:spcAft>
              <a:defRPr sz="3600">
                <a:solidFill>
                  <a:schemeClr val="tx1"/>
                </a:solidFill>
              </a:defRPr>
            </a:lvl3pPr>
            <a:lvl4pPr marL="768096" indent="-256032">
              <a:spcBef>
                <a:spcPts val="0"/>
              </a:spcBef>
              <a:spcAft>
                <a:spcPts val="36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Footer Placeholder 1">
            <a:extLst>
              <a:ext uri="{FF2B5EF4-FFF2-40B4-BE49-F238E27FC236}">
                <a16:creationId xmlns:a16="http://schemas.microsoft.com/office/drawing/2014/main" id="{3173B9F7-2E22-2E34-07D9-72BDB8C0D3B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Tree>
    <p:extLst>
      <p:ext uri="{BB962C8B-B14F-4D97-AF65-F5344CB8AC3E}">
        <p14:creationId xmlns:p14="http://schemas.microsoft.com/office/powerpoint/2010/main" val="53022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callouts, big image with margi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01090"/>
            <a:ext cx="4949825" cy="1525588"/>
          </a:xfrm>
        </p:spPr>
        <p:txBody>
          <a:bodyPr/>
          <a:lstStyle>
            <a:lvl1pPr>
              <a:lnSpc>
                <a:spcPct val="110000"/>
              </a:lnSpc>
              <a:defRPr sz="2800">
                <a:solidFill>
                  <a:schemeClr val="tx2"/>
                </a:solidFill>
              </a:defRPr>
            </a:lvl1pPr>
          </a:lstStyle>
          <a:p>
            <a:r>
              <a:rPr lang="en-US" dirty="0"/>
              <a:t>Click to edit Master title style</a:t>
            </a:r>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
        <p:nvSpPr>
          <p:cNvPr id="5" name="Text Placeholder 5">
            <a:extLst>
              <a:ext uri="{FF2B5EF4-FFF2-40B4-BE49-F238E27FC236}">
                <a16:creationId xmlns:a16="http://schemas.microsoft.com/office/drawing/2014/main" id="{2F1062D6-5670-E376-5181-FACE84388D3D}"/>
              </a:ext>
            </a:extLst>
          </p:cNvPr>
          <p:cNvSpPr>
            <a:spLocks noGrp="1"/>
          </p:cNvSpPr>
          <p:nvPr>
            <p:ph type="body" sz="quarter" idx="15"/>
          </p:nvPr>
        </p:nvSpPr>
        <p:spPr>
          <a:xfrm>
            <a:off x="576072" y="3341318"/>
            <a:ext cx="4956175" cy="8655420"/>
          </a:xfrm>
        </p:spPr>
        <p:txBody>
          <a:bodyPr/>
          <a:lstStyle>
            <a:lvl1pPr>
              <a:lnSpc>
                <a:spcPct val="110000"/>
              </a:lnSpc>
              <a:spcBef>
                <a:spcPts val="0"/>
              </a:spcBef>
              <a:spcAft>
                <a:spcPts val="3600"/>
              </a:spcAft>
              <a:defRPr sz="3600">
                <a:solidFill>
                  <a:schemeClr val="tx1"/>
                </a:solidFill>
              </a:defRPr>
            </a:lvl1pPr>
            <a:lvl2pPr marL="256032" indent="-256032">
              <a:lnSpc>
                <a:spcPct val="110000"/>
              </a:lnSpc>
              <a:spcBef>
                <a:spcPts val="0"/>
              </a:spcBef>
              <a:spcAft>
                <a:spcPts val="3600"/>
              </a:spcAft>
              <a:defRPr sz="3600">
                <a:solidFill>
                  <a:schemeClr val="tx1"/>
                </a:solidFill>
              </a:defRPr>
            </a:lvl2pPr>
            <a:lvl3pPr marL="512064" indent="-256032">
              <a:lnSpc>
                <a:spcPct val="110000"/>
              </a:lnSpc>
              <a:spcBef>
                <a:spcPts val="0"/>
              </a:spcBef>
              <a:spcAft>
                <a:spcPts val="3600"/>
              </a:spcAft>
              <a:defRPr sz="3600">
                <a:solidFill>
                  <a:schemeClr val="tx1"/>
                </a:solidFill>
              </a:defRPr>
            </a:lvl3pPr>
            <a:lvl4pPr marL="768096" indent="-256032">
              <a:lnSpc>
                <a:spcPct val="110000"/>
              </a:lnSpc>
              <a:spcBef>
                <a:spcPts val="0"/>
              </a:spcBef>
              <a:spcAft>
                <a:spcPts val="3600"/>
              </a:spcAft>
              <a:defRPr sz="3600">
                <a:solidFill>
                  <a:schemeClr val="tx1"/>
                </a:solidFill>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Footer Placeholder 1">
            <a:extLst>
              <a:ext uri="{FF2B5EF4-FFF2-40B4-BE49-F238E27FC236}">
                <a16:creationId xmlns:a16="http://schemas.microsoft.com/office/drawing/2014/main" id="{7A89EF34-F2E4-1534-281A-F12601CCE830}"/>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Tree>
    <p:extLst>
      <p:ext uri="{BB962C8B-B14F-4D97-AF65-F5344CB8AC3E}">
        <p14:creationId xmlns:p14="http://schemas.microsoft.com/office/powerpoint/2010/main" val="2327768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image with margins">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574675" y="3429000"/>
            <a:ext cx="23237825" cy="9715500"/>
          </a:xfrm>
          <a:solidFill>
            <a:srgbClr val="E0E0E0"/>
          </a:solidFill>
        </p:spPr>
        <p:txBody>
          <a:bodyPr anchor="ctr"/>
          <a:lstStyle>
            <a:lvl1pPr algn="ctr">
              <a:defRPr>
                <a:solidFill>
                  <a:schemeClr val="accent5"/>
                </a:solidFill>
              </a:defRPr>
            </a:lvl1pPr>
          </a:lstStyle>
          <a:p>
            <a:r>
              <a:rPr lang="en-US" dirty="0"/>
              <a:t>Place imagery here</a:t>
            </a:r>
          </a:p>
        </p:txBody>
      </p:sp>
      <p:sp>
        <p:nvSpPr>
          <p:cNvPr id="3" name="Title 1">
            <a:extLst>
              <a:ext uri="{FF2B5EF4-FFF2-40B4-BE49-F238E27FC236}">
                <a16:creationId xmlns:a16="http://schemas.microsoft.com/office/drawing/2014/main" id="{63BB8FDD-3412-E9EE-8A7C-A6A76F2B68D8}"/>
              </a:ext>
            </a:extLst>
          </p:cNvPr>
          <p:cNvSpPr>
            <a:spLocks noGrp="1"/>
          </p:cNvSpPr>
          <p:nvPr>
            <p:ph type="title"/>
          </p:nvPr>
        </p:nvSpPr>
        <p:spPr>
          <a:xfrm>
            <a:off x="537972" y="396575"/>
            <a:ext cx="23274528" cy="2474216"/>
          </a:xfrm>
        </p:spPr>
        <p:txBody>
          <a:bodyPr rIns="457200"/>
          <a:lstStyle>
            <a:lvl1pPr>
              <a:lnSpc>
                <a:spcPct val="100000"/>
              </a:lnSpc>
              <a:defRPr>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116354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s grid">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101026" y="899"/>
            <a:ext cx="12186973" cy="6115974"/>
          </a:xfrm>
          <a:solidFill>
            <a:srgbClr val="E0E0E0"/>
          </a:solidFill>
        </p:spPr>
        <p:txBody>
          <a:bodyPr anchor="ctr"/>
          <a:lstStyle>
            <a:lvl1pPr algn="ctr">
              <a:defRPr>
                <a:solidFill>
                  <a:schemeClr val="accent5"/>
                </a:solidFill>
              </a:defRPr>
            </a:lvl1pPr>
          </a:lstStyle>
          <a:p>
            <a:r>
              <a:rPr lang="en-US" dirty="0"/>
              <a:t>Place imagery here</a:t>
            </a:r>
          </a:p>
        </p:txBody>
      </p:sp>
      <p:sp>
        <p:nvSpPr>
          <p:cNvPr id="11" name="Picture Placeholder 10">
            <a:extLst>
              <a:ext uri="{FF2B5EF4-FFF2-40B4-BE49-F238E27FC236}">
                <a16:creationId xmlns:a16="http://schemas.microsoft.com/office/drawing/2014/main" id="{7B9CB0EE-399D-E7B8-85E6-488055A857C4}"/>
              </a:ext>
            </a:extLst>
          </p:cNvPr>
          <p:cNvSpPr>
            <a:spLocks noGrp="1"/>
          </p:cNvSpPr>
          <p:nvPr>
            <p:ph type="pic" sz="quarter" idx="19" hasCustomPrompt="1"/>
          </p:nvPr>
        </p:nvSpPr>
        <p:spPr>
          <a:xfrm>
            <a:off x="1588" y="6116873"/>
            <a:ext cx="6077577" cy="6080596"/>
          </a:xfrm>
          <a:solidFill>
            <a:srgbClr val="E0E0E0"/>
          </a:solidFill>
        </p:spPr>
        <p:txBody>
          <a:bodyPr anchor="ctr"/>
          <a:lstStyle>
            <a:lvl1pPr algn="ctr">
              <a:defRPr>
                <a:solidFill>
                  <a:schemeClr val="accent5"/>
                </a:solidFill>
              </a:defRPr>
            </a:lvl1pPr>
          </a:lstStyle>
          <a:p>
            <a:r>
              <a:rPr lang="en-US" dirty="0"/>
              <a:t>Place imagery here</a:t>
            </a:r>
          </a:p>
        </p:txBody>
      </p:sp>
      <p:sp>
        <p:nvSpPr>
          <p:cNvPr id="12" name="Picture Placeholder 10">
            <a:extLst>
              <a:ext uri="{FF2B5EF4-FFF2-40B4-BE49-F238E27FC236}">
                <a16:creationId xmlns:a16="http://schemas.microsoft.com/office/drawing/2014/main" id="{006E546E-2AFE-C74E-3532-5D6612A3AD87}"/>
              </a:ext>
            </a:extLst>
          </p:cNvPr>
          <p:cNvSpPr>
            <a:spLocks noGrp="1"/>
          </p:cNvSpPr>
          <p:nvPr>
            <p:ph type="pic" sz="quarter" idx="20" hasCustomPrompt="1"/>
          </p:nvPr>
        </p:nvSpPr>
        <p:spPr>
          <a:xfrm>
            <a:off x="12222885" y="6116873"/>
            <a:ext cx="12162702" cy="6080596"/>
          </a:xfrm>
          <a:solidFill>
            <a:srgbClr val="E0E0E0"/>
          </a:solidFill>
        </p:spPr>
        <p:txBody>
          <a:bodyPr anchor="ctr"/>
          <a:lstStyle>
            <a:lvl1pPr algn="ctr">
              <a:defRPr>
                <a:solidFill>
                  <a:schemeClr val="accent5"/>
                </a:solidFill>
              </a:defRPr>
            </a:lvl1pPr>
          </a:lstStyle>
          <a:p>
            <a:r>
              <a:rPr lang="en-US" dirty="0"/>
              <a:t>Place imagery here</a:t>
            </a:r>
          </a:p>
        </p:txBody>
      </p:sp>
      <p:sp>
        <p:nvSpPr>
          <p:cNvPr id="3" name="Title 1">
            <a:extLst>
              <a:ext uri="{FF2B5EF4-FFF2-40B4-BE49-F238E27FC236}">
                <a16:creationId xmlns:a16="http://schemas.microsoft.com/office/drawing/2014/main" id="{63BB8FDD-3412-E9EE-8A7C-A6A76F2B68D8}"/>
              </a:ext>
            </a:extLst>
          </p:cNvPr>
          <p:cNvSpPr>
            <a:spLocks noGrp="1"/>
          </p:cNvSpPr>
          <p:nvPr>
            <p:ph type="title"/>
          </p:nvPr>
        </p:nvSpPr>
        <p:spPr>
          <a:xfrm>
            <a:off x="537973" y="396575"/>
            <a:ext cx="4986528" cy="3032426"/>
          </a:xfrm>
        </p:spPr>
        <p:txBody>
          <a:bodyPr rIns="457200"/>
          <a:lstStyle>
            <a:lvl1pPr>
              <a:lnSpc>
                <a:spcPct val="100000"/>
              </a:lnSpc>
              <a:defRPr>
                <a:solidFill>
                  <a:schemeClr val="tx2"/>
                </a:solidFill>
              </a:defRPr>
            </a:lvl1pPr>
          </a:lstStyle>
          <a:p>
            <a:r>
              <a:rPr lang="en-US" dirty="0"/>
              <a:t>Click to edit Master title style</a:t>
            </a:r>
          </a:p>
        </p:txBody>
      </p:sp>
      <p:sp>
        <p:nvSpPr>
          <p:cNvPr id="6" name="Text Placeholder 10">
            <a:extLst>
              <a:ext uri="{FF2B5EF4-FFF2-40B4-BE49-F238E27FC236}">
                <a16:creationId xmlns:a16="http://schemas.microsoft.com/office/drawing/2014/main" id="{E0DA1707-6C7E-1724-4E62-628D2A33B386}"/>
              </a:ext>
            </a:extLst>
          </p:cNvPr>
          <p:cNvSpPr>
            <a:spLocks noGrp="1"/>
          </p:cNvSpPr>
          <p:nvPr>
            <p:ph type="body" sz="quarter" idx="17"/>
          </p:nvPr>
        </p:nvSpPr>
        <p:spPr>
          <a:xfrm>
            <a:off x="6670940" y="6858000"/>
            <a:ext cx="4960170" cy="5138738"/>
          </a:xfrm>
        </p:spPr>
        <p:txBody>
          <a:bodyPr/>
          <a:lstStyle>
            <a:lvl1pPr>
              <a:spcBef>
                <a:spcPts val="0"/>
              </a:spcBef>
              <a:spcAft>
                <a:spcPts val="3600"/>
              </a:spcAft>
              <a:defRPr sz="3600">
                <a:solidFill>
                  <a:schemeClr val="tx1"/>
                </a:solidFill>
              </a:defRPr>
            </a:lvl1pPr>
            <a:lvl2pPr marL="256032" indent="-256032">
              <a:spcBef>
                <a:spcPts val="0"/>
              </a:spcBef>
              <a:spcAft>
                <a:spcPts val="3600"/>
              </a:spcAft>
              <a:defRPr sz="3600">
                <a:solidFill>
                  <a:schemeClr val="tx1"/>
                </a:solidFill>
              </a:defRPr>
            </a:lvl2pPr>
            <a:lvl3pPr marL="512064" indent="-256032">
              <a:spcBef>
                <a:spcPts val="0"/>
              </a:spcBef>
              <a:spcAft>
                <a:spcPts val="3600"/>
              </a:spcAft>
              <a:defRPr sz="3600">
                <a:solidFill>
                  <a:schemeClr val="tx1"/>
                </a:solidFill>
              </a:defRPr>
            </a:lvl3pPr>
            <a:lvl4pPr marL="768096" indent="-256032">
              <a:spcBef>
                <a:spcPts val="0"/>
              </a:spcBef>
              <a:spcAft>
                <a:spcPts val="36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10">
            <a:extLst>
              <a:ext uri="{FF2B5EF4-FFF2-40B4-BE49-F238E27FC236}">
                <a16:creationId xmlns:a16="http://schemas.microsoft.com/office/drawing/2014/main" id="{6678E61A-FAE0-02C2-9E52-B553A1B787BE}"/>
              </a:ext>
            </a:extLst>
          </p:cNvPr>
          <p:cNvSpPr>
            <a:spLocks noGrp="1"/>
          </p:cNvSpPr>
          <p:nvPr>
            <p:ph type="body" sz="quarter" idx="18"/>
          </p:nvPr>
        </p:nvSpPr>
        <p:spPr>
          <a:xfrm>
            <a:off x="18859500" y="495789"/>
            <a:ext cx="4960170" cy="5138738"/>
          </a:xfrm>
        </p:spPr>
        <p:txBody>
          <a:bodyPr/>
          <a:lstStyle>
            <a:lvl1pPr>
              <a:spcBef>
                <a:spcPts val="0"/>
              </a:spcBef>
              <a:spcAft>
                <a:spcPts val="3600"/>
              </a:spcAft>
              <a:defRPr sz="3600">
                <a:solidFill>
                  <a:schemeClr val="tx1"/>
                </a:solidFill>
              </a:defRPr>
            </a:lvl1pPr>
            <a:lvl2pPr marL="256032" indent="-256032">
              <a:spcBef>
                <a:spcPts val="0"/>
              </a:spcBef>
              <a:spcAft>
                <a:spcPts val="3600"/>
              </a:spcAft>
              <a:defRPr sz="3600">
                <a:solidFill>
                  <a:schemeClr val="tx1"/>
                </a:solidFill>
              </a:defRPr>
            </a:lvl2pPr>
            <a:lvl3pPr marL="512064" indent="-256032">
              <a:spcBef>
                <a:spcPts val="0"/>
              </a:spcBef>
              <a:spcAft>
                <a:spcPts val="3600"/>
              </a:spcAft>
              <a:defRPr sz="3600">
                <a:solidFill>
                  <a:schemeClr val="tx1"/>
                </a:solidFill>
              </a:defRPr>
            </a:lvl3pPr>
            <a:lvl4pPr marL="768096" indent="-256032">
              <a:spcBef>
                <a:spcPts val="0"/>
              </a:spcBef>
              <a:spcAft>
                <a:spcPts val="36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Footer Placeholder 1">
            <a:extLst>
              <a:ext uri="{FF2B5EF4-FFF2-40B4-BE49-F238E27FC236}">
                <a16:creationId xmlns:a16="http://schemas.microsoft.com/office/drawing/2014/main" id="{D63D1EFE-4D07-775A-BAD0-C2C3361DC91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D5CFFD82-9034-6841-A264-E93896860B95}"/>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
        <p:nvSpPr>
          <p:cNvPr id="7" name="Slide Number">
            <a:extLst>
              <a:ext uri="{FF2B5EF4-FFF2-40B4-BE49-F238E27FC236}">
                <a16:creationId xmlns:a16="http://schemas.microsoft.com/office/drawing/2014/main" id="{2E66751B-C9E7-0914-79D8-7033F4FB7B4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186152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with margins">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7694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ft side text, cyan+whit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F3BA29-E81F-2784-6F22-55C9D69D735C}"/>
              </a:ext>
            </a:extLst>
          </p:cNvPr>
          <p:cNvSpPr>
            <a:spLocks/>
          </p:cNvSpPr>
          <p:nvPr userDrawn="1"/>
        </p:nvSpPr>
        <p:spPr bwMode="auto">
          <a:xfrm>
            <a:off x="-1" y="-1"/>
            <a:ext cx="6096001" cy="13716001"/>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20" tIns="121920" rIns="121920" bIns="121920" numCol="1" rtlCol="0" anchor="t" anchorCtr="0" compatLnSpc="1">
            <a:prstTxWarp prst="textNoShape">
              <a:avLst/>
            </a:prstTxWarp>
          </a:bodyPr>
          <a:lstStyle/>
          <a:p>
            <a:pPr defTabSz="1219170" fontAlgn="base">
              <a:spcBef>
                <a:spcPct val="0"/>
              </a:spcBef>
              <a:spcAft>
                <a:spcPct val="0"/>
              </a:spcAft>
            </a:pPr>
            <a:endParaRPr lang="en-US" sz="1867" dirty="0">
              <a:solidFill>
                <a:schemeClr val="bg1"/>
              </a:solidFill>
            </a:endParaRPr>
          </a:p>
        </p:txBody>
      </p:sp>
      <p:sp>
        <p:nvSpPr>
          <p:cNvPr id="3" name="Slide Number Placeholder 2">
            <a:extLst>
              <a:ext uri="{FF2B5EF4-FFF2-40B4-BE49-F238E27FC236}">
                <a16:creationId xmlns:a16="http://schemas.microsoft.com/office/drawing/2014/main" id="{EFF199AD-99F5-8A31-D55D-6EA7FE65BF0B}"/>
              </a:ext>
            </a:extLst>
          </p:cNvPr>
          <p:cNvSpPr>
            <a:spLocks noGrp="1"/>
          </p:cNvSpPr>
          <p:nvPr>
            <p:ph type="sldNum" sz="quarter" idx="10"/>
          </p:nvPr>
        </p:nvSpPr>
        <p:spPr/>
        <p:txBody>
          <a:bodyPr/>
          <a:lstStyle/>
          <a:p>
            <a:fld id="{86CB4B4D-7CA3-9044-876B-883B54F8677D}" type="slidenum">
              <a:rPr lang="en-US" smtClean="0"/>
              <a:pPr/>
              <a:t>‹#›</a:t>
            </a:fld>
            <a:endParaRPr lang="en-US" dirty="0"/>
          </a:p>
        </p:txBody>
      </p:sp>
      <p:sp>
        <p:nvSpPr>
          <p:cNvPr id="7" name="Text Placeholder 4">
            <a:extLst>
              <a:ext uri="{FF2B5EF4-FFF2-40B4-BE49-F238E27FC236}">
                <a16:creationId xmlns:a16="http://schemas.microsoft.com/office/drawing/2014/main" id="{B46CC3A1-4537-FC29-D1E2-9858E5E2B37B}"/>
              </a:ext>
            </a:extLst>
          </p:cNvPr>
          <p:cNvSpPr>
            <a:spLocks noGrp="1"/>
          </p:cNvSpPr>
          <p:nvPr>
            <p:ph type="body" sz="quarter" idx="12"/>
          </p:nvPr>
        </p:nvSpPr>
        <p:spPr>
          <a:xfrm>
            <a:off x="576073" y="3435535"/>
            <a:ext cx="4948427"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dirty="0"/>
              <a:t>Click to edit Master text</a:t>
            </a:r>
          </a:p>
          <a:p>
            <a:pPr lvl="1"/>
            <a:r>
              <a:rPr lang="en-US" dirty="0"/>
              <a:t>Second level</a:t>
            </a:r>
          </a:p>
          <a:p>
            <a:pPr lvl="2"/>
            <a:r>
              <a:rPr lang="en-US" dirty="0"/>
              <a:t>Third level</a:t>
            </a:r>
          </a:p>
          <a:p>
            <a:pPr lvl="3"/>
            <a:r>
              <a:rPr lang="en-US" dirty="0"/>
              <a:t>Fourth level</a:t>
            </a:r>
          </a:p>
        </p:txBody>
      </p:sp>
      <p:sp>
        <p:nvSpPr>
          <p:cNvPr id="8" name="Title 1">
            <a:extLst>
              <a:ext uri="{FF2B5EF4-FFF2-40B4-BE49-F238E27FC236}">
                <a16:creationId xmlns:a16="http://schemas.microsoft.com/office/drawing/2014/main" id="{D29BAF6E-9877-855F-9A5E-2AFA760A83B3}"/>
              </a:ext>
            </a:extLst>
          </p:cNvPr>
          <p:cNvSpPr>
            <a:spLocks noGrp="1"/>
          </p:cNvSpPr>
          <p:nvPr>
            <p:ph type="title"/>
          </p:nvPr>
        </p:nvSpPr>
        <p:spPr>
          <a:xfrm>
            <a:off x="538494" y="383874"/>
            <a:ext cx="4986006"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9" name="Footer Placeholder 1">
            <a:extLst>
              <a:ext uri="{FF2B5EF4-FFF2-40B4-BE49-F238E27FC236}">
                <a16:creationId xmlns:a16="http://schemas.microsoft.com/office/drawing/2014/main" id="{A0039F55-4DA1-0F76-E4F4-FC3FFABD733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4" name="TextBox 3">
            <a:extLst>
              <a:ext uri="{FF2B5EF4-FFF2-40B4-BE49-F238E27FC236}">
                <a16:creationId xmlns:a16="http://schemas.microsoft.com/office/drawing/2014/main" id="{EBC6C5C6-36C0-91A7-4494-A1A3707C6051}"/>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72963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eft side text, white+cya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FF199AD-99F5-8A31-D55D-6EA7FE65BF0B}"/>
              </a:ext>
            </a:extLst>
          </p:cNvPr>
          <p:cNvSpPr>
            <a:spLocks noGrp="1"/>
          </p:cNvSpPr>
          <p:nvPr>
            <p:ph type="sldNum" sz="quarter" idx="10"/>
          </p:nvPr>
        </p:nvSpPr>
        <p:spPr/>
        <p:txBody>
          <a:bodyPr/>
          <a:lstStyle/>
          <a:p>
            <a:fld id="{86CB4B4D-7CA3-9044-876B-883B54F8677D}" type="slidenum">
              <a:rPr lang="en-US" smtClean="0"/>
              <a:pPr/>
              <a:t>‹#›</a:t>
            </a:fld>
            <a:endParaRPr lang="en-US" dirty="0"/>
          </a:p>
        </p:txBody>
      </p:sp>
      <p:sp>
        <p:nvSpPr>
          <p:cNvPr id="7" name="Text Placeholder 4">
            <a:extLst>
              <a:ext uri="{FF2B5EF4-FFF2-40B4-BE49-F238E27FC236}">
                <a16:creationId xmlns:a16="http://schemas.microsoft.com/office/drawing/2014/main" id="{B46CC3A1-4537-FC29-D1E2-9858E5E2B37B}"/>
              </a:ext>
            </a:extLst>
          </p:cNvPr>
          <p:cNvSpPr>
            <a:spLocks noGrp="1"/>
          </p:cNvSpPr>
          <p:nvPr>
            <p:ph type="body" sz="quarter" idx="12"/>
          </p:nvPr>
        </p:nvSpPr>
        <p:spPr>
          <a:xfrm>
            <a:off x="576073" y="3435535"/>
            <a:ext cx="4948427"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dirty="0"/>
              <a:t>Click to edit Master text</a:t>
            </a:r>
          </a:p>
          <a:p>
            <a:pPr lvl="1"/>
            <a:r>
              <a:rPr lang="en-US" dirty="0"/>
              <a:t>Second level</a:t>
            </a:r>
          </a:p>
          <a:p>
            <a:pPr lvl="2"/>
            <a:r>
              <a:rPr lang="en-US" dirty="0"/>
              <a:t>Third level</a:t>
            </a:r>
          </a:p>
          <a:p>
            <a:pPr lvl="3"/>
            <a:r>
              <a:rPr lang="en-US" dirty="0"/>
              <a:t>Fourth level</a:t>
            </a:r>
          </a:p>
        </p:txBody>
      </p:sp>
      <p:sp>
        <p:nvSpPr>
          <p:cNvPr id="8" name="Title 1">
            <a:extLst>
              <a:ext uri="{FF2B5EF4-FFF2-40B4-BE49-F238E27FC236}">
                <a16:creationId xmlns:a16="http://schemas.microsoft.com/office/drawing/2014/main" id="{D29BAF6E-9877-855F-9A5E-2AFA760A83B3}"/>
              </a:ext>
            </a:extLst>
          </p:cNvPr>
          <p:cNvSpPr>
            <a:spLocks noGrp="1"/>
          </p:cNvSpPr>
          <p:nvPr>
            <p:ph type="title"/>
          </p:nvPr>
        </p:nvSpPr>
        <p:spPr>
          <a:xfrm>
            <a:off x="538494" y="383874"/>
            <a:ext cx="4986006"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9" name="Footer Placeholder 1">
            <a:extLst>
              <a:ext uri="{FF2B5EF4-FFF2-40B4-BE49-F238E27FC236}">
                <a16:creationId xmlns:a16="http://schemas.microsoft.com/office/drawing/2014/main" id="{A0039F55-4DA1-0F76-E4F4-FC3FFABD733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Rectangle 1">
            <a:extLst>
              <a:ext uri="{FF2B5EF4-FFF2-40B4-BE49-F238E27FC236}">
                <a16:creationId xmlns:a16="http://schemas.microsoft.com/office/drawing/2014/main" id="{32BE503C-A69C-5EFC-BA7A-97308B436F87}"/>
              </a:ext>
            </a:extLst>
          </p:cNvPr>
          <p:cNvSpPr/>
          <p:nvPr userDrawn="1"/>
        </p:nvSpPr>
        <p:spPr bwMode="auto">
          <a:xfrm>
            <a:off x="6096000" y="0"/>
            <a:ext cx="18291175" cy="13716001"/>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20" tIns="121920" rIns="121920" bIns="121920" numCol="1" rtlCol="0" anchor="t" anchorCtr="0" compatLnSpc="1">
            <a:prstTxWarp prst="textNoShape">
              <a:avLst/>
            </a:prstTxWarp>
          </a:bodyPr>
          <a:lstStyle/>
          <a:p>
            <a:pPr defTabSz="1219170" fontAlgn="base">
              <a:spcBef>
                <a:spcPct val="0"/>
              </a:spcBef>
              <a:spcAft>
                <a:spcPct val="0"/>
              </a:spcAft>
            </a:pPr>
            <a:endParaRPr lang="en-US" sz="1867" dirty="0">
              <a:solidFill>
                <a:schemeClr val="bg1"/>
              </a:solidFill>
            </a:endParaRPr>
          </a:p>
        </p:txBody>
      </p:sp>
      <p:sp>
        <p:nvSpPr>
          <p:cNvPr id="4" name="Slide Number Placeholder 2">
            <a:extLst>
              <a:ext uri="{FF2B5EF4-FFF2-40B4-BE49-F238E27FC236}">
                <a16:creationId xmlns:a16="http://schemas.microsoft.com/office/drawing/2014/main" id="{BDA953EC-0A9D-D7C9-44B5-8EE8D209213E}"/>
              </a:ext>
            </a:extLst>
          </p:cNvPr>
          <p:cNvSpPr txBox="1">
            <a:spLocks/>
          </p:cNvSpPr>
          <p:nvPr userDrawn="1"/>
        </p:nvSpPr>
        <p:spPr>
          <a:xfrm>
            <a:off x="23541592" y="12939014"/>
            <a:ext cx="270908" cy="246221"/>
          </a:xfrm>
          <a:prstGeom prst="rect">
            <a:avLst/>
          </a:prstGeom>
          <a:ln w="12700">
            <a:miter lim="400000"/>
          </a:ln>
        </p:spPr>
        <p:txBody>
          <a:bodyPr wrap="none" lIns="0" tIns="0" rIns="0" bIns="0" anchor="b" anchorCtr="0">
            <a:spAutoFit/>
          </a:bodyPr>
          <a:lstStyle>
            <a:defPPr>
              <a:defRPr lang="en-US"/>
            </a:defPPr>
            <a:lvl1pPr marL="0" algn="r" defTabSz="1829379" rtl="0" eaLnBrk="1" latinLnBrk="0" hangingPunct="1">
              <a:defRPr sz="1600" b="0" i="0" kern="1200">
                <a:solidFill>
                  <a:schemeClr val="tx1"/>
                </a:solidFill>
                <a:latin typeface="IBM Plex Sans" panose="020B0503050203000203" pitchFamily="34" charset="0"/>
                <a:ea typeface="+mn-ea"/>
                <a:cs typeface="+mn-cs"/>
                <a:sym typeface="IBM Plex San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fld id="{86CB4B4D-7CA3-9044-876B-883B54F8677D}" type="slidenum">
              <a:rPr lang="en-US" smtClean="0"/>
              <a:pPr/>
              <a:t>‹#›</a:t>
            </a:fld>
            <a:endParaRPr lang="en-US" dirty="0"/>
          </a:p>
        </p:txBody>
      </p:sp>
      <p:sp>
        <p:nvSpPr>
          <p:cNvPr id="5" name="TextBox 4">
            <a:extLst>
              <a:ext uri="{FF2B5EF4-FFF2-40B4-BE49-F238E27FC236}">
                <a16:creationId xmlns:a16="http://schemas.microsoft.com/office/drawing/2014/main" id="{601A55EE-A18A-C593-7B5F-86BC1380288B}"/>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396903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 titles, text (split backgroun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E1F66A6-2402-265D-0101-B6536490AFAC}"/>
              </a:ext>
            </a:extLst>
          </p:cNvPr>
          <p:cNvSpPr>
            <a:spLocks/>
          </p:cNvSpPr>
          <p:nvPr userDrawn="1"/>
        </p:nvSpPr>
        <p:spPr bwMode="auto">
          <a:xfrm>
            <a:off x="12192000" y="0"/>
            <a:ext cx="12195175" cy="13716001"/>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20" tIns="121920" rIns="121920" bIns="121920" numCol="1" rtlCol="0" anchor="t" anchorCtr="0" compatLnSpc="1">
            <a:prstTxWarp prst="textNoShape">
              <a:avLst/>
            </a:prstTxWarp>
          </a:bodyPr>
          <a:lstStyle/>
          <a:p>
            <a:pPr defTabSz="1219170" fontAlgn="base">
              <a:spcBef>
                <a:spcPct val="0"/>
              </a:spcBef>
              <a:spcAft>
                <a:spcPct val="0"/>
              </a:spcAft>
            </a:pPr>
            <a:endParaRPr lang="en-US" sz="1867" dirty="0">
              <a:solidFill>
                <a:schemeClr val="bg1"/>
              </a:solidFill>
            </a:endParaRPr>
          </a:p>
        </p:txBody>
      </p:sp>
      <p:sp>
        <p:nvSpPr>
          <p:cNvPr id="3" name="Slide Number Placeholder 2">
            <a:extLst>
              <a:ext uri="{FF2B5EF4-FFF2-40B4-BE49-F238E27FC236}">
                <a16:creationId xmlns:a16="http://schemas.microsoft.com/office/drawing/2014/main" id="{EFF199AD-99F5-8A31-D55D-6EA7FE65BF0B}"/>
              </a:ext>
            </a:extLst>
          </p:cNvPr>
          <p:cNvSpPr>
            <a:spLocks noGrp="1"/>
          </p:cNvSpPr>
          <p:nvPr>
            <p:ph type="sldNum" sz="quarter" idx="10"/>
          </p:nvPr>
        </p:nvSpPr>
        <p:spPr/>
        <p:txBody>
          <a:bodyPr/>
          <a:lstStyle/>
          <a:p>
            <a:fld id="{86CB4B4D-7CA3-9044-876B-883B54F8677D}" type="slidenum">
              <a:rPr lang="en-US" smtClean="0"/>
              <a:pPr/>
              <a:t>‹#›</a:t>
            </a:fld>
            <a:endParaRPr lang="en-US" dirty="0"/>
          </a:p>
        </p:txBody>
      </p:sp>
      <p:sp>
        <p:nvSpPr>
          <p:cNvPr id="6" name="Text Placeholder 5">
            <a:extLst>
              <a:ext uri="{FF2B5EF4-FFF2-40B4-BE49-F238E27FC236}">
                <a16:creationId xmlns:a16="http://schemas.microsoft.com/office/drawing/2014/main" id="{1116610E-CC1C-9D9D-DB96-DEDE65B2F055}"/>
              </a:ext>
            </a:extLst>
          </p:cNvPr>
          <p:cNvSpPr>
            <a:spLocks noGrp="1"/>
          </p:cNvSpPr>
          <p:nvPr>
            <p:ph type="body" sz="quarter" idx="18"/>
          </p:nvPr>
        </p:nvSpPr>
        <p:spPr>
          <a:xfrm>
            <a:off x="576073" y="2424223"/>
            <a:ext cx="11042840" cy="701749"/>
          </a:xfrm>
        </p:spPr>
        <p:txBody>
          <a:bodyPr anchor="t" anchorCtr="0"/>
          <a:lstStyle>
            <a:lvl1pPr>
              <a:lnSpc>
                <a:spcPct val="110000"/>
              </a:lnSpc>
              <a:spcBef>
                <a:spcPts val="0"/>
              </a:spcBef>
              <a:spcAft>
                <a:spcPts val="1200"/>
              </a:spcAft>
              <a:defRPr sz="3600">
                <a:solidFill>
                  <a:schemeClr val="tx1"/>
                </a:solidFill>
              </a:defRPr>
            </a:lvl1pPr>
            <a:lvl2pPr marL="256032" indent="-256032">
              <a:lnSpc>
                <a:spcPct val="110000"/>
              </a:lnSpc>
              <a:spcBef>
                <a:spcPts val="0"/>
              </a:spcBef>
              <a:spcAft>
                <a:spcPts val="1200"/>
              </a:spcAft>
              <a:defRPr sz="3600">
                <a:solidFill>
                  <a:schemeClr val="tx1"/>
                </a:solidFill>
              </a:defRPr>
            </a:lvl2pPr>
            <a:lvl3pPr marL="512064" indent="-256032">
              <a:lnSpc>
                <a:spcPct val="110000"/>
              </a:lnSpc>
              <a:spcBef>
                <a:spcPts val="0"/>
              </a:spcBef>
              <a:spcAft>
                <a:spcPts val="1200"/>
              </a:spcAft>
              <a:defRPr sz="3600">
                <a:solidFill>
                  <a:schemeClr val="tx1"/>
                </a:solidFill>
              </a:defRPr>
            </a:lvl3pPr>
            <a:lvl4pPr marL="768096" indent="-256032">
              <a:lnSpc>
                <a:spcPct val="110000"/>
              </a:lnSpc>
              <a:spcBef>
                <a:spcPts val="0"/>
              </a:spcBef>
              <a:spcAft>
                <a:spcPts val="1200"/>
              </a:spcAft>
              <a:defRPr sz="3600">
                <a:solidFill>
                  <a:schemeClr val="tx1"/>
                </a:solidFill>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5">
            <a:extLst>
              <a:ext uri="{FF2B5EF4-FFF2-40B4-BE49-F238E27FC236}">
                <a16:creationId xmlns:a16="http://schemas.microsoft.com/office/drawing/2014/main" id="{39EE314B-511F-9A49-0794-209E594425F3}"/>
              </a:ext>
            </a:extLst>
          </p:cNvPr>
          <p:cNvSpPr>
            <a:spLocks noGrp="1"/>
          </p:cNvSpPr>
          <p:nvPr>
            <p:ph type="body" sz="quarter" idx="19"/>
          </p:nvPr>
        </p:nvSpPr>
        <p:spPr>
          <a:xfrm>
            <a:off x="12761723" y="2424223"/>
            <a:ext cx="11042840" cy="701749"/>
          </a:xfrm>
        </p:spPr>
        <p:txBody>
          <a:bodyPr anchor="t" anchorCtr="0"/>
          <a:lstStyle>
            <a:lvl1pPr>
              <a:lnSpc>
                <a:spcPct val="110000"/>
              </a:lnSpc>
              <a:spcBef>
                <a:spcPts val="0"/>
              </a:spcBef>
              <a:spcAft>
                <a:spcPts val="1200"/>
              </a:spcAft>
              <a:defRPr sz="3600">
                <a:solidFill>
                  <a:schemeClr val="tx1"/>
                </a:solidFill>
              </a:defRPr>
            </a:lvl1pPr>
            <a:lvl2pPr marL="256032" indent="-256032">
              <a:lnSpc>
                <a:spcPct val="110000"/>
              </a:lnSpc>
              <a:spcBef>
                <a:spcPts val="0"/>
              </a:spcBef>
              <a:spcAft>
                <a:spcPts val="1200"/>
              </a:spcAft>
              <a:defRPr sz="3600">
                <a:solidFill>
                  <a:schemeClr val="tx1"/>
                </a:solidFill>
              </a:defRPr>
            </a:lvl2pPr>
            <a:lvl3pPr marL="512064" indent="-256032">
              <a:lnSpc>
                <a:spcPct val="110000"/>
              </a:lnSpc>
              <a:spcBef>
                <a:spcPts val="0"/>
              </a:spcBef>
              <a:spcAft>
                <a:spcPts val="1200"/>
              </a:spcAft>
              <a:defRPr sz="3600">
                <a:solidFill>
                  <a:schemeClr val="tx1"/>
                </a:solidFill>
              </a:defRPr>
            </a:lvl3pPr>
            <a:lvl4pPr marL="768096" indent="-256032">
              <a:lnSpc>
                <a:spcPct val="110000"/>
              </a:lnSpc>
              <a:spcBef>
                <a:spcPts val="0"/>
              </a:spcBef>
              <a:spcAft>
                <a:spcPts val="1200"/>
              </a:spcAft>
              <a:defRPr sz="3600">
                <a:solidFill>
                  <a:schemeClr val="tx1"/>
                </a:solidFill>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itle 1">
            <a:extLst>
              <a:ext uri="{FF2B5EF4-FFF2-40B4-BE49-F238E27FC236}">
                <a16:creationId xmlns:a16="http://schemas.microsoft.com/office/drawing/2014/main" id="{09494A4E-96C8-934A-2BEF-CA4D3BB1814E}"/>
              </a:ext>
            </a:extLst>
          </p:cNvPr>
          <p:cNvSpPr>
            <a:spLocks noGrp="1"/>
          </p:cNvSpPr>
          <p:nvPr>
            <p:ph type="title"/>
          </p:nvPr>
        </p:nvSpPr>
        <p:spPr>
          <a:xfrm>
            <a:off x="538494" y="383875"/>
            <a:ext cx="11086958" cy="984885"/>
          </a:xfrm>
        </p:spPr>
        <p:txBody>
          <a:bodyPr rIns="457200">
            <a:spAutoFit/>
          </a:bodyPr>
          <a:lstStyle>
            <a:lvl1pPr>
              <a:lnSpc>
                <a:spcPct val="100000"/>
              </a:lnSpc>
              <a:defRPr sz="6400">
                <a:solidFill>
                  <a:schemeClr val="tx2"/>
                </a:solidFill>
              </a:defRPr>
            </a:lvl1pPr>
          </a:lstStyle>
          <a:p>
            <a:r>
              <a:rPr lang="en-US" dirty="0"/>
              <a:t>Click to edit Master title style</a:t>
            </a:r>
          </a:p>
        </p:txBody>
      </p:sp>
      <p:sp>
        <p:nvSpPr>
          <p:cNvPr id="16" name="Content Placeholder 15">
            <a:extLst>
              <a:ext uri="{FF2B5EF4-FFF2-40B4-BE49-F238E27FC236}">
                <a16:creationId xmlns:a16="http://schemas.microsoft.com/office/drawing/2014/main" id="{15665D22-4DC3-21E1-0450-1EE2C28B9B4F}"/>
              </a:ext>
            </a:extLst>
          </p:cNvPr>
          <p:cNvSpPr>
            <a:spLocks noGrp="1"/>
          </p:cNvSpPr>
          <p:nvPr>
            <p:ph sz="quarter" idx="20" hasCustomPrompt="1"/>
          </p:nvPr>
        </p:nvSpPr>
        <p:spPr>
          <a:xfrm>
            <a:off x="12761913" y="383875"/>
            <a:ext cx="11087100" cy="985838"/>
          </a:xfrm>
          <a:ln>
            <a:noFill/>
          </a:ln>
        </p:spPr>
        <p:txBody>
          <a:bodyPr/>
          <a:lstStyle>
            <a:lvl1pPr>
              <a:defRPr lang="en-US" sz="6400" b="0" i="0" u="none" strike="noStrike" cap="none" spc="0" baseline="0" dirty="0">
                <a:solidFill>
                  <a:schemeClr val="tx2"/>
                </a:solidFill>
                <a:uFillTx/>
                <a:latin typeface="+mj-lt"/>
                <a:ea typeface="+mj-ea"/>
                <a:cs typeface="+mj-cs"/>
                <a:sym typeface="IBM Plex Sans Light"/>
              </a:defRPr>
            </a:lvl1pPr>
          </a:lstStyle>
          <a:p>
            <a:pPr lvl="0"/>
            <a:r>
              <a:rPr lang="en-US" dirty="0"/>
              <a:t>Click to edit Master title style</a:t>
            </a:r>
          </a:p>
        </p:txBody>
      </p:sp>
      <p:sp>
        <p:nvSpPr>
          <p:cNvPr id="18" name="Footer Placeholder 1">
            <a:extLst>
              <a:ext uri="{FF2B5EF4-FFF2-40B4-BE49-F238E27FC236}">
                <a16:creationId xmlns:a16="http://schemas.microsoft.com/office/drawing/2014/main" id="{AE8B7DB9-996A-C58F-4CBB-E199A8CCE132}"/>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663C9CDD-45D8-4AF2-F600-C176326C4433}"/>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68589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 data callou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44060" y="577850"/>
            <a:ext cx="17377190" cy="6177076"/>
          </a:xfrm>
        </p:spPr>
        <p:txBody>
          <a:bodyPr wrap="square" anchor="t">
            <a:spAutoFit/>
          </a:bodyPr>
          <a:lstStyle>
            <a:lvl1pPr marL="0" marR="0" indent="0" algn="l" defTabSz="2438400" rtl="0" eaLnBrk="1" latinLnBrk="0" hangingPunct="1">
              <a:lnSpc>
                <a:spcPct val="90000"/>
              </a:lnSpc>
              <a:spcBef>
                <a:spcPts val="0"/>
              </a:spcBef>
              <a:spcAft>
                <a:spcPts val="0"/>
              </a:spcAft>
              <a:buClrTx/>
              <a:buSzTx/>
              <a:buFontTx/>
              <a:buNone/>
              <a:tabLst/>
              <a:defRPr lang="en-US" sz="44600" b="0" i="0" u="none" strike="noStrike" cap="none" spc="0" baseline="0" dirty="0">
                <a:solidFill>
                  <a:schemeClr val="accent1"/>
                </a:solidFill>
                <a:uFillTx/>
                <a:latin typeface="IBM Plex Sans Light" panose="020B0403050203000203" pitchFamily="34" charset="0"/>
                <a:ea typeface="+mj-ea"/>
                <a:cs typeface="+mj-cs"/>
                <a:sym typeface="IBM Plex Sans Light"/>
              </a:defRPr>
            </a:lvl1pPr>
          </a:lstStyle>
          <a:p>
            <a:r>
              <a:rPr lang="uk-UA" dirty="0"/>
              <a:t>+</a:t>
            </a:r>
            <a:r>
              <a:rPr lang="en-US" dirty="0"/>
              <a:t>00M</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87738" y="6941218"/>
            <a:ext cx="11031175" cy="2708434"/>
          </a:xfrm>
        </p:spPr>
        <p:txBody>
          <a:bodyPr wrap="square">
            <a:spAutoFit/>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2" name="Text Placeholder 4">
            <a:extLst>
              <a:ext uri="{FF2B5EF4-FFF2-40B4-BE49-F238E27FC236}">
                <a16:creationId xmlns:a16="http://schemas.microsoft.com/office/drawing/2014/main" id="{894B6EDC-B303-90FD-527D-B63F2FB20C78}"/>
              </a:ext>
            </a:extLst>
          </p:cNvPr>
          <p:cNvSpPr>
            <a:spLocks noGrp="1"/>
          </p:cNvSpPr>
          <p:nvPr>
            <p:ph type="body" sz="quarter" idx="11"/>
          </p:nvPr>
        </p:nvSpPr>
        <p:spPr>
          <a:xfrm>
            <a:off x="587738" y="11425238"/>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Footer Placeholder 1">
            <a:extLst>
              <a:ext uri="{FF2B5EF4-FFF2-40B4-BE49-F238E27FC236}">
                <a16:creationId xmlns:a16="http://schemas.microsoft.com/office/drawing/2014/main" id="{25850FE5-BCBA-DE93-BED8-F673B3DE7CDB}"/>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78E95C70-8D78-E4AD-3F22-32BD24C681A6}"/>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867339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 data callou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400708" y="9299448"/>
            <a:ext cx="11050588" cy="3543300"/>
          </a:xfrm>
        </p:spPr>
        <p:txBody>
          <a:bodyPr anchor="b"/>
          <a:lstStyle>
            <a:lvl1pPr>
              <a:lnSpc>
                <a:spcPct val="90000"/>
              </a:lnSpc>
              <a:spcBef>
                <a:spcPts val="0"/>
              </a:spcBef>
              <a:defRPr sz="25800"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588136" y="9296400"/>
            <a:ext cx="11049000" cy="3543300"/>
          </a:xfrm>
        </p:spPr>
        <p:txBody>
          <a:bodyPr anchor="b"/>
          <a:lstStyle>
            <a:lvl1pPr>
              <a:lnSpc>
                <a:spcPct val="90000"/>
              </a:lnSpc>
              <a:spcBef>
                <a:spcPts val="0"/>
              </a:spcBef>
              <a:defRPr sz="25800" b="0" i="0">
                <a:solidFill>
                  <a:schemeClr val="accent1"/>
                </a:solidFill>
                <a:latin typeface="IBM Plex Sans Light" panose="020B04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463338"/>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463338"/>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1">
            <a:extLst>
              <a:ext uri="{FF2B5EF4-FFF2-40B4-BE49-F238E27FC236}">
                <a16:creationId xmlns:a16="http://schemas.microsoft.com/office/drawing/2014/main" id="{4174D841-F2E5-EFB2-5B7C-4BF603920FBF}"/>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4F647688-828F-3931-CA2D-F0E73F9D0409}"/>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344747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03F79CF1-BB23-64AA-9C92-5A1EAE747F93}"/>
              </a:ext>
            </a:extLst>
          </p:cNvPr>
          <p:cNvSpPr>
            <a:spLocks noGrp="1"/>
          </p:cNvSpPr>
          <p:nvPr>
            <p:ph type="body" sz="quarter" idx="13" hasCustomPrompt="1"/>
          </p:nvPr>
        </p:nvSpPr>
        <p:spPr>
          <a:xfrm>
            <a:off x="525462" y="6858000"/>
            <a:ext cx="10101577" cy="2902226"/>
          </a:xfrm>
        </p:spPr>
        <p:txBody>
          <a:bodyPr/>
          <a:lstStyle/>
          <a:p>
            <a:r>
              <a:rPr lang="en-US" dirty="0"/>
              <a:t>Session code (ID number)</a:t>
            </a:r>
            <a:br>
              <a:rPr lang="en-US" dirty="0"/>
            </a:br>
            <a:r>
              <a:rPr lang="en-US" dirty="0"/>
              <a:t>Session Title</a:t>
            </a:r>
            <a:br>
              <a:rPr lang="en-US" dirty="0"/>
            </a:br>
            <a:r>
              <a:rPr lang="en-US" dirty="0" err="1"/>
              <a:t>Firstname</a:t>
            </a:r>
            <a:r>
              <a:rPr lang="en-US" dirty="0"/>
              <a:t> </a:t>
            </a:r>
            <a:r>
              <a:rPr lang="en-US" dirty="0" err="1"/>
              <a:t>Lastname</a:t>
            </a:r>
            <a:br>
              <a:rPr lang="en-US" dirty="0"/>
            </a:br>
            <a:r>
              <a:rPr lang="en-US" dirty="0"/>
              <a:t>Company, Job Title</a:t>
            </a:r>
          </a:p>
        </p:txBody>
      </p:sp>
      <p:sp>
        <p:nvSpPr>
          <p:cNvPr id="10" name="Title 1">
            <a:extLst>
              <a:ext uri="{FF2B5EF4-FFF2-40B4-BE49-F238E27FC236}">
                <a16:creationId xmlns:a16="http://schemas.microsoft.com/office/drawing/2014/main" id="{C20F0B5B-6B52-3139-61A7-7B7287D7127D}"/>
              </a:ext>
            </a:extLst>
          </p:cNvPr>
          <p:cNvSpPr>
            <a:spLocks noGrp="1"/>
          </p:cNvSpPr>
          <p:nvPr>
            <p:ph type="title"/>
          </p:nvPr>
        </p:nvSpPr>
        <p:spPr>
          <a:xfrm>
            <a:off x="525968" y="2186064"/>
            <a:ext cx="10101072" cy="4141712"/>
          </a:xfrm>
        </p:spPr>
        <p:txBody>
          <a:bodyPr/>
          <a:lstStyle>
            <a:lvl1pPr>
              <a:lnSpc>
                <a:spcPct val="100000"/>
              </a:lnSpc>
              <a:defRPr sz="6400">
                <a:solidFill>
                  <a:schemeClr val="tx2"/>
                </a:solidFill>
              </a:defRPr>
            </a:lvl1pPr>
          </a:lstStyle>
          <a:p>
            <a:r>
              <a:rPr lang="en-US" dirty="0"/>
              <a:t>Click to edit Master title style</a:t>
            </a:r>
          </a:p>
        </p:txBody>
      </p:sp>
      <p:grpSp>
        <p:nvGrpSpPr>
          <p:cNvPr id="26" name="Graphic 5">
            <a:extLst>
              <a:ext uri="{FF2B5EF4-FFF2-40B4-BE49-F238E27FC236}">
                <a16:creationId xmlns:a16="http://schemas.microsoft.com/office/drawing/2014/main" id="{F1A637DE-FA28-1BBA-ED19-561BF47FC9AA}"/>
              </a:ext>
            </a:extLst>
          </p:cNvPr>
          <p:cNvGrpSpPr/>
          <p:nvPr userDrawn="1"/>
        </p:nvGrpSpPr>
        <p:grpSpPr>
          <a:xfrm>
            <a:off x="598346" y="576072"/>
            <a:ext cx="3758389" cy="436594"/>
            <a:chOff x="6597650" y="8572457"/>
            <a:chExt cx="11188016" cy="1299659"/>
          </a:xfrm>
          <a:solidFill>
            <a:srgbClr val="000000"/>
          </a:solidFill>
        </p:grpSpPr>
        <p:sp>
          <p:nvSpPr>
            <p:cNvPr id="27" name="Freeform: Shape 26">
              <a:extLst>
                <a:ext uri="{FF2B5EF4-FFF2-40B4-BE49-F238E27FC236}">
                  <a16:creationId xmlns:a16="http://schemas.microsoft.com/office/drawing/2014/main" id="{F5985145-6140-8167-8472-4F70B1B08F56}"/>
                </a:ext>
              </a:extLst>
            </p:cNvPr>
            <p:cNvSpPr/>
            <p:nvPr/>
          </p:nvSpPr>
          <p:spPr>
            <a:xfrm>
              <a:off x="11603037" y="8572457"/>
              <a:ext cx="633888" cy="1010097"/>
            </a:xfrm>
            <a:custGeom>
              <a:avLst/>
              <a:gdLst>
                <a:gd name="connsiteX0" fmla="*/ 95 w 633888"/>
                <a:gd name="connsiteY0" fmla="*/ 42 h 1010097"/>
                <a:gd name="connsiteX1" fmla="*/ 202502 w 633888"/>
                <a:gd name="connsiteY1" fmla="*/ 42 h 1010097"/>
                <a:gd name="connsiteX2" fmla="*/ 204216 w 633888"/>
                <a:gd name="connsiteY2" fmla="*/ 419904 h 1010097"/>
                <a:gd name="connsiteX3" fmla="*/ 276320 w 633888"/>
                <a:gd name="connsiteY3" fmla="*/ 318463 h 1010097"/>
                <a:gd name="connsiteX4" fmla="*/ 591884 w 633888"/>
                <a:gd name="connsiteY4" fmla="*/ 373899 h 1010097"/>
                <a:gd name="connsiteX5" fmla="*/ 633793 w 633888"/>
                <a:gd name="connsiteY5" fmla="*/ 562303 h 1010097"/>
                <a:gd name="connsiteX6" fmla="*/ 633889 w 633888"/>
                <a:gd name="connsiteY6" fmla="*/ 1010073 h 1010097"/>
                <a:gd name="connsiteX7" fmla="*/ 431482 w 633888"/>
                <a:gd name="connsiteY7" fmla="*/ 1010073 h 1010097"/>
                <a:gd name="connsiteX8" fmla="*/ 431102 w 633888"/>
                <a:gd name="connsiteY8" fmla="*/ 561827 h 1010097"/>
                <a:gd name="connsiteX9" fmla="*/ 376333 w 633888"/>
                <a:gd name="connsiteY9" fmla="*/ 448765 h 1010097"/>
                <a:gd name="connsiteX10" fmla="*/ 203454 w 633888"/>
                <a:gd name="connsiteY10" fmla="*/ 533538 h 1010097"/>
                <a:gd name="connsiteX11" fmla="*/ 202502 w 633888"/>
                <a:gd name="connsiteY11" fmla="*/ 1010073 h 1010097"/>
                <a:gd name="connsiteX12" fmla="*/ 0 w 633888"/>
                <a:gd name="connsiteY12" fmla="*/ 1009978 h 1010097"/>
                <a:gd name="connsiteX13" fmla="*/ 95 w 633888"/>
                <a:gd name="connsiteY13" fmla="*/ 42 h 10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888" h="1010097">
                  <a:moveTo>
                    <a:pt x="95" y="42"/>
                  </a:moveTo>
                  <a:cubicBezTo>
                    <a:pt x="67533" y="-53"/>
                    <a:pt x="134969" y="42"/>
                    <a:pt x="202502" y="42"/>
                  </a:cubicBezTo>
                  <a:cubicBezTo>
                    <a:pt x="203549" y="139965"/>
                    <a:pt x="200311" y="280077"/>
                    <a:pt x="204216" y="419904"/>
                  </a:cubicBezTo>
                  <a:cubicBezTo>
                    <a:pt x="224504" y="383709"/>
                    <a:pt x="241364" y="343419"/>
                    <a:pt x="276320" y="318463"/>
                  </a:cubicBezTo>
                  <a:cubicBezTo>
                    <a:pt x="371284" y="247692"/>
                    <a:pt x="531781" y="265695"/>
                    <a:pt x="591884" y="373899"/>
                  </a:cubicBezTo>
                  <a:cubicBezTo>
                    <a:pt x="624840" y="430668"/>
                    <a:pt x="633413" y="497724"/>
                    <a:pt x="633793" y="562303"/>
                  </a:cubicBezTo>
                  <a:cubicBezTo>
                    <a:pt x="633984" y="711560"/>
                    <a:pt x="633793" y="860817"/>
                    <a:pt x="633889" y="1010073"/>
                  </a:cubicBezTo>
                  <a:lnTo>
                    <a:pt x="431482" y="1010073"/>
                  </a:lnTo>
                  <a:cubicBezTo>
                    <a:pt x="431197" y="860626"/>
                    <a:pt x="432054" y="711179"/>
                    <a:pt x="431102" y="561827"/>
                  </a:cubicBezTo>
                  <a:cubicBezTo>
                    <a:pt x="429959" y="519441"/>
                    <a:pt x="420624" y="466386"/>
                    <a:pt x="376333" y="448765"/>
                  </a:cubicBezTo>
                  <a:cubicBezTo>
                    <a:pt x="310801" y="425334"/>
                    <a:pt x="211836" y="455052"/>
                    <a:pt x="203454" y="533538"/>
                  </a:cubicBezTo>
                  <a:cubicBezTo>
                    <a:pt x="201168" y="692319"/>
                    <a:pt x="203168" y="851196"/>
                    <a:pt x="202502" y="1010073"/>
                  </a:cubicBezTo>
                  <a:cubicBezTo>
                    <a:pt x="134969" y="1010073"/>
                    <a:pt x="67533" y="1010169"/>
                    <a:pt x="0" y="1009978"/>
                  </a:cubicBezTo>
                  <a:cubicBezTo>
                    <a:pt x="191" y="673365"/>
                    <a:pt x="95" y="336656"/>
                    <a:pt x="95" y="42"/>
                  </a:cubicBezTo>
                  <a:close/>
                </a:path>
              </a:pathLst>
            </a:custGeom>
            <a:solidFill>
              <a:srgbClr val="00000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D933579-F84C-4074-BCE8-A5F3C6A8C115}"/>
                </a:ext>
              </a:extLst>
            </p:cNvPr>
            <p:cNvSpPr/>
            <p:nvPr/>
          </p:nvSpPr>
          <p:spPr>
            <a:xfrm>
              <a:off x="14012576" y="8572457"/>
              <a:ext cx="634202" cy="1010164"/>
            </a:xfrm>
            <a:custGeom>
              <a:avLst/>
              <a:gdLst>
                <a:gd name="connsiteX0" fmla="*/ 381 w 634202"/>
                <a:gd name="connsiteY0" fmla="*/ 42 h 1010164"/>
                <a:gd name="connsiteX1" fmla="*/ 202788 w 634202"/>
                <a:gd name="connsiteY1" fmla="*/ 42 h 1010164"/>
                <a:gd name="connsiteX2" fmla="*/ 204502 w 634202"/>
                <a:gd name="connsiteY2" fmla="*/ 419904 h 1010164"/>
                <a:gd name="connsiteX3" fmla="*/ 271558 w 634202"/>
                <a:gd name="connsiteY3" fmla="*/ 322559 h 1010164"/>
                <a:gd name="connsiteX4" fmla="*/ 596265 w 634202"/>
                <a:gd name="connsiteY4" fmla="*/ 381233 h 1010164"/>
                <a:gd name="connsiteX5" fmla="*/ 634175 w 634202"/>
                <a:gd name="connsiteY5" fmla="*/ 562303 h 1010164"/>
                <a:gd name="connsiteX6" fmla="*/ 634175 w 634202"/>
                <a:gd name="connsiteY6" fmla="*/ 1010073 h 1010164"/>
                <a:gd name="connsiteX7" fmla="*/ 431768 w 634202"/>
                <a:gd name="connsiteY7" fmla="*/ 1010073 h 1010164"/>
                <a:gd name="connsiteX8" fmla="*/ 431388 w 634202"/>
                <a:gd name="connsiteY8" fmla="*/ 562303 h 1010164"/>
                <a:gd name="connsiteX9" fmla="*/ 376333 w 634202"/>
                <a:gd name="connsiteY9" fmla="*/ 448575 h 1010164"/>
                <a:gd name="connsiteX10" fmla="*/ 203835 w 634202"/>
                <a:gd name="connsiteY10" fmla="*/ 533347 h 1010164"/>
                <a:gd name="connsiteX11" fmla="*/ 202788 w 634202"/>
                <a:gd name="connsiteY11" fmla="*/ 1010073 h 1010164"/>
                <a:gd name="connsiteX12" fmla="*/ 0 w 634202"/>
                <a:gd name="connsiteY12" fmla="*/ 1009597 h 1010164"/>
                <a:gd name="connsiteX13" fmla="*/ 381 w 634202"/>
                <a:gd name="connsiteY13" fmla="*/ 42 h 101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4202" h="1010164">
                  <a:moveTo>
                    <a:pt x="381" y="42"/>
                  </a:moveTo>
                  <a:cubicBezTo>
                    <a:pt x="67819" y="-53"/>
                    <a:pt x="135255" y="42"/>
                    <a:pt x="202788" y="42"/>
                  </a:cubicBezTo>
                  <a:cubicBezTo>
                    <a:pt x="203835" y="139965"/>
                    <a:pt x="200597" y="280077"/>
                    <a:pt x="204502" y="419904"/>
                  </a:cubicBezTo>
                  <a:cubicBezTo>
                    <a:pt x="223933" y="385710"/>
                    <a:pt x="239363" y="347419"/>
                    <a:pt x="271558" y="322559"/>
                  </a:cubicBezTo>
                  <a:cubicBezTo>
                    <a:pt x="367856" y="244644"/>
                    <a:pt x="538544" y="265314"/>
                    <a:pt x="596265" y="381233"/>
                  </a:cubicBezTo>
                  <a:cubicBezTo>
                    <a:pt x="625888" y="436573"/>
                    <a:pt x="633794" y="500391"/>
                    <a:pt x="634175" y="562303"/>
                  </a:cubicBezTo>
                  <a:cubicBezTo>
                    <a:pt x="634270" y="711560"/>
                    <a:pt x="634079" y="860817"/>
                    <a:pt x="634175" y="1010073"/>
                  </a:cubicBezTo>
                  <a:lnTo>
                    <a:pt x="431768" y="1010073"/>
                  </a:lnTo>
                  <a:cubicBezTo>
                    <a:pt x="431483" y="860817"/>
                    <a:pt x="432245" y="711560"/>
                    <a:pt x="431388" y="562303"/>
                  </a:cubicBezTo>
                  <a:cubicBezTo>
                    <a:pt x="430340" y="519822"/>
                    <a:pt x="421005" y="466101"/>
                    <a:pt x="376333" y="448575"/>
                  </a:cubicBezTo>
                  <a:cubicBezTo>
                    <a:pt x="310801" y="425524"/>
                    <a:pt x="212408" y="455147"/>
                    <a:pt x="203835" y="533347"/>
                  </a:cubicBezTo>
                  <a:cubicBezTo>
                    <a:pt x="201359" y="692129"/>
                    <a:pt x="203454" y="851101"/>
                    <a:pt x="202788" y="1010073"/>
                  </a:cubicBezTo>
                  <a:cubicBezTo>
                    <a:pt x="135160" y="1009883"/>
                    <a:pt x="67533" y="1010645"/>
                    <a:pt x="0" y="1009597"/>
                  </a:cubicBezTo>
                  <a:cubicBezTo>
                    <a:pt x="858" y="673079"/>
                    <a:pt x="95" y="336561"/>
                    <a:pt x="381" y="42"/>
                  </a:cubicBezTo>
                  <a:close/>
                </a:path>
              </a:pathLst>
            </a:custGeom>
            <a:solidFill>
              <a:srgbClr val="00000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61EFE4-D8E6-B1E2-379D-12B26CE8F152}"/>
                </a:ext>
              </a:extLst>
            </p:cNvPr>
            <p:cNvSpPr/>
            <p:nvPr/>
          </p:nvSpPr>
          <p:spPr>
            <a:xfrm>
              <a:off x="6597650" y="8630030"/>
              <a:ext cx="382566" cy="952500"/>
            </a:xfrm>
            <a:custGeom>
              <a:avLst/>
              <a:gdLst>
                <a:gd name="connsiteX0" fmla="*/ 0 w 382566"/>
                <a:gd name="connsiteY0" fmla="*/ 0 h 952500"/>
                <a:gd name="connsiteX1" fmla="*/ 382524 w 382566"/>
                <a:gd name="connsiteY1" fmla="*/ 0 h 952500"/>
                <a:gd name="connsiteX2" fmla="*/ 382524 w 382566"/>
                <a:gd name="connsiteY2" fmla="*/ 95631 h 952500"/>
                <a:gd name="connsiteX3" fmla="*/ 248793 w 382566"/>
                <a:gd name="connsiteY3" fmla="*/ 95631 h 952500"/>
                <a:gd name="connsiteX4" fmla="*/ 248793 w 382566"/>
                <a:gd name="connsiteY4" fmla="*/ 856869 h 952500"/>
                <a:gd name="connsiteX5" fmla="*/ 382524 w 382566"/>
                <a:gd name="connsiteY5" fmla="*/ 856869 h 952500"/>
                <a:gd name="connsiteX6" fmla="*/ 382524 w 382566"/>
                <a:gd name="connsiteY6" fmla="*/ 952500 h 952500"/>
                <a:gd name="connsiteX7" fmla="*/ 0 w 382566"/>
                <a:gd name="connsiteY7" fmla="*/ 952500 h 952500"/>
                <a:gd name="connsiteX8" fmla="*/ 0 w 382566"/>
                <a:gd name="connsiteY8" fmla="*/ 856869 h 952500"/>
                <a:gd name="connsiteX9" fmla="*/ 133731 w 382566"/>
                <a:gd name="connsiteY9" fmla="*/ 856869 h 952500"/>
                <a:gd name="connsiteX10" fmla="*/ 133731 w 382566"/>
                <a:gd name="connsiteY10" fmla="*/ 95631 h 952500"/>
                <a:gd name="connsiteX11" fmla="*/ 0 w 382566"/>
                <a:gd name="connsiteY11" fmla="*/ 95631 h 952500"/>
                <a:gd name="connsiteX12" fmla="*/ 0 w 382566"/>
                <a:gd name="connsiteY12"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566" h="952500">
                  <a:moveTo>
                    <a:pt x="0" y="0"/>
                  </a:moveTo>
                  <a:lnTo>
                    <a:pt x="382524" y="0"/>
                  </a:lnTo>
                  <a:lnTo>
                    <a:pt x="382524" y="95631"/>
                  </a:lnTo>
                  <a:lnTo>
                    <a:pt x="248793" y="95631"/>
                  </a:lnTo>
                  <a:lnTo>
                    <a:pt x="248793" y="856869"/>
                  </a:lnTo>
                  <a:cubicBezTo>
                    <a:pt x="293370" y="856869"/>
                    <a:pt x="337947" y="856869"/>
                    <a:pt x="382524" y="856869"/>
                  </a:cubicBezTo>
                  <a:cubicBezTo>
                    <a:pt x="382524" y="888682"/>
                    <a:pt x="382619" y="920591"/>
                    <a:pt x="382524" y="952500"/>
                  </a:cubicBezTo>
                  <a:lnTo>
                    <a:pt x="0" y="952500"/>
                  </a:lnTo>
                  <a:cubicBezTo>
                    <a:pt x="0" y="920591"/>
                    <a:pt x="0" y="888682"/>
                    <a:pt x="0" y="856869"/>
                  </a:cubicBezTo>
                  <a:cubicBezTo>
                    <a:pt x="44577" y="856869"/>
                    <a:pt x="89154" y="856869"/>
                    <a:pt x="133731" y="856869"/>
                  </a:cubicBezTo>
                  <a:lnTo>
                    <a:pt x="133731" y="95631"/>
                  </a:lnTo>
                  <a:lnTo>
                    <a:pt x="0" y="95631"/>
                  </a:lnTo>
                  <a:cubicBezTo>
                    <a:pt x="0" y="63722"/>
                    <a:pt x="0" y="31909"/>
                    <a:pt x="0" y="0"/>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B4E91B9-0A97-3141-A66A-E824B4E354B8}"/>
                </a:ext>
              </a:extLst>
            </p:cNvPr>
            <p:cNvSpPr/>
            <p:nvPr/>
          </p:nvSpPr>
          <p:spPr>
            <a:xfrm>
              <a:off x="7188676" y="8629948"/>
              <a:ext cx="678881" cy="952722"/>
            </a:xfrm>
            <a:custGeom>
              <a:avLst/>
              <a:gdLst>
                <a:gd name="connsiteX0" fmla="*/ 0 w 678881"/>
                <a:gd name="connsiteY0" fmla="*/ 83 h 952722"/>
                <a:gd name="connsiteX1" fmla="*/ 409956 w 678881"/>
                <a:gd name="connsiteY1" fmla="*/ 464 h 952722"/>
                <a:gd name="connsiteX2" fmla="*/ 622554 w 678881"/>
                <a:gd name="connsiteY2" fmla="*/ 130575 h 952722"/>
                <a:gd name="connsiteX3" fmla="*/ 607886 w 678881"/>
                <a:gd name="connsiteY3" fmla="*/ 378130 h 952722"/>
                <a:gd name="connsiteX4" fmla="*/ 486347 w 678881"/>
                <a:gd name="connsiteY4" fmla="*/ 452711 h 952722"/>
                <a:gd name="connsiteX5" fmla="*/ 662940 w 678881"/>
                <a:gd name="connsiteY5" fmla="*/ 585394 h 952722"/>
                <a:gd name="connsiteX6" fmla="*/ 543878 w 678881"/>
                <a:gd name="connsiteY6" fmla="*/ 925246 h 952722"/>
                <a:gd name="connsiteX7" fmla="*/ 428530 w 678881"/>
                <a:gd name="connsiteY7" fmla="*/ 952678 h 952722"/>
                <a:gd name="connsiteX8" fmla="*/ 0 w 678881"/>
                <a:gd name="connsiteY8" fmla="*/ 952583 h 952722"/>
                <a:gd name="connsiteX9" fmla="*/ 0 w 678881"/>
                <a:gd name="connsiteY9" fmla="*/ 83 h 952722"/>
                <a:gd name="connsiteX10" fmla="*/ 115062 w 678881"/>
                <a:gd name="connsiteY10" fmla="*/ 101238 h 952722"/>
                <a:gd name="connsiteX11" fmla="*/ 115062 w 678881"/>
                <a:gd name="connsiteY11" fmla="*/ 412039 h 952722"/>
                <a:gd name="connsiteX12" fmla="*/ 400050 w 678881"/>
                <a:gd name="connsiteY12" fmla="*/ 410896 h 952722"/>
                <a:gd name="connsiteX13" fmla="*/ 519398 w 678881"/>
                <a:gd name="connsiteY13" fmla="*/ 313646 h 952722"/>
                <a:gd name="connsiteX14" fmla="*/ 513969 w 678881"/>
                <a:gd name="connsiteY14" fmla="*/ 180391 h 952722"/>
                <a:gd name="connsiteX15" fmla="*/ 389858 w 678881"/>
                <a:gd name="connsiteY15" fmla="*/ 101715 h 952722"/>
                <a:gd name="connsiteX16" fmla="*/ 115062 w 678881"/>
                <a:gd name="connsiteY16" fmla="*/ 101238 h 952722"/>
                <a:gd name="connsiteX17" fmla="*/ 115062 w 678881"/>
                <a:gd name="connsiteY17" fmla="*/ 510432 h 952722"/>
                <a:gd name="connsiteX18" fmla="*/ 115062 w 678881"/>
                <a:gd name="connsiteY18" fmla="*/ 851427 h 952722"/>
                <a:gd name="connsiteX19" fmla="*/ 400526 w 678881"/>
                <a:gd name="connsiteY19" fmla="*/ 851332 h 952722"/>
                <a:gd name="connsiteX20" fmla="*/ 520637 w 678881"/>
                <a:gd name="connsiteY20" fmla="*/ 805993 h 952722"/>
                <a:gd name="connsiteX21" fmla="*/ 555498 w 678881"/>
                <a:gd name="connsiteY21" fmla="*/ 705314 h 952722"/>
                <a:gd name="connsiteX22" fmla="*/ 529304 w 678881"/>
                <a:gd name="connsiteY22" fmla="*/ 566535 h 952722"/>
                <a:gd name="connsiteX23" fmla="*/ 400241 w 678881"/>
                <a:gd name="connsiteY23" fmla="*/ 510623 h 952722"/>
                <a:gd name="connsiteX24" fmla="*/ 115062 w 678881"/>
                <a:gd name="connsiteY24" fmla="*/ 510432 h 95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8881" h="952722">
                  <a:moveTo>
                    <a:pt x="0" y="83"/>
                  </a:moveTo>
                  <a:cubicBezTo>
                    <a:pt x="136684" y="369"/>
                    <a:pt x="273272" y="-489"/>
                    <a:pt x="409956" y="464"/>
                  </a:cubicBezTo>
                  <a:cubicBezTo>
                    <a:pt x="497015" y="1893"/>
                    <a:pt x="586931" y="48279"/>
                    <a:pt x="622554" y="130575"/>
                  </a:cubicBezTo>
                  <a:cubicBezTo>
                    <a:pt x="655701" y="208490"/>
                    <a:pt x="657416" y="306693"/>
                    <a:pt x="607886" y="378130"/>
                  </a:cubicBezTo>
                  <a:cubicBezTo>
                    <a:pt x="580073" y="419850"/>
                    <a:pt x="532067" y="438328"/>
                    <a:pt x="486347" y="452711"/>
                  </a:cubicBezTo>
                  <a:cubicBezTo>
                    <a:pt x="563213" y="461950"/>
                    <a:pt x="636365" y="510909"/>
                    <a:pt x="662940" y="585394"/>
                  </a:cubicBezTo>
                  <a:cubicBezTo>
                    <a:pt x="705898" y="706743"/>
                    <a:pt x="660654" y="862191"/>
                    <a:pt x="543878" y="925246"/>
                  </a:cubicBezTo>
                  <a:cubicBezTo>
                    <a:pt x="508730" y="944391"/>
                    <a:pt x="468440" y="953440"/>
                    <a:pt x="428530" y="952678"/>
                  </a:cubicBezTo>
                  <a:cubicBezTo>
                    <a:pt x="285655" y="952488"/>
                    <a:pt x="142875" y="952583"/>
                    <a:pt x="0" y="952583"/>
                  </a:cubicBezTo>
                  <a:lnTo>
                    <a:pt x="0" y="83"/>
                  </a:lnTo>
                  <a:moveTo>
                    <a:pt x="115062" y="101238"/>
                  </a:moveTo>
                  <a:lnTo>
                    <a:pt x="115062" y="412039"/>
                  </a:lnTo>
                  <a:cubicBezTo>
                    <a:pt x="210026" y="411277"/>
                    <a:pt x="305086" y="413658"/>
                    <a:pt x="400050" y="410896"/>
                  </a:cubicBezTo>
                  <a:cubicBezTo>
                    <a:pt x="455486" y="408896"/>
                    <a:pt x="510540" y="370605"/>
                    <a:pt x="519398" y="313646"/>
                  </a:cubicBezTo>
                  <a:cubicBezTo>
                    <a:pt x="523875" y="269640"/>
                    <a:pt x="527495" y="223158"/>
                    <a:pt x="513969" y="180391"/>
                  </a:cubicBezTo>
                  <a:cubicBezTo>
                    <a:pt x="496919" y="128956"/>
                    <a:pt x="441293" y="102000"/>
                    <a:pt x="389858" y="101715"/>
                  </a:cubicBezTo>
                  <a:cubicBezTo>
                    <a:pt x="298228" y="100572"/>
                    <a:pt x="206693" y="101715"/>
                    <a:pt x="115062" y="101238"/>
                  </a:cubicBezTo>
                  <a:moveTo>
                    <a:pt x="115062" y="510432"/>
                  </a:moveTo>
                  <a:lnTo>
                    <a:pt x="115062" y="851427"/>
                  </a:lnTo>
                  <a:cubicBezTo>
                    <a:pt x="210217" y="851332"/>
                    <a:pt x="305372" y="851523"/>
                    <a:pt x="400526" y="851332"/>
                  </a:cubicBezTo>
                  <a:cubicBezTo>
                    <a:pt x="443960" y="851046"/>
                    <a:pt x="490538" y="839235"/>
                    <a:pt x="520637" y="805993"/>
                  </a:cubicBezTo>
                  <a:cubicBezTo>
                    <a:pt x="545878" y="779133"/>
                    <a:pt x="555212" y="741318"/>
                    <a:pt x="555498" y="705314"/>
                  </a:cubicBezTo>
                  <a:cubicBezTo>
                    <a:pt x="556355" y="658356"/>
                    <a:pt x="558832" y="606349"/>
                    <a:pt x="529304" y="566535"/>
                  </a:cubicBezTo>
                  <a:cubicBezTo>
                    <a:pt x="500348" y="525768"/>
                    <a:pt x="448056" y="510718"/>
                    <a:pt x="400241" y="510623"/>
                  </a:cubicBezTo>
                  <a:cubicBezTo>
                    <a:pt x="305181" y="510147"/>
                    <a:pt x="210122" y="510623"/>
                    <a:pt x="115062" y="510432"/>
                  </a:cubicBez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AC6552B-CC29-F330-6668-3C653EA3A00C}"/>
                </a:ext>
              </a:extLst>
            </p:cNvPr>
            <p:cNvSpPr/>
            <p:nvPr/>
          </p:nvSpPr>
          <p:spPr>
            <a:xfrm>
              <a:off x="8079644" y="8629935"/>
              <a:ext cx="854868" cy="952499"/>
            </a:xfrm>
            <a:custGeom>
              <a:avLst/>
              <a:gdLst>
                <a:gd name="connsiteX0" fmla="*/ 0 w 854868"/>
                <a:gd name="connsiteY0" fmla="*/ 95 h 952499"/>
                <a:gd name="connsiteX1" fmla="*/ 153734 w 854868"/>
                <a:gd name="connsiteY1" fmla="*/ 95 h 952499"/>
                <a:gd name="connsiteX2" fmla="*/ 430530 w 854868"/>
                <a:gd name="connsiteY2" fmla="*/ 516827 h 952499"/>
                <a:gd name="connsiteX3" fmla="*/ 706946 w 854868"/>
                <a:gd name="connsiteY3" fmla="*/ 0 h 952499"/>
                <a:gd name="connsiteX4" fmla="*/ 854869 w 854868"/>
                <a:gd name="connsiteY4" fmla="*/ 0 h 952499"/>
                <a:gd name="connsiteX5" fmla="*/ 854869 w 854868"/>
                <a:gd name="connsiteY5" fmla="*/ 952500 h 952499"/>
                <a:gd name="connsiteX6" fmla="*/ 742569 w 854868"/>
                <a:gd name="connsiteY6" fmla="*/ 952500 h 952499"/>
                <a:gd name="connsiteX7" fmla="*/ 741521 w 854868"/>
                <a:gd name="connsiteY7" fmla="*/ 146780 h 952499"/>
                <a:gd name="connsiteX8" fmla="*/ 707422 w 854868"/>
                <a:gd name="connsiteY8" fmla="*/ 207074 h 952499"/>
                <a:gd name="connsiteX9" fmla="*/ 427577 w 854868"/>
                <a:gd name="connsiteY9" fmla="*/ 725138 h 952499"/>
                <a:gd name="connsiteX10" fmla="*/ 193262 w 854868"/>
                <a:gd name="connsiteY10" fmla="*/ 297752 h 952499"/>
                <a:gd name="connsiteX11" fmla="*/ 113348 w 854868"/>
                <a:gd name="connsiteY11" fmla="*/ 146209 h 952499"/>
                <a:gd name="connsiteX12" fmla="*/ 112300 w 854868"/>
                <a:gd name="connsiteY12" fmla="*/ 952500 h 952499"/>
                <a:gd name="connsiteX13" fmla="*/ 0 w 854868"/>
                <a:gd name="connsiteY13" fmla="*/ 952500 h 952499"/>
                <a:gd name="connsiteX14" fmla="*/ 0 w 854868"/>
                <a:gd name="connsiteY14" fmla="*/ 95 h 95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868" h="952499">
                  <a:moveTo>
                    <a:pt x="0" y="95"/>
                  </a:moveTo>
                  <a:cubicBezTo>
                    <a:pt x="51245" y="95"/>
                    <a:pt x="102489" y="95"/>
                    <a:pt x="153734" y="95"/>
                  </a:cubicBezTo>
                  <a:cubicBezTo>
                    <a:pt x="246221" y="172212"/>
                    <a:pt x="335090" y="346424"/>
                    <a:pt x="430530" y="516827"/>
                  </a:cubicBezTo>
                  <a:cubicBezTo>
                    <a:pt x="522923" y="344615"/>
                    <a:pt x="614744" y="172212"/>
                    <a:pt x="706946" y="0"/>
                  </a:cubicBezTo>
                  <a:lnTo>
                    <a:pt x="854869" y="0"/>
                  </a:lnTo>
                  <a:lnTo>
                    <a:pt x="854869" y="952500"/>
                  </a:lnTo>
                  <a:lnTo>
                    <a:pt x="742569" y="952500"/>
                  </a:lnTo>
                  <a:cubicBezTo>
                    <a:pt x="741902" y="683895"/>
                    <a:pt x="743998" y="415290"/>
                    <a:pt x="741521" y="146780"/>
                  </a:cubicBezTo>
                  <a:cubicBezTo>
                    <a:pt x="726948" y="164973"/>
                    <a:pt x="717613" y="186404"/>
                    <a:pt x="707422" y="207074"/>
                  </a:cubicBezTo>
                  <a:cubicBezTo>
                    <a:pt x="619982" y="382810"/>
                    <a:pt x="520541" y="552260"/>
                    <a:pt x="427577" y="725138"/>
                  </a:cubicBezTo>
                  <a:cubicBezTo>
                    <a:pt x="349472" y="582644"/>
                    <a:pt x="270510" y="440722"/>
                    <a:pt x="193262" y="297752"/>
                  </a:cubicBezTo>
                  <a:cubicBezTo>
                    <a:pt x="165830" y="247650"/>
                    <a:pt x="145161" y="193739"/>
                    <a:pt x="113348" y="146209"/>
                  </a:cubicBezTo>
                  <a:cubicBezTo>
                    <a:pt x="110966" y="415004"/>
                    <a:pt x="112967" y="683705"/>
                    <a:pt x="112300" y="952500"/>
                  </a:cubicBezTo>
                  <a:lnTo>
                    <a:pt x="0" y="952500"/>
                  </a:lnTo>
                  <a:lnTo>
                    <a:pt x="0" y="95"/>
                  </a:lnTo>
                  <a:close/>
                </a:path>
              </a:pathLst>
            </a:custGeom>
            <a:solidFill>
              <a:srgbClr val="00000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266CF2-A3CF-C8D9-7BB9-06D2E42E9729}"/>
                </a:ext>
              </a:extLst>
            </p:cNvPr>
            <p:cNvSpPr/>
            <p:nvPr/>
          </p:nvSpPr>
          <p:spPr>
            <a:xfrm>
              <a:off x="9365138" y="8630030"/>
              <a:ext cx="723900" cy="952500"/>
            </a:xfrm>
            <a:custGeom>
              <a:avLst/>
              <a:gdLst>
                <a:gd name="connsiteX0" fmla="*/ 0 w 723900"/>
                <a:gd name="connsiteY0" fmla="*/ 0 h 952500"/>
                <a:gd name="connsiteX1" fmla="*/ 723900 w 723900"/>
                <a:gd name="connsiteY1" fmla="*/ 0 h 952500"/>
                <a:gd name="connsiteX2" fmla="*/ 723900 w 723900"/>
                <a:gd name="connsiteY2" fmla="*/ 184595 h 952500"/>
                <a:gd name="connsiteX3" fmla="*/ 465963 w 723900"/>
                <a:gd name="connsiteY3" fmla="*/ 184499 h 952500"/>
                <a:gd name="connsiteX4" fmla="*/ 465963 w 723900"/>
                <a:gd name="connsiteY4" fmla="*/ 952500 h 952500"/>
                <a:gd name="connsiteX5" fmla="*/ 257937 w 723900"/>
                <a:gd name="connsiteY5" fmla="*/ 952500 h 952500"/>
                <a:gd name="connsiteX6" fmla="*/ 257937 w 723900"/>
                <a:gd name="connsiteY6" fmla="*/ 184595 h 952500"/>
                <a:gd name="connsiteX7" fmla="*/ 0 w 723900"/>
                <a:gd name="connsiteY7" fmla="*/ 184595 h 952500"/>
                <a:gd name="connsiteX8" fmla="*/ 0 w 723900"/>
                <a:gd name="connsiteY8"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3900" h="952500">
                  <a:moveTo>
                    <a:pt x="0" y="0"/>
                  </a:moveTo>
                  <a:lnTo>
                    <a:pt x="723900" y="0"/>
                  </a:lnTo>
                  <a:lnTo>
                    <a:pt x="723900" y="184595"/>
                  </a:lnTo>
                  <a:cubicBezTo>
                    <a:pt x="637889" y="184595"/>
                    <a:pt x="551879" y="184595"/>
                    <a:pt x="465963" y="184499"/>
                  </a:cubicBezTo>
                  <a:cubicBezTo>
                    <a:pt x="465868" y="440531"/>
                    <a:pt x="465963" y="696468"/>
                    <a:pt x="465963" y="952500"/>
                  </a:cubicBezTo>
                  <a:lnTo>
                    <a:pt x="257937" y="952500"/>
                  </a:lnTo>
                  <a:lnTo>
                    <a:pt x="257937" y="184595"/>
                  </a:lnTo>
                  <a:cubicBezTo>
                    <a:pt x="172021" y="184499"/>
                    <a:pt x="86011" y="184595"/>
                    <a:pt x="0" y="184595"/>
                  </a:cubicBezTo>
                  <a:lnTo>
                    <a:pt x="0" y="0"/>
                  </a:lnTo>
                  <a:close/>
                </a:path>
              </a:pathLst>
            </a:custGeom>
            <a:solidFill>
              <a:srgbClr val="00000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944B8FF-4796-89E0-ECF1-D2DAE08721F7}"/>
                </a:ext>
              </a:extLst>
            </p:cNvPr>
            <p:cNvSpPr/>
            <p:nvPr/>
          </p:nvSpPr>
          <p:spPr>
            <a:xfrm>
              <a:off x="12344082" y="8630030"/>
              <a:ext cx="875252" cy="952622"/>
            </a:xfrm>
            <a:custGeom>
              <a:avLst/>
              <a:gdLst>
                <a:gd name="connsiteX0" fmla="*/ 14954 w 875252"/>
                <a:gd name="connsiteY0" fmla="*/ 0 h 952622"/>
                <a:gd name="connsiteX1" fmla="*/ 257080 w 875252"/>
                <a:gd name="connsiteY1" fmla="*/ 0 h 952622"/>
                <a:gd name="connsiteX2" fmla="*/ 444627 w 875252"/>
                <a:gd name="connsiteY2" fmla="*/ 324612 h 952622"/>
                <a:gd name="connsiteX3" fmla="*/ 634555 w 875252"/>
                <a:gd name="connsiteY3" fmla="*/ 95 h 952622"/>
                <a:gd name="connsiteX4" fmla="*/ 858869 w 875252"/>
                <a:gd name="connsiteY4" fmla="*/ 95 h 952622"/>
                <a:gd name="connsiteX5" fmla="*/ 565499 w 875252"/>
                <a:gd name="connsiteY5" fmla="*/ 464058 h 952622"/>
                <a:gd name="connsiteX6" fmla="*/ 875252 w 875252"/>
                <a:gd name="connsiteY6" fmla="*/ 952595 h 952622"/>
                <a:gd name="connsiteX7" fmla="*/ 634555 w 875252"/>
                <a:gd name="connsiteY7" fmla="*/ 952595 h 952622"/>
                <a:gd name="connsiteX8" fmla="*/ 426625 w 875252"/>
                <a:gd name="connsiteY8" fmla="*/ 599504 h 952622"/>
                <a:gd name="connsiteX9" fmla="*/ 224314 w 875252"/>
                <a:gd name="connsiteY9" fmla="*/ 952595 h 952622"/>
                <a:gd name="connsiteX10" fmla="*/ 0 w 875252"/>
                <a:gd name="connsiteY10" fmla="*/ 952595 h 952622"/>
                <a:gd name="connsiteX11" fmla="*/ 305562 w 875252"/>
                <a:gd name="connsiteY11" fmla="*/ 459867 h 952622"/>
                <a:gd name="connsiteX12" fmla="*/ 14954 w 875252"/>
                <a:gd name="connsiteY12" fmla="*/ 95 h 95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252" h="952622">
                  <a:moveTo>
                    <a:pt x="14954" y="0"/>
                  </a:moveTo>
                  <a:cubicBezTo>
                    <a:pt x="95631" y="0"/>
                    <a:pt x="176308" y="0"/>
                    <a:pt x="257080" y="0"/>
                  </a:cubicBezTo>
                  <a:cubicBezTo>
                    <a:pt x="319754" y="108109"/>
                    <a:pt x="381381" y="216789"/>
                    <a:pt x="444627" y="324612"/>
                  </a:cubicBezTo>
                  <a:cubicBezTo>
                    <a:pt x="508064" y="216503"/>
                    <a:pt x="571119" y="108204"/>
                    <a:pt x="634555" y="95"/>
                  </a:cubicBezTo>
                  <a:lnTo>
                    <a:pt x="858869" y="95"/>
                  </a:lnTo>
                  <a:cubicBezTo>
                    <a:pt x="761143" y="154781"/>
                    <a:pt x="663321" y="309372"/>
                    <a:pt x="565499" y="464058"/>
                  </a:cubicBezTo>
                  <a:cubicBezTo>
                    <a:pt x="668750" y="626840"/>
                    <a:pt x="772001" y="789718"/>
                    <a:pt x="875252" y="952595"/>
                  </a:cubicBezTo>
                  <a:cubicBezTo>
                    <a:pt x="795052" y="952691"/>
                    <a:pt x="714756" y="952500"/>
                    <a:pt x="634555" y="952595"/>
                  </a:cubicBezTo>
                  <a:cubicBezTo>
                    <a:pt x="565118" y="834962"/>
                    <a:pt x="496538" y="716852"/>
                    <a:pt x="426625" y="599504"/>
                  </a:cubicBezTo>
                  <a:cubicBezTo>
                    <a:pt x="358807" y="716947"/>
                    <a:pt x="291846" y="834962"/>
                    <a:pt x="224314" y="952595"/>
                  </a:cubicBezTo>
                  <a:lnTo>
                    <a:pt x="0" y="952595"/>
                  </a:lnTo>
                  <a:cubicBezTo>
                    <a:pt x="101822" y="788289"/>
                    <a:pt x="203740" y="624173"/>
                    <a:pt x="305562" y="459867"/>
                  </a:cubicBezTo>
                  <a:cubicBezTo>
                    <a:pt x="208693" y="306705"/>
                    <a:pt x="111823" y="153353"/>
                    <a:pt x="14954" y="95"/>
                  </a:cubicBezTo>
                  <a:close/>
                </a:path>
              </a:pathLst>
            </a:custGeom>
            <a:solidFill>
              <a:srgbClr val="00000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2DF0011-F527-8047-800F-7E155446FCD6}"/>
                </a:ext>
              </a:extLst>
            </p:cNvPr>
            <p:cNvSpPr/>
            <p:nvPr/>
          </p:nvSpPr>
          <p:spPr>
            <a:xfrm>
              <a:off x="16351421" y="8727139"/>
              <a:ext cx="728351" cy="1144977"/>
            </a:xfrm>
            <a:custGeom>
              <a:avLst/>
              <a:gdLst>
                <a:gd name="connsiteX0" fmla="*/ 509416 w 728351"/>
                <a:gd name="connsiteY0" fmla="*/ 14429 h 1144977"/>
                <a:gd name="connsiteX1" fmla="*/ 685629 w 728351"/>
                <a:gd name="connsiteY1" fmla="*/ 904 h 1144977"/>
                <a:gd name="connsiteX2" fmla="*/ 685724 w 728351"/>
                <a:gd name="connsiteY2" fmla="*/ 151304 h 1144977"/>
                <a:gd name="connsiteX3" fmla="*/ 522275 w 728351"/>
                <a:gd name="connsiteY3" fmla="*/ 152542 h 1144977"/>
                <a:gd name="connsiteX4" fmla="*/ 628097 w 728351"/>
                <a:gd name="connsiteY4" fmla="*/ 257031 h 1144977"/>
                <a:gd name="connsiteX5" fmla="*/ 595141 w 728351"/>
                <a:gd name="connsiteY5" fmla="*/ 517730 h 1144977"/>
                <a:gd name="connsiteX6" fmla="*/ 424834 w 728351"/>
                <a:gd name="connsiteY6" fmla="*/ 596312 h 1144977"/>
                <a:gd name="connsiteX7" fmla="*/ 215093 w 728351"/>
                <a:gd name="connsiteY7" fmla="*/ 586406 h 1144977"/>
                <a:gd name="connsiteX8" fmla="*/ 207664 w 728351"/>
                <a:gd name="connsiteY8" fmla="*/ 685561 h 1144977"/>
                <a:gd name="connsiteX9" fmla="*/ 352254 w 728351"/>
                <a:gd name="connsiteY9" fmla="*/ 698229 h 1144977"/>
                <a:gd name="connsiteX10" fmla="*/ 619430 w 728351"/>
                <a:gd name="connsiteY10" fmla="*/ 722327 h 1144977"/>
                <a:gd name="connsiteX11" fmla="*/ 722490 w 728351"/>
                <a:gd name="connsiteY11" fmla="*/ 848248 h 1144977"/>
                <a:gd name="connsiteX12" fmla="*/ 671818 w 728351"/>
                <a:gd name="connsiteY12" fmla="*/ 1060560 h 1144977"/>
                <a:gd name="connsiteX13" fmla="*/ 458933 w 728351"/>
                <a:gd name="connsiteY13" fmla="*/ 1139237 h 1144977"/>
                <a:gd name="connsiteX14" fmla="*/ 192615 w 728351"/>
                <a:gd name="connsiteY14" fmla="*/ 1135141 h 1144977"/>
                <a:gd name="connsiteX15" fmla="*/ 44406 w 728351"/>
                <a:gd name="connsiteY15" fmla="*/ 1078372 h 1144977"/>
                <a:gd name="connsiteX16" fmla="*/ 53168 w 728351"/>
                <a:gd name="connsiteY16" fmla="*/ 870060 h 1144977"/>
                <a:gd name="connsiteX17" fmla="*/ 132893 w 728351"/>
                <a:gd name="connsiteY17" fmla="*/ 840533 h 1144977"/>
                <a:gd name="connsiteX18" fmla="*/ 133845 w 728351"/>
                <a:gd name="connsiteY18" fmla="*/ 828817 h 1144977"/>
                <a:gd name="connsiteX19" fmla="*/ 74886 w 728351"/>
                <a:gd name="connsiteY19" fmla="*/ 800909 h 1144977"/>
                <a:gd name="connsiteX20" fmla="*/ 62407 w 728351"/>
                <a:gd name="connsiteY20" fmla="*/ 623458 h 1144977"/>
                <a:gd name="connsiteX21" fmla="*/ 167373 w 728351"/>
                <a:gd name="connsiteY21" fmla="*/ 571451 h 1144977"/>
                <a:gd name="connsiteX22" fmla="*/ 48883 w 728351"/>
                <a:gd name="connsiteY22" fmla="*/ 446293 h 1144977"/>
                <a:gd name="connsiteX23" fmla="*/ 89078 w 728351"/>
                <a:gd name="connsiteY23" fmla="*/ 211311 h 1144977"/>
                <a:gd name="connsiteX24" fmla="*/ 259099 w 728351"/>
                <a:gd name="connsiteY24" fmla="*/ 128444 h 1144977"/>
                <a:gd name="connsiteX25" fmla="*/ 463982 w 728351"/>
                <a:gd name="connsiteY25" fmla="*/ 135397 h 1144977"/>
                <a:gd name="connsiteX26" fmla="*/ 509416 w 728351"/>
                <a:gd name="connsiteY26" fmla="*/ 14429 h 1144977"/>
                <a:gd name="connsiteX27" fmla="*/ 299866 w 728351"/>
                <a:gd name="connsiteY27" fmla="*/ 260841 h 1144977"/>
                <a:gd name="connsiteX28" fmla="*/ 226714 w 728351"/>
                <a:gd name="connsiteY28" fmla="*/ 331612 h 1144977"/>
                <a:gd name="connsiteX29" fmla="*/ 251860 w 728351"/>
                <a:gd name="connsiteY29" fmla="*/ 441245 h 1144977"/>
                <a:gd name="connsiteX30" fmla="*/ 381210 w 728351"/>
                <a:gd name="connsiteY30" fmla="*/ 465724 h 1144977"/>
                <a:gd name="connsiteX31" fmla="*/ 458838 w 728351"/>
                <a:gd name="connsiteY31" fmla="*/ 397906 h 1144977"/>
                <a:gd name="connsiteX32" fmla="*/ 431216 w 728351"/>
                <a:gd name="connsiteY32" fmla="*/ 281320 h 1144977"/>
                <a:gd name="connsiteX33" fmla="*/ 299866 w 728351"/>
                <a:gd name="connsiteY33" fmla="*/ 260841 h 1144977"/>
                <a:gd name="connsiteX34" fmla="*/ 182613 w 728351"/>
                <a:gd name="connsiteY34" fmla="*/ 987218 h 1144977"/>
                <a:gd name="connsiteX35" fmla="*/ 343872 w 728351"/>
                <a:gd name="connsiteY35" fmla="*/ 1010554 h 1144977"/>
                <a:gd name="connsiteX36" fmla="*/ 507321 w 728351"/>
                <a:gd name="connsiteY36" fmla="*/ 990170 h 1144977"/>
                <a:gd name="connsiteX37" fmla="*/ 517321 w 728351"/>
                <a:gd name="connsiteY37" fmla="*/ 890158 h 1144977"/>
                <a:gd name="connsiteX38" fmla="*/ 428644 w 728351"/>
                <a:gd name="connsiteY38" fmla="*/ 870536 h 1144977"/>
                <a:gd name="connsiteX39" fmla="*/ 180994 w 728351"/>
                <a:gd name="connsiteY39" fmla="*/ 870155 h 1144977"/>
                <a:gd name="connsiteX40" fmla="*/ 182613 w 728351"/>
                <a:gd name="connsiteY40" fmla="*/ 987218 h 114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28351" h="1144977">
                  <a:moveTo>
                    <a:pt x="509416" y="14429"/>
                  </a:moveTo>
                  <a:cubicBezTo>
                    <a:pt x="564471" y="-10431"/>
                    <a:pt x="627240" y="5381"/>
                    <a:pt x="685629" y="904"/>
                  </a:cubicBezTo>
                  <a:cubicBezTo>
                    <a:pt x="685629" y="51005"/>
                    <a:pt x="685629" y="101202"/>
                    <a:pt x="685724" y="151304"/>
                  </a:cubicBezTo>
                  <a:cubicBezTo>
                    <a:pt x="631146" y="151875"/>
                    <a:pt x="576663" y="150065"/>
                    <a:pt x="522275" y="152542"/>
                  </a:cubicBezTo>
                  <a:cubicBezTo>
                    <a:pt x="564185" y="179498"/>
                    <a:pt x="607809" y="209311"/>
                    <a:pt x="628097" y="257031"/>
                  </a:cubicBezTo>
                  <a:cubicBezTo>
                    <a:pt x="665245" y="340280"/>
                    <a:pt x="658673" y="448769"/>
                    <a:pt x="595141" y="517730"/>
                  </a:cubicBezTo>
                  <a:cubicBezTo>
                    <a:pt x="551136" y="564879"/>
                    <a:pt x="487223" y="587168"/>
                    <a:pt x="424834" y="596312"/>
                  </a:cubicBezTo>
                  <a:cubicBezTo>
                    <a:pt x="355112" y="605551"/>
                    <a:pt x="283388" y="603932"/>
                    <a:pt x="215093" y="586406"/>
                  </a:cubicBezTo>
                  <a:cubicBezTo>
                    <a:pt x="183757" y="608123"/>
                    <a:pt x="170231" y="663177"/>
                    <a:pt x="207664" y="685561"/>
                  </a:cubicBezTo>
                  <a:cubicBezTo>
                    <a:pt x="252527" y="707087"/>
                    <a:pt x="304247" y="695181"/>
                    <a:pt x="352254" y="698229"/>
                  </a:cubicBezTo>
                  <a:cubicBezTo>
                    <a:pt x="441312" y="701277"/>
                    <a:pt x="534848" y="687085"/>
                    <a:pt x="619430" y="722327"/>
                  </a:cubicBezTo>
                  <a:cubicBezTo>
                    <a:pt x="672484" y="743282"/>
                    <a:pt x="712108" y="792241"/>
                    <a:pt x="722490" y="848248"/>
                  </a:cubicBezTo>
                  <a:cubicBezTo>
                    <a:pt x="736301" y="921019"/>
                    <a:pt x="728110" y="1006744"/>
                    <a:pt x="671818" y="1060560"/>
                  </a:cubicBezTo>
                  <a:cubicBezTo>
                    <a:pt x="614857" y="1114281"/>
                    <a:pt x="534086" y="1130283"/>
                    <a:pt x="458933" y="1139237"/>
                  </a:cubicBezTo>
                  <a:cubicBezTo>
                    <a:pt x="370447" y="1147428"/>
                    <a:pt x="280721" y="1147524"/>
                    <a:pt x="192615" y="1135141"/>
                  </a:cubicBezTo>
                  <a:cubicBezTo>
                    <a:pt x="140322" y="1126473"/>
                    <a:pt x="85744" y="1113233"/>
                    <a:pt x="44406" y="1078372"/>
                  </a:cubicBezTo>
                  <a:cubicBezTo>
                    <a:pt x="-17698" y="1026937"/>
                    <a:pt x="-14554" y="915209"/>
                    <a:pt x="53168" y="870060"/>
                  </a:cubicBezTo>
                  <a:cubicBezTo>
                    <a:pt x="76505" y="852820"/>
                    <a:pt x="105461" y="847867"/>
                    <a:pt x="132893" y="840533"/>
                  </a:cubicBezTo>
                  <a:cubicBezTo>
                    <a:pt x="133179" y="837580"/>
                    <a:pt x="133560" y="831674"/>
                    <a:pt x="133845" y="828817"/>
                  </a:cubicBezTo>
                  <a:cubicBezTo>
                    <a:pt x="113747" y="820149"/>
                    <a:pt x="91459" y="815577"/>
                    <a:pt x="74886" y="800909"/>
                  </a:cubicBezTo>
                  <a:cubicBezTo>
                    <a:pt x="22880" y="759475"/>
                    <a:pt x="13259" y="670702"/>
                    <a:pt x="62407" y="623458"/>
                  </a:cubicBezTo>
                  <a:cubicBezTo>
                    <a:pt x="90411" y="594597"/>
                    <a:pt x="130036" y="582786"/>
                    <a:pt x="167373" y="571451"/>
                  </a:cubicBezTo>
                  <a:cubicBezTo>
                    <a:pt x="114129" y="546401"/>
                    <a:pt x="66980" y="503538"/>
                    <a:pt x="48883" y="446293"/>
                  </a:cubicBezTo>
                  <a:cubicBezTo>
                    <a:pt x="23546" y="368283"/>
                    <a:pt x="33357" y="274271"/>
                    <a:pt x="89078" y="211311"/>
                  </a:cubicBezTo>
                  <a:cubicBezTo>
                    <a:pt x="132036" y="162448"/>
                    <a:pt x="196043" y="138159"/>
                    <a:pt x="259099" y="128444"/>
                  </a:cubicBezTo>
                  <a:cubicBezTo>
                    <a:pt x="327012" y="118728"/>
                    <a:pt x="396925" y="119871"/>
                    <a:pt x="463982" y="135397"/>
                  </a:cubicBezTo>
                  <a:cubicBezTo>
                    <a:pt x="462457" y="91963"/>
                    <a:pt x="465697" y="37289"/>
                    <a:pt x="509416" y="14429"/>
                  </a:cubicBezTo>
                  <a:moveTo>
                    <a:pt x="299866" y="260841"/>
                  </a:moveTo>
                  <a:cubicBezTo>
                    <a:pt x="264243" y="267223"/>
                    <a:pt x="231476" y="294464"/>
                    <a:pt x="226714" y="331612"/>
                  </a:cubicBezTo>
                  <a:cubicBezTo>
                    <a:pt x="221476" y="368855"/>
                    <a:pt x="221571" y="413908"/>
                    <a:pt x="251860" y="441245"/>
                  </a:cubicBezTo>
                  <a:cubicBezTo>
                    <a:pt x="286817" y="471534"/>
                    <a:pt x="337585" y="472201"/>
                    <a:pt x="381210" y="465724"/>
                  </a:cubicBezTo>
                  <a:cubicBezTo>
                    <a:pt x="417214" y="460676"/>
                    <a:pt x="452171" y="435339"/>
                    <a:pt x="458838" y="397906"/>
                  </a:cubicBezTo>
                  <a:cubicBezTo>
                    <a:pt x="465315" y="358282"/>
                    <a:pt x="465315" y="308942"/>
                    <a:pt x="431216" y="281320"/>
                  </a:cubicBezTo>
                  <a:cubicBezTo>
                    <a:pt x="394164" y="253221"/>
                    <a:pt x="343586" y="252935"/>
                    <a:pt x="299866" y="260841"/>
                  </a:cubicBezTo>
                  <a:moveTo>
                    <a:pt x="182613" y="987218"/>
                  </a:moveTo>
                  <a:cubicBezTo>
                    <a:pt x="230810" y="1015888"/>
                    <a:pt x="289960" y="1009411"/>
                    <a:pt x="343872" y="1010554"/>
                  </a:cubicBezTo>
                  <a:cubicBezTo>
                    <a:pt x="398354" y="1009411"/>
                    <a:pt x="457124" y="1016078"/>
                    <a:pt x="507321" y="990170"/>
                  </a:cubicBezTo>
                  <a:cubicBezTo>
                    <a:pt x="543135" y="972073"/>
                    <a:pt x="550183" y="914256"/>
                    <a:pt x="517321" y="890158"/>
                  </a:cubicBezTo>
                  <a:cubicBezTo>
                    <a:pt x="491509" y="872346"/>
                    <a:pt x="458744" y="871394"/>
                    <a:pt x="428644" y="870536"/>
                  </a:cubicBezTo>
                  <a:cubicBezTo>
                    <a:pt x="346062" y="870155"/>
                    <a:pt x="263481" y="871013"/>
                    <a:pt x="180994" y="870155"/>
                  </a:cubicBezTo>
                  <a:cubicBezTo>
                    <a:pt x="153467" y="902064"/>
                    <a:pt x="142608" y="960548"/>
                    <a:pt x="182613" y="987218"/>
                  </a:cubicBezTo>
                  <a:close/>
                </a:path>
              </a:pathLst>
            </a:custGeom>
            <a:solidFill>
              <a:srgbClr val="00000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871B77-82D8-9E96-7FDF-19E07894D012}"/>
                </a:ext>
              </a:extLst>
            </p:cNvPr>
            <p:cNvSpPr/>
            <p:nvPr/>
          </p:nvSpPr>
          <p:spPr>
            <a:xfrm>
              <a:off x="10085832" y="8849421"/>
              <a:ext cx="669369" cy="749856"/>
            </a:xfrm>
            <a:custGeom>
              <a:avLst/>
              <a:gdLst>
                <a:gd name="connsiteX0" fmla="*/ 260667 w 669369"/>
                <a:gd name="connsiteY0" fmla="*/ 6542 h 749856"/>
                <a:gd name="connsiteX1" fmla="*/ 515461 w 669369"/>
                <a:gd name="connsiteY1" fmla="*/ 44071 h 749856"/>
                <a:gd name="connsiteX2" fmla="*/ 650335 w 669369"/>
                <a:gd name="connsiteY2" fmla="*/ 226855 h 749856"/>
                <a:gd name="connsiteX3" fmla="*/ 669099 w 669369"/>
                <a:gd name="connsiteY3" fmla="*/ 426404 h 749856"/>
                <a:gd name="connsiteX4" fmla="*/ 208470 w 669369"/>
                <a:gd name="connsiteY4" fmla="*/ 426404 h 749856"/>
                <a:gd name="connsiteX5" fmla="*/ 248666 w 669369"/>
                <a:gd name="connsiteY5" fmla="*/ 550039 h 749856"/>
                <a:gd name="connsiteX6" fmla="*/ 408590 w 669369"/>
                <a:gd name="connsiteY6" fmla="*/ 587472 h 749856"/>
                <a:gd name="connsiteX7" fmla="*/ 543464 w 669369"/>
                <a:gd name="connsiteY7" fmla="*/ 505081 h 749856"/>
                <a:gd name="connsiteX8" fmla="*/ 645001 w 669369"/>
                <a:gd name="connsiteY8" fmla="*/ 630239 h 749856"/>
                <a:gd name="connsiteX9" fmla="*/ 370110 w 669369"/>
                <a:gd name="connsiteY9" fmla="*/ 749111 h 749856"/>
                <a:gd name="connsiteX10" fmla="*/ 115697 w 669369"/>
                <a:gd name="connsiteY10" fmla="*/ 673673 h 749856"/>
                <a:gd name="connsiteX11" fmla="*/ 2444 w 669369"/>
                <a:gd name="connsiteY11" fmla="*/ 428785 h 749856"/>
                <a:gd name="connsiteX12" fmla="*/ 63881 w 669369"/>
                <a:gd name="connsiteY12" fmla="*/ 132082 h 749856"/>
                <a:gd name="connsiteX13" fmla="*/ 260667 w 669369"/>
                <a:gd name="connsiteY13" fmla="*/ 6542 h 749856"/>
                <a:gd name="connsiteX14" fmla="*/ 236283 w 669369"/>
                <a:gd name="connsiteY14" fmla="*/ 199900 h 749856"/>
                <a:gd name="connsiteX15" fmla="*/ 208375 w 669369"/>
                <a:gd name="connsiteY15" fmla="*/ 307246 h 749856"/>
                <a:gd name="connsiteX16" fmla="*/ 460216 w 669369"/>
                <a:gd name="connsiteY16" fmla="*/ 307246 h 749856"/>
                <a:gd name="connsiteX17" fmla="*/ 429450 w 669369"/>
                <a:gd name="connsiteY17" fmla="*/ 188851 h 749856"/>
                <a:gd name="connsiteX18" fmla="*/ 236283 w 669369"/>
                <a:gd name="connsiteY18" fmla="*/ 199900 h 7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369" h="749856">
                  <a:moveTo>
                    <a:pt x="260667" y="6542"/>
                  </a:moveTo>
                  <a:cubicBezTo>
                    <a:pt x="346297" y="-7650"/>
                    <a:pt x="439261" y="-316"/>
                    <a:pt x="515461" y="44071"/>
                  </a:cubicBezTo>
                  <a:cubicBezTo>
                    <a:pt x="583279" y="83123"/>
                    <a:pt x="629285" y="152465"/>
                    <a:pt x="650335" y="226855"/>
                  </a:cubicBezTo>
                  <a:cubicBezTo>
                    <a:pt x="669956" y="291435"/>
                    <a:pt x="669956" y="359539"/>
                    <a:pt x="669099" y="426404"/>
                  </a:cubicBezTo>
                  <a:cubicBezTo>
                    <a:pt x="515556" y="426404"/>
                    <a:pt x="362013" y="426404"/>
                    <a:pt x="208470" y="426404"/>
                  </a:cubicBezTo>
                  <a:cubicBezTo>
                    <a:pt x="208565" y="470124"/>
                    <a:pt x="215900" y="518035"/>
                    <a:pt x="248666" y="550039"/>
                  </a:cubicBezTo>
                  <a:cubicBezTo>
                    <a:pt x="290004" y="590806"/>
                    <a:pt x="353822" y="596140"/>
                    <a:pt x="408590" y="587472"/>
                  </a:cubicBezTo>
                  <a:cubicBezTo>
                    <a:pt x="462693" y="579090"/>
                    <a:pt x="506603" y="543181"/>
                    <a:pt x="543464" y="505081"/>
                  </a:cubicBezTo>
                  <a:cubicBezTo>
                    <a:pt x="577373" y="546705"/>
                    <a:pt x="610235" y="589282"/>
                    <a:pt x="645001" y="630239"/>
                  </a:cubicBezTo>
                  <a:cubicBezTo>
                    <a:pt x="576993" y="708916"/>
                    <a:pt x="471741" y="744920"/>
                    <a:pt x="370110" y="749111"/>
                  </a:cubicBezTo>
                  <a:cubicBezTo>
                    <a:pt x="280384" y="754159"/>
                    <a:pt x="184848" y="734062"/>
                    <a:pt x="115697" y="673673"/>
                  </a:cubicBezTo>
                  <a:cubicBezTo>
                    <a:pt x="44640" y="613094"/>
                    <a:pt x="10255" y="519844"/>
                    <a:pt x="2444" y="428785"/>
                  </a:cubicBezTo>
                  <a:cubicBezTo>
                    <a:pt x="-6128" y="327249"/>
                    <a:pt x="6350" y="218664"/>
                    <a:pt x="63881" y="132082"/>
                  </a:cubicBezTo>
                  <a:cubicBezTo>
                    <a:pt x="107886" y="64645"/>
                    <a:pt x="181800" y="19972"/>
                    <a:pt x="260667" y="6542"/>
                  </a:cubicBezTo>
                  <a:moveTo>
                    <a:pt x="236283" y="199900"/>
                  </a:moveTo>
                  <a:cubicBezTo>
                    <a:pt x="213804" y="230856"/>
                    <a:pt x="209042" y="270004"/>
                    <a:pt x="208375" y="307246"/>
                  </a:cubicBezTo>
                  <a:lnTo>
                    <a:pt x="460216" y="307246"/>
                  </a:lnTo>
                  <a:cubicBezTo>
                    <a:pt x="459835" y="266289"/>
                    <a:pt x="455930" y="222093"/>
                    <a:pt x="429450" y="188851"/>
                  </a:cubicBezTo>
                  <a:cubicBezTo>
                    <a:pt x="382111" y="129700"/>
                    <a:pt x="278003" y="138273"/>
                    <a:pt x="236283" y="199900"/>
                  </a:cubicBezTo>
                  <a:close/>
                </a:path>
              </a:pathLst>
            </a:custGeom>
            <a:solidFill>
              <a:srgbClr val="0000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8EB9A85-89C6-1EC3-5478-A8F89D67749A}"/>
                </a:ext>
              </a:extLst>
            </p:cNvPr>
            <p:cNvSpPr/>
            <p:nvPr/>
          </p:nvSpPr>
          <p:spPr>
            <a:xfrm>
              <a:off x="10852675" y="8849297"/>
              <a:ext cx="625965" cy="749878"/>
            </a:xfrm>
            <a:custGeom>
              <a:avLst/>
              <a:gdLst>
                <a:gd name="connsiteX0" fmla="*/ 115044 w 625965"/>
                <a:gd name="connsiteY0" fmla="*/ 72770 h 749878"/>
                <a:gd name="connsiteX1" fmla="*/ 437561 w 625965"/>
                <a:gd name="connsiteY1" fmla="*/ 13810 h 749878"/>
                <a:gd name="connsiteX2" fmla="*/ 621870 w 625965"/>
                <a:gd name="connsiteY2" fmla="*/ 187165 h 749878"/>
                <a:gd name="connsiteX3" fmla="*/ 458230 w 625965"/>
                <a:gd name="connsiteY3" fmla="*/ 258221 h 749878"/>
                <a:gd name="connsiteX4" fmla="*/ 411843 w 625965"/>
                <a:gd name="connsiteY4" fmla="*/ 184117 h 749878"/>
                <a:gd name="connsiteX5" fmla="*/ 233916 w 625965"/>
                <a:gd name="connsiteY5" fmla="*/ 212120 h 749878"/>
                <a:gd name="connsiteX6" fmla="*/ 210771 w 625965"/>
                <a:gd name="connsiteY6" fmla="*/ 371093 h 749878"/>
                <a:gd name="connsiteX7" fmla="*/ 230868 w 625965"/>
                <a:gd name="connsiteY7" fmla="*/ 533684 h 749878"/>
                <a:gd name="connsiteX8" fmla="*/ 439371 w 625965"/>
                <a:gd name="connsiteY8" fmla="*/ 540352 h 749878"/>
                <a:gd name="connsiteX9" fmla="*/ 468708 w 625965"/>
                <a:gd name="connsiteY9" fmla="*/ 483392 h 749878"/>
                <a:gd name="connsiteX10" fmla="*/ 625965 w 625965"/>
                <a:gd name="connsiteY10" fmla="*/ 551782 h 749878"/>
                <a:gd name="connsiteX11" fmla="*/ 521095 w 625965"/>
                <a:gd name="connsiteY11" fmla="*/ 697800 h 749878"/>
                <a:gd name="connsiteX12" fmla="*/ 271921 w 625965"/>
                <a:gd name="connsiteY12" fmla="*/ 745425 h 749878"/>
                <a:gd name="connsiteX13" fmla="*/ 70086 w 625965"/>
                <a:gd name="connsiteY13" fmla="*/ 627696 h 749878"/>
                <a:gd name="connsiteX14" fmla="*/ 1316 w 625965"/>
                <a:gd name="connsiteY14" fmla="*/ 333183 h 749878"/>
                <a:gd name="connsiteX15" fmla="*/ 115044 w 625965"/>
                <a:gd name="connsiteY15" fmla="*/ 72770 h 7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65" h="749878">
                  <a:moveTo>
                    <a:pt x="115044" y="72770"/>
                  </a:moveTo>
                  <a:cubicBezTo>
                    <a:pt x="202770" y="-1430"/>
                    <a:pt x="329357" y="-14479"/>
                    <a:pt x="437561" y="13810"/>
                  </a:cubicBezTo>
                  <a:cubicBezTo>
                    <a:pt x="523476" y="36003"/>
                    <a:pt x="592628" y="104202"/>
                    <a:pt x="621870" y="187165"/>
                  </a:cubicBezTo>
                  <a:cubicBezTo>
                    <a:pt x="567387" y="211073"/>
                    <a:pt x="512713" y="234504"/>
                    <a:pt x="458230" y="258221"/>
                  </a:cubicBezTo>
                  <a:cubicBezTo>
                    <a:pt x="449086" y="230313"/>
                    <a:pt x="436418" y="201738"/>
                    <a:pt x="411843" y="184117"/>
                  </a:cubicBezTo>
                  <a:cubicBezTo>
                    <a:pt x="358503" y="144969"/>
                    <a:pt x="269445" y="152494"/>
                    <a:pt x="233916" y="212120"/>
                  </a:cubicBezTo>
                  <a:cubicBezTo>
                    <a:pt x="204294" y="259650"/>
                    <a:pt x="211342" y="317753"/>
                    <a:pt x="210771" y="371093"/>
                  </a:cubicBezTo>
                  <a:cubicBezTo>
                    <a:pt x="212104" y="425385"/>
                    <a:pt x="203055" y="484059"/>
                    <a:pt x="230868" y="533684"/>
                  </a:cubicBezTo>
                  <a:cubicBezTo>
                    <a:pt x="271350" y="608265"/>
                    <a:pt x="392317" y="607884"/>
                    <a:pt x="439371" y="540352"/>
                  </a:cubicBezTo>
                  <a:cubicBezTo>
                    <a:pt x="452134" y="523112"/>
                    <a:pt x="460135" y="502919"/>
                    <a:pt x="468708" y="483392"/>
                  </a:cubicBezTo>
                  <a:cubicBezTo>
                    <a:pt x="521095" y="506252"/>
                    <a:pt x="573578" y="528922"/>
                    <a:pt x="625965" y="551782"/>
                  </a:cubicBezTo>
                  <a:cubicBezTo>
                    <a:pt x="605106" y="608741"/>
                    <a:pt x="571673" y="662939"/>
                    <a:pt x="521095" y="697800"/>
                  </a:cubicBezTo>
                  <a:cubicBezTo>
                    <a:pt x="449372" y="748092"/>
                    <a:pt x="356598" y="756855"/>
                    <a:pt x="271921" y="745425"/>
                  </a:cubicBezTo>
                  <a:cubicBezTo>
                    <a:pt x="192673" y="734757"/>
                    <a:pt x="116473" y="693800"/>
                    <a:pt x="70086" y="627696"/>
                  </a:cubicBezTo>
                  <a:cubicBezTo>
                    <a:pt x="9603" y="543114"/>
                    <a:pt x="-4876" y="434624"/>
                    <a:pt x="1316" y="333183"/>
                  </a:cubicBezTo>
                  <a:cubicBezTo>
                    <a:pt x="7031" y="237171"/>
                    <a:pt x="39702" y="136778"/>
                    <a:pt x="115044" y="72770"/>
                  </a:cubicBezTo>
                  <a:close/>
                </a:path>
              </a:pathLst>
            </a:custGeom>
            <a:solidFill>
              <a:srgbClr val="0000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D9AA833-AD83-E679-5D6E-186A8D02B00C}"/>
                </a:ext>
              </a:extLst>
            </p:cNvPr>
            <p:cNvSpPr/>
            <p:nvPr/>
          </p:nvSpPr>
          <p:spPr>
            <a:xfrm>
              <a:off x="13262546" y="8849276"/>
              <a:ext cx="625919" cy="749850"/>
            </a:xfrm>
            <a:custGeom>
              <a:avLst/>
              <a:gdLst>
                <a:gd name="connsiteX0" fmla="*/ 114142 w 625919"/>
                <a:gd name="connsiteY0" fmla="*/ 73457 h 749850"/>
                <a:gd name="connsiteX1" fmla="*/ 437897 w 625919"/>
                <a:gd name="connsiteY1" fmla="*/ 13831 h 749850"/>
                <a:gd name="connsiteX2" fmla="*/ 621920 w 625919"/>
                <a:gd name="connsiteY2" fmla="*/ 187281 h 749850"/>
                <a:gd name="connsiteX3" fmla="*/ 458280 w 625919"/>
                <a:gd name="connsiteY3" fmla="*/ 258242 h 749850"/>
                <a:gd name="connsiteX4" fmla="*/ 399225 w 625919"/>
                <a:gd name="connsiteY4" fmla="*/ 175946 h 749850"/>
                <a:gd name="connsiteX5" fmla="*/ 237776 w 625919"/>
                <a:gd name="connsiteY5" fmla="*/ 206426 h 749850"/>
                <a:gd name="connsiteX6" fmla="*/ 210725 w 625919"/>
                <a:gd name="connsiteY6" fmla="*/ 371209 h 749850"/>
                <a:gd name="connsiteX7" fmla="*/ 231013 w 625919"/>
                <a:gd name="connsiteY7" fmla="*/ 534086 h 749850"/>
                <a:gd name="connsiteX8" fmla="*/ 437992 w 625919"/>
                <a:gd name="connsiteY8" fmla="*/ 542278 h 749850"/>
                <a:gd name="connsiteX9" fmla="*/ 468662 w 625919"/>
                <a:gd name="connsiteY9" fmla="*/ 483413 h 749850"/>
                <a:gd name="connsiteX10" fmla="*/ 625920 w 625919"/>
                <a:gd name="connsiteY10" fmla="*/ 551898 h 749850"/>
                <a:gd name="connsiteX11" fmla="*/ 514573 w 625919"/>
                <a:gd name="connsiteY11" fmla="*/ 702203 h 749850"/>
                <a:gd name="connsiteX12" fmla="*/ 265494 w 625919"/>
                <a:gd name="connsiteY12" fmla="*/ 744398 h 749850"/>
                <a:gd name="connsiteX13" fmla="*/ 66422 w 625919"/>
                <a:gd name="connsiteY13" fmla="*/ 622478 h 749850"/>
                <a:gd name="connsiteX14" fmla="*/ 1937 w 625919"/>
                <a:gd name="connsiteY14" fmla="*/ 324441 h 749850"/>
                <a:gd name="connsiteX15" fmla="*/ 114142 w 625919"/>
                <a:gd name="connsiteY15" fmla="*/ 73457 h 7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19" h="749850">
                  <a:moveTo>
                    <a:pt x="114142" y="73457"/>
                  </a:moveTo>
                  <a:cubicBezTo>
                    <a:pt x="201962" y="-1409"/>
                    <a:pt x="329121" y="-14554"/>
                    <a:pt x="437897" y="13831"/>
                  </a:cubicBezTo>
                  <a:cubicBezTo>
                    <a:pt x="523717" y="36215"/>
                    <a:pt x="592582" y="104318"/>
                    <a:pt x="621920" y="187281"/>
                  </a:cubicBezTo>
                  <a:cubicBezTo>
                    <a:pt x="567341" y="210998"/>
                    <a:pt x="512763" y="234525"/>
                    <a:pt x="458280" y="258242"/>
                  </a:cubicBezTo>
                  <a:cubicBezTo>
                    <a:pt x="448184" y="225476"/>
                    <a:pt x="430753" y="192425"/>
                    <a:pt x="399225" y="175946"/>
                  </a:cubicBezTo>
                  <a:cubicBezTo>
                    <a:pt x="347599" y="148133"/>
                    <a:pt x="272447" y="155658"/>
                    <a:pt x="237776" y="206426"/>
                  </a:cubicBezTo>
                  <a:cubicBezTo>
                    <a:pt x="203772" y="254432"/>
                    <a:pt x="211202" y="315869"/>
                    <a:pt x="210725" y="371209"/>
                  </a:cubicBezTo>
                  <a:cubicBezTo>
                    <a:pt x="212059" y="425692"/>
                    <a:pt x="203105" y="484366"/>
                    <a:pt x="231013" y="534086"/>
                  </a:cubicBezTo>
                  <a:cubicBezTo>
                    <a:pt x="271304" y="607524"/>
                    <a:pt x="390081" y="607905"/>
                    <a:pt x="437992" y="542278"/>
                  </a:cubicBezTo>
                  <a:cubicBezTo>
                    <a:pt x="451422" y="524561"/>
                    <a:pt x="459899" y="503702"/>
                    <a:pt x="468662" y="483413"/>
                  </a:cubicBezTo>
                  <a:cubicBezTo>
                    <a:pt x="521050" y="506178"/>
                    <a:pt x="573532" y="528943"/>
                    <a:pt x="625920" y="551898"/>
                  </a:cubicBezTo>
                  <a:cubicBezTo>
                    <a:pt x="604298" y="611144"/>
                    <a:pt x="568579" y="667532"/>
                    <a:pt x="514573" y="702203"/>
                  </a:cubicBezTo>
                  <a:cubicBezTo>
                    <a:pt x="441706" y="749732"/>
                    <a:pt x="349600" y="756971"/>
                    <a:pt x="265494" y="744398"/>
                  </a:cubicBezTo>
                  <a:cubicBezTo>
                    <a:pt x="186341" y="732492"/>
                    <a:pt x="111189" y="689534"/>
                    <a:pt x="66422" y="622478"/>
                  </a:cubicBezTo>
                  <a:cubicBezTo>
                    <a:pt x="7366" y="535991"/>
                    <a:pt x="-5587" y="426644"/>
                    <a:pt x="1937" y="324441"/>
                  </a:cubicBezTo>
                  <a:cubicBezTo>
                    <a:pt x="8890" y="231668"/>
                    <a:pt x="41656" y="135465"/>
                    <a:pt x="114142" y="73457"/>
                  </a:cubicBezTo>
                  <a:close/>
                </a:path>
              </a:pathLst>
            </a:custGeom>
            <a:solidFill>
              <a:srgbClr val="0000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BEADA96-1A80-9EB1-DBCA-0EBF9FDAB801}"/>
                </a:ext>
              </a:extLst>
            </p:cNvPr>
            <p:cNvSpPr/>
            <p:nvPr/>
          </p:nvSpPr>
          <p:spPr>
            <a:xfrm>
              <a:off x="14778191" y="8849530"/>
              <a:ext cx="689710" cy="749617"/>
            </a:xfrm>
            <a:custGeom>
              <a:avLst/>
              <a:gdLst>
                <a:gd name="connsiteX0" fmla="*/ 27247 w 689710"/>
                <a:gd name="connsiteY0" fmla="*/ 137021 h 749617"/>
                <a:gd name="connsiteX1" fmla="*/ 239750 w 689710"/>
                <a:gd name="connsiteY1" fmla="*/ 5290 h 749617"/>
                <a:gd name="connsiteX2" fmla="*/ 522070 w 689710"/>
                <a:gd name="connsiteY2" fmla="*/ 49582 h 749617"/>
                <a:gd name="connsiteX3" fmla="*/ 622654 w 689710"/>
                <a:gd name="connsiteY3" fmla="*/ 247606 h 749617"/>
                <a:gd name="connsiteX4" fmla="*/ 623036 w 689710"/>
                <a:gd name="connsiteY4" fmla="*/ 575838 h 749617"/>
                <a:gd name="connsiteX5" fmla="*/ 689711 w 689710"/>
                <a:gd name="connsiteY5" fmla="*/ 575933 h 749617"/>
                <a:gd name="connsiteX6" fmla="*/ 689711 w 689710"/>
                <a:gd name="connsiteY6" fmla="*/ 733000 h 749617"/>
                <a:gd name="connsiteX7" fmla="*/ 506259 w 689710"/>
                <a:gd name="connsiteY7" fmla="*/ 713950 h 749617"/>
                <a:gd name="connsiteX8" fmla="*/ 438441 w 689710"/>
                <a:gd name="connsiteY8" fmla="*/ 603270 h 749617"/>
                <a:gd name="connsiteX9" fmla="*/ 388625 w 689710"/>
                <a:gd name="connsiteY9" fmla="*/ 690805 h 749617"/>
                <a:gd name="connsiteX10" fmla="*/ 169074 w 689710"/>
                <a:gd name="connsiteY10" fmla="*/ 745288 h 749617"/>
                <a:gd name="connsiteX11" fmla="*/ 15341 w 689710"/>
                <a:gd name="connsiteY11" fmla="*/ 626892 h 749617"/>
                <a:gd name="connsiteX12" fmla="*/ 37153 w 689710"/>
                <a:gd name="connsiteY12" fmla="*/ 416008 h 749617"/>
                <a:gd name="connsiteX13" fmla="*/ 191076 w 689710"/>
                <a:gd name="connsiteY13" fmla="*/ 327521 h 749617"/>
                <a:gd name="connsiteX14" fmla="*/ 420629 w 689710"/>
                <a:gd name="connsiteY14" fmla="*/ 316663 h 749617"/>
                <a:gd name="connsiteX15" fmla="*/ 392911 w 689710"/>
                <a:gd name="connsiteY15" fmla="*/ 189028 h 749617"/>
                <a:gd name="connsiteX16" fmla="*/ 258323 w 689710"/>
                <a:gd name="connsiteY16" fmla="*/ 163310 h 749617"/>
                <a:gd name="connsiteX17" fmla="*/ 147452 w 689710"/>
                <a:gd name="connsiteY17" fmla="*/ 243130 h 749617"/>
                <a:gd name="connsiteX18" fmla="*/ 27247 w 689710"/>
                <a:gd name="connsiteY18" fmla="*/ 137021 h 749617"/>
                <a:gd name="connsiteX19" fmla="*/ 252894 w 689710"/>
                <a:gd name="connsiteY19" fmla="*/ 442583 h 749617"/>
                <a:gd name="connsiteX20" fmla="*/ 260038 w 689710"/>
                <a:gd name="connsiteY20" fmla="*/ 604508 h 749617"/>
                <a:gd name="connsiteX21" fmla="*/ 401579 w 689710"/>
                <a:gd name="connsiteY21" fmla="*/ 571552 h 749617"/>
                <a:gd name="connsiteX22" fmla="*/ 420534 w 689710"/>
                <a:gd name="connsiteY22" fmla="*/ 431725 h 749617"/>
                <a:gd name="connsiteX23" fmla="*/ 252894 w 689710"/>
                <a:gd name="connsiteY23" fmla="*/ 442583 h 74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9710" h="749617">
                  <a:moveTo>
                    <a:pt x="27247" y="137021"/>
                  </a:moveTo>
                  <a:cubicBezTo>
                    <a:pt x="73634" y="63583"/>
                    <a:pt x="153834" y="15387"/>
                    <a:pt x="239750" y="5290"/>
                  </a:cubicBezTo>
                  <a:cubicBezTo>
                    <a:pt x="334618" y="-6044"/>
                    <a:pt x="438632" y="-2520"/>
                    <a:pt x="522070" y="49582"/>
                  </a:cubicBezTo>
                  <a:cubicBezTo>
                    <a:pt x="588936" y="91015"/>
                    <a:pt x="621988" y="171025"/>
                    <a:pt x="622654" y="247606"/>
                  </a:cubicBezTo>
                  <a:cubicBezTo>
                    <a:pt x="623512" y="357049"/>
                    <a:pt x="622654" y="466396"/>
                    <a:pt x="623036" y="575838"/>
                  </a:cubicBezTo>
                  <a:cubicBezTo>
                    <a:pt x="645134" y="575838"/>
                    <a:pt x="667422" y="575838"/>
                    <a:pt x="689711" y="575933"/>
                  </a:cubicBezTo>
                  <a:cubicBezTo>
                    <a:pt x="689615" y="628225"/>
                    <a:pt x="689615" y="680613"/>
                    <a:pt x="689711" y="733000"/>
                  </a:cubicBezTo>
                  <a:cubicBezTo>
                    <a:pt x="628750" y="728238"/>
                    <a:pt x="561790" y="746621"/>
                    <a:pt x="506259" y="713950"/>
                  </a:cubicBezTo>
                  <a:cubicBezTo>
                    <a:pt x="466540" y="690614"/>
                    <a:pt x="448442" y="646037"/>
                    <a:pt x="438441" y="603270"/>
                  </a:cubicBezTo>
                  <a:cubicBezTo>
                    <a:pt x="423963" y="633559"/>
                    <a:pt x="413866" y="667278"/>
                    <a:pt x="388625" y="690805"/>
                  </a:cubicBezTo>
                  <a:cubicBezTo>
                    <a:pt x="331952" y="747193"/>
                    <a:pt x="244702" y="756908"/>
                    <a:pt x="169074" y="745288"/>
                  </a:cubicBezTo>
                  <a:cubicBezTo>
                    <a:pt x="102113" y="735477"/>
                    <a:pt x="38676" y="691948"/>
                    <a:pt x="15341" y="626892"/>
                  </a:cubicBezTo>
                  <a:cubicBezTo>
                    <a:pt x="-9234" y="558693"/>
                    <a:pt x="-5900" y="476302"/>
                    <a:pt x="37153" y="416008"/>
                  </a:cubicBezTo>
                  <a:cubicBezTo>
                    <a:pt x="73062" y="366097"/>
                    <a:pt x="132498" y="339808"/>
                    <a:pt x="191076" y="327521"/>
                  </a:cubicBezTo>
                  <a:cubicBezTo>
                    <a:pt x="266515" y="311424"/>
                    <a:pt x="344048" y="317996"/>
                    <a:pt x="420629" y="316663"/>
                  </a:cubicBezTo>
                  <a:cubicBezTo>
                    <a:pt x="420439" y="273419"/>
                    <a:pt x="425963" y="222746"/>
                    <a:pt x="392911" y="189028"/>
                  </a:cubicBezTo>
                  <a:cubicBezTo>
                    <a:pt x="357764" y="155119"/>
                    <a:pt x="303377" y="154547"/>
                    <a:pt x="258323" y="163310"/>
                  </a:cubicBezTo>
                  <a:cubicBezTo>
                    <a:pt x="211460" y="172359"/>
                    <a:pt x="174884" y="205982"/>
                    <a:pt x="147452" y="243130"/>
                  </a:cubicBezTo>
                  <a:cubicBezTo>
                    <a:pt x="107447" y="207697"/>
                    <a:pt x="67728" y="171883"/>
                    <a:pt x="27247" y="137021"/>
                  </a:cubicBezTo>
                  <a:moveTo>
                    <a:pt x="252894" y="442583"/>
                  </a:moveTo>
                  <a:cubicBezTo>
                    <a:pt x="182600" y="464872"/>
                    <a:pt x="184981" y="591078"/>
                    <a:pt x="260038" y="604508"/>
                  </a:cubicBezTo>
                  <a:cubicBezTo>
                    <a:pt x="308044" y="613557"/>
                    <a:pt x="366337" y="609461"/>
                    <a:pt x="401579" y="571552"/>
                  </a:cubicBezTo>
                  <a:cubicBezTo>
                    <a:pt x="433298" y="532213"/>
                    <a:pt x="416438" y="477921"/>
                    <a:pt x="420534" y="431725"/>
                  </a:cubicBezTo>
                  <a:cubicBezTo>
                    <a:pt x="364813" y="434677"/>
                    <a:pt x="306615" y="423724"/>
                    <a:pt x="252894" y="442583"/>
                  </a:cubicBezTo>
                  <a:close/>
                </a:path>
              </a:pathLst>
            </a:custGeom>
            <a:solidFill>
              <a:srgbClr val="0000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08DAAAF-22D3-8686-027F-301825BDAA00}"/>
                </a:ext>
              </a:extLst>
            </p:cNvPr>
            <p:cNvSpPr/>
            <p:nvPr/>
          </p:nvSpPr>
          <p:spPr>
            <a:xfrm>
              <a:off x="15602775" y="8849035"/>
              <a:ext cx="633507" cy="733518"/>
            </a:xfrm>
            <a:custGeom>
              <a:avLst/>
              <a:gdLst>
                <a:gd name="connsiteX0" fmla="*/ 311944 w 633507"/>
                <a:gd name="connsiteY0" fmla="*/ 20073 h 733518"/>
                <a:gd name="connsiteX1" fmla="*/ 569214 w 633507"/>
                <a:gd name="connsiteY1" fmla="*/ 66078 h 733518"/>
                <a:gd name="connsiteX2" fmla="*/ 633413 w 633507"/>
                <a:gd name="connsiteY2" fmla="*/ 276295 h 733518"/>
                <a:gd name="connsiteX3" fmla="*/ 633508 w 633507"/>
                <a:gd name="connsiteY3" fmla="*/ 733495 h 733518"/>
                <a:gd name="connsiteX4" fmla="*/ 431006 w 633507"/>
                <a:gd name="connsiteY4" fmla="*/ 733495 h 733518"/>
                <a:gd name="connsiteX5" fmla="*/ 430435 w 633507"/>
                <a:gd name="connsiteY5" fmla="*/ 276676 h 733518"/>
                <a:gd name="connsiteX6" fmla="*/ 369951 w 633507"/>
                <a:gd name="connsiteY6" fmla="*/ 169901 h 733518"/>
                <a:gd name="connsiteX7" fmla="*/ 203264 w 633507"/>
                <a:gd name="connsiteY7" fmla="*/ 257245 h 733518"/>
                <a:gd name="connsiteX8" fmla="*/ 202502 w 633507"/>
                <a:gd name="connsiteY8" fmla="*/ 733495 h 733518"/>
                <a:gd name="connsiteX9" fmla="*/ 0 w 633507"/>
                <a:gd name="connsiteY9" fmla="*/ 733400 h 733518"/>
                <a:gd name="connsiteX10" fmla="*/ 95 w 633507"/>
                <a:gd name="connsiteY10" fmla="*/ 16739 h 733518"/>
                <a:gd name="connsiteX11" fmla="*/ 202406 w 633507"/>
                <a:gd name="connsiteY11" fmla="*/ 16739 h 733518"/>
                <a:gd name="connsiteX12" fmla="*/ 204883 w 633507"/>
                <a:gd name="connsiteY12" fmla="*/ 144564 h 733518"/>
                <a:gd name="connsiteX13" fmla="*/ 311944 w 633507"/>
                <a:gd name="connsiteY13" fmla="*/ 20073 h 73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507" h="733518">
                  <a:moveTo>
                    <a:pt x="311944" y="20073"/>
                  </a:moveTo>
                  <a:cubicBezTo>
                    <a:pt x="395669" y="-15837"/>
                    <a:pt x="506825" y="-5359"/>
                    <a:pt x="569214" y="66078"/>
                  </a:cubicBezTo>
                  <a:cubicBezTo>
                    <a:pt x="618649" y="123609"/>
                    <a:pt x="632365" y="202572"/>
                    <a:pt x="633413" y="276295"/>
                  </a:cubicBezTo>
                  <a:cubicBezTo>
                    <a:pt x="633603" y="428695"/>
                    <a:pt x="633317" y="581095"/>
                    <a:pt x="633508" y="733495"/>
                  </a:cubicBezTo>
                  <a:lnTo>
                    <a:pt x="431006" y="733495"/>
                  </a:lnTo>
                  <a:cubicBezTo>
                    <a:pt x="430625" y="581190"/>
                    <a:pt x="431864" y="428981"/>
                    <a:pt x="430435" y="276676"/>
                  </a:cubicBezTo>
                  <a:cubicBezTo>
                    <a:pt x="429101" y="234861"/>
                    <a:pt x="415290" y="183045"/>
                    <a:pt x="369951" y="169901"/>
                  </a:cubicBezTo>
                  <a:cubicBezTo>
                    <a:pt x="305086" y="150946"/>
                    <a:pt x="210884" y="180759"/>
                    <a:pt x="203264" y="257245"/>
                  </a:cubicBezTo>
                  <a:cubicBezTo>
                    <a:pt x="201263" y="415931"/>
                    <a:pt x="202978" y="574713"/>
                    <a:pt x="202502" y="733495"/>
                  </a:cubicBezTo>
                  <a:cubicBezTo>
                    <a:pt x="134970" y="733495"/>
                    <a:pt x="67437" y="733590"/>
                    <a:pt x="0" y="733400"/>
                  </a:cubicBezTo>
                  <a:cubicBezTo>
                    <a:pt x="191" y="494513"/>
                    <a:pt x="-95" y="255626"/>
                    <a:pt x="95" y="16739"/>
                  </a:cubicBezTo>
                  <a:lnTo>
                    <a:pt x="202406" y="16739"/>
                  </a:lnTo>
                  <a:cubicBezTo>
                    <a:pt x="203264" y="59315"/>
                    <a:pt x="200025" y="102083"/>
                    <a:pt x="204883" y="144564"/>
                  </a:cubicBezTo>
                  <a:cubicBezTo>
                    <a:pt x="226790" y="93606"/>
                    <a:pt x="258604" y="42456"/>
                    <a:pt x="311944" y="20073"/>
                  </a:cubicBezTo>
                  <a:close/>
                </a:path>
              </a:pathLst>
            </a:custGeom>
            <a:solidFill>
              <a:srgbClr val="0000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BF8AFFD-1B6C-839E-B09F-AF5203BE810E}"/>
                </a:ext>
              </a:extLst>
            </p:cNvPr>
            <p:cNvSpPr/>
            <p:nvPr/>
          </p:nvSpPr>
          <p:spPr>
            <a:xfrm>
              <a:off x="17116014" y="8849344"/>
              <a:ext cx="669651" cy="749917"/>
            </a:xfrm>
            <a:custGeom>
              <a:avLst/>
              <a:gdLst>
                <a:gd name="connsiteX0" fmla="*/ 174305 w 669651"/>
                <a:gd name="connsiteY0" fmla="*/ 34909 h 749917"/>
                <a:gd name="connsiteX1" fmla="*/ 433670 w 669651"/>
                <a:gd name="connsiteY1" fmla="*/ 11287 h 749917"/>
                <a:gd name="connsiteX2" fmla="*/ 624838 w 669651"/>
                <a:gd name="connsiteY2" fmla="*/ 161973 h 749917"/>
                <a:gd name="connsiteX3" fmla="*/ 669129 w 669651"/>
                <a:gd name="connsiteY3" fmla="*/ 426482 h 749917"/>
                <a:gd name="connsiteX4" fmla="*/ 208500 w 669651"/>
                <a:gd name="connsiteY4" fmla="*/ 426482 h 749917"/>
                <a:gd name="connsiteX5" fmla="*/ 248028 w 669651"/>
                <a:gd name="connsiteY5" fmla="*/ 549450 h 749917"/>
                <a:gd name="connsiteX6" fmla="*/ 408049 w 669651"/>
                <a:gd name="connsiteY6" fmla="*/ 587645 h 749917"/>
                <a:gd name="connsiteX7" fmla="*/ 543589 w 669651"/>
                <a:gd name="connsiteY7" fmla="*/ 505063 h 749917"/>
                <a:gd name="connsiteX8" fmla="*/ 645031 w 669651"/>
                <a:gd name="connsiteY8" fmla="*/ 631269 h 749917"/>
                <a:gd name="connsiteX9" fmla="*/ 388617 w 669651"/>
                <a:gd name="connsiteY9" fmla="*/ 747951 h 749917"/>
                <a:gd name="connsiteX10" fmla="*/ 125441 w 669651"/>
                <a:gd name="connsiteY10" fmla="*/ 681752 h 749917"/>
                <a:gd name="connsiteX11" fmla="*/ 5045 w 669651"/>
                <a:gd name="connsiteY11" fmla="*/ 451342 h 749917"/>
                <a:gd name="connsiteX12" fmla="*/ 33526 w 669651"/>
                <a:gd name="connsiteY12" fmla="*/ 189214 h 749917"/>
                <a:gd name="connsiteX13" fmla="*/ 174305 w 669651"/>
                <a:gd name="connsiteY13" fmla="*/ 34909 h 749917"/>
                <a:gd name="connsiteX14" fmla="*/ 232502 w 669651"/>
                <a:gd name="connsiteY14" fmla="*/ 205788 h 749917"/>
                <a:gd name="connsiteX15" fmla="*/ 208500 w 669651"/>
                <a:gd name="connsiteY15" fmla="*/ 307324 h 749917"/>
                <a:gd name="connsiteX16" fmla="*/ 460722 w 669651"/>
                <a:gd name="connsiteY16" fmla="*/ 307324 h 749917"/>
                <a:gd name="connsiteX17" fmla="*/ 423956 w 669651"/>
                <a:gd name="connsiteY17" fmla="*/ 182547 h 749917"/>
                <a:gd name="connsiteX18" fmla="*/ 232502 w 669651"/>
                <a:gd name="connsiteY18" fmla="*/ 205883 h 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651" h="749917">
                  <a:moveTo>
                    <a:pt x="174305" y="34909"/>
                  </a:moveTo>
                  <a:cubicBezTo>
                    <a:pt x="254220" y="-3858"/>
                    <a:pt x="347945" y="-8144"/>
                    <a:pt x="433670" y="11287"/>
                  </a:cubicBezTo>
                  <a:cubicBezTo>
                    <a:pt x="515681" y="29956"/>
                    <a:pt x="587690" y="86439"/>
                    <a:pt x="624838" y="161973"/>
                  </a:cubicBezTo>
                  <a:cubicBezTo>
                    <a:pt x="667223" y="243126"/>
                    <a:pt x="671510" y="336852"/>
                    <a:pt x="669129" y="426482"/>
                  </a:cubicBezTo>
                  <a:cubicBezTo>
                    <a:pt x="515586" y="426482"/>
                    <a:pt x="362043" y="426482"/>
                    <a:pt x="208500" y="426482"/>
                  </a:cubicBezTo>
                  <a:cubicBezTo>
                    <a:pt x="208690" y="469916"/>
                    <a:pt x="215834" y="517350"/>
                    <a:pt x="248028" y="549450"/>
                  </a:cubicBezTo>
                  <a:cubicBezTo>
                    <a:pt x="289272" y="590693"/>
                    <a:pt x="353089" y="596217"/>
                    <a:pt x="408049" y="587645"/>
                  </a:cubicBezTo>
                  <a:cubicBezTo>
                    <a:pt x="462341" y="579453"/>
                    <a:pt x="506537" y="543449"/>
                    <a:pt x="543589" y="505063"/>
                  </a:cubicBezTo>
                  <a:cubicBezTo>
                    <a:pt x="577308" y="547259"/>
                    <a:pt x="611216" y="589169"/>
                    <a:pt x="645031" y="631269"/>
                  </a:cubicBezTo>
                  <a:cubicBezTo>
                    <a:pt x="580260" y="703755"/>
                    <a:pt x="484153" y="740997"/>
                    <a:pt x="388617" y="747951"/>
                  </a:cubicBezTo>
                  <a:cubicBezTo>
                    <a:pt x="297273" y="756047"/>
                    <a:pt x="198880" y="740140"/>
                    <a:pt x="125441" y="681752"/>
                  </a:cubicBezTo>
                  <a:cubicBezTo>
                    <a:pt x="54481" y="626602"/>
                    <a:pt x="16381" y="538782"/>
                    <a:pt x="5045" y="451342"/>
                  </a:cubicBezTo>
                  <a:cubicBezTo>
                    <a:pt x="-5812" y="363522"/>
                    <a:pt x="-384" y="271701"/>
                    <a:pt x="33526" y="189214"/>
                  </a:cubicBezTo>
                  <a:cubicBezTo>
                    <a:pt x="60291" y="123301"/>
                    <a:pt x="110011" y="66246"/>
                    <a:pt x="174305" y="34909"/>
                  </a:cubicBezTo>
                  <a:moveTo>
                    <a:pt x="232502" y="205788"/>
                  </a:moveTo>
                  <a:cubicBezTo>
                    <a:pt x="213072" y="235887"/>
                    <a:pt x="209262" y="272367"/>
                    <a:pt x="208500" y="307324"/>
                  </a:cubicBezTo>
                  <a:cubicBezTo>
                    <a:pt x="292510" y="307324"/>
                    <a:pt x="376616" y="307324"/>
                    <a:pt x="460722" y="307324"/>
                  </a:cubicBezTo>
                  <a:cubicBezTo>
                    <a:pt x="459770" y="263890"/>
                    <a:pt x="455292" y="215884"/>
                    <a:pt x="423956" y="182547"/>
                  </a:cubicBezTo>
                  <a:cubicBezTo>
                    <a:pt x="372234" y="128730"/>
                    <a:pt x="270317" y="141780"/>
                    <a:pt x="232502" y="205883"/>
                  </a:cubicBezTo>
                  <a:close/>
                </a:path>
              </a:pathLst>
            </a:custGeom>
            <a:solidFill>
              <a:srgbClr val="000000"/>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2DE16743-7FE4-7DB0-AE65-92E8AEA8C0B8}"/>
              </a:ext>
            </a:extLst>
          </p:cNvPr>
          <p:cNvPicPr>
            <a:picLocks noChangeAspect="1"/>
          </p:cNvPicPr>
          <p:nvPr userDrawn="1"/>
        </p:nvPicPr>
        <p:blipFill>
          <a:blip r:embed="rId2"/>
          <a:stretch>
            <a:fillRect/>
          </a:stretch>
        </p:blipFill>
        <p:spPr>
          <a:xfrm>
            <a:off x="22166263" y="12585702"/>
            <a:ext cx="1638300" cy="609600"/>
          </a:xfrm>
          <a:prstGeom prst="rect">
            <a:avLst/>
          </a:prstGeom>
        </p:spPr>
      </p:pic>
      <p:sp>
        <p:nvSpPr>
          <p:cNvPr id="2" name="TextBox 1">
            <a:extLst>
              <a:ext uri="{FF2B5EF4-FFF2-40B4-BE49-F238E27FC236}">
                <a16:creationId xmlns:a16="http://schemas.microsoft.com/office/drawing/2014/main" id="{688A4206-3233-86A0-3616-8DA2D7758FC1}"/>
              </a:ext>
            </a:extLst>
          </p:cNvPr>
          <p:cNvSpPr txBox="1"/>
          <p:nvPr userDrawn="1"/>
        </p:nvSpPr>
        <p:spPr>
          <a:xfrm>
            <a:off x="540831" y="11932654"/>
            <a:ext cx="5522913" cy="1292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r>
              <a:rPr lang="en-US" sz="2800" kern="0" dirty="0"/>
              <a:t>October 21-24, 2024</a:t>
            </a:r>
          </a:p>
          <a:p>
            <a:r>
              <a:rPr lang="en-US" sz="2800" kern="0" dirty="0"/>
              <a:t>Mandalay Bay Convention Center</a:t>
            </a:r>
            <a:br>
              <a:rPr lang="en-US" sz="2800" kern="0" dirty="0"/>
            </a:br>
            <a:r>
              <a:rPr lang="en-US" sz="2800" kern="0" dirty="0"/>
              <a:t>Las Vegas, Nevada</a:t>
            </a:r>
          </a:p>
        </p:txBody>
      </p:sp>
      <p:sp>
        <p:nvSpPr>
          <p:cNvPr id="3" name="Freeform: Shape 2">
            <a:extLst>
              <a:ext uri="{FF2B5EF4-FFF2-40B4-BE49-F238E27FC236}">
                <a16:creationId xmlns:a16="http://schemas.microsoft.com/office/drawing/2014/main" id="{71530E12-3A47-3E5B-9146-D0C660BB25C9}"/>
              </a:ext>
            </a:extLst>
          </p:cNvPr>
          <p:cNvSpPr>
            <a:spLocks noChangeAspect="1"/>
          </p:cNvSpPr>
          <p:nvPr userDrawn="1"/>
        </p:nvSpPr>
        <p:spPr>
          <a:xfrm>
            <a:off x="15587195" y="8762863"/>
            <a:ext cx="2743200" cy="2743200"/>
          </a:xfrm>
          <a:custGeom>
            <a:avLst/>
            <a:gdLst>
              <a:gd name="connsiteX0" fmla="*/ 1231011 w 2462022"/>
              <a:gd name="connsiteY0" fmla="*/ 2462022 h 2462022"/>
              <a:gd name="connsiteX1" fmla="*/ 0 w 2462022"/>
              <a:gd name="connsiteY1" fmla="*/ 1231011 h 2462022"/>
              <a:gd name="connsiteX2" fmla="*/ 1231011 w 2462022"/>
              <a:gd name="connsiteY2" fmla="*/ 0 h 2462022"/>
              <a:gd name="connsiteX3" fmla="*/ 2462022 w 2462022"/>
              <a:gd name="connsiteY3" fmla="*/ 1231011 h 2462022"/>
              <a:gd name="connsiteX4" fmla="*/ 1231011 w 2462022"/>
              <a:gd name="connsiteY4" fmla="*/ 2462022 h 2462022"/>
              <a:gd name="connsiteX5" fmla="*/ 1183434 w 2462022"/>
              <a:gd name="connsiteY5" fmla="*/ 62665 h 2462022"/>
              <a:gd name="connsiteX6" fmla="*/ 61722 w 2462022"/>
              <a:gd name="connsiteY6" fmla="*/ 1231011 h 2462022"/>
              <a:gd name="connsiteX7" fmla="*/ 1200150 w 2462022"/>
              <a:gd name="connsiteY7" fmla="*/ 2399957 h 2462022"/>
              <a:gd name="connsiteX8" fmla="*/ 1200150 w 2462022"/>
              <a:gd name="connsiteY8" fmla="*/ 1433322 h 2462022"/>
              <a:gd name="connsiteX9" fmla="*/ 630936 w 2462022"/>
              <a:gd name="connsiteY9" fmla="*/ 1433322 h 2462022"/>
              <a:gd name="connsiteX10" fmla="*/ 605133 w 2462022"/>
              <a:gd name="connsiteY10" fmla="*/ 1419349 h 2462022"/>
              <a:gd name="connsiteX11" fmla="*/ 602732 w 2462022"/>
              <a:gd name="connsiteY11" fmla="*/ 1390031 h 2462022"/>
              <a:gd name="connsiteX12" fmla="*/ 1183434 w 2462022"/>
              <a:gd name="connsiteY12" fmla="*/ 62665 h 2462022"/>
              <a:gd name="connsiteX13" fmla="*/ 1261872 w 2462022"/>
              <a:gd name="connsiteY13" fmla="*/ 1028700 h 2462022"/>
              <a:gd name="connsiteX14" fmla="*/ 1831086 w 2462022"/>
              <a:gd name="connsiteY14" fmla="*/ 1028700 h 2462022"/>
              <a:gd name="connsiteX15" fmla="*/ 1856975 w 2462022"/>
              <a:gd name="connsiteY15" fmla="*/ 1042673 h 2462022"/>
              <a:gd name="connsiteX16" fmla="*/ 1859375 w 2462022"/>
              <a:gd name="connsiteY16" fmla="*/ 1071991 h 2462022"/>
              <a:gd name="connsiteX17" fmla="*/ 1278588 w 2462022"/>
              <a:gd name="connsiteY17" fmla="*/ 2399357 h 2462022"/>
              <a:gd name="connsiteX18" fmla="*/ 2400300 w 2462022"/>
              <a:gd name="connsiteY18" fmla="*/ 1231011 h 2462022"/>
              <a:gd name="connsiteX19" fmla="*/ 1261872 w 2462022"/>
              <a:gd name="connsiteY19" fmla="*/ 62151 h 2462022"/>
              <a:gd name="connsiteX20" fmla="*/ 1261872 w 2462022"/>
              <a:gd name="connsiteY20" fmla="*/ 1028700 h 2462022"/>
              <a:gd name="connsiteX21" fmla="*/ 678085 w 2462022"/>
              <a:gd name="connsiteY21" fmla="*/ 1371600 h 2462022"/>
              <a:gd name="connsiteX22" fmla="*/ 1231011 w 2462022"/>
              <a:gd name="connsiteY22" fmla="*/ 1371600 h 2462022"/>
              <a:gd name="connsiteX23" fmla="*/ 1261872 w 2462022"/>
              <a:gd name="connsiteY23" fmla="*/ 1402461 h 2462022"/>
              <a:gd name="connsiteX24" fmla="*/ 1261872 w 2462022"/>
              <a:gd name="connsiteY24" fmla="*/ 2283628 h 2462022"/>
              <a:gd name="connsiteX25" fmla="*/ 1783852 w 2462022"/>
              <a:gd name="connsiteY25" fmla="*/ 1090422 h 2462022"/>
              <a:gd name="connsiteX26" fmla="*/ 1231011 w 2462022"/>
              <a:gd name="connsiteY26" fmla="*/ 1090422 h 2462022"/>
              <a:gd name="connsiteX27" fmla="*/ 1200150 w 2462022"/>
              <a:gd name="connsiteY27" fmla="*/ 1059561 h 2462022"/>
              <a:gd name="connsiteX28" fmla="*/ 1200150 w 2462022"/>
              <a:gd name="connsiteY28" fmla="*/ 178394 h 2462022"/>
              <a:gd name="connsiteX29" fmla="*/ 678085 w 2462022"/>
              <a:gd name="connsiteY29" fmla="*/ 1371600 h 246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62022" h="2462022">
                <a:moveTo>
                  <a:pt x="1231011" y="2462022"/>
                </a:moveTo>
                <a:cubicBezTo>
                  <a:pt x="552240" y="2462022"/>
                  <a:pt x="0" y="1909782"/>
                  <a:pt x="0" y="1231011"/>
                </a:cubicBezTo>
                <a:cubicBezTo>
                  <a:pt x="0" y="552240"/>
                  <a:pt x="552240" y="0"/>
                  <a:pt x="1231011" y="0"/>
                </a:cubicBezTo>
                <a:cubicBezTo>
                  <a:pt x="1909782" y="0"/>
                  <a:pt x="2462022" y="552240"/>
                  <a:pt x="2462022" y="1231011"/>
                </a:cubicBezTo>
                <a:cubicBezTo>
                  <a:pt x="2462022" y="1909782"/>
                  <a:pt x="1909782" y="2462022"/>
                  <a:pt x="1231011" y="2462022"/>
                </a:cubicBezTo>
                <a:close/>
                <a:moveTo>
                  <a:pt x="1183434" y="62665"/>
                </a:moveTo>
                <a:cubicBezTo>
                  <a:pt x="560642" y="87782"/>
                  <a:pt x="61722" y="602218"/>
                  <a:pt x="61722" y="1231011"/>
                </a:cubicBezTo>
                <a:cubicBezTo>
                  <a:pt x="61722" y="1865376"/>
                  <a:pt x="569643" y="2383498"/>
                  <a:pt x="1200150" y="2399957"/>
                </a:cubicBezTo>
                <a:lnTo>
                  <a:pt x="1200150" y="1433322"/>
                </a:lnTo>
                <a:lnTo>
                  <a:pt x="630936" y="1433322"/>
                </a:lnTo>
                <a:cubicBezTo>
                  <a:pt x="620478" y="1433322"/>
                  <a:pt x="610791" y="1428007"/>
                  <a:pt x="605133" y="1419349"/>
                </a:cubicBezTo>
                <a:cubicBezTo>
                  <a:pt x="599475" y="1410691"/>
                  <a:pt x="598532" y="1399632"/>
                  <a:pt x="602732" y="1390031"/>
                </a:cubicBezTo>
                <a:lnTo>
                  <a:pt x="1183434" y="62665"/>
                </a:lnTo>
                <a:close/>
                <a:moveTo>
                  <a:pt x="1261872" y="1028700"/>
                </a:moveTo>
                <a:lnTo>
                  <a:pt x="1831086" y="1028700"/>
                </a:lnTo>
                <a:cubicBezTo>
                  <a:pt x="1841459" y="1028700"/>
                  <a:pt x="1851146" y="1033929"/>
                  <a:pt x="1856975" y="1042673"/>
                </a:cubicBezTo>
                <a:cubicBezTo>
                  <a:pt x="1862633" y="1051417"/>
                  <a:pt x="1863576" y="1062390"/>
                  <a:pt x="1859375" y="1071991"/>
                </a:cubicBezTo>
                <a:lnTo>
                  <a:pt x="1278588" y="2399357"/>
                </a:lnTo>
                <a:cubicBezTo>
                  <a:pt x="1901381" y="2374325"/>
                  <a:pt x="2400300" y="1859804"/>
                  <a:pt x="2400300" y="1231011"/>
                </a:cubicBezTo>
                <a:cubicBezTo>
                  <a:pt x="2400300" y="596560"/>
                  <a:pt x="1892465" y="78524"/>
                  <a:pt x="1261872" y="62151"/>
                </a:cubicBezTo>
                <a:lnTo>
                  <a:pt x="1261872" y="1028700"/>
                </a:lnTo>
                <a:close/>
                <a:moveTo>
                  <a:pt x="678085" y="1371600"/>
                </a:moveTo>
                <a:lnTo>
                  <a:pt x="1231011" y="1371600"/>
                </a:lnTo>
                <a:cubicBezTo>
                  <a:pt x="1248070" y="1371600"/>
                  <a:pt x="1261872" y="1385402"/>
                  <a:pt x="1261872" y="1402461"/>
                </a:cubicBezTo>
                <a:lnTo>
                  <a:pt x="1261872" y="2283628"/>
                </a:lnTo>
                <a:lnTo>
                  <a:pt x="1783852" y="1090422"/>
                </a:lnTo>
                <a:lnTo>
                  <a:pt x="1231011" y="1090422"/>
                </a:lnTo>
                <a:cubicBezTo>
                  <a:pt x="1213952" y="1090422"/>
                  <a:pt x="1200150" y="1076620"/>
                  <a:pt x="1200150" y="1059561"/>
                </a:cubicBezTo>
                <a:lnTo>
                  <a:pt x="1200150" y="178394"/>
                </a:lnTo>
                <a:lnTo>
                  <a:pt x="678085" y="1371600"/>
                </a:lnTo>
                <a:close/>
              </a:path>
            </a:pathLst>
          </a:custGeom>
          <a:solidFill>
            <a:srgbClr val="000000"/>
          </a:solidFill>
          <a:ln w="85725" cap="flat">
            <a:noFill/>
            <a:prstDash val="solid"/>
            <a:miter/>
          </a:ln>
        </p:spPr>
        <p:txBody>
          <a:bodyPr rtlCol="0" anchor="ctr"/>
          <a:lstStyle/>
          <a:p>
            <a:endParaRPr lang="uk-UA"/>
          </a:p>
        </p:txBody>
      </p:sp>
      <p:grpSp>
        <p:nvGrpSpPr>
          <p:cNvPr id="5" name="Graphic 10">
            <a:extLst>
              <a:ext uri="{FF2B5EF4-FFF2-40B4-BE49-F238E27FC236}">
                <a16:creationId xmlns:a16="http://schemas.microsoft.com/office/drawing/2014/main" id="{EEDAC3B8-D4DF-6D70-D8E7-AE978D6C17D1}"/>
              </a:ext>
            </a:extLst>
          </p:cNvPr>
          <p:cNvGrpSpPr/>
          <p:nvPr userDrawn="1"/>
        </p:nvGrpSpPr>
        <p:grpSpPr>
          <a:xfrm>
            <a:off x="21073732" y="6019526"/>
            <a:ext cx="2743337" cy="2743337"/>
            <a:chOff x="-4656138" y="6553200"/>
            <a:chExt cx="2438400" cy="2438400"/>
          </a:xfrm>
        </p:grpSpPr>
        <p:sp>
          <p:nvSpPr>
            <p:cNvPr id="6" name="Freeform: Shape 5">
              <a:extLst>
                <a:ext uri="{FF2B5EF4-FFF2-40B4-BE49-F238E27FC236}">
                  <a16:creationId xmlns:a16="http://schemas.microsoft.com/office/drawing/2014/main" id="{8571E6D8-1AD5-82BD-197F-F7266940C3C2}"/>
                </a:ext>
              </a:extLst>
            </p:cNvPr>
            <p:cNvSpPr/>
            <p:nvPr/>
          </p:nvSpPr>
          <p:spPr>
            <a:xfrm>
              <a:off x="-4605541" y="6705600"/>
              <a:ext cx="2337206" cy="2235403"/>
            </a:xfrm>
            <a:custGeom>
              <a:avLst/>
              <a:gdLst>
                <a:gd name="connsiteX0" fmla="*/ 2312483 w 2337206"/>
                <a:gd name="connsiteY0" fmla="*/ 2236032 h 2235403"/>
                <a:gd name="connsiteX1" fmla="*/ 26483 w 2337206"/>
                <a:gd name="connsiteY1" fmla="*/ 2236032 h 2235403"/>
                <a:gd name="connsiteX2" fmla="*/ 880 w 2337206"/>
                <a:gd name="connsiteY2" fmla="*/ 2210429 h 2235403"/>
                <a:gd name="connsiteX3" fmla="*/ 880 w 2337206"/>
                <a:gd name="connsiteY3" fmla="*/ 1829429 h 2235403"/>
                <a:gd name="connsiteX4" fmla="*/ 52086 w 2337206"/>
                <a:gd name="connsiteY4" fmla="*/ 1829429 h 2235403"/>
                <a:gd name="connsiteX5" fmla="*/ 52086 w 2337206"/>
                <a:gd name="connsiteY5" fmla="*/ 2184826 h 2235403"/>
                <a:gd name="connsiteX6" fmla="*/ 2286880 w 2337206"/>
                <a:gd name="connsiteY6" fmla="*/ 2184826 h 2235403"/>
                <a:gd name="connsiteX7" fmla="*/ 2286880 w 2337206"/>
                <a:gd name="connsiteY7" fmla="*/ 1829429 h 2235403"/>
                <a:gd name="connsiteX8" fmla="*/ 2338087 w 2337206"/>
                <a:gd name="connsiteY8" fmla="*/ 1829429 h 2235403"/>
                <a:gd name="connsiteX9" fmla="*/ 2338087 w 2337206"/>
                <a:gd name="connsiteY9" fmla="*/ 2210429 h 2235403"/>
                <a:gd name="connsiteX10" fmla="*/ 2312483 w 2337206"/>
                <a:gd name="connsiteY10" fmla="*/ 2236032 h 2235403"/>
                <a:gd name="connsiteX11" fmla="*/ 2312483 w 2337206"/>
                <a:gd name="connsiteY11" fmla="*/ 1626432 h 2235403"/>
                <a:gd name="connsiteX12" fmla="*/ 26483 w 2337206"/>
                <a:gd name="connsiteY12" fmla="*/ 1626432 h 2235403"/>
                <a:gd name="connsiteX13" fmla="*/ 880 w 2337206"/>
                <a:gd name="connsiteY13" fmla="*/ 1600829 h 2235403"/>
                <a:gd name="connsiteX14" fmla="*/ 880 w 2337206"/>
                <a:gd name="connsiteY14" fmla="*/ 1219829 h 2235403"/>
                <a:gd name="connsiteX15" fmla="*/ 52086 w 2337206"/>
                <a:gd name="connsiteY15" fmla="*/ 1219829 h 2235403"/>
                <a:gd name="connsiteX16" fmla="*/ 52086 w 2337206"/>
                <a:gd name="connsiteY16" fmla="*/ 1575226 h 2235403"/>
                <a:gd name="connsiteX17" fmla="*/ 2286880 w 2337206"/>
                <a:gd name="connsiteY17" fmla="*/ 1575226 h 2235403"/>
                <a:gd name="connsiteX18" fmla="*/ 2286880 w 2337206"/>
                <a:gd name="connsiteY18" fmla="*/ 1219829 h 2235403"/>
                <a:gd name="connsiteX19" fmla="*/ 2338087 w 2337206"/>
                <a:gd name="connsiteY19" fmla="*/ 1219829 h 2235403"/>
                <a:gd name="connsiteX20" fmla="*/ 2338087 w 2337206"/>
                <a:gd name="connsiteY20" fmla="*/ 1600829 h 2235403"/>
                <a:gd name="connsiteX21" fmla="*/ 2312483 w 2337206"/>
                <a:gd name="connsiteY21" fmla="*/ 1626432 h 2235403"/>
                <a:gd name="connsiteX22" fmla="*/ 2312483 w 2337206"/>
                <a:gd name="connsiteY22" fmla="*/ 1016832 h 2235403"/>
                <a:gd name="connsiteX23" fmla="*/ 26483 w 2337206"/>
                <a:gd name="connsiteY23" fmla="*/ 1016832 h 2235403"/>
                <a:gd name="connsiteX24" fmla="*/ 880 w 2337206"/>
                <a:gd name="connsiteY24" fmla="*/ 991229 h 2235403"/>
                <a:gd name="connsiteX25" fmla="*/ 880 w 2337206"/>
                <a:gd name="connsiteY25" fmla="*/ 610229 h 2235403"/>
                <a:gd name="connsiteX26" fmla="*/ 52086 w 2337206"/>
                <a:gd name="connsiteY26" fmla="*/ 610229 h 2235403"/>
                <a:gd name="connsiteX27" fmla="*/ 52086 w 2337206"/>
                <a:gd name="connsiteY27" fmla="*/ 965625 h 2235403"/>
                <a:gd name="connsiteX28" fmla="*/ 2286880 w 2337206"/>
                <a:gd name="connsiteY28" fmla="*/ 965625 h 2235403"/>
                <a:gd name="connsiteX29" fmla="*/ 2286880 w 2337206"/>
                <a:gd name="connsiteY29" fmla="*/ 610229 h 2235403"/>
                <a:gd name="connsiteX30" fmla="*/ 2338087 w 2337206"/>
                <a:gd name="connsiteY30" fmla="*/ 610229 h 2235403"/>
                <a:gd name="connsiteX31" fmla="*/ 2338087 w 2337206"/>
                <a:gd name="connsiteY31" fmla="*/ 991229 h 2235403"/>
                <a:gd name="connsiteX32" fmla="*/ 2312483 w 2337206"/>
                <a:gd name="connsiteY32" fmla="*/ 1016832 h 2235403"/>
                <a:gd name="connsiteX33" fmla="*/ 2312483 w 2337206"/>
                <a:gd name="connsiteY33" fmla="*/ 407232 h 2235403"/>
                <a:gd name="connsiteX34" fmla="*/ 26483 w 2337206"/>
                <a:gd name="connsiteY34" fmla="*/ 407232 h 2235403"/>
                <a:gd name="connsiteX35" fmla="*/ 880 w 2337206"/>
                <a:gd name="connsiteY35" fmla="*/ 381629 h 2235403"/>
                <a:gd name="connsiteX36" fmla="*/ 880 w 2337206"/>
                <a:gd name="connsiteY36" fmla="*/ 629 h 2235403"/>
                <a:gd name="connsiteX37" fmla="*/ 52086 w 2337206"/>
                <a:gd name="connsiteY37" fmla="*/ 629 h 2235403"/>
                <a:gd name="connsiteX38" fmla="*/ 52086 w 2337206"/>
                <a:gd name="connsiteY38" fmla="*/ 356025 h 2235403"/>
                <a:gd name="connsiteX39" fmla="*/ 2286880 w 2337206"/>
                <a:gd name="connsiteY39" fmla="*/ 356025 h 2235403"/>
                <a:gd name="connsiteX40" fmla="*/ 2286880 w 2337206"/>
                <a:gd name="connsiteY40" fmla="*/ 629 h 2235403"/>
                <a:gd name="connsiteX41" fmla="*/ 2338087 w 2337206"/>
                <a:gd name="connsiteY41" fmla="*/ 629 h 2235403"/>
                <a:gd name="connsiteX42" fmla="*/ 2338087 w 2337206"/>
                <a:gd name="connsiteY42" fmla="*/ 381629 h 2235403"/>
                <a:gd name="connsiteX43" fmla="*/ 2312483 w 2337206"/>
                <a:gd name="connsiteY43" fmla="*/ 407232 h 2235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37206" h="2235403">
                  <a:moveTo>
                    <a:pt x="2312483" y="2236032"/>
                  </a:moveTo>
                  <a:lnTo>
                    <a:pt x="26483" y="2236032"/>
                  </a:lnTo>
                  <a:cubicBezTo>
                    <a:pt x="12310" y="2236032"/>
                    <a:pt x="880" y="2224602"/>
                    <a:pt x="880" y="2210429"/>
                  </a:cubicBezTo>
                  <a:lnTo>
                    <a:pt x="880" y="1829429"/>
                  </a:lnTo>
                  <a:lnTo>
                    <a:pt x="52086" y="1829429"/>
                  </a:lnTo>
                  <a:lnTo>
                    <a:pt x="52086" y="2184826"/>
                  </a:lnTo>
                  <a:lnTo>
                    <a:pt x="2286880" y="2184826"/>
                  </a:lnTo>
                  <a:lnTo>
                    <a:pt x="2286880" y="1829429"/>
                  </a:lnTo>
                  <a:lnTo>
                    <a:pt x="2338087" y="1829429"/>
                  </a:lnTo>
                  <a:lnTo>
                    <a:pt x="2338087" y="2210429"/>
                  </a:lnTo>
                  <a:cubicBezTo>
                    <a:pt x="2338087" y="2224602"/>
                    <a:pt x="2326657" y="2236032"/>
                    <a:pt x="2312483" y="2236032"/>
                  </a:cubicBezTo>
                  <a:close/>
                  <a:moveTo>
                    <a:pt x="2312483" y="1626432"/>
                  </a:moveTo>
                  <a:lnTo>
                    <a:pt x="26483" y="1626432"/>
                  </a:lnTo>
                  <a:cubicBezTo>
                    <a:pt x="12310" y="1626432"/>
                    <a:pt x="880" y="1615002"/>
                    <a:pt x="880" y="1600829"/>
                  </a:cubicBezTo>
                  <a:lnTo>
                    <a:pt x="880" y="1219829"/>
                  </a:lnTo>
                  <a:lnTo>
                    <a:pt x="52086" y="1219829"/>
                  </a:lnTo>
                  <a:lnTo>
                    <a:pt x="52086" y="1575226"/>
                  </a:lnTo>
                  <a:lnTo>
                    <a:pt x="2286880" y="1575226"/>
                  </a:lnTo>
                  <a:lnTo>
                    <a:pt x="2286880" y="1219829"/>
                  </a:lnTo>
                  <a:lnTo>
                    <a:pt x="2338087" y="1219829"/>
                  </a:lnTo>
                  <a:lnTo>
                    <a:pt x="2338087" y="1600829"/>
                  </a:lnTo>
                  <a:cubicBezTo>
                    <a:pt x="2338087" y="1615002"/>
                    <a:pt x="2326657" y="1626432"/>
                    <a:pt x="2312483" y="1626432"/>
                  </a:cubicBezTo>
                  <a:close/>
                  <a:moveTo>
                    <a:pt x="2312483" y="1016832"/>
                  </a:moveTo>
                  <a:lnTo>
                    <a:pt x="26483" y="1016832"/>
                  </a:lnTo>
                  <a:cubicBezTo>
                    <a:pt x="12310" y="1016832"/>
                    <a:pt x="880" y="1005402"/>
                    <a:pt x="880" y="991229"/>
                  </a:cubicBezTo>
                  <a:lnTo>
                    <a:pt x="880" y="610229"/>
                  </a:lnTo>
                  <a:lnTo>
                    <a:pt x="52086" y="610229"/>
                  </a:lnTo>
                  <a:lnTo>
                    <a:pt x="52086" y="965625"/>
                  </a:lnTo>
                  <a:lnTo>
                    <a:pt x="2286880" y="965625"/>
                  </a:lnTo>
                  <a:lnTo>
                    <a:pt x="2286880" y="610229"/>
                  </a:lnTo>
                  <a:lnTo>
                    <a:pt x="2338087" y="610229"/>
                  </a:lnTo>
                  <a:lnTo>
                    <a:pt x="2338087" y="991229"/>
                  </a:lnTo>
                  <a:cubicBezTo>
                    <a:pt x="2338087" y="1005402"/>
                    <a:pt x="2326657" y="1016832"/>
                    <a:pt x="2312483" y="1016832"/>
                  </a:cubicBezTo>
                  <a:close/>
                  <a:moveTo>
                    <a:pt x="2312483" y="407232"/>
                  </a:moveTo>
                  <a:lnTo>
                    <a:pt x="26483" y="407232"/>
                  </a:lnTo>
                  <a:cubicBezTo>
                    <a:pt x="12310" y="407232"/>
                    <a:pt x="880" y="395802"/>
                    <a:pt x="880" y="381629"/>
                  </a:cubicBezTo>
                  <a:lnTo>
                    <a:pt x="880" y="629"/>
                  </a:lnTo>
                  <a:lnTo>
                    <a:pt x="52086" y="629"/>
                  </a:lnTo>
                  <a:lnTo>
                    <a:pt x="52086" y="356025"/>
                  </a:lnTo>
                  <a:lnTo>
                    <a:pt x="2286880" y="356025"/>
                  </a:lnTo>
                  <a:lnTo>
                    <a:pt x="2286880" y="629"/>
                  </a:lnTo>
                  <a:lnTo>
                    <a:pt x="2338087" y="629"/>
                  </a:lnTo>
                  <a:lnTo>
                    <a:pt x="2338087" y="381629"/>
                  </a:lnTo>
                  <a:cubicBezTo>
                    <a:pt x="2338087" y="395802"/>
                    <a:pt x="2326657" y="407232"/>
                    <a:pt x="2312483" y="407232"/>
                  </a:cubicBezTo>
                  <a:close/>
                </a:path>
              </a:pathLst>
            </a:custGeom>
            <a:solidFill>
              <a:srgbClr val="000000"/>
            </a:solidFill>
            <a:ln w="7620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45C9649-E8C6-8538-64D5-E9974B3C54F8}"/>
                </a:ext>
              </a:extLst>
            </p:cNvPr>
            <p:cNvSpPr/>
            <p:nvPr/>
          </p:nvSpPr>
          <p:spPr>
            <a:xfrm>
              <a:off x="-4656138" y="6553200"/>
              <a:ext cx="2438400" cy="2438400"/>
            </a:xfrm>
            <a:custGeom>
              <a:avLst/>
              <a:gdLst>
                <a:gd name="connsiteX0" fmla="*/ 880 w 2438400"/>
                <a:gd name="connsiteY0" fmla="*/ 624 h 2438400"/>
                <a:gd name="connsiteX1" fmla="*/ 2439280 w 2438400"/>
                <a:gd name="connsiteY1" fmla="*/ 624 h 2438400"/>
                <a:gd name="connsiteX2" fmla="*/ 2439280 w 2438400"/>
                <a:gd name="connsiteY2" fmla="*/ 2439024 h 2438400"/>
                <a:gd name="connsiteX3" fmla="*/ 880 w 2438400"/>
                <a:gd name="connsiteY3" fmla="*/ 2439024 h 2438400"/>
              </a:gdLst>
              <a:ahLst/>
              <a:cxnLst>
                <a:cxn ang="0">
                  <a:pos x="connsiteX0" y="connsiteY0"/>
                </a:cxn>
                <a:cxn ang="0">
                  <a:pos x="connsiteX1" y="connsiteY1"/>
                </a:cxn>
                <a:cxn ang="0">
                  <a:pos x="connsiteX2" y="connsiteY2"/>
                </a:cxn>
                <a:cxn ang="0">
                  <a:pos x="connsiteX3" y="connsiteY3"/>
                </a:cxn>
              </a:cxnLst>
              <a:rect l="l" t="t" r="r" b="b"/>
              <a:pathLst>
                <a:path w="2438400" h="2438400">
                  <a:moveTo>
                    <a:pt x="880" y="624"/>
                  </a:moveTo>
                  <a:lnTo>
                    <a:pt x="2439280" y="624"/>
                  </a:lnTo>
                  <a:lnTo>
                    <a:pt x="2439280" y="2439024"/>
                  </a:lnTo>
                  <a:lnTo>
                    <a:pt x="880" y="2439024"/>
                  </a:lnTo>
                  <a:close/>
                </a:path>
              </a:pathLst>
            </a:custGeom>
            <a:noFill/>
            <a:ln w="76200" cap="flat">
              <a:noFill/>
              <a:prstDash val="solid"/>
              <a:miter/>
            </a:ln>
          </p:spPr>
          <p:txBody>
            <a:bodyPr rtlCol="0" anchor="ctr"/>
            <a:lstStyle/>
            <a:p>
              <a:endParaRPr lang="en-US"/>
            </a:p>
          </p:txBody>
        </p:sp>
      </p:grpSp>
      <p:sp>
        <p:nvSpPr>
          <p:cNvPr id="9" name="Freeform: Shape 8">
            <a:extLst>
              <a:ext uri="{FF2B5EF4-FFF2-40B4-BE49-F238E27FC236}">
                <a16:creationId xmlns:a16="http://schemas.microsoft.com/office/drawing/2014/main" id="{C713F7EE-2369-EED6-BFE6-1072CA2BF651}"/>
              </a:ext>
            </a:extLst>
          </p:cNvPr>
          <p:cNvSpPr/>
          <p:nvPr userDrawn="1"/>
        </p:nvSpPr>
        <p:spPr>
          <a:xfrm>
            <a:off x="18334236" y="3607583"/>
            <a:ext cx="2740593" cy="2080546"/>
          </a:xfrm>
          <a:custGeom>
            <a:avLst/>
            <a:gdLst>
              <a:gd name="connsiteX0" fmla="*/ 992531 w 2435961"/>
              <a:gd name="connsiteY0" fmla="*/ 334 h 1849282"/>
              <a:gd name="connsiteX1" fmla="*/ 812334 w 2435961"/>
              <a:gd name="connsiteY1" fmla="*/ 180532 h 1849282"/>
              <a:gd name="connsiteX2" fmla="*/ 992531 w 2435961"/>
              <a:gd name="connsiteY2" fmla="*/ 360730 h 1849282"/>
              <a:gd name="connsiteX3" fmla="*/ 1172729 w 2435961"/>
              <a:gd name="connsiteY3" fmla="*/ 180532 h 1849282"/>
              <a:gd name="connsiteX4" fmla="*/ 992531 w 2435961"/>
              <a:gd name="connsiteY4" fmla="*/ 334 h 1849282"/>
              <a:gd name="connsiteX5" fmla="*/ 1444367 w 2435961"/>
              <a:gd name="connsiteY5" fmla="*/ 334 h 1849282"/>
              <a:gd name="connsiteX6" fmla="*/ 1264169 w 2435961"/>
              <a:gd name="connsiteY6" fmla="*/ 180532 h 1849282"/>
              <a:gd name="connsiteX7" fmla="*/ 1444367 w 2435961"/>
              <a:gd name="connsiteY7" fmla="*/ 360730 h 1849282"/>
              <a:gd name="connsiteX8" fmla="*/ 1624565 w 2435961"/>
              <a:gd name="connsiteY8" fmla="*/ 180532 h 1849282"/>
              <a:gd name="connsiteX9" fmla="*/ 1444367 w 2435961"/>
              <a:gd name="connsiteY9" fmla="*/ 334 h 1849282"/>
              <a:gd name="connsiteX10" fmla="*/ 590 w 2435961"/>
              <a:gd name="connsiteY10" fmla="*/ 1173448 h 1849282"/>
              <a:gd name="connsiteX11" fmla="*/ 316363 w 2435961"/>
              <a:gd name="connsiteY11" fmla="*/ 1488733 h 1849282"/>
              <a:gd name="connsiteX12" fmla="*/ 621163 w 2435961"/>
              <a:gd name="connsiteY12" fmla="*/ 1257329 h 1849282"/>
              <a:gd name="connsiteX13" fmla="*/ 827695 w 2435961"/>
              <a:gd name="connsiteY13" fmla="*/ 601644 h 1849282"/>
              <a:gd name="connsiteX14" fmla="*/ 215169 w 2435961"/>
              <a:gd name="connsiteY14" fmla="*/ 872306 h 1849282"/>
              <a:gd name="connsiteX15" fmla="*/ 590 w 2435961"/>
              <a:gd name="connsiteY15" fmla="*/ 1173448 h 1849282"/>
              <a:gd name="connsiteX16" fmla="*/ 1572627 w 2435961"/>
              <a:gd name="connsiteY16" fmla="*/ 661872 h 1849282"/>
              <a:gd name="connsiteX17" fmla="*/ 1218327 w 2435961"/>
              <a:gd name="connsiteY17" fmla="*/ 436320 h 1849282"/>
              <a:gd name="connsiteX18" fmla="*/ 865003 w 2435961"/>
              <a:gd name="connsiteY18" fmla="*/ 661872 h 1849282"/>
              <a:gd name="connsiteX19" fmla="*/ 1572627 w 2435961"/>
              <a:gd name="connsiteY19" fmla="*/ 661872 h 1849282"/>
              <a:gd name="connsiteX20" fmla="*/ 1609447 w 2435961"/>
              <a:gd name="connsiteY20" fmla="*/ 842314 h 1849282"/>
              <a:gd name="connsiteX21" fmla="*/ 827452 w 2435961"/>
              <a:gd name="connsiteY21" fmla="*/ 842314 h 1849282"/>
              <a:gd name="connsiteX22" fmla="*/ 827452 w 2435961"/>
              <a:gd name="connsiteY22" fmla="*/ 1052748 h 1849282"/>
              <a:gd name="connsiteX23" fmla="*/ 1609203 w 2435961"/>
              <a:gd name="connsiteY23" fmla="*/ 1052748 h 1849282"/>
              <a:gd name="connsiteX24" fmla="*/ 1609203 w 2435961"/>
              <a:gd name="connsiteY24" fmla="*/ 842314 h 1849282"/>
              <a:gd name="connsiteX25" fmla="*/ 1609447 w 2435961"/>
              <a:gd name="connsiteY25" fmla="*/ 1233189 h 1849282"/>
              <a:gd name="connsiteX26" fmla="*/ 827452 w 2435961"/>
              <a:gd name="connsiteY26" fmla="*/ 1233189 h 1849282"/>
              <a:gd name="connsiteX27" fmla="*/ 827452 w 2435961"/>
              <a:gd name="connsiteY27" fmla="*/ 1443623 h 1849282"/>
              <a:gd name="connsiteX28" fmla="*/ 1609203 w 2435961"/>
              <a:gd name="connsiteY28" fmla="*/ 1443623 h 1849282"/>
              <a:gd name="connsiteX29" fmla="*/ 1609203 w 2435961"/>
              <a:gd name="connsiteY29" fmla="*/ 1233189 h 1849282"/>
              <a:gd name="connsiteX30" fmla="*/ 865247 w 2435961"/>
              <a:gd name="connsiteY30" fmla="*/ 1624065 h 1849282"/>
              <a:gd name="connsiteX31" fmla="*/ 1218571 w 2435961"/>
              <a:gd name="connsiteY31" fmla="*/ 1849617 h 1849282"/>
              <a:gd name="connsiteX32" fmla="*/ 1572871 w 2435961"/>
              <a:gd name="connsiteY32" fmla="*/ 1624065 h 1849282"/>
              <a:gd name="connsiteX33" fmla="*/ 865247 w 2435961"/>
              <a:gd name="connsiteY33" fmla="*/ 1624065 h 1849282"/>
              <a:gd name="connsiteX34" fmla="*/ 2221973 w 2435961"/>
              <a:gd name="connsiteY34" fmla="*/ 872306 h 1849282"/>
              <a:gd name="connsiteX35" fmla="*/ 1609447 w 2435961"/>
              <a:gd name="connsiteY35" fmla="*/ 601644 h 1849282"/>
              <a:gd name="connsiteX36" fmla="*/ 1815979 w 2435961"/>
              <a:gd name="connsiteY36" fmla="*/ 1257329 h 1849282"/>
              <a:gd name="connsiteX37" fmla="*/ 2120779 w 2435961"/>
              <a:gd name="connsiteY37" fmla="*/ 1488733 h 1849282"/>
              <a:gd name="connsiteX38" fmla="*/ 2436552 w 2435961"/>
              <a:gd name="connsiteY38" fmla="*/ 1173448 h 1849282"/>
              <a:gd name="connsiteX39" fmla="*/ 2221973 w 2435961"/>
              <a:gd name="connsiteY39" fmla="*/ 872306 h 1849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435961" h="1849282">
                <a:moveTo>
                  <a:pt x="992531" y="334"/>
                </a:moveTo>
                <a:cubicBezTo>
                  <a:pt x="893045" y="334"/>
                  <a:pt x="812334" y="81045"/>
                  <a:pt x="812334" y="180532"/>
                </a:cubicBezTo>
                <a:cubicBezTo>
                  <a:pt x="812334" y="280018"/>
                  <a:pt x="893045" y="360730"/>
                  <a:pt x="992531" y="360730"/>
                </a:cubicBezTo>
                <a:cubicBezTo>
                  <a:pt x="1092018" y="360730"/>
                  <a:pt x="1172729" y="280018"/>
                  <a:pt x="1172729" y="180532"/>
                </a:cubicBezTo>
                <a:cubicBezTo>
                  <a:pt x="1172729" y="81045"/>
                  <a:pt x="1092018" y="334"/>
                  <a:pt x="992531" y="334"/>
                </a:cubicBezTo>
                <a:close/>
                <a:moveTo>
                  <a:pt x="1444367" y="334"/>
                </a:moveTo>
                <a:cubicBezTo>
                  <a:pt x="1344880" y="334"/>
                  <a:pt x="1264169" y="81045"/>
                  <a:pt x="1264169" y="180532"/>
                </a:cubicBezTo>
                <a:cubicBezTo>
                  <a:pt x="1264169" y="280018"/>
                  <a:pt x="1344880" y="360730"/>
                  <a:pt x="1444367" y="360730"/>
                </a:cubicBezTo>
                <a:cubicBezTo>
                  <a:pt x="1543854" y="360730"/>
                  <a:pt x="1624565" y="280018"/>
                  <a:pt x="1624565" y="180532"/>
                </a:cubicBezTo>
                <a:cubicBezTo>
                  <a:pt x="1624565" y="81045"/>
                  <a:pt x="1543854" y="334"/>
                  <a:pt x="1444367" y="334"/>
                </a:cubicBezTo>
                <a:close/>
                <a:moveTo>
                  <a:pt x="590" y="1173448"/>
                </a:moveTo>
                <a:cubicBezTo>
                  <a:pt x="590" y="1347062"/>
                  <a:pt x="142749" y="1488733"/>
                  <a:pt x="316363" y="1488733"/>
                </a:cubicBezTo>
                <a:cubicBezTo>
                  <a:pt x="483150" y="1488733"/>
                  <a:pt x="581905" y="1374129"/>
                  <a:pt x="621163" y="1257329"/>
                </a:cubicBezTo>
                <a:lnTo>
                  <a:pt x="827695" y="601644"/>
                </a:lnTo>
                <a:lnTo>
                  <a:pt x="215169" y="872306"/>
                </a:lnTo>
                <a:cubicBezTo>
                  <a:pt x="91055" y="928145"/>
                  <a:pt x="590" y="1026413"/>
                  <a:pt x="590" y="1173448"/>
                </a:cubicBezTo>
                <a:close/>
                <a:moveTo>
                  <a:pt x="1572627" y="661872"/>
                </a:moveTo>
                <a:cubicBezTo>
                  <a:pt x="1510204" y="528979"/>
                  <a:pt x="1375116" y="436320"/>
                  <a:pt x="1218327" y="436320"/>
                </a:cubicBezTo>
                <a:cubicBezTo>
                  <a:pt x="1061538" y="436320"/>
                  <a:pt x="927426" y="528735"/>
                  <a:pt x="865003" y="661872"/>
                </a:cubicBezTo>
                <a:lnTo>
                  <a:pt x="1572627" y="661872"/>
                </a:lnTo>
                <a:close/>
                <a:moveTo>
                  <a:pt x="1609447" y="842314"/>
                </a:moveTo>
                <a:lnTo>
                  <a:pt x="827452" y="842314"/>
                </a:lnTo>
                <a:lnTo>
                  <a:pt x="827452" y="1052748"/>
                </a:lnTo>
                <a:lnTo>
                  <a:pt x="1609203" y="1052748"/>
                </a:lnTo>
                <a:lnTo>
                  <a:pt x="1609203" y="842314"/>
                </a:lnTo>
                <a:close/>
                <a:moveTo>
                  <a:pt x="1609447" y="1233189"/>
                </a:moveTo>
                <a:lnTo>
                  <a:pt x="827452" y="1233189"/>
                </a:lnTo>
                <a:lnTo>
                  <a:pt x="827452" y="1443623"/>
                </a:lnTo>
                <a:lnTo>
                  <a:pt x="1609203" y="1443623"/>
                </a:lnTo>
                <a:lnTo>
                  <a:pt x="1609203" y="1233189"/>
                </a:lnTo>
                <a:close/>
                <a:moveTo>
                  <a:pt x="865247" y="1624065"/>
                </a:moveTo>
                <a:cubicBezTo>
                  <a:pt x="927670" y="1756957"/>
                  <a:pt x="1062026" y="1849617"/>
                  <a:pt x="1218571" y="1849617"/>
                </a:cubicBezTo>
                <a:cubicBezTo>
                  <a:pt x="1375360" y="1849617"/>
                  <a:pt x="1510448" y="1757201"/>
                  <a:pt x="1572871" y="1624065"/>
                </a:cubicBezTo>
                <a:lnTo>
                  <a:pt x="865247" y="1624065"/>
                </a:lnTo>
                <a:close/>
                <a:moveTo>
                  <a:pt x="2221973" y="872306"/>
                </a:moveTo>
                <a:lnTo>
                  <a:pt x="1609447" y="601644"/>
                </a:lnTo>
                <a:lnTo>
                  <a:pt x="1815979" y="1257329"/>
                </a:lnTo>
                <a:cubicBezTo>
                  <a:pt x="1855237" y="1374129"/>
                  <a:pt x="1953992" y="1488733"/>
                  <a:pt x="2120779" y="1488733"/>
                </a:cubicBezTo>
                <a:cubicBezTo>
                  <a:pt x="2294393" y="1488733"/>
                  <a:pt x="2436552" y="1347062"/>
                  <a:pt x="2436552" y="1173448"/>
                </a:cubicBezTo>
                <a:cubicBezTo>
                  <a:pt x="2436552" y="1026413"/>
                  <a:pt x="2346087" y="928145"/>
                  <a:pt x="2221973" y="872306"/>
                </a:cubicBezTo>
                <a:close/>
              </a:path>
            </a:pathLst>
          </a:custGeom>
          <a:solidFill>
            <a:srgbClr val="6FDC8C"/>
          </a:solidFill>
          <a:ln w="24384"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774CD570-60FE-DA87-4E19-80D8AA26A41B}"/>
              </a:ext>
            </a:extLst>
          </p:cNvPr>
          <p:cNvSpPr/>
          <p:nvPr userDrawn="1"/>
        </p:nvSpPr>
        <p:spPr>
          <a:xfrm>
            <a:off x="15589802" y="533400"/>
            <a:ext cx="2740593" cy="2740593"/>
          </a:xfrm>
          <a:custGeom>
            <a:avLst/>
            <a:gdLst>
              <a:gd name="connsiteX0" fmla="*/ 1524334 w 2435961"/>
              <a:gd name="connsiteY0" fmla="*/ 1598693 h 2435961"/>
              <a:gd name="connsiteX1" fmla="*/ 1219778 w 2435961"/>
              <a:gd name="connsiteY1" fmla="*/ 1903249 h 2435961"/>
              <a:gd name="connsiteX2" fmla="*/ 915222 w 2435961"/>
              <a:gd name="connsiteY2" fmla="*/ 1598693 h 2435961"/>
              <a:gd name="connsiteX3" fmla="*/ 1219778 w 2435961"/>
              <a:gd name="connsiteY3" fmla="*/ 1294137 h 2435961"/>
              <a:gd name="connsiteX4" fmla="*/ 1524334 w 2435961"/>
              <a:gd name="connsiteY4" fmla="*/ 1598693 h 2435961"/>
              <a:gd name="connsiteX5" fmla="*/ 2436296 w 2435961"/>
              <a:gd name="connsiteY5" fmla="*/ 1598693 h 2435961"/>
              <a:gd name="connsiteX6" fmla="*/ 1218315 w 2435961"/>
              <a:gd name="connsiteY6" fmla="*/ 2436040 h 2435961"/>
              <a:gd name="connsiteX7" fmla="*/ 334 w 2435961"/>
              <a:gd name="connsiteY7" fmla="*/ 1598693 h 2435961"/>
              <a:gd name="connsiteX8" fmla="*/ 1218315 w 2435961"/>
              <a:gd name="connsiteY8" fmla="*/ 761346 h 2435961"/>
              <a:gd name="connsiteX9" fmla="*/ 2436296 w 2435961"/>
              <a:gd name="connsiteY9" fmla="*/ 1598693 h 2435961"/>
              <a:gd name="connsiteX10" fmla="*/ 1903505 w 2435961"/>
              <a:gd name="connsiteY10" fmla="*/ 1598693 h 2435961"/>
              <a:gd name="connsiteX11" fmla="*/ 1218315 w 2435961"/>
              <a:gd name="connsiteY11" fmla="*/ 913503 h 2435961"/>
              <a:gd name="connsiteX12" fmla="*/ 533125 w 2435961"/>
              <a:gd name="connsiteY12" fmla="*/ 1598693 h 2435961"/>
              <a:gd name="connsiteX13" fmla="*/ 1218315 w 2435961"/>
              <a:gd name="connsiteY13" fmla="*/ 2283884 h 2435961"/>
              <a:gd name="connsiteX14" fmla="*/ 1903505 w 2435961"/>
              <a:gd name="connsiteY14" fmla="*/ 1598693 h 2435961"/>
              <a:gd name="connsiteX15" fmla="*/ 1218315 w 2435961"/>
              <a:gd name="connsiteY15" fmla="*/ 78 h 2435961"/>
              <a:gd name="connsiteX16" fmla="*/ 76656 w 2435961"/>
              <a:gd name="connsiteY16" fmla="*/ 685268 h 2435961"/>
              <a:gd name="connsiteX17" fmla="*/ 76656 w 2435961"/>
              <a:gd name="connsiteY17" fmla="*/ 913747 h 2435961"/>
              <a:gd name="connsiteX18" fmla="*/ 1218315 w 2435961"/>
              <a:gd name="connsiteY18" fmla="*/ 380712 h 2435961"/>
              <a:gd name="connsiteX19" fmla="*/ 2360218 w 2435961"/>
              <a:gd name="connsiteY19" fmla="*/ 913503 h 2435961"/>
              <a:gd name="connsiteX20" fmla="*/ 2360218 w 2435961"/>
              <a:gd name="connsiteY20" fmla="*/ 685025 h 2435961"/>
              <a:gd name="connsiteX21" fmla="*/ 1218315 w 2435961"/>
              <a:gd name="connsiteY21" fmla="*/ 78 h 24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35961" h="2435961">
                <a:moveTo>
                  <a:pt x="1524334" y="1598693"/>
                </a:moveTo>
                <a:cubicBezTo>
                  <a:pt x="1524334" y="1766943"/>
                  <a:pt x="1388028" y="1903249"/>
                  <a:pt x="1219778" y="1903249"/>
                </a:cubicBezTo>
                <a:cubicBezTo>
                  <a:pt x="1051528" y="1903249"/>
                  <a:pt x="915222" y="1766943"/>
                  <a:pt x="915222" y="1598693"/>
                </a:cubicBezTo>
                <a:cubicBezTo>
                  <a:pt x="915222" y="1430443"/>
                  <a:pt x="1051528" y="1294137"/>
                  <a:pt x="1219778" y="1294137"/>
                </a:cubicBezTo>
                <a:cubicBezTo>
                  <a:pt x="1388028" y="1294137"/>
                  <a:pt x="1524334" y="1430443"/>
                  <a:pt x="1524334" y="1598693"/>
                </a:cubicBezTo>
                <a:close/>
                <a:moveTo>
                  <a:pt x="2436296" y="1598693"/>
                </a:moveTo>
                <a:cubicBezTo>
                  <a:pt x="2235859" y="2090762"/>
                  <a:pt x="1765980" y="2436040"/>
                  <a:pt x="1218315" y="2436040"/>
                </a:cubicBezTo>
                <a:cubicBezTo>
                  <a:pt x="670650" y="2436040"/>
                  <a:pt x="201014" y="2090762"/>
                  <a:pt x="334" y="1598693"/>
                </a:cubicBezTo>
                <a:cubicBezTo>
                  <a:pt x="201014" y="1106624"/>
                  <a:pt x="670650" y="761346"/>
                  <a:pt x="1218315" y="761346"/>
                </a:cubicBezTo>
                <a:cubicBezTo>
                  <a:pt x="1765980" y="761346"/>
                  <a:pt x="2235615" y="1106624"/>
                  <a:pt x="2436296" y="1598693"/>
                </a:cubicBezTo>
                <a:close/>
                <a:moveTo>
                  <a:pt x="1903505" y="1598693"/>
                </a:moveTo>
                <a:cubicBezTo>
                  <a:pt x="1903505" y="1220253"/>
                  <a:pt x="1596755" y="913503"/>
                  <a:pt x="1218315" y="913503"/>
                </a:cubicBezTo>
                <a:cubicBezTo>
                  <a:pt x="839875" y="913503"/>
                  <a:pt x="533125" y="1220253"/>
                  <a:pt x="533125" y="1598693"/>
                </a:cubicBezTo>
                <a:cubicBezTo>
                  <a:pt x="533125" y="1977133"/>
                  <a:pt x="839875" y="2283884"/>
                  <a:pt x="1218315" y="2283884"/>
                </a:cubicBezTo>
                <a:cubicBezTo>
                  <a:pt x="1596755" y="2283884"/>
                  <a:pt x="1903505" y="1977133"/>
                  <a:pt x="1903505" y="1598693"/>
                </a:cubicBezTo>
                <a:close/>
                <a:moveTo>
                  <a:pt x="1218315" y="78"/>
                </a:moveTo>
                <a:cubicBezTo>
                  <a:pt x="731123" y="78"/>
                  <a:pt x="305622" y="275373"/>
                  <a:pt x="76656" y="685268"/>
                </a:cubicBezTo>
                <a:lnTo>
                  <a:pt x="76656" y="913747"/>
                </a:lnTo>
                <a:cubicBezTo>
                  <a:pt x="349269" y="587976"/>
                  <a:pt x="759408" y="380712"/>
                  <a:pt x="1218315" y="380712"/>
                </a:cubicBezTo>
                <a:cubicBezTo>
                  <a:pt x="1677222" y="380712"/>
                  <a:pt x="2087361" y="587976"/>
                  <a:pt x="2360218" y="913503"/>
                </a:cubicBezTo>
                <a:lnTo>
                  <a:pt x="2360218" y="685025"/>
                </a:lnTo>
                <a:cubicBezTo>
                  <a:pt x="2131008" y="275373"/>
                  <a:pt x="1705507" y="78"/>
                  <a:pt x="1218315" y="78"/>
                </a:cubicBezTo>
                <a:close/>
              </a:path>
            </a:pathLst>
          </a:custGeom>
          <a:solidFill>
            <a:srgbClr val="A56EFF"/>
          </a:solidFill>
          <a:ln w="2438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5E8390-A5EA-27D5-D685-1332D91CD727}"/>
              </a:ext>
            </a:extLst>
          </p:cNvPr>
          <p:cNvSpPr/>
          <p:nvPr userDrawn="1"/>
        </p:nvSpPr>
        <p:spPr>
          <a:xfrm>
            <a:off x="21076476" y="674408"/>
            <a:ext cx="2741142" cy="2460224"/>
          </a:xfrm>
          <a:custGeom>
            <a:avLst/>
            <a:gdLst>
              <a:gd name="connsiteX0" fmla="*/ 1218583 w 2436449"/>
              <a:gd name="connsiteY0" fmla="*/ 2186835 h 2186757"/>
              <a:gd name="connsiteX1" fmla="*/ 1271740 w 2436449"/>
              <a:gd name="connsiteY1" fmla="*/ 2034679 h 2186757"/>
              <a:gd name="connsiteX2" fmla="*/ 1165914 w 2436449"/>
              <a:gd name="connsiteY2" fmla="*/ 2034679 h 2186757"/>
              <a:gd name="connsiteX3" fmla="*/ 1218583 w 2436449"/>
              <a:gd name="connsiteY3" fmla="*/ 2186835 h 2186757"/>
              <a:gd name="connsiteX4" fmla="*/ 1117390 w 2436449"/>
              <a:gd name="connsiteY4" fmla="*/ 1896178 h 2186757"/>
              <a:gd name="connsiteX5" fmla="*/ 1320508 w 2436449"/>
              <a:gd name="connsiteY5" fmla="*/ 1896178 h 2186757"/>
              <a:gd name="connsiteX6" fmla="*/ 1373909 w 2436449"/>
              <a:gd name="connsiteY6" fmla="*/ 1744022 h 2186757"/>
              <a:gd name="connsiteX7" fmla="*/ 1063989 w 2436449"/>
              <a:gd name="connsiteY7" fmla="*/ 1744022 h 2186757"/>
              <a:gd name="connsiteX8" fmla="*/ 1117390 w 2436449"/>
              <a:gd name="connsiteY8" fmla="*/ 1896178 h 2186757"/>
              <a:gd name="connsiteX9" fmla="*/ 1015464 w 2436449"/>
              <a:gd name="connsiteY9" fmla="*/ 1605521 h 2186757"/>
              <a:gd name="connsiteX10" fmla="*/ 1422433 w 2436449"/>
              <a:gd name="connsiteY10" fmla="*/ 1605521 h 2186757"/>
              <a:gd name="connsiteX11" fmla="*/ 1475834 w 2436449"/>
              <a:gd name="connsiteY11" fmla="*/ 1453365 h 2186757"/>
              <a:gd name="connsiteX12" fmla="*/ 961820 w 2436449"/>
              <a:gd name="connsiteY12" fmla="*/ 1453365 h 2186757"/>
              <a:gd name="connsiteX13" fmla="*/ 1015221 w 2436449"/>
              <a:gd name="connsiteY13" fmla="*/ 1605521 h 2186757"/>
              <a:gd name="connsiteX14" fmla="*/ 913539 w 2436449"/>
              <a:gd name="connsiteY14" fmla="*/ 1314863 h 2186757"/>
              <a:gd name="connsiteX15" fmla="*/ 1524602 w 2436449"/>
              <a:gd name="connsiteY15" fmla="*/ 1314863 h 2186757"/>
              <a:gd name="connsiteX16" fmla="*/ 1578003 w 2436449"/>
              <a:gd name="connsiteY16" fmla="*/ 1162707 h 2186757"/>
              <a:gd name="connsiteX17" fmla="*/ 859894 w 2436449"/>
              <a:gd name="connsiteY17" fmla="*/ 1162707 h 2186757"/>
              <a:gd name="connsiteX18" fmla="*/ 913295 w 2436449"/>
              <a:gd name="connsiteY18" fmla="*/ 1314863 h 2186757"/>
              <a:gd name="connsiteX19" fmla="*/ 305646 w 2436449"/>
              <a:gd name="connsiteY19" fmla="*/ 733549 h 2186757"/>
              <a:gd name="connsiteX20" fmla="*/ 1128119 w 2436449"/>
              <a:gd name="connsiteY20" fmla="*/ 733549 h 2186757"/>
              <a:gd name="connsiteX21" fmla="*/ 1075205 w 2436449"/>
              <a:gd name="connsiteY21" fmla="*/ 581393 h 2186757"/>
              <a:gd name="connsiteX22" fmla="*/ 305402 w 2436449"/>
              <a:gd name="connsiteY22" fmla="*/ 581393 h 2186757"/>
              <a:gd name="connsiteX23" fmla="*/ 305402 w 2436449"/>
              <a:gd name="connsiteY23" fmla="*/ 733549 h 2186757"/>
              <a:gd name="connsiteX24" fmla="*/ 1411217 w 2436449"/>
              <a:gd name="connsiteY24" fmla="*/ 442891 h 2186757"/>
              <a:gd name="connsiteX25" fmla="*/ 2437052 w 2436449"/>
              <a:gd name="connsiteY25" fmla="*/ 442891 h 2186757"/>
              <a:gd name="connsiteX26" fmla="*/ 2437052 w 2436449"/>
              <a:gd name="connsiteY26" fmla="*/ 290735 h 2186757"/>
              <a:gd name="connsiteX27" fmla="*/ 1464130 w 2436449"/>
              <a:gd name="connsiteY27" fmla="*/ 290735 h 2186757"/>
              <a:gd name="connsiteX28" fmla="*/ 1411217 w 2436449"/>
              <a:gd name="connsiteY28" fmla="*/ 442891 h 2186757"/>
              <a:gd name="connsiteX29" fmla="*/ 1565324 w 2436449"/>
              <a:gd name="connsiteY29" fmla="*/ 78 h 2186757"/>
              <a:gd name="connsiteX30" fmla="*/ 1512410 w 2436449"/>
              <a:gd name="connsiteY30" fmla="*/ 152234 h 2186757"/>
              <a:gd name="connsiteX31" fmla="*/ 2437295 w 2436449"/>
              <a:gd name="connsiteY31" fmla="*/ 152234 h 2186757"/>
              <a:gd name="connsiteX32" fmla="*/ 2437295 w 2436449"/>
              <a:gd name="connsiteY32" fmla="*/ 78 h 2186757"/>
              <a:gd name="connsiteX33" fmla="*/ 1565324 w 2436449"/>
              <a:gd name="connsiteY33" fmla="*/ 78 h 2186757"/>
              <a:gd name="connsiteX34" fmla="*/ 846 w 2436449"/>
              <a:gd name="connsiteY34" fmla="*/ 2186835 h 2186757"/>
              <a:gd name="connsiteX35" fmla="*/ 762115 w 2436449"/>
              <a:gd name="connsiteY35" fmla="*/ 2186835 h 2186757"/>
              <a:gd name="connsiteX36" fmla="*/ 762115 w 2436449"/>
              <a:gd name="connsiteY36" fmla="*/ 2034679 h 2186757"/>
              <a:gd name="connsiteX37" fmla="*/ 846 w 2436449"/>
              <a:gd name="connsiteY37" fmla="*/ 2034679 h 2186757"/>
              <a:gd name="connsiteX38" fmla="*/ 846 w 2436449"/>
              <a:gd name="connsiteY38" fmla="*/ 2186835 h 2186757"/>
              <a:gd name="connsiteX39" fmla="*/ 846 w 2436449"/>
              <a:gd name="connsiteY39" fmla="*/ 1896178 h 2186757"/>
              <a:gd name="connsiteX40" fmla="*/ 762115 w 2436449"/>
              <a:gd name="connsiteY40" fmla="*/ 1896178 h 2186757"/>
              <a:gd name="connsiteX41" fmla="*/ 762115 w 2436449"/>
              <a:gd name="connsiteY41" fmla="*/ 1744022 h 2186757"/>
              <a:gd name="connsiteX42" fmla="*/ 846 w 2436449"/>
              <a:gd name="connsiteY42" fmla="*/ 1744022 h 2186757"/>
              <a:gd name="connsiteX43" fmla="*/ 846 w 2436449"/>
              <a:gd name="connsiteY43" fmla="*/ 1896178 h 2186757"/>
              <a:gd name="connsiteX44" fmla="*/ 305402 w 2436449"/>
              <a:gd name="connsiteY44" fmla="*/ 1605521 h 2186757"/>
              <a:gd name="connsiteX45" fmla="*/ 762115 w 2436449"/>
              <a:gd name="connsiteY45" fmla="*/ 1605521 h 2186757"/>
              <a:gd name="connsiteX46" fmla="*/ 762115 w 2436449"/>
              <a:gd name="connsiteY46" fmla="*/ 1453365 h 2186757"/>
              <a:gd name="connsiteX47" fmla="*/ 305402 w 2436449"/>
              <a:gd name="connsiteY47" fmla="*/ 1453365 h 2186757"/>
              <a:gd name="connsiteX48" fmla="*/ 305402 w 2436449"/>
              <a:gd name="connsiteY48" fmla="*/ 1605521 h 2186757"/>
              <a:gd name="connsiteX49" fmla="*/ 305402 w 2436449"/>
              <a:gd name="connsiteY49" fmla="*/ 1314863 h 2186757"/>
              <a:gd name="connsiteX50" fmla="*/ 762115 w 2436449"/>
              <a:gd name="connsiteY50" fmla="*/ 1314863 h 2186757"/>
              <a:gd name="connsiteX51" fmla="*/ 762115 w 2436449"/>
              <a:gd name="connsiteY51" fmla="*/ 1162707 h 2186757"/>
              <a:gd name="connsiteX52" fmla="*/ 305402 w 2436449"/>
              <a:gd name="connsiteY52" fmla="*/ 1162707 h 2186757"/>
              <a:gd name="connsiteX53" fmla="*/ 305402 w 2436449"/>
              <a:gd name="connsiteY53" fmla="*/ 1314863 h 2186757"/>
              <a:gd name="connsiteX54" fmla="*/ 2132252 w 2436449"/>
              <a:gd name="connsiteY54" fmla="*/ 581393 h 2186757"/>
              <a:gd name="connsiteX55" fmla="*/ 1362693 w 2436449"/>
              <a:gd name="connsiteY55" fmla="*/ 581393 h 2186757"/>
              <a:gd name="connsiteX56" fmla="*/ 1309779 w 2436449"/>
              <a:gd name="connsiteY56" fmla="*/ 733549 h 2186757"/>
              <a:gd name="connsiteX57" fmla="*/ 2132252 w 2436449"/>
              <a:gd name="connsiteY57" fmla="*/ 733549 h 2186757"/>
              <a:gd name="connsiteX58" fmla="*/ 2132252 w 2436449"/>
              <a:gd name="connsiteY58" fmla="*/ 581393 h 2186757"/>
              <a:gd name="connsiteX59" fmla="*/ 1675539 w 2436449"/>
              <a:gd name="connsiteY59" fmla="*/ 1024206 h 2186757"/>
              <a:gd name="connsiteX60" fmla="*/ 2132252 w 2436449"/>
              <a:gd name="connsiteY60" fmla="*/ 1024206 h 2186757"/>
              <a:gd name="connsiteX61" fmla="*/ 2132252 w 2436449"/>
              <a:gd name="connsiteY61" fmla="*/ 872050 h 2186757"/>
              <a:gd name="connsiteX62" fmla="*/ 1261499 w 2436449"/>
              <a:gd name="connsiteY62" fmla="*/ 872050 h 2186757"/>
              <a:gd name="connsiteX63" fmla="*/ 1218827 w 2436449"/>
              <a:gd name="connsiteY63" fmla="*/ 995189 h 2186757"/>
              <a:gd name="connsiteX64" fmla="*/ 1175911 w 2436449"/>
              <a:gd name="connsiteY64" fmla="*/ 872050 h 2186757"/>
              <a:gd name="connsiteX65" fmla="*/ 305402 w 2436449"/>
              <a:gd name="connsiteY65" fmla="*/ 872050 h 2186757"/>
              <a:gd name="connsiteX66" fmla="*/ 305402 w 2436449"/>
              <a:gd name="connsiteY66" fmla="*/ 1024206 h 2186757"/>
              <a:gd name="connsiteX67" fmla="*/ 762115 w 2436449"/>
              <a:gd name="connsiteY67" fmla="*/ 1024206 h 2186757"/>
              <a:gd name="connsiteX68" fmla="*/ 762115 w 2436449"/>
              <a:gd name="connsiteY68" fmla="*/ 884242 h 2186757"/>
              <a:gd name="connsiteX69" fmla="*/ 811126 w 2436449"/>
              <a:gd name="connsiteY69" fmla="*/ 1024206 h 2186757"/>
              <a:gd name="connsiteX70" fmla="*/ 1626284 w 2436449"/>
              <a:gd name="connsiteY70" fmla="*/ 1024206 h 2186757"/>
              <a:gd name="connsiteX71" fmla="*/ 1675295 w 2436449"/>
              <a:gd name="connsiteY71" fmla="*/ 884242 h 2186757"/>
              <a:gd name="connsiteX72" fmla="*/ 1675295 w 2436449"/>
              <a:gd name="connsiteY72" fmla="*/ 1024206 h 2186757"/>
              <a:gd name="connsiteX73" fmla="*/ 2132252 w 2436449"/>
              <a:gd name="connsiteY73" fmla="*/ 1162707 h 2186757"/>
              <a:gd name="connsiteX74" fmla="*/ 1675539 w 2436449"/>
              <a:gd name="connsiteY74" fmla="*/ 1162707 h 2186757"/>
              <a:gd name="connsiteX75" fmla="*/ 1675539 w 2436449"/>
              <a:gd name="connsiteY75" fmla="*/ 1314863 h 2186757"/>
              <a:gd name="connsiteX76" fmla="*/ 2132252 w 2436449"/>
              <a:gd name="connsiteY76" fmla="*/ 1314863 h 2186757"/>
              <a:gd name="connsiteX77" fmla="*/ 2132252 w 2436449"/>
              <a:gd name="connsiteY77" fmla="*/ 1162707 h 2186757"/>
              <a:gd name="connsiteX78" fmla="*/ 1675539 w 2436449"/>
              <a:gd name="connsiteY78" fmla="*/ 1605521 h 2186757"/>
              <a:gd name="connsiteX79" fmla="*/ 2132252 w 2436449"/>
              <a:gd name="connsiteY79" fmla="*/ 1605521 h 2186757"/>
              <a:gd name="connsiteX80" fmla="*/ 2132252 w 2436449"/>
              <a:gd name="connsiteY80" fmla="*/ 1453365 h 2186757"/>
              <a:gd name="connsiteX81" fmla="*/ 1675539 w 2436449"/>
              <a:gd name="connsiteY81" fmla="*/ 1453365 h 2186757"/>
              <a:gd name="connsiteX82" fmla="*/ 1675539 w 2436449"/>
              <a:gd name="connsiteY82" fmla="*/ 1605521 h 2186757"/>
              <a:gd name="connsiteX83" fmla="*/ 1675539 w 2436449"/>
              <a:gd name="connsiteY83" fmla="*/ 1896178 h 2186757"/>
              <a:gd name="connsiteX84" fmla="*/ 2436808 w 2436449"/>
              <a:gd name="connsiteY84" fmla="*/ 1896178 h 2186757"/>
              <a:gd name="connsiteX85" fmla="*/ 2436808 w 2436449"/>
              <a:gd name="connsiteY85" fmla="*/ 1744022 h 2186757"/>
              <a:gd name="connsiteX86" fmla="*/ 1675539 w 2436449"/>
              <a:gd name="connsiteY86" fmla="*/ 1744022 h 2186757"/>
              <a:gd name="connsiteX87" fmla="*/ 1675539 w 2436449"/>
              <a:gd name="connsiteY87" fmla="*/ 1896178 h 2186757"/>
              <a:gd name="connsiteX88" fmla="*/ 1675539 w 2436449"/>
              <a:gd name="connsiteY88" fmla="*/ 2186835 h 2186757"/>
              <a:gd name="connsiteX89" fmla="*/ 2436808 w 2436449"/>
              <a:gd name="connsiteY89" fmla="*/ 2186835 h 2186757"/>
              <a:gd name="connsiteX90" fmla="*/ 2436808 w 2436449"/>
              <a:gd name="connsiteY90" fmla="*/ 2034679 h 2186757"/>
              <a:gd name="connsiteX91" fmla="*/ 1675539 w 2436449"/>
              <a:gd name="connsiteY91" fmla="*/ 2034679 h 2186757"/>
              <a:gd name="connsiteX92" fmla="*/ 1675539 w 2436449"/>
              <a:gd name="connsiteY92" fmla="*/ 2186835 h 2186757"/>
              <a:gd name="connsiteX93" fmla="*/ 1026925 w 2436449"/>
              <a:gd name="connsiteY93" fmla="*/ 442891 h 2186757"/>
              <a:gd name="connsiteX94" fmla="*/ 974012 w 2436449"/>
              <a:gd name="connsiteY94" fmla="*/ 290735 h 2186757"/>
              <a:gd name="connsiteX95" fmla="*/ 846 w 2436449"/>
              <a:gd name="connsiteY95" fmla="*/ 290735 h 2186757"/>
              <a:gd name="connsiteX96" fmla="*/ 846 w 2436449"/>
              <a:gd name="connsiteY96" fmla="*/ 442891 h 2186757"/>
              <a:gd name="connsiteX97" fmla="*/ 1026681 w 2436449"/>
              <a:gd name="connsiteY97" fmla="*/ 442891 h 2186757"/>
              <a:gd name="connsiteX98" fmla="*/ 925975 w 2436449"/>
              <a:gd name="connsiteY98" fmla="*/ 152234 h 2186757"/>
              <a:gd name="connsiteX99" fmla="*/ 873062 w 2436449"/>
              <a:gd name="connsiteY99" fmla="*/ 78 h 2186757"/>
              <a:gd name="connsiteX100" fmla="*/ 846 w 2436449"/>
              <a:gd name="connsiteY100" fmla="*/ 78 h 2186757"/>
              <a:gd name="connsiteX101" fmla="*/ 846 w 2436449"/>
              <a:gd name="connsiteY101" fmla="*/ 152234 h 2186757"/>
              <a:gd name="connsiteX102" fmla="*/ 925731 w 2436449"/>
              <a:gd name="connsiteY102" fmla="*/ 152234 h 218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2436449" h="2186757">
                <a:moveTo>
                  <a:pt x="1218583" y="2186835"/>
                </a:moveTo>
                <a:lnTo>
                  <a:pt x="1271740" y="2034679"/>
                </a:lnTo>
                <a:lnTo>
                  <a:pt x="1165914" y="2034679"/>
                </a:lnTo>
                <a:lnTo>
                  <a:pt x="1218583" y="2186835"/>
                </a:lnTo>
                <a:close/>
                <a:moveTo>
                  <a:pt x="1117390" y="1896178"/>
                </a:moveTo>
                <a:lnTo>
                  <a:pt x="1320508" y="1896178"/>
                </a:lnTo>
                <a:lnTo>
                  <a:pt x="1373909" y="1744022"/>
                </a:lnTo>
                <a:lnTo>
                  <a:pt x="1063989" y="1744022"/>
                </a:lnTo>
                <a:lnTo>
                  <a:pt x="1117390" y="1896178"/>
                </a:lnTo>
                <a:close/>
                <a:moveTo>
                  <a:pt x="1015464" y="1605521"/>
                </a:moveTo>
                <a:lnTo>
                  <a:pt x="1422433" y="1605521"/>
                </a:lnTo>
                <a:lnTo>
                  <a:pt x="1475834" y="1453365"/>
                </a:lnTo>
                <a:lnTo>
                  <a:pt x="961820" y="1453365"/>
                </a:lnTo>
                <a:lnTo>
                  <a:pt x="1015221" y="1605521"/>
                </a:lnTo>
                <a:close/>
                <a:moveTo>
                  <a:pt x="913539" y="1314863"/>
                </a:moveTo>
                <a:lnTo>
                  <a:pt x="1524602" y="1314863"/>
                </a:lnTo>
                <a:lnTo>
                  <a:pt x="1578003" y="1162707"/>
                </a:lnTo>
                <a:lnTo>
                  <a:pt x="859894" y="1162707"/>
                </a:lnTo>
                <a:lnTo>
                  <a:pt x="913295" y="1314863"/>
                </a:lnTo>
                <a:close/>
                <a:moveTo>
                  <a:pt x="305646" y="733549"/>
                </a:moveTo>
                <a:lnTo>
                  <a:pt x="1128119" y="733549"/>
                </a:lnTo>
                <a:lnTo>
                  <a:pt x="1075205" y="581393"/>
                </a:lnTo>
                <a:lnTo>
                  <a:pt x="305402" y="581393"/>
                </a:lnTo>
                <a:lnTo>
                  <a:pt x="305402" y="733549"/>
                </a:lnTo>
                <a:close/>
                <a:moveTo>
                  <a:pt x="1411217" y="442891"/>
                </a:moveTo>
                <a:lnTo>
                  <a:pt x="2437052" y="442891"/>
                </a:lnTo>
                <a:lnTo>
                  <a:pt x="2437052" y="290735"/>
                </a:lnTo>
                <a:lnTo>
                  <a:pt x="1464130" y="290735"/>
                </a:lnTo>
                <a:lnTo>
                  <a:pt x="1411217" y="442891"/>
                </a:lnTo>
                <a:close/>
                <a:moveTo>
                  <a:pt x="1565324" y="78"/>
                </a:moveTo>
                <a:lnTo>
                  <a:pt x="1512410" y="152234"/>
                </a:lnTo>
                <a:lnTo>
                  <a:pt x="2437295" y="152234"/>
                </a:lnTo>
                <a:lnTo>
                  <a:pt x="2437295" y="78"/>
                </a:lnTo>
                <a:lnTo>
                  <a:pt x="1565324" y="78"/>
                </a:lnTo>
                <a:close/>
                <a:moveTo>
                  <a:pt x="846" y="2186835"/>
                </a:moveTo>
                <a:lnTo>
                  <a:pt x="762115" y="2186835"/>
                </a:lnTo>
                <a:lnTo>
                  <a:pt x="762115" y="2034679"/>
                </a:lnTo>
                <a:lnTo>
                  <a:pt x="846" y="2034679"/>
                </a:lnTo>
                <a:lnTo>
                  <a:pt x="846" y="2186835"/>
                </a:lnTo>
                <a:close/>
                <a:moveTo>
                  <a:pt x="846" y="1896178"/>
                </a:moveTo>
                <a:lnTo>
                  <a:pt x="762115" y="1896178"/>
                </a:lnTo>
                <a:lnTo>
                  <a:pt x="762115" y="1744022"/>
                </a:lnTo>
                <a:lnTo>
                  <a:pt x="846" y="1744022"/>
                </a:lnTo>
                <a:lnTo>
                  <a:pt x="846" y="1896178"/>
                </a:lnTo>
                <a:close/>
                <a:moveTo>
                  <a:pt x="305402" y="1605521"/>
                </a:moveTo>
                <a:lnTo>
                  <a:pt x="762115" y="1605521"/>
                </a:lnTo>
                <a:lnTo>
                  <a:pt x="762115" y="1453365"/>
                </a:lnTo>
                <a:lnTo>
                  <a:pt x="305402" y="1453365"/>
                </a:lnTo>
                <a:lnTo>
                  <a:pt x="305402" y="1605521"/>
                </a:lnTo>
                <a:close/>
                <a:moveTo>
                  <a:pt x="305402" y="1314863"/>
                </a:moveTo>
                <a:lnTo>
                  <a:pt x="762115" y="1314863"/>
                </a:lnTo>
                <a:lnTo>
                  <a:pt x="762115" y="1162707"/>
                </a:lnTo>
                <a:lnTo>
                  <a:pt x="305402" y="1162707"/>
                </a:lnTo>
                <a:lnTo>
                  <a:pt x="305402" y="1314863"/>
                </a:lnTo>
                <a:close/>
                <a:moveTo>
                  <a:pt x="2132252" y="581393"/>
                </a:moveTo>
                <a:lnTo>
                  <a:pt x="1362693" y="581393"/>
                </a:lnTo>
                <a:lnTo>
                  <a:pt x="1309779" y="733549"/>
                </a:lnTo>
                <a:lnTo>
                  <a:pt x="2132252" y="733549"/>
                </a:lnTo>
                <a:lnTo>
                  <a:pt x="2132252" y="581393"/>
                </a:lnTo>
                <a:close/>
                <a:moveTo>
                  <a:pt x="1675539" y="1024206"/>
                </a:moveTo>
                <a:lnTo>
                  <a:pt x="2132252" y="1024206"/>
                </a:lnTo>
                <a:lnTo>
                  <a:pt x="2132252" y="872050"/>
                </a:lnTo>
                <a:lnTo>
                  <a:pt x="1261499" y="872050"/>
                </a:lnTo>
                <a:lnTo>
                  <a:pt x="1218827" y="995189"/>
                </a:lnTo>
                <a:lnTo>
                  <a:pt x="1175911" y="872050"/>
                </a:lnTo>
                <a:lnTo>
                  <a:pt x="305402" y="872050"/>
                </a:lnTo>
                <a:lnTo>
                  <a:pt x="305402" y="1024206"/>
                </a:lnTo>
                <a:lnTo>
                  <a:pt x="762115" y="1024206"/>
                </a:lnTo>
                <a:lnTo>
                  <a:pt x="762115" y="884242"/>
                </a:lnTo>
                <a:lnTo>
                  <a:pt x="811126" y="1024206"/>
                </a:lnTo>
                <a:lnTo>
                  <a:pt x="1626284" y="1024206"/>
                </a:lnTo>
                <a:lnTo>
                  <a:pt x="1675295" y="884242"/>
                </a:lnTo>
                <a:lnTo>
                  <a:pt x="1675295" y="1024206"/>
                </a:lnTo>
                <a:close/>
                <a:moveTo>
                  <a:pt x="2132252" y="1162707"/>
                </a:moveTo>
                <a:lnTo>
                  <a:pt x="1675539" y="1162707"/>
                </a:lnTo>
                <a:lnTo>
                  <a:pt x="1675539" y="1314863"/>
                </a:lnTo>
                <a:lnTo>
                  <a:pt x="2132252" y="1314863"/>
                </a:lnTo>
                <a:lnTo>
                  <a:pt x="2132252" y="1162707"/>
                </a:lnTo>
                <a:close/>
                <a:moveTo>
                  <a:pt x="1675539" y="1605521"/>
                </a:moveTo>
                <a:lnTo>
                  <a:pt x="2132252" y="1605521"/>
                </a:lnTo>
                <a:lnTo>
                  <a:pt x="2132252" y="1453365"/>
                </a:lnTo>
                <a:lnTo>
                  <a:pt x="1675539" y="1453365"/>
                </a:lnTo>
                <a:lnTo>
                  <a:pt x="1675539" y="1605521"/>
                </a:lnTo>
                <a:close/>
                <a:moveTo>
                  <a:pt x="1675539" y="1896178"/>
                </a:moveTo>
                <a:lnTo>
                  <a:pt x="2436808" y="1896178"/>
                </a:lnTo>
                <a:lnTo>
                  <a:pt x="2436808" y="1744022"/>
                </a:lnTo>
                <a:lnTo>
                  <a:pt x="1675539" y="1744022"/>
                </a:lnTo>
                <a:lnTo>
                  <a:pt x="1675539" y="1896178"/>
                </a:lnTo>
                <a:close/>
                <a:moveTo>
                  <a:pt x="1675539" y="2186835"/>
                </a:moveTo>
                <a:lnTo>
                  <a:pt x="2436808" y="2186835"/>
                </a:lnTo>
                <a:lnTo>
                  <a:pt x="2436808" y="2034679"/>
                </a:lnTo>
                <a:lnTo>
                  <a:pt x="1675539" y="2034679"/>
                </a:lnTo>
                <a:lnTo>
                  <a:pt x="1675539" y="2186835"/>
                </a:lnTo>
                <a:close/>
                <a:moveTo>
                  <a:pt x="1026925" y="442891"/>
                </a:moveTo>
                <a:lnTo>
                  <a:pt x="974012" y="290735"/>
                </a:lnTo>
                <a:lnTo>
                  <a:pt x="846" y="290735"/>
                </a:lnTo>
                <a:lnTo>
                  <a:pt x="846" y="442891"/>
                </a:lnTo>
                <a:lnTo>
                  <a:pt x="1026681" y="442891"/>
                </a:lnTo>
                <a:close/>
                <a:moveTo>
                  <a:pt x="925975" y="152234"/>
                </a:moveTo>
                <a:lnTo>
                  <a:pt x="873062" y="78"/>
                </a:lnTo>
                <a:lnTo>
                  <a:pt x="846" y="78"/>
                </a:lnTo>
                <a:lnTo>
                  <a:pt x="846" y="152234"/>
                </a:lnTo>
                <a:lnTo>
                  <a:pt x="925731" y="152234"/>
                </a:lnTo>
                <a:close/>
              </a:path>
            </a:pathLst>
          </a:custGeom>
          <a:solidFill>
            <a:srgbClr val="08BDBA"/>
          </a:solidFill>
          <a:ln w="2438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39BC78B-C2FE-FAA5-A6D1-5690950A4B3F}"/>
              </a:ext>
            </a:extLst>
          </p:cNvPr>
          <p:cNvSpPr/>
          <p:nvPr userDrawn="1"/>
        </p:nvSpPr>
        <p:spPr>
          <a:xfrm>
            <a:off x="12843721" y="3276189"/>
            <a:ext cx="2743337" cy="2743337"/>
          </a:xfrm>
          <a:custGeom>
            <a:avLst/>
            <a:gdLst>
              <a:gd name="connsiteX0" fmla="*/ 2438431 w 2438400"/>
              <a:gd name="connsiteY0" fmla="*/ 2438687 h 2438400"/>
              <a:gd name="connsiteX1" fmla="*/ 2438431 w 2438400"/>
              <a:gd name="connsiteY1" fmla="*/ 287 h 2438400"/>
              <a:gd name="connsiteX2" fmla="*/ 1219231 w 2438400"/>
              <a:gd name="connsiteY2" fmla="*/ 1219487 h 2438400"/>
              <a:gd name="connsiteX3" fmla="*/ 31 w 2438400"/>
              <a:gd name="connsiteY3" fmla="*/ 287 h 2438400"/>
              <a:gd name="connsiteX4" fmla="*/ 31 w 2438400"/>
              <a:gd name="connsiteY4" fmla="*/ 2438687 h 2438400"/>
              <a:gd name="connsiteX5" fmla="*/ 1219231 w 2438400"/>
              <a:gd name="connsiteY5" fmla="*/ 1219487 h 2438400"/>
              <a:gd name="connsiteX6" fmla="*/ 2438431 w 2438400"/>
              <a:gd name="connsiteY6" fmla="*/ 2438687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8400" h="2438400">
                <a:moveTo>
                  <a:pt x="2438431" y="2438687"/>
                </a:moveTo>
                <a:lnTo>
                  <a:pt x="2438431" y="287"/>
                </a:lnTo>
                <a:lnTo>
                  <a:pt x="1219231" y="1219487"/>
                </a:lnTo>
                <a:lnTo>
                  <a:pt x="31" y="287"/>
                </a:lnTo>
                <a:lnTo>
                  <a:pt x="31" y="2438687"/>
                </a:lnTo>
                <a:lnTo>
                  <a:pt x="1219231" y="1219487"/>
                </a:lnTo>
                <a:lnTo>
                  <a:pt x="2438431" y="2438687"/>
                </a:lnTo>
                <a:close/>
              </a:path>
            </a:pathLst>
          </a:custGeom>
          <a:solidFill>
            <a:srgbClr val="A8A8A8"/>
          </a:solidFill>
          <a:ln w="1250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03C1FD5E-FA2F-D865-388F-6EA7ABBDA346}"/>
              </a:ext>
            </a:extLst>
          </p:cNvPr>
          <p:cNvSpPr/>
          <p:nvPr userDrawn="1"/>
        </p:nvSpPr>
        <p:spPr>
          <a:xfrm>
            <a:off x="21073732" y="8762863"/>
            <a:ext cx="2743337" cy="2743337"/>
          </a:xfrm>
          <a:custGeom>
            <a:avLst/>
            <a:gdLst>
              <a:gd name="connsiteX0" fmla="*/ 1219999 w 2438400"/>
              <a:gd name="connsiteY0" fmla="*/ 2439199 h 2438400"/>
              <a:gd name="connsiteX1" fmla="*/ 799 w 2438400"/>
              <a:gd name="connsiteY1" fmla="*/ 1219999 h 2438400"/>
              <a:gd name="connsiteX2" fmla="*/ 799 w 2438400"/>
              <a:gd name="connsiteY2" fmla="*/ 2439199 h 2438400"/>
              <a:gd name="connsiteX3" fmla="*/ 1219999 w 2438400"/>
              <a:gd name="connsiteY3" fmla="*/ 2439199 h 2438400"/>
              <a:gd name="connsiteX4" fmla="*/ 1219999 w 2438400"/>
              <a:gd name="connsiteY4" fmla="*/ 2439199 h 2438400"/>
              <a:gd name="connsiteX5" fmla="*/ 2439199 w 2438400"/>
              <a:gd name="connsiteY5" fmla="*/ 1219999 h 2438400"/>
              <a:gd name="connsiteX6" fmla="*/ 2439199 w 2438400"/>
              <a:gd name="connsiteY6" fmla="*/ 2439199 h 2438400"/>
              <a:gd name="connsiteX7" fmla="*/ 1219999 w 2438400"/>
              <a:gd name="connsiteY7" fmla="*/ 2439199 h 2438400"/>
              <a:gd name="connsiteX8" fmla="*/ 2439199 w 2438400"/>
              <a:gd name="connsiteY8" fmla="*/ 799 h 2438400"/>
              <a:gd name="connsiteX9" fmla="*/ 2439199 w 2438400"/>
              <a:gd name="connsiteY9" fmla="*/ 1219999 h 2438400"/>
              <a:gd name="connsiteX10" fmla="*/ 1219999 w 2438400"/>
              <a:gd name="connsiteY10" fmla="*/ 799 h 2438400"/>
              <a:gd name="connsiteX11" fmla="*/ 799 w 2438400"/>
              <a:gd name="connsiteY11" fmla="*/ 1219999 h 2438400"/>
              <a:gd name="connsiteX12" fmla="*/ 799 w 2438400"/>
              <a:gd name="connsiteY12" fmla="*/ 799 h 2438400"/>
              <a:gd name="connsiteX13" fmla="*/ 1219873 w 2438400"/>
              <a:gd name="connsiteY13" fmla="*/ 799 h 2438400"/>
              <a:gd name="connsiteX14" fmla="*/ 1219873 w 2438400"/>
              <a:gd name="connsiteY14" fmla="*/ 799 h 2438400"/>
              <a:gd name="connsiteX15" fmla="*/ 2439199 w 2438400"/>
              <a:gd name="connsiteY15" fmla="*/ 799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38400" h="2438400">
                <a:moveTo>
                  <a:pt x="1219999" y="2439199"/>
                </a:moveTo>
                <a:lnTo>
                  <a:pt x="799" y="1219999"/>
                </a:lnTo>
                <a:lnTo>
                  <a:pt x="799" y="2439199"/>
                </a:lnTo>
                <a:cubicBezTo>
                  <a:pt x="799" y="2439199"/>
                  <a:pt x="1219999" y="2439199"/>
                  <a:pt x="1219999" y="2439199"/>
                </a:cubicBezTo>
                <a:close/>
                <a:moveTo>
                  <a:pt x="1219999" y="2439199"/>
                </a:moveTo>
                <a:lnTo>
                  <a:pt x="2439199" y="1219999"/>
                </a:lnTo>
                <a:lnTo>
                  <a:pt x="2439199" y="2439199"/>
                </a:lnTo>
                <a:lnTo>
                  <a:pt x="1219999" y="2439199"/>
                </a:lnTo>
                <a:close/>
                <a:moveTo>
                  <a:pt x="2439199" y="799"/>
                </a:moveTo>
                <a:lnTo>
                  <a:pt x="2439199" y="1219999"/>
                </a:lnTo>
                <a:lnTo>
                  <a:pt x="1219999" y="799"/>
                </a:lnTo>
                <a:lnTo>
                  <a:pt x="799" y="1219999"/>
                </a:lnTo>
                <a:lnTo>
                  <a:pt x="799" y="799"/>
                </a:lnTo>
                <a:lnTo>
                  <a:pt x="1219873" y="799"/>
                </a:lnTo>
                <a:lnTo>
                  <a:pt x="1219873" y="799"/>
                </a:lnTo>
                <a:cubicBezTo>
                  <a:pt x="1219873" y="799"/>
                  <a:pt x="2439199" y="799"/>
                  <a:pt x="2439199" y="799"/>
                </a:cubicBezTo>
                <a:close/>
              </a:path>
            </a:pathLst>
          </a:custGeom>
          <a:solidFill>
            <a:srgbClr val="A56EFF"/>
          </a:solidFill>
          <a:ln w="12505" cap="flat">
            <a:noFill/>
            <a:prstDash val="solid"/>
            <a:miter/>
          </a:ln>
        </p:spPr>
        <p:txBody>
          <a:bodyPr rtlCol="0" anchor="ctr"/>
          <a:lstStyle/>
          <a:p>
            <a:endParaRPr lang="en-US"/>
          </a:p>
        </p:txBody>
      </p:sp>
      <p:grpSp>
        <p:nvGrpSpPr>
          <p:cNvPr id="15" name="Graphic 10">
            <a:extLst>
              <a:ext uri="{FF2B5EF4-FFF2-40B4-BE49-F238E27FC236}">
                <a16:creationId xmlns:a16="http://schemas.microsoft.com/office/drawing/2014/main" id="{F71294A1-D561-8274-2745-A0371A91C47C}"/>
              </a:ext>
            </a:extLst>
          </p:cNvPr>
          <p:cNvGrpSpPr/>
          <p:nvPr userDrawn="1"/>
        </p:nvGrpSpPr>
        <p:grpSpPr>
          <a:xfrm>
            <a:off x="12843721" y="6019526"/>
            <a:ext cx="2743337" cy="2743337"/>
            <a:chOff x="-11971338" y="6553200"/>
            <a:chExt cx="2438400" cy="2438400"/>
          </a:xfrm>
          <a:solidFill>
            <a:schemeClr val="accent1"/>
          </a:solidFill>
        </p:grpSpPr>
        <p:sp>
          <p:nvSpPr>
            <p:cNvPr id="16" name="Freeform: Shape 15">
              <a:extLst>
                <a:ext uri="{FF2B5EF4-FFF2-40B4-BE49-F238E27FC236}">
                  <a16:creationId xmlns:a16="http://schemas.microsoft.com/office/drawing/2014/main" id="{9ED1C6BA-968E-45CB-B15E-5823AE503F40}"/>
                </a:ext>
              </a:extLst>
            </p:cNvPr>
            <p:cNvSpPr/>
            <p:nvPr/>
          </p:nvSpPr>
          <p:spPr>
            <a:xfrm>
              <a:off x="-11971338" y="6553200"/>
              <a:ext cx="2438400" cy="2438400"/>
            </a:xfrm>
            <a:custGeom>
              <a:avLst/>
              <a:gdLst>
                <a:gd name="connsiteX0" fmla="*/ 2438431 w 2438400"/>
                <a:gd name="connsiteY0" fmla="*/ 2438943 h 2438400"/>
                <a:gd name="connsiteX1" fmla="*/ 31 w 2438400"/>
                <a:gd name="connsiteY1" fmla="*/ 2438943 h 2438400"/>
                <a:gd name="connsiteX2" fmla="*/ 1219231 w 2438400"/>
                <a:gd name="connsiteY2" fmla="*/ 1219743 h 2438400"/>
                <a:gd name="connsiteX3" fmla="*/ 1219231 w 2438400"/>
                <a:gd name="connsiteY3" fmla="*/ 2438943 h 2438400"/>
                <a:gd name="connsiteX4" fmla="*/ 2438431 w 2438400"/>
                <a:gd name="connsiteY4" fmla="*/ 1219743 h 2438400"/>
                <a:gd name="connsiteX5" fmla="*/ 2438431 w 2438400"/>
                <a:gd name="connsiteY5" fmla="*/ 2438943 h 2438400"/>
                <a:gd name="connsiteX6" fmla="*/ 1219231 w 2438400"/>
                <a:gd name="connsiteY6" fmla="*/ 543 h 2438400"/>
                <a:gd name="connsiteX7" fmla="*/ 31 w 2438400"/>
                <a:gd name="connsiteY7" fmla="*/ 543 h 2438400"/>
                <a:gd name="connsiteX8" fmla="*/ 1219231 w 2438400"/>
                <a:gd name="connsiteY8" fmla="*/ 1219743 h 2438400"/>
                <a:gd name="connsiteX9" fmla="*/ 1219231 w 2438400"/>
                <a:gd name="connsiteY9" fmla="*/ 543 h 2438400"/>
                <a:gd name="connsiteX10" fmla="*/ 2438431 w 2438400"/>
                <a:gd name="connsiteY10" fmla="*/ 1219743 h 2438400"/>
                <a:gd name="connsiteX11" fmla="*/ 2438431 w 2438400"/>
                <a:gd name="connsiteY11" fmla="*/ 543 h 2438400"/>
                <a:gd name="connsiteX12" fmla="*/ 1219231 w 2438400"/>
                <a:gd name="connsiteY12" fmla="*/ 543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8400" h="2438400">
                  <a:moveTo>
                    <a:pt x="2438431" y="2438943"/>
                  </a:moveTo>
                  <a:lnTo>
                    <a:pt x="31" y="2438943"/>
                  </a:lnTo>
                  <a:lnTo>
                    <a:pt x="1219231" y="1219743"/>
                  </a:lnTo>
                  <a:lnTo>
                    <a:pt x="1219231" y="2438943"/>
                  </a:lnTo>
                  <a:lnTo>
                    <a:pt x="2438431" y="1219743"/>
                  </a:lnTo>
                  <a:lnTo>
                    <a:pt x="2438431" y="2438943"/>
                  </a:lnTo>
                  <a:close/>
                  <a:moveTo>
                    <a:pt x="1219231" y="543"/>
                  </a:moveTo>
                  <a:lnTo>
                    <a:pt x="31" y="543"/>
                  </a:lnTo>
                  <a:lnTo>
                    <a:pt x="1219231" y="1219743"/>
                  </a:lnTo>
                  <a:lnTo>
                    <a:pt x="1219231" y="543"/>
                  </a:lnTo>
                  <a:lnTo>
                    <a:pt x="2438431" y="1219743"/>
                  </a:lnTo>
                  <a:lnTo>
                    <a:pt x="2438431" y="543"/>
                  </a:lnTo>
                  <a:lnTo>
                    <a:pt x="1219231" y="543"/>
                  </a:lnTo>
                  <a:close/>
                </a:path>
              </a:pathLst>
            </a:custGeom>
            <a:grpFill/>
            <a:ln w="1250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E54A2EC-45AA-16B3-D94A-19E2DD4C27C8}"/>
                </a:ext>
              </a:extLst>
            </p:cNvPr>
            <p:cNvSpPr/>
            <p:nvPr/>
          </p:nvSpPr>
          <p:spPr>
            <a:xfrm>
              <a:off x="-11971338" y="6553200"/>
              <a:ext cx="2438400" cy="2438400"/>
            </a:xfrm>
            <a:custGeom>
              <a:avLst/>
              <a:gdLst>
                <a:gd name="connsiteX0" fmla="*/ 2438431 w 2438400"/>
                <a:gd name="connsiteY0" fmla="*/ 2438943 h 2438400"/>
                <a:gd name="connsiteX1" fmla="*/ 31 w 2438400"/>
                <a:gd name="connsiteY1" fmla="*/ 2438943 h 2438400"/>
                <a:gd name="connsiteX2" fmla="*/ 1219231 w 2438400"/>
                <a:gd name="connsiteY2" fmla="*/ 1219743 h 2438400"/>
                <a:gd name="connsiteX3" fmla="*/ 1219231 w 2438400"/>
                <a:gd name="connsiteY3" fmla="*/ 2438943 h 2438400"/>
                <a:gd name="connsiteX4" fmla="*/ 2438431 w 2438400"/>
                <a:gd name="connsiteY4" fmla="*/ 1219743 h 2438400"/>
                <a:gd name="connsiteX5" fmla="*/ 2438431 w 2438400"/>
                <a:gd name="connsiteY5" fmla="*/ 2438943 h 2438400"/>
                <a:gd name="connsiteX6" fmla="*/ 1219231 w 2438400"/>
                <a:gd name="connsiteY6" fmla="*/ 543 h 2438400"/>
                <a:gd name="connsiteX7" fmla="*/ 31 w 2438400"/>
                <a:gd name="connsiteY7" fmla="*/ 543 h 2438400"/>
                <a:gd name="connsiteX8" fmla="*/ 1219231 w 2438400"/>
                <a:gd name="connsiteY8" fmla="*/ 1219743 h 2438400"/>
                <a:gd name="connsiteX9" fmla="*/ 1219231 w 2438400"/>
                <a:gd name="connsiteY9" fmla="*/ 543 h 2438400"/>
                <a:gd name="connsiteX10" fmla="*/ 2438431 w 2438400"/>
                <a:gd name="connsiteY10" fmla="*/ 1219743 h 2438400"/>
                <a:gd name="connsiteX11" fmla="*/ 2438431 w 2438400"/>
                <a:gd name="connsiteY11" fmla="*/ 543 h 2438400"/>
                <a:gd name="connsiteX12" fmla="*/ 1219231 w 2438400"/>
                <a:gd name="connsiteY12" fmla="*/ 543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8400" h="2438400">
                  <a:moveTo>
                    <a:pt x="2438431" y="2438943"/>
                  </a:moveTo>
                  <a:lnTo>
                    <a:pt x="31" y="2438943"/>
                  </a:lnTo>
                  <a:lnTo>
                    <a:pt x="1219231" y="1219743"/>
                  </a:lnTo>
                  <a:lnTo>
                    <a:pt x="1219231" y="2438943"/>
                  </a:lnTo>
                  <a:lnTo>
                    <a:pt x="2438431" y="1219743"/>
                  </a:lnTo>
                  <a:lnTo>
                    <a:pt x="2438431" y="2438943"/>
                  </a:lnTo>
                  <a:close/>
                  <a:moveTo>
                    <a:pt x="1219231" y="543"/>
                  </a:moveTo>
                  <a:lnTo>
                    <a:pt x="31" y="543"/>
                  </a:lnTo>
                  <a:lnTo>
                    <a:pt x="1219231" y="1219743"/>
                  </a:lnTo>
                  <a:lnTo>
                    <a:pt x="1219231" y="543"/>
                  </a:lnTo>
                  <a:lnTo>
                    <a:pt x="2438431" y="1219743"/>
                  </a:lnTo>
                  <a:lnTo>
                    <a:pt x="2438431" y="543"/>
                  </a:lnTo>
                  <a:lnTo>
                    <a:pt x="1219231" y="543"/>
                  </a:lnTo>
                  <a:close/>
                </a:path>
              </a:pathLst>
            </a:custGeom>
            <a:grpFill/>
            <a:ln w="12505" cap="flat">
              <a:noFill/>
              <a:prstDash val="solid"/>
              <a:miter/>
            </a:ln>
          </p:spPr>
          <p:txBody>
            <a:bodyPr rtlCol="0" anchor="ctr"/>
            <a:lstStyle/>
            <a:p>
              <a:endParaRPr lang="en-US"/>
            </a:p>
          </p:txBody>
        </p:sp>
      </p:grpSp>
      <p:grpSp>
        <p:nvGrpSpPr>
          <p:cNvPr id="18" name="Graphic 10">
            <a:extLst>
              <a:ext uri="{FF2B5EF4-FFF2-40B4-BE49-F238E27FC236}">
                <a16:creationId xmlns:a16="http://schemas.microsoft.com/office/drawing/2014/main" id="{A0E8D683-51E2-5DFD-D924-258CC239F0E4}"/>
              </a:ext>
            </a:extLst>
          </p:cNvPr>
          <p:cNvGrpSpPr/>
          <p:nvPr userDrawn="1"/>
        </p:nvGrpSpPr>
        <p:grpSpPr>
          <a:xfrm>
            <a:off x="12843721" y="8762863"/>
            <a:ext cx="2743337" cy="2743337"/>
            <a:chOff x="-11971338" y="8991600"/>
            <a:chExt cx="2438400" cy="2438400"/>
          </a:xfrm>
          <a:solidFill>
            <a:srgbClr val="82CFFF"/>
          </a:solidFill>
        </p:grpSpPr>
        <p:sp>
          <p:nvSpPr>
            <p:cNvPr id="19" name="Freeform: Shape 18">
              <a:extLst>
                <a:ext uri="{FF2B5EF4-FFF2-40B4-BE49-F238E27FC236}">
                  <a16:creationId xmlns:a16="http://schemas.microsoft.com/office/drawing/2014/main" id="{417895E1-E6A7-3F2D-9D84-47A324CB622E}"/>
                </a:ext>
              </a:extLst>
            </p:cNvPr>
            <p:cNvSpPr/>
            <p:nvPr/>
          </p:nvSpPr>
          <p:spPr>
            <a:xfrm>
              <a:off x="-11971338" y="8991600"/>
              <a:ext cx="2438400" cy="2438400"/>
            </a:xfrm>
            <a:custGeom>
              <a:avLst/>
              <a:gdLst>
                <a:gd name="connsiteX0" fmla="*/ 357162 w 2438400"/>
                <a:gd name="connsiteY0" fmla="*/ 1577130 h 2438400"/>
                <a:gd name="connsiteX1" fmla="*/ 31 w 2438400"/>
                <a:gd name="connsiteY1" fmla="*/ 2439199 h 2438400"/>
                <a:gd name="connsiteX2" fmla="*/ 2438431 w 2438400"/>
                <a:gd name="connsiteY2" fmla="*/ 2439199 h 2438400"/>
                <a:gd name="connsiteX3" fmla="*/ 2081299 w 2438400"/>
                <a:gd name="connsiteY3" fmla="*/ 1577130 h 2438400"/>
                <a:gd name="connsiteX4" fmla="*/ 1219231 w 2438400"/>
                <a:gd name="connsiteY4" fmla="*/ 1219999 h 2438400"/>
                <a:gd name="connsiteX5" fmla="*/ 357162 w 2438400"/>
                <a:gd name="connsiteY5" fmla="*/ 1577130 h 2438400"/>
                <a:gd name="connsiteX6" fmla="*/ 357162 w 2438400"/>
                <a:gd name="connsiteY6" fmla="*/ 862992 h 2438400"/>
                <a:gd name="connsiteX7" fmla="*/ 31 w 2438400"/>
                <a:gd name="connsiteY7" fmla="*/ 799 h 2438400"/>
                <a:gd name="connsiteX8" fmla="*/ 2438431 w 2438400"/>
                <a:gd name="connsiteY8" fmla="*/ 799 h 2438400"/>
                <a:gd name="connsiteX9" fmla="*/ 2081299 w 2438400"/>
                <a:gd name="connsiteY9" fmla="*/ 862867 h 2438400"/>
                <a:gd name="connsiteX10" fmla="*/ 1219231 w 2438400"/>
                <a:gd name="connsiteY10" fmla="*/ 1219999 h 2438400"/>
                <a:gd name="connsiteX11" fmla="*/ 357162 w 2438400"/>
                <a:gd name="connsiteY11" fmla="*/ 862867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38400" h="2438400">
                  <a:moveTo>
                    <a:pt x="357162" y="1577130"/>
                  </a:moveTo>
                  <a:cubicBezTo>
                    <a:pt x="128453" y="1805715"/>
                    <a:pt x="31" y="2115829"/>
                    <a:pt x="31" y="2439199"/>
                  </a:cubicBezTo>
                  <a:lnTo>
                    <a:pt x="2438431" y="2439199"/>
                  </a:lnTo>
                  <a:cubicBezTo>
                    <a:pt x="2438431" y="2115829"/>
                    <a:pt x="2310008" y="1805715"/>
                    <a:pt x="2081299" y="1577130"/>
                  </a:cubicBezTo>
                  <a:cubicBezTo>
                    <a:pt x="1852714" y="1348546"/>
                    <a:pt x="1542600" y="1219999"/>
                    <a:pt x="1219231" y="1219999"/>
                  </a:cubicBezTo>
                  <a:cubicBezTo>
                    <a:pt x="895861" y="1219999"/>
                    <a:pt x="585747" y="1348421"/>
                    <a:pt x="357162" y="1577130"/>
                  </a:cubicBezTo>
                  <a:close/>
                  <a:moveTo>
                    <a:pt x="357162" y="862992"/>
                  </a:moveTo>
                  <a:cubicBezTo>
                    <a:pt x="128453" y="634282"/>
                    <a:pt x="31" y="324168"/>
                    <a:pt x="31" y="799"/>
                  </a:cubicBezTo>
                  <a:lnTo>
                    <a:pt x="2438431" y="799"/>
                  </a:lnTo>
                  <a:cubicBezTo>
                    <a:pt x="2438431" y="324168"/>
                    <a:pt x="2310008" y="634282"/>
                    <a:pt x="2081299" y="862867"/>
                  </a:cubicBezTo>
                  <a:cubicBezTo>
                    <a:pt x="1852714" y="1091451"/>
                    <a:pt x="1542600" y="1219999"/>
                    <a:pt x="1219231" y="1219999"/>
                  </a:cubicBezTo>
                  <a:cubicBezTo>
                    <a:pt x="895861" y="1219999"/>
                    <a:pt x="585747" y="1091576"/>
                    <a:pt x="357162" y="862867"/>
                  </a:cubicBezTo>
                  <a:close/>
                </a:path>
              </a:pathLst>
            </a:custGeom>
            <a:solidFill>
              <a:srgbClr val="82CFFF"/>
            </a:solidFill>
            <a:ln w="1250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D6873E8-2C30-9E1F-B8C4-51C2CA7B8DA4}"/>
                </a:ext>
              </a:extLst>
            </p:cNvPr>
            <p:cNvSpPr/>
            <p:nvPr/>
          </p:nvSpPr>
          <p:spPr>
            <a:xfrm>
              <a:off x="-11971338" y="8991600"/>
              <a:ext cx="2438400" cy="2438400"/>
            </a:xfrm>
            <a:custGeom>
              <a:avLst/>
              <a:gdLst>
                <a:gd name="connsiteX0" fmla="*/ 357162 w 2438400"/>
                <a:gd name="connsiteY0" fmla="*/ 1577130 h 2438400"/>
                <a:gd name="connsiteX1" fmla="*/ 31 w 2438400"/>
                <a:gd name="connsiteY1" fmla="*/ 2439199 h 2438400"/>
                <a:gd name="connsiteX2" fmla="*/ 2438431 w 2438400"/>
                <a:gd name="connsiteY2" fmla="*/ 2439199 h 2438400"/>
                <a:gd name="connsiteX3" fmla="*/ 2081299 w 2438400"/>
                <a:gd name="connsiteY3" fmla="*/ 1577130 h 2438400"/>
                <a:gd name="connsiteX4" fmla="*/ 1219231 w 2438400"/>
                <a:gd name="connsiteY4" fmla="*/ 1219999 h 2438400"/>
                <a:gd name="connsiteX5" fmla="*/ 357162 w 2438400"/>
                <a:gd name="connsiteY5" fmla="*/ 1577130 h 2438400"/>
                <a:gd name="connsiteX6" fmla="*/ 357162 w 2438400"/>
                <a:gd name="connsiteY6" fmla="*/ 862992 h 2438400"/>
                <a:gd name="connsiteX7" fmla="*/ 31 w 2438400"/>
                <a:gd name="connsiteY7" fmla="*/ 799 h 2438400"/>
                <a:gd name="connsiteX8" fmla="*/ 2438431 w 2438400"/>
                <a:gd name="connsiteY8" fmla="*/ 799 h 2438400"/>
                <a:gd name="connsiteX9" fmla="*/ 2081299 w 2438400"/>
                <a:gd name="connsiteY9" fmla="*/ 862867 h 2438400"/>
                <a:gd name="connsiteX10" fmla="*/ 1219231 w 2438400"/>
                <a:gd name="connsiteY10" fmla="*/ 1219999 h 2438400"/>
                <a:gd name="connsiteX11" fmla="*/ 357162 w 2438400"/>
                <a:gd name="connsiteY11" fmla="*/ 862867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38400" h="2438400">
                  <a:moveTo>
                    <a:pt x="357162" y="1577130"/>
                  </a:moveTo>
                  <a:cubicBezTo>
                    <a:pt x="128453" y="1805715"/>
                    <a:pt x="31" y="2115829"/>
                    <a:pt x="31" y="2439199"/>
                  </a:cubicBezTo>
                  <a:lnTo>
                    <a:pt x="2438431" y="2439199"/>
                  </a:lnTo>
                  <a:cubicBezTo>
                    <a:pt x="2438431" y="2115829"/>
                    <a:pt x="2310008" y="1805715"/>
                    <a:pt x="2081299" y="1577130"/>
                  </a:cubicBezTo>
                  <a:cubicBezTo>
                    <a:pt x="1852714" y="1348546"/>
                    <a:pt x="1542600" y="1219999"/>
                    <a:pt x="1219231" y="1219999"/>
                  </a:cubicBezTo>
                  <a:cubicBezTo>
                    <a:pt x="895861" y="1219999"/>
                    <a:pt x="585747" y="1348421"/>
                    <a:pt x="357162" y="1577130"/>
                  </a:cubicBezTo>
                  <a:close/>
                  <a:moveTo>
                    <a:pt x="357162" y="862992"/>
                  </a:moveTo>
                  <a:cubicBezTo>
                    <a:pt x="128453" y="634282"/>
                    <a:pt x="31" y="324168"/>
                    <a:pt x="31" y="799"/>
                  </a:cubicBezTo>
                  <a:lnTo>
                    <a:pt x="2438431" y="799"/>
                  </a:lnTo>
                  <a:cubicBezTo>
                    <a:pt x="2438431" y="324168"/>
                    <a:pt x="2310008" y="634282"/>
                    <a:pt x="2081299" y="862867"/>
                  </a:cubicBezTo>
                  <a:cubicBezTo>
                    <a:pt x="1852714" y="1091451"/>
                    <a:pt x="1542600" y="1219999"/>
                    <a:pt x="1219231" y="1219999"/>
                  </a:cubicBezTo>
                  <a:cubicBezTo>
                    <a:pt x="895861" y="1219999"/>
                    <a:pt x="585747" y="1091576"/>
                    <a:pt x="357162" y="862867"/>
                  </a:cubicBezTo>
                  <a:close/>
                </a:path>
              </a:pathLst>
            </a:custGeom>
            <a:solidFill>
              <a:srgbClr val="82CFFF"/>
            </a:solidFill>
            <a:ln w="12505" cap="flat">
              <a:noFill/>
              <a:prstDash val="solid"/>
              <a:miter/>
            </a:ln>
          </p:spPr>
          <p:txBody>
            <a:bodyPr rtlCol="0" anchor="ctr"/>
            <a:lstStyle/>
            <a:p>
              <a:endParaRPr lang="en-US"/>
            </a:p>
          </p:txBody>
        </p:sp>
      </p:grpSp>
      <p:grpSp>
        <p:nvGrpSpPr>
          <p:cNvPr id="21" name="Graphic 10">
            <a:extLst>
              <a:ext uri="{FF2B5EF4-FFF2-40B4-BE49-F238E27FC236}">
                <a16:creationId xmlns:a16="http://schemas.microsoft.com/office/drawing/2014/main" id="{60C5586C-C2A6-5473-EF69-A3706BC6F368}"/>
              </a:ext>
            </a:extLst>
          </p:cNvPr>
          <p:cNvGrpSpPr/>
          <p:nvPr userDrawn="1"/>
        </p:nvGrpSpPr>
        <p:grpSpPr>
          <a:xfrm>
            <a:off x="18330395" y="8762863"/>
            <a:ext cx="2743337" cy="2743337"/>
            <a:chOff x="-7094538" y="8991600"/>
            <a:chExt cx="2438400" cy="2438400"/>
          </a:xfrm>
          <a:solidFill>
            <a:srgbClr val="08BDBA"/>
          </a:solidFill>
        </p:grpSpPr>
        <p:sp>
          <p:nvSpPr>
            <p:cNvPr id="22" name="Freeform: Shape 21">
              <a:extLst>
                <a:ext uri="{FF2B5EF4-FFF2-40B4-BE49-F238E27FC236}">
                  <a16:creationId xmlns:a16="http://schemas.microsoft.com/office/drawing/2014/main" id="{6407E751-2BC6-22BD-425F-D246D0BA0BF2}"/>
                </a:ext>
              </a:extLst>
            </p:cNvPr>
            <p:cNvSpPr/>
            <p:nvPr/>
          </p:nvSpPr>
          <p:spPr>
            <a:xfrm>
              <a:off x="-7094538" y="8991600"/>
              <a:ext cx="2438400" cy="2438400"/>
            </a:xfrm>
            <a:custGeom>
              <a:avLst/>
              <a:gdLst>
                <a:gd name="connsiteX0" fmla="*/ 1219743 w 2438400"/>
                <a:gd name="connsiteY0" fmla="*/ 2439199 h 2438400"/>
                <a:gd name="connsiteX1" fmla="*/ 1219743 w 2438400"/>
                <a:gd name="connsiteY1" fmla="*/ 799 h 2438400"/>
                <a:gd name="connsiteX2" fmla="*/ 2438943 w 2438400"/>
                <a:gd name="connsiteY2" fmla="*/ 1219999 h 2438400"/>
                <a:gd name="connsiteX3" fmla="*/ 1219743 w 2438400"/>
                <a:gd name="connsiteY3" fmla="*/ 2439199 h 2438400"/>
                <a:gd name="connsiteX4" fmla="*/ 543 w 2438400"/>
                <a:gd name="connsiteY4" fmla="*/ 2439199 h 2438400"/>
                <a:gd name="connsiteX5" fmla="*/ 543 w 2438400"/>
                <a:gd name="connsiteY5" fmla="*/ 799 h 2438400"/>
                <a:gd name="connsiteX6" fmla="*/ 1219743 w 2438400"/>
                <a:gd name="connsiteY6" fmla="*/ 1219999 h 2438400"/>
                <a:gd name="connsiteX7" fmla="*/ 543 w 2438400"/>
                <a:gd name="connsiteY7" fmla="*/ 2439199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8400" h="2438400">
                  <a:moveTo>
                    <a:pt x="1219743" y="2439199"/>
                  </a:moveTo>
                  <a:lnTo>
                    <a:pt x="1219743" y="799"/>
                  </a:lnTo>
                  <a:lnTo>
                    <a:pt x="2438943" y="1219999"/>
                  </a:lnTo>
                  <a:lnTo>
                    <a:pt x="1219743" y="2439199"/>
                  </a:lnTo>
                  <a:close/>
                  <a:moveTo>
                    <a:pt x="543" y="2439199"/>
                  </a:moveTo>
                  <a:lnTo>
                    <a:pt x="543" y="799"/>
                  </a:lnTo>
                  <a:lnTo>
                    <a:pt x="1219743" y="1219999"/>
                  </a:lnTo>
                  <a:lnTo>
                    <a:pt x="543" y="2439199"/>
                  </a:lnTo>
                  <a:close/>
                </a:path>
              </a:pathLst>
            </a:custGeom>
            <a:solidFill>
              <a:srgbClr val="08BDBA"/>
            </a:solidFill>
            <a:ln w="1250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CF14A94-CADF-212B-BB95-6D91CFD86EE3}"/>
                </a:ext>
              </a:extLst>
            </p:cNvPr>
            <p:cNvSpPr/>
            <p:nvPr/>
          </p:nvSpPr>
          <p:spPr>
            <a:xfrm>
              <a:off x="-7094538" y="8991600"/>
              <a:ext cx="2438400" cy="2438400"/>
            </a:xfrm>
            <a:custGeom>
              <a:avLst/>
              <a:gdLst>
                <a:gd name="connsiteX0" fmla="*/ 1219743 w 2438400"/>
                <a:gd name="connsiteY0" fmla="*/ 2439199 h 2438400"/>
                <a:gd name="connsiteX1" fmla="*/ 1219743 w 2438400"/>
                <a:gd name="connsiteY1" fmla="*/ 799 h 2438400"/>
                <a:gd name="connsiteX2" fmla="*/ 2438943 w 2438400"/>
                <a:gd name="connsiteY2" fmla="*/ 1219999 h 2438400"/>
                <a:gd name="connsiteX3" fmla="*/ 1219743 w 2438400"/>
                <a:gd name="connsiteY3" fmla="*/ 2439199 h 2438400"/>
                <a:gd name="connsiteX4" fmla="*/ 543 w 2438400"/>
                <a:gd name="connsiteY4" fmla="*/ 2439199 h 2438400"/>
                <a:gd name="connsiteX5" fmla="*/ 543 w 2438400"/>
                <a:gd name="connsiteY5" fmla="*/ 799 h 2438400"/>
                <a:gd name="connsiteX6" fmla="*/ 1219743 w 2438400"/>
                <a:gd name="connsiteY6" fmla="*/ 1219999 h 2438400"/>
                <a:gd name="connsiteX7" fmla="*/ 543 w 2438400"/>
                <a:gd name="connsiteY7" fmla="*/ 2439199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8400" h="2438400">
                  <a:moveTo>
                    <a:pt x="1219743" y="2439199"/>
                  </a:moveTo>
                  <a:lnTo>
                    <a:pt x="1219743" y="799"/>
                  </a:lnTo>
                  <a:lnTo>
                    <a:pt x="2438943" y="1219999"/>
                  </a:lnTo>
                  <a:lnTo>
                    <a:pt x="1219743" y="2439199"/>
                  </a:lnTo>
                  <a:close/>
                  <a:moveTo>
                    <a:pt x="543" y="2439199"/>
                  </a:moveTo>
                  <a:lnTo>
                    <a:pt x="543" y="799"/>
                  </a:lnTo>
                  <a:lnTo>
                    <a:pt x="1219743" y="1219999"/>
                  </a:lnTo>
                  <a:lnTo>
                    <a:pt x="543" y="2439199"/>
                  </a:lnTo>
                  <a:close/>
                </a:path>
              </a:pathLst>
            </a:custGeom>
            <a:solidFill>
              <a:srgbClr val="08BDBA"/>
            </a:solidFill>
            <a:ln w="12505" cap="flat">
              <a:noFill/>
              <a:prstDash val="solid"/>
              <a:miter/>
            </a:ln>
          </p:spPr>
          <p:txBody>
            <a:bodyPr rtlCol="0" anchor="ctr"/>
            <a:lstStyle/>
            <a:p>
              <a:endParaRPr lang="en-US"/>
            </a:p>
          </p:txBody>
        </p:sp>
      </p:grpSp>
      <p:grpSp>
        <p:nvGrpSpPr>
          <p:cNvPr id="24" name="Graphic 10">
            <a:extLst>
              <a:ext uri="{FF2B5EF4-FFF2-40B4-BE49-F238E27FC236}">
                <a16:creationId xmlns:a16="http://schemas.microsoft.com/office/drawing/2014/main" id="{130F95F5-FFD5-0D83-A87D-9F4C8C713F79}"/>
              </a:ext>
            </a:extLst>
          </p:cNvPr>
          <p:cNvGrpSpPr/>
          <p:nvPr userDrawn="1"/>
        </p:nvGrpSpPr>
        <p:grpSpPr>
          <a:xfrm>
            <a:off x="21073732" y="3290257"/>
            <a:ext cx="2743337" cy="2715199"/>
            <a:chOff x="-4656138" y="4127304"/>
            <a:chExt cx="2438400" cy="2413390"/>
          </a:xfrm>
          <a:solidFill>
            <a:srgbClr val="0F62FE"/>
          </a:solidFill>
        </p:grpSpPr>
        <p:sp>
          <p:nvSpPr>
            <p:cNvPr id="25" name="Freeform: Shape 24">
              <a:extLst>
                <a:ext uri="{FF2B5EF4-FFF2-40B4-BE49-F238E27FC236}">
                  <a16:creationId xmlns:a16="http://schemas.microsoft.com/office/drawing/2014/main" id="{782B9B40-93AA-FCD3-6B79-266B561BF157}"/>
                </a:ext>
              </a:extLst>
            </p:cNvPr>
            <p:cNvSpPr/>
            <p:nvPr/>
          </p:nvSpPr>
          <p:spPr>
            <a:xfrm>
              <a:off x="-4656138" y="4127304"/>
              <a:ext cx="2438400" cy="2413390"/>
            </a:xfrm>
            <a:custGeom>
              <a:avLst/>
              <a:gdLst>
                <a:gd name="connsiteX0" fmla="*/ 1219999 w 2438400"/>
                <a:gd name="connsiteY0" fmla="*/ 288 h 2413390"/>
                <a:gd name="connsiteX1" fmla="*/ 1219999 w 2438400"/>
                <a:gd name="connsiteY1" fmla="*/ 288 h 2413390"/>
                <a:gd name="connsiteX2" fmla="*/ 799 w 2438400"/>
                <a:gd name="connsiteY2" fmla="*/ 288 h 2413390"/>
                <a:gd name="connsiteX3" fmla="*/ 1219999 w 2438400"/>
                <a:gd name="connsiteY3" fmla="*/ 1206983 h 2413390"/>
                <a:gd name="connsiteX4" fmla="*/ 799 w 2438400"/>
                <a:gd name="connsiteY4" fmla="*/ 2413678 h 2413390"/>
                <a:gd name="connsiteX5" fmla="*/ 1219999 w 2438400"/>
                <a:gd name="connsiteY5" fmla="*/ 2413678 h 2413390"/>
                <a:gd name="connsiteX6" fmla="*/ 1219999 w 2438400"/>
                <a:gd name="connsiteY6" fmla="*/ 2413678 h 2413390"/>
                <a:gd name="connsiteX7" fmla="*/ 2439199 w 2438400"/>
                <a:gd name="connsiteY7" fmla="*/ 1206983 h 2413390"/>
                <a:gd name="connsiteX8" fmla="*/ 1219999 w 2438400"/>
                <a:gd name="connsiteY8" fmla="*/ 1206983 h 2413390"/>
                <a:gd name="connsiteX9" fmla="*/ 1219999 w 2438400"/>
                <a:gd name="connsiteY9" fmla="*/ 1206983 h 2413390"/>
                <a:gd name="connsiteX10" fmla="*/ 2439199 w 2438400"/>
                <a:gd name="connsiteY10" fmla="*/ 1206983 h 2413390"/>
                <a:gd name="connsiteX11" fmla="*/ 1219999 w 2438400"/>
                <a:gd name="connsiteY11" fmla="*/ 288 h 241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38400" h="2413390">
                  <a:moveTo>
                    <a:pt x="1219999" y="288"/>
                  </a:moveTo>
                  <a:lnTo>
                    <a:pt x="1219999" y="288"/>
                  </a:lnTo>
                  <a:lnTo>
                    <a:pt x="799" y="288"/>
                  </a:lnTo>
                  <a:lnTo>
                    <a:pt x="1219999" y="1206983"/>
                  </a:lnTo>
                  <a:lnTo>
                    <a:pt x="799" y="2413678"/>
                  </a:lnTo>
                  <a:lnTo>
                    <a:pt x="1219999" y="2413678"/>
                  </a:lnTo>
                  <a:lnTo>
                    <a:pt x="1219999" y="2413678"/>
                  </a:lnTo>
                  <a:lnTo>
                    <a:pt x="2439199" y="1206983"/>
                  </a:lnTo>
                  <a:lnTo>
                    <a:pt x="1219999" y="1206983"/>
                  </a:lnTo>
                  <a:lnTo>
                    <a:pt x="1219999" y="1206983"/>
                  </a:lnTo>
                  <a:lnTo>
                    <a:pt x="2439199" y="1206983"/>
                  </a:lnTo>
                  <a:lnTo>
                    <a:pt x="1219999" y="288"/>
                  </a:lnTo>
                  <a:close/>
                </a:path>
              </a:pathLst>
            </a:custGeom>
            <a:solidFill>
              <a:srgbClr val="0F62FE"/>
            </a:solidFill>
            <a:ln w="1250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4FA2A501-C4E1-DF66-F56C-9C03E2251EF0}"/>
                </a:ext>
              </a:extLst>
            </p:cNvPr>
            <p:cNvSpPr/>
            <p:nvPr/>
          </p:nvSpPr>
          <p:spPr>
            <a:xfrm>
              <a:off x="-4656138" y="4127304"/>
              <a:ext cx="2438400" cy="2413390"/>
            </a:xfrm>
            <a:custGeom>
              <a:avLst/>
              <a:gdLst>
                <a:gd name="connsiteX0" fmla="*/ 1219999 w 2438400"/>
                <a:gd name="connsiteY0" fmla="*/ 288 h 2413390"/>
                <a:gd name="connsiteX1" fmla="*/ 1219999 w 2438400"/>
                <a:gd name="connsiteY1" fmla="*/ 288 h 2413390"/>
                <a:gd name="connsiteX2" fmla="*/ 799 w 2438400"/>
                <a:gd name="connsiteY2" fmla="*/ 288 h 2413390"/>
                <a:gd name="connsiteX3" fmla="*/ 1219999 w 2438400"/>
                <a:gd name="connsiteY3" fmla="*/ 1206983 h 2413390"/>
                <a:gd name="connsiteX4" fmla="*/ 799 w 2438400"/>
                <a:gd name="connsiteY4" fmla="*/ 2413678 h 2413390"/>
                <a:gd name="connsiteX5" fmla="*/ 1219999 w 2438400"/>
                <a:gd name="connsiteY5" fmla="*/ 2413678 h 2413390"/>
                <a:gd name="connsiteX6" fmla="*/ 1219999 w 2438400"/>
                <a:gd name="connsiteY6" fmla="*/ 2413678 h 2413390"/>
                <a:gd name="connsiteX7" fmla="*/ 2439199 w 2438400"/>
                <a:gd name="connsiteY7" fmla="*/ 1206983 h 2413390"/>
                <a:gd name="connsiteX8" fmla="*/ 1219999 w 2438400"/>
                <a:gd name="connsiteY8" fmla="*/ 1206983 h 2413390"/>
                <a:gd name="connsiteX9" fmla="*/ 1219999 w 2438400"/>
                <a:gd name="connsiteY9" fmla="*/ 1206983 h 2413390"/>
                <a:gd name="connsiteX10" fmla="*/ 2439199 w 2438400"/>
                <a:gd name="connsiteY10" fmla="*/ 1206983 h 2413390"/>
                <a:gd name="connsiteX11" fmla="*/ 1219999 w 2438400"/>
                <a:gd name="connsiteY11" fmla="*/ 288 h 241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38400" h="2413390">
                  <a:moveTo>
                    <a:pt x="1219999" y="288"/>
                  </a:moveTo>
                  <a:lnTo>
                    <a:pt x="1219999" y="288"/>
                  </a:lnTo>
                  <a:lnTo>
                    <a:pt x="799" y="288"/>
                  </a:lnTo>
                  <a:lnTo>
                    <a:pt x="1219999" y="1206983"/>
                  </a:lnTo>
                  <a:lnTo>
                    <a:pt x="799" y="2413678"/>
                  </a:lnTo>
                  <a:lnTo>
                    <a:pt x="1219999" y="2413678"/>
                  </a:lnTo>
                  <a:lnTo>
                    <a:pt x="1219999" y="2413678"/>
                  </a:lnTo>
                  <a:lnTo>
                    <a:pt x="2439199" y="1206983"/>
                  </a:lnTo>
                  <a:lnTo>
                    <a:pt x="1219999" y="1206983"/>
                  </a:lnTo>
                  <a:lnTo>
                    <a:pt x="1219999" y="1206983"/>
                  </a:lnTo>
                  <a:lnTo>
                    <a:pt x="2439199" y="1206983"/>
                  </a:lnTo>
                  <a:lnTo>
                    <a:pt x="1219999" y="288"/>
                  </a:lnTo>
                  <a:close/>
                </a:path>
              </a:pathLst>
            </a:custGeom>
            <a:solidFill>
              <a:srgbClr val="0F62FE"/>
            </a:solidFill>
            <a:ln w="12505" cap="flat">
              <a:noFill/>
              <a:prstDash val="solid"/>
              <a:miter/>
            </a:ln>
          </p:spPr>
          <p:txBody>
            <a:bodyPr rtlCol="0" anchor="ctr"/>
            <a:lstStyle/>
            <a:p>
              <a:endParaRPr lang="en-US"/>
            </a:p>
          </p:txBody>
        </p:sp>
      </p:grpSp>
    </p:spTree>
    <p:extLst>
      <p:ext uri="{BB962C8B-B14F-4D97-AF65-F5344CB8AC3E}">
        <p14:creationId xmlns:p14="http://schemas.microsoft.com/office/powerpoint/2010/main" val="142648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 data callouts">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666663" y="388903"/>
            <a:ext cx="4949825" cy="1906588"/>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757900" y="392076"/>
            <a:ext cx="4949825"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565900" y="392190"/>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463338"/>
            <a:ext cx="4949825" cy="2859088"/>
          </a:xfrm>
        </p:spPr>
        <p:txBody>
          <a:bodyPr/>
          <a:lstStyle>
            <a:lvl1pPr>
              <a:lnSpc>
                <a:spcPct val="110000"/>
              </a:lnSpc>
              <a:defRPr sz="3600">
                <a:solidFill>
                  <a:schemeClr val="tx2"/>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295490"/>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297076"/>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295489"/>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cxnSp>
        <p:nvCxnSpPr>
          <p:cNvPr id="8" name="Straight Connector 7">
            <a:extLst>
              <a:ext uri="{FF2B5EF4-FFF2-40B4-BE49-F238E27FC236}">
                <a16:creationId xmlns:a16="http://schemas.microsoft.com/office/drawing/2014/main" id="{DCF9F2DE-A139-192A-5995-E5A8DC450FDE}"/>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307208B3-738C-B63B-1AF3-D8CE9D85B8A6}"/>
              </a:ext>
            </a:extLst>
          </p:cNvPr>
          <p:cNvCxnSpPr/>
          <p:nvPr userDrawn="1"/>
        </p:nvCxnSpPr>
        <p:spPr bwMode="auto">
          <a:xfrm>
            <a:off x="18304455"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Footer Placeholder 1">
            <a:extLst>
              <a:ext uri="{FF2B5EF4-FFF2-40B4-BE49-F238E27FC236}">
                <a16:creationId xmlns:a16="http://schemas.microsoft.com/office/drawing/2014/main" id="{9D17A823-2B35-9F67-4977-560B8AF64068}"/>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4" name="TextBox 3">
            <a:extLst>
              <a:ext uri="{FF2B5EF4-FFF2-40B4-BE49-F238E27FC236}">
                <a16:creationId xmlns:a16="http://schemas.microsoft.com/office/drawing/2014/main" id="{5E04F5B9-6747-E084-6221-DECE15120321}"/>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98304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plain">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538493" y="383874"/>
            <a:ext cx="14691981"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5" name="Footer Placeholder 1">
            <a:extLst>
              <a:ext uri="{FF2B5EF4-FFF2-40B4-BE49-F238E27FC236}">
                <a16:creationId xmlns:a16="http://schemas.microsoft.com/office/drawing/2014/main" id="{99C054CF-9453-850A-6B65-8421B4607965}"/>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661C1B16-BD80-D450-346C-1EE515349C99}"/>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952455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hort title, plain">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538493" y="383874"/>
            <a:ext cx="8599157"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5" name="Footer Placeholder 1">
            <a:extLst>
              <a:ext uri="{FF2B5EF4-FFF2-40B4-BE49-F238E27FC236}">
                <a16:creationId xmlns:a16="http://schemas.microsoft.com/office/drawing/2014/main" id="{8FFF437B-D167-4852-CD55-FDFC9AB2E932}"/>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Box 1">
            <a:extLst>
              <a:ext uri="{FF2B5EF4-FFF2-40B4-BE49-F238E27FC236}">
                <a16:creationId xmlns:a16="http://schemas.microsoft.com/office/drawing/2014/main" id="{8D43FEDF-E404-5E7B-71A7-E7E464680031}"/>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69461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01090"/>
            <a:ext cx="4949825" cy="1527048"/>
          </a:xfrm>
        </p:spPr>
        <p:txBody>
          <a:bodyPr/>
          <a:lstStyle>
            <a:lvl1pPr>
              <a:lnSpc>
                <a:spcPct val="110000"/>
              </a:lnSpc>
              <a:defRPr sz="2800">
                <a:solidFill>
                  <a:schemeClr val="tx2"/>
                </a:solidFill>
              </a:defRPr>
            </a:lvl1pPr>
          </a:lstStyle>
          <a:p>
            <a:r>
              <a:rPr lang="en-US" dirty="0"/>
              <a:t>Click to edit Master title style</a:t>
            </a:r>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 name="Footer Placeholder 1">
            <a:extLst>
              <a:ext uri="{FF2B5EF4-FFF2-40B4-BE49-F238E27FC236}">
                <a16:creationId xmlns:a16="http://schemas.microsoft.com/office/drawing/2014/main" id="{43A9828E-59C5-8F35-8188-B2E56BD7E973}"/>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0BE8AB1E-7BE5-87A1-C67B-79770E54EAF3}"/>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09605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01090"/>
            <a:ext cx="4949825" cy="1525588"/>
          </a:xfrm>
        </p:spPr>
        <p:txBody>
          <a:bodyPr/>
          <a:lstStyle>
            <a:lvl1pPr>
              <a:lnSpc>
                <a:spcPct val="110000"/>
              </a:lnSpc>
              <a:defRPr sz="2800">
                <a:solidFill>
                  <a:schemeClr val="tx2"/>
                </a:solidFill>
              </a:defRPr>
            </a:lvl1pPr>
          </a:lstStyle>
          <a:p>
            <a:r>
              <a:rPr lang="en-US" dirty="0"/>
              <a:t>Click to edit Master title style</a:t>
            </a:r>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046418"/>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450019"/>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592018"/>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046418"/>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450019"/>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592018"/>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 name="Footer Placeholder 1">
            <a:extLst>
              <a:ext uri="{FF2B5EF4-FFF2-40B4-BE49-F238E27FC236}">
                <a16:creationId xmlns:a16="http://schemas.microsoft.com/office/drawing/2014/main" id="{F111CE7A-DCC6-C6F9-EFAF-A6237664BAF1}"/>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FC4FB693-6326-4CEF-2C62-DAC9473FB9D4}"/>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936719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538494" y="383874"/>
            <a:ext cx="11080420" cy="2859087"/>
          </a:xfrm>
        </p:spPr>
        <p:txBody>
          <a:bodyPr rIns="457200"/>
          <a:lstStyle>
            <a:lvl1pPr>
              <a:lnSpc>
                <a:spcPct val="100000"/>
              </a:lnSpc>
              <a:defRPr sz="8600">
                <a:solidFill>
                  <a:schemeClr val="tx2"/>
                </a:solidFill>
              </a:defRPr>
            </a:lvl1pPr>
          </a:lstStyle>
          <a:p>
            <a:r>
              <a:rPr lang="en-US" dirty="0"/>
              <a:t>Click to edit Master title style</a:t>
            </a:r>
          </a:p>
        </p:txBody>
      </p:sp>
      <p:sp>
        <p:nvSpPr>
          <p:cNvPr id="5" name="Footer Placeholder 1">
            <a:extLst>
              <a:ext uri="{FF2B5EF4-FFF2-40B4-BE49-F238E27FC236}">
                <a16:creationId xmlns:a16="http://schemas.microsoft.com/office/drawing/2014/main" id="{C378BCC9-F931-23B3-1F50-B47B0061352C}"/>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Freeform: Shape 1">
            <a:extLst>
              <a:ext uri="{FF2B5EF4-FFF2-40B4-BE49-F238E27FC236}">
                <a16:creationId xmlns:a16="http://schemas.microsoft.com/office/drawing/2014/main" id="{C2871615-2A01-B503-6065-C98326F28A52}"/>
              </a:ext>
            </a:extLst>
          </p:cNvPr>
          <p:cNvSpPr/>
          <p:nvPr userDrawn="1"/>
        </p:nvSpPr>
        <p:spPr>
          <a:xfrm>
            <a:off x="4905718" y="4797060"/>
            <a:ext cx="1298912" cy="1276596"/>
          </a:xfrm>
          <a:custGeom>
            <a:avLst/>
            <a:gdLst>
              <a:gd name="connsiteX0" fmla="*/ 176617 w 348891"/>
              <a:gd name="connsiteY0" fmla="*/ 342898 h 342897"/>
              <a:gd name="connsiteX1" fmla="*/ 15895 w 348891"/>
              <a:gd name="connsiteY1" fmla="*/ 231255 h 342897"/>
              <a:gd name="connsiteX2" fmla="*/ 0 w 348891"/>
              <a:gd name="connsiteY2" fmla="*/ 216097 h 342897"/>
              <a:gd name="connsiteX3" fmla="*/ 15180 w 348891"/>
              <a:gd name="connsiteY3" fmla="*/ 200917 h 342897"/>
              <a:gd name="connsiteX4" fmla="*/ 30361 w 348891"/>
              <a:gd name="connsiteY4" fmla="*/ 216097 h 342897"/>
              <a:gd name="connsiteX5" fmla="*/ 23541 w 348891"/>
              <a:gd name="connsiteY5" fmla="*/ 228766 h 342897"/>
              <a:gd name="connsiteX6" fmla="*/ 176617 w 348891"/>
              <a:gd name="connsiteY6" fmla="*/ 334861 h 342897"/>
              <a:gd name="connsiteX7" fmla="*/ 330351 w 348891"/>
              <a:gd name="connsiteY7" fmla="*/ 220785 h 342897"/>
              <a:gd name="connsiteX8" fmla="*/ 257073 w 348891"/>
              <a:gd name="connsiteY8" fmla="*/ 259182 h 342897"/>
              <a:gd name="connsiteX9" fmla="*/ 171527 w 348891"/>
              <a:gd name="connsiteY9" fmla="*/ 186350 h 342897"/>
              <a:gd name="connsiteX10" fmla="*/ 159260 w 348891"/>
              <a:gd name="connsiteY10" fmla="*/ 171449 h 342897"/>
              <a:gd name="connsiteX11" fmla="*/ 169172 w 348891"/>
              <a:gd name="connsiteY11" fmla="*/ 157217 h 342897"/>
              <a:gd name="connsiteX12" fmla="*/ 89642 w 348891"/>
              <a:gd name="connsiteY12" fmla="*/ 90669 h 342897"/>
              <a:gd name="connsiteX13" fmla="*/ 11039 w 348891"/>
              <a:gd name="connsiteY13" fmla="*/ 171382 h 342897"/>
              <a:gd name="connsiteX14" fmla="*/ 11039 w 348891"/>
              <a:gd name="connsiteY14" fmla="*/ 171449 h 342897"/>
              <a:gd name="connsiteX15" fmla="*/ 2991 w 348891"/>
              <a:gd name="connsiteY15" fmla="*/ 171449 h 342897"/>
              <a:gd name="connsiteX16" fmla="*/ 2991 w 348891"/>
              <a:gd name="connsiteY16" fmla="*/ 171371 h 342897"/>
              <a:gd name="connsiteX17" fmla="*/ 172264 w 348891"/>
              <a:gd name="connsiteY17" fmla="*/ 0 h 342897"/>
              <a:gd name="connsiteX18" fmla="*/ 332986 w 348891"/>
              <a:gd name="connsiteY18" fmla="*/ 111631 h 342897"/>
              <a:gd name="connsiteX19" fmla="*/ 348892 w 348891"/>
              <a:gd name="connsiteY19" fmla="*/ 126790 h 342897"/>
              <a:gd name="connsiteX20" fmla="*/ 333711 w 348891"/>
              <a:gd name="connsiteY20" fmla="*/ 141970 h 342897"/>
              <a:gd name="connsiteX21" fmla="*/ 318531 w 348891"/>
              <a:gd name="connsiteY21" fmla="*/ 126790 h 342897"/>
              <a:gd name="connsiteX22" fmla="*/ 325351 w 348891"/>
              <a:gd name="connsiteY22" fmla="*/ 114121 h 342897"/>
              <a:gd name="connsiteX23" fmla="*/ 172264 w 348891"/>
              <a:gd name="connsiteY23" fmla="*/ 8037 h 342897"/>
              <a:gd name="connsiteX24" fmla="*/ 19801 w 348891"/>
              <a:gd name="connsiteY24" fmla="*/ 118239 h 342897"/>
              <a:gd name="connsiteX25" fmla="*/ 89631 w 348891"/>
              <a:gd name="connsiteY25" fmla="*/ 82633 h 342897"/>
              <a:gd name="connsiteX26" fmla="*/ 177208 w 348891"/>
              <a:gd name="connsiteY26" fmla="*/ 156525 h 342897"/>
              <a:gd name="connsiteX27" fmla="*/ 189621 w 348891"/>
              <a:gd name="connsiteY27" fmla="*/ 171449 h 342897"/>
              <a:gd name="connsiteX28" fmla="*/ 179564 w 348891"/>
              <a:gd name="connsiteY28" fmla="*/ 185736 h 342897"/>
              <a:gd name="connsiteX29" fmla="*/ 257062 w 348891"/>
              <a:gd name="connsiteY29" fmla="*/ 251135 h 342897"/>
              <a:gd name="connsiteX30" fmla="*/ 337819 w 348891"/>
              <a:gd name="connsiteY30" fmla="*/ 174663 h 342897"/>
              <a:gd name="connsiteX31" fmla="*/ 337841 w 348891"/>
              <a:gd name="connsiteY31" fmla="*/ 171438 h 342897"/>
              <a:gd name="connsiteX32" fmla="*/ 345889 w 348891"/>
              <a:gd name="connsiteY32" fmla="*/ 171438 h 342897"/>
              <a:gd name="connsiteX33" fmla="*/ 345878 w 348891"/>
              <a:gd name="connsiteY33" fmla="*/ 172532 h 342897"/>
              <a:gd name="connsiteX34" fmla="*/ 345889 w 348891"/>
              <a:gd name="connsiteY34" fmla="*/ 172532 h 342897"/>
              <a:gd name="connsiteX35" fmla="*/ 345856 w 348891"/>
              <a:gd name="connsiteY35" fmla="*/ 174842 h 342897"/>
              <a:gd name="connsiteX36" fmla="*/ 176617 w 348891"/>
              <a:gd name="connsiteY36" fmla="*/ 342898 h 342897"/>
              <a:gd name="connsiteX37" fmla="*/ 15180 w 348891"/>
              <a:gd name="connsiteY37" fmla="*/ 208953 h 342897"/>
              <a:gd name="connsiteX38" fmla="*/ 8037 w 348891"/>
              <a:gd name="connsiteY38" fmla="*/ 216097 h 342897"/>
              <a:gd name="connsiteX39" fmla="*/ 15180 w 348891"/>
              <a:gd name="connsiteY39" fmla="*/ 223241 h 342897"/>
              <a:gd name="connsiteX40" fmla="*/ 22324 w 348891"/>
              <a:gd name="connsiteY40" fmla="*/ 216097 h 342897"/>
              <a:gd name="connsiteX41" fmla="*/ 15180 w 348891"/>
              <a:gd name="connsiteY41" fmla="*/ 208953 h 342897"/>
              <a:gd name="connsiteX42" fmla="*/ 174440 w 348891"/>
              <a:gd name="connsiteY42" fmla="*/ 164305 h 342897"/>
              <a:gd name="connsiteX43" fmla="*/ 167297 w 348891"/>
              <a:gd name="connsiteY43" fmla="*/ 171449 h 342897"/>
              <a:gd name="connsiteX44" fmla="*/ 174440 w 348891"/>
              <a:gd name="connsiteY44" fmla="*/ 178593 h 342897"/>
              <a:gd name="connsiteX45" fmla="*/ 181584 w 348891"/>
              <a:gd name="connsiteY45" fmla="*/ 171449 h 342897"/>
              <a:gd name="connsiteX46" fmla="*/ 174440 w 348891"/>
              <a:gd name="connsiteY46" fmla="*/ 164305 h 342897"/>
              <a:gd name="connsiteX47" fmla="*/ 333711 w 348891"/>
              <a:gd name="connsiteY47" fmla="*/ 119657 h 342897"/>
              <a:gd name="connsiteX48" fmla="*/ 326568 w 348891"/>
              <a:gd name="connsiteY48" fmla="*/ 126801 h 342897"/>
              <a:gd name="connsiteX49" fmla="*/ 333711 w 348891"/>
              <a:gd name="connsiteY49" fmla="*/ 133944 h 342897"/>
              <a:gd name="connsiteX50" fmla="*/ 340855 w 348891"/>
              <a:gd name="connsiteY50" fmla="*/ 126801 h 342897"/>
              <a:gd name="connsiteX51" fmla="*/ 333711 w 348891"/>
              <a:gd name="connsiteY51" fmla="*/ 119657 h 34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48891" h="342897">
                <a:moveTo>
                  <a:pt x="176617" y="342898"/>
                </a:moveTo>
                <a:cubicBezTo>
                  <a:pt x="104945" y="342898"/>
                  <a:pt x="40786" y="298171"/>
                  <a:pt x="15895" y="231255"/>
                </a:cubicBezTo>
                <a:cubicBezTo>
                  <a:pt x="7579" y="231813"/>
                  <a:pt x="11" y="224703"/>
                  <a:pt x="0" y="216097"/>
                </a:cubicBezTo>
                <a:cubicBezTo>
                  <a:pt x="0" y="207725"/>
                  <a:pt x="6809" y="200917"/>
                  <a:pt x="15180" y="200917"/>
                </a:cubicBezTo>
                <a:cubicBezTo>
                  <a:pt x="23552" y="200917"/>
                  <a:pt x="30361" y="207725"/>
                  <a:pt x="30361" y="216097"/>
                </a:cubicBezTo>
                <a:cubicBezTo>
                  <a:pt x="30361" y="221388"/>
                  <a:pt x="27648" y="226053"/>
                  <a:pt x="23541" y="228766"/>
                </a:cubicBezTo>
                <a:cubicBezTo>
                  <a:pt x="47349" y="292367"/>
                  <a:pt x="108417" y="334861"/>
                  <a:pt x="176617" y="334861"/>
                </a:cubicBezTo>
                <a:cubicBezTo>
                  <a:pt x="248567" y="334861"/>
                  <a:pt x="309657" y="286853"/>
                  <a:pt x="330351" y="220785"/>
                </a:cubicBezTo>
                <a:cubicBezTo>
                  <a:pt x="314189" y="243779"/>
                  <a:pt x="287076" y="259182"/>
                  <a:pt x="257073" y="259182"/>
                </a:cubicBezTo>
                <a:cubicBezTo>
                  <a:pt x="214411" y="259182"/>
                  <a:pt x="178202" y="228096"/>
                  <a:pt x="171527" y="186350"/>
                </a:cubicBezTo>
                <a:cubicBezTo>
                  <a:pt x="164540" y="184977"/>
                  <a:pt x="159260" y="178827"/>
                  <a:pt x="159260" y="171449"/>
                </a:cubicBezTo>
                <a:cubicBezTo>
                  <a:pt x="159260" y="164930"/>
                  <a:pt x="163390" y="159360"/>
                  <a:pt x="169172" y="157217"/>
                </a:cubicBezTo>
                <a:cubicBezTo>
                  <a:pt x="162385" y="119032"/>
                  <a:pt x="128821" y="90669"/>
                  <a:pt x="89642" y="90669"/>
                </a:cubicBezTo>
                <a:cubicBezTo>
                  <a:pt x="45586" y="90669"/>
                  <a:pt x="11062" y="126120"/>
                  <a:pt x="11039" y="171382"/>
                </a:cubicBezTo>
                <a:cubicBezTo>
                  <a:pt x="11039" y="171404"/>
                  <a:pt x="11039" y="171426"/>
                  <a:pt x="11039" y="171449"/>
                </a:cubicBezTo>
                <a:lnTo>
                  <a:pt x="2991" y="171449"/>
                </a:lnTo>
                <a:cubicBezTo>
                  <a:pt x="2991" y="171426"/>
                  <a:pt x="2991" y="171404"/>
                  <a:pt x="2991" y="171371"/>
                </a:cubicBezTo>
                <a:cubicBezTo>
                  <a:pt x="3036" y="76862"/>
                  <a:pt x="78949" y="0"/>
                  <a:pt x="172264" y="0"/>
                </a:cubicBezTo>
                <a:cubicBezTo>
                  <a:pt x="243924" y="0"/>
                  <a:pt x="308083" y="44715"/>
                  <a:pt x="332986" y="111631"/>
                </a:cubicBezTo>
                <a:cubicBezTo>
                  <a:pt x="341659" y="111252"/>
                  <a:pt x="348892" y="118184"/>
                  <a:pt x="348892" y="126790"/>
                </a:cubicBezTo>
                <a:cubicBezTo>
                  <a:pt x="348892" y="135161"/>
                  <a:pt x="342083" y="141970"/>
                  <a:pt x="333711" y="141970"/>
                </a:cubicBezTo>
                <a:cubicBezTo>
                  <a:pt x="325340" y="141970"/>
                  <a:pt x="318531" y="135161"/>
                  <a:pt x="318531" y="126790"/>
                </a:cubicBezTo>
                <a:cubicBezTo>
                  <a:pt x="318531" y="121510"/>
                  <a:pt x="321243" y="116844"/>
                  <a:pt x="325351" y="114121"/>
                </a:cubicBezTo>
                <a:cubicBezTo>
                  <a:pt x="301542" y="50519"/>
                  <a:pt x="240475" y="8037"/>
                  <a:pt x="172264" y="8037"/>
                </a:cubicBezTo>
                <a:cubicBezTo>
                  <a:pt x="101731" y="8037"/>
                  <a:pt x="41623" y="54181"/>
                  <a:pt x="19801" y="118239"/>
                </a:cubicBezTo>
                <a:cubicBezTo>
                  <a:pt x="35451" y="96485"/>
                  <a:pt x="60677" y="82633"/>
                  <a:pt x="89631" y="82633"/>
                </a:cubicBezTo>
                <a:cubicBezTo>
                  <a:pt x="132951" y="82633"/>
                  <a:pt x="170042" y="114176"/>
                  <a:pt x="177208" y="156525"/>
                </a:cubicBezTo>
                <a:cubicBezTo>
                  <a:pt x="184263" y="157820"/>
                  <a:pt x="189621" y="164026"/>
                  <a:pt x="189621" y="171449"/>
                </a:cubicBezTo>
                <a:cubicBezTo>
                  <a:pt x="189621" y="178023"/>
                  <a:pt x="185424" y="183638"/>
                  <a:pt x="179564" y="185736"/>
                </a:cubicBezTo>
                <a:cubicBezTo>
                  <a:pt x="185892" y="223274"/>
                  <a:pt x="218586" y="251135"/>
                  <a:pt x="257062" y="251135"/>
                </a:cubicBezTo>
                <a:cubicBezTo>
                  <a:pt x="300114" y="251135"/>
                  <a:pt x="336613" y="216331"/>
                  <a:pt x="337819" y="174663"/>
                </a:cubicBezTo>
                <a:cubicBezTo>
                  <a:pt x="337830" y="173592"/>
                  <a:pt x="337841" y="172520"/>
                  <a:pt x="337841" y="171438"/>
                </a:cubicBezTo>
                <a:lnTo>
                  <a:pt x="345889" y="171438"/>
                </a:lnTo>
                <a:cubicBezTo>
                  <a:pt x="345889" y="171806"/>
                  <a:pt x="345889" y="172163"/>
                  <a:pt x="345878" y="172532"/>
                </a:cubicBezTo>
                <a:lnTo>
                  <a:pt x="345889" y="172532"/>
                </a:lnTo>
                <a:cubicBezTo>
                  <a:pt x="345889" y="173302"/>
                  <a:pt x="345878" y="174072"/>
                  <a:pt x="345856" y="174842"/>
                </a:cubicBezTo>
                <a:cubicBezTo>
                  <a:pt x="344058" y="267822"/>
                  <a:pt x="268826" y="342898"/>
                  <a:pt x="176617" y="342898"/>
                </a:cubicBezTo>
                <a:close/>
                <a:moveTo>
                  <a:pt x="15180" y="208953"/>
                </a:moveTo>
                <a:cubicBezTo>
                  <a:pt x="11240" y="208953"/>
                  <a:pt x="8037" y="212157"/>
                  <a:pt x="8037" y="216097"/>
                </a:cubicBezTo>
                <a:cubicBezTo>
                  <a:pt x="8037" y="220037"/>
                  <a:pt x="11240" y="223241"/>
                  <a:pt x="15180" y="223241"/>
                </a:cubicBezTo>
                <a:cubicBezTo>
                  <a:pt x="19121" y="223241"/>
                  <a:pt x="22324" y="220037"/>
                  <a:pt x="22324" y="216097"/>
                </a:cubicBezTo>
                <a:cubicBezTo>
                  <a:pt x="22324" y="212157"/>
                  <a:pt x="19121" y="208953"/>
                  <a:pt x="15180" y="208953"/>
                </a:cubicBezTo>
                <a:close/>
                <a:moveTo>
                  <a:pt x="174440" y="164305"/>
                </a:moveTo>
                <a:cubicBezTo>
                  <a:pt x="170500" y="164305"/>
                  <a:pt x="167297" y="167509"/>
                  <a:pt x="167297" y="171449"/>
                </a:cubicBezTo>
                <a:cubicBezTo>
                  <a:pt x="167297" y="175389"/>
                  <a:pt x="170500" y="178593"/>
                  <a:pt x="174440" y="178593"/>
                </a:cubicBezTo>
                <a:cubicBezTo>
                  <a:pt x="178380" y="178593"/>
                  <a:pt x="181584" y="175389"/>
                  <a:pt x="181584" y="171449"/>
                </a:cubicBezTo>
                <a:cubicBezTo>
                  <a:pt x="181584" y="167509"/>
                  <a:pt x="178380" y="164305"/>
                  <a:pt x="174440" y="164305"/>
                </a:cubicBezTo>
                <a:close/>
                <a:moveTo>
                  <a:pt x="333711" y="119657"/>
                </a:moveTo>
                <a:cubicBezTo>
                  <a:pt x="329771" y="119657"/>
                  <a:pt x="326568" y="122860"/>
                  <a:pt x="326568" y="126801"/>
                </a:cubicBezTo>
                <a:cubicBezTo>
                  <a:pt x="326568" y="130741"/>
                  <a:pt x="329771" y="133944"/>
                  <a:pt x="333711" y="133944"/>
                </a:cubicBezTo>
                <a:cubicBezTo>
                  <a:pt x="337651" y="133944"/>
                  <a:pt x="340855" y="130741"/>
                  <a:pt x="340855" y="126801"/>
                </a:cubicBezTo>
                <a:cubicBezTo>
                  <a:pt x="340855" y="122860"/>
                  <a:pt x="337640" y="119657"/>
                  <a:pt x="333711" y="119657"/>
                </a:cubicBezTo>
                <a:close/>
              </a:path>
            </a:pathLst>
          </a:custGeom>
          <a:solidFill>
            <a:srgbClr val="000000"/>
          </a:solidFill>
          <a:ln w="11013"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37DF9860-FF2D-0A68-2FDB-4248E911B147}"/>
              </a:ext>
            </a:extLst>
          </p:cNvPr>
          <p:cNvSpPr/>
          <p:nvPr userDrawn="1"/>
        </p:nvSpPr>
        <p:spPr>
          <a:xfrm>
            <a:off x="9403858" y="3956437"/>
            <a:ext cx="1289824" cy="1276596"/>
          </a:xfrm>
          <a:custGeom>
            <a:avLst/>
            <a:gdLst>
              <a:gd name="connsiteX0" fmla="*/ 716288 w 1432576"/>
              <a:gd name="connsiteY0" fmla="*/ 0 h 1417883"/>
              <a:gd name="connsiteX1" fmla="*/ 716288 w 1432576"/>
              <a:gd name="connsiteY1" fmla="*/ 0 h 1417883"/>
              <a:gd name="connsiteX2" fmla="*/ 0 w 1432576"/>
              <a:gd name="connsiteY2" fmla="*/ 0 h 1417883"/>
              <a:gd name="connsiteX3" fmla="*/ 716288 w 1432576"/>
              <a:gd name="connsiteY3" fmla="*/ 708941 h 1417883"/>
              <a:gd name="connsiteX4" fmla="*/ 0 w 1432576"/>
              <a:gd name="connsiteY4" fmla="*/ 1417883 h 1417883"/>
              <a:gd name="connsiteX5" fmla="*/ 716288 w 1432576"/>
              <a:gd name="connsiteY5" fmla="*/ 1417883 h 1417883"/>
              <a:gd name="connsiteX6" fmla="*/ 716288 w 1432576"/>
              <a:gd name="connsiteY6" fmla="*/ 1417883 h 1417883"/>
              <a:gd name="connsiteX7" fmla="*/ 1432576 w 1432576"/>
              <a:gd name="connsiteY7" fmla="*/ 708941 h 1417883"/>
              <a:gd name="connsiteX8" fmla="*/ 716288 w 1432576"/>
              <a:gd name="connsiteY8" fmla="*/ 708941 h 1417883"/>
              <a:gd name="connsiteX9" fmla="*/ 716288 w 1432576"/>
              <a:gd name="connsiteY9" fmla="*/ 708941 h 1417883"/>
              <a:gd name="connsiteX10" fmla="*/ 1432576 w 1432576"/>
              <a:gd name="connsiteY10" fmla="*/ 708941 h 1417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2576" h="1417883">
                <a:moveTo>
                  <a:pt x="716288" y="0"/>
                </a:moveTo>
                <a:lnTo>
                  <a:pt x="716288" y="0"/>
                </a:lnTo>
                <a:lnTo>
                  <a:pt x="0" y="0"/>
                </a:lnTo>
                <a:lnTo>
                  <a:pt x="716288" y="708941"/>
                </a:lnTo>
                <a:lnTo>
                  <a:pt x="0" y="1417883"/>
                </a:lnTo>
                <a:lnTo>
                  <a:pt x="716288" y="1417883"/>
                </a:lnTo>
                <a:lnTo>
                  <a:pt x="716288" y="1417883"/>
                </a:lnTo>
                <a:lnTo>
                  <a:pt x="1432576" y="708941"/>
                </a:lnTo>
                <a:lnTo>
                  <a:pt x="716288" y="708941"/>
                </a:lnTo>
                <a:lnTo>
                  <a:pt x="716288" y="708941"/>
                </a:lnTo>
                <a:lnTo>
                  <a:pt x="1432576" y="708941"/>
                </a:lnTo>
                <a:close/>
              </a:path>
            </a:pathLst>
          </a:custGeom>
          <a:solidFill>
            <a:schemeClr val="accent6"/>
          </a:solidFill>
          <a:ln w="7342" cap="flat">
            <a:noFill/>
            <a:prstDash val="solid"/>
            <a:miter/>
          </a:ln>
        </p:spPr>
        <p:txBody>
          <a:bodyPr rtlCol="0" anchor="ctr"/>
          <a:lstStyle/>
          <a:p>
            <a:endParaRPr lang="uk-UA"/>
          </a:p>
        </p:txBody>
      </p:sp>
      <p:sp>
        <p:nvSpPr>
          <p:cNvPr id="10" name="Picture Placeholder 3">
            <a:extLst>
              <a:ext uri="{FF2B5EF4-FFF2-40B4-BE49-F238E27FC236}">
                <a16:creationId xmlns:a16="http://schemas.microsoft.com/office/drawing/2014/main" id="{17504274-0FF6-88F8-BEB9-DA628BA81375}"/>
              </a:ext>
            </a:extLst>
          </p:cNvPr>
          <p:cNvSpPr>
            <a:spLocks noGrp="1"/>
          </p:cNvSpPr>
          <p:nvPr>
            <p:ph type="pic" sz="quarter" idx="11" hasCustomPrompt="1"/>
          </p:nvPr>
        </p:nvSpPr>
        <p:spPr>
          <a:xfrm>
            <a:off x="5834577" y="3930183"/>
            <a:ext cx="4485920" cy="4485920"/>
          </a:xfrm>
          <a:prstGeom prst="ellipse">
            <a:avLst/>
          </a:prstGeom>
          <a:solidFill>
            <a:srgbClr val="E0E0E0"/>
          </a:solidFill>
        </p:spPr>
        <p:txBody>
          <a:bodyPr anchor="ctr"/>
          <a:lstStyle>
            <a:lvl1pPr algn="ctr">
              <a:defRPr>
                <a:solidFill>
                  <a:schemeClr val="accent5"/>
                </a:solidFill>
              </a:defRPr>
            </a:lvl1pPr>
          </a:lstStyle>
          <a:p>
            <a:r>
              <a:rPr lang="en-US" dirty="0"/>
              <a:t>Place imagery here</a:t>
            </a:r>
          </a:p>
        </p:txBody>
      </p:sp>
      <p:sp>
        <p:nvSpPr>
          <p:cNvPr id="11" name="Freeform: Shape 10">
            <a:extLst>
              <a:ext uri="{FF2B5EF4-FFF2-40B4-BE49-F238E27FC236}">
                <a16:creationId xmlns:a16="http://schemas.microsoft.com/office/drawing/2014/main" id="{CD59BB12-14A4-D953-6BDA-A30184BB25AB}"/>
              </a:ext>
            </a:extLst>
          </p:cNvPr>
          <p:cNvSpPr>
            <a:spLocks noChangeAspect="1"/>
          </p:cNvSpPr>
          <p:nvPr userDrawn="1"/>
        </p:nvSpPr>
        <p:spPr>
          <a:xfrm>
            <a:off x="5355090" y="7079902"/>
            <a:ext cx="2212764" cy="2203078"/>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rgbClr val="6FDC8C"/>
          </a:solidFill>
          <a:ln w="7342" cap="flat">
            <a:noFill/>
            <a:prstDash val="solid"/>
            <a:miter/>
          </a:ln>
        </p:spPr>
        <p:txBody>
          <a:bodyPr rtlCol="0" anchor="ctr"/>
          <a:lstStyle/>
          <a:p>
            <a:endParaRPr lang="uk-UA"/>
          </a:p>
        </p:txBody>
      </p:sp>
      <p:sp>
        <p:nvSpPr>
          <p:cNvPr id="12" name="Freeform: Shape 11">
            <a:extLst>
              <a:ext uri="{FF2B5EF4-FFF2-40B4-BE49-F238E27FC236}">
                <a16:creationId xmlns:a16="http://schemas.microsoft.com/office/drawing/2014/main" id="{4F97D62B-7DAA-1CE4-47AE-F1EFEA179E91}"/>
              </a:ext>
            </a:extLst>
          </p:cNvPr>
          <p:cNvSpPr/>
          <p:nvPr userDrawn="1"/>
        </p:nvSpPr>
        <p:spPr>
          <a:xfrm>
            <a:off x="10507071" y="6109723"/>
            <a:ext cx="1071488" cy="1071488"/>
          </a:xfrm>
          <a:custGeom>
            <a:avLst/>
            <a:gdLst>
              <a:gd name="connsiteX0" fmla="*/ 716288 w 1432576"/>
              <a:gd name="connsiteY0" fmla="*/ 1432576 h 1432576"/>
              <a:gd name="connsiteX1" fmla="*/ 0 w 1432576"/>
              <a:gd name="connsiteY1" fmla="*/ 716288 h 1432576"/>
              <a:gd name="connsiteX2" fmla="*/ 0 w 1432576"/>
              <a:gd name="connsiteY2" fmla="*/ 1432576 h 1432576"/>
              <a:gd name="connsiteX3" fmla="*/ 716288 w 1432576"/>
              <a:gd name="connsiteY3" fmla="*/ 1432576 h 1432576"/>
              <a:gd name="connsiteX4" fmla="*/ 716288 w 1432576"/>
              <a:gd name="connsiteY4" fmla="*/ 1432576 h 1432576"/>
              <a:gd name="connsiteX5" fmla="*/ 1432576 w 1432576"/>
              <a:gd name="connsiteY5" fmla="*/ 716288 h 1432576"/>
              <a:gd name="connsiteX6" fmla="*/ 1432576 w 1432576"/>
              <a:gd name="connsiteY6" fmla="*/ 1432576 h 1432576"/>
              <a:gd name="connsiteX7" fmla="*/ 716288 w 1432576"/>
              <a:gd name="connsiteY7" fmla="*/ 1432576 h 1432576"/>
              <a:gd name="connsiteX8" fmla="*/ 1432576 w 1432576"/>
              <a:gd name="connsiteY8" fmla="*/ 0 h 1432576"/>
              <a:gd name="connsiteX9" fmla="*/ 1432576 w 1432576"/>
              <a:gd name="connsiteY9" fmla="*/ 716288 h 1432576"/>
              <a:gd name="connsiteX10" fmla="*/ 716288 w 1432576"/>
              <a:gd name="connsiteY10" fmla="*/ 0 h 1432576"/>
              <a:gd name="connsiteX11" fmla="*/ 0 w 1432576"/>
              <a:gd name="connsiteY11" fmla="*/ 716288 h 1432576"/>
              <a:gd name="connsiteX12" fmla="*/ 0 w 1432576"/>
              <a:gd name="connsiteY12" fmla="*/ 0 h 1432576"/>
              <a:gd name="connsiteX13" fmla="*/ 716288 w 1432576"/>
              <a:gd name="connsiteY13" fmla="*/ 0 h 1432576"/>
              <a:gd name="connsiteX14" fmla="*/ 716288 w 1432576"/>
              <a:gd name="connsiteY14" fmla="*/ 0 h 1432576"/>
              <a:gd name="connsiteX15" fmla="*/ 1432576 w 1432576"/>
              <a:gd name="connsiteY15" fmla="*/ 0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32576" h="1432576">
                <a:moveTo>
                  <a:pt x="716288" y="1432576"/>
                </a:moveTo>
                <a:lnTo>
                  <a:pt x="0" y="716288"/>
                </a:lnTo>
                <a:lnTo>
                  <a:pt x="0" y="1432576"/>
                </a:lnTo>
                <a:lnTo>
                  <a:pt x="716288" y="1432576"/>
                </a:lnTo>
                <a:close/>
                <a:moveTo>
                  <a:pt x="716288" y="1432576"/>
                </a:moveTo>
                <a:lnTo>
                  <a:pt x="1432576" y="716288"/>
                </a:lnTo>
                <a:lnTo>
                  <a:pt x="1432576" y="1432576"/>
                </a:lnTo>
                <a:lnTo>
                  <a:pt x="716288" y="1432576"/>
                </a:lnTo>
                <a:close/>
                <a:moveTo>
                  <a:pt x="1432576" y="0"/>
                </a:moveTo>
                <a:lnTo>
                  <a:pt x="1432576" y="716288"/>
                </a:lnTo>
                <a:lnTo>
                  <a:pt x="716288" y="0"/>
                </a:lnTo>
                <a:lnTo>
                  <a:pt x="0" y="716288"/>
                </a:lnTo>
                <a:lnTo>
                  <a:pt x="0" y="0"/>
                </a:lnTo>
                <a:lnTo>
                  <a:pt x="716288" y="0"/>
                </a:lnTo>
                <a:lnTo>
                  <a:pt x="716288" y="0"/>
                </a:lnTo>
                <a:lnTo>
                  <a:pt x="1432576" y="0"/>
                </a:lnTo>
                <a:close/>
              </a:path>
            </a:pathLst>
          </a:custGeom>
          <a:solidFill>
            <a:srgbClr val="82CFFF"/>
          </a:solidFill>
          <a:ln w="7342" cap="flat">
            <a:noFill/>
            <a:prstDash val="solid"/>
            <a:miter/>
          </a:ln>
        </p:spPr>
        <p:txBody>
          <a:bodyPr rtlCol="0" anchor="ctr"/>
          <a:lstStyle/>
          <a:p>
            <a:endParaRPr lang="uk-UA"/>
          </a:p>
        </p:txBody>
      </p:sp>
      <p:sp>
        <p:nvSpPr>
          <p:cNvPr id="13" name="Freeform: Shape 12">
            <a:extLst>
              <a:ext uri="{FF2B5EF4-FFF2-40B4-BE49-F238E27FC236}">
                <a16:creationId xmlns:a16="http://schemas.microsoft.com/office/drawing/2014/main" id="{996B0395-91C2-3087-5470-31A62CA190D2}"/>
              </a:ext>
            </a:extLst>
          </p:cNvPr>
          <p:cNvSpPr/>
          <p:nvPr userDrawn="1"/>
        </p:nvSpPr>
        <p:spPr>
          <a:xfrm rot="10800000">
            <a:off x="6191856" y="3429000"/>
            <a:ext cx="657700" cy="657700"/>
          </a:xfrm>
          <a:custGeom>
            <a:avLst/>
            <a:gdLst>
              <a:gd name="connsiteX0" fmla="*/ 1432576 w 1432576"/>
              <a:gd name="connsiteY0" fmla="*/ 1432576 h 1432576"/>
              <a:gd name="connsiteX1" fmla="*/ 716288 w 1432576"/>
              <a:gd name="connsiteY1" fmla="*/ 1432576 h 1432576"/>
              <a:gd name="connsiteX2" fmla="*/ 716288 w 1432576"/>
              <a:gd name="connsiteY2" fmla="*/ 1432576 h 1432576"/>
              <a:gd name="connsiteX3" fmla="*/ 0 w 1432576"/>
              <a:gd name="connsiteY3" fmla="*/ 1432576 h 1432576"/>
              <a:gd name="connsiteX4" fmla="*/ 716288 w 1432576"/>
              <a:gd name="connsiteY4" fmla="*/ 716288 h 1432576"/>
              <a:gd name="connsiteX5" fmla="*/ 716288 w 1432576"/>
              <a:gd name="connsiteY5" fmla="*/ 1432576 h 1432576"/>
              <a:gd name="connsiteX6" fmla="*/ 1432576 w 1432576"/>
              <a:gd name="connsiteY6" fmla="*/ 716288 h 1432576"/>
              <a:gd name="connsiteX7" fmla="*/ 1432576 w 1432576"/>
              <a:gd name="connsiteY7" fmla="*/ 1432576 h 1432576"/>
              <a:gd name="connsiteX8" fmla="*/ 716288 w 1432576"/>
              <a:gd name="connsiteY8" fmla="*/ 0 h 1432576"/>
              <a:gd name="connsiteX9" fmla="*/ 0 w 1432576"/>
              <a:gd name="connsiteY9" fmla="*/ 0 h 1432576"/>
              <a:gd name="connsiteX10" fmla="*/ 716288 w 1432576"/>
              <a:gd name="connsiteY10" fmla="*/ 716288 h 1432576"/>
              <a:gd name="connsiteX11" fmla="*/ 716288 w 1432576"/>
              <a:gd name="connsiteY11" fmla="*/ 0 h 1432576"/>
              <a:gd name="connsiteX12" fmla="*/ 1432576 w 1432576"/>
              <a:gd name="connsiteY12" fmla="*/ 716288 h 1432576"/>
              <a:gd name="connsiteX13" fmla="*/ 1432576 w 1432576"/>
              <a:gd name="connsiteY13" fmla="*/ 0 h 1432576"/>
              <a:gd name="connsiteX14" fmla="*/ 716288 w 1432576"/>
              <a:gd name="connsiteY14" fmla="*/ 0 h 1432576"/>
              <a:gd name="connsiteX15" fmla="*/ 716288 w 1432576"/>
              <a:gd name="connsiteY15" fmla="*/ 0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32576" h="1432576">
                <a:moveTo>
                  <a:pt x="1432576" y="1432576"/>
                </a:moveTo>
                <a:lnTo>
                  <a:pt x="716288" y="1432576"/>
                </a:lnTo>
                <a:lnTo>
                  <a:pt x="716288" y="1432576"/>
                </a:lnTo>
                <a:lnTo>
                  <a:pt x="0" y="1432576"/>
                </a:lnTo>
                <a:lnTo>
                  <a:pt x="716288" y="716288"/>
                </a:lnTo>
                <a:lnTo>
                  <a:pt x="716288" y="1432576"/>
                </a:lnTo>
                <a:lnTo>
                  <a:pt x="1432576" y="716288"/>
                </a:lnTo>
                <a:lnTo>
                  <a:pt x="1432576" y="1432576"/>
                </a:lnTo>
                <a:close/>
                <a:moveTo>
                  <a:pt x="716288" y="0"/>
                </a:moveTo>
                <a:lnTo>
                  <a:pt x="0" y="0"/>
                </a:lnTo>
                <a:lnTo>
                  <a:pt x="716288" y="716288"/>
                </a:lnTo>
                <a:lnTo>
                  <a:pt x="716288" y="0"/>
                </a:lnTo>
                <a:lnTo>
                  <a:pt x="1432576" y="716288"/>
                </a:lnTo>
                <a:lnTo>
                  <a:pt x="1432576" y="0"/>
                </a:lnTo>
                <a:lnTo>
                  <a:pt x="716288" y="0"/>
                </a:lnTo>
                <a:lnTo>
                  <a:pt x="716288" y="0"/>
                </a:lnTo>
                <a:close/>
              </a:path>
            </a:pathLst>
          </a:custGeom>
          <a:solidFill>
            <a:schemeClr val="accent2"/>
          </a:solidFill>
          <a:ln w="7342" cap="flat">
            <a:noFill/>
            <a:prstDash val="solid"/>
            <a:miter/>
          </a:ln>
        </p:spPr>
        <p:txBody>
          <a:bodyPr rtlCol="0" anchor="ctr"/>
          <a:lstStyle/>
          <a:p>
            <a:endParaRPr lang="uk-UA" dirty="0"/>
          </a:p>
        </p:txBody>
      </p:sp>
      <p:grpSp>
        <p:nvGrpSpPr>
          <p:cNvPr id="14" name="Group 9">
            <a:extLst>
              <a:ext uri="{FF2B5EF4-FFF2-40B4-BE49-F238E27FC236}">
                <a16:creationId xmlns:a16="http://schemas.microsoft.com/office/drawing/2014/main" id="{A7DA5E5C-EDBC-79EB-26A0-9ACF1EBC09FC}"/>
              </a:ext>
            </a:extLst>
          </p:cNvPr>
          <p:cNvGrpSpPr>
            <a:grpSpLocks noChangeAspect="1"/>
          </p:cNvGrpSpPr>
          <p:nvPr userDrawn="1"/>
        </p:nvGrpSpPr>
        <p:grpSpPr bwMode="auto">
          <a:xfrm>
            <a:off x="9731994" y="7521319"/>
            <a:ext cx="1268617" cy="1118574"/>
            <a:chOff x="42" y="4229"/>
            <a:chExt cx="3881" cy="3422"/>
          </a:xfrm>
          <a:solidFill>
            <a:schemeClr val="tx1"/>
          </a:solidFill>
        </p:grpSpPr>
        <p:sp>
          <p:nvSpPr>
            <p:cNvPr id="15" name="Freeform 235">
              <a:extLst>
                <a:ext uri="{FF2B5EF4-FFF2-40B4-BE49-F238E27FC236}">
                  <a16:creationId xmlns:a16="http://schemas.microsoft.com/office/drawing/2014/main" id="{3EDCEECD-AC86-C1F8-0F0B-815623CDCD45}"/>
                </a:ext>
              </a:extLst>
            </p:cNvPr>
            <p:cNvSpPr>
              <a:spLocks noEditPoints="1"/>
            </p:cNvSpPr>
            <p:nvPr/>
          </p:nvSpPr>
          <p:spPr bwMode="auto">
            <a:xfrm>
              <a:off x="2058" y="4229"/>
              <a:ext cx="1865" cy="3422"/>
            </a:xfrm>
            <a:custGeom>
              <a:avLst/>
              <a:gdLst>
                <a:gd name="T0" fmla="*/ 2842 w 3636"/>
                <a:gd name="T1" fmla="*/ 2120 h 6673"/>
                <a:gd name="T2" fmla="*/ 1918 w 3636"/>
                <a:gd name="T3" fmla="*/ 577 h 6673"/>
                <a:gd name="T4" fmla="*/ 892 w 3636"/>
                <a:gd name="T5" fmla="*/ 0 h 6673"/>
                <a:gd name="T6" fmla="*/ 0 w 3636"/>
                <a:gd name="T7" fmla="*/ 5781 h 6673"/>
                <a:gd name="T8" fmla="*/ 1731 w 3636"/>
                <a:gd name="T9" fmla="*/ 6079 h 6673"/>
                <a:gd name="T10" fmla="*/ 2966 w 3636"/>
                <a:gd name="T11" fmla="*/ 5048 h 6673"/>
                <a:gd name="T12" fmla="*/ 3636 w 3636"/>
                <a:gd name="T13" fmla="*/ 3336 h 6673"/>
                <a:gd name="T14" fmla="*/ 1051 w 3636"/>
                <a:gd name="T15" fmla="*/ 2847 h 6673"/>
                <a:gd name="T16" fmla="*/ 738 w 3636"/>
                <a:gd name="T17" fmla="*/ 2847 h 6673"/>
                <a:gd name="T18" fmla="*/ 2684 w 3636"/>
                <a:gd name="T19" fmla="*/ 4426 h 6673"/>
                <a:gd name="T20" fmla="*/ 2640 w 3636"/>
                <a:gd name="T21" fmla="*/ 4559 h 6673"/>
                <a:gd name="T22" fmla="*/ 2121 w 3636"/>
                <a:gd name="T23" fmla="*/ 4715 h 6673"/>
                <a:gd name="T24" fmla="*/ 1467 w 3636"/>
                <a:gd name="T25" fmla="*/ 4803 h 6673"/>
                <a:gd name="T26" fmla="*/ 2121 w 3636"/>
                <a:gd name="T27" fmla="*/ 4891 h 6673"/>
                <a:gd name="T28" fmla="*/ 2790 w 3636"/>
                <a:gd name="T29" fmla="*/ 5048 h 6673"/>
                <a:gd name="T30" fmla="*/ 1693 w 3636"/>
                <a:gd name="T31" fmla="*/ 5890 h 6673"/>
                <a:gd name="T32" fmla="*/ 1585 w 3636"/>
                <a:gd name="T33" fmla="*/ 5954 h 6673"/>
                <a:gd name="T34" fmla="*/ 176 w 3636"/>
                <a:gd name="T35" fmla="*/ 5781 h 6673"/>
                <a:gd name="T36" fmla="*/ 807 w 3636"/>
                <a:gd name="T37" fmla="*/ 3912 h 6673"/>
                <a:gd name="T38" fmla="*/ 562 w 3636"/>
                <a:gd name="T39" fmla="*/ 5781 h 6673"/>
                <a:gd name="T40" fmla="*/ 1227 w 3636"/>
                <a:gd name="T41" fmla="*/ 5781 h 6673"/>
                <a:gd name="T42" fmla="*/ 983 w 3636"/>
                <a:gd name="T43" fmla="*/ 3912 h 6673"/>
                <a:gd name="T44" fmla="*/ 1881 w 3636"/>
                <a:gd name="T45" fmla="*/ 3424 h 6673"/>
                <a:gd name="T46" fmla="*/ 2778 w 3636"/>
                <a:gd name="T47" fmla="*/ 3669 h 6673"/>
                <a:gd name="T48" fmla="*/ 2778 w 3636"/>
                <a:gd name="T49" fmla="*/ 3004 h 6673"/>
                <a:gd name="T50" fmla="*/ 1888 w 3636"/>
                <a:gd name="T51" fmla="*/ 3248 h 6673"/>
                <a:gd name="T52" fmla="*/ 2132 w 3636"/>
                <a:gd name="T53" fmla="*/ 1380 h 6673"/>
                <a:gd name="T54" fmla="*/ 1467 w 3636"/>
                <a:gd name="T55" fmla="*/ 1380 h 6673"/>
                <a:gd name="T56" fmla="*/ 1712 w 3636"/>
                <a:gd name="T57" fmla="*/ 3338 h 6673"/>
                <a:gd name="T58" fmla="*/ 895 w 3636"/>
                <a:gd name="T59" fmla="*/ 3736 h 6673"/>
                <a:gd name="T60" fmla="*/ 176 w 3636"/>
                <a:gd name="T61" fmla="*/ 891 h 6673"/>
                <a:gd name="T62" fmla="*/ 807 w 3636"/>
                <a:gd name="T63" fmla="*/ 2527 h 6673"/>
                <a:gd name="T64" fmla="*/ 895 w 3636"/>
                <a:gd name="T65" fmla="*/ 3180 h 6673"/>
                <a:gd name="T66" fmla="*/ 983 w 3636"/>
                <a:gd name="T67" fmla="*/ 2527 h 6673"/>
                <a:gd name="T68" fmla="*/ 1585 w 3636"/>
                <a:gd name="T69" fmla="*/ 719 h 6673"/>
                <a:gd name="T70" fmla="*/ 1693 w 3636"/>
                <a:gd name="T71" fmla="*/ 783 h 6673"/>
                <a:gd name="T72" fmla="*/ 2790 w 3636"/>
                <a:gd name="T73" fmla="*/ 1625 h 6673"/>
                <a:gd name="T74" fmla="*/ 2629 w 3636"/>
                <a:gd name="T75" fmla="*/ 2191 h 6673"/>
                <a:gd name="T76" fmla="*/ 3460 w 3636"/>
                <a:gd name="T77" fmla="*/ 3336 h 6673"/>
                <a:gd name="T78" fmla="*/ 1956 w 3636"/>
                <a:gd name="T79" fmla="*/ 4803 h 6673"/>
                <a:gd name="T80" fmla="*/ 1643 w 3636"/>
                <a:gd name="T81" fmla="*/ 4803 h 6673"/>
                <a:gd name="T82" fmla="*/ 1956 w 3636"/>
                <a:gd name="T83" fmla="*/ 4803 h 6673"/>
                <a:gd name="T84" fmla="*/ 1051 w 3636"/>
                <a:gd name="T85" fmla="*/ 5781 h 6673"/>
                <a:gd name="T86" fmla="*/ 738 w 3636"/>
                <a:gd name="T87" fmla="*/ 5781 h 6673"/>
                <a:gd name="T88" fmla="*/ 1800 w 3636"/>
                <a:gd name="T89" fmla="*/ 1537 h 6673"/>
                <a:gd name="T90" fmla="*/ 1800 w 3636"/>
                <a:gd name="T91" fmla="*/ 1224 h 6673"/>
                <a:gd name="T92" fmla="*/ 1800 w 3636"/>
                <a:gd name="T93" fmla="*/ 1537 h 6673"/>
                <a:gd name="T94" fmla="*/ 2778 w 3636"/>
                <a:gd name="T95" fmla="*/ 3180 h 6673"/>
                <a:gd name="T96" fmla="*/ 2778 w 3636"/>
                <a:gd name="T97" fmla="*/ 3493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636" h="6673">
                  <a:moveTo>
                    <a:pt x="3636" y="3336"/>
                  </a:moveTo>
                  <a:cubicBezTo>
                    <a:pt x="3636" y="2807"/>
                    <a:pt x="3321" y="2331"/>
                    <a:pt x="2842" y="2120"/>
                  </a:cubicBezTo>
                  <a:cubicBezTo>
                    <a:pt x="2924" y="1968"/>
                    <a:pt x="2966" y="1799"/>
                    <a:pt x="2966" y="1625"/>
                  </a:cubicBezTo>
                  <a:cubicBezTo>
                    <a:pt x="2966" y="1047"/>
                    <a:pt x="2496" y="577"/>
                    <a:pt x="1918" y="577"/>
                  </a:cubicBezTo>
                  <a:cubicBezTo>
                    <a:pt x="1856" y="577"/>
                    <a:pt x="1794" y="582"/>
                    <a:pt x="1731" y="594"/>
                  </a:cubicBezTo>
                  <a:cubicBezTo>
                    <a:pt x="1607" y="240"/>
                    <a:pt x="1273" y="0"/>
                    <a:pt x="892" y="0"/>
                  </a:cubicBezTo>
                  <a:cubicBezTo>
                    <a:pt x="400" y="0"/>
                    <a:pt x="0" y="400"/>
                    <a:pt x="0" y="891"/>
                  </a:cubicBezTo>
                  <a:cubicBezTo>
                    <a:pt x="0" y="5781"/>
                    <a:pt x="0" y="5781"/>
                    <a:pt x="0" y="5781"/>
                  </a:cubicBezTo>
                  <a:cubicBezTo>
                    <a:pt x="0" y="6273"/>
                    <a:pt x="400" y="6673"/>
                    <a:pt x="892" y="6673"/>
                  </a:cubicBezTo>
                  <a:cubicBezTo>
                    <a:pt x="1273" y="6673"/>
                    <a:pt x="1607" y="6432"/>
                    <a:pt x="1731" y="6079"/>
                  </a:cubicBezTo>
                  <a:cubicBezTo>
                    <a:pt x="1794" y="6090"/>
                    <a:pt x="1856" y="6096"/>
                    <a:pt x="1918" y="6096"/>
                  </a:cubicBezTo>
                  <a:cubicBezTo>
                    <a:pt x="2496" y="6096"/>
                    <a:pt x="2966" y="5626"/>
                    <a:pt x="2966" y="5048"/>
                  </a:cubicBezTo>
                  <a:cubicBezTo>
                    <a:pt x="2966" y="4874"/>
                    <a:pt x="2924" y="4704"/>
                    <a:pt x="2842" y="4553"/>
                  </a:cubicBezTo>
                  <a:cubicBezTo>
                    <a:pt x="3321" y="4342"/>
                    <a:pt x="3636" y="3866"/>
                    <a:pt x="3636" y="3336"/>
                  </a:cubicBezTo>
                  <a:close/>
                  <a:moveTo>
                    <a:pt x="895" y="2691"/>
                  </a:moveTo>
                  <a:cubicBezTo>
                    <a:pt x="981" y="2691"/>
                    <a:pt x="1051" y="2761"/>
                    <a:pt x="1051" y="2847"/>
                  </a:cubicBezTo>
                  <a:cubicBezTo>
                    <a:pt x="1051" y="2934"/>
                    <a:pt x="981" y="3004"/>
                    <a:pt x="895" y="3004"/>
                  </a:cubicBezTo>
                  <a:cubicBezTo>
                    <a:pt x="808" y="3004"/>
                    <a:pt x="738" y="2934"/>
                    <a:pt x="738" y="2847"/>
                  </a:cubicBezTo>
                  <a:cubicBezTo>
                    <a:pt x="738" y="2761"/>
                    <a:pt x="808" y="2691"/>
                    <a:pt x="895" y="2691"/>
                  </a:cubicBezTo>
                  <a:close/>
                  <a:moveTo>
                    <a:pt x="2684" y="4426"/>
                  </a:moveTo>
                  <a:cubicBezTo>
                    <a:pt x="2658" y="4435"/>
                    <a:pt x="2638" y="4456"/>
                    <a:pt x="2629" y="4481"/>
                  </a:cubicBezTo>
                  <a:cubicBezTo>
                    <a:pt x="2621" y="4507"/>
                    <a:pt x="2625" y="4536"/>
                    <a:pt x="2640" y="4559"/>
                  </a:cubicBezTo>
                  <a:cubicBezTo>
                    <a:pt x="2674" y="4608"/>
                    <a:pt x="2702" y="4661"/>
                    <a:pt x="2725" y="4715"/>
                  </a:cubicBezTo>
                  <a:cubicBezTo>
                    <a:pt x="2121" y="4715"/>
                    <a:pt x="2121" y="4715"/>
                    <a:pt x="2121" y="4715"/>
                  </a:cubicBezTo>
                  <a:cubicBezTo>
                    <a:pt x="2082" y="4575"/>
                    <a:pt x="1953" y="4471"/>
                    <a:pt x="1800" y="4471"/>
                  </a:cubicBezTo>
                  <a:cubicBezTo>
                    <a:pt x="1617" y="4471"/>
                    <a:pt x="1467" y="4620"/>
                    <a:pt x="1467" y="4803"/>
                  </a:cubicBezTo>
                  <a:cubicBezTo>
                    <a:pt x="1467" y="4987"/>
                    <a:pt x="1617" y="5136"/>
                    <a:pt x="1800" y="5136"/>
                  </a:cubicBezTo>
                  <a:cubicBezTo>
                    <a:pt x="1953" y="5136"/>
                    <a:pt x="2082" y="5032"/>
                    <a:pt x="2121" y="4891"/>
                  </a:cubicBezTo>
                  <a:cubicBezTo>
                    <a:pt x="2776" y="4891"/>
                    <a:pt x="2776" y="4891"/>
                    <a:pt x="2776" y="4891"/>
                  </a:cubicBezTo>
                  <a:cubicBezTo>
                    <a:pt x="2785" y="4943"/>
                    <a:pt x="2790" y="4995"/>
                    <a:pt x="2790" y="5048"/>
                  </a:cubicBezTo>
                  <a:cubicBezTo>
                    <a:pt x="2790" y="5529"/>
                    <a:pt x="2399" y="5920"/>
                    <a:pt x="1918" y="5920"/>
                  </a:cubicBezTo>
                  <a:cubicBezTo>
                    <a:pt x="1844" y="5920"/>
                    <a:pt x="1769" y="5910"/>
                    <a:pt x="1693" y="5890"/>
                  </a:cubicBezTo>
                  <a:cubicBezTo>
                    <a:pt x="1670" y="5884"/>
                    <a:pt x="1646" y="5887"/>
                    <a:pt x="1626" y="5899"/>
                  </a:cubicBezTo>
                  <a:cubicBezTo>
                    <a:pt x="1605" y="5911"/>
                    <a:pt x="1591" y="5931"/>
                    <a:pt x="1585" y="5954"/>
                  </a:cubicBezTo>
                  <a:cubicBezTo>
                    <a:pt x="1506" y="6273"/>
                    <a:pt x="1221" y="6497"/>
                    <a:pt x="892" y="6497"/>
                  </a:cubicBezTo>
                  <a:cubicBezTo>
                    <a:pt x="497" y="6497"/>
                    <a:pt x="176" y="6176"/>
                    <a:pt x="176" y="5781"/>
                  </a:cubicBezTo>
                  <a:cubicBezTo>
                    <a:pt x="176" y="3912"/>
                    <a:pt x="176" y="3912"/>
                    <a:pt x="176" y="3912"/>
                  </a:cubicBezTo>
                  <a:cubicBezTo>
                    <a:pt x="807" y="3912"/>
                    <a:pt x="807" y="3912"/>
                    <a:pt x="807" y="3912"/>
                  </a:cubicBezTo>
                  <a:cubicBezTo>
                    <a:pt x="807" y="5461"/>
                    <a:pt x="807" y="5461"/>
                    <a:pt x="807" y="5461"/>
                  </a:cubicBezTo>
                  <a:cubicBezTo>
                    <a:pt x="666" y="5499"/>
                    <a:pt x="562" y="5628"/>
                    <a:pt x="562" y="5781"/>
                  </a:cubicBezTo>
                  <a:cubicBezTo>
                    <a:pt x="562" y="5965"/>
                    <a:pt x="711" y="6114"/>
                    <a:pt x="895" y="6114"/>
                  </a:cubicBezTo>
                  <a:cubicBezTo>
                    <a:pt x="1078" y="6114"/>
                    <a:pt x="1227" y="5965"/>
                    <a:pt x="1227" y="5781"/>
                  </a:cubicBezTo>
                  <a:cubicBezTo>
                    <a:pt x="1227" y="5628"/>
                    <a:pt x="1123" y="5499"/>
                    <a:pt x="983" y="5461"/>
                  </a:cubicBezTo>
                  <a:cubicBezTo>
                    <a:pt x="983" y="3912"/>
                    <a:pt x="983" y="3912"/>
                    <a:pt x="983" y="3912"/>
                  </a:cubicBezTo>
                  <a:cubicBezTo>
                    <a:pt x="1314" y="3912"/>
                    <a:pt x="1314" y="3912"/>
                    <a:pt x="1314" y="3912"/>
                  </a:cubicBezTo>
                  <a:cubicBezTo>
                    <a:pt x="1601" y="3912"/>
                    <a:pt x="1840" y="3700"/>
                    <a:pt x="1881" y="3424"/>
                  </a:cubicBezTo>
                  <a:cubicBezTo>
                    <a:pt x="2457" y="3424"/>
                    <a:pt x="2457" y="3424"/>
                    <a:pt x="2457" y="3424"/>
                  </a:cubicBezTo>
                  <a:cubicBezTo>
                    <a:pt x="2496" y="3565"/>
                    <a:pt x="2625" y="3669"/>
                    <a:pt x="2778" y="3669"/>
                  </a:cubicBezTo>
                  <a:cubicBezTo>
                    <a:pt x="2961" y="3669"/>
                    <a:pt x="3110" y="3520"/>
                    <a:pt x="3110" y="3336"/>
                  </a:cubicBezTo>
                  <a:cubicBezTo>
                    <a:pt x="3110" y="3153"/>
                    <a:pt x="2961" y="3004"/>
                    <a:pt x="2778" y="3004"/>
                  </a:cubicBezTo>
                  <a:cubicBezTo>
                    <a:pt x="2625" y="3004"/>
                    <a:pt x="2496" y="3108"/>
                    <a:pt x="2457" y="3248"/>
                  </a:cubicBezTo>
                  <a:cubicBezTo>
                    <a:pt x="1888" y="3248"/>
                    <a:pt x="1888" y="3248"/>
                    <a:pt x="1888" y="3248"/>
                  </a:cubicBezTo>
                  <a:cubicBezTo>
                    <a:pt x="1888" y="1701"/>
                    <a:pt x="1888" y="1701"/>
                    <a:pt x="1888" y="1701"/>
                  </a:cubicBezTo>
                  <a:cubicBezTo>
                    <a:pt x="2029" y="1662"/>
                    <a:pt x="2132" y="1533"/>
                    <a:pt x="2132" y="1380"/>
                  </a:cubicBezTo>
                  <a:cubicBezTo>
                    <a:pt x="2132" y="1197"/>
                    <a:pt x="1983" y="1048"/>
                    <a:pt x="1800" y="1048"/>
                  </a:cubicBezTo>
                  <a:cubicBezTo>
                    <a:pt x="1617" y="1048"/>
                    <a:pt x="1467" y="1197"/>
                    <a:pt x="1467" y="1380"/>
                  </a:cubicBezTo>
                  <a:cubicBezTo>
                    <a:pt x="1467" y="1533"/>
                    <a:pt x="1571" y="1662"/>
                    <a:pt x="1712" y="1701"/>
                  </a:cubicBezTo>
                  <a:cubicBezTo>
                    <a:pt x="1712" y="3338"/>
                    <a:pt x="1712" y="3338"/>
                    <a:pt x="1712" y="3338"/>
                  </a:cubicBezTo>
                  <a:cubicBezTo>
                    <a:pt x="1712" y="3557"/>
                    <a:pt x="1534" y="3736"/>
                    <a:pt x="1314" y="3736"/>
                  </a:cubicBezTo>
                  <a:cubicBezTo>
                    <a:pt x="895" y="3736"/>
                    <a:pt x="895" y="3736"/>
                    <a:pt x="895" y="3736"/>
                  </a:cubicBezTo>
                  <a:cubicBezTo>
                    <a:pt x="176" y="3736"/>
                    <a:pt x="176" y="3736"/>
                    <a:pt x="176" y="3736"/>
                  </a:cubicBezTo>
                  <a:cubicBezTo>
                    <a:pt x="176" y="891"/>
                    <a:pt x="176" y="891"/>
                    <a:pt x="176" y="891"/>
                  </a:cubicBezTo>
                  <a:cubicBezTo>
                    <a:pt x="176" y="526"/>
                    <a:pt x="452" y="224"/>
                    <a:pt x="807" y="181"/>
                  </a:cubicBezTo>
                  <a:cubicBezTo>
                    <a:pt x="807" y="2527"/>
                    <a:pt x="807" y="2527"/>
                    <a:pt x="807" y="2527"/>
                  </a:cubicBezTo>
                  <a:cubicBezTo>
                    <a:pt x="666" y="2565"/>
                    <a:pt x="562" y="2695"/>
                    <a:pt x="562" y="2847"/>
                  </a:cubicBezTo>
                  <a:cubicBezTo>
                    <a:pt x="562" y="3031"/>
                    <a:pt x="711" y="3180"/>
                    <a:pt x="895" y="3180"/>
                  </a:cubicBezTo>
                  <a:cubicBezTo>
                    <a:pt x="1078" y="3180"/>
                    <a:pt x="1227" y="3031"/>
                    <a:pt x="1227" y="2847"/>
                  </a:cubicBezTo>
                  <a:cubicBezTo>
                    <a:pt x="1227" y="2695"/>
                    <a:pt x="1123" y="2565"/>
                    <a:pt x="983" y="2527"/>
                  </a:cubicBezTo>
                  <a:cubicBezTo>
                    <a:pt x="983" y="182"/>
                    <a:pt x="983" y="182"/>
                    <a:pt x="983" y="182"/>
                  </a:cubicBezTo>
                  <a:cubicBezTo>
                    <a:pt x="1272" y="219"/>
                    <a:pt x="1513" y="429"/>
                    <a:pt x="1585" y="719"/>
                  </a:cubicBezTo>
                  <a:cubicBezTo>
                    <a:pt x="1591" y="742"/>
                    <a:pt x="1605" y="762"/>
                    <a:pt x="1626" y="774"/>
                  </a:cubicBezTo>
                  <a:cubicBezTo>
                    <a:pt x="1646" y="786"/>
                    <a:pt x="1670" y="789"/>
                    <a:pt x="1693" y="783"/>
                  </a:cubicBezTo>
                  <a:cubicBezTo>
                    <a:pt x="1769" y="763"/>
                    <a:pt x="1844" y="753"/>
                    <a:pt x="1918" y="753"/>
                  </a:cubicBezTo>
                  <a:cubicBezTo>
                    <a:pt x="2399" y="753"/>
                    <a:pt x="2790" y="1144"/>
                    <a:pt x="2790" y="1625"/>
                  </a:cubicBezTo>
                  <a:cubicBezTo>
                    <a:pt x="2790" y="1800"/>
                    <a:pt x="2738" y="1970"/>
                    <a:pt x="2640" y="2114"/>
                  </a:cubicBezTo>
                  <a:cubicBezTo>
                    <a:pt x="2625" y="2137"/>
                    <a:pt x="2621" y="2165"/>
                    <a:pt x="2629" y="2191"/>
                  </a:cubicBezTo>
                  <a:cubicBezTo>
                    <a:pt x="2638" y="2217"/>
                    <a:pt x="2658" y="2238"/>
                    <a:pt x="2684" y="2247"/>
                  </a:cubicBezTo>
                  <a:cubicBezTo>
                    <a:pt x="3148" y="2408"/>
                    <a:pt x="3460" y="2846"/>
                    <a:pt x="3460" y="3336"/>
                  </a:cubicBezTo>
                  <a:cubicBezTo>
                    <a:pt x="3460" y="3827"/>
                    <a:pt x="3148" y="4265"/>
                    <a:pt x="2684" y="4426"/>
                  </a:cubicBezTo>
                  <a:close/>
                  <a:moveTo>
                    <a:pt x="1956" y="4803"/>
                  </a:moveTo>
                  <a:cubicBezTo>
                    <a:pt x="1956" y="4890"/>
                    <a:pt x="1886" y="4960"/>
                    <a:pt x="1800" y="4960"/>
                  </a:cubicBezTo>
                  <a:cubicBezTo>
                    <a:pt x="1714" y="4960"/>
                    <a:pt x="1643" y="4890"/>
                    <a:pt x="1643" y="4803"/>
                  </a:cubicBezTo>
                  <a:cubicBezTo>
                    <a:pt x="1643" y="4717"/>
                    <a:pt x="1714" y="4647"/>
                    <a:pt x="1800" y="4647"/>
                  </a:cubicBezTo>
                  <a:cubicBezTo>
                    <a:pt x="1886" y="4647"/>
                    <a:pt x="1956" y="4717"/>
                    <a:pt x="1956" y="4803"/>
                  </a:cubicBezTo>
                  <a:close/>
                  <a:moveTo>
                    <a:pt x="895" y="5625"/>
                  </a:moveTo>
                  <a:cubicBezTo>
                    <a:pt x="981" y="5625"/>
                    <a:pt x="1051" y="5695"/>
                    <a:pt x="1051" y="5781"/>
                  </a:cubicBezTo>
                  <a:cubicBezTo>
                    <a:pt x="1051" y="5868"/>
                    <a:pt x="981" y="5938"/>
                    <a:pt x="895" y="5938"/>
                  </a:cubicBezTo>
                  <a:cubicBezTo>
                    <a:pt x="808" y="5938"/>
                    <a:pt x="738" y="5868"/>
                    <a:pt x="738" y="5781"/>
                  </a:cubicBezTo>
                  <a:cubicBezTo>
                    <a:pt x="738" y="5695"/>
                    <a:pt x="808" y="5625"/>
                    <a:pt x="895" y="5625"/>
                  </a:cubicBezTo>
                  <a:close/>
                  <a:moveTo>
                    <a:pt x="1800" y="1537"/>
                  </a:moveTo>
                  <a:cubicBezTo>
                    <a:pt x="1714" y="1537"/>
                    <a:pt x="1643" y="1467"/>
                    <a:pt x="1643" y="1380"/>
                  </a:cubicBezTo>
                  <a:cubicBezTo>
                    <a:pt x="1643" y="1294"/>
                    <a:pt x="1714" y="1224"/>
                    <a:pt x="1800" y="1224"/>
                  </a:cubicBezTo>
                  <a:cubicBezTo>
                    <a:pt x="1886" y="1224"/>
                    <a:pt x="1956" y="1294"/>
                    <a:pt x="1956" y="1380"/>
                  </a:cubicBezTo>
                  <a:cubicBezTo>
                    <a:pt x="1956" y="1467"/>
                    <a:pt x="1886" y="1537"/>
                    <a:pt x="1800" y="1537"/>
                  </a:cubicBezTo>
                  <a:close/>
                  <a:moveTo>
                    <a:pt x="2621" y="3336"/>
                  </a:moveTo>
                  <a:cubicBezTo>
                    <a:pt x="2621" y="3250"/>
                    <a:pt x="2692" y="3180"/>
                    <a:pt x="2778" y="3180"/>
                  </a:cubicBezTo>
                  <a:cubicBezTo>
                    <a:pt x="2864" y="3180"/>
                    <a:pt x="2934" y="3250"/>
                    <a:pt x="2934" y="3336"/>
                  </a:cubicBezTo>
                  <a:cubicBezTo>
                    <a:pt x="2934" y="3423"/>
                    <a:pt x="2864" y="3493"/>
                    <a:pt x="2778" y="3493"/>
                  </a:cubicBezTo>
                  <a:cubicBezTo>
                    <a:pt x="2692" y="3493"/>
                    <a:pt x="2621" y="3423"/>
                    <a:pt x="2621" y="3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6" name="Freeform 11">
              <a:extLst>
                <a:ext uri="{FF2B5EF4-FFF2-40B4-BE49-F238E27FC236}">
                  <a16:creationId xmlns:a16="http://schemas.microsoft.com/office/drawing/2014/main" id="{1A55C837-0173-67FD-96C3-E425D43B80BF}"/>
                </a:ext>
              </a:extLst>
            </p:cNvPr>
            <p:cNvSpPr>
              <a:spLocks noEditPoints="1"/>
            </p:cNvSpPr>
            <p:nvPr/>
          </p:nvSpPr>
          <p:spPr bwMode="auto">
            <a:xfrm>
              <a:off x="42" y="4229"/>
              <a:ext cx="1865" cy="3422"/>
            </a:xfrm>
            <a:custGeom>
              <a:avLst/>
              <a:gdLst>
                <a:gd name="T0" fmla="*/ 1905 w 3636"/>
                <a:gd name="T1" fmla="*/ 594 h 6673"/>
                <a:gd name="T2" fmla="*/ 670 w 3636"/>
                <a:gd name="T3" fmla="*/ 1625 h 6673"/>
                <a:gd name="T4" fmla="*/ 0 w 3636"/>
                <a:gd name="T5" fmla="*/ 3336 h 6673"/>
                <a:gd name="T6" fmla="*/ 670 w 3636"/>
                <a:gd name="T7" fmla="*/ 5048 h 6673"/>
                <a:gd name="T8" fmla="*/ 1905 w 3636"/>
                <a:gd name="T9" fmla="*/ 6079 h 6673"/>
                <a:gd name="T10" fmla="*/ 3636 w 3636"/>
                <a:gd name="T11" fmla="*/ 5781 h 6673"/>
                <a:gd name="T12" fmla="*/ 2745 w 3636"/>
                <a:gd name="T13" fmla="*/ 0 h 6673"/>
                <a:gd name="T14" fmla="*/ 2585 w 3636"/>
                <a:gd name="T15" fmla="*/ 3825 h 6673"/>
                <a:gd name="T16" fmla="*/ 2898 w 3636"/>
                <a:gd name="T17" fmla="*/ 3825 h 6673"/>
                <a:gd name="T18" fmla="*/ 3460 w 3636"/>
                <a:gd name="T19" fmla="*/ 2761 h 6673"/>
                <a:gd name="T20" fmla="*/ 2830 w 3636"/>
                <a:gd name="T21" fmla="*/ 1212 h 6673"/>
                <a:gd name="T22" fmla="*/ 2742 w 3636"/>
                <a:gd name="T23" fmla="*/ 559 h 6673"/>
                <a:gd name="T24" fmla="*/ 2654 w 3636"/>
                <a:gd name="T25" fmla="*/ 1212 h 6673"/>
                <a:gd name="T26" fmla="*/ 2322 w 3636"/>
                <a:gd name="T27" fmla="*/ 2761 h 6673"/>
                <a:gd name="T28" fmla="*/ 1179 w 3636"/>
                <a:gd name="T29" fmla="*/ 3248 h 6673"/>
                <a:gd name="T30" fmla="*/ 526 w 3636"/>
                <a:gd name="T31" fmla="*/ 3336 h 6673"/>
                <a:gd name="T32" fmla="*/ 1179 w 3636"/>
                <a:gd name="T33" fmla="*/ 3424 h 6673"/>
                <a:gd name="T34" fmla="*/ 1748 w 3636"/>
                <a:gd name="T35" fmla="*/ 4972 h 6673"/>
                <a:gd name="T36" fmla="*/ 1836 w 3636"/>
                <a:gd name="T37" fmla="*/ 5625 h 6673"/>
                <a:gd name="T38" fmla="*/ 1924 w 3636"/>
                <a:gd name="T39" fmla="*/ 4972 h 6673"/>
                <a:gd name="T40" fmla="*/ 2322 w 3636"/>
                <a:gd name="T41" fmla="*/ 2937 h 6673"/>
                <a:gd name="T42" fmla="*/ 3460 w 3636"/>
                <a:gd name="T43" fmla="*/ 2937 h 6673"/>
                <a:gd name="T44" fmla="*/ 2830 w 3636"/>
                <a:gd name="T45" fmla="*/ 6491 h 6673"/>
                <a:gd name="T46" fmla="*/ 3074 w 3636"/>
                <a:gd name="T47" fmla="*/ 3825 h 6673"/>
                <a:gd name="T48" fmla="*/ 2409 w 3636"/>
                <a:gd name="T49" fmla="*/ 3825 h 6673"/>
                <a:gd name="T50" fmla="*/ 2654 w 3636"/>
                <a:gd name="T51" fmla="*/ 6491 h 6673"/>
                <a:gd name="T52" fmla="*/ 2011 w 3636"/>
                <a:gd name="T53" fmla="*/ 5899 h 6673"/>
                <a:gd name="T54" fmla="*/ 1943 w 3636"/>
                <a:gd name="T55" fmla="*/ 5890 h 6673"/>
                <a:gd name="T56" fmla="*/ 846 w 3636"/>
                <a:gd name="T57" fmla="*/ 5048 h 6673"/>
                <a:gd name="T58" fmla="*/ 1007 w 3636"/>
                <a:gd name="T59" fmla="*/ 4481 h 6673"/>
                <a:gd name="T60" fmla="*/ 176 w 3636"/>
                <a:gd name="T61" fmla="*/ 3336 h 6673"/>
                <a:gd name="T62" fmla="*/ 1007 w 3636"/>
                <a:gd name="T63" fmla="*/ 2191 h 6673"/>
                <a:gd name="T64" fmla="*/ 912 w 3636"/>
                <a:gd name="T65" fmla="*/ 1957 h 6673"/>
                <a:gd name="T66" fmla="*/ 1836 w 3636"/>
                <a:gd name="T67" fmla="*/ 2202 h 6673"/>
                <a:gd name="T68" fmla="*/ 1836 w 3636"/>
                <a:gd name="T69" fmla="*/ 1537 h 6673"/>
                <a:gd name="T70" fmla="*/ 860 w 3636"/>
                <a:gd name="T71" fmla="*/ 1781 h 6673"/>
                <a:gd name="T72" fmla="*/ 1718 w 3636"/>
                <a:gd name="T73" fmla="*/ 753 h 6673"/>
                <a:gd name="T74" fmla="*/ 2011 w 3636"/>
                <a:gd name="T75" fmla="*/ 774 h 6673"/>
                <a:gd name="T76" fmla="*/ 2745 w 3636"/>
                <a:gd name="T77" fmla="*/ 176 h 6673"/>
                <a:gd name="T78" fmla="*/ 3460 w 3636"/>
                <a:gd name="T79" fmla="*/ 2761 h 6673"/>
                <a:gd name="T80" fmla="*/ 2585 w 3636"/>
                <a:gd name="T81" fmla="*/ 891 h 6673"/>
                <a:gd name="T82" fmla="*/ 2898 w 3636"/>
                <a:gd name="T83" fmla="*/ 891 h 6673"/>
                <a:gd name="T84" fmla="*/ 1836 w 3636"/>
                <a:gd name="T85" fmla="*/ 5136 h 6673"/>
                <a:gd name="T86" fmla="*/ 1836 w 3636"/>
                <a:gd name="T87" fmla="*/ 5449 h 6673"/>
                <a:gd name="T88" fmla="*/ 1836 w 3636"/>
                <a:gd name="T89" fmla="*/ 5136 h 6673"/>
                <a:gd name="T90" fmla="*/ 858 w 3636"/>
                <a:gd name="T91" fmla="*/ 3493 h 6673"/>
                <a:gd name="T92" fmla="*/ 858 w 3636"/>
                <a:gd name="T93" fmla="*/ 3180 h 6673"/>
                <a:gd name="T94" fmla="*/ 1680 w 3636"/>
                <a:gd name="T95" fmla="*/ 1869 h 6673"/>
                <a:gd name="T96" fmla="*/ 1993 w 3636"/>
                <a:gd name="T97" fmla="*/ 1869 h 6673"/>
                <a:gd name="T98" fmla="*/ 1680 w 3636"/>
                <a:gd name="T99" fmla="*/ 1869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36" h="6673">
                  <a:moveTo>
                    <a:pt x="2745" y="0"/>
                  </a:moveTo>
                  <a:cubicBezTo>
                    <a:pt x="2363" y="0"/>
                    <a:pt x="2030" y="240"/>
                    <a:pt x="1905" y="594"/>
                  </a:cubicBezTo>
                  <a:cubicBezTo>
                    <a:pt x="1842" y="582"/>
                    <a:pt x="1780" y="577"/>
                    <a:pt x="1718" y="577"/>
                  </a:cubicBezTo>
                  <a:cubicBezTo>
                    <a:pt x="1140" y="577"/>
                    <a:pt x="670" y="1047"/>
                    <a:pt x="670" y="1625"/>
                  </a:cubicBezTo>
                  <a:cubicBezTo>
                    <a:pt x="670" y="1799"/>
                    <a:pt x="713" y="1968"/>
                    <a:pt x="794" y="2120"/>
                  </a:cubicBezTo>
                  <a:cubicBezTo>
                    <a:pt x="315" y="2331"/>
                    <a:pt x="0" y="2807"/>
                    <a:pt x="0" y="3336"/>
                  </a:cubicBezTo>
                  <a:cubicBezTo>
                    <a:pt x="0" y="3866"/>
                    <a:pt x="315" y="4342"/>
                    <a:pt x="794" y="4553"/>
                  </a:cubicBezTo>
                  <a:cubicBezTo>
                    <a:pt x="713" y="4704"/>
                    <a:pt x="670" y="4874"/>
                    <a:pt x="670" y="5048"/>
                  </a:cubicBezTo>
                  <a:cubicBezTo>
                    <a:pt x="670" y="5626"/>
                    <a:pt x="1140" y="6096"/>
                    <a:pt x="1718" y="6096"/>
                  </a:cubicBezTo>
                  <a:cubicBezTo>
                    <a:pt x="1780" y="6096"/>
                    <a:pt x="1842" y="6090"/>
                    <a:pt x="1905" y="6079"/>
                  </a:cubicBezTo>
                  <a:cubicBezTo>
                    <a:pt x="2030" y="6432"/>
                    <a:pt x="2363" y="6673"/>
                    <a:pt x="2745" y="6673"/>
                  </a:cubicBezTo>
                  <a:cubicBezTo>
                    <a:pt x="3236" y="6673"/>
                    <a:pt x="3636" y="6273"/>
                    <a:pt x="3636" y="5781"/>
                  </a:cubicBezTo>
                  <a:cubicBezTo>
                    <a:pt x="3636" y="891"/>
                    <a:pt x="3636" y="891"/>
                    <a:pt x="3636" y="891"/>
                  </a:cubicBezTo>
                  <a:cubicBezTo>
                    <a:pt x="3636" y="400"/>
                    <a:pt x="3236" y="0"/>
                    <a:pt x="2745" y="0"/>
                  </a:cubicBezTo>
                  <a:close/>
                  <a:moveTo>
                    <a:pt x="2742" y="3982"/>
                  </a:moveTo>
                  <a:cubicBezTo>
                    <a:pt x="2655" y="3982"/>
                    <a:pt x="2585" y="3912"/>
                    <a:pt x="2585" y="3825"/>
                  </a:cubicBezTo>
                  <a:cubicBezTo>
                    <a:pt x="2585" y="3739"/>
                    <a:pt x="2655" y="3669"/>
                    <a:pt x="2742" y="3669"/>
                  </a:cubicBezTo>
                  <a:cubicBezTo>
                    <a:pt x="2828" y="3669"/>
                    <a:pt x="2898" y="3739"/>
                    <a:pt x="2898" y="3825"/>
                  </a:cubicBezTo>
                  <a:cubicBezTo>
                    <a:pt x="2898" y="3912"/>
                    <a:pt x="2828" y="3982"/>
                    <a:pt x="2742" y="3982"/>
                  </a:cubicBezTo>
                  <a:close/>
                  <a:moveTo>
                    <a:pt x="3460" y="2761"/>
                  </a:moveTo>
                  <a:cubicBezTo>
                    <a:pt x="2830" y="2761"/>
                    <a:pt x="2830" y="2761"/>
                    <a:pt x="2830" y="2761"/>
                  </a:cubicBezTo>
                  <a:cubicBezTo>
                    <a:pt x="2830" y="1212"/>
                    <a:pt x="2830" y="1212"/>
                    <a:pt x="2830" y="1212"/>
                  </a:cubicBezTo>
                  <a:cubicBezTo>
                    <a:pt x="2970" y="1173"/>
                    <a:pt x="3074" y="1044"/>
                    <a:pt x="3074" y="891"/>
                  </a:cubicBezTo>
                  <a:cubicBezTo>
                    <a:pt x="3074" y="708"/>
                    <a:pt x="2925" y="559"/>
                    <a:pt x="2742" y="559"/>
                  </a:cubicBezTo>
                  <a:cubicBezTo>
                    <a:pt x="2558" y="559"/>
                    <a:pt x="2409" y="708"/>
                    <a:pt x="2409" y="891"/>
                  </a:cubicBezTo>
                  <a:cubicBezTo>
                    <a:pt x="2409" y="1044"/>
                    <a:pt x="2513" y="1173"/>
                    <a:pt x="2654" y="1212"/>
                  </a:cubicBezTo>
                  <a:cubicBezTo>
                    <a:pt x="2654" y="2761"/>
                    <a:pt x="2654" y="2761"/>
                    <a:pt x="2654" y="2761"/>
                  </a:cubicBezTo>
                  <a:cubicBezTo>
                    <a:pt x="2322" y="2761"/>
                    <a:pt x="2322" y="2761"/>
                    <a:pt x="2322" y="2761"/>
                  </a:cubicBezTo>
                  <a:cubicBezTo>
                    <a:pt x="2035" y="2761"/>
                    <a:pt x="1797" y="2973"/>
                    <a:pt x="1755" y="3248"/>
                  </a:cubicBezTo>
                  <a:cubicBezTo>
                    <a:pt x="1179" y="3248"/>
                    <a:pt x="1179" y="3248"/>
                    <a:pt x="1179" y="3248"/>
                  </a:cubicBezTo>
                  <a:cubicBezTo>
                    <a:pt x="1140" y="3108"/>
                    <a:pt x="1011" y="3004"/>
                    <a:pt x="858" y="3004"/>
                  </a:cubicBezTo>
                  <a:cubicBezTo>
                    <a:pt x="675" y="3004"/>
                    <a:pt x="526" y="3153"/>
                    <a:pt x="526" y="3336"/>
                  </a:cubicBezTo>
                  <a:cubicBezTo>
                    <a:pt x="526" y="3520"/>
                    <a:pt x="675" y="3669"/>
                    <a:pt x="858" y="3669"/>
                  </a:cubicBezTo>
                  <a:cubicBezTo>
                    <a:pt x="1011" y="3669"/>
                    <a:pt x="1140" y="3565"/>
                    <a:pt x="1179" y="3424"/>
                  </a:cubicBezTo>
                  <a:cubicBezTo>
                    <a:pt x="1748" y="3424"/>
                    <a:pt x="1748" y="3424"/>
                    <a:pt x="1748" y="3424"/>
                  </a:cubicBezTo>
                  <a:cubicBezTo>
                    <a:pt x="1748" y="4972"/>
                    <a:pt x="1748" y="4972"/>
                    <a:pt x="1748" y="4972"/>
                  </a:cubicBezTo>
                  <a:cubicBezTo>
                    <a:pt x="1608" y="5010"/>
                    <a:pt x="1504" y="5139"/>
                    <a:pt x="1504" y="5292"/>
                  </a:cubicBezTo>
                  <a:cubicBezTo>
                    <a:pt x="1504" y="5476"/>
                    <a:pt x="1653" y="5625"/>
                    <a:pt x="1836" y="5625"/>
                  </a:cubicBezTo>
                  <a:cubicBezTo>
                    <a:pt x="2020" y="5625"/>
                    <a:pt x="2169" y="5476"/>
                    <a:pt x="2169" y="5292"/>
                  </a:cubicBezTo>
                  <a:cubicBezTo>
                    <a:pt x="2169" y="5139"/>
                    <a:pt x="2065" y="5010"/>
                    <a:pt x="1924" y="4972"/>
                  </a:cubicBezTo>
                  <a:cubicBezTo>
                    <a:pt x="1924" y="3335"/>
                    <a:pt x="1924" y="3335"/>
                    <a:pt x="1924" y="3335"/>
                  </a:cubicBezTo>
                  <a:cubicBezTo>
                    <a:pt x="1924" y="3116"/>
                    <a:pt x="2103" y="2937"/>
                    <a:pt x="2322" y="2937"/>
                  </a:cubicBezTo>
                  <a:cubicBezTo>
                    <a:pt x="2742" y="2937"/>
                    <a:pt x="2742" y="2937"/>
                    <a:pt x="2742" y="2937"/>
                  </a:cubicBezTo>
                  <a:cubicBezTo>
                    <a:pt x="3460" y="2937"/>
                    <a:pt x="3460" y="2937"/>
                    <a:pt x="3460" y="2937"/>
                  </a:cubicBezTo>
                  <a:cubicBezTo>
                    <a:pt x="3460" y="5781"/>
                    <a:pt x="3460" y="5781"/>
                    <a:pt x="3460" y="5781"/>
                  </a:cubicBezTo>
                  <a:cubicBezTo>
                    <a:pt x="3460" y="6147"/>
                    <a:pt x="3184" y="6449"/>
                    <a:pt x="2830" y="6491"/>
                  </a:cubicBezTo>
                  <a:cubicBezTo>
                    <a:pt x="2830" y="4146"/>
                    <a:pt x="2830" y="4146"/>
                    <a:pt x="2830" y="4146"/>
                  </a:cubicBezTo>
                  <a:cubicBezTo>
                    <a:pt x="2970" y="4107"/>
                    <a:pt x="3074" y="3978"/>
                    <a:pt x="3074" y="3825"/>
                  </a:cubicBezTo>
                  <a:cubicBezTo>
                    <a:pt x="3074" y="3642"/>
                    <a:pt x="2925" y="3493"/>
                    <a:pt x="2742" y="3493"/>
                  </a:cubicBezTo>
                  <a:cubicBezTo>
                    <a:pt x="2558" y="3493"/>
                    <a:pt x="2409" y="3642"/>
                    <a:pt x="2409" y="3825"/>
                  </a:cubicBezTo>
                  <a:cubicBezTo>
                    <a:pt x="2409" y="3978"/>
                    <a:pt x="2513" y="4107"/>
                    <a:pt x="2654" y="4146"/>
                  </a:cubicBezTo>
                  <a:cubicBezTo>
                    <a:pt x="2654" y="6491"/>
                    <a:pt x="2654" y="6491"/>
                    <a:pt x="2654" y="6491"/>
                  </a:cubicBezTo>
                  <a:cubicBezTo>
                    <a:pt x="2364" y="6454"/>
                    <a:pt x="2123" y="6243"/>
                    <a:pt x="2051" y="5954"/>
                  </a:cubicBezTo>
                  <a:cubicBezTo>
                    <a:pt x="2046" y="5931"/>
                    <a:pt x="2031" y="5911"/>
                    <a:pt x="2011" y="5899"/>
                  </a:cubicBezTo>
                  <a:cubicBezTo>
                    <a:pt x="1997" y="5891"/>
                    <a:pt x="1981" y="5887"/>
                    <a:pt x="1966" y="5887"/>
                  </a:cubicBezTo>
                  <a:cubicBezTo>
                    <a:pt x="1958" y="5887"/>
                    <a:pt x="1951" y="5888"/>
                    <a:pt x="1943" y="5890"/>
                  </a:cubicBezTo>
                  <a:cubicBezTo>
                    <a:pt x="1867" y="5910"/>
                    <a:pt x="1792" y="5920"/>
                    <a:pt x="1718" y="5920"/>
                  </a:cubicBezTo>
                  <a:cubicBezTo>
                    <a:pt x="1237" y="5920"/>
                    <a:pt x="846" y="5529"/>
                    <a:pt x="846" y="5048"/>
                  </a:cubicBezTo>
                  <a:cubicBezTo>
                    <a:pt x="846" y="4872"/>
                    <a:pt x="898" y="4703"/>
                    <a:pt x="996" y="4559"/>
                  </a:cubicBezTo>
                  <a:cubicBezTo>
                    <a:pt x="1012" y="4536"/>
                    <a:pt x="1015" y="4507"/>
                    <a:pt x="1007" y="4481"/>
                  </a:cubicBezTo>
                  <a:cubicBezTo>
                    <a:pt x="998" y="4456"/>
                    <a:pt x="978" y="4435"/>
                    <a:pt x="952" y="4426"/>
                  </a:cubicBezTo>
                  <a:cubicBezTo>
                    <a:pt x="488" y="4265"/>
                    <a:pt x="176" y="3827"/>
                    <a:pt x="176" y="3336"/>
                  </a:cubicBezTo>
                  <a:cubicBezTo>
                    <a:pt x="176" y="2846"/>
                    <a:pt x="488" y="2408"/>
                    <a:pt x="952" y="2247"/>
                  </a:cubicBezTo>
                  <a:cubicBezTo>
                    <a:pt x="978" y="2238"/>
                    <a:pt x="998" y="2217"/>
                    <a:pt x="1007" y="2191"/>
                  </a:cubicBezTo>
                  <a:cubicBezTo>
                    <a:pt x="1015" y="2165"/>
                    <a:pt x="1012" y="2137"/>
                    <a:pt x="996" y="2114"/>
                  </a:cubicBezTo>
                  <a:cubicBezTo>
                    <a:pt x="962" y="2065"/>
                    <a:pt x="934" y="2012"/>
                    <a:pt x="912" y="1957"/>
                  </a:cubicBezTo>
                  <a:cubicBezTo>
                    <a:pt x="1516" y="1957"/>
                    <a:pt x="1516" y="1957"/>
                    <a:pt x="1516" y="1957"/>
                  </a:cubicBezTo>
                  <a:cubicBezTo>
                    <a:pt x="1554" y="2098"/>
                    <a:pt x="1683" y="2202"/>
                    <a:pt x="1836" y="2202"/>
                  </a:cubicBezTo>
                  <a:cubicBezTo>
                    <a:pt x="2020" y="2202"/>
                    <a:pt x="2169" y="2053"/>
                    <a:pt x="2169" y="1869"/>
                  </a:cubicBezTo>
                  <a:cubicBezTo>
                    <a:pt x="2169" y="1686"/>
                    <a:pt x="2020" y="1537"/>
                    <a:pt x="1836" y="1537"/>
                  </a:cubicBezTo>
                  <a:cubicBezTo>
                    <a:pt x="1683" y="1537"/>
                    <a:pt x="1554" y="1641"/>
                    <a:pt x="1516" y="1781"/>
                  </a:cubicBezTo>
                  <a:cubicBezTo>
                    <a:pt x="860" y="1781"/>
                    <a:pt x="860" y="1781"/>
                    <a:pt x="860" y="1781"/>
                  </a:cubicBezTo>
                  <a:cubicBezTo>
                    <a:pt x="851" y="1730"/>
                    <a:pt x="846" y="1678"/>
                    <a:pt x="846" y="1625"/>
                  </a:cubicBezTo>
                  <a:cubicBezTo>
                    <a:pt x="846" y="1144"/>
                    <a:pt x="1237" y="753"/>
                    <a:pt x="1718" y="753"/>
                  </a:cubicBezTo>
                  <a:cubicBezTo>
                    <a:pt x="1792" y="753"/>
                    <a:pt x="1867" y="763"/>
                    <a:pt x="1943" y="783"/>
                  </a:cubicBezTo>
                  <a:cubicBezTo>
                    <a:pt x="1966" y="789"/>
                    <a:pt x="1990" y="786"/>
                    <a:pt x="2011" y="774"/>
                  </a:cubicBezTo>
                  <a:cubicBezTo>
                    <a:pt x="2031" y="762"/>
                    <a:pt x="2046" y="742"/>
                    <a:pt x="2051" y="719"/>
                  </a:cubicBezTo>
                  <a:cubicBezTo>
                    <a:pt x="2130" y="400"/>
                    <a:pt x="2416" y="176"/>
                    <a:pt x="2745" y="176"/>
                  </a:cubicBezTo>
                  <a:cubicBezTo>
                    <a:pt x="3139" y="176"/>
                    <a:pt x="3460" y="497"/>
                    <a:pt x="3460" y="891"/>
                  </a:cubicBezTo>
                  <a:lnTo>
                    <a:pt x="3460" y="2761"/>
                  </a:lnTo>
                  <a:close/>
                  <a:moveTo>
                    <a:pt x="2742" y="1048"/>
                  </a:moveTo>
                  <a:cubicBezTo>
                    <a:pt x="2655" y="1048"/>
                    <a:pt x="2585" y="978"/>
                    <a:pt x="2585" y="891"/>
                  </a:cubicBezTo>
                  <a:cubicBezTo>
                    <a:pt x="2585" y="805"/>
                    <a:pt x="2655" y="735"/>
                    <a:pt x="2742" y="735"/>
                  </a:cubicBezTo>
                  <a:cubicBezTo>
                    <a:pt x="2828" y="735"/>
                    <a:pt x="2898" y="805"/>
                    <a:pt x="2898" y="891"/>
                  </a:cubicBezTo>
                  <a:cubicBezTo>
                    <a:pt x="2898" y="978"/>
                    <a:pt x="2828" y="1048"/>
                    <a:pt x="2742" y="1048"/>
                  </a:cubicBezTo>
                  <a:close/>
                  <a:moveTo>
                    <a:pt x="1836" y="5136"/>
                  </a:moveTo>
                  <a:cubicBezTo>
                    <a:pt x="1923" y="5136"/>
                    <a:pt x="1993" y="5206"/>
                    <a:pt x="1993" y="5292"/>
                  </a:cubicBezTo>
                  <a:cubicBezTo>
                    <a:pt x="1993" y="5379"/>
                    <a:pt x="1923" y="5449"/>
                    <a:pt x="1836" y="5449"/>
                  </a:cubicBezTo>
                  <a:cubicBezTo>
                    <a:pt x="1750" y="5449"/>
                    <a:pt x="1680" y="5379"/>
                    <a:pt x="1680" y="5292"/>
                  </a:cubicBezTo>
                  <a:cubicBezTo>
                    <a:pt x="1680" y="5206"/>
                    <a:pt x="1750" y="5136"/>
                    <a:pt x="1836" y="5136"/>
                  </a:cubicBezTo>
                  <a:close/>
                  <a:moveTo>
                    <a:pt x="1015" y="3336"/>
                  </a:moveTo>
                  <a:cubicBezTo>
                    <a:pt x="1015" y="3423"/>
                    <a:pt x="945" y="3493"/>
                    <a:pt x="858" y="3493"/>
                  </a:cubicBezTo>
                  <a:cubicBezTo>
                    <a:pt x="772" y="3493"/>
                    <a:pt x="702" y="3423"/>
                    <a:pt x="702" y="3336"/>
                  </a:cubicBezTo>
                  <a:cubicBezTo>
                    <a:pt x="702" y="3250"/>
                    <a:pt x="772" y="3180"/>
                    <a:pt x="858" y="3180"/>
                  </a:cubicBezTo>
                  <a:cubicBezTo>
                    <a:pt x="945" y="3180"/>
                    <a:pt x="1015" y="3250"/>
                    <a:pt x="1015" y="3336"/>
                  </a:cubicBezTo>
                  <a:close/>
                  <a:moveTo>
                    <a:pt x="1680" y="1869"/>
                  </a:moveTo>
                  <a:cubicBezTo>
                    <a:pt x="1680" y="1783"/>
                    <a:pt x="1750" y="1713"/>
                    <a:pt x="1836" y="1713"/>
                  </a:cubicBezTo>
                  <a:cubicBezTo>
                    <a:pt x="1923" y="1713"/>
                    <a:pt x="1993" y="1783"/>
                    <a:pt x="1993" y="1869"/>
                  </a:cubicBezTo>
                  <a:cubicBezTo>
                    <a:pt x="1993" y="1956"/>
                    <a:pt x="1923" y="2026"/>
                    <a:pt x="1836" y="2026"/>
                  </a:cubicBezTo>
                  <a:cubicBezTo>
                    <a:pt x="1750" y="2026"/>
                    <a:pt x="1680" y="1956"/>
                    <a:pt x="1680" y="18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sp>
        <p:nvSpPr>
          <p:cNvPr id="17" name="Text Placeholder 5">
            <a:extLst>
              <a:ext uri="{FF2B5EF4-FFF2-40B4-BE49-F238E27FC236}">
                <a16:creationId xmlns:a16="http://schemas.microsoft.com/office/drawing/2014/main" id="{89B8784A-93E2-6C44-35E0-2AC43977EEB9}"/>
              </a:ext>
            </a:extLst>
          </p:cNvPr>
          <p:cNvSpPr>
            <a:spLocks noGrp="1"/>
          </p:cNvSpPr>
          <p:nvPr>
            <p:ph type="body" sz="quarter" idx="13" hasCustomPrompt="1"/>
          </p:nvPr>
        </p:nvSpPr>
        <p:spPr>
          <a:xfrm>
            <a:off x="12763500" y="4754665"/>
            <a:ext cx="11049000" cy="3661438"/>
          </a:xfrm>
        </p:spPr>
        <p:txBody>
          <a:bodyPr/>
          <a:lstStyle>
            <a:lvl1pPr>
              <a:lnSpc>
                <a:spcPct val="130000"/>
              </a:lnSpc>
              <a:spcAft>
                <a:spcPts val="1800"/>
              </a:spcAft>
              <a:defRPr sz="3600"/>
            </a:lvl1pPr>
          </a:lstStyle>
          <a:p>
            <a:r>
              <a:rPr lang="en-US" dirty="0" err="1"/>
              <a:t>Firstname</a:t>
            </a:r>
            <a:r>
              <a:rPr lang="en-US" dirty="0"/>
              <a:t> </a:t>
            </a:r>
            <a:r>
              <a:rPr lang="en-US" dirty="0" err="1"/>
              <a:t>Lastname</a:t>
            </a:r>
            <a:br>
              <a:rPr lang="en-US" dirty="0"/>
            </a:br>
            <a:r>
              <a:rPr lang="en-US" dirty="0"/>
              <a:t>Company, Job Title</a:t>
            </a:r>
            <a:br>
              <a:rPr lang="en-US" dirty="0"/>
            </a:br>
            <a:r>
              <a:rPr lang="en-US" dirty="0"/>
              <a:t>Contact</a:t>
            </a:r>
          </a:p>
        </p:txBody>
      </p:sp>
      <p:sp>
        <p:nvSpPr>
          <p:cNvPr id="7" name="TextBox 6">
            <a:extLst>
              <a:ext uri="{FF2B5EF4-FFF2-40B4-BE49-F238E27FC236}">
                <a16:creationId xmlns:a16="http://schemas.microsoft.com/office/drawing/2014/main" id="{6B77FCB9-0B57-A6F8-DCF6-8221F92B41F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719823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itle 1">
            <a:extLst>
              <a:ext uri="{FF2B5EF4-FFF2-40B4-BE49-F238E27FC236}">
                <a16:creationId xmlns:a16="http://schemas.microsoft.com/office/drawing/2014/main" id="{6733F7B7-5AD6-1E43-4FD9-3C700AC2CBD0}"/>
              </a:ext>
            </a:extLst>
          </p:cNvPr>
          <p:cNvSpPr>
            <a:spLocks noGrp="1"/>
          </p:cNvSpPr>
          <p:nvPr>
            <p:ph type="title"/>
          </p:nvPr>
        </p:nvSpPr>
        <p:spPr>
          <a:xfrm>
            <a:off x="538493" y="383875"/>
            <a:ext cx="17538491" cy="1292526"/>
          </a:xfrm>
        </p:spPr>
        <p:txBody>
          <a:bodyPr rIns="457200"/>
          <a:lstStyle>
            <a:lvl1pPr>
              <a:lnSpc>
                <a:spcPct val="100000"/>
              </a:lnSpc>
              <a:defRPr sz="8600">
                <a:solidFill>
                  <a:schemeClr val="tx2"/>
                </a:solidFill>
              </a:defRPr>
            </a:lvl1pPr>
          </a:lstStyle>
          <a:p>
            <a:r>
              <a:rPr lang="en-US" dirty="0"/>
              <a:t>Click to edit Master title style</a:t>
            </a:r>
          </a:p>
        </p:txBody>
      </p:sp>
      <p:sp>
        <p:nvSpPr>
          <p:cNvPr id="6" name="Rectangle 5">
            <a:extLst>
              <a:ext uri="{FF2B5EF4-FFF2-40B4-BE49-F238E27FC236}">
                <a16:creationId xmlns:a16="http://schemas.microsoft.com/office/drawing/2014/main" id="{3062CE6B-0DAF-9C00-3396-9CE36E1C1BA0}"/>
              </a:ext>
            </a:extLst>
          </p:cNvPr>
          <p:cNvSpPr/>
          <p:nvPr userDrawn="1"/>
        </p:nvSpPr>
        <p:spPr bwMode="auto">
          <a:xfrm>
            <a:off x="18289587" y="6096000"/>
            <a:ext cx="6096000" cy="609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40" tIns="243840" rIns="243840" bIns="243840" numCol="1" rtlCol="0" anchor="t" anchorCtr="0" compatLnSpc="1">
            <a:prstTxWarp prst="textNoShape">
              <a:avLst/>
            </a:prstTxWarp>
          </a:bodyPr>
          <a:lstStyle/>
          <a:p>
            <a:pPr defTabSz="2438340" fontAlgn="base">
              <a:spcBef>
                <a:spcPct val="0"/>
              </a:spcBef>
              <a:spcAft>
                <a:spcPct val="0"/>
              </a:spcAft>
            </a:pPr>
            <a:endParaRPr lang="en-US" sz="3734" dirty="0">
              <a:solidFill>
                <a:schemeClr val="bg1"/>
              </a:solidFill>
            </a:endParaRPr>
          </a:p>
        </p:txBody>
      </p:sp>
      <p:sp>
        <p:nvSpPr>
          <p:cNvPr id="8" name="Text Placeholder 10">
            <a:extLst>
              <a:ext uri="{FF2B5EF4-FFF2-40B4-BE49-F238E27FC236}">
                <a16:creationId xmlns:a16="http://schemas.microsoft.com/office/drawing/2014/main" id="{5CF6371F-3AE6-2B80-8833-B0E2027EB315}"/>
              </a:ext>
            </a:extLst>
          </p:cNvPr>
          <p:cNvSpPr>
            <a:spLocks noGrp="1"/>
          </p:cNvSpPr>
          <p:nvPr>
            <p:ph type="body" sz="quarter" idx="14"/>
          </p:nvPr>
        </p:nvSpPr>
        <p:spPr>
          <a:xfrm>
            <a:off x="18859500" y="6858001"/>
            <a:ext cx="4949825" cy="4747846"/>
          </a:xfrm>
        </p:spPr>
        <p:txBody>
          <a:bodyPr/>
          <a:lstStyle>
            <a:lvl1pPr>
              <a:spcBef>
                <a:spcPts val="0"/>
              </a:spcBef>
              <a:spcAft>
                <a:spcPts val="3600"/>
              </a:spcAft>
              <a:defRPr sz="3600">
                <a:solidFill>
                  <a:schemeClr val="tx1"/>
                </a:solidFill>
              </a:defRPr>
            </a:lvl1pPr>
            <a:lvl2pPr marL="256032" indent="-256032">
              <a:spcBef>
                <a:spcPts val="0"/>
              </a:spcBef>
              <a:spcAft>
                <a:spcPts val="3600"/>
              </a:spcAft>
              <a:defRPr sz="3600">
                <a:solidFill>
                  <a:schemeClr val="tx1"/>
                </a:solidFill>
              </a:defRPr>
            </a:lvl2pPr>
            <a:lvl3pPr marL="512064" indent="-256032">
              <a:spcBef>
                <a:spcPts val="0"/>
              </a:spcBef>
              <a:spcAft>
                <a:spcPts val="3600"/>
              </a:spcAft>
              <a:defRPr sz="3600">
                <a:solidFill>
                  <a:schemeClr val="tx1"/>
                </a:solidFill>
              </a:defRPr>
            </a:lvl3pPr>
            <a:lvl4pPr marL="768096" indent="-256032">
              <a:spcBef>
                <a:spcPts val="0"/>
              </a:spcBef>
              <a:spcAft>
                <a:spcPts val="3600"/>
              </a:spcAft>
              <a:defRPr sz="3600">
                <a:solidFill>
                  <a:schemeClr val="tx1"/>
                </a:solidFill>
              </a:defRPr>
            </a:lvl4pPr>
            <a:lvl5pPr>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1">
            <a:extLst>
              <a:ext uri="{FF2B5EF4-FFF2-40B4-BE49-F238E27FC236}">
                <a16:creationId xmlns:a16="http://schemas.microsoft.com/office/drawing/2014/main" id="{F6160B3E-5D79-4A62-FCA2-1B484BEE34FE}"/>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grpSp>
        <p:nvGrpSpPr>
          <p:cNvPr id="16" name="Group 15">
            <a:extLst>
              <a:ext uri="{FF2B5EF4-FFF2-40B4-BE49-F238E27FC236}">
                <a16:creationId xmlns:a16="http://schemas.microsoft.com/office/drawing/2014/main" id="{C57956E6-043C-9154-3AF1-472FFABD7071}"/>
              </a:ext>
            </a:extLst>
          </p:cNvPr>
          <p:cNvGrpSpPr/>
          <p:nvPr userDrawn="1"/>
        </p:nvGrpSpPr>
        <p:grpSpPr>
          <a:xfrm>
            <a:off x="5524500" y="1635483"/>
            <a:ext cx="10934290" cy="10556517"/>
            <a:chOff x="6942668" y="1637769"/>
            <a:chExt cx="10515600" cy="10152293"/>
          </a:xfrm>
        </p:grpSpPr>
        <p:sp>
          <p:nvSpPr>
            <p:cNvPr id="10" name="Freeform: Shape 9">
              <a:extLst>
                <a:ext uri="{FF2B5EF4-FFF2-40B4-BE49-F238E27FC236}">
                  <a16:creationId xmlns:a16="http://schemas.microsoft.com/office/drawing/2014/main" id="{042BB4D5-AD73-987F-76B7-38A354A5DCB0}"/>
                </a:ext>
              </a:extLst>
            </p:cNvPr>
            <p:cNvSpPr>
              <a:spLocks noChangeAspect="1"/>
            </p:cNvSpPr>
            <p:nvPr/>
          </p:nvSpPr>
          <p:spPr>
            <a:xfrm>
              <a:off x="6942668" y="6862050"/>
              <a:ext cx="2635137" cy="2635137"/>
            </a:xfrm>
            <a:custGeom>
              <a:avLst/>
              <a:gdLst>
                <a:gd name="connsiteX0" fmla="*/ 210111 w 1432576"/>
                <a:gd name="connsiteY0" fmla="*/ 926399 h 1432576"/>
                <a:gd name="connsiteX1" fmla="*/ 0 w 1432576"/>
                <a:gd name="connsiteY1" fmla="*/ 1432576 h 1432576"/>
                <a:gd name="connsiteX2" fmla="*/ 716288 w 1432576"/>
                <a:gd name="connsiteY2" fmla="*/ 1432576 h 1432576"/>
                <a:gd name="connsiteX3" fmla="*/ 1432576 w 1432576"/>
                <a:gd name="connsiteY3" fmla="*/ 1432576 h 1432576"/>
                <a:gd name="connsiteX4" fmla="*/ 1222465 w 1432576"/>
                <a:gd name="connsiteY4" fmla="*/ 926399 h 1432576"/>
                <a:gd name="connsiteX5" fmla="*/ 716288 w 1432576"/>
                <a:gd name="connsiteY5" fmla="*/ 716288 h 1432576"/>
                <a:gd name="connsiteX6" fmla="*/ 210111 w 1432576"/>
                <a:gd name="connsiteY6" fmla="*/ 926399 h 1432576"/>
                <a:gd name="connsiteX7" fmla="*/ 210111 w 1432576"/>
                <a:gd name="connsiteY7" fmla="*/ 506912 h 1432576"/>
                <a:gd name="connsiteX8" fmla="*/ 0 w 1432576"/>
                <a:gd name="connsiteY8" fmla="*/ 0 h 1432576"/>
                <a:gd name="connsiteX9" fmla="*/ 716288 w 1432576"/>
                <a:gd name="connsiteY9" fmla="*/ 0 h 1432576"/>
                <a:gd name="connsiteX10" fmla="*/ 1432576 w 1432576"/>
                <a:gd name="connsiteY10" fmla="*/ 0 h 1432576"/>
                <a:gd name="connsiteX11" fmla="*/ 1222465 w 1432576"/>
                <a:gd name="connsiteY11" fmla="*/ 506177 h 1432576"/>
                <a:gd name="connsiteX12" fmla="*/ 716288 w 1432576"/>
                <a:gd name="connsiteY12" fmla="*/ 716288 h 1432576"/>
                <a:gd name="connsiteX13" fmla="*/ 210111 w 1432576"/>
                <a:gd name="connsiteY13" fmla="*/ 506912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2576">
                  <a:moveTo>
                    <a:pt x="210111" y="926399"/>
                  </a:moveTo>
                  <a:cubicBezTo>
                    <a:pt x="75669" y="1060841"/>
                    <a:pt x="0" y="1243035"/>
                    <a:pt x="0" y="1432576"/>
                  </a:cubicBezTo>
                  <a:lnTo>
                    <a:pt x="716288" y="1432576"/>
                  </a:lnTo>
                  <a:lnTo>
                    <a:pt x="1432576" y="1432576"/>
                  </a:lnTo>
                  <a:cubicBezTo>
                    <a:pt x="1432576" y="1242301"/>
                    <a:pt x="1356907" y="1060106"/>
                    <a:pt x="1222465" y="926399"/>
                  </a:cubicBezTo>
                  <a:cubicBezTo>
                    <a:pt x="1088023" y="792692"/>
                    <a:pt x="905829" y="716288"/>
                    <a:pt x="716288" y="716288"/>
                  </a:cubicBezTo>
                  <a:cubicBezTo>
                    <a:pt x="526747" y="716288"/>
                    <a:pt x="343818" y="791957"/>
                    <a:pt x="210111" y="926399"/>
                  </a:cubicBezTo>
                  <a:close/>
                  <a:moveTo>
                    <a:pt x="210111" y="506912"/>
                  </a:moveTo>
                  <a:cubicBezTo>
                    <a:pt x="75669" y="372470"/>
                    <a:pt x="0" y="190276"/>
                    <a:pt x="0" y="0"/>
                  </a:cubicBezTo>
                  <a:lnTo>
                    <a:pt x="716288" y="0"/>
                  </a:lnTo>
                  <a:lnTo>
                    <a:pt x="1432576" y="0"/>
                  </a:lnTo>
                  <a:cubicBezTo>
                    <a:pt x="1432576" y="190276"/>
                    <a:pt x="1356907" y="372470"/>
                    <a:pt x="1222465" y="506177"/>
                  </a:cubicBezTo>
                  <a:cubicBezTo>
                    <a:pt x="1088023" y="639884"/>
                    <a:pt x="905829" y="716288"/>
                    <a:pt x="716288" y="716288"/>
                  </a:cubicBezTo>
                  <a:cubicBezTo>
                    <a:pt x="526747" y="716288"/>
                    <a:pt x="343818" y="641353"/>
                    <a:pt x="210111" y="506912"/>
                  </a:cubicBezTo>
                  <a:close/>
                </a:path>
              </a:pathLst>
            </a:custGeom>
            <a:solidFill>
              <a:srgbClr val="82CFFF"/>
            </a:solidFill>
            <a:ln w="7342" cap="flat">
              <a:noFill/>
              <a:prstDash val="solid"/>
              <a:miter/>
            </a:ln>
          </p:spPr>
          <p:txBody>
            <a:bodyPr rtlCol="0" anchor="ctr"/>
            <a:lstStyle/>
            <a:p>
              <a:endParaRPr lang="uk-UA"/>
            </a:p>
          </p:txBody>
        </p:sp>
        <p:sp>
          <p:nvSpPr>
            <p:cNvPr id="11" name="Freeform: Shape 10">
              <a:extLst>
                <a:ext uri="{FF2B5EF4-FFF2-40B4-BE49-F238E27FC236}">
                  <a16:creationId xmlns:a16="http://schemas.microsoft.com/office/drawing/2014/main" id="{F611567E-C8D0-448A-9743-5236E0F534D6}"/>
                </a:ext>
              </a:extLst>
            </p:cNvPr>
            <p:cNvSpPr>
              <a:spLocks noChangeAspect="1"/>
            </p:cNvSpPr>
            <p:nvPr/>
          </p:nvSpPr>
          <p:spPr>
            <a:xfrm>
              <a:off x="9576042" y="6862049"/>
              <a:ext cx="2627365" cy="2627367"/>
            </a:xfrm>
            <a:custGeom>
              <a:avLst/>
              <a:gdLst>
                <a:gd name="connsiteX0" fmla="*/ 716288 w 1432576"/>
                <a:gd name="connsiteY0" fmla="*/ 1432576 h 1432576"/>
                <a:gd name="connsiteX1" fmla="*/ 716288 w 1432576"/>
                <a:gd name="connsiteY1" fmla="*/ 0 h 1432576"/>
                <a:gd name="connsiteX2" fmla="*/ 1432576 w 1432576"/>
                <a:gd name="connsiteY2" fmla="*/ 716288 h 1432576"/>
                <a:gd name="connsiteX3" fmla="*/ 716288 w 1432576"/>
                <a:gd name="connsiteY3" fmla="*/ 1432576 h 1432576"/>
                <a:gd name="connsiteX4" fmla="*/ 0 w 1432576"/>
                <a:gd name="connsiteY4" fmla="*/ 1432576 h 1432576"/>
                <a:gd name="connsiteX5" fmla="*/ 0 w 1432576"/>
                <a:gd name="connsiteY5" fmla="*/ 0 h 1432576"/>
                <a:gd name="connsiteX6" fmla="*/ 716288 w 1432576"/>
                <a:gd name="connsiteY6" fmla="*/ 716288 h 1432576"/>
                <a:gd name="connsiteX7" fmla="*/ 0 w 1432576"/>
                <a:gd name="connsiteY7" fmla="*/ 1432576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2576" h="1432576">
                  <a:moveTo>
                    <a:pt x="716288" y="1432576"/>
                  </a:moveTo>
                  <a:lnTo>
                    <a:pt x="716288" y="0"/>
                  </a:lnTo>
                  <a:lnTo>
                    <a:pt x="1432576" y="716288"/>
                  </a:lnTo>
                  <a:lnTo>
                    <a:pt x="716288" y="1432576"/>
                  </a:lnTo>
                  <a:close/>
                  <a:moveTo>
                    <a:pt x="0" y="1432576"/>
                  </a:moveTo>
                  <a:lnTo>
                    <a:pt x="0" y="0"/>
                  </a:lnTo>
                  <a:lnTo>
                    <a:pt x="716288" y="716288"/>
                  </a:lnTo>
                  <a:lnTo>
                    <a:pt x="0" y="1432576"/>
                  </a:lnTo>
                  <a:close/>
                </a:path>
              </a:pathLst>
            </a:custGeom>
            <a:solidFill>
              <a:srgbClr val="6FDC8C"/>
            </a:solidFill>
            <a:ln w="7342" cap="flat">
              <a:noFill/>
              <a:prstDash val="solid"/>
              <a:miter/>
            </a:ln>
          </p:spPr>
          <p:txBody>
            <a:bodyPr rtlCol="0" anchor="ctr"/>
            <a:lstStyle/>
            <a:p>
              <a:endParaRPr lang="uk-UA"/>
            </a:p>
          </p:txBody>
        </p:sp>
        <p:sp>
          <p:nvSpPr>
            <p:cNvPr id="12" name="Freeform 51">
              <a:extLst>
                <a:ext uri="{FF2B5EF4-FFF2-40B4-BE49-F238E27FC236}">
                  <a16:creationId xmlns:a16="http://schemas.microsoft.com/office/drawing/2014/main" id="{5CF0DB26-C4CF-BD12-69F7-DB229CBF5260}"/>
                </a:ext>
              </a:extLst>
            </p:cNvPr>
            <p:cNvSpPr>
              <a:spLocks noEditPoints="1"/>
            </p:cNvSpPr>
            <p:nvPr/>
          </p:nvSpPr>
          <p:spPr bwMode="auto">
            <a:xfrm>
              <a:off x="6942668" y="9489416"/>
              <a:ext cx="2627365" cy="2300646"/>
            </a:xfrm>
            <a:custGeom>
              <a:avLst/>
              <a:gdLst>
                <a:gd name="T0" fmla="*/ 864 w 1729"/>
                <a:gd name="T1" fmla="*/ 1514 h 1514"/>
                <a:gd name="T2" fmla="*/ 108 w 1729"/>
                <a:gd name="T3" fmla="*/ 805 h 1514"/>
                <a:gd name="T4" fmla="*/ 28 w 1729"/>
                <a:gd name="T5" fmla="*/ 885 h 1514"/>
                <a:gd name="T6" fmla="*/ 0 w 1729"/>
                <a:gd name="T7" fmla="*/ 856 h 1514"/>
                <a:gd name="T8" fmla="*/ 127 w 1729"/>
                <a:gd name="T9" fmla="*/ 728 h 1514"/>
                <a:gd name="T10" fmla="*/ 255 w 1729"/>
                <a:gd name="T11" fmla="*/ 856 h 1514"/>
                <a:gd name="T12" fmla="*/ 226 w 1729"/>
                <a:gd name="T13" fmla="*/ 885 h 1514"/>
                <a:gd name="T14" fmla="*/ 150 w 1729"/>
                <a:gd name="T15" fmla="*/ 808 h 1514"/>
                <a:gd name="T16" fmla="*/ 864 w 1729"/>
                <a:gd name="T17" fmla="*/ 1474 h 1514"/>
                <a:gd name="T18" fmla="*/ 1561 w 1729"/>
                <a:gd name="T19" fmla="*/ 923 h 1514"/>
                <a:gd name="T20" fmla="*/ 1601 w 1729"/>
                <a:gd name="T21" fmla="*/ 932 h 1514"/>
                <a:gd name="T22" fmla="*/ 864 w 1729"/>
                <a:gd name="T23" fmla="*/ 1514 h 1514"/>
                <a:gd name="T24" fmla="*/ 864 w 1729"/>
                <a:gd name="T25" fmla="*/ 1098 h 1514"/>
                <a:gd name="T26" fmla="*/ 541 w 1729"/>
                <a:gd name="T27" fmla="*/ 774 h 1514"/>
                <a:gd name="T28" fmla="*/ 481 w 1729"/>
                <a:gd name="T29" fmla="*/ 631 h 1514"/>
                <a:gd name="T30" fmla="*/ 541 w 1729"/>
                <a:gd name="T31" fmla="*/ 485 h 1514"/>
                <a:gd name="T32" fmla="*/ 685 w 1729"/>
                <a:gd name="T33" fmla="*/ 425 h 1514"/>
                <a:gd name="T34" fmla="*/ 685 w 1729"/>
                <a:gd name="T35" fmla="*/ 425 h 1514"/>
                <a:gd name="T36" fmla="*/ 830 w 1729"/>
                <a:gd name="T37" fmla="*/ 485 h 1514"/>
                <a:gd name="T38" fmla="*/ 864 w 1729"/>
                <a:gd name="T39" fmla="*/ 519 h 1514"/>
                <a:gd name="T40" fmla="*/ 898 w 1729"/>
                <a:gd name="T41" fmla="*/ 485 h 1514"/>
                <a:gd name="T42" fmla="*/ 1043 w 1729"/>
                <a:gd name="T43" fmla="*/ 425 h 1514"/>
                <a:gd name="T44" fmla="*/ 1188 w 1729"/>
                <a:gd name="T45" fmla="*/ 485 h 1514"/>
                <a:gd name="T46" fmla="*/ 1248 w 1729"/>
                <a:gd name="T47" fmla="*/ 633 h 1514"/>
                <a:gd name="T48" fmla="*/ 1188 w 1729"/>
                <a:gd name="T49" fmla="*/ 774 h 1514"/>
                <a:gd name="T50" fmla="*/ 864 w 1729"/>
                <a:gd name="T51" fmla="*/ 1098 h 1514"/>
                <a:gd name="T52" fmla="*/ 685 w 1729"/>
                <a:gd name="T53" fmla="*/ 466 h 1514"/>
                <a:gd name="T54" fmla="*/ 685 w 1729"/>
                <a:gd name="T55" fmla="*/ 466 h 1514"/>
                <a:gd name="T56" fmla="*/ 569 w 1729"/>
                <a:gd name="T57" fmla="*/ 514 h 1514"/>
                <a:gd name="T58" fmla="*/ 521 w 1729"/>
                <a:gd name="T59" fmla="*/ 630 h 1514"/>
                <a:gd name="T60" fmla="*/ 569 w 1729"/>
                <a:gd name="T61" fmla="*/ 746 h 1514"/>
                <a:gd name="T62" fmla="*/ 864 w 1729"/>
                <a:gd name="T63" fmla="*/ 1040 h 1514"/>
                <a:gd name="T64" fmla="*/ 1159 w 1729"/>
                <a:gd name="T65" fmla="*/ 746 h 1514"/>
                <a:gd name="T66" fmla="*/ 1207 w 1729"/>
                <a:gd name="T67" fmla="*/ 633 h 1514"/>
                <a:gd name="T68" fmla="*/ 1159 w 1729"/>
                <a:gd name="T69" fmla="*/ 514 h 1514"/>
                <a:gd name="T70" fmla="*/ 1043 w 1729"/>
                <a:gd name="T71" fmla="*/ 466 h 1514"/>
                <a:gd name="T72" fmla="*/ 927 w 1729"/>
                <a:gd name="T73" fmla="*/ 514 h 1514"/>
                <a:gd name="T74" fmla="*/ 864 w 1729"/>
                <a:gd name="T75" fmla="*/ 576 h 1514"/>
                <a:gd name="T76" fmla="*/ 801 w 1729"/>
                <a:gd name="T77" fmla="*/ 514 h 1514"/>
                <a:gd name="T78" fmla="*/ 685 w 1729"/>
                <a:gd name="T79" fmla="*/ 466 h 1514"/>
                <a:gd name="T80" fmla="*/ 1601 w 1729"/>
                <a:gd name="T81" fmla="*/ 786 h 1514"/>
                <a:gd name="T82" fmla="*/ 1473 w 1729"/>
                <a:gd name="T83" fmla="*/ 658 h 1514"/>
                <a:gd name="T84" fmla="*/ 1502 w 1729"/>
                <a:gd name="T85" fmla="*/ 629 h 1514"/>
                <a:gd name="T86" fmla="*/ 1579 w 1729"/>
                <a:gd name="T87" fmla="*/ 706 h 1514"/>
                <a:gd name="T88" fmla="*/ 864 w 1729"/>
                <a:gd name="T89" fmla="*/ 41 h 1514"/>
                <a:gd name="T90" fmla="*/ 167 w 1729"/>
                <a:gd name="T91" fmla="*/ 592 h 1514"/>
                <a:gd name="T92" fmla="*/ 127 w 1729"/>
                <a:gd name="T93" fmla="*/ 582 h 1514"/>
                <a:gd name="T94" fmla="*/ 864 w 1729"/>
                <a:gd name="T95" fmla="*/ 0 h 1514"/>
                <a:gd name="T96" fmla="*/ 1620 w 1729"/>
                <a:gd name="T97" fmla="*/ 709 h 1514"/>
                <a:gd name="T98" fmla="*/ 1700 w 1729"/>
                <a:gd name="T99" fmla="*/ 629 h 1514"/>
                <a:gd name="T100" fmla="*/ 1729 w 1729"/>
                <a:gd name="T101" fmla="*/ 658 h 1514"/>
                <a:gd name="T102" fmla="*/ 1601 w 1729"/>
                <a:gd name="T103" fmla="*/ 786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29" h="1514">
                  <a:moveTo>
                    <a:pt x="864" y="1514"/>
                  </a:moveTo>
                  <a:cubicBezTo>
                    <a:pt x="463" y="1514"/>
                    <a:pt x="133" y="1200"/>
                    <a:pt x="108" y="805"/>
                  </a:cubicBezTo>
                  <a:cubicBezTo>
                    <a:pt x="28" y="885"/>
                    <a:pt x="28" y="885"/>
                    <a:pt x="28" y="885"/>
                  </a:cubicBezTo>
                  <a:cubicBezTo>
                    <a:pt x="0" y="856"/>
                    <a:pt x="0" y="856"/>
                    <a:pt x="0" y="856"/>
                  </a:cubicBezTo>
                  <a:cubicBezTo>
                    <a:pt x="127" y="728"/>
                    <a:pt x="127" y="728"/>
                    <a:pt x="127" y="728"/>
                  </a:cubicBezTo>
                  <a:cubicBezTo>
                    <a:pt x="255" y="856"/>
                    <a:pt x="255" y="856"/>
                    <a:pt x="255" y="856"/>
                  </a:cubicBezTo>
                  <a:cubicBezTo>
                    <a:pt x="226" y="885"/>
                    <a:pt x="226" y="885"/>
                    <a:pt x="226" y="885"/>
                  </a:cubicBezTo>
                  <a:cubicBezTo>
                    <a:pt x="150" y="808"/>
                    <a:pt x="150" y="808"/>
                    <a:pt x="150" y="808"/>
                  </a:cubicBezTo>
                  <a:cubicBezTo>
                    <a:pt x="176" y="1180"/>
                    <a:pt x="486" y="1474"/>
                    <a:pt x="864" y="1474"/>
                  </a:cubicBezTo>
                  <a:cubicBezTo>
                    <a:pt x="1198" y="1474"/>
                    <a:pt x="1485" y="1247"/>
                    <a:pt x="1561" y="923"/>
                  </a:cubicBezTo>
                  <a:cubicBezTo>
                    <a:pt x="1601" y="932"/>
                    <a:pt x="1601" y="932"/>
                    <a:pt x="1601" y="932"/>
                  </a:cubicBezTo>
                  <a:cubicBezTo>
                    <a:pt x="1520" y="1275"/>
                    <a:pt x="1217" y="1514"/>
                    <a:pt x="864" y="1514"/>
                  </a:cubicBezTo>
                  <a:close/>
                  <a:moveTo>
                    <a:pt x="864" y="1098"/>
                  </a:moveTo>
                  <a:cubicBezTo>
                    <a:pt x="541" y="774"/>
                    <a:pt x="541" y="774"/>
                    <a:pt x="541" y="774"/>
                  </a:cubicBezTo>
                  <a:cubicBezTo>
                    <a:pt x="502" y="736"/>
                    <a:pt x="481" y="685"/>
                    <a:pt x="481" y="631"/>
                  </a:cubicBezTo>
                  <a:cubicBezTo>
                    <a:pt x="480" y="575"/>
                    <a:pt x="502" y="524"/>
                    <a:pt x="541" y="485"/>
                  </a:cubicBezTo>
                  <a:cubicBezTo>
                    <a:pt x="579" y="446"/>
                    <a:pt x="630" y="425"/>
                    <a:pt x="685" y="425"/>
                  </a:cubicBezTo>
                  <a:cubicBezTo>
                    <a:pt x="685" y="425"/>
                    <a:pt x="685" y="425"/>
                    <a:pt x="685" y="425"/>
                  </a:cubicBezTo>
                  <a:cubicBezTo>
                    <a:pt x="740" y="425"/>
                    <a:pt x="792" y="446"/>
                    <a:pt x="830" y="485"/>
                  </a:cubicBezTo>
                  <a:cubicBezTo>
                    <a:pt x="864" y="519"/>
                    <a:pt x="864" y="519"/>
                    <a:pt x="864" y="519"/>
                  </a:cubicBezTo>
                  <a:cubicBezTo>
                    <a:pt x="898" y="485"/>
                    <a:pt x="898" y="485"/>
                    <a:pt x="898" y="485"/>
                  </a:cubicBezTo>
                  <a:cubicBezTo>
                    <a:pt x="937" y="446"/>
                    <a:pt x="988" y="425"/>
                    <a:pt x="1043" y="425"/>
                  </a:cubicBezTo>
                  <a:cubicBezTo>
                    <a:pt x="1098" y="425"/>
                    <a:pt x="1149" y="446"/>
                    <a:pt x="1188" y="485"/>
                  </a:cubicBezTo>
                  <a:cubicBezTo>
                    <a:pt x="1227" y="524"/>
                    <a:pt x="1249" y="577"/>
                    <a:pt x="1248" y="633"/>
                  </a:cubicBezTo>
                  <a:cubicBezTo>
                    <a:pt x="1247" y="687"/>
                    <a:pt x="1225" y="737"/>
                    <a:pt x="1188" y="774"/>
                  </a:cubicBezTo>
                  <a:lnTo>
                    <a:pt x="864" y="1098"/>
                  </a:lnTo>
                  <a:close/>
                  <a:moveTo>
                    <a:pt x="685" y="466"/>
                  </a:moveTo>
                  <a:cubicBezTo>
                    <a:pt x="685" y="466"/>
                    <a:pt x="685" y="466"/>
                    <a:pt x="685" y="466"/>
                  </a:cubicBezTo>
                  <a:cubicBezTo>
                    <a:pt x="641" y="466"/>
                    <a:pt x="600" y="483"/>
                    <a:pt x="569" y="514"/>
                  </a:cubicBezTo>
                  <a:cubicBezTo>
                    <a:pt x="538" y="545"/>
                    <a:pt x="521" y="586"/>
                    <a:pt x="521" y="630"/>
                  </a:cubicBezTo>
                  <a:cubicBezTo>
                    <a:pt x="522" y="674"/>
                    <a:pt x="539" y="715"/>
                    <a:pt x="569" y="746"/>
                  </a:cubicBezTo>
                  <a:cubicBezTo>
                    <a:pt x="864" y="1040"/>
                    <a:pt x="864" y="1040"/>
                    <a:pt x="864" y="1040"/>
                  </a:cubicBezTo>
                  <a:cubicBezTo>
                    <a:pt x="1159" y="746"/>
                    <a:pt x="1159" y="746"/>
                    <a:pt x="1159" y="746"/>
                  </a:cubicBezTo>
                  <a:cubicBezTo>
                    <a:pt x="1189" y="715"/>
                    <a:pt x="1206" y="675"/>
                    <a:pt x="1207" y="633"/>
                  </a:cubicBezTo>
                  <a:cubicBezTo>
                    <a:pt x="1208" y="588"/>
                    <a:pt x="1191" y="545"/>
                    <a:pt x="1159" y="514"/>
                  </a:cubicBezTo>
                  <a:cubicBezTo>
                    <a:pt x="1128" y="483"/>
                    <a:pt x="1087" y="466"/>
                    <a:pt x="1043" y="466"/>
                  </a:cubicBezTo>
                  <a:cubicBezTo>
                    <a:pt x="999" y="466"/>
                    <a:pt x="958" y="483"/>
                    <a:pt x="927" y="514"/>
                  </a:cubicBezTo>
                  <a:cubicBezTo>
                    <a:pt x="864" y="576"/>
                    <a:pt x="864" y="576"/>
                    <a:pt x="864" y="576"/>
                  </a:cubicBezTo>
                  <a:cubicBezTo>
                    <a:pt x="801" y="514"/>
                    <a:pt x="801" y="514"/>
                    <a:pt x="801" y="514"/>
                  </a:cubicBezTo>
                  <a:cubicBezTo>
                    <a:pt x="770" y="483"/>
                    <a:pt x="729" y="466"/>
                    <a:pt x="685" y="466"/>
                  </a:cubicBezTo>
                  <a:close/>
                  <a:moveTo>
                    <a:pt x="1601" y="786"/>
                  </a:moveTo>
                  <a:cubicBezTo>
                    <a:pt x="1473" y="658"/>
                    <a:pt x="1473" y="658"/>
                    <a:pt x="1473" y="658"/>
                  </a:cubicBezTo>
                  <a:cubicBezTo>
                    <a:pt x="1502" y="629"/>
                    <a:pt x="1502" y="629"/>
                    <a:pt x="1502" y="629"/>
                  </a:cubicBezTo>
                  <a:cubicBezTo>
                    <a:pt x="1579" y="706"/>
                    <a:pt x="1579" y="706"/>
                    <a:pt x="1579" y="706"/>
                  </a:cubicBezTo>
                  <a:cubicBezTo>
                    <a:pt x="1553" y="335"/>
                    <a:pt x="1242" y="41"/>
                    <a:pt x="864" y="41"/>
                  </a:cubicBezTo>
                  <a:cubicBezTo>
                    <a:pt x="530" y="41"/>
                    <a:pt x="244" y="267"/>
                    <a:pt x="167" y="592"/>
                  </a:cubicBezTo>
                  <a:cubicBezTo>
                    <a:pt x="127" y="582"/>
                    <a:pt x="127" y="582"/>
                    <a:pt x="127" y="582"/>
                  </a:cubicBezTo>
                  <a:cubicBezTo>
                    <a:pt x="208" y="239"/>
                    <a:pt x="511" y="0"/>
                    <a:pt x="864" y="0"/>
                  </a:cubicBezTo>
                  <a:cubicBezTo>
                    <a:pt x="1266" y="0"/>
                    <a:pt x="1595" y="314"/>
                    <a:pt x="1620" y="709"/>
                  </a:cubicBezTo>
                  <a:cubicBezTo>
                    <a:pt x="1700" y="629"/>
                    <a:pt x="1700" y="629"/>
                    <a:pt x="1700" y="629"/>
                  </a:cubicBezTo>
                  <a:cubicBezTo>
                    <a:pt x="1729" y="658"/>
                    <a:pt x="1729" y="658"/>
                    <a:pt x="1729" y="658"/>
                  </a:cubicBezTo>
                  <a:lnTo>
                    <a:pt x="1601" y="78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Freeform: Shape 12">
              <a:extLst>
                <a:ext uri="{FF2B5EF4-FFF2-40B4-BE49-F238E27FC236}">
                  <a16:creationId xmlns:a16="http://schemas.microsoft.com/office/drawing/2014/main" id="{D2972600-4154-B967-EC67-DD52A5BD7094}"/>
                </a:ext>
              </a:extLst>
            </p:cNvPr>
            <p:cNvSpPr>
              <a:spLocks noChangeAspect="1"/>
            </p:cNvSpPr>
            <p:nvPr/>
          </p:nvSpPr>
          <p:spPr>
            <a:xfrm>
              <a:off x="12205170" y="1637769"/>
              <a:ext cx="2627498" cy="2627497"/>
            </a:xfrm>
            <a:custGeom>
              <a:avLst/>
              <a:gdLst>
                <a:gd name="connsiteX0" fmla="*/ 1432576 w 1432576"/>
                <a:gd name="connsiteY0" fmla="*/ 1432576 h 1432576"/>
                <a:gd name="connsiteX1" fmla="*/ 1432576 w 1432576"/>
                <a:gd name="connsiteY1" fmla="*/ 0 h 1432576"/>
                <a:gd name="connsiteX2" fmla="*/ 716288 w 1432576"/>
                <a:gd name="connsiteY2" fmla="*/ 716288 h 1432576"/>
                <a:gd name="connsiteX3" fmla="*/ 0 w 1432576"/>
                <a:gd name="connsiteY3" fmla="*/ 0 h 1432576"/>
                <a:gd name="connsiteX4" fmla="*/ 0 w 1432576"/>
                <a:gd name="connsiteY4" fmla="*/ 1432576 h 1432576"/>
                <a:gd name="connsiteX5" fmla="*/ 716288 w 1432576"/>
                <a:gd name="connsiteY5" fmla="*/ 716288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576" h="1432576">
                  <a:moveTo>
                    <a:pt x="1432576" y="1432576"/>
                  </a:moveTo>
                  <a:lnTo>
                    <a:pt x="1432576" y="0"/>
                  </a:lnTo>
                  <a:lnTo>
                    <a:pt x="716288" y="716288"/>
                  </a:lnTo>
                  <a:lnTo>
                    <a:pt x="0" y="0"/>
                  </a:lnTo>
                  <a:lnTo>
                    <a:pt x="0" y="1432576"/>
                  </a:lnTo>
                  <a:lnTo>
                    <a:pt x="716288" y="716288"/>
                  </a:lnTo>
                  <a:close/>
                </a:path>
              </a:pathLst>
            </a:custGeom>
            <a:solidFill>
              <a:srgbClr val="D02670"/>
            </a:solidFill>
            <a:ln w="7342" cap="flat">
              <a:noFill/>
              <a:prstDash val="solid"/>
              <a:miter/>
            </a:ln>
          </p:spPr>
          <p:txBody>
            <a:bodyPr rtlCol="0" anchor="ctr"/>
            <a:lstStyle/>
            <a:p>
              <a:endParaRPr lang="uk-UA" dirty="0"/>
            </a:p>
          </p:txBody>
        </p:sp>
        <p:sp>
          <p:nvSpPr>
            <p:cNvPr id="14" name="Freeform: Shape 13">
              <a:extLst>
                <a:ext uri="{FF2B5EF4-FFF2-40B4-BE49-F238E27FC236}">
                  <a16:creationId xmlns:a16="http://schemas.microsoft.com/office/drawing/2014/main" id="{E74DAC60-F4CE-135D-45BD-1E79D0919FAD}"/>
                </a:ext>
              </a:extLst>
            </p:cNvPr>
            <p:cNvSpPr>
              <a:spLocks noChangeAspect="1"/>
            </p:cNvSpPr>
            <p:nvPr/>
          </p:nvSpPr>
          <p:spPr>
            <a:xfrm>
              <a:off x="14830771" y="4265266"/>
              <a:ext cx="2627497" cy="2615995"/>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chemeClr val="accent1"/>
            </a:solidFill>
            <a:ln w="7342" cap="flat">
              <a:noFill/>
              <a:prstDash val="solid"/>
              <a:miter/>
            </a:ln>
          </p:spPr>
          <p:txBody>
            <a:bodyPr rtlCol="0" anchor="ctr"/>
            <a:lstStyle/>
            <a:p>
              <a:endParaRPr lang="uk-UA"/>
            </a:p>
          </p:txBody>
        </p:sp>
        <p:sp>
          <p:nvSpPr>
            <p:cNvPr id="15" name="Freeform: Shape 14">
              <a:extLst>
                <a:ext uri="{FF2B5EF4-FFF2-40B4-BE49-F238E27FC236}">
                  <a16:creationId xmlns:a16="http://schemas.microsoft.com/office/drawing/2014/main" id="{3D3C316D-E8FA-6F5D-66FB-CFAB01662BFA}"/>
                </a:ext>
              </a:extLst>
            </p:cNvPr>
            <p:cNvSpPr/>
            <p:nvPr/>
          </p:nvSpPr>
          <p:spPr>
            <a:xfrm>
              <a:off x="12205170" y="4265266"/>
              <a:ext cx="2627497" cy="2596786"/>
            </a:xfrm>
            <a:custGeom>
              <a:avLst/>
              <a:gdLst>
                <a:gd name="connsiteX0" fmla="*/ 8348 w 356174"/>
                <a:gd name="connsiteY0" fmla="*/ 123807 h 352011"/>
                <a:gd name="connsiteX1" fmla="*/ 8348 w 356174"/>
                <a:gd name="connsiteY1" fmla="*/ 178093 h 352011"/>
                <a:gd name="connsiteX2" fmla="*/ 0 w 356174"/>
                <a:gd name="connsiteY2" fmla="*/ 178093 h 352011"/>
                <a:gd name="connsiteX3" fmla="*/ 0 w 356174"/>
                <a:gd name="connsiteY3" fmla="*/ 123795 h 352011"/>
                <a:gd name="connsiteX4" fmla="*/ 38807 w 356174"/>
                <a:gd name="connsiteY4" fmla="*/ 66182 h 352011"/>
                <a:gd name="connsiteX5" fmla="*/ 24928 w 356174"/>
                <a:gd name="connsiteY5" fmla="*/ 37219 h 352011"/>
                <a:gd name="connsiteX6" fmla="*/ 62147 w 356174"/>
                <a:gd name="connsiteY6" fmla="*/ 0 h 352011"/>
                <a:gd name="connsiteX7" fmla="*/ 99366 w 356174"/>
                <a:gd name="connsiteY7" fmla="*/ 37219 h 352011"/>
                <a:gd name="connsiteX8" fmla="*/ 85487 w 356174"/>
                <a:gd name="connsiteY8" fmla="*/ 66194 h 352011"/>
                <a:gd name="connsiteX9" fmla="*/ 124294 w 356174"/>
                <a:gd name="connsiteY9" fmla="*/ 123807 h 352011"/>
                <a:gd name="connsiteX10" fmla="*/ 124294 w 356174"/>
                <a:gd name="connsiteY10" fmla="*/ 178093 h 352011"/>
                <a:gd name="connsiteX11" fmla="*/ 115946 w 356174"/>
                <a:gd name="connsiteY11" fmla="*/ 178093 h 352011"/>
                <a:gd name="connsiteX12" fmla="*/ 115946 w 356174"/>
                <a:gd name="connsiteY12" fmla="*/ 123795 h 352011"/>
                <a:gd name="connsiteX13" fmla="*/ 74600 w 356174"/>
                <a:gd name="connsiteY13" fmla="*/ 71457 h 352011"/>
                <a:gd name="connsiteX14" fmla="*/ 71411 w 356174"/>
                <a:gd name="connsiteY14" fmla="*/ 67794 h 352011"/>
                <a:gd name="connsiteX15" fmla="*/ 73869 w 356174"/>
                <a:gd name="connsiteY15" fmla="*/ 63585 h 352011"/>
                <a:gd name="connsiteX16" fmla="*/ 91029 w 356174"/>
                <a:gd name="connsiteY16" fmla="*/ 37207 h 352011"/>
                <a:gd name="connsiteX17" fmla="*/ 62159 w 356174"/>
                <a:gd name="connsiteY17" fmla="*/ 8337 h 352011"/>
                <a:gd name="connsiteX18" fmla="*/ 33276 w 356174"/>
                <a:gd name="connsiteY18" fmla="*/ 37219 h 352011"/>
                <a:gd name="connsiteX19" fmla="*/ 50436 w 356174"/>
                <a:gd name="connsiteY19" fmla="*/ 63596 h 352011"/>
                <a:gd name="connsiteX20" fmla="*/ 52895 w 356174"/>
                <a:gd name="connsiteY20" fmla="*/ 67794 h 352011"/>
                <a:gd name="connsiteX21" fmla="*/ 49694 w 356174"/>
                <a:gd name="connsiteY21" fmla="*/ 71469 h 352011"/>
                <a:gd name="connsiteX22" fmla="*/ 8348 w 356174"/>
                <a:gd name="connsiteY22" fmla="*/ 123807 h 352011"/>
                <a:gd name="connsiteX23" fmla="*/ 317390 w 356174"/>
                <a:gd name="connsiteY23" fmla="*/ 240112 h 352011"/>
                <a:gd name="connsiteX24" fmla="*/ 331269 w 356174"/>
                <a:gd name="connsiteY24" fmla="*/ 211138 h 352011"/>
                <a:gd name="connsiteX25" fmla="*/ 294039 w 356174"/>
                <a:gd name="connsiteY25" fmla="*/ 173919 h 352011"/>
                <a:gd name="connsiteX26" fmla="*/ 256809 w 356174"/>
                <a:gd name="connsiteY26" fmla="*/ 211138 h 352011"/>
                <a:gd name="connsiteX27" fmla="*/ 270687 w 356174"/>
                <a:gd name="connsiteY27" fmla="*/ 240112 h 352011"/>
                <a:gd name="connsiteX28" fmla="*/ 231880 w 356174"/>
                <a:gd name="connsiteY28" fmla="*/ 297726 h 352011"/>
                <a:gd name="connsiteX29" fmla="*/ 231880 w 356174"/>
                <a:gd name="connsiteY29" fmla="*/ 352012 h 352011"/>
                <a:gd name="connsiteX30" fmla="*/ 240240 w 356174"/>
                <a:gd name="connsiteY30" fmla="*/ 352012 h 352011"/>
                <a:gd name="connsiteX31" fmla="*/ 240240 w 356174"/>
                <a:gd name="connsiteY31" fmla="*/ 297714 h 352011"/>
                <a:gd name="connsiteX32" fmla="*/ 281575 w 356174"/>
                <a:gd name="connsiteY32" fmla="*/ 245376 h 352011"/>
                <a:gd name="connsiteX33" fmla="*/ 284763 w 356174"/>
                <a:gd name="connsiteY33" fmla="*/ 241701 h 352011"/>
                <a:gd name="connsiteX34" fmla="*/ 282305 w 356174"/>
                <a:gd name="connsiteY34" fmla="*/ 237504 h 352011"/>
                <a:gd name="connsiteX35" fmla="*/ 265157 w 356174"/>
                <a:gd name="connsiteY35" fmla="*/ 211138 h 352011"/>
                <a:gd name="connsiteX36" fmla="*/ 294027 w 356174"/>
                <a:gd name="connsiteY36" fmla="*/ 182267 h 352011"/>
                <a:gd name="connsiteX37" fmla="*/ 322898 w 356174"/>
                <a:gd name="connsiteY37" fmla="*/ 211138 h 352011"/>
                <a:gd name="connsiteX38" fmla="*/ 305749 w 356174"/>
                <a:gd name="connsiteY38" fmla="*/ 237504 h 352011"/>
                <a:gd name="connsiteX39" fmla="*/ 303291 w 356174"/>
                <a:gd name="connsiteY39" fmla="*/ 241701 h 352011"/>
                <a:gd name="connsiteX40" fmla="*/ 306480 w 356174"/>
                <a:gd name="connsiteY40" fmla="*/ 245376 h 352011"/>
                <a:gd name="connsiteX41" fmla="*/ 347815 w 356174"/>
                <a:gd name="connsiteY41" fmla="*/ 297714 h 352011"/>
                <a:gd name="connsiteX42" fmla="*/ 347815 w 356174"/>
                <a:gd name="connsiteY42" fmla="*/ 352012 h 352011"/>
                <a:gd name="connsiteX43" fmla="*/ 356174 w 356174"/>
                <a:gd name="connsiteY43" fmla="*/ 352012 h 352011"/>
                <a:gd name="connsiteX44" fmla="*/ 356174 w 356174"/>
                <a:gd name="connsiteY44" fmla="*/ 297714 h 352011"/>
                <a:gd name="connsiteX45" fmla="*/ 317390 w 356174"/>
                <a:gd name="connsiteY45" fmla="*/ 240112 h 352011"/>
                <a:gd name="connsiteX46" fmla="*/ 66321 w 356174"/>
                <a:gd name="connsiteY46" fmla="*/ 259255 h 352011"/>
                <a:gd name="connsiteX47" fmla="*/ 66321 w 356174"/>
                <a:gd name="connsiteY47" fmla="*/ 199763 h 352011"/>
                <a:gd name="connsiteX48" fmla="*/ 93986 w 356174"/>
                <a:gd name="connsiteY48" fmla="*/ 227428 h 352011"/>
                <a:gd name="connsiteX49" fmla="*/ 99887 w 356174"/>
                <a:gd name="connsiteY49" fmla="*/ 221515 h 352011"/>
                <a:gd name="connsiteX50" fmla="*/ 62147 w 356174"/>
                <a:gd name="connsiteY50" fmla="*/ 183786 h 352011"/>
                <a:gd name="connsiteX51" fmla="*/ 24418 w 356174"/>
                <a:gd name="connsiteY51" fmla="*/ 221515 h 352011"/>
                <a:gd name="connsiteX52" fmla="*/ 30320 w 356174"/>
                <a:gd name="connsiteY52" fmla="*/ 227428 h 352011"/>
                <a:gd name="connsiteX53" fmla="*/ 57985 w 356174"/>
                <a:gd name="connsiteY53" fmla="*/ 199763 h 352011"/>
                <a:gd name="connsiteX54" fmla="*/ 57985 w 356174"/>
                <a:gd name="connsiteY54" fmla="*/ 259255 h 352011"/>
                <a:gd name="connsiteX55" fmla="*/ 108537 w 356174"/>
                <a:gd name="connsiteY55" fmla="*/ 309808 h 352011"/>
                <a:gd name="connsiteX56" fmla="*/ 212888 w 356174"/>
                <a:gd name="connsiteY56" fmla="*/ 309808 h 352011"/>
                <a:gd name="connsiteX57" fmla="*/ 212888 w 356174"/>
                <a:gd name="connsiteY57" fmla="*/ 301459 h 352011"/>
                <a:gd name="connsiteX58" fmla="*/ 108537 w 356174"/>
                <a:gd name="connsiteY58" fmla="*/ 301459 h 352011"/>
                <a:gd name="connsiteX59" fmla="*/ 66321 w 356174"/>
                <a:gd name="connsiteY59" fmla="*/ 259255 h 352011"/>
                <a:gd name="connsiteX60" fmla="*/ 289865 w 356174"/>
                <a:gd name="connsiteY60" fmla="*/ 85336 h 352011"/>
                <a:gd name="connsiteX61" fmla="*/ 289865 w 356174"/>
                <a:gd name="connsiteY61" fmla="*/ 144816 h 352011"/>
                <a:gd name="connsiteX62" fmla="*/ 262212 w 356174"/>
                <a:gd name="connsiteY62" fmla="*/ 117163 h 352011"/>
                <a:gd name="connsiteX63" fmla="*/ 256299 w 356174"/>
                <a:gd name="connsiteY63" fmla="*/ 123065 h 352011"/>
                <a:gd name="connsiteX64" fmla="*/ 294039 w 356174"/>
                <a:gd name="connsiteY64" fmla="*/ 160805 h 352011"/>
                <a:gd name="connsiteX65" fmla="*/ 331779 w 356174"/>
                <a:gd name="connsiteY65" fmla="*/ 123065 h 352011"/>
                <a:gd name="connsiteX66" fmla="*/ 325866 w 356174"/>
                <a:gd name="connsiteY66" fmla="*/ 117163 h 352011"/>
                <a:gd name="connsiteX67" fmla="*/ 298213 w 356174"/>
                <a:gd name="connsiteY67" fmla="*/ 144816 h 352011"/>
                <a:gd name="connsiteX68" fmla="*/ 298213 w 356174"/>
                <a:gd name="connsiteY68" fmla="*/ 85336 h 352011"/>
                <a:gd name="connsiteX69" fmla="*/ 247661 w 356174"/>
                <a:gd name="connsiteY69" fmla="*/ 34784 h 352011"/>
                <a:gd name="connsiteX70" fmla="*/ 120120 w 356174"/>
                <a:gd name="connsiteY70" fmla="*/ 34784 h 352011"/>
                <a:gd name="connsiteX71" fmla="*/ 120120 w 356174"/>
                <a:gd name="connsiteY71" fmla="*/ 43132 h 352011"/>
                <a:gd name="connsiteX72" fmla="*/ 247661 w 356174"/>
                <a:gd name="connsiteY72" fmla="*/ 43132 h 352011"/>
                <a:gd name="connsiteX73" fmla="*/ 289865 w 356174"/>
                <a:gd name="connsiteY73" fmla="*/ 85336 h 35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56174" h="352011">
                  <a:moveTo>
                    <a:pt x="8348" y="123807"/>
                  </a:moveTo>
                  <a:lnTo>
                    <a:pt x="8348" y="178093"/>
                  </a:lnTo>
                  <a:lnTo>
                    <a:pt x="0" y="178093"/>
                  </a:lnTo>
                  <a:lnTo>
                    <a:pt x="0" y="123795"/>
                  </a:lnTo>
                  <a:cubicBezTo>
                    <a:pt x="0" y="98044"/>
                    <a:pt x="15560" y="75527"/>
                    <a:pt x="38807" y="66182"/>
                  </a:cubicBezTo>
                  <a:cubicBezTo>
                    <a:pt x="30169" y="59237"/>
                    <a:pt x="24928" y="48628"/>
                    <a:pt x="24928" y="37219"/>
                  </a:cubicBezTo>
                  <a:cubicBezTo>
                    <a:pt x="24928" y="16696"/>
                    <a:pt x="41625" y="0"/>
                    <a:pt x="62147" y="0"/>
                  </a:cubicBezTo>
                  <a:cubicBezTo>
                    <a:pt x="82669" y="0"/>
                    <a:pt x="99366" y="16696"/>
                    <a:pt x="99366" y="37219"/>
                  </a:cubicBezTo>
                  <a:cubicBezTo>
                    <a:pt x="99366" y="48628"/>
                    <a:pt x="94125" y="59225"/>
                    <a:pt x="85487" y="66194"/>
                  </a:cubicBezTo>
                  <a:cubicBezTo>
                    <a:pt x="108734" y="75539"/>
                    <a:pt x="124294" y="98055"/>
                    <a:pt x="124294" y="123807"/>
                  </a:cubicBezTo>
                  <a:lnTo>
                    <a:pt x="124294" y="178093"/>
                  </a:lnTo>
                  <a:lnTo>
                    <a:pt x="115946" y="178093"/>
                  </a:lnTo>
                  <a:lnTo>
                    <a:pt x="115946" y="123795"/>
                  </a:lnTo>
                  <a:cubicBezTo>
                    <a:pt x="115946" y="98751"/>
                    <a:pt x="98937" y="77232"/>
                    <a:pt x="74600" y="71457"/>
                  </a:cubicBezTo>
                  <a:cubicBezTo>
                    <a:pt x="72860" y="71052"/>
                    <a:pt x="71573" y="69568"/>
                    <a:pt x="71411" y="67794"/>
                  </a:cubicBezTo>
                  <a:cubicBezTo>
                    <a:pt x="71249" y="66008"/>
                    <a:pt x="72234" y="64315"/>
                    <a:pt x="73869" y="63585"/>
                  </a:cubicBezTo>
                  <a:cubicBezTo>
                    <a:pt x="84293" y="58947"/>
                    <a:pt x="91029" y="48593"/>
                    <a:pt x="91029" y="37207"/>
                  </a:cubicBezTo>
                  <a:cubicBezTo>
                    <a:pt x="91029" y="21288"/>
                    <a:pt x="78078" y="8337"/>
                    <a:pt x="62159" y="8337"/>
                  </a:cubicBezTo>
                  <a:cubicBezTo>
                    <a:pt x="46239" y="8337"/>
                    <a:pt x="33276" y="21299"/>
                    <a:pt x="33276" y="37219"/>
                  </a:cubicBezTo>
                  <a:cubicBezTo>
                    <a:pt x="33276" y="48605"/>
                    <a:pt x="40013" y="58959"/>
                    <a:pt x="50436" y="63596"/>
                  </a:cubicBezTo>
                  <a:cubicBezTo>
                    <a:pt x="52071" y="64327"/>
                    <a:pt x="53057" y="66020"/>
                    <a:pt x="52895" y="67794"/>
                  </a:cubicBezTo>
                  <a:cubicBezTo>
                    <a:pt x="52732" y="69579"/>
                    <a:pt x="51445" y="71063"/>
                    <a:pt x="49694" y="71469"/>
                  </a:cubicBezTo>
                  <a:cubicBezTo>
                    <a:pt x="25357" y="77243"/>
                    <a:pt x="8348" y="98763"/>
                    <a:pt x="8348" y="123807"/>
                  </a:cubicBezTo>
                  <a:close/>
                  <a:moveTo>
                    <a:pt x="317390" y="240112"/>
                  </a:moveTo>
                  <a:cubicBezTo>
                    <a:pt x="326028" y="233144"/>
                    <a:pt x="331269" y="222535"/>
                    <a:pt x="331269" y="211138"/>
                  </a:cubicBezTo>
                  <a:cubicBezTo>
                    <a:pt x="331269" y="190604"/>
                    <a:pt x="314573" y="173919"/>
                    <a:pt x="294039" y="173919"/>
                  </a:cubicBezTo>
                  <a:cubicBezTo>
                    <a:pt x="273505" y="173919"/>
                    <a:pt x="256809" y="190604"/>
                    <a:pt x="256809" y="211138"/>
                  </a:cubicBezTo>
                  <a:cubicBezTo>
                    <a:pt x="256809" y="222535"/>
                    <a:pt x="262049" y="233144"/>
                    <a:pt x="270687" y="240112"/>
                  </a:cubicBezTo>
                  <a:cubicBezTo>
                    <a:pt x="247440" y="249458"/>
                    <a:pt x="231880" y="271974"/>
                    <a:pt x="231880" y="297726"/>
                  </a:cubicBezTo>
                  <a:lnTo>
                    <a:pt x="231880" y="352012"/>
                  </a:lnTo>
                  <a:lnTo>
                    <a:pt x="240240" y="352012"/>
                  </a:lnTo>
                  <a:lnTo>
                    <a:pt x="240240" y="297714"/>
                  </a:lnTo>
                  <a:cubicBezTo>
                    <a:pt x="240240" y="272670"/>
                    <a:pt x="257238" y="251151"/>
                    <a:pt x="281575" y="245376"/>
                  </a:cubicBezTo>
                  <a:cubicBezTo>
                    <a:pt x="283314" y="244959"/>
                    <a:pt x="284601" y="243486"/>
                    <a:pt x="284763" y="241701"/>
                  </a:cubicBezTo>
                  <a:cubicBezTo>
                    <a:pt x="284937" y="239927"/>
                    <a:pt x="283940" y="238223"/>
                    <a:pt x="282305" y="237504"/>
                  </a:cubicBezTo>
                  <a:cubicBezTo>
                    <a:pt x="271882" y="232877"/>
                    <a:pt x="265157" y="222523"/>
                    <a:pt x="265157" y="211138"/>
                  </a:cubicBezTo>
                  <a:cubicBezTo>
                    <a:pt x="265157" y="195218"/>
                    <a:pt x="278108" y="182267"/>
                    <a:pt x="294027" y="182267"/>
                  </a:cubicBezTo>
                  <a:cubicBezTo>
                    <a:pt x="309947" y="182267"/>
                    <a:pt x="322898" y="195218"/>
                    <a:pt x="322898" y="211138"/>
                  </a:cubicBezTo>
                  <a:cubicBezTo>
                    <a:pt x="322898" y="222523"/>
                    <a:pt x="316173" y="232877"/>
                    <a:pt x="305749" y="237504"/>
                  </a:cubicBezTo>
                  <a:cubicBezTo>
                    <a:pt x="304115" y="238223"/>
                    <a:pt x="303117" y="239927"/>
                    <a:pt x="303291" y="241701"/>
                  </a:cubicBezTo>
                  <a:cubicBezTo>
                    <a:pt x="303465" y="243486"/>
                    <a:pt x="304741" y="244959"/>
                    <a:pt x="306480" y="245376"/>
                  </a:cubicBezTo>
                  <a:cubicBezTo>
                    <a:pt x="330829" y="251151"/>
                    <a:pt x="347815" y="272670"/>
                    <a:pt x="347815" y="297714"/>
                  </a:cubicBezTo>
                  <a:lnTo>
                    <a:pt x="347815" y="352012"/>
                  </a:lnTo>
                  <a:lnTo>
                    <a:pt x="356174" y="352012"/>
                  </a:lnTo>
                  <a:lnTo>
                    <a:pt x="356174" y="297714"/>
                  </a:lnTo>
                  <a:cubicBezTo>
                    <a:pt x="356186" y="271974"/>
                    <a:pt x="340638" y="249446"/>
                    <a:pt x="317390" y="240112"/>
                  </a:cubicBezTo>
                  <a:close/>
                  <a:moveTo>
                    <a:pt x="66321" y="259255"/>
                  </a:moveTo>
                  <a:lnTo>
                    <a:pt x="66321" y="199763"/>
                  </a:lnTo>
                  <a:lnTo>
                    <a:pt x="93986" y="227428"/>
                  </a:lnTo>
                  <a:lnTo>
                    <a:pt x="99887" y="221515"/>
                  </a:lnTo>
                  <a:lnTo>
                    <a:pt x="62147" y="183786"/>
                  </a:lnTo>
                  <a:lnTo>
                    <a:pt x="24418" y="221515"/>
                  </a:lnTo>
                  <a:lnTo>
                    <a:pt x="30320" y="227428"/>
                  </a:lnTo>
                  <a:lnTo>
                    <a:pt x="57985" y="199763"/>
                  </a:lnTo>
                  <a:lnTo>
                    <a:pt x="57985" y="259255"/>
                  </a:lnTo>
                  <a:cubicBezTo>
                    <a:pt x="57985" y="287129"/>
                    <a:pt x="80664" y="309808"/>
                    <a:pt x="108537" y="309808"/>
                  </a:cubicBezTo>
                  <a:lnTo>
                    <a:pt x="212888" y="309808"/>
                  </a:lnTo>
                  <a:lnTo>
                    <a:pt x="212888" y="301459"/>
                  </a:lnTo>
                  <a:lnTo>
                    <a:pt x="108537" y="301459"/>
                  </a:lnTo>
                  <a:cubicBezTo>
                    <a:pt x="85255" y="301459"/>
                    <a:pt x="66321" y="282525"/>
                    <a:pt x="66321" y="259255"/>
                  </a:cubicBezTo>
                  <a:close/>
                  <a:moveTo>
                    <a:pt x="289865" y="85336"/>
                  </a:moveTo>
                  <a:lnTo>
                    <a:pt x="289865" y="144816"/>
                  </a:lnTo>
                  <a:lnTo>
                    <a:pt x="262212" y="117163"/>
                  </a:lnTo>
                  <a:lnTo>
                    <a:pt x="256299" y="123065"/>
                  </a:lnTo>
                  <a:lnTo>
                    <a:pt x="294039" y="160805"/>
                  </a:lnTo>
                  <a:lnTo>
                    <a:pt x="331779" y="123065"/>
                  </a:lnTo>
                  <a:lnTo>
                    <a:pt x="325866" y="117163"/>
                  </a:lnTo>
                  <a:lnTo>
                    <a:pt x="298213" y="144816"/>
                  </a:lnTo>
                  <a:lnTo>
                    <a:pt x="298213" y="85336"/>
                  </a:lnTo>
                  <a:cubicBezTo>
                    <a:pt x="298213" y="57463"/>
                    <a:pt x="275534" y="34784"/>
                    <a:pt x="247661" y="34784"/>
                  </a:cubicBezTo>
                  <a:lnTo>
                    <a:pt x="120120" y="34784"/>
                  </a:lnTo>
                  <a:lnTo>
                    <a:pt x="120120" y="43132"/>
                  </a:lnTo>
                  <a:lnTo>
                    <a:pt x="247661" y="43132"/>
                  </a:lnTo>
                  <a:cubicBezTo>
                    <a:pt x="270931" y="43132"/>
                    <a:pt x="289865" y="62066"/>
                    <a:pt x="289865" y="85336"/>
                  </a:cubicBezTo>
                  <a:close/>
                </a:path>
              </a:pathLst>
            </a:custGeom>
            <a:solidFill>
              <a:srgbClr val="000000"/>
            </a:solidFill>
            <a:ln w="11311" cap="flat">
              <a:noFill/>
              <a:prstDash val="solid"/>
              <a:miter/>
            </a:ln>
          </p:spPr>
          <p:txBody>
            <a:bodyPr rtlCol="0" anchor="ctr"/>
            <a:lstStyle/>
            <a:p>
              <a:endParaRPr lang="en-US"/>
            </a:p>
          </p:txBody>
        </p:sp>
      </p:grpSp>
      <p:sp>
        <p:nvSpPr>
          <p:cNvPr id="2" name="TextBox 1">
            <a:extLst>
              <a:ext uri="{FF2B5EF4-FFF2-40B4-BE49-F238E27FC236}">
                <a16:creationId xmlns:a16="http://schemas.microsoft.com/office/drawing/2014/main" id="{DE677881-1C56-7326-815E-DBD945C147DF}"/>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473300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419538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bg>
      <p:bgPr>
        <a:solidFill>
          <a:schemeClr val="bg2"/>
        </a:solidFill>
        <a:effectLst/>
      </p:bgPr>
    </p:bg>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03F79CF1-BB23-64AA-9C92-5A1EAE747F93}"/>
              </a:ext>
            </a:extLst>
          </p:cNvPr>
          <p:cNvSpPr>
            <a:spLocks noGrp="1"/>
          </p:cNvSpPr>
          <p:nvPr>
            <p:ph type="body" sz="quarter" idx="13" hasCustomPrompt="1"/>
          </p:nvPr>
        </p:nvSpPr>
        <p:spPr>
          <a:xfrm>
            <a:off x="525462" y="6858000"/>
            <a:ext cx="10101577" cy="2902226"/>
          </a:xfrm>
        </p:spPr>
        <p:txBody>
          <a:bodyPr/>
          <a:lstStyle/>
          <a:p>
            <a:r>
              <a:rPr lang="en-US" dirty="0"/>
              <a:t>Session code (ID number)</a:t>
            </a:r>
            <a:br>
              <a:rPr lang="en-US" dirty="0"/>
            </a:br>
            <a:r>
              <a:rPr lang="en-US" dirty="0"/>
              <a:t>Session Title</a:t>
            </a:r>
            <a:br>
              <a:rPr lang="en-US" dirty="0"/>
            </a:br>
            <a:r>
              <a:rPr lang="en-US" dirty="0" err="1"/>
              <a:t>Firstname</a:t>
            </a:r>
            <a:r>
              <a:rPr lang="en-US" dirty="0"/>
              <a:t> </a:t>
            </a:r>
            <a:r>
              <a:rPr lang="en-US" dirty="0" err="1"/>
              <a:t>Lastname</a:t>
            </a:r>
            <a:br>
              <a:rPr lang="en-US" dirty="0"/>
            </a:br>
            <a:r>
              <a:rPr lang="en-US" dirty="0"/>
              <a:t>Company, Job Title</a:t>
            </a:r>
          </a:p>
        </p:txBody>
      </p:sp>
      <p:sp>
        <p:nvSpPr>
          <p:cNvPr id="10" name="Title 1">
            <a:extLst>
              <a:ext uri="{FF2B5EF4-FFF2-40B4-BE49-F238E27FC236}">
                <a16:creationId xmlns:a16="http://schemas.microsoft.com/office/drawing/2014/main" id="{C20F0B5B-6B52-3139-61A7-7B7287D7127D}"/>
              </a:ext>
            </a:extLst>
          </p:cNvPr>
          <p:cNvSpPr>
            <a:spLocks noGrp="1"/>
          </p:cNvSpPr>
          <p:nvPr>
            <p:ph type="title"/>
          </p:nvPr>
        </p:nvSpPr>
        <p:spPr>
          <a:xfrm>
            <a:off x="525968" y="2186064"/>
            <a:ext cx="10101072" cy="4141712"/>
          </a:xfrm>
        </p:spPr>
        <p:txBody>
          <a:bodyPr/>
          <a:lstStyle>
            <a:lvl1pPr>
              <a:lnSpc>
                <a:spcPct val="100000"/>
              </a:lnSpc>
              <a:defRPr sz="6400">
                <a:solidFill>
                  <a:schemeClr val="tx2"/>
                </a:solidFill>
              </a:defRPr>
            </a:lvl1pPr>
          </a:lstStyle>
          <a:p>
            <a:r>
              <a:rPr lang="en-US" dirty="0"/>
              <a:t>Click to edit Master title style</a:t>
            </a:r>
          </a:p>
        </p:txBody>
      </p:sp>
      <p:grpSp>
        <p:nvGrpSpPr>
          <p:cNvPr id="26" name="Graphic 5">
            <a:extLst>
              <a:ext uri="{FF2B5EF4-FFF2-40B4-BE49-F238E27FC236}">
                <a16:creationId xmlns:a16="http://schemas.microsoft.com/office/drawing/2014/main" id="{F1A637DE-FA28-1BBA-ED19-561BF47FC9AA}"/>
              </a:ext>
            </a:extLst>
          </p:cNvPr>
          <p:cNvGrpSpPr/>
          <p:nvPr userDrawn="1"/>
        </p:nvGrpSpPr>
        <p:grpSpPr>
          <a:xfrm>
            <a:off x="598346" y="576072"/>
            <a:ext cx="3758389" cy="436594"/>
            <a:chOff x="6597650" y="8572457"/>
            <a:chExt cx="11188016" cy="1299659"/>
          </a:xfrm>
          <a:solidFill>
            <a:srgbClr val="000000"/>
          </a:solidFill>
        </p:grpSpPr>
        <p:sp>
          <p:nvSpPr>
            <p:cNvPr id="27" name="Freeform: Shape 26">
              <a:extLst>
                <a:ext uri="{FF2B5EF4-FFF2-40B4-BE49-F238E27FC236}">
                  <a16:creationId xmlns:a16="http://schemas.microsoft.com/office/drawing/2014/main" id="{F5985145-6140-8167-8472-4F70B1B08F56}"/>
                </a:ext>
              </a:extLst>
            </p:cNvPr>
            <p:cNvSpPr/>
            <p:nvPr/>
          </p:nvSpPr>
          <p:spPr>
            <a:xfrm>
              <a:off x="11603037" y="8572457"/>
              <a:ext cx="633888" cy="1010097"/>
            </a:xfrm>
            <a:custGeom>
              <a:avLst/>
              <a:gdLst>
                <a:gd name="connsiteX0" fmla="*/ 95 w 633888"/>
                <a:gd name="connsiteY0" fmla="*/ 42 h 1010097"/>
                <a:gd name="connsiteX1" fmla="*/ 202502 w 633888"/>
                <a:gd name="connsiteY1" fmla="*/ 42 h 1010097"/>
                <a:gd name="connsiteX2" fmla="*/ 204216 w 633888"/>
                <a:gd name="connsiteY2" fmla="*/ 419904 h 1010097"/>
                <a:gd name="connsiteX3" fmla="*/ 276320 w 633888"/>
                <a:gd name="connsiteY3" fmla="*/ 318463 h 1010097"/>
                <a:gd name="connsiteX4" fmla="*/ 591884 w 633888"/>
                <a:gd name="connsiteY4" fmla="*/ 373899 h 1010097"/>
                <a:gd name="connsiteX5" fmla="*/ 633793 w 633888"/>
                <a:gd name="connsiteY5" fmla="*/ 562303 h 1010097"/>
                <a:gd name="connsiteX6" fmla="*/ 633889 w 633888"/>
                <a:gd name="connsiteY6" fmla="*/ 1010073 h 1010097"/>
                <a:gd name="connsiteX7" fmla="*/ 431482 w 633888"/>
                <a:gd name="connsiteY7" fmla="*/ 1010073 h 1010097"/>
                <a:gd name="connsiteX8" fmla="*/ 431102 w 633888"/>
                <a:gd name="connsiteY8" fmla="*/ 561827 h 1010097"/>
                <a:gd name="connsiteX9" fmla="*/ 376333 w 633888"/>
                <a:gd name="connsiteY9" fmla="*/ 448765 h 1010097"/>
                <a:gd name="connsiteX10" fmla="*/ 203454 w 633888"/>
                <a:gd name="connsiteY10" fmla="*/ 533538 h 1010097"/>
                <a:gd name="connsiteX11" fmla="*/ 202502 w 633888"/>
                <a:gd name="connsiteY11" fmla="*/ 1010073 h 1010097"/>
                <a:gd name="connsiteX12" fmla="*/ 0 w 633888"/>
                <a:gd name="connsiteY12" fmla="*/ 1009978 h 1010097"/>
                <a:gd name="connsiteX13" fmla="*/ 95 w 633888"/>
                <a:gd name="connsiteY13" fmla="*/ 42 h 10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888" h="1010097">
                  <a:moveTo>
                    <a:pt x="95" y="42"/>
                  </a:moveTo>
                  <a:cubicBezTo>
                    <a:pt x="67533" y="-53"/>
                    <a:pt x="134969" y="42"/>
                    <a:pt x="202502" y="42"/>
                  </a:cubicBezTo>
                  <a:cubicBezTo>
                    <a:pt x="203549" y="139965"/>
                    <a:pt x="200311" y="280077"/>
                    <a:pt x="204216" y="419904"/>
                  </a:cubicBezTo>
                  <a:cubicBezTo>
                    <a:pt x="224504" y="383709"/>
                    <a:pt x="241364" y="343419"/>
                    <a:pt x="276320" y="318463"/>
                  </a:cubicBezTo>
                  <a:cubicBezTo>
                    <a:pt x="371284" y="247692"/>
                    <a:pt x="531781" y="265695"/>
                    <a:pt x="591884" y="373899"/>
                  </a:cubicBezTo>
                  <a:cubicBezTo>
                    <a:pt x="624840" y="430668"/>
                    <a:pt x="633413" y="497724"/>
                    <a:pt x="633793" y="562303"/>
                  </a:cubicBezTo>
                  <a:cubicBezTo>
                    <a:pt x="633984" y="711560"/>
                    <a:pt x="633793" y="860817"/>
                    <a:pt x="633889" y="1010073"/>
                  </a:cubicBezTo>
                  <a:lnTo>
                    <a:pt x="431482" y="1010073"/>
                  </a:lnTo>
                  <a:cubicBezTo>
                    <a:pt x="431197" y="860626"/>
                    <a:pt x="432054" y="711179"/>
                    <a:pt x="431102" y="561827"/>
                  </a:cubicBezTo>
                  <a:cubicBezTo>
                    <a:pt x="429959" y="519441"/>
                    <a:pt x="420624" y="466386"/>
                    <a:pt x="376333" y="448765"/>
                  </a:cubicBezTo>
                  <a:cubicBezTo>
                    <a:pt x="310801" y="425334"/>
                    <a:pt x="211836" y="455052"/>
                    <a:pt x="203454" y="533538"/>
                  </a:cubicBezTo>
                  <a:cubicBezTo>
                    <a:pt x="201168" y="692319"/>
                    <a:pt x="203168" y="851196"/>
                    <a:pt x="202502" y="1010073"/>
                  </a:cubicBezTo>
                  <a:cubicBezTo>
                    <a:pt x="134969" y="1010073"/>
                    <a:pt x="67533" y="1010169"/>
                    <a:pt x="0" y="1009978"/>
                  </a:cubicBezTo>
                  <a:cubicBezTo>
                    <a:pt x="191" y="673365"/>
                    <a:pt x="95" y="336656"/>
                    <a:pt x="95" y="42"/>
                  </a:cubicBezTo>
                  <a:close/>
                </a:path>
              </a:pathLst>
            </a:custGeom>
            <a:solidFill>
              <a:srgbClr val="000000"/>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D933579-F84C-4074-BCE8-A5F3C6A8C115}"/>
                </a:ext>
              </a:extLst>
            </p:cNvPr>
            <p:cNvSpPr/>
            <p:nvPr/>
          </p:nvSpPr>
          <p:spPr>
            <a:xfrm>
              <a:off x="14012576" y="8572457"/>
              <a:ext cx="634202" cy="1010164"/>
            </a:xfrm>
            <a:custGeom>
              <a:avLst/>
              <a:gdLst>
                <a:gd name="connsiteX0" fmla="*/ 381 w 634202"/>
                <a:gd name="connsiteY0" fmla="*/ 42 h 1010164"/>
                <a:gd name="connsiteX1" fmla="*/ 202788 w 634202"/>
                <a:gd name="connsiteY1" fmla="*/ 42 h 1010164"/>
                <a:gd name="connsiteX2" fmla="*/ 204502 w 634202"/>
                <a:gd name="connsiteY2" fmla="*/ 419904 h 1010164"/>
                <a:gd name="connsiteX3" fmla="*/ 271558 w 634202"/>
                <a:gd name="connsiteY3" fmla="*/ 322559 h 1010164"/>
                <a:gd name="connsiteX4" fmla="*/ 596265 w 634202"/>
                <a:gd name="connsiteY4" fmla="*/ 381233 h 1010164"/>
                <a:gd name="connsiteX5" fmla="*/ 634175 w 634202"/>
                <a:gd name="connsiteY5" fmla="*/ 562303 h 1010164"/>
                <a:gd name="connsiteX6" fmla="*/ 634175 w 634202"/>
                <a:gd name="connsiteY6" fmla="*/ 1010073 h 1010164"/>
                <a:gd name="connsiteX7" fmla="*/ 431768 w 634202"/>
                <a:gd name="connsiteY7" fmla="*/ 1010073 h 1010164"/>
                <a:gd name="connsiteX8" fmla="*/ 431388 w 634202"/>
                <a:gd name="connsiteY8" fmla="*/ 562303 h 1010164"/>
                <a:gd name="connsiteX9" fmla="*/ 376333 w 634202"/>
                <a:gd name="connsiteY9" fmla="*/ 448575 h 1010164"/>
                <a:gd name="connsiteX10" fmla="*/ 203835 w 634202"/>
                <a:gd name="connsiteY10" fmla="*/ 533347 h 1010164"/>
                <a:gd name="connsiteX11" fmla="*/ 202788 w 634202"/>
                <a:gd name="connsiteY11" fmla="*/ 1010073 h 1010164"/>
                <a:gd name="connsiteX12" fmla="*/ 0 w 634202"/>
                <a:gd name="connsiteY12" fmla="*/ 1009597 h 1010164"/>
                <a:gd name="connsiteX13" fmla="*/ 381 w 634202"/>
                <a:gd name="connsiteY13" fmla="*/ 42 h 101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4202" h="1010164">
                  <a:moveTo>
                    <a:pt x="381" y="42"/>
                  </a:moveTo>
                  <a:cubicBezTo>
                    <a:pt x="67819" y="-53"/>
                    <a:pt x="135255" y="42"/>
                    <a:pt x="202788" y="42"/>
                  </a:cubicBezTo>
                  <a:cubicBezTo>
                    <a:pt x="203835" y="139965"/>
                    <a:pt x="200597" y="280077"/>
                    <a:pt x="204502" y="419904"/>
                  </a:cubicBezTo>
                  <a:cubicBezTo>
                    <a:pt x="223933" y="385710"/>
                    <a:pt x="239363" y="347419"/>
                    <a:pt x="271558" y="322559"/>
                  </a:cubicBezTo>
                  <a:cubicBezTo>
                    <a:pt x="367856" y="244644"/>
                    <a:pt x="538544" y="265314"/>
                    <a:pt x="596265" y="381233"/>
                  </a:cubicBezTo>
                  <a:cubicBezTo>
                    <a:pt x="625888" y="436573"/>
                    <a:pt x="633794" y="500391"/>
                    <a:pt x="634175" y="562303"/>
                  </a:cubicBezTo>
                  <a:cubicBezTo>
                    <a:pt x="634270" y="711560"/>
                    <a:pt x="634079" y="860817"/>
                    <a:pt x="634175" y="1010073"/>
                  </a:cubicBezTo>
                  <a:lnTo>
                    <a:pt x="431768" y="1010073"/>
                  </a:lnTo>
                  <a:cubicBezTo>
                    <a:pt x="431483" y="860817"/>
                    <a:pt x="432245" y="711560"/>
                    <a:pt x="431388" y="562303"/>
                  </a:cubicBezTo>
                  <a:cubicBezTo>
                    <a:pt x="430340" y="519822"/>
                    <a:pt x="421005" y="466101"/>
                    <a:pt x="376333" y="448575"/>
                  </a:cubicBezTo>
                  <a:cubicBezTo>
                    <a:pt x="310801" y="425524"/>
                    <a:pt x="212408" y="455147"/>
                    <a:pt x="203835" y="533347"/>
                  </a:cubicBezTo>
                  <a:cubicBezTo>
                    <a:pt x="201359" y="692129"/>
                    <a:pt x="203454" y="851101"/>
                    <a:pt x="202788" y="1010073"/>
                  </a:cubicBezTo>
                  <a:cubicBezTo>
                    <a:pt x="135160" y="1009883"/>
                    <a:pt x="67533" y="1010645"/>
                    <a:pt x="0" y="1009597"/>
                  </a:cubicBezTo>
                  <a:cubicBezTo>
                    <a:pt x="858" y="673079"/>
                    <a:pt x="95" y="336561"/>
                    <a:pt x="381" y="42"/>
                  </a:cubicBezTo>
                  <a:close/>
                </a:path>
              </a:pathLst>
            </a:custGeom>
            <a:solidFill>
              <a:srgbClr val="00000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61EFE4-D8E6-B1E2-379D-12B26CE8F152}"/>
                </a:ext>
              </a:extLst>
            </p:cNvPr>
            <p:cNvSpPr/>
            <p:nvPr/>
          </p:nvSpPr>
          <p:spPr>
            <a:xfrm>
              <a:off x="6597650" y="8630030"/>
              <a:ext cx="382566" cy="952500"/>
            </a:xfrm>
            <a:custGeom>
              <a:avLst/>
              <a:gdLst>
                <a:gd name="connsiteX0" fmla="*/ 0 w 382566"/>
                <a:gd name="connsiteY0" fmla="*/ 0 h 952500"/>
                <a:gd name="connsiteX1" fmla="*/ 382524 w 382566"/>
                <a:gd name="connsiteY1" fmla="*/ 0 h 952500"/>
                <a:gd name="connsiteX2" fmla="*/ 382524 w 382566"/>
                <a:gd name="connsiteY2" fmla="*/ 95631 h 952500"/>
                <a:gd name="connsiteX3" fmla="*/ 248793 w 382566"/>
                <a:gd name="connsiteY3" fmla="*/ 95631 h 952500"/>
                <a:gd name="connsiteX4" fmla="*/ 248793 w 382566"/>
                <a:gd name="connsiteY4" fmla="*/ 856869 h 952500"/>
                <a:gd name="connsiteX5" fmla="*/ 382524 w 382566"/>
                <a:gd name="connsiteY5" fmla="*/ 856869 h 952500"/>
                <a:gd name="connsiteX6" fmla="*/ 382524 w 382566"/>
                <a:gd name="connsiteY6" fmla="*/ 952500 h 952500"/>
                <a:gd name="connsiteX7" fmla="*/ 0 w 382566"/>
                <a:gd name="connsiteY7" fmla="*/ 952500 h 952500"/>
                <a:gd name="connsiteX8" fmla="*/ 0 w 382566"/>
                <a:gd name="connsiteY8" fmla="*/ 856869 h 952500"/>
                <a:gd name="connsiteX9" fmla="*/ 133731 w 382566"/>
                <a:gd name="connsiteY9" fmla="*/ 856869 h 952500"/>
                <a:gd name="connsiteX10" fmla="*/ 133731 w 382566"/>
                <a:gd name="connsiteY10" fmla="*/ 95631 h 952500"/>
                <a:gd name="connsiteX11" fmla="*/ 0 w 382566"/>
                <a:gd name="connsiteY11" fmla="*/ 95631 h 952500"/>
                <a:gd name="connsiteX12" fmla="*/ 0 w 382566"/>
                <a:gd name="connsiteY12"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566" h="952500">
                  <a:moveTo>
                    <a:pt x="0" y="0"/>
                  </a:moveTo>
                  <a:lnTo>
                    <a:pt x="382524" y="0"/>
                  </a:lnTo>
                  <a:lnTo>
                    <a:pt x="382524" y="95631"/>
                  </a:lnTo>
                  <a:lnTo>
                    <a:pt x="248793" y="95631"/>
                  </a:lnTo>
                  <a:lnTo>
                    <a:pt x="248793" y="856869"/>
                  </a:lnTo>
                  <a:cubicBezTo>
                    <a:pt x="293370" y="856869"/>
                    <a:pt x="337947" y="856869"/>
                    <a:pt x="382524" y="856869"/>
                  </a:cubicBezTo>
                  <a:cubicBezTo>
                    <a:pt x="382524" y="888682"/>
                    <a:pt x="382619" y="920591"/>
                    <a:pt x="382524" y="952500"/>
                  </a:cubicBezTo>
                  <a:lnTo>
                    <a:pt x="0" y="952500"/>
                  </a:lnTo>
                  <a:cubicBezTo>
                    <a:pt x="0" y="920591"/>
                    <a:pt x="0" y="888682"/>
                    <a:pt x="0" y="856869"/>
                  </a:cubicBezTo>
                  <a:cubicBezTo>
                    <a:pt x="44577" y="856869"/>
                    <a:pt x="89154" y="856869"/>
                    <a:pt x="133731" y="856869"/>
                  </a:cubicBezTo>
                  <a:lnTo>
                    <a:pt x="133731" y="95631"/>
                  </a:lnTo>
                  <a:lnTo>
                    <a:pt x="0" y="95631"/>
                  </a:lnTo>
                  <a:cubicBezTo>
                    <a:pt x="0" y="63722"/>
                    <a:pt x="0" y="31909"/>
                    <a:pt x="0" y="0"/>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B4E91B9-0A97-3141-A66A-E824B4E354B8}"/>
                </a:ext>
              </a:extLst>
            </p:cNvPr>
            <p:cNvSpPr/>
            <p:nvPr/>
          </p:nvSpPr>
          <p:spPr>
            <a:xfrm>
              <a:off x="7188676" y="8629948"/>
              <a:ext cx="678881" cy="952722"/>
            </a:xfrm>
            <a:custGeom>
              <a:avLst/>
              <a:gdLst>
                <a:gd name="connsiteX0" fmla="*/ 0 w 678881"/>
                <a:gd name="connsiteY0" fmla="*/ 83 h 952722"/>
                <a:gd name="connsiteX1" fmla="*/ 409956 w 678881"/>
                <a:gd name="connsiteY1" fmla="*/ 464 h 952722"/>
                <a:gd name="connsiteX2" fmla="*/ 622554 w 678881"/>
                <a:gd name="connsiteY2" fmla="*/ 130575 h 952722"/>
                <a:gd name="connsiteX3" fmla="*/ 607886 w 678881"/>
                <a:gd name="connsiteY3" fmla="*/ 378130 h 952722"/>
                <a:gd name="connsiteX4" fmla="*/ 486347 w 678881"/>
                <a:gd name="connsiteY4" fmla="*/ 452711 h 952722"/>
                <a:gd name="connsiteX5" fmla="*/ 662940 w 678881"/>
                <a:gd name="connsiteY5" fmla="*/ 585394 h 952722"/>
                <a:gd name="connsiteX6" fmla="*/ 543878 w 678881"/>
                <a:gd name="connsiteY6" fmla="*/ 925246 h 952722"/>
                <a:gd name="connsiteX7" fmla="*/ 428530 w 678881"/>
                <a:gd name="connsiteY7" fmla="*/ 952678 h 952722"/>
                <a:gd name="connsiteX8" fmla="*/ 0 w 678881"/>
                <a:gd name="connsiteY8" fmla="*/ 952583 h 952722"/>
                <a:gd name="connsiteX9" fmla="*/ 0 w 678881"/>
                <a:gd name="connsiteY9" fmla="*/ 83 h 952722"/>
                <a:gd name="connsiteX10" fmla="*/ 115062 w 678881"/>
                <a:gd name="connsiteY10" fmla="*/ 101238 h 952722"/>
                <a:gd name="connsiteX11" fmla="*/ 115062 w 678881"/>
                <a:gd name="connsiteY11" fmla="*/ 412039 h 952722"/>
                <a:gd name="connsiteX12" fmla="*/ 400050 w 678881"/>
                <a:gd name="connsiteY12" fmla="*/ 410896 h 952722"/>
                <a:gd name="connsiteX13" fmla="*/ 519398 w 678881"/>
                <a:gd name="connsiteY13" fmla="*/ 313646 h 952722"/>
                <a:gd name="connsiteX14" fmla="*/ 513969 w 678881"/>
                <a:gd name="connsiteY14" fmla="*/ 180391 h 952722"/>
                <a:gd name="connsiteX15" fmla="*/ 389858 w 678881"/>
                <a:gd name="connsiteY15" fmla="*/ 101715 h 952722"/>
                <a:gd name="connsiteX16" fmla="*/ 115062 w 678881"/>
                <a:gd name="connsiteY16" fmla="*/ 101238 h 952722"/>
                <a:gd name="connsiteX17" fmla="*/ 115062 w 678881"/>
                <a:gd name="connsiteY17" fmla="*/ 510432 h 952722"/>
                <a:gd name="connsiteX18" fmla="*/ 115062 w 678881"/>
                <a:gd name="connsiteY18" fmla="*/ 851427 h 952722"/>
                <a:gd name="connsiteX19" fmla="*/ 400526 w 678881"/>
                <a:gd name="connsiteY19" fmla="*/ 851332 h 952722"/>
                <a:gd name="connsiteX20" fmla="*/ 520637 w 678881"/>
                <a:gd name="connsiteY20" fmla="*/ 805993 h 952722"/>
                <a:gd name="connsiteX21" fmla="*/ 555498 w 678881"/>
                <a:gd name="connsiteY21" fmla="*/ 705314 h 952722"/>
                <a:gd name="connsiteX22" fmla="*/ 529304 w 678881"/>
                <a:gd name="connsiteY22" fmla="*/ 566535 h 952722"/>
                <a:gd name="connsiteX23" fmla="*/ 400241 w 678881"/>
                <a:gd name="connsiteY23" fmla="*/ 510623 h 952722"/>
                <a:gd name="connsiteX24" fmla="*/ 115062 w 678881"/>
                <a:gd name="connsiteY24" fmla="*/ 510432 h 95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8881" h="952722">
                  <a:moveTo>
                    <a:pt x="0" y="83"/>
                  </a:moveTo>
                  <a:cubicBezTo>
                    <a:pt x="136684" y="369"/>
                    <a:pt x="273272" y="-489"/>
                    <a:pt x="409956" y="464"/>
                  </a:cubicBezTo>
                  <a:cubicBezTo>
                    <a:pt x="497015" y="1893"/>
                    <a:pt x="586931" y="48279"/>
                    <a:pt x="622554" y="130575"/>
                  </a:cubicBezTo>
                  <a:cubicBezTo>
                    <a:pt x="655701" y="208490"/>
                    <a:pt x="657416" y="306693"/>
                    <a:pt x="607886" y="378130"/>
                  </a:cubicBezTo>
                  <a:cubicBezTo>
                    <a:pt x="580073" y="419850"/>
                    <a:pt x="532067" y="438328"/>
                    <a:pt x="486347" y="452711"/>
                  </a:cubicBezTo>
                  <a:cubicBezTo>
                    <a:pt x="563213" y="461950"/>
                    <a:pt x="636365" y="510909"/>
                    <a:pt x="662940" y="585394"/>
                  </a:cubicBezTo>
                  <a:cubicBezTo>
                    <a:pt x="705898" y="706743"/>
                    <a:pt x="660654" y="862191"/>
                    <a:pt x="543878" y="925246"/>
                  </a:cubicBezTo>
                  <a:cubicBezTo>
                    <a:pt x="508730" y="944391"/>
                    <a:pt x="468440" y="953440"/>
                    <a:pt x="428530" y="952678"/>
                  </a:cubicBezTo>
                  <a:cubicBezTo>
                    <a:pt x="285655" y="952488"/>
                    <a:pt x="142875" y="952583"/>
                    <a:pt x="0" y="952583"/>
                  </a:cubicBezTo>
                  <a:lnTo>
                    <a:pt x="0" y="83"/>
                  </a:lnTo>
                  <a:moveTo>
                    <a:pt x="115062" y="101238"/>
                  </a:moveTo>
                  <a:lnTo>
                    <a:pt x="115062" y="412039"/>
                  </a:lnTo>
                  <a:cubicBezTo>
                    <a:pt x="210026" y="411277"/>
                    <a:pt x="305086" y="413658"/>
                    <a:pt x="400050" y="410896"/>
                  </a:cubicBezTo>
                  <a:cubicBezTo>
                    <a:pt x="455486" y="408896"/>
                    <a:pt x="510540" y="370605"/>
                    <a:pt x="519398" y="313646"/>
                  </a:cubicBezTo>
                  <a:cubicBezTo>
                    <a:pt x="523875" y="269640"/>
                    <a:pt x="527495" y="223158"/>
                    <a:pt x="513969" y="180391"/>
                  </a:cubicBezTo>
                  <a:cubicBezTo>
                    <a:pt x="496919" y="128956"/>
                    <a:pt x="441293" y="102000"/>
                    <a:pt x="389858" y="101715"/>
                  </a:cubicBezTo>
                  <a:cubicBezTo>
                    <a:pt x="298228" y="100572"/>
                    <a:pt x="206693" y="101715"/>
                    <a:pt x="115062" y="101238"/>
                  </a:cubicBezTo>
                  <a:moveTo>
                    <a:pt x="115062" y="510432"/>
                  </a:moveTo>
                  <a:lnTo>
                    <a:pt x="115062" y="851427"/>
                  </a:lnTo>
                  <a:cubicBezTo>
                    <a:pt x="210217" y="851332"/>
                    <a:pt x="305372" y="851523"/>
                    <a:pt x="400526" y="851332"/>
                  </a:cubicBezTo>
                  <a:cubicBezTo>
                    <a:pt x="443960" y="851046"/>
                    <a:pt x="490538" y="839235"/>
                    <a:pt x="520637" y="805993"/>
                  </a:cubicBezTo>
                  <a:cubicBezTo>
                    <a:pt x="545878" y="779133"/>
                    <a:pt x="555212" y="741318"/>
                    <a:pt x="555498" y="705314"/>
                  </a:cubicBezTo>
                  <a:cubicBezTo>
                    <a:pt x="556355" y="658356"/>
                    <a:pt x="558832" y="606349"/>
                    <a:pt x="529304" y="566535"/>
                  </a:cubicBezTo>
                  <a:cubicBezTo>
                    <a:pt x="500348" y="525768"/>
                    <a:pt x="448056" y="510718"/>
                    <a:pt x="400241" y="510623"/>
                  </a:cubicBezTo>
                  <a:cubicBezTo>
                    <a:pt x="305181" y="510147"/>
                    <a:pt x="210122" y="510623"/>
                    <a:pt x="115062" y="510432"/>
                  </a:cubicBez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AC6552B-CC29-F330-6668-3C653EA3A00C}"/>
                </a:ext>
              </a:extLst>
            </p:cNvPr>
            <p:cNvSpPr/>
            <p:nvPr/>
          </p:nvSpPr>
          <p:spPr>
            <a:xfrm>
              <a:off x="8079644" y="8629935"/>
              <a:ext cx="854868" cy="952499"/>
            </a:xfrm>
            <a:custGeom>
              <a:avLst/>
              <a:gdLst>
                <a:gd name="connsiteX0" fmla="*/ 0 w 854868"/>
                <a:gd name="connsiteY0" fmla="*/ 95 h 952499"/>
                <a:gd name="connsiteX1" fmla="*/ 153734 w 854868"/>
                <a:gd name="connsiteY1" fmla="*/ 95 h 952499"/>
                <a:gd name="connsiteX2" fmla="*/ 430530 w 854868"/>
                <a:gd name="connsiteY2" fmla="*/ 516827 h 952499"/>
                <a:gd name="connsiteX3" fmla="*/ 706946 w 854868"/>
                <a:gd name="connsiteY3" fmla="*/ 0 h 952499"/>
                <a:gd name="connsiteX4" fmla="*/ 854869 w 854868"/>
                <a:gd name="connsiteY4" fmla="*/ 0 h 952499"/>
                <a:gd name="connsiteX5" fmla="*/ 854869 w 854868"/>
                <a:gd name="connsiteY5" fmla="*/ 952500 h 952499"/>
                <a:gd name="connsiteX6" fmla="*/ 742569 w 854868"/>
                <a:gd name="connsiteY6" fmla="*/ 952500 h 952499"/>
                <a:gd name="connsiteX7" fmla="*/ 741521 w 854868"/>
                <a:gd name="connsiteY7" fmla="*/ 146780 h 952499"/>
                <a:gd name="connsiteX8" fmla="*/ 707422 w 854868"/>
                <a:gd name="connsiteY8" fmla="*/ 207074 h 952499"/>
                <a:gd name="connsiteX9" fmla="*/ 427577 w 854868"/>
                <a:gd name="connsiteY9" fmla="*/ 725138 h 952499"/>
                <a:gd name="connsiteX10" fmla="*/ 193262 w 854868"/>
                <a:gd name="connsiteY10" fmla="*/ 297752 h 952499"/>
                <a:gd name="connsiteX11" fmla="*/ 113348 w 854868"/>
                <a:gd name="connsiteY11" fmla="*/ 146209 h 952499"/>
                <a:gd name="connsiteX12" fmla="*/ 112300 w 854868"/>
                <a:gd name="connsiteY12" fmla="*/ 952500 h 952499"/>
                <a:gd name="connsiteX13" fmla="*/ 0 w 854868"/>
                <a:gd name="connsiteY13" fmla="*/ 952500 h 952499"/>
                <a:gd name="connsiteX14" fmla="*/ 0 w 854868"/>
                <a:gd name="connsiteY14" fmla="*/ 95 h 95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868" h="952499">
                  <a:moveTo>
                    <a:pt x="0" y="95"/>
                  </a:moveTo>
                  <a:cubicBezTo>
                    <a:pt x="51245" y="95"/>
                    <a:pt x="102489" y="95"/>
                    <a:pt x="153734" y="95"/>
                  </a:cubicBezTo>
                  <a:cubicBezTo>
                    <a:pt x="246221" y="172212"/>
                    <a:pt x="335090" y="346424"/>
                    <a:pt x="430530" y="516827"/>
                  </a:cubicBezTo>
                  <a:cubicBezTo>
                    <a:pt x="522923" y="344615"/>
                    <a:pt x="614744" y="172212"/>
                    <a:pt x="706946" y="0"/>
                  </a:cubicBezTo>
                  <a:lnTo>
                    <a:pt x="854869" y="0"/>
                  </a:lnTo>
                  <a:lnTo>
                    <a:pt x="854869" y="952500"/>
                  </a:lnTo>
                  <a:lnTo>
                    <a:pt x="742569" y="952500"/>
                  </a:lnTo>
                  <a:cubicBezTo>
                    <a:pt x="741902" y="683895"/>
                    <a:pt x="743998" y="415290"/>
                    <a:pt x="741521" y="146780"/>
                  </a:cubicBezTo>
                  <a:cubicBezTo>
                    <a:pt x="726948" y="164973"/>
                    <a:pt x="717613" y="186404"/>
                    <a:pt x="707422" y="207074"/>
                  </a:cubicBezTo>
                  <a:cubicBezTo>
                    <a:pt x="619982" y="382810"/>
                    <a:pt x="520541" y="552260"/>
                    <a:pt x="427577" y="725138"/>
                  </a:cubicBezTo>
                  <a:cubicBezTo>
                    <a:pt x="349472" y="582644"/>
                    <a:pt x="270510" y="440722"/>
                    <a:pt x="193262" y="297752"/>
                  </a:cubicBezTo>
                  <a:cubicBezTo>
                    <a:pt x="165830" y="247650"/>
                    <a:pt x="145161" y="193739"/>
                    <a:pt x="113348" y="146209"/>
                  </a:cubicBezTo>
                  <a:cubicBezTo>
                    <a:pt x="110966" y="415004"/>
                    <a:pt x="112967" y="683705"/>
                    <a:pt x="112300" y="952500"/>
                  </a:cubicBezTo>
                  <a:lnTo>
                    <a:pt x="0" y="952500"/>
                  </a:lnTo>
                  <a:lnTo>
                    <a:pt x="0" y="95"/>
                  </a:lnTo>
                  <a:close/>
                </a:path>
              </a:pathLst>
            </a:custGeom>
            <a:solidFill>
              <a:srgbClr val="00000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266CF2-A3CF-C8D9-7BB9-06D2E42E9729}"/>
                </a:ext>
              </a:extLst>
            </p:cNvPr>
            <p:cNvSpPr/>
            <p:nvPr/>
          </p:nvSpPr>
          <p:spPr>
            <a:xfrm>
              <a:off x="9365138" y="8630030"/>
              <a:ext cx="723900" cy="952500"/>
            </a:xfrm>
            <a:custGeom>
              <a:avLst/>
              <a:gdLst>
                <a:gd name="connsiteX0" fmla="*/ 0 w 723900"/>
                <a:gd name="connsiteY0" fmla="*/ 0 h 952500"/>
                <a:gd name="connsiteX1" fmla="*/ 723900 w 723900"/>
                <a:gd name="connsiteY1" fmla="*/ 0 h 952500"/>
                <a:gd name="connsiteX2" fmla="*/ 723900 w 723900"/>
                <a:gd name="connsiteY2" fmla="*/ 184595 h 952500"/>
                <a:gd name="connsiteX3" fmla="*/ 465963 w 723900"/>
                <a:gd name="connsiteY3" fmla="*/ 184499 h 952500"/>
                <a:gd name="connsiteX4" fmla="*/ 465963 w 723900"/>
                <a:gd name="connsiteY4" fmla="*/ 952500 h 952500"/>
                <a:gd name="connsiteX5" fmla="*/ 257937 w 723900"/>
                <a:gd name="connsiteY5" fmla="*/ 952500 h 952500"/>
                <a:gd name="connsiteX6" fmla="*/ 257937 w 723900"/>
                <a:gd name="connsiteY6" fmla="*/ 184595 h 952500"/>
                <a:gd name="connsiteX7" fmla="*/ 0 w 723900"/>
                <a:gd name="connsiteY7" fmla="*/ 184595 h 952500"/>
                <a:gd name="connsiteX8" fmla="*/ 0 w 723900"/>
                <a:gd name="connsiteY8"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3900" h="952500">
                  <a:moveTo>
                    <a:pt x="0" y="0"/>
                  </a:moveTo>
                  <a:lnTo>
                    <a:pt x="723900" y="0"/>
                  </a:lnTo>
                  <a:lnTo>
                    <a:pt x="723900" y="184595"/>
                  </a:lnTo>
                  <a:cubicBezTo>
                    <a:pt x="637889" y="184595"/>
                    <a:pt x="551879" y="184595"/>
                    <a:pt x="465963" y="184499"/>
                  </a:cubicBezTo>
                  <a:cubicBezTo>
                    <a:pt x="465868" y="440531"/>
                    <a:pt x="465963" y="696468"/>
                    <a:pt x="465963" y="952500"/>
                  </a:cubicBezTo>
                  <a:lnTo>
                    <a:pt x="257937" y="952500"/>
                  </a:lnTo>
                  <a:lnTo>
                    <a:pt x="257937" y="184595"/>
                  </a:lnTo>
                  <a:cubicBezTo>
                    <a:pt x="172021" y="184499"/>
                    <a:pt x="86011" y="184595"/>
                    <a:pt x="0" y="184595"/>
                  </a:cubicBezTo>
                  <a:lnTo>
                    <a:pt x="0" y="0"/>
                  </a:lnTo>
                  <a:close/>
                </a:path>
              </a:pathLst>
            </a:custGeom>
            <a:solidFill>
              <a:srgbClr val="00000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944B8FF-4796-89E0-ECF1-D2DAE08721F7}"/>
                </a:ext>
              </a:extLst>
            </p:cNvPr>
            <p:cNvSpPr/>
            <p:nvPr/>
          </p:nvSpPr>
          <p:spPr>
            <a:xfrm>
              <a:off x="12344082" y="8630030"/>
              <a:ext cx="875252" cy="952622"/>
            </a:xfrm>
            <a:custGeom>
              <a:avLst/>
              <a:gdLst>
                <a:gd name="connsiteX0" fmla="*/ 14954 w 875252"/>
                <a:gd name="connsiteY0" fmla="*/ 0 h 952622"/>
                <a:gd name="connsiteX1" fmla="*/ 257080 w 875252"/>
                <a:gd name="connsiteY1" fmla="*/ 0 h 952622"/>
                <a:gd name="connsiteX2" fmla="*/ 444627 w 875252"/>
                <a:gd name="connsiteY2" fmla="*/ 324612 h 952622"/>
                <a:gd name="connsiteX3" fmla="*/ 634555 w 875252"/>
                <a:gd name="connsiteY3" fmla="*/ 95 h 952622"/>
                <a:gd name="connsiteX4" fmla="*/ 858869 w 875252"/>
                <a:gd name="connsiteY4" fmla="*/ 95 h 952622"/>
                <a:gd name="connsiteX5" fmla="*/ 565499 w 875252"/>
                <a:gd name="connsiteY5" fmla="*/ 464058 h 952622"/>
                <a:gd name="connsiteX6" fmla="*/ 875252 w 875252"/>
                <a:gd name="connsiteY6" fmla="*/ 952595 h 952622"/>
                <a:gd name="connsiteX7" fmla="*/ 634555 w 875252"/>
                <a:gd name="connsiteY7" fmla="*/ 952595 h 952622"/>
                <a:gd name="connsiteX8" fmla="*/ 426625 w 875252"/>
                <a:gd name="connsiteY8" fmla="*/ 599504 h 952622"/>
                <a:gd name="connsiteX9" fmla="*/ 224314 w 875252"/>
                <a:gd name="connsiteY9" fmla="*/ 952595 h 952622"/>
                <a:gd name="connsiteX10" fmla="*/ 0 w 875252"/>
                <a:gd name="connsiteY10" fmla="*/ 952595 h 952622"/>
                <a:gd name="connsiteX11" fmla="*/ 305562 w 875252"/>
                <a:gd name="connsiteY11" fmla="*/ 459867 h 952622"/>
                <a:gd name="connsiteX12" fmla="*/ 14954 w 875252"/>
                <a:gd name="connsiteY12" fmla="*/ 95 h 952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252" h="952622">
                  <a:moveTo>
                    <a:pt x="14954" y="0"/>
                  </a:moveTo>
                  <a:cubicBezTo>
                    <a:pt x="95631" y="0"/>
                    <a:pt x="176308" y="0"/>
                    <a:pt x="257080" y="0"/>
                  </a:cubicBezTo>
                  <a:cubicBezTo>
                    <a:pt x="319754" y="108109"/>
                    <a:pt x="381381" y="216789"/>
                    <a:pt x="444627" y="324612"/>
                  </a:cubicBezTo>
                  <a:cubicBezTo>
                    <a:pt x="508064" y="216503"/>
                    <a:pt x="571119" y="108204"/>
                    <a:pt x="634555" y="95"/>
                  </a:cubicBezTo>
                  <a:lnTo>
                    <a:pt x="858869" y="95"/>
                  </a:lnTo>
                  <a:cubicBezTo>
                    <a:pt x="761143" y="154781"/>
                    <a:pt x="663321" y="309372"/>
                    <a:pt x="565499" y="464058"/>
                  </a:cubicBezTo>
                  <a:cubicBezTo>
                    <a:pt x="668750" y="626840"/>
                    <a:pt x="772001" y="789718"/>
                    <a:pt x="875252" y="952595"/>
                  </a:cubicBezTo>
                  <a:cubicBezTo>
                    <a:pt x="795052" y="952691"/>
                    <a:pt x="714756" y="952500"/>
                    <a:pt x="634555" y="952595"/>
                  </a:cubicBezTo>
                  <a:cubicBezTo>
                    <a:pt x="565118" y="834962"/>
                    <a:pt x="496538" y="716852"/>
                    <a:pt x="426625" y="599504"/>
                  </a:cubicBezTo>
                  <a:cubicBezTo>
                    <a:pt x="358807" y="716947"/>
                    <a:pt x="291846" y="834962"/>
                    <a:pt x="224314" y="952595"/>
                  </a:cubicBezTo>
                  <a:lnTo>
                    <a:pt x="0" y="952595"/>
                  </a:lnTo>
                  <a:cubicBezTo>
                    <a:pt x="101822" y="788289"/>
                    <a:pt x="203740" y="624173"/>
                    <a:pt x="305562" y="459867"/>
                  </a:cubicBezTo>
                  <a:cubicBezTo>
                    <a:pt x="208693" y="306705"/>
                    <a:pt x="111823" y="153353"/>
                    <a:pt x="14954" y="95"/>
                  </a:cubicBezTo>
                  <a:close/>
                </a:path>
              </a:pathLst>
            </a:custGeom>
            <a:solidFill>
              <a:srgbClr val="00000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2DF0011-F527-8047-800F-7E155446FCD6}"/>
                </a:ext>
              </a:extLst>
            </p:cNvPr>
            <p:cNvSpPr/>
            <p:nvPr/>
          </p:nvSpPr>
          <p:spPr>
            <a:xfrm>
              <a:off x="16351421" y="8727139"/>
              <a:ext cx="728351" cy="1144977"/>
            </a:xfrm>
            <a:custGeom>
              <a:avLst/>
              <a:gdLst>
                <a:gd name="connsiteX0" fmla="*/ 509416 w 728351"/>
                <a:gd name="connsiteY0" fmla="*/ 14429 h 1144977"/>
                <a:gd name="connsiteX1" fmla="*/ 685629 w 728351"/>
                <a:gd name="connsiteY1" fmla="*/ 904 h 1144977"/>
                <a:gd name="connsiteX2" fmla="*/ 685724 w 728351"/>
                <a:gd name="connsiteY2" fmla="*/ 151304 h 1144977"/>
                <a:gd name="connsiteX3" fmla="*/ 522275 w 728351"/>
                <a:gd name="connsiteY3" fmla="*/ 152542 h 1144977"/>
                <a:gd name="connsiteX4" fmla="*/ 628097 w 728351"/>
                <a:gd name="connsiteY4" fmla="*/ 257031 h 1144977"/>
                <a:gd name="connsiteX5" fmla="*/ 595141 w 728351"/>
                <a:gd name="connsiteY5" fmla="*/ 517730 h 1144977"/>
                <a:gd name="connsiteX6" fmla="*/ 424834 w 728351"/>
                <a:gd name="connsiteY6" fmla="*/ 596312 h 1144977"/>
                <a:gd name="connsiteX7" fmla="*/ 215093 w 728351"/>
                <a:gd name="connsiteY7" fmla="*/ 586406 h 1144977"/>
                <a:gd name="connsiteX8" fmla="*/ 207664 w 728351"/>
                <a:gd name="connsiteY8" fmla="*/ 685561 h 1144977"/>
                <a:gd name="connsiteX9" fmla="*/ 352254 w 728351"/>
                <a:gd name="connsiteY9" fmla="*/ 698229 h 1144977"/>
                <a:gd name="connsiteX10" fmla="*/ 619430 w 728351"/>
                <a:gd name="connsiteY10" fmla="*/ 722327 h 1144977"/>
                <a:gd name="connsiteX11" fmla="*/ 722490 w 728351"/>
                <a:gd name="connsiteY11" fmla="*/ 848248 h 1144977"/>
                <a:gd name="connsiteX12" fmla="*/ 671818 w 728351"/>
                <a:gd name="connsiteY12" fmla="*/ 1060560 h 1144977"/>
                <a:gd name="connsiteX13" fmla="*/ 458933 w 728351"/>
                <a:gd name="connsiteY13" fmla="*/ 1139237 h 1144977"/>
                <a:gd name="connsiteX14" fmla="*/ 192615 w 728351"/>
                <a:gd name="connsiteY14" fmla="*/ 1135141 h 1144977"/>
                <a:gd name="connsiteX15" fmla="*/ 44406 w 728351"/>
                <a:gd name="connsiteY15" fmla="*/ 1078372 h 1144977"/>
                <a:gd name="connsiteX16" fmla="*/ 53168 w 728351"/>
                <a:gd name="connsiteY16" fmla="*/ 870060 h 1144977"/>
                <a:gd name="connsiteX17" fmla="*/ 132893 w 728351"/>
                <a:gd name="connsiteY17" fmla="*/ 840533 h 1144977"/>
                <a:gd name="connsiteX18" fmla="*/ 133845 w 728351"/>
                <a:gd name="connsiteY18" fmla="*/ 828817 h 1144977"/>
                <a:gd name="connsiteX19" fmla="*/ 74886 w 728351"/>
                <a:gd name="connsiteY19" fmla="*/ 800909 h 1144977"/>
                <a:gd name="connsiteX20" fmla="*/ 62407 w 728351"/>
                <a:gd name="connsiteY20" fmla="*/ 623458 h 1144977"/>
                <a:gd name="connsiteX21" fmla="*/ 167373 w 728351"/>
                <a:gd name="connsiteY21" fmla="*/ 571451 h 1144977"/>
                <a:gd name="connsiteX22" fmla="*/ 48883 w 728351"/>
                <a:gd name="connsiteY22" fmla="*/ 446293 h 1144977"/>
                <a:gd name="connsiteX23" fmla="*/ 89078 w 728351"/>
                <a:gd name="connsiteY23" fmla="*/ 211311 h 1144977"/>
                <a:gd name="connsiteX24" fmla="*/ 259099 w 728351"/>
                <a:gd name="connsiteY24" fmla="*/ 128444 h 1144977"/>
                <a:gd name="connsiteX25" fmla="*/ 463982 w 728351"/>
                <a:gd name="connsiteY25" fmla="*/ 135397 h 1144977"/>
                <a:gd name="connsiteX26" fmla="*/ 509416 w 728351"/>
                <a:gd name="connsiteY26" fmla="*/ 14429 h 1144977"/>
                <a:gd name="connsiteX27" fmla="*/ 299866 w 728351"/>
                <a:gd name="connsiteY27" fmla="*/ 260841 h 1144977"/>
                <a:gd name="connsiteX28" fmla="*/ 226714 w 728351"/>
                <a:gd name="connsiteY28" fmla="*/ 331612 h 1144977"/>
                <a:gd name="connsiteX29" fmla="*/ 251860 w 728351"/>
                <a:gd name="connsiteY29" fmla="*/ 441245 h 1144977"/>
                <a:gd name="connsiteX30" fmla="*/ 381210 w 728351"/>
                <a:gd name="connsiteY30" fmla="*/ 465724 h 1144977"/>
                <a:gd name="connsiteX31" fmla="*/ 458838 w 728351"/>
                <a:gd name="connsiteY31" fmla="*/ 397906 h 1144977"/>
                <a:gd name="connsiteX32" fmla="*/ 431216 w 728351"/>
                <a:gd name="connsiteY32" fmla="*/ 281320 h 1144977"/>
                <a:gd name="connsiteX33" fmla="*/ 299866 w 728351"/>
                <a:gd name="connsiteY33" fmla="*/ 260841 h 1144977"/>
                <a:gd name="connsiteX34" fmla="*/ 182613 w 728351"/>
                <a:gd name="connsiteY34" fmla="*/ 987218 h 1144977"/>
                <a:gd name="connsiteX35" fmla="*/ 343872 w 728351"/>
                <a:gd name="connsiteY35" fmla="*/ 1010554 h 1144977"/>
                <a:gd name="connsiteX36" fmla="*/ 507321 w 728351"/>
                <a:gd name="connsiteY36" fmla="*/ 990170 h 1144977"/>
                <a:gd name="connsiteX37" fmla="*/ 517321 w 728351"/>
                <a:gd name="connsiteY37" fmla="*/ 890158 h 1144977"/>
                <a:gd name="connsiteX38" fmla="*/ 428644 w 728351"/>
                <a:gd name="connsiteY38" fmla="*/ 870536 h 1144977"/>
                <a:gd name="connsiteX39" fmla="*/ 180994 w 728351"/>
                <a:gd name="connsiteY39" fmla="*/ 870155 h 1144977"/>
                <a:gd name="connsiteX40" fmla="*/ 182613 w 728351"/>
                <a:gd name="connsiteY40" fmla="*/ 987218 h 114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28351" h="1144977">
                  <a:moveTo>
                    <a:pt x="509416" y="14429"/>
                  </a:moveTo>
                  <a:cubicBezTo>
                    <a:pt x="564471" y="-10431"/>
                    <a:pt x="627240" y="5381"/>
                    <a:pt x="685629" y="904"/>
                  </a:cubicBezTo>
                  <a:cubicBezTo>
                    <a:pt x="685629" y="51005"/>
                    <a:pt x="685629" y="101202"/>
                    <a:pt x="685724" y="151304"/>
                  </a:cubicBezTo>
                  <a:cubicBezTo>
                    <a:pt x="631146" y="151875"/>
                    <a:pt x="576663" y="150065"/>
                    <a:pt x="522275" y="152542"/>
                  </a:cubicBezTo>
                  <a:cubicBezTo>
                    <a:pt x="564185" y="179498"/>
                    <a:pt x="607809" y="209311"/>
                    <a:pt x="628097" y="257031"/>
                  </a:cubicBezTo>
                  <a:cubicBezTo>
                    <a:pt x="665245" y="340280"/>
                    <a:pt x="658673" y="448769"/>
                    <a:pt x="595141" y="517730"/>
                  </a:cubicBezTo>
                  <a:cubicBezTo>
                    <a:pt x="551136" y="564879"/>
                    <a:pt x="487223" y="587168"/>
                    <a:pt x="424834" y="596312"/>
                  </a:cubicBezTo>
                  <a:cubicBezTo>
                    <a:pt x="355112" y="605551"/>
                    <a:pt x="283388" y="603932"/>
                    <a:pt x="215093" y="586406"/>
                  </a:cubicBezTo>
                  <a:cubicBezTo>
                    <a:pt x="183757" y="608123"/>
                    <a:pt x="170231" y="663177"/>
                    <a:pt x="207664" y="685561"/>
                  </a:cubicBezTo>
                  <a:cubicBezTo>
                    <a:pt x="252527" y="707087"/>
                    <a:pt x="304247" y="695181"/>
                    <a:pt x="352254" y="698229"/>
                  </a:cubicBezTo>
                  <a:cubicBezTo>
                    <a:pt x="441312" y="701277"/>
                    <a:pt x="534848" y="687085"/>
                    <a:pt x="619430" y="722327"/>
                  </a:cubicBezTo>
                  <a:cubicBezTo>
                    <a:pt x="672484" y="743282"/>
                    <a:pt x="712108" y="792241"/>
                    <a:pt x="722490" y="848248"/>
                  </a:cubicBezTo>
                  <a:cubicBezTo>
                    <a:pt x="736301" y="921019"/>
                    <a:pt x="728110" y="1006744"/>
                    <a:pt x="671818" y="1060560"/>
                  </a:cubicBezTo>
                  <a:cubicBezTo>
                    <a:pt x="614857" y="1114281"/>
                    <a:pt x="534086" y="1130283"/>
                    <a:pt x="458933" y="1139237"/>
                  </a:cubicBezTo>
                  <a:cubicBezTo>
                    <a:pt x="370447" y="1147428"/>
                    <a:pt x="280721" y="1147524"/>
                    <a:pt x="192615" y="1135141"/>
                  </a:cubicBezTo>
                  <a:cubicBezTo>
                    <a:pt x="140322" y="1126473"/>
                    <a:pt x="85744" y="1113233"/>
                    <a:pt x="44406" y="1078372"/>
                  </a:cubicBezTo>
                  <a:cubicBezTo>
                    <a:pt x="-17698" y="1026937"/>
                    <a:pt x="-14554" y="915209"/>
                    <a:pt x="53168" y="870060"/>
                  </a:cubicBezTo>
                  <a:cubicBezTo>
                    <a:pt x="76505" y="852820"/>
                    <a:pt x="105461" y="847867"/>
                    <a:pt x="132893" y="840533"/>
                  </a:cubicBezTo>
                  <a:cubicBezTo>
                    <a:pt x="133179" y="837580"/>
                    <a:pt x="133560" y="831674"/>
                    <a:pt x="133845" y="828817"/>
                  </a:cubicBezTo>
                  <a:cubicBezTo>
                    <a:pt x="113747" y="820149"/>
                    <a:pt x="91459" y="815577"/>
                    <a:pt x="74886" y="800909"/>
                  </a:cubicBezTo>
                  <a:cubicBezTo>
                    <a:pt x="22880" y="759475"/>
                    <a:pt x="13259" y="670702"/>
                    <a:pt x="62407" y="623458"/>
                  </a:cubicBezTo>
                  <a:cubicBezTo>
                    <a:pt x="90411" y="594597"/>
                    <a:pt x="130036" y="582786"/>
                    <a:pt x="167373" y="571451"/>
                  </a:cubicBezTo>
                  <a:cubicBezTo>
                    <a:pt x="114129" y="546401"/>
                    <a:pt x="66980" y="503538"/>
                    <a:pt x="48883" y="446293"/>
                  </a:cubicBezTo>
                  <a:cubicBezTo>
                    <a:pt x="23546" y="368283"/>
                    <a:pt x="33357" y="274271"/>
                    <a:pt x="89078" y="211311"/>
                  </a:cubicBezTo>
                  <a:cubicBezTo>
                    <a:pt x="132036" y="162448"/>
                    <a:pt x="196043" y="138159"/>
                    <a:pt x="259099" y="128444"/>
                  </a:cubicBezTo>
                  <a:cubicBezTo>
                    <a:pt x="327012" y="118728"/>
                    <a:pt x="396925" y="119871"/>
                    <a:pt x="463982" y="135397"/>
                  </a:cubicBezTo>
                  <a:cubicBezTo>
                    <a:pt x="462457" y="91963"/>
                    <a:pt x="465697" y="37289"/>
                    <a:pt x="509416" y="14429"/>
                  </a:cubicBezTo>
                  <a:moveTo>
                    <a:pt x="299866" y="260841"/>
                  </a:moveTo>
                  <a:cubicBezTo>
                    <a:pt x="264243" y="267223"/>
                    <a:pt x="231476" y="294464"/>
                    <a:pt x="226714" y="331612"/>
                  </a:cubicBezTo>
                  <a:cubicBezTo>
                    <a:pt x="221476" y="368855"/>
                    <a:pt x="221571" y="413908"/>
                    <a:pt x="251860" y="441245"/>
                  </a:cubicBezTo>
                  <a:cubicBezTo>
                    <a:pt x="286817" y="471534"/>
                    <a:pt x="337585" y="472201"/>
                    <a:pt x="381210" y="465724"/>
                  </a:cubicBezTo>
                  <a:cubicBezTo>
                    <a:pt x="417214" y="460676"/>
                    <a:pt x="452171" y="435339"/>
                    <a:pt x="458838" y="397906"/>
                  </a:cubicBezTo>
                  <a:cubicBezTo>
                    <a:pt x="465315" y="358282"/>
                    <a:pt x="465315" y="308942"/>
                    <a:pt x="431216" y="281320"/>
                  </a:cubicBezTo>
                  <a:cubicBezTo>
                    <a:pt x="394164" y="253221"/>
                    <a:pt x="343586" y="252935"/>
                    <a:pt x="299866" y="260841"/>
                  </a:cubicBezTo>
                  <a:moveTo>
                    <a:pt x="182613" y="987218"/>
                  </a:moveTo>
                  <a:cubicBezTo>
                    <a:pt x="230810" y="1015888"/>
                    <a:pt x="289960" y="1009411"/>
                    <a:pt x="343872" y="1010554"/>
                  </a:cubicBezTo>
                  <a:cubicBezTo>
                    <a:pt x="398354" y="1009411"/>
                    <a:pt x="457124" y="1016078"/>
                    <a:pt x="507321" y="990170"/>
                  </a:cubicBezTo>
                  <a:cubicBezTo>
                    <a:pt x="543135" y="972073"/>
                    <a:pt x="550183" y="914256"/>
                    <a:pt x="517321" y="890158"/>
                  </a:cubicBezTo>
                  <a:cubicBezTo>
                    <a:pt x="491509" y="872346"/>
                    <a:pt x="458744" y="871394"/>
                    <a:pt x="428644" y="870536"/>
                  </a:cubicBezTo>
                  <a:cubicBezTo>
                    <a:pt x="346062" y="870155"/>
                    <a:pt x="263481" y="871013"/>
                    <a:pt x="180994" y="870155"/>
                  </a:cubicBezTo>
                  <a:cubicBezTo>
                    <a:pt x="153467" y="902064"/>
                    <a:pt x="142608" y="960548"/>
                    <a:pt x="182613" y="987218"/>
                  </a:cubicBezTo>
                  <a:close/>
                </a:path>
              </a:pathLst>
            </a:custGeom>
            <a:solidFill>
              <a:srgbClr val="00000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3871B77-82D8-9E96-7FDF-19E07894D012}"/>
                </a:ext>
              </a:extLst>
            </p:cNvPr>
            <p:cNvSpPr/>
            <p:nvPr/>
          </p:nvSpPr>
          <p:spPr>
            <a:xfrm>
              <a:off x="10085832" y="8849421"/>
              <a:ext cx="669369" cy="749856"/>
            </a:xfrm>
            <a:custGeom>
              <a:avLst/>
              <a:gdLst>
                <a:gd name="connsiteX0" fmla="*/ 260667 w 669369"/>
                <a:gd name="connsiteY0" fmla="*/ 6542 h 749856"/>
                <a:gd name="connsiteX1" fmla="*/ 515461 w 669369"/>
                <a:gd name="connsiteY1" fmla="*/ 44071 h 749856"/>
                <a:gd name="connsiteX2" fmla="*/ 650335 w 669369"/>
                <a:gd name="connsiteY2" fmla="*/ 226855 h 749856"/>
                <a:gd name="connsiteX3" fmla="*/ 669099 w 669369"/>
                <a:gd name="connsiteY3" fmla="*/ 426404 h 749856"/>
                <a:gd name="connsiteX4" fmla="*/ 208470 w 669369"/>
                <a:gd name="connsiteY4" fmla="*/ 426404 h 749856"/>
                <a:gd name="connsiteX5" fmla="*/ 248666 w 669369"/>
                <a:gd name="connsiteY5" fmla="*/ 550039 h 749856"/>
                <a:gd name="connsiteX6" fmla="*/ 408590 w 669369"/>
                <a:gd name="connsiteY6" fmla="*/ 587472 h 749856"/>
                <a:gd name="connsiteX7" fmla="*/ 543464 w 669369"/>
                <a:gd name="connsiteY7" fmla="*/ 505081 h 749856"/>
                <a:gd name="connsiteX8" fmla="*/ 645001 w 669369"/>
                <a:gd name="connsiteY8" fmla="*/ 630239 h 749856"/>
                <a:gd name="connsiteX9" fmla="*/ 370110 w 669369"/>
                <a:gd name="connsiteY9" fmla="*/ 749111 h 749856"/>
                <a:gd name="connsiteX10" fmla="*/ 115697 w 669369"/>
                <a:gd name="connsiteY10" fmla="*/ 673673 h 749856"/>
                <a:gd name="connsiteX11" fmla="*/ 2444 w 669369"/>
                <a:gd name="connsiteY11" fmla="*/ 428785 h 749856"/>
                <a:gd name="connsiteX12" fmla="*/ 63881 w 669369"/>
                <a:gd name="connsiteY12" fmla="*/ 132082 h 749856"/>
                <a:gd name="connsiteX13" fmla="*/ 260667 w 669369"/>
                <a:gd name="connsiteY13" fmla="*/ 6542 h 749856"/>
                <a:gd name="connsiteX14" fmla="*/ 236283 w 669369"/>
                <a:gd name="connsiteY14" fmla="*/ 199900 h 749856"/>
                <a:gd name="connsiteX15" fmla="*/ 208375 w 669369"/>
                <a:gd name="connsiteY15" fmla="*/ 307246 h 749856"/>
                <a:gd name="connsiteX16" fmla="*/ 460216 w 669369"/>
                <a:gd name="connsiteY16" fmla="*/ 307246 h 749856"/>
                <a:gd name="connsiteX17" fmla="*/ 429450 w 669369"/>
                <a:gd name="connsiteY17" fmla="*/ 188851 h 749856"/>
                <a:gd name="connsiteX18" fmla="*/ 236283 w 669369"/>
                <a:gd name="connsiteY18" fmla="*/ 199900 h 7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369" h="749856">
                  <a:moveTo>
                    <a:pt x="260667" y="6542"/>
                  </a:moveTo>
                  <a:cubicBezTo>
                    <a:pt x="346297" y="-7650"/>
                    <a:pt x="439261" y="-316"/>
                    <a:pt x="515461" y="44071"/>
                  </a:cubicBezTo>
                  <a:cubicBezTo>
                    <a:pt x="583279" y="83123"/>
                    <a:pt x="629285" y="152465"/>
                    <a:pt x="650335" y="226855"/>
                  </a:cubicBezTo>
                  <a:cubicBezTo>
                    <a:pt x="669956" y="291435"/>
                    <a:pt x="669956" y="359539"/>
                    <a:pt x="669099" y="426404"/>
                  </a:cubicBezTo>
                  <a:cubicBezTo>
                    <a:pt x="515556" y="426404"/>
                    <a:pt x="362013" y="426404"/>
                    <a:pt x="208470" y="426404"/>
                  </a:cubicBezTo>
                  <a:cubicBezTo>
                    <a:pt x="208565" y="470124"/>
                    <a:pt x="215900" y="518035"/>
                    <a:pt x="248666" y="550039"/>
                  </a:cubicBezTo>
                  <a:cubicBezTo>
                    <a:pt x="290004" y="590806"/>
                    <a:pt x="353822" y="596140"/>
                    <a:pt x="408590" y="587472"/>
                  </a:cubicBezTo>
                  <a:cubicBezTo>
                    <a:pt x="462693" y="579090"/>
                    <a:pt x="506603" y="543181"/>
                    <a:pt x="543464" y="505081"/>
                  </a:cubicBezTo>
                  <a:cubicBezTo>
                    <a:pt x="577373" y="546705"/>
                    <a:pt x="610235" y="589282"/>
                    <a:pt x="645001" y="630239"/>
                  </a:cubicBezTo>
                  <a:cubicBezTo>
                    <a:pt x="576993" y="708916"/>
                    <a:pt x="471741" y="744920"/>
                    <a:pt x="370110" y="749111"/>
                  </a:cubicBezTo>
                  <a:cubicBezTo>
                    <a:pt x="280384" y="754159"/>
                    <a:pt x="184848" y="734062"/>
                    <a:pt x="115697" y="673673"/>
                  </a:cubicBezTo>
                  <a:cubicBezTo>
                    <a:pt x="44640" y="613094"/>
                    <a:pt x="10255" y="519844"/>
                    <a:pt x="2444" y="428785"/>
                  </a:cubicBezTo>
                  <a:cubicBezTo>
                    <a:pt x="-6128" y="327249"/>
                    <a:pt x="6350" y="218664"/>
                    <a:pt x="63881" y="132082"/>
                  </a:cubicBezTo>
                  <a:cubicBezTo>
                    <a:pt x="107886" y="64645"/>
                    <a:pt x="181800" y="19972"/>
                    <a:pt x="260667" y="6542"/>
                  </a:cubicBezTo>
                  <a:moveTo>
                    <a:pt x="236283" y="199900"/>
                  </a:moveTo>
                  <a:cubicBezTo>
                    <a:pt x="213804" y="230856"/>
                    <a:pt x="209042" y="270004"/>
                    <a:pt x="208375" y="307246"/>
                  </a:cubicBezTo>
                  <a:lnTo>
                    <a:pt x="460216" y="307246"/>
                  </a:lnTo>
                  <a:cubicBezTo>
                    <a:pt x="459835" y="266289"/>
                    <a:pt x="455930" y="222093"/>
                    <a:pt x="429450" y="188851"/>
                  </a:cubicBezTo>
                  <a:cubicBezTo>
                    <a:pt x="382111" y="129700"/>
                    <a:pt x="278003" y="138273"/>
                    <a:pt x="236283" y="199900"/>
                  </a:cubicBezTo>
                  <a:close/>
                </a:path>
              </a:pathLst>
            </a:custGeom>
            <a:solidFill>
              <a:srgbClr val="00000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8EB9A85-89C6-1EC3-5478-A8F89D67749A}"/>
                </a:ext>
              </a:extLst>
            </p:cNvPr>
            <p:cNvSpPr/>
            <p:nvPr/>
          </p:nvSpPr>
          <p:spPr>
            <a:xfrm>
              <a:off x="10852675" y="8849297"/>
              <a:ext cx="625965" cy="749878"/>
            </a:xfrm>
            <a:custGeom>
              <a:avLst/>
              <a:gdLst>
                <a:gd name="connsiteX0" fmla="*/ 115044 w 625965"/>
                <a:gd name="connsiteY0" fmla="*/ 72770 h 749878"/>
                <a:gd name="connsiteX1" fmla="*/ 437561 w 625965"/>
                <a:gd name="connsiteY1" fmla="*/ 13810 h 749878"/>
                <a:gd name="connsiteX2" fmla="*/ 621870 w 625965"/>
                <a:gd name="connsiteY2" fmla="*/ 187165 h 749878"/>
                <a:gd name="connsiteX3" fmla="*/ 458230 w 625965"/>
                <a:gd name="connsiteY3" fmla="*/ 258221 h 749878"/>
                <a:gd name="connsiteX4" fmla="*/ 411843 w 625965"/>
                <a:gd name="connsiteY4" fmla="*/ 184117 h 749878"/>
                <a:gd name="connsiteX5" fmla="*/ 233916 w 625965"/>
                <a:gd name="connsiteY5" fmla="*/ 212120 h 749878"/>
                <a:gd name="connsiteX6" fmla="*/ 210771 w 625965"/>
                <a:gd name="connsiteY6" fmla="*/ 371093 h 749878"/>
                <a:gd name="connsiteX7" fmla="*/ 230868 w 625965"/>
                <a:gd name="connsiteY7" fmla="*/ 533684 h 749878"/>
                <a:gd name="connsiteX8" fmla="*/ 439371 w 625965"/>
                <a:gd name="connsiteY8" fmla="*/ 540352 h 749878"/>
                <a:gd name="connsiteX9" fmla="*/ 468708 w 625965"/>
                <a:gd name="connsiteY9" fmla="*/ 483392 h 749878"/>
                <a:gd name="connsiteX10" fmla="*/ 625965 w 625965"/>
                <a:gd name="connsiteY10" fmla="*/ 551782 h 749878"/>
                <a:gd name="connsiteX11" fmla="*/ 521095 w 625965"/>
                <a:gd name="connsiteY11" fmla="*/ 697800 h 749878"/>
                <a:gd name="connsiteX12" fmla="*/ 271921 w 625965"/>
                <a:gd name="connsiteY12" fmla="*/ 745425 h 749878"/>
                <a:gd name="connsiteX13" fmla="*/ 70086 w 625965"/>
                <a:gd name="connsiteY13" fmla="*/ 627696 h 749878"/>
                <a:gd name="connsiteX14" fmla="*/ 1316 w 625965"/>
                <a:gd name="connsiteY14" fmla="*/ 333183 h 749878"/>
                <a:gd name="connsiteX15" fmla="*/ 115044 w 625965"/>
                <a:gd name="connsiteY15" fmla="*/ 72770 h 7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65" h="749878">
                  <a:moveTo>
                    <a:pt x="115044" y="72770"/>
                  </a:moveTo>
                  <a:cubicBezTo>
                    <a:pt x="202770" y="-1430"/>
                    <a:pt x="329357" y="-14479"/>
                    <a:pt x="437561" y="13810"/>
                  </a:cubicBezTo>
                  <a:cubicBezTo>
                    <a:pt x="523476" y="36003"/>
                    <a:pt x="592628" y="104202"/>
                    <a:pt x="621870" y="187165"/>
                  </a:cubicBezTo>
                  <a:cubicBezTo>
                    <a:pt x="567387" y="211073"/>
                    <a:pt x="512713" y="234504"/>
                    <a:pt x="458230" y="258221"/>
                  </a:cubicBezTo>
                  <a:cubicBezTo>
                    <a:pt x="449086" y="230313"/>
                    <a:pt x="436418" y="201738"/>
                    <a:pt x="411843" y="184117"/>
                  </a:cubicBezTo>
                  <a:cubicBezTo>
                    <a:pt x="358503" y="144969"/>
                    <a:pt x="269445" y="152494"/>
                    <a:pt x="233916" y="212120"/>
                  </a:cubicBezTo>
                  <a:cubicBezTo>
                    <a:pt x="204294" y="259650"/>
                    <a:pt x="211342" y="317753"/>
                    <a:pt x="210771" y="371093"/>
                  </a:cubicBezTo>
                  <a:cubicBezTo>
                    <a:pt x="212104" y="425385"/>
                    <a:pt x="203055" y="484059"/>
                    <a:pt x="230868" y="533684"/>
                  </a:cubicBezTo>
                  <a:cubicBezTo>
                    <a:pt x="271350" y="608265"/>
                    <a:pt x="392317" y="607884"/>
                    <a:pt x="439371" y="540352"/>
                  </a:cubicBezTo>
                  <a:cubicBezTo>
                    <a:pt x="452134" y="523112"/>
                    <a:pt x="460135" y="502919"/>
                    <a:pt x="468708" y="483392"/>
                  </a:cubicBezTo>
                  <a:cubicBezTo>
                    <a:pt x="521095" y="506252"/>
                    <a:pt x="573578" y="528922"/>
                    <a:pt x="625965" y="551782"/>
                  </a:cubicBezTo>
                  <a:cubicBezTo>
                    <a:pt x="605106" y="608741"/>
                    <a:pt x="571673" y="662939"/>
                    <a:pt x="521095" y="697800"/>
                  </a:cubicBezTo>
                  <a:cubicBezTo>
                    <a:pt x="449372" y="748092"/>
                    <a:pt x="356598" y="756855"/>
                    <a:pt x="271921" y="745425"/>
                  </a:cubicBezTo>
                  <a:cubicBezTo>
                    <a:pt x="192673" y="734757"/>
                    <a:pt x="116473" y="693800"/>
                    <a:pt x="70086" y="627696"/>
                  </a:cubicBezTo>
                  <a:cubicBezTo>
                    <a:pt x="9603" y="543114"/>
                    <a:pt x="-4876" y="434624"/>
                    <a:pt x="1316" y="333183"/>
                  </a:cubicBezTo>
                  <a:cubicBezTo>
                    <a:pt x="7031" y="237171"/>
                    <a:pt x="39702" y="136778"/>
                    <a:pt x="115044" y="72770"/>
                  </a:cubicBezTo>
                  <a:close/>
                </a:path>
              </a:pathLst>
            </a:custGeom>
            <a:solidFill>
              <a:srgbClr val="00000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D9AA833-AD83-E679-5D6E-186A8D02B00C}"/>
                </a:ext>
              </a:extLst>
            </p:cNvPr>
            <p:cNvSpPr/>
            <p:nvPr/>
          </p:nvSpPr>
          <p:spPr>
            <a:xfrm>
              <a:off x="13262546" y="8849276"/>
              <a:ext cx="625919" cy="749850"/>
            </a:xfrm>
            <a:custGeom>
              <a:avLst/>
              <a:gdLst>
                <a:gd name="connsiteX0" fmla="*/ 114142 w 625919"/>
                <a:gd name="connsiteY0" fmla="*/ 73457 h 749850"/>
                <a:gd name="connsiteX1" fmla="*/ 437897 w 625919"/>
                <a:gd name="connsiteY1" fmla="*/ 13831 h 749850"/>
                <a:gd name="connsiteX2" fmla="*/ 621920 w 625919"/>
                <a:gd name="connsiteY2" fmla="*/ 187281 h 749850"/>
                <a:gd name="connsiteX3" fmla="*/ 458280 w 625919"/>
                <a:gd name="connsiteY3" fmla="*/ 258242 h 749850"/>
                <a:gd name="connsiteX4" fmla="*/ 399225 w 625919"/>
                <a:gd name="connsiteY4" fmla="*/ 175946 h 749850"/>
                <a:gd name="connsiteX5" fmla="*/ 237776 w 625919"/>
                <a:gd name="connsiteY5" fmla="*/ 206426 h 749850"/>
                <a:gd name="connsiteX6" fmla="*/ 210725 w 625919"/>
                <a:gd name="connsiteY6" fmla="*/ 371209 h 749850"/>
                <a:gd name="connsiteX7" fmla="*/ 231013 w 625919"/>
                <a:gd name="connsiteY7" fmla="*/ 534086 h 749850"/>
                <a:gd name="connsiteX8" fmla="*/ 437992 w 625919"/>
                <a:gd name="connsiteY8" fmla="*/ 542278 h 749850"/>
                <a:gd name="connsiteX9" fmla="*/ 468662 w 625919"/>
                <a:gd name="connsiteY9" fmla="*/ 483413 h 749850"/>
                <a:gd name="connsiteX10" fmla="*/ 625920 w 625919"/>
                <a:gd name="connsiteY10" fmla="*/ 551898 h 749850"/>
                <a:gd name="connsiteX11" fmla="*/ 514573 w 625919"/>
                <a:gd name="connsiteY11" fmla="*/ 702203 h 749850"/>
                <a:gd name="connsiteX12" fmla="*/ 265494 w 625919"/>
                <a:gd name="connsiteY12" fmla="*/ 744398 h 749850"/>
                <a:gd name="connsiteX13" fmla="*/ 66422 w 625919"/>
                <a:gd name="connsiteY13" fmla="*/ 622478 h 749850"/>
                <a:gd name="connsiteX14" fmla="*/ 1937 w 625919"/>
                <a:gd name="connsiteY14" fmla="*/ 324441 h 749850"/>
                <a:gd name="connsiteX15" fmla="*/ 114142 w 625919"/>
                <a:gd name="connsiteY15" fmla="*/ 73457 h 7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5919" h="749850">
                  <a:moveTo>
                    <a:pt x="114142" y="73457"/>
                  </a:moveTo>
                  <a:cubicBezTo>
                    <a:pt x="201962" y="-1409"/>
                    <a:pt x="329121" y="-14554"/>
                    <a:pt x="437897" y="13831"/>
                  </a:cubicBezTo>
                  <a:cubicBezTo>
                    <a:pt x="523717" y="36215"/>
                    <a:pt x="592582" y="104318"/>
                    <a:pt x="621920" y="187281"/>
                  </a:cubicBezTo>
                  <a:cubicBezTo>
                    <a:pt x="567341" y="210998"/>
                    <a:pt x="512763" y="234525"/>
                    <a:pt x="458280" y="258242"/>
                  </a:cubicBezTo>
                  <a:cubicBezTo>
                    <a:pt x="448184" y="225476"/>
                    <a:pt x="430753" y="192425"/>
                    <a:pt x="399225" y="175946"/>
                  </a:cubicBezTo>
                  <a:cubicBezTo>
                    <a:pt x="347599" y="148133"/>
                    <a:pt x="272447" y="155658"/>
                    <a:pt x="237776" y="206426"/>
                  </a:cubicBezTo>
                  <a:cubicBezTo>
                    <a:pt x="203772" y="254432"/>
                    <a:pt x="211202" y="315869"/>
                    <a:pt x="210725" y="371209"/>
                  </a:cubicBezTo>
                  <a:cubicBezTo>
                    <a:pt x="212059" y="425692"/>
                    <a:pt x="203105" y="484366"/>
                    <a:pt x="231013" y="534086"/>
                  </a:cubicBezTo>
                  <a:cubicBezTo>
                    <a:pt x="271304" y="607524"/>
                    <a:pt x="390081" y="607905"/>
                    <a:pt x="437992" y="542278"/>
                  </a:cubicBezTo>
                  <a:cubicBezTo>
                    <a:pt x="451422" y="524561"/>
                    <a:pt x="459899" y="503702"/>
                    <a:pt x="468662" y="483413"/>
                  </a:cubicBezTo>
                  <a:cubicBezTo>
                    <a:pt x="521050" y="506178"/>
                    <a:pt x="573532" y="528943"/>
                    <a:pt x="625920" y="551898"/>
                  </a:cubicBezTo>
                  <a:cubicBezTo>
                    <a:pt x="604298" y="611144"/>
                    <a:pt x="568579" y="667532"/>
                    <a:pt x="514573" y="702203"/>
                  </a:cubicBezTo>
                  <a:cubicBezTo>
                    <a:pt x="441706" y="749732"/>
                    <a:pt x="349600" y="756971"/>
                    <a:pt x="265494" y="744398"/>
                  </a:cubicBezTo>
                  <a:cubicBezTo>
                    <a:pt x="186341" y="732492"/>
                    <a:pt x="111189" y="689534"/>
                    <a:pt x="66422" y="622478"/>
                  </a:cubicBezTo>
                  <a:cubicBezTo>
                    <a:pt x="7366" y="535991"/>
                    <a:pt x="-5587" y="426644"/>
                    <a:pt x="1937" y="324441"/>
                  </a:cubicBezTo>
                  <a:cubicBezTo>
                    <a:pt x="8890" y="231668"/>
                    <a:pt x="41656" y="135465"/>
                    <a:pt x="114142" y="73457"/>
                  </a:cubicBezTo>
                  <a:close/>
                </a:path>
              </a:pathLst>
            </a:custGeom>
            <a:solidFill>
              <a:srgbClr val="000000"/>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BEADA96-1A80-9EB1-DBCA-0EBF9FDAB801}"/>
                </a:ext>
              </a:extLst>
            </p:cNvPr>
            <p:cNvSpPr/>
            <p:nvPr/>
          </p:nvSpPr>
          <p:spPr>
            <a:xfrm>
              <a:off x="14778191" y="8849530"/>
              <a:ext cx="689710" cy="749617"/>
            </a:xfrm>
            <a:custGeom>
              <a:avLst/>
              <a:gdLst>
                <a:gd name="connsiteX0" fmla="*/ 27247 w 689710"/>
                <a:gd name="connsiteY0" fmla="*/ 137021 h 749617"/>
                <a:gd name="connsiteX1" fmla="*/ 239750 w 689710"/>
                <a:gd name="connsiteY1" fmla="*/ 5290 h 749617"/>
                <a:gd name="connsiteX2" fmla="*/ 522070 w 689710"/>
                <a:gd name="connsiteY2" fmla="*/ 49582 h 749617"/>
                <a:gd name="connsiteX3" fmla="*/ 622654 w 689710"/>
                <a:gd name="connsiteY3" fmla="*/ 247606 h 749617"/>
                <a:gd name="connsiteX4" fmla="*/ 623036 w 689710"/>
                <a:gd name="connsiteY4" fmla="*/ 575838 h 749617"/>
                <a:gd name="connsiteX5" fmla="*/ 689711 w 689710"/>
                <a:gd name="connsiteY5" fmla="*/ 575933 h 749617"/>
                <a:gd name="connsiteX6" fmla="*/ 689711 w 689710"/>
                <a:gd name="connsiteY6" fmla="*/ 733000 h 749617"/>
                <a:gd name="connsiteX7" fmla="*/ 506259 w 689710"/>
                <a:gd name="connsiteY7" fmla="*/ 713950 h 749617"/>
                <a:gd name="connsiteX8" fmla="*/ 438441 w 689710"/>
                <a:gd name="connsiteY8" fmla="*/ 603270 h 749617"/>
                <a:gd name="connsiteX9" fmla="*/ 388625 w 689710"/>
                <a:gd name="connsiteY9" fmla="*/ 690805 h 749617"/>
                <a:gd name="connsiteX10" fmla="*/ 169074 w 689710"/>
                <a:gd name="connsiteY10" fmla="*/ 745288 h 749617"/>
                <a:gd name="connsiteX11" fmla="*/ 15341 w 689710"/>
                <a:gd name="connsiteY11" fmla="*/ 626892 h 749617"/>
                <a:gd name="connsiteX12" fmla="*/ 37153 w 689710"/>
                <a:gd name="connsiteY12" fmla="*/ 416008 h 749617"/>
                <a:gd name="connsiteX13" fmla="*/ 191076 w 689710"/>
                <a:gd name="connsiteY13" fmla="*/ 327521 h 749617"/>
                <a:gd name="connsiteX14" fmla="*/ 420629 w 689710"/>
                <a:gd name="connsiteY14" fmla="*/ 316663 h 749617"/>
                <a:gd name="connsiteX15" fmla="*/ 392911 w 689710"/>
                <a:gd name="connsiteY15" fmla="*/ 189028 h 749617"/>
                <a:gd name="connsiteX16" fmla="*/ 258323 w 689710"/>
                <a:gd name="connsiteY16" fmla="*/ 163310 h 749617"/>
                <a:gd name="connsiteX17" fmla="*/ 147452 w 689710"/>
                <a:gd name="connsiteY17" fmla="*/ 243130 h 749617"/>
                <a:gd name="connsiteX18" fmla="*/ 27247 w 689710"/>
                <a:gd name="connsiteY18" fmla="*/ 137021 h 749617"/>
                <a:gd name="connsiteX19" fmla="*/ 252894 w 689710"/>
                <a:gd name="connsiteY19" fmla="*/ 442583 h 749617"/>
                <a:gd name="connsiteX20" fmla="*/ 260038 w 689710"/>
                <a:gd name="connsiteY20" fmla="*/ 604508 h 749617"/>
                <a:gd name="connsiteX21" fmla="*/ 401579 w 689710"/>
                <a:gd name="connsiteY21" fmla="*/ 571552 h 749617"/>
                <a:gd name="connsiteX22" fmla="*/ 420534 w 689710"/>
                <a:gd name="connsiteY22" fmla="*/ 431725 h 749617"/>
                <a:gd name="connsiteX23" fmla="*/ 252894 w 689710"/>
                <a:gd name="connsiteY23" fmla="*/ 442583 h 74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9710" h="749617">
                  <a:moveTo>
                    <a:pt x="27247" y="137021"/>
                  </a:moveTo>
                  <a:cubicBezTo>
                    <a:pt x="73634" y="63583"/>
                    <a:pt x="153834" y="15387"/>
                    <a:pt x="239750" y="5290"/>
                  </a:cubicBezTo>
                  <a:cubicBezTo>
                    <a:pt x="334618" y="-6044"/>
                    <a:pt x="438632" y="-2520"/>
                    <a:pt x="522070" y="49582"/>
                  </a:cubicBezTo>
                  <a:cubicBezTo>
                    <a:pt x="588936" y="91015"/>
                    <a:pt x="621988" y="171025"/>
                    <a:pt x="622654" y="247606"/>
                  </a:cubicBezTo>
                  <a:cubicBezTo>
                    <a:pt x="623512" y="357049"/>
                    <a:pt x="622654" y="466396"/>
                    <a:pt x="623036" y="575838"/>
                  </a:cubicBezTo>
                  <a:cubicBezTo>
                    <a:pt x="645134" y="575838"/>
                    <a:pt x="667422" y="575838"/>
                    <a:pt x="689711" y="575933"/>
                  </a:cubicBezTo>
                  <a:cubicBezTo>
                    <a:pt x="689615" y="628225"/>
                    <a:pt x="689615" y="680613"/>
                    <a:pt x="689711" y="733000"/>
                  </a:cubicBezTo>
                  <a:cubicBezTo>
                    <a:pt x="628750" y="728238"/>
                    <a:pt x="561790" y="746621"/>
                    <a:pt x="506259" y="713950"/>
                  </a:cubicBezTo>
                  <a:cubicBezTo>
                    <a:pt x="466540" y="690614"/>
                    <a:pt x="448442" y="646037"/>
                    <a:pt x="438441" y="603270"/>
                  </a:cubicBezTo>
                  <a:cubicBezTo>
                    <a:pt x="423963" y="633559"/>
                    <a:pt x="413866" y="667278"/>
                    <a:pt x="388625" y="690805"/>
                  </a:cubicBezTo>
                  <a:cubicBezTo>
                    <a:pt x="331952" y="747193"/>
                    <a:pt x="244702" y="756908"/>
                    <a:pt x="169074" y="745288"/>
                  </a:cubicBezTo>
                  <a:cubicBezTo>
                    <a:pt x="102113" y="735477"/>
                    <a:pt x="38676" y="691948"/>
                    <a:pt x="15341" y="626892"/>
                  </a:cubicBezTo>
                  <a:cubicBezTo>
                    <a:pt x="-9234" y="558693"/>
                    <a:pt x="-5900" y="476302"/>
                    <a:pt x="37153" y="416008"/>
                  </a:cubicBezTo>
                  <a:cubicBezTo>
                    <a:pt x="73062" y="366097"/>
                    <a:pt x="132498" y="339808"/>
                    <a:pt x="191076" y="327521"/>
                  </a:cubicBezTo>
                  <a:cubicBezTo>
                    <a:pt x="266515" y="311424"/>
                    <a:pt x="344048" y="317996"/>
                    <a:pt x="420629" y="316663"/>
                  </a:cubicBezTo>
                  <a:cubicBezTo>
                    <a:pt x="420439" y="273419"/>
                    <a:pt x="425963" y="222746"/>
                    <a:pt x="392911" y="189028"/>
                  </a:cubicBezTo>
                  <a:cubicBezTo>
                    <a:pt x="357764" y="155119"/>
                    <a:pt x="303377" y="154547"/>
                    <a:pt x="258323" y="163310"/>
                  </a:cubicBezTo>
                  <a:cubicBezTo>
                    <a:pt x="211460" y="172359"/>
                    <a:pt x="174884" y="205982"/>
                    <a:pt x="147452" y="243130"/>
                  </a:cubicBezTo>
                  <a:cubicBezTo>
                    <a:pt x="107447" y="207697"/>
                    <a:pt x="67728" y="171883"/>
                    <a:pt x="27247" y="137021"/>
                  </a:cubicBezTo>
                  <a:moveTo>
                    <a:pt x="252894" y="442583"/>
                  </a:moveTo>
                  <a:cubicBezTo>
                    <a:pt x="182600" y="464872"/>
                    <a:pt x="184981" y="591078"/>
                    <a:pt x="260038" y="604508"/>
                  </a:cubicBezTo>
                  <a:cubicBezTo>
                    <a:pt x="308044" y="613557"/>
                    <a:pt x="366337" y="609461"/>
                    <a:pt x="401579" y="571552"/>
                  </a:cubicBezTo>
                  <a:cubicBezTo>
                    <a:pt x="433298" y="532213"/>
                    <a:pt x="416438" y="477921"/>
                    <a:pt x="420534" y="431725"/>
                  </a:cubicBezTo>
                  <a:cubicBezTo>
                    <a:pt x="364813" y="434677"/>
                    <a:pt x="306615" y="423724"/>
                    <a:pt x="252894" y="442583"/>
                  </a:cubicBezTo>
                  <a:close/>
                </a:path>
              </a:pathLst>
            </a:custGeom>
            <a:solidFill>
              <a:srgbClr val="000000"/>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08DAAAF-22D3-8686-027F-301825BDAA00}"/>
                </a:ext>
              </a:extLst>
            </p:cNvPr>
            <p:cNvSpPr/>
            <p:nvPr/>
          </p:nvSpPr>
          <p:spPr>
            <a:xfrm>
              <a:off x="15602775" y="8849035"/>
              <a:ext cx="633507" cy="733518"/>
            </a:xfrm>
            <a:custGeom>
              <a:avLst/>
              <a:gdLst>
                <a:gd name="connsiteX0" fmla="*/ 311944 w 633507"/>
                <a:gd name="connsiteY0" fmla="*/ 20073 h 733518"/>
                <a:gd name="connsiteX1" fmla="*/ 569214 w 633507"/>
                <a:gd name="connsiteY1" fmla="*/ 66078 h 733518"/>
                <a:gd name="connsiteX2" fmla="*/ 633413 w 633507"/>
                <a:gd name="connsiteY2" fmla="*/ 276295 h 733518"/>
                <a:gd name="connsiteX3" fmla="*/ 633508 w 633507"/>
                <a:gd name="connsiteY3" fmla="*/ 733495 h 733518"/>
                <a:gd name="connsiteX4" fmla="*/ 431006 w 633507"/>
                <a:gd name="connsiteY4" fmla="*/ 733495 h 733518"/>
                <a:gd name="connsiteX5" fmla="*/ 430435 w 633507"/>
                <a:gd name="connsiteY5" fmla="*/ 276676 h 733518"/>
                <a:gd name="connsiteX6" fmla="*/ 369951 w 633507"/>
                <a:gd name="connsiteY6" fmla="*/ 169901 h 733518"/>
                <a:gd name="connsiteX7" fmla="*/ 203264 w 633507"/>
                <a:gd name="connsiteY7" fmla="*/ 257245 h 733518"/>
                <a:gd name="connsiteX8" fmla="*/ 202502 w 633507"/>
                <a:gd name="connsiteY8" fmla="*/ 733495 h 733518"/>
                <a:gd name="connsiteX9" fmla="*/ 0 w 633507"/>
                <a:gd name="connsiteY9" fmla="*/ 733400 h 733518"/>
                <a:gd name="connsiteX10" fmla="*/ 95 w 633507"/>
                <a:gd name="connsiteY10" fmla="*/ 16739 h 733518"/>
                <a:gd name="connsiteX11" fmla="*/ 202406 w 633507"/>
                <a:gd name="connsiteY11" fmla="*/ 16739 h 733518"/>
                <a:gd name="connsiteX12" fmla="*/ 204883 w 633507"/>
                <a:gd name="connsiteY12" fmla="*/ 144564 h 733518"/>
                <a:gd name="connsiteX13" fmla="*/ 311944 w 633507"/>
                <a:gd name="connsiteY13" fmla="*/ 20073 h 73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3507" h="733518">
                  <a:moveTo>
                    <a:pt x="311944" y="20073"/>
                  </a:moveTo>
                  <a:cubicBezTo>
                    <a:pt x="395669" y="-15837"/>
                    <a:pt x="506825" y="-5359"/>
                    <a:pt x="569214" y="66078"/>
                  </a:cubicBezTo>
                  <a:cubicBezTo>
                    <a:pt x="618649" y="123609"/>
                    <a:pt x="632365" y="202572"/>
                    <a:pt x="633413" y="276295"/>
                  </a:cubicBezTo>
                  <a:cubicBezTo>
                    <a:pt x="633603" y="428695"/>
                    <a:pt x="633317" y="581095"/>
                    <a:pt x="633508" y="733495"/>
                  </a:cubicBezTo>
                  <a:lnTo>
                    <a:pt x="431006" y="733495"/>
                  </a:lnTo>
                  <a:cubicBezTo>
                    <a:pt x="430625" y="581190"/>
                    <a:pt x="431864" y="428981"/>
                    <a:pt x="430435" y="276676"/>
                  </a:cubicBezTo>
                  <a:cubicBezTo>
                    <a:pt x="429101" y="234861"/>
                    <a:pt x="415290" y="183045"/>
                    <a:pt x="369951" y="169901"/>
                  </a:cubicBezTo>
                  <a:cubicBezTo>
                    <a:pt x="305086" y="150946"/>
                    <a:pt x="210884" y="180759"/>
                    <a:pt x="203264" y="257245"/>
                  </a:cubicBezTo>
                  <a:cubicBezTo>
                    <a:pt x="201263" y="415931"/>
                    <a:pt x="202978" y="574713"/>
                    <a:pt x="202502" y="733495"/>
                  </a:cubicBezTo>
                  <a:cubicBezTo>
                    <a:pt x="134970" y="733495"/>
                    <a:pt x="67437" y="733590"/>
                    <a:pt x="0" y="733400"/>
                  </a:cubicBezTo>
                  <a:cubicBezTo>
                    <a:pt x="191" y="494513"/>
                    <a:pt x="-95" y="255626"/>
                    <a:pt x="95" y="16739"/>
                  </a:cubicBezTo>
                  <a:lnTo>
                    <a:pt x="202406" y="16739"/>
                  </a:lnTo>
                  <a:cubicBezTo>
                    <a:pt x="203264" y="59315"/>
                    <a:pt x="200025" y="102083"/>
                    <a:pt x="204883" y="144564"/>
                  </a:cubicBezTo>
                  <a:cubicBezTo>
                    <a:pt x="226790" y="93606"/>
                    <a:pt x="258604" y="42456"/>
                    <a:pt x="311944" y="20073"/>
                  </a:cubicBezTo>
                  <a:close/>
                </a:path>
              </a:pathLst>
            </a:custGeom>
            <a:solidFill>
              <a:srgbClr val="000000"/>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BF8AFFD-1B6C-839E-B09F-AF5203BE810E}"/>
                </a:ext>
              </a:extLst>
            </p:cNvPr>
            <p:cNvSpPr/>
            <p:nvPr/>
          </p:nvSpPr>
          <p:spPr>
            <a:xfrm>
              <a:off x="17116014" y="8849344"/>
              <a:ext cx="669651" cy="749917"/>
            </a:xfrm>
            <a:custGeom>
              <a:avLst/>
              <a:gdLst>
                <a:gd name="connsiteX0" fmla="*/ 174305 w 669651"/>
                <a:gd name="connsiteY0" fmla="*/ 34909 h 749917"/>
                <a:gd name="connsiteX1" fmla="*/ 433670 w 669651"/>
                <a:gd name="connsiteY1" fmla="*/ 11287 h 749917"/>
                <a:gd name="connsiteX2" fmla="*/ 624838 w 669651"/>
                <a:gd name="connsiteY2" fmla="*/ 161973 h 749917"/>
                <a:gd name="connsiteX3" fmla="*/ 669129 w 669651"/>
                <a:gd name="connsiteY3" fmla="*/ 426482 h 749917"/>
                <a:gd name="connsiteX4" fmla="*/ 208500 w 669651"/>
                <a:gd name="connsiteY4" fmla="*/ 426482 h 749917"/>
                <a:gd name="connsiteX5" fmla="*/ 248028 w 669651"/>
                <a:gd name="connsiteY5" fmla="*/ 549450 h 749917"/>
                <a:gd name="connsiteX6" fmla="*/ 408049 w 669651"/>
                <a:gd name="connsiteY6" fmla="*/ 587645 h 749917"/>
                <a:gd name="connsiteX7" fmla="*/ 543589 w 669651"/>
                <a:gd name="connsiteY7" fmla="*/ 505063 h 749917"/>
                <a:gd name="connsiteX8" fmla="*/ 645031 w 669651"/>
                <a:gd name="connsiteY8" fmla="*/ 631269 h 749917"/>
                <a:gd name="connsiteX9" fmla="*/ 388617 w 669651"/>
                <a:gd name="connsiteY9" fmla="*/ 747951 h 749917"/>
                <a:gd name="connsiteX10" fmla="*/ 125441 w 669651"/>
                <a:gd name="connsiteY10" fmla="*/ 681752 h 749917"/>
                <a:gd name="connsiteX11" fmla="*/ 5045 w 669651"/>
                <a:gd name="connsiteY11" fmla="*/ 451342 h 749917"/>
                <a:gd name="connsiteX12" fmla="*/ 33526 w 669651"/>
                <a:gd name="connsiteY12" fmla="*/ 189214 h 749917"/>
                <a:gd name="connsiteX13" fmla="*/ 174305 w 669651"/>
                <a:gd name="connsiteY13" fmla="*/ 34909 h 749917"/>
                <a:gd name="connsiteX14" fmla="*/ 232502 w 669651"/>
                <a:gd name="connsiteY14" fmla="*/ 205788 h 749917"/>
                <a:gd name="connsiteX15" fmla="*/ 208500 w 669651"/>
                <a:gd name="connsiteY15" fmla="*/ 307324 h 749917"/>
                <a:gd name="connsiteX16" fmla="*/ 460722 w 669651"/>
                <a:gd name="connsiteY16" fmla="*/ 307324 h 749917"/>
                <a:gd name="connsiteX17" fmla="*/ 423956 w 669651"/>
                <a:gd name="connsiteY17" fmla="*/ 182547 h 749917"/>
                <a:gd name="connsiteX18" fmla="*/ 232502 w 669651"/>
                <a:gd name="connsiteY18" fmla="*/ 205883 h 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9651" h="749917">
                  <a:moveTo>
                    <a:pt x="174305" y="34909"/>
                  </a:moveTo>
                  <a:cubicBezTo>
                    <a:pt x="254220" y="-3858"/>
                    <a:pt x="347945" y="-8144"/>
                    <a:pt x="433670" y="11287"/>
                  </a:cubicBezTo>
                  <a:cubicBezTo>
                    <a:pt x="515681" y="29956"/>
                    <a:pt x="587690" y="86439"/>
                    <a:pt x="624838" y="161973"/>
                  </a:cubicBezTo>
                  <a:cubicBezTo>
                    <a:pt x="667223" y="243126"/>
                    <a:pt x="671510" y="336852"/>
                    <a:pt x="669129" y="426482"/>
                  </a:cubicBezTo>
                  <a:cubicBezTo>
                    <a:pt x="515586" y="426482"/>
                    <a:pt x="362043" y="426482"/>
                    <a:pt x="208500" y="426482"/>
                  </a:cubicBezTo>
                  <a:cubicBezTo>
                    <a:pt x="208690" y="469916"/>
                    <a:pt x="215834" y="517350"/>
                    <a:pt x="248028" y="549450"/>
                  </a:cubicBezTo>
                  <a:cubicBezTo>
                    <a:pt x="289272" y="590693"/>
                    <a:pt x="353089" y="596217"/>
                    <a:pt x="408049" y="587645"/>
                  </a:cubicBezTo>
                  <a:cubicBezTo>
                    <a:pt x="462341" y="579453"/>
                    <a:pt x="506537" y="543449"/>
                    <a:pt x="543589" y="505063"/>
                  </a:cubicBezTo>
                  <a:cubicBezTo>
                    <a:pt x="577308" y="547259"/>
                    <a:pt x="611216" y="589169"/>
                    <a:pt x="645031" y="631269"/>
                  </a:cubicBezTo>
                  <a:cubicBezTo>
                    <a:pt x="580260" y="703755"/>
                    <a:pt x="484153" y="740997"/>
                    <a:pt x="388617" y="747951"/>
                  </a:cubicBezTo>
                  <a:cubicBezTo>
                    <a:pt x="297273" y="756047"/>
                    <a:pt x="198880" y="740140"/>
                    <a:pt x="125441" y="681752"/>
                  </a:cubicBezTo>
                  <a:cubicBezTo>
                    <a:pt x="54481" y="626602"/>
                    <a:pt x="16381" y="538782"/>
                    <a:pt x="5045" y="451342"/>
                  </a:cubicBezTo>
                  <a:cubicBezTo>
                    <a:pt x="-5812" y="363522"/>
                    <a:pt x="-384" y="271701"/>
                    <a:pt x="33526" y="189214"/>
                  </a:cubicBezTo>
                  <a:cubicBezTo>
                    <a:pt x="60291" y="123301"/>
                    <a:pt x="110011" y="66246"/>
                    <a:pt x="174305" y="34909"/>
                  </a:cubicBezTo>
                  <a:moveTo>
                    <a:pt x="232502" y="205788"/>
                  </a:moveTo>
                  <a:cubicBezTo>
                    <a:pt x="213072" y="235887"/>
                    <a:pt x="209262" y="272367"/>
                    <a:pt x="208500" y="307324"/>
                  </a:cubicBezTo>
                  <a:cubicBezTo>
                    <a:pt x="292510" y="307324"/>
                    <a:pt x="376616" y="307324"/>
                    <a:pt x="460722" y="307324"/>
                  </a:cubicBezTo>
                  <a:cubicBezTo>
                    <a:pt x="459770" y="263890"/>
                    <a:pt x="455292" y="215884"/>
                    <a:pt x="423956" y="182547"/>
                  </a:cubicBezTo>
                  <a:cubicBezTo>
                    <a:pt x="372234" y="128730"/>
                    <a:pt x="270317" y="141780"/>
                    <a:pt x="232502" y="205883"/>
                  </a:cubicBezTo>
                  <a:close/>
                </a:path>
              </a:pathLst>
            </a:custGeom>
            <a:solidFill>
              <a:srgbClr val="000000"/>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2DE16743-7FE4-7DB0-AE65-92E8AEA8C0B8}"/>
              </a:ext>
            </a:extLst>
          </p:cNvPr>
          <p:cNvPicPr>
            <a:picLocks noChangeAspect="1"/>
          </p:cNvPicPr>
          <p:nvPr userDrawn="1"/>
        </p:nvPicPr>
        <p:blipFill>
          <a:blip r:embed="rId2"/>
          <a:stretch>
            <a:fillRect/>
          </a:stretch>
        </p:blipFill>
        <p:spPr>
          <a:xfrm>
            <a:off x="22166263" y="12585702"/>
            <a:ext cx="1638300" cy="609600"/>
          </a:xfrm>
          <a:prstGeom prst="rect">
            <a:avLst/>
          </a:prstGeom>
        </p:spPr>
      </p:pic>
      <p:sp>
        <p:nvSpPr>
          <p:cNvPr id="2" name="TextBox 1">
            <a:extLst>
              <a:ext uri="{FF2B5EF4-FFF2-40B4-BE49-F238E27FC236}">
                <a16:creationId xmlns:a16="http://schemas.microsoft.com/office/drawing/2014/main" id="{688A4206-3233-86A0-3616-8DA2D7758FC1}"/>
              </a:ext>
            </a:extLst>
          </p:cNvPr>
          <p:cNvSpPr txBox="1"/>
          <p:nvPr userDrawn="1"/>
        </p:nvSpPr>
        <p:spPr>
          <a:xfrm>
            <a:off x="540831" y="11932654"/>
            <a:ext cx="5522913" cy="1292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r>
              <a:rPr lang="en-US" sz="2800" kern="0" dirty="0"/>
              <a:t>October 21-24, 2024</a:t>
            </a:r>
          </a:p>
          <a:p>
            <a:r>
              <a:rPr lang="en-US" sz="2800" kern="0" dirty="0"/>
              <a:t>Mandalay Bay Convention Center</a:t>
            </a:r>
            <a:br>
              <a:rPr lang="en-US" sz="2800" kern="0" dirty="0"/>
            </a:br>
            <a:r>
              <a:rPr lang="en-US" sz="2800" kern="0" dirty="0"/>
              <a:t>Las Vegas, Nevada</a:t>
            </a:r>
          </a:p>
        </p:txBody>
      </p:sp>
      <p:pic>
        <p:nvPicPr>
          <p:cNvPr id="3" name="Picture 2">
            <a:extLst>
              <a:ext uri="{FF2B5EF4-FFF2-40B4-BE49-F238E27FC236}">
                <a16:creationId xmlns:a16="http://schemas.microsoft.com/office/drawing/2014/main" id="{9D2CFBF9-D71D-66A1-0775-4AB7510E6127}"/>
              </a:ext>
            </a:extLst>
          </p:cNvPr>
          <p:cNvPicPr>
            <a:picLocks noChangeAspect="1"/>
          </p:cNvPicPr>
          <p:nvPr userDrawn="1"/>
        </p:nvPicPr>
        <p:blipFill>
          <a:blip r:embed="rId3"/>
          <a:stretch>
            <a:fillRect/>
          </a:stretch>
        </p:blipFill>
        <p:spPr>
          <a:xfrm>
            <a:off x="18318163" y="368213"/>
            <a:ext cx="5486400" cy="5486400"/>
          </a:xfrm>
          <a:prstGeom prst="rect">
            <a:avLst/>
          </a:prstGeom>
        </p:spPr>
      </p:pic>
      <p:sp>
        <p:nvSpPr>
          <p:cNvPr id="5" name="Freeform: Shape 4">
            <a:extLst>
              <a:ext uri="{FF2B5EF4-FFF2-40B4-BE49-F238E27FC236}">
                <a16:creationId xmlns:a16="http://schemas.microsoft.com/office/drawing/2014/main" id="{0CE26799-50EE-2DA3-031C-DE1843EE3A0D}"/>
              </a:ext>
            </a:extLst>
          </p:cNvPr>
          <p:cNvSpPr>
            <a:spLocks noChangeAspect="1"/>
          </p:cNvSpPr>
          <p:nvPr userDrawn="1"/>
        </p:nvSpPr>
        <p:spPr>
          <a:xfrm>
            <a:off x="15574963" y="8619751"/>
            <a:ext cx="2743200" cy="2743268"/>
          </a:xfrm>
          <a:custGeom>
            <a:avLst/>
            <a:gdLst>
              <a:gd name="connsiteX0" fmla="*/ 164333 w 305786"/>
              <a:gd name="connsiteY0" fmla="*/ 305795 h 305794"/>
              <a:gd name="connsiteX1" fmla="*/ 162308 w 305786"/>
              <a:gd name="connsiteY1" fmla="*/ 305257 h 305794"/>
              <a:gd name="connsiteX2" fmla="*/ 160213 w 305786"/>
              <a:gd name="connsiteY2" fmla="*/ 301675 h 305794"/>
              <a:gd name="connsiteX3" fmla="*/ 160213 w 305786"/>
              <a:gd name="connsiteY3" fmla="*/ 225134 h 305794"/>
              <a:gd name="connsiteX4" fmla="*/ 156666 w 305786"/>
              <a:gd name="connsiteY4" fmla="*/ 223669 h 305794"/>
              <a:gd name="connsiteX5" fmla="*/ 98574 w 305786"/>
              <a:gd name="connsiteY5" fmla="*/ 281704 h 305794"/>
              <a:gd name="connsiteX6" fmla="*/ 92749 w 305786"/>
              <a:gd name="connsiteY6" fmla="*/ 275867 h 305794"/>
              <a:gd name="connsiteX7" fmla="*/ 150818 w 305786"/>
              <a:gd name="connsiteY7" fmla="*/ 217844 h 305794"/>
              <a:gd name="connsiteX8" fmla="*/ 148758 w 305786"/>
              <a:gd name="connsiteY8" fmla="*/ 210119 h 305794"/>
              <a:gd name="connsiteX9" fmla="*/ 164322 w 305786"/>
              <a:gd name="connsiteY9" fmla="*/ 194555 h 305794"/>
              <a:gd name="connsiteX10" fmla="*/ 179886 w 305786"/>
              <a:gd name="connsiteY10" fmla="*/ 210119 h 305794"/>
              <a:gd name="connsiteX11" fmla="*/ 168442 w 305786"/>
              <a:gd name="connsiteY11" fmla="*/ 225134 h 305794"/>
              <a:gd name="connsiteX12" fmla="*/ 168442 w 305786"/>
              <a:gd name="connsiteY12" fmla="*/ 294407 h 305794"/>
              <a:gd name="connsiteX13" fmla="*/ 217413 w 305786"/>
              <a:gd name="connsiteY13" fmla="*/ 265018 h 305794"/>
              <a:gd name="connsiteX14" fmla="*/ 217413 w 305786"/>
              <a:gd name="connsiteY14" fmla="*/ 164342 h 305794"/>
              <a:gd name="connsiteX15" fmla="*/ 218614 w 305786"/>
              <a:gd name="connsiteY15" fmla="*/ 161435 h 305794"/>
              <a:gd name="connsiteX16" fmla="*/ 266372 w 305786"/>
              <a:gd name="connsiteY16" fmla="*/ 113700 h 305794"/>
              <a:gd name="connsiteX17" fmla="*/ 297546 w 305786"/>
              <a:gd name="connsiteY17" fmla="*/ 38453 h 305794"/>
              <a:gd name="connsiteX18" fmla="*/ 297546 w 305786"/>
              <a:gd name="connsiteY18" fmla="*/ 8240 h 305794"/>
              <a:gd name="connsiteX19" fmla="*/ 267333 w 305786"/>
              <a:gd name="connsiteY19" fmla="*/ 8240 h 305794"/>
              <a:gd name="connsiteX20" fmla="*/ 192120 w 305786"/>
              <a:gd name="connsiteY20" fmla="*/ 39403 h 305794"/>
              <a:gd name="connsiteX21" fmla="*/ 144363 w 305786"/>
              <a:gd name="connsiteY21" fmla="*/ 87138 h 305794"/>
              <a:gd name="connsiteX22" fmla="*/ 141445 w 305786"/>
              <a:gd name="connsiteY22" fmla="*/ 88351 h 305794"/>
              <a:gd name="connsiteX23" fmla="*/ 40791 w 305786"/>
              <a:gd name="connsiteY23" fmla="*/ 88351 h 305794"/>
              <a:gd name="connsiteX24" fmla="*/ 11390 w 305786"/>
              <a:gd name="connsiteY24" fmla="*/ 137333 h 305794"/>
              <a:gd name="connsiteX25" fmla="*/ 80652 w 305786"/>
              <a:gd name="connsiteY25" fmla="*/ 137333 h 305794"/>
              <a:gd name="connsiteX26" fmla="*/ 95667 w 305786"/>
              <a:gd name="connsiteY26" fmla="*/ 125888 h 305794"/>
              <a:gd name="connsiteX27" fmla="*/ 111231 w 305786"/>
              <a:gd name="connsiteY27" fmla="*/ 141453 h 305794"/>
              <a:gd name="connsiteX28" fmla="*/ 95667 w 305786"/>
              <a:gd name="connsiteY28" fmla="*/ 157017 h 305794"/>
              <a:gd name="connsiteX29" fmla="*/ 87965 w 305786"/>
              <a:gd name="connsiteY29" fmla="*/ 154980 h 305794"/>
              <a:gd name="connsiteX30" fmla="*/ 29907 w 305786"/>
              <a:gd name="connsiteY30" fmla="*/ 213038 h 305794"/>
              <a:gd name="connsiteX31" fmla="*/ 24082 w 305786"/>
              <a:gd name="connsiteY31" fmla="*/ 207201 h 305794"/>
              <a:gd name="connsiteX32" fmla="*/ 82128 w 305786"/>
              <a:gd name="connsiteY32" fmla="*/ 149144 h 305794"/>
              <a:gd name="connsiteX33" fmla="*/ 80652 w 305786"/>
              <a:gd name="connsiteY33" fmla="*/ 145573 h 305794"/>
              <a:gd name="connsiteX34" fmla="*/ 4112 w 305786"/>
              <a:gd name="connsiteY34" fmla="*/ 145573 h 305794"/>
              <a:gd name="connsiteX35" fmla="*/ 530 w 305786"/>
              <a:gd name="connsiteY35" fmla="*/ 143479 h 305794"/>
              <a:gd name="connsiteX36" fmla="*/ 587 w 305786"/>
              <a:gd name="connsiteY36" fmla="*/ 139336 h 305794"/>
              <a:gd name="connsiteX37" fmla="*/ 34931 w 305786"/>
              <a:gd name="connsiteY37" fmla="*/ 82114 h 305794"/>
              <a:gd name="connsiteX38" fmla="*/ 38456 w 305786"/>
              <a:gd name="connsiteY38" fmla="*/ 80111 h 305794"/>
              <a:gd name="connsiteX39" fmla="*/ 139739 w 305786"/>
              <a:gd name="connsiteY39" fmla="*/ 80111 h 305794"/>
              <a:gd name="connsiteX40" fmla="*/ 186284 w 305786"/>
              <a:gd name="connsiteY40" fmla="*/ 33578 h 305794"/>
              <a:gd name="connsiteX41" fmla="*/ 267333 w 305786"/>
              <a:gd name="connsiteY41" fmla="*/ 0 h 305794"/>
              <a:gd name="connsiteX42" fmla="*/ 301666 w 305786"/>
              <a:gd name="connsiteY42" fmla="*/ 0 h 305794"/>
              <a:gd name="connsiteX43" fmla="*/ 305786 w 305786"/>
              <a:gd name="connsiteY43" fmla="*/ 4120 h 305794"/>
              <a:gd name="connsiteX44" fmla="*/ 305786 w 305786"/>
              <a:gd name="connsiteY44" fmla="*/ 38453 h 305794"/>
              <a:gd name="connsiteX45" fmla="*/ 272220 w 305786"/>
              <a:gd name="connsiteY45" fmla="*/ 119514 h 305794"/>
              <a:gd name="connsiteX46" fmla="*/ 225675 w 305786"/>
              <a:gd name="connsiteY46" fmla="*/ 166047 h 305794"/>
              <a:gd name="connsiteX47" fmla="*/ 225675 w 305786"/>
              <a:gd name="connsiteY47" fmla="*/ 267341 h 305794"/>
              <a:gd name="connsiteX48" fmla="*/ 223673 w 305786"/>
              <a:gd name="connsiteY48" fmla="*/ 270878 h 305794"/>
              <a:gd name="connsiteX49" fmla="*/ 166451 w 305786"/>
              <a:gd name="connsiteY49" fmla="*/ 305211 h 305794"/>
              <a:gd name="connsiteX50" fmla="*/ 164333 w 305786"/>
              <a:gd name="connsiteY50" fmla="*/ 305795 h 305794"/>
              <a:gd name="connsiteX51" fmla="*/ 164333 w 305786"/>
              <a:gd name="connsiteY51" fmla="*/ 202795 h 305794"/>
              <a:gd name="connsiteX52" fmla="*/ 157009 w 305786"/>
              <a:gd name="connsiteY52" fmla="*/ 210119 h 305794"/>
              <a:gd name="connsiteX53" fmla="*/ 164333 w 305786"/>
              <a:gd name="connsiteY53" fmla="*/ 217444 h 305794"/>
              <a:gd name="connsiteX54" fmla="*/ 171658 w 305786"/>
              <a:gd name="connsiteY54" fmla="*/ 210119 h 305794"/>
              <a:gd name="connsiteX55" fmla="*/ 164333 w 305786"/>
              <a:gd name="connsiteY55" fmla="*/ 202795 h 305794"/>
              <a:gd name="connsiteX56" fmla="*/ 95667 w 305786"/>
              <a:gd name="connsiteY56" fmla="*/ 134128 h 305794"/>
              <a:gd name="connsiteX57" fmla="*/ 88343 w 305786"/>
              <a:gd name="connsiteY57" fmla="*/ 141453 h 305794"/>
              <a:gd name="connsiteX58" fmla="*/ 95667 w 305786"/>
              <a:gd name="connsiteY58" fmla="*/ 148777 h 305794"/>
              <a:gd name="connsiteX59" fmla="*/ 102991 w 305786"/>
              <a:gd name="connsiteY59" fmla="*/ 141453 h 305794"/>
              <a:gd name="connsiteX60" fmla="*/ 95667 w 305786"/>
              <a:gd name="connsiteY60" fmla="*/ 134128 h 305794"/>
              <a:gd name="connsiteX61" fmla="*/ 7019 w 305786"/>
              <a:gd name="connsiteY61" fmla="*/ 304593 h 305794"/>
              <a:gd name="connsiteX62" fmla="*/ 1193 w 305786"/>
              <a:gd name="connsiteY62" fmla="*/ 298756 h 305794"/>
              <a:gd name="connsiteX63" fmla="*/ 150806 w 305786"/>
              <a:gd name="connsiteY63" fmla="*/ 149155 h 305794"/>
              <a:gd name="connsiteX64" fmla="*/ 148769 w 305786"/>
              <a:gd name="connsiteY64" fmla="*/ 141453 h 305794"/>
              <a:gd name="connsiteX65" fmla="*/ 164333 w 305786"/>
              <a:gd name="connsiteY65" fmla="*/ 125888 h 305794"/>
              <a:gd name="connsiteX66" fmla="*/ 179898 w 305786"/>
              <a:gd name="connsiteY66" fmla="*/ 141453 h 305794"/>
              <a:gd name="connsiteX67" fmla="*/ 164333 w 305786"/>
              <a:gd name="connsiteY67" fmla="*/ 157017 h 305794"/>
              <a:gd name="connsiteX68" fmla="*/ 156631 w 305786"/>
              <a:gd name="connsiteY68" fmla="*/ 154980 h 305794"/>
              <a:gd name="connsiteX69" fmla="*/ 7019 w 305786"/>
              <a:gd name="connsiteY69" fmla="*/ 304593 h 305794"/>
              <a:gd name="connsiteX70" fmla="*/ 164333 w 305786"/>
              <a:gd name="connsiteY70" fmla="*/ 134128 h 305794"/>
              <a:gd name="connsiteX71" fmla="*/ 157009 w 305786"/>
              <a:gd name="connsiteY71" fmla="*/ 141453 h 305794"/>
              <a:gd name="connsiteX72" fmla="*/ 164333 w 305786"/>
              <a:gd name="connsiteY72" fmla="*/ 148777 h 305794"/>
              <a:gd name="connsiteX73" fmla="*/ 171658 w 305786"/>
              <a:gd name="connsiteY73" fmla="*/ 141453 h 305794"/>
              <a:gd name="connsiteX74" fmla="*/ 164333 w 305786"/>
              <a:gd name="connsiteY74" fmla="*/ 134128 h 3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305786" h="305794">
                <a:moveTo>
                  <a:pt x="164333" y="305795"/>
                </a:moveTo>
                <a:cubicBezTo>
                  <a:pt x="163635" y="305795"/>
                  <a:pt x="162937" y="305611"/>
                  <a:pt x="162308" y="305257"/>
                </a:cubicBezTo>
                <a:cubicBezTo>
                  <a:pt x="161015" y="304524"/>
                  <a:pt x="160213" y="303162"/>
                  <a:pt x="160213" y="301675"/>
                </a:cubicBezTo>
                <a:lnTo>
                  <a:pt x="160213" y="225134"/>
                </a:lnTo>
                <a:cubicBezTo>
                  <a:pt x="158966" y="224791"/>
                  <a:pt x="157776" y="224299"/>
                  <a:pt x="156666" y="223669"/>
                </a:cubicBezTo>
                <a:lnTo>
                  <a:pt x="98574" y="281704"/>
                </a:lnTo>
                <a:lnTo>
                  <a:pt x="92749" y="275867"/>
                </a:lnTo>
                <a:lnTo>
                  <a:pt x="150818" y="217844"/>
                </a:lnTo>
                <a:cubicBezTo>
                  <a:pt x="149513" y="215578"/>
                  <a:pt x="148758" y="212935"/>
                  <a:pt x="148758" y="210119"/>
                </a:cubicBezTo>
                <a:cubicBezTo>
                  <a:pt x="148758" y="201536"/>
                  <a:pt x="155739" y="194555"/>
                  <a:pt x="164322" y="194555"/>
                </a:cubicBezTo>
                <a:cubicBezTo>
                  <a:pt x="172905" y="194555"/>
                  <a:pt x="179886" y="201536"/>
                  <a:pt x="179886" y="210119"/>
                </a:cubicBezTo>
                <a:cubicBezTo>
                  <a:pt x="179886" y="217272"/>
                  <a:pt x="175022" y="223315"/>
                  <a:pt x="168442" y="225134"/>
                </a:cubicBezTo>
                <a:lnTo>
                  <a:pt x="168442" y="294407"/>
                </a:lnTo>
                <a:lnTo>
                  <a:pt x="217413" y="265018"/>
                </a:lnTo>
                <a:lnTo>
                  <a:pt x="217413" y="164342"/>
                </a:lnTo>
                <a:cubicBezTo>
                  <a:pt x="217413" y="163243"/>
                  <a:pt x="217847" y="162202"/>
                  <a:pt x="218614" y="161435"/>
                </a:cubicBezTo>
                <a:lnTo>
                  <a:pt x="266372" y="113700"/>
                </a:lnTo>
                <a:cubicBezTo>
                  <a:pt x="286491" y="93592"/>
                  <a:pt x="297546" y="66881"/>
                  <a:pt x="297546" y="38453"/>
                </a:cubicBezTo>
                <a:lnTo>
                  <a:pt x="297546" y="8240"/>
                </a:lnTo>
                <a:lnTo>
                  <a:pt x="267333" y="8240"/>
                </a:lnTo>
                <a:cubicBezTo>
                  <a:pt x="238928" y="8240"/>
                  <a:pt x="212205" y="19307"/>
                  <a:pt x="192120" y="39403"/>
                </a:cubicBezTo>
                <a:lnTo>
                  <a:pt x="144363" y="87138"/>
                </a:lnTo>
                <a:cubicBezTo>
                  <a:pt x="143585" y="87916"/>
                  <a:pt x="142543" y="88351"/>
                  <a:pt x="141445" y="88351"/>
                </a:cubicBezTo>
                <a:lnTo>
                  <a:pt x="40791" y="88351"/>
                </a:lnTo>
                <a:lnTo>
                  <a:pt x="11390" y="137333"/>
                </a:lnTo>
                <a:lnTo>
                  <a:pt x="80652" y="137333"/>
                </a:lnTo>
                <a:cubicBezTo>
                  <a:pt x="82460" y="130741"/>
                  <a:pt x="88503" y="125888"/>
                  <a:pt x="95667" y="125888"/>
                </a:cubicBezTo>
                <a:cubicBezTo>
                  <a:pt x="104250" y="125888"/>
                  <a:pt x="111231" y="132870"/>
                  <a:pt x="111231" y="141453"/>
                </a:cubicBezTo>
                <a:cubicBezTo>
                  <a:pt x="111231" y="150036"/>
                  <a:pt x="104250" y="157017"/>
                  <a:pt x="95667" y="157017"/>
                </a:cubicBezTo>
                <a:cubicBezTo>
                  <a:pt x="92863" y="157017"/>
                  <a:pt x="90242" y="156273"/>
                  <a:pt x="87965" y="154980"/>
                </a:cubicBezTo>
                <a:lnTo>
                  <a:pt x="29907" y="213038"/>
                </a:lnTo>
                <a:lnTo>
                  <a:pt x="24082" y="207201"/>
                </a:lnTo>
                <a:lnTo>
                  <a:pt x="82128" y="149144"/>
                </a:lnTo>
                <a:cubicBezTo>
                  <a:pt x="81499" y="148033"/>
                  <a:pt x="80995" y="146832"/>
                  <a:pt x="80652" y="145573"/>
                </a:cubicBezTo>
                <a:lnTo>
                  <a:pt x="4112" y="145573"/>
                </a:lnTo>
                <a:cubicBezTo>
                  <a:pt x="2624" y="145573"/>
                  <a:pt x="1251" y="144772"/>
                  <a:pt x="530" y="143479"/>
                </a:cubicBezTo>
                <a:cubicBezTo>
                  <a:pt x="-191" y="142185"/>
                  <a:pt x="-180" y="140606"/>
                  <a:pt x="587" y="139336"/>
                </a:cubicBezTo>
                <a:lnTo>
                  <a:pt x="34931" y="82114"/>
                </a:lnTo>
                <a:cubicBezTo>
                  <a:pt x="35675" y="80878"/>
                  <a:pt x="37014" y="80111"/>
                  <a:pt x="38456" y="80111"/>
                </a:cubicBezTo>
                <a:lnTo>
                  <a:pt x="139739" y="80111"/>
                </a:lnTo>
                <a:lnTo>
                  <a:pt x="186284" y="33578"/>
                </a:lnTo>
                <a:cubicBezTo>
                  <a:pt x="207937" y="11925"/>
                  <a:pt x="236719" y="0"/>
                  <a:pt x="267333" y="0"/>
                </a:cubicBezTo>
                <a:lnTo>
                  <a:pt x="301666" y="0"/>
                </a:lnTo>
                <a:cubicBezTo>
                  <a:pt x="303944" y="0"/>
                  <a:pt x="305786" y="1843"/>
                  <a:pt x="305786" y="4120"/>
                </a:cubicBezTo>
                <a:lnTo>
                  <a:pt x="305786" y="38453"/>
                </a:lnTo>
                <a:cubicBezTo>
                  <a:pt x="305786" y="69078"/>
                  <a:pt x="293861" y="97861"/>
                  <a:pt x="272220" y="119514"/>
                </a:cubicBezTo>
                <a:lnTo>
                  <a:pt x="225675" y="166047"/>
                </a:lnTo>
                <a:lnTo>
                  <a:pt x="225675" y="267341"/>
                </a:lnTo>
                <a:cubicBezTo>
                  <a:pt x="225675" y="268783"/>
                  <a:pt x="224920" y="270122"/>
                  <a:pt x="223673" y="270878"/>
                </a:cubicBezTo>
                <a:lnTo>
                  <a:pt x="166451" y="305211"/>
                </a:lnTo>
                <a:cubicBezTo>
                  <a:pt x="165798" y="305600"/>
                  <a:pt x="165066" y="305795"/>
                  <a:pt x="164333" y="305795"/>
                </a:cubicBezTo>
                <a:close/>
                <a:moveTo>
                  <a:pt x="164333" y="202795"/>
                </a:moveTo>
                <a:cubicBezTo>
                  <a:pt x="160294" y="202795"/>
                  <a:pt x="157009" y="206079"/>
                  <a:pt x="157009" y="210119"/>
                </a:cubicBezTo>
                <a:cubicBezTo>
                  <a:pt x="157009" y="214159"/>
                  <a:pt x="160294" y="217444"/>
                  <a:pt x="164333" y="217444"/>
                </a:cubicBezTo>
                <a:cubicBezTo>
                  <a:pt x="168373" y="217444"/>
                  <a:pt x="171658" y="214159"/>
                  <a:pt x="171658" y="210119"/>
                </a:cubicBezTo>
                <a:cubicBezTo>
                  <a:pt x="171658" y="206079"/>
                  <a:pt x="168373" y="202795"/>
                  <a:pt x="164333" y="202795"/>
                </a:cubicBezTo>
                <a:close/>
                <a:moveTo>
                  <a:pt x="95667" y="134128"/>
                </a:moveTo>
                <a:cubicBezTo>
                  <a:pt x="91627" y="134128"/>
                  <a:pt x="88343" y="137413"/>
                  <a:pt x="88343" y="141453"/>
                </a:cubicBezTo>
                <a:cubicBezTo>
                  <a:pt x="88343" y="145493"/>
                  <a:pt x="91627" y="148777"/>
                  <a:pt x="95667" y="148777"/>
                </a:cubicBezTo>
                <a:cubicBezTo>
                  <a:pt x="99707" y="148777"/>
                  <a:pt x="102991" y="145493"/>
                  <a:pt x="102991" y="141453"/>
                </a:cubicBezTo>
                <a:cubicBezTo>
                  <a:pt x="102991" y="137413"/>
                  <a:pt x="99707" y="134128"/>
                  <a:pt x="95667" y="134128"/>
                </a:cubicBezTo>
                <a:close/>
                <a:moveTo>
                  <a:pt x="7019" y="304593"/>
                </a:moveTo>
                <a:lnTo>
                  <a:pt x="1193" y="298756"/>
                </a:lnTo>
                <a:lnTo>
                  <a:pt x="150806" y="149155"/>
                </a:lnTo>
                <a:cubicBezTo>
                  <a:pt x="149513" y="146878"/>
                  <a:pt x="148769" y="144257"/>
                  <a:pt x="148769" y="141453"/>
                </a:cubicBezTo>
                <a:cubicBezTo>
                  <a:pt x="148769" y="132870"/>
                  <a:pt x="155750" y="125888"/>
                  <a:pt x="164333" y="125888"/>
                </a:cubicBezTo>
                <a:cubicBezTo>
                  <a:pt x="172917" y="125888"/>
                  <a:pt x="179898" y="132870"/>
                  <a:pt x="179898" y="141453"/>
                </a:cubicBezTo>
                <a:cubicBezTo>
                  <a:pt x="179898" y="150036"/>
                  <a:pt x="172917" y="157017"/>
                  <a:pt x="164333" y="157017"/>
                </a:cubicBezTo>
                <a:cubicBezTo>
                  <a:pt x="161530" y="157017"/>
                  <a:pt x="158909" y="156273"/>
                  <a:pt x="156631" y="154980"/>
                </a:cubicBezTo>
                <a:lnTo>
                  <a:pt x="7019" y="304593"/>
                </a:lnTo>
                <a:close/>
                <a:moveTo>
                  <a:pt x="164333" y="134128"/>
                </a:moveTo>
                <a:cubicBezTo>
                  <a:pt x="160294" y="134128"/>
                  <a:pt x="157009" y="137413"/>
                  <a:pt x="157009" y="141453"/>
                </a:cubicBezTo>
                <a:cubicBezTo>
                  <a:pt x="157009" y="145493"/>
                  <a:pt x="160294" y="148777"/>
                  <a:pt x="164333" y="148777"/>
                </a:cubicBezTo>
                <a:cubicBezTo>
                  <a:pt x="168373" y="148777"/>
                  <a:pt x="171658" y="145493"/>
                  <a:pt x="171658" y="141453"/>
                </a:cubicBezTo>
                <a:cubicBezTo>
                  <a:pt x="171658" y="137413"/>
                  <a:pt x="168373" y="134128"/>
                  <a:pt x="164333" y="134128"/>
                </a:cubicBezTo>
                <a:close/>
              </a:path>
            </a:pathLst>
          </a:custGeom>
          <a:solidFill>
            <a:srgbClr val="000000"/>
          </a:solidFill>
          <a:ln w="11311"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34043421-7513-AF54-41BA-7E63D644E874}"/>
              </a:ext>
            </a:extLst>
          </p:cNvPr>
          <p:cNvSpPr>
            <a:spLocks noChangeAspect="1"/>
          </p:cNvSpPr>
          <p:nvPr userDrawn="1"/>
        </p:nvSpPr>
        <p:spPr>
          <a:xfrm rot="10800000">
            <a:off x="15574963" y="373294"/>
            <a:ext cx="2743200" cy="2743200"/>
          </a:xfrm>
          <a:custGeom>
            <a:avLst/>
            <a:gdLst>
              <a:gd name="connsiteX0" fmla="*/ 210111 w 1432576"/>
              <a:gd name="connsiteY0" fmla="*/ 926399 h 1432576"/>
              <a:gd name="connsiteX1" fmla="*/ 0 w 1432576"/>
              <a:gd name="connsiteY1" fmla="*/ 1432576 h 1432576"/>
              <a:gd name="connsiteX2" fmla="*/ 716288 w 1432576"/>
              <a:gd name="connsiteY2" fmla="*/ 1432576 h 1432576"/>
              <a:gd name="connsiteX3" fmla="*/ 1432576 w 1432576"/>
              <a:gd name="connsiteY3" fmla="*/ 1432576 h 1432576"/>
              <a:gd name="connsiteX4" fmla="*/ 1222465 w 1432576"/>
              <a:gd name="connsiteY4" fmla="*/ 926399 h 1432576"/>
              <a:gd name="connsiteX5" fmla="*/ 716288 w 1432576"/>
              <a:gd name="connsiteY5" fmla="*/ 716288 h 1432576"/>
              <a:gd name="connsiteX6" fmla="*/ 210111 w 1432576"/>
              <a:gd name="connsiteY6" fmla="*/ 926399 h 1432576"/>
              <a:gd name="connsiteX7" fmla="*/ 210111 w 1432576"/>
              <a:gd name="connsiteY7" fmla="*/ 506912 h 1432576"/>
              <a:gd name="connsiteX8" fmla="*/ 0 w 1432576"/>
              <a:gd name="connsiteY8" fmla="*/ 0 h 1432576"/>
              <a:gd name="connsiteX9" fmla="*/ 716288 w 1432576"/>
              <a:gd name="connsiteY9" fmla="*/ 0 h 1432576"/>
              <a:gd name="connsiteX10" fmla="*/ 1432576 w 1432576"/>
              <a:gd name="connsiteY10" fmla="*/ 0 h 1432576"/>
              <a:gd name="connsiteX11" fmla="*/ 1222465 w 1432576"/>
              <a:gd name="connsiteY11" fmla="*/ 506177 h 1432576"/>
              <a:gd name="connsiteX12" fmla="*/ 716288 w 1432576"/>
              <a:gd name="connsiteY12" fmla="*/ 716288 h 1432576"/>
              <a:gd name="connsiteX13" fmla="*/ 210111 w 1432576"/>
              <a:gd name="connsiteY13" fmla="*/ 506912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2576">
                <a:moveTo>
                  <a:pt x="210111" y="926399"/>
                </a:moveTo>
                <a:cubicBezTo>
                  <a:pt x="75669" y="1060841"/>
                  <a:pt x="0" y="1243035"/>
                  <a:pt x="0" y="1432576"/>
                </a:cubicBezTo>
                <a:lnTo>
                  <a:pt x="716288" y="1432576"/>
                </a:lnTo>
                <a:lnTo>
                  <a:pt x="1432576" y="1432576"/>
                </a:lnTo>
                <a:cubicBezTo>
                  <a:pt x="1432576" y="1242301"/>
                  <a:pt x="1356907" y="1060106"/>
                  <a:pt x="1222465" y="926399"/>
                </a:cubicBezTo>
                <a:cubicBezTo>
                  <a:pt x="1088023" y="792692"/>
                  <a:pt x="905829" y="716288"/>
                  <a:pt x="716288" y="716288"/>
                </a:cubicBezTo>
                <a:cubicBezTo>
                  <a:pt x="526747" y="716288"/>
                  <a:pt x="343818" y="791957"/>
                  <a:pt x="210111" y="926399"/>
                </a:cubicBezTo>
                <a:close/>
                <a:moveTo>
                  <a:pt x="210111" y="506912"/>
                </a:moveTo>
                <a:cubicBezTo>
                  <a:pt x="75669" y="372470"/>
                  <a:pt x="0" y="190276"/>
                  <a:pt x="0" y="0"/>
                </a:cubicBezTo>
                <a:lnTo>
                  <a:pt x="716288" y="0"/>
                </a:lnTo>
                <a:lnTo>
                  <a:pt x="1432576" y="0"/>
                </a:lnTo>
                <a:cubicBezTo>
                  <a:pt x="1432576" y="190276"/>
                  <a:pt x="1356907" y="372470"/>
                  <a:pt x="1222465" y="506177"/>
                </a:cubicBezTo>
                <a:cubicBezTo>
                  <a:pt x="1088023" y="639884"/>
                  <a:pt x="905829" y="716288"/>
                  <a:pt x="716288" y="716288"/>
                </a:cubicBezTo>
                <a:cubicBezTo>
                  <a:pt x="526747" y="716288"/>
                  <a:pt x="343818" y="641353"/>
                  <a:pt x="210111" y="506912"/>
                </a:cubicBezTo>
                <a:close/>
              </a:path>
            </a:pathLst>
          </a:custGeom>
          <a:solidFill>
            <a:srgbClr val="D02670"/>
          </a:solidFill>
          <a:ln w="7342" cap="flat">
            <a:noFill/>
            <a:prstDash val="solid"/>
            <a:miter/>
          </a:ln>
        </p:spPr>
        <p:txBody>
          <a:bodyPr rtlCol="0" anchor="ctr"/>
          <a:lstStyle/>
          <a:p>
            <a:endParaRPr lang="uk-UA"/>
          </a:p>
        </p:txBody>
      </p:sp>
      <p:sp>
        <p:nvSpPr>
          <p:cNvPr id="7" name="Freeform: Shape 6">
            <a:extLst>
              <a:ext uri="{FF2B5EF4-FFF2-40B4-BE49-F238E27FC236}">
                <a16:creationId xmlns:a16="http://schemas.microsoft.com/office/drawing/2014/main" id="{D62804A0-1E46-C911-3CBF-E0B5427C8AE4}"/>
              </a:ext>
            </a:extLst>
          </p:cNvPr>
          <p:cNvSpPr>
            <a:spLocks noChangeAspect="1"/>
          </p:cNvSpPr>
          <p:nvPr userDrawn="1"/>
        </p:nvSpPr>
        <p:spPr>
          <a:xfrm>
            <a:off x="21055333" y="5865724"/>
            <a:ext cx="2755261" cy="2743200"/>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chemeClr val="accent2"/>
          </a:solidFill>
          <a:ln w="7342" cap="flat">
            <a:noFill/>
            <a:prstDash val="solid"/>
            <a:miter/>
          </a:ln>
        </p:spPr>
        <p:txBody>
          <a:bodyPr rtlCol="0" anchor="ctr"/>
          <a:lstStyle/>
          <a:p>
            <a:endParaRPr lang="uk-UA"/>
          </a:p>
        </p:txBody>
      </p:sp>
      <p:grpSp>
        <p:nvGrpSpPr>
          <p:cNvPr id="9" name="Graphic 16">
            <a:extLst>
              <a:ext uri="{FF2B5EF4-FFF2-40B4-BE49-F238E27FC236}">
                <a16:creationId xmlns:a16="http://schemas.microsoft.com/office/drawing/2014/main" id="{76EA9890-F9A5-841E-D8C7-FD03C80DD513}"/>
              </a:ext>
            </a:extLst>
          </p:cNvPr>
          <p:cNvGrpSpPr>
            <a:grpSpLocks noChangeAspect="1"/>
          </p:cNvGrpSpPr>
          <p:nvPr userDrawn="1"/>
        </p:nvGrpSpPr>
        <p:grpSpPr>
          <a:xfrm>
            <a:off x="13234579" y="6290617"/>
            <a:ext cx="2743200" cy="1905476"/>
            <a:chOff x="36425971" y="7102135"/>
            <a:chExt cx="2006341" cy="1393639"/>
          </a:xfrm>
          <a:solidFill>
            <a:srgbClr val="08BDBA"/>
          </a:solidFill>
        </p:grpSpPr>
        <p:sp>
          <p:nvSpPr>
            <p:cNvPr id="11" name="Freeform: Shape 10">
              <a:extLst>
                <a:ext uri="{FF2B5EF4-FFF2-40B4-BE49-F238E27FC236}">
                  <a16:creationId xmlns:a16="http://schemas.microsoft.com/office/drawing/2014/main" id="{4F7B58BB-7704-BFF8-DC12-D8A6E4E50F1A}"/>
                </a:ext>
              </a:extLst>
            </p:cNvPr>
            <p:cNvSpPr/>
            <p:nvPr/>
          </p:nvSpPr>
          <p:spPr>
            <a:xfrm>
              <a:off x="36425971" y="7517215"/>
              <a:ext cx="694983" cy="753755"/>
            </a:xfrm>
            <a:custGeom>
              <a:avLst/>
              <a:gdLst>
                <a:gd name="connsiteX0" fmla="*/ 508381 w 694983"/>
                <a:gd name="connsiteY0" fmla="*/ 563480 h 753755"/>
                <a:gd name="connsiteX1" fmla="*/ 258598 w 694983"/>
                <a:gd name="connsiteY1" fmla="*/ 753756 h 753755"/>
                <a:gd name="connsiteX2" fmla="*/ 0 w 694983"/>
                <a:gd name="connsiteY2" fmla="*/ 498830 h 753755"/>
                <a:gd name="connsiteX3" fmla="*/ 166766 w 694983"/>
                <a:gd name="connsiteY3" fmla="*/ 260802 h 753755"/>
                <a:gd name="connsiteX4" fmla="*/ 694983 w 694983"/>
                <a:gd name="connsiteY4" fmla="*/ 0 h 753755"/>
                <a:gd name="connsiteX5" fmla="*/ 508381 w 694983"/>
                <a:gd name="connsiteY5" fmla="*/ 563480 h 753755"/>
                <a:gd name="connsiteX6" fmla="*/ 508381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508381" y="563480"/>
                  </a:moveTo>
                  <a:cubicBezTo>
                    <a:pt x="479729" y="672944"/>
                    <a:pt x="378347" y="753756"/>
                    <a:pt x="258598" y="753756"/>
                  </a:cubicBezTo>
                  <a:cubicBezTo>
                    <a:pt x="116075" y="753756"/>
                    <a:pt x="0" y="639884"/>
                    <a:pt x="0" y="498830"/>
                  </a:cubicBezTo>
                  <a:cubicBezTo>
                    <a:pt x="0" y="390102"/>
                    <a:pt x="69057" y="296800"/>
                    <a:pt x="166766" y="260802"/>
                  </a:cubicBezTo>
                  <a:lnTo>
                    <a:pt x="694983" y="0"/>
                  </a:lnTo>
                  <a:lnTo>
                    <a:pt x="508381" y="563480"/>
                  </a:lnTo>
                  <a:lnTo>
                    <a:pt x="508381" y="563480"/>
                  </a:lnTo>
                  <a:close/>
                </a:path>
              </a:pathLst>
            </a:custGeom>
            <a:grpFill/>
            <a:ln w="7342" cap="flat">
              <a:noFill/>
              <a:prstDash val="solid"/>
              <a:miter/>
            </a:ln>
          </p:spPr>
          <p:txBody>
            <a:bodyPr rtlCol="0" anchor="ctr"/>
            <a:lstStyle/>
            <a:p>
              <a:endParaRPr lang="uk-UA"/>
            </a:p>
          </p:txBody>
        </p:sp>
        <p:sp>
          <p:nvSpPr>
            <p:cNvPr id="12" name="Freeform: Shape 11">
              <a:extLst>
                <a:ext uri="{FF2B5EF4-FFF2-40B4-BE49-F238E27FC236}">
                  <a16:creationId xmlns:a16="http://schemas.microsoft.com/office/drawing/2014/main" id="{148505C0-F60C-443B-C4AA-7FBD6F3ECE09}"/>
                </a:ext>
              </a:extLst>
            </p:cNvPr>
            <p:cNvSpPr/>
            <p:nvPr/>
          </p:nvSpPr>
          <p:spPr>
            <a:xfrm>
              <a:off x="37737329" y="7517215"/>
              <a:ext cx="694983" cy="753755"/>
            </a:xfrm>
            <a:custGeom>
              <a:avLst/>
              <a:gdLst>
                <a:gd name="connsiteX0" fmla="*/ 186602 w 694983"/>
                <a:gd name="connsiteY0" fmla="*/ 563480 h 753755"/>
                <a:gd name="connsiteX1" fmla="*/ 436385 w 694983"/>
                <a:gd name="connsiteY1" fmla="*/ 753756 h 753755"/>
                <a:gd name="connsiteX2" fmla="*/ 694983 w 694983"/>
                <a:gd name="connsiteY2" fmla="*/ 498830 h 753755"/>
                <a:gd name="connsiteX3" fmla="*/ 528216 w 694983"/>
                <a:gd name="connsiteY3" fmla="*/ 260802 h 753755"/>
                <a:gd name="connsiteX4" fmla="*/ 0 w 694983"/>
                <a:gd name="connsiteY4" fmla="*/ 0 h 753755"/>
                <a:gd name="connsiteX5" fmla="*/ 186602 w 694983"/>
                <a:gd name="connsiteY5" fmla="*/ 563480 h 753755"/>
                <a:gd name="connsiteX6" fmla="*/ 186602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186602" y="563480"/>
                  </a:moveTo>
                  <a:cubicBezTo>
                    <a:pt x="215254" y="672944"/>
                    <a:pt x="316636" y="753756"/>
                    <a:pt x="436385" y="753756"/>
                  </a:cubicBezTo>
                  <a:cubicBezTo>
                    <a:pt x="578908" y="753756"/>
                    <a:pt x="694983" y="639884"/>
                    <a:pt x="694983" y="498830"/>
                  </a:cubicBezTo>
                  <a:cubicBezTo>
                    <a:pt x="694983" y="390102"/>
                    <a:pt x="625925" y="296800"/>
                    <a:pt x="528216" y="260802"/>
                  </a:cubicBezTo>
                  <a:lnTo>
                    <a:pt x="0" y="0"/>
                  </a:lnTo>
                  <a:lnTo>
                    <a:pt x="186602" y="563480"/>
                  </a:lnTo>
                  <a:lnTo>
                    <a:pt x="186602" y="563480"/>
                  </a:lnTo>
                  <a:close/>
                </a:path>
              </a:pathLst>
            </a:custGeom>
            <a:grpFill/>
            <a:ln w="7342" cap="flat">
              <a:noFill/>
              <a:prstDash val="solid"/>
              <a:miter/>
            </a:ln>
          </p:spPr>
          <p:txBody>
            <a:bodyPr rtlCol="0" anchor="ctr"/>
            <a:lstStyle/>
            <a:p>
              <a:endParaRPr lang="uk-UA"/>
            </a:p>
          </p:txBody>
        </p:sp>
        <p:sp>
          <p:nvSpPr>
            <p:cNvPr id="13" name="Freeform: Shape 12">
              <a:extLst>
                <a:ext uri="{FF2B5EF4-FFF2-40B4-BE49-F238E27FC236}">
                  <a16:creationId xmlns:a16="http://schemas.microsoft.com/office/drawing/2014/main" id="{B6380620-2214-9184-CECD-BFD855484351}"/>
                </a:ext>
              </a:extLst>
            </p:cNvPr>
            <p:cNvSpPr/>
            <p:nvPr/>
          </p:nvSpPr>
          <p:spPr>
            <a:xfrm>
              <a:off x="37109934" y="7401874"/>
              <a:ext cx="638414" cy="1093900"/>
            </a:xfrm>
            <a:custGeom>
              <a:avLst/>
              <a:gdLst>
                <a:gd name="connsiteX0" fmla="*/ 47018 w 638414"/>
                <a:gd name="connsiteY0" fmla="*/ 944031 h 1093900"/>
                <a:gd name="connsiteX1" fmla="*/ 318840 w 638414"/>
                <a:gd name="connsiteY1" fmla="*/ 1093901 h 1093900"/>
                <a:gd name="connsiteX2" fmla="*/ 590662 w 638414"/>
                <a:gd name="connsiteY2" fmla="*/ 944031 h 1093900"/>
                <a:gd name="connsiteX3" fmla="*/ 47018 w 638414"/>
                <a:gd name="connsiteY3" fmla="*/ 944031 h 1093900"/>
                <a:gd name="connsiteX4" fmla="*/ 47018 w 638414"/>
                <a:gd name="connsiteY4" fmla="*/ 944031 h 1093900"/>
                <a:gd name="connsiteX5" fmla="*/ 0 w 638414"/>
                <a:gd name="connsiteY5" fmla="*/ 628864 h 1093900"/>
                <a:gd name="connsiteX6" fmla="*/ 0 w 638414"/>
                <a:gd name="connsiteY6" fmla="*/ 778734 h 1093900"/>
                <a:gd name="connsiteX7" fmla="*/ 0 w 638414"/>
                <a:gd name="connsiteY7" fmla="*/ 793427 h 1093900"/>
                <a:gd name="connsiteX8" fmla="*/ 637680 w 638414"/>
                <a:gd name="connsiteY8" fmla="*/ 793427 h 1093900"/>
                <a:gd name="connsiteX9" fmla="*/ 637680 w 638414"/>
                <a:gd name="connsiteY9" fmla="*/ 778734 h 1093900"/>
                <a:gd name="connsiteX10" fmla="*/ 637680 w 638414"/>
                <a:gd name="connsiteY10" fmla="*/ 628864 h 1093900"/>
                <a:gd name="connsiteX11" fmla="*/ 0 w 638414"/>
                <a:gd name="connsiteY11" fmla="*/ 628864 h 1093900"/>
                <a:gd name="connsiteX12" fmla="*/ 0 w 638414"/>
                <a:gd name="connsiteY12" fmla="*/ 628864 h 1093900"/>
                <a:gd name="connsiteX13" fmla="*/ 38202 w 638414"/>
                <a:gd name="connsiteY13" fmla="*/ 164563 h 1093900"/>
                <a:gd name="connsiteX14" fmla="*/ 318840 w 638414"/>
                <a:gd name="connsiteY14" fmla="*/ 0 h 1093900"/>
                <a:gd name="connsiteX15" fmla="*/ 599478 w 638414"/>
                <a:gd name="connsiteY15" fmla="*/ 164563 h 1093900"/>
                <a:gd name="connsiteX16" fmla="*/ 38202 w 638414"/>
                <a:gd name="connsiteY16" fmla="*/ 164563 h 1093900"/>
                <a:gd name="connsiteX17" fmla="*/ 0 w 638414"/>
                <a:gd name="connsiteY17" fmla="*/ 314432 h 1093900"/>
                <a:gd name="connsiteX18" fmla="*/ 0 w 638414"/>
                <a:gd name="connsiteY18" fmla="*/ 478995 h 1093900"/>
                <a:gd name="connsiteX19" fmla="*/ 638415 w 638414"/>
                <a:gd name="connsiteY19" fmla="*/ 478995 h 1093900"/>
                <a:gd name="connsiteX20" fmla="*/ 638415 w 638414"/>
                <a:gd name="connsiteY20" fmla="*/ 314432 h 1093900"/>
                <a:gd name="connsiteX21" fmla="*/ 0 w 638414"/>
                <a:gd name="connsiteY21" fmla="*/ 314432 h 109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8414" h="1093900">
                  <a:moveTo>
                    <a:pt x="47018" y="944031"/>
                  </a:moveTo>
                  <a:cubicBezTo>
                    <a:pt x="102852" y="1033659"/>
                    <a:pt x="204234" y="1093901"/>
                    <a:pt x="318840" y="1093901"/>
                  </a:cubicBezTo>
                  <a:cubicBezTo>
                    <a:pt x="434181" y="1093901"/>
                    <a:pt x="534828" y="1033659"/>
                    <a:pt x="590662" y="944031"/>
                  </a:cubicBezTo>
                  <a:lnTo>
                    <a:pt x="47018" y="944031"/>
                  </a:lnTo>
                  <a:lnTo>
                    <a:pt x="47018" y="944031"/>
                  </a:lnTo>
                  <a:close/>
                  <a:moveTo>
                    <a:pt x="0" y="628864"/>
                  </a:moveTo>
                  <a:lnTo>
                    <a:pt x="0" y="778734"/>
                  </a:lnTo>
                  <a:cubicBezTo>
                    <a:pt x="0" y="783876"/>
                    <a:pt x="0" y="789019"/>
                    <a:pt x="0" y="793427"/>
                  </a:cubicBezTo>
                  <a:lnTo>
                    <a:pt x="637680" y="793427"/>
                  </a:lnTo>
                  <a:cubicBezTo>
                    <a:pt x="637680" y="788284"/>
                    <a:pt x="637680" y="783876"/>
                    <a:pt x="637680" y="778734"/>
                  </a:cubicBezTo>
                  <a:lnTo>
                    <a:pt x="637680" y="628864"/>
                  </a:lnTo>
                  <a:lnTo>
                    <a:pt x="0" y="628864"/>
                  </a:lnTo>
                  <a:lnTo>
                    <a:pt x="0" y="628864"/>
                  </a:lnTo>
                  <a:close/>
                  <a:moveTo>
                    <a:pt x="38202" y="164563"/>
                  </a:moveTo>
                  <a:cubicBezTo>
                    <a:pt x="92566" y="66119"/>
                    <a:pt x="197622" y="0"/>
                    <a:pt x="318840" y="0"/>
                  </a:cubicBezTo>
                  <a:cubicBezTo>
                    <a:pt x="440058" y="0"/>
                    <a:pt x="545848" y="66853"/>
                    <a:pt x="599478" y="164563"/>
                  </a:cubicBezTo>
                  <a:lnTo>
                    <a:pt x="38202" y="164563"/>
                  </a:lnTo>
                  <a:close/>
                  <a:moveTo>
                    <a:pt x="0" y="314432"/>
                  </a:moveTo>
                  <a:lnTo>
                    <a:pt x="0" y="478995"/>
                  </a:lnTo>
                  <a:lnTo>
                    <a:pt x="638415" y="478995"/>
                  </a:lnTo>
                  <a:lnTo>
                    <a:pt x="638415" y="314432"/>
                  </a:lnTo>
                  <a:lnTo>
                    <a:pt x="0" y="314432"/>
                  </a:lnTo>
                  <a:close/>
                </a:path>
              </a:pathLst>
            </a:custGeom>
            <a:grpFill/>
            <a:ln w="7342" cap="flat">
              <a:noFill/>
              <a:prstDash val="solid"/>
              <a:miter/>
            </a:ln>
          </p:spPr>
          <p:txBody>
            <a:bodyPr rtlCol="0" anchor="ctr"/>
            <a:lstStyle/>
            <a:p>
              <a:endParaRPr lang="uk-UA"/>
            </a:p>
          </p:txBody>
        </p:sp>
        <p:sp>
          <p:nvSpPr>
            <p:cNvPr id="14" name="Freeform: Shape 13">
              <a:extLst>
                <a:ext uri="{FF2B5EF4-FFF2-40B4-BE49-F238E27FC236}">
                  <a16:creationId xmlns:a16="http://schemas.microsoft.com/office/drawing/2014/main" id="{7FCB08A7-36FC-3113-3367-4C831C1C600C}"/>
                </a:ext>
              </a:extLst>
            </p:cNvPr>
            <p:cNvSpPr/>
            <p:nvPr/>
          </p:nvSpPr>
          <p:spPr>
            <a:xfrm>
              <a:off x="37125362" y="7102135"/>
              <a:ext cx="304146" cy="299739"/>
            </a:xfrm>
            <a:custGeom>
              <a:avLst/>
              <a:gdLst>
                <a:gd name="connsiteX0" fmla="*/ 304147 w 304146"/>
                <a:gd name="connsiteY0" fmla="*/ 149870 h 299739"/>
                <a:gd name="connsiteX1" fmla="*/ 152073 w 304146"/>
                <a:gd name="connsiteY1" fmla="*/ 299739 h 299739"/>
                <a:gd name="connsiteX2" fmla="*/ 0 w 304146"/>
                <a:gd name="connsiteY2" fmla="*/ 149870 h 299739"/>
                <a:gd name="connsiteX3" fmla="*/ 152073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1" y="299739"/>
                    <a:pt x="152073" y="299739"/>
                  </a:cubicBezTo>
                  <a:cubicBezTo>
                    <a:pt x="68085" y="299739"/>
                    <a:pt x="0" y="232640"/>
                    <a:pt x="0" y="149870"/>
                  </a:cubicBezTo>
                  <a:cubicBezTo>
                    <a:pt x="0" y="67099"/>
                    <a:pt x="68085" y="0"/>
                    <a:pt x="152073" y="0"/>
                  </a:cubicBezTo>
                  <a:cubicBezTo>
                    <a:pt x="236061" y="0"/>
                    <a:pt x="304147" y="67099"/>
                    <a:pt x="304147" y="149870"/>
                  </a:cubicBezTo>
                  <a:close/>
                </a:path>
              </a:pathLst>
            </a:custGeom>
            <a:grpFill/>
            <a:ln w="7342" cap="flat">
              <a:noFill/>
              <a:prstDash val="solid"/>
              <a:miter/>
            </a:ln>
          </p:spPr>
          <p:txBody>
            <a:bodyPr rtlCol="0" anchor="ctr"/>
            <a:lstStyle/>
            <a:p>
              <a:endParaRPr lang="uk-UA"/>
            </a:p>
          </p:txBody>
        </p:sp>
        <p:sp>
          <p:nvSpPr>
            <p:cNvPr id="15" name="Freeform: Shape 14">
              <a:extLst>
                <a:ext uri="{FF2B5EF4-FFF2-40B4-BE49-F238E27FC236}">
                  <a16:creationId xmlns:a16="http://schemas.microsoft.com/office/drawing/2014/main" id="{6A7F1EE5-85FE-E119-2A91-8F82EF6D8F86}"/>
                </a:ext>
              </a:extLst>
            </p:cNvPr>
            <p:cNvSpPr/>
            <p:nvPr/>
          </p:nvSpPr>
          <p:spPr>
            <a:xfrm>
              <a:off x="37444202" y="7102135"/>
              <a:ext cx="304146" cy="299739"/>
            </a:xfrm>
            <a:custGeom>
              <a:avLst/>
              <a:gdLst>
                <a:gd name="connsiteX0" fmla="*/ 304147 w 304146"/>
                <a:gd name="connsiteY0" fmla="*/ 149870 h 299739"/>
                <a:gd name="connsiteX1" fmla="*/ 152074 w 304146"/>
                <a:gd name="connsiteY1" fmla="*/ 299739 h 299739"/>
                <a:gd name="connsiteX2" fmla="*/ 0 w 304146"/>
                <a:gd name="connsiteY2" fmla="*/ 149870 h 299739"/>
                <a:gd name="connsiteX3" fmla="*/ 152074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2" y="299739"/>
                    <a:pt x="152074" y="299739"/>
                  </a:cubicBezTo>
                  <a:cubicBezTo>
                    <a:pt x="68086" y="299739"/>
                    <a:pt x="0" y="232640"/>
                    <a:pt x="0" y="149870"/>
                  </a:cubicBezTo>
                  <a:cubicBezTo>
                    <a:pt x="0" y="67099"/>
                    <a:pt x="68086" y="0"/>
                    <a:pt x="152074" y="0"/>
                  </a:cubicBezTo>
                  <a:cubicBezTo>
                    <a:pt x="236062" y="0"/>
                    <a:pt x="304147" y="67099"/>
                    <a:pt x="304147" y="149870"/>
                  </a:cubicBezTo>
                  <a:close/>
                </a:path>
              </a:pathLst>
            </a:custGeom>
            <a:grpFill/>
            <a:ln w="7342" cap="flat">
              <a:noFill/>
              <a:prstDash val="solid"/>
              <a:miter/>
            </a:ln>
          </p:spPr>
          <p:txBody>
            <a:bodyPr rtlCol="0" anchor="ctr"/>
            <a:lstStyle/>
            <a:p>
              <a:endParaRPr lang="uk-UA"/>
            </a:p>
          </p:txBody>
        </p:sp>
      </p:grpSp>
      <p:grpSp>
        <p:nvGrpSpPr>
          <p:cNvPr id="16" name="Group 9">
            <a:extLst>
              <a:ext uri="{FF2B5EF4-FFF2-40B4-BE49-F238E27FC236}">
                <a16:creationId xmlns:a16="http://schemas.microsoft.com/office/drawing/2014/main" id="{366BB6D5-6803-8266-FAFB-316268B6CE5C}"/>
              </a:ext>
            </a:extLst>
          </p:cNvPr>
          <p:cNvGrpSpPr>
            <a:grpSpLocks noChangeAspect="1"/>
          </p:cNvGrpSpPr>
          <p:nvPr userDrawn="1"/>
        </p:nvGrpSpPr>
        <p:grpSpPr bwMode="auto">
          <a:xfrm>
            <a:off x="12977941" y="535518"/>
            <a:ext cx="2743200" cy="2418752"/>
            <a:chOff x="42" y="4229"/>
            <a:chExt cx="3881" cy="3422"/>
          </a:xfrm>
          <a:solidFill>
            <a:schemeClr val="tx1"/>
          </a:solidFill>
        </p:grpSpPr>
        <p:sp>
          <p:nvSpPr>
            <p:cNvPr id="17" name="Freeform 235">
              <a:extLst>
                <a:ext uri="{FF2B5EF4-FFF2-40B4-BE49-F238E27FC236}">
                  <a16:creationId xmlns:a16="http://schemas.microsoft.com/office/drawing/2014/main" id="{4E0E1CD9-D670-7F98-30F3-43FD0389CF0F}"/>
                </a:ext>
              </a:extLst>
            </p:cNvPr>
            <p:cNvSpPr>
              <a:spLocks noEditPoints="1"/>
            </p:cNvSpPr>
            <p:nvPr/>
          </p:nvSpPr>
          <p:spPr bwMode="auto">
            <a:xfrm>
              <a:off x="2058" y="4229"/>
              <a:ext cx="1865" cy="3422"/>
            </a:xfrm>
            <a:custGeom>
              <a:avLst/>
              <a:gdLst>
                <a:gd name="T0" fmla="*/ 2842 w 3636"/>
                <a:gd name="T1" fmla="*/ 2120 h 6673"/>
                <a:gd name="T2" fmla="*/ 1918 w 3636"/>
                <a:gd name="T3" fmla="*/ 577 h 6673"/>
                <a:gd name="T4" fmla="*/ 892 w 3636"/>
                <a:gd name="T5" fmla="*/ 0 h 6673"/>
                <a:gd name="T6" fmla="*/ 0 w 3636"/>
                <a:gd name="T7" fmla="*/ 5781 h 6673"/>
                <a:gd name="T8" fmla="*/ 1731 w 3636"/>
                <a:gd name="T9" fmla="*/ 6079 h 6673"/>
                <a:gd name="T10" fmla="*/ 2966 w 3636"/>
                <a:gd name="T11" fmla="*/ 5048 h 6673"/>
                <a:gd name="T12" fmla="*/ 3636 w 3636"/>
                <a:gd name="T13" fmla="*/ 3336 h 6673"/>
                <a:gd name="T14" fmla="*/ 1051 w 3636"/>
                <a:gd name="T15" fmla="*/ 2847 h 6673"/>
                <a:gd name="T16" fmla="*/ 738 w 3636"/>
                <a:gd name="T17" fmla="*/ 2847 h 6673"/>
                <a:gd name="T18" fmla="*/ 2684 w 3636"/>
                <a:gd name="T19" fmla="*/ 4426 h 6673"/>
                <a:gd name="T20" fmla="*/ 2640 w 3636"/>
                <a:gd name="T21" fmla="*/ 4559 h 6673"/>
                <a:gd name="T22" fmla="*/ 2121 w 3636"/>
                <a:gd name="T23" fmla="*/ 4715 h 6673"/>
                <a:gd name="T24" fmla="*/ 1467 w 3636"/>
                <a:gd name="T25" fmla="*/ 4803 h 6673"/>
                <a:gd name="T26" fmla="*/ 2121 w 3636"/>
                <a:gd name="T27" fmla="*/ 4891 h 6673"/>
                <a:gd name="T28" fmla="*/ 2790 w 3636"/>
                <a:gd name="T29" fmla="*/ 5048 h 6673"/>
                <a:gd name="T30" fmla="*/ 1693 w 3636"/>
                <a:gd name="T31" fmla="*/ 5890 h 6673"/>
                <a:gd name="T32" fmla="*/ 1585 w 3636"/>
                <a:gd name="T33" fmla="*/ 5954 h 6673"/>
                <a:gd name="T34" fmla="*/ 176 w 3636"/>
                <a:gd name="T35" fmla="*/ 5781 h 6673"/>
                <a:gd name="T36" fmla="*/ 807 w 3636"/>
                <a:gd name="T37" fmla="*/ 3912 h 6673"/>
                <a:gd name="T38" fmla="*/ 562 w 3636"/>
                <a:gd name="T39" fmla="*/ 5781 h 6673"/>
                <a:gd name="T40" fmla="*/ 1227 w 3636"/>
                <a:gd name="T41" fmla="*/ 5781 h 6673"/>
                <a:gd name="T42" fmla="*/ 983 w 3636"/>
                <a:gd name="T43" fmla="*/ 3912 h 6673"/>
                <a:gd name="T44" fmla="*/ 1881 w 3636"/>
                <a:gd name="T45" fmla="*/ 3424 h 6673"/>
                <a:gd name="T46" fmla="*/ 2778 w 3636"/>
                <a:gd name="T47" fmla="*/ 3669 h 6673"/>
                <a:gd name="T48" fmla="*/ 2778 w 3636"/>
                <a:gd name="T49" fmla="*/ 3004 h 6673"/>
                <a:gd name="T50" fmla="*/ 1888 w 3636"/>
                <a:gd name="T51" fmla="*/ 3248 h 6673"/>
                <a:gd name="T52" fmla="*/ 2132 w 3636"/>
                <a:gd name="T53" fmla="*/ 1380 h 6673"/>
                <a:gd name="T54" fmla="*/ 1467 w 3636"/>
                <a:gd name="T55" fmla="*/ 1380 h 6673"/>
                <a:gd name="T56" fmla="*/ 1712 w 3636"/>
                <a:gd name="T57" fmla="*/ 3338 h 6673"/>
                <a:gd name="T58" fmla="*/ 895 w 3636"/>
                <a:gd name="T59" fmla="*/ 3736 h 6673"/>
                <a:gd name="T60" fmla="*/ 176 w 3636"/>
                <a:gd name="T61" fmla="*/ 891 h 6673"/>
                <a:gd name="T62" fmla="*/ 807 w 3636"/>
                <a:gd name="T63" fmla="*/ 2527 h 6673"/>
                <a:gd name="T64" fmla="*/ 895 w 3636"/>
                <a:gd name="T65" fmla="*/ 3180 h 6673"/>
                <a:gd name="T66" fmla="*/ 983 w 3636"/>
                <a:gd name="T67" fmla="*/ 2527 h 6673"/>
                <a:gd name="T68" fmla="*/ 1585 w 3636"/>
                <a:gd name="T69" fmla="*/ 719 h 6673"/>
                <a:gd name="T70" fmla="*/ 1693 w 3636"/>
                <a:gd name="T71" fmla="*/ 783 h 6673"/>
                <a:gd name="T72" fmla="*/ 2790 w 3636"/>
                <a:gd name="T73" fmla="*/ 1625 h 6673"/>
                <a:gd name="T74" fmla="*/ 2629 w 3636"/>
                <a:gd name="T75" fmla="*/ 2191 h 6673"/>
                <a:gd name="T76" fmla="*/ 3460 w 3636"/>
                <a:gd name="T77" fmla="*/ 3336 h 6673"/>
                <a:gd name="T78" fmla="*/ 1956 w 3636"/>
                <a:gd name="T79" fmla="*/ 4803 h 6673"/>
                <a:gd name="T80" fmla="*/ 1643 w 3636"/>
                <a:gd name="T81" fmla="*/ 4803 h 6673"/>
                <a:gd name="T82" fmla="*/ 1956 w 3636"/>
                <a:gd name="T83" fmla="*/ 4803 h 6673"/>
                <a:gd name="T84" fmla="*/ 1051 w 3636"/>
                <a:gd name="T85" fmla="*/ 5781 h 6673"/>
                <a:gd name="T86" fmla="*/ 738 w 3636"/>
                <a:gd name="T87" fmla="*/ 5781 h 6673"/>
                <a:gd name="T88" fmla="*/ 1800 w 3636"/>
                <a:gd name="T89" fmla="*/ 1537 h 6673"/>
                <a:gd name="T90" fmla="*/ 1800 w 3636"/>
                <a:gd name="T91" fmla="*/ 1224 h 6673"/>
                <a:gd name="T92" fmla="*/ 1800 w 3636"/>
                <a:gd name="T93" fmla="*/ 1537 h 6673"/>
                <a:gd name="T94" fmla="*/ 2778 w 3636"/>
                <a:gd name="T95" fmla="*/ 3180 h 6673"/>
                <a:gd name="T96" fmla="*/ 2778 w 3636"/>
                <a:gd name="T97" fmla="*/ 3493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636" h="6673">
                  <a:moveTo>
                    <a:pt x="3636" y="3336"/>
                  </a:moveTo>
                  <a:cubicBezTo>
                    <a:pt x="3636" y="2807"/>
                    <a:pt x="3321" y="2331"/>
                    <a:pt x="2842" y="2120"/>
                  </a:cubicBezTo>
                  <a:cubicBezTo>
                    <a:pt x="2924" y="1968"/>
                    <a:pt x="2966" y="1799"/>
                    <a:pt x="2966" y="1625"/>
                  </a:cubicBezTo>
                  <a:cubicBezTo>
                    <a:pt x="2966" y="1047"/>
                    <a:pt x="2496" y="577"/>
                    <a:pt x="1918" y="577"/>
                  </a:cubicBezTo>
                  <a:cubicBezTo>
                    <a:pt x="1856" y="577"/>
                    <a:pt x="1794" y="582"/>
                    <a:pt x="1731" y="594"/>
                  </a:cubicBezTo>
                  <a:cubicBezTo>
                    <a:pt x="1607" y="240"/>
                    <a:pt x="1273" y="0"/>
                    <a:pt x="892" y="0"/>
                  </a:cubicBezTo>
                  <a:cubicBezTo>
                    <a:pt x="400" y="0"/>
                    <a:pt x="0" y="400"/>
                    <a:pt x="0" y="891"/>
                  </a:cubicBezTo>
                  <a:cubicBezTo>
                    <a:pt x="0" y="5781"/>
                    <a:pt x="0" y="5781"/>
                    <a:pt x="0" y="5781"/>
                  </a:cubicBezTo>
                  <a:cubicBezTo>
                    <a:pt x="0" y="6273"/>
                    <a:pt x="400" y="6673"/>
                    <a:pt x="892" y="6673"/>
                  </a:cubicBezTo>
                  <a:cubicBezTo>
                    <a:pt x="1273" y="6673"/>
                    <a:pt x="1607" y="6432"/>
                    <a:pt x="1731" y="6079"/>
                  </a:cubicBezTo>
                  <a:cubicBezTo>
                    <a:pt x="1794" y="6090"/>
                    <a:pt x="1856" y="6096"/>
                    <a:pt x="1918" y="6096"/>
                  </a:cubicBezTo>
                  <a:cubicBezTo>
                    <a:pt x="2496" y="6096"/>
                    <a:pt x="2966" y="5626"/>
                    <a:pt x="2966" y="5048"/>
                  </a:cubicBezTo>
                  <a:cubicBezTo>
                    <a:pt x="2966" y="4874"/>
                    <a:pt x="2924" y="4704"/>
                    <a:pt x="2842" y="4553"/>
                  </a:cubicBezTo>
                  <a:cubicBezTo>
                    <a:pt x="3321" y="4342"/>
                    <a:pt x="3636" y="3866"/>
                    <a:pt x="3636" y="3336"/>
                  </a:cubicBezTo>
                  <a:close/>
                  <a:moveTo>
                    <a:pt x="895" y="2691"/>
                  </a:moveTo>
                  <a:cubicBezTo>
                    <a:pt x="981" y="2691"/>
                    <a:pt x="1051" y="2761"/>
                    <a:pt x="1051" y="2847"/>
                  </a:cubicBezTo>
                  <a:cubicBezTo>
                    <a:pt x="1051" y="2934"/>
                    <a:pt x="981" y="3004"/>
                    <a:pt x="895" y="3004"/>
                  </a:cubicBezTo>
                  <a:cubicBezTo>
                    <a:pt x="808" y="3004"/>
                    <a:pt x="738" y="2934"/>
                    <a:pt x="738" y="2847"/>
                  </a:cubicBezTo>
                  <a:cubicBezTo>
                    <a:pt x="738" y="2761"/>
                    <a:pt x="808" y="2691"/>
                    <a:pt x="895" y="2691"/>
                  </a:cubicBezTo>
                  <a:close/>
                  <a:moveTo>
                    <a:pt x="2684" y="4426"/>
                  </a:moveTo>
                  <a:cubicBezTo>
                    <a:pt x="2658" y="4435"/>
                    <a:pt x="2638" y="4456"/>
                    <a:pt x="2629" y="4481"/>
                  </a:cubicBezTo>
                  <a:cubicBezTo>
                    <a:pt x="2621" y="4507"/>
                    <a:pt x="2625" y="4536"/>
                    <a:pt x="2640" y="4559"/>
                  </a:cubicBezTo>
                  <a:cubicBezTo>
                    <a:pt x="2674" y="4608"/>
                    <a:pt x="2702" y="4661"/>
                    <a:pt x="2725" y="4715"/>
                  </a:cubicBezTo>
                  <a:cubicBezTo>
                    <a:pt x="2121" y="4715"/>
                    <a:pt x="2121" y="4715"/>
                    <a:pt x="2121" y="4715"/>
                  </a:cubicBezTo>
                  <a:cubicBezTo>
                    <a:pt x="2082" y="4575"/>
                    <a:pt x="1953" y="4471"/>
                    <a:pt x="1800" y="4471"/>
                  </a:cubicBezTo>
                  <a:cubicBezTo>
                    <a:pt x="1617" y="4471"/>
                    <a:pt x="1467" y="4620"/>
                    <a:pt x="1467" y="4803"/>
                  </a:cubicBezTo>
                  <a:cubicBezTo>
                    <a:pt x="1467" y="4987"/>
                    <a:pt x="1617" y="5136"/>
                    <a:pt x="1800" y="5136"/>
                  </a:cubicBezTo>
                  <a:cubicBezTo>
                    <a:pt x="1953" y="5136"/>
                    <a:pt x="2082" y="5032"/>
                    <a:pt x="2121" y="4891"/>
                  </a:cubicBezTo>
                  <a:cubicBezTo>
                    <a:pt x="2776" y="4891"/>
                    <a:pt x="2776" y="4891"/>
                    <a:pt x="2776" y="4891"/>
                  </a:cubicBezTo>
                  <a:cubicBezTo>
                    <a:pt x="2785" y="4943"/>
                    <a:pt x="2790" y="4995"/>
                    <a:pt x="2790" y="5048"/>
                  </a:cubicBezTo>
                  <a:cubicBezTo>
                    <a:pt x="2790" y="5529"/>
                    <a:pt x="2399" y="5920"/>
                    <a:pt x="1918" y="5920"/>
                  </a:cubicBezTo>
                  <a:cubicBezTo>
                    <a:pt x="1844" y="5920"/>
                    <a:pt x="1769" y="5910"/>
                    <a:pt x="1693" y="5890"/>
                  </a:cubicBezTo>
                  <a:cubicBezTo>
                    <a:pt x="1670" y="5884"/>
                    <a:pt x="1646" y="5887"/>
                    <a:pt x="1626" y="5899"/>
                  </a:cubicBezTo>
                  <a:cubicBezTo>
                    <a:pt x="1605" y="5911"/>
                    <a:pt x="1591" y="5931"/>
                    <a:pt x="1585" y="5954"/>
                  </a:cubicBezTo>
                  <a:cubicBezTo>
                    <a:pt x="1506" y="6273"/>
                    <a:pt x="1221" y="6497"/>
                    <a:pt x="892" y="6497"/>
                  </a:cubicBezTo>
                  <a:cubicBezTo>
                    <a:pt x="497" y="6497"/>
                    <a:pt x="176" y="6176"/>
                    <a:pt x="176" y="5781"/>
                  </a:cubicBezTo>
                  <a:cubicBezTo>
                    <a:pt x="176" y="3912"/>
                    <a:pt x="176" y="3912"/>
                    <a:pt x="176" y="3912"/>
                  </a:cubicBezTo>
                  <a:cubicBezTo>
                    <a:pt x="807" y="3912"/>
                    <a:pt x="807" y="3912"/>
                    <a:pt x="807" y="3912"/>
                  </a:cubicBezTo>
                  <a:cubicBezTo>
                    <a:pt x="807" y="5461"/>
                    <a:pt x="807" y="5461"/>
                    <a:pt x="807" y="5461"/>
                  </a:cubicBezTo>
                  <a:cubicBezTo>
                    <a:pt x="666" y="5499"/>
                    <a:pt x="562" y="5628"/>
                    <a:pt x="562" y="5781"/>
                  </a:cubicBezTo>
                  <a:cubicBezTo>
                    <a:pt x="562" y="5965"/>
                    <a:pt x="711" y="6114"/>
                    <a:pt x="895" y="6114"/>
                  </a:cubicBezTo>
                  <a:cubicBezTo>
                    <a:pt x="1078" y="6114"/>
                    <a:pt x="1227" y="5965"/>
                    <a:pt x="1227" y="5781"/>
                  </a:cubicBezTo>
                  <a:cubicBezTo>
                    <a:pt x="1227" y="5628"/>
                    <a:pt x="1123" y="5499"/>
                    <a:pt x="983" y="5461"/>
                  </a:cubicBezTo>
                  <a:cubicBezTo>
                    <a:pt x="983" y="3912"/>
                    <a:pt x="983" y="3912"/>
                    <a:pt x="983" y="3912"/>
                  </a:cubicBezTo>
                  <a:cubicBezTo>
                    <a:pt x="1314" y="3912"/>
                    <a:pt x="1314" y="3912"/>
                    <a:pt x="1314" y="3912"/>
                  </a:cubicBezTo>
                  <a:cubicBezTo>
                    <a:pt x="1601" y="3912"/>
                    <a:pt x="1840" y="3700"/>
                    <a:pt x="1881" y="3424"/>
                  </a:cubicBezTo>
                  <a:cubicBezTo>
                    <a:pt x="2457" y="3424"/>
                    <a:pt x="2457" y="3424"/>
                    <a:pt x="2457" y="3424"/>
                  </a:cubicBezTo>
                  <a:cubicBezTo>
                    <a:pt x="2496" y="3565"/>
                    <a:pt x="2625" y="3669"/>
                    <a:pt x="2778" y="3669"/>
                  </a:cubicBezTo>
                  <a:cubicBezTo>
                    <a:pt x="2961" y="3669"/>
                    <a:pt x="3110" y="3520"/>
                    <a:pt x="3110" y="3336"/>
                  </a:cubicBezTo>
                  <a:cubicBezTo>
                    <a:pt x="3110" y="3153"/>
                    <a:pt x="2961" y="3004"/>
                    <a:pt x="2778" y="3004"/>
                  </a:cubicBezTo>
                  <a:cubicBezTo>
                    <a:pt x="2625" y="3004"/>
                    <a:pt x="2496" y="3108"/>
                    <a:pt x="2457" y="3248"/>
                  </a:cubicBezTo>
                  <a:cubicBezTo>
                    <a:pt x="1888" y="3248"/>
                    <a:pt x="1888" y="3248"/>
                    <a:pt x="1888" y="3248"/>
                  </a:cubicBezTo>
                  <a:cubicBezTo>
                    <a:pt x="1888" y="1701"/>
                    <a:pt x="1888" y="1701"/>
                    <a:pt x="1888" y="1701"/>
                  </a:cubicBezTo>
                  <a:cubicBezTo>
                    <a:pt x="2029" y="1662"/>
                    <a:pt x="2132" y="1533"/>
                    <a:pt x="2132" y="1380"/>
                  </a:cubicBezTo>
                  <a:cubicBezTo>
                    <a:pt x="2132" y="1197"/>
                    <a:pt x="1983" y="1048"/>
                    <a:pt x="1800" y="1048"/>
                  </a:cubicBezTo>
                  <a:cubicBezTo>
                    <a:pt x="1617" y="1048"/>
                    <a:pt x="1467" y="1197"/>
                    <a:pt x="1467" y="1380"/>
                  </a:cubicBezTo>
                  <a:cubicBezTo>
                    <a:pt x="1467" y="1533"/>
                    <a:pt x="1571" y="1662"/>
                    <a:pt x="1712" y="1701"/>
                  </a:cubicBezTo>
                  <a:cubicBezTo>
                    <a:pt x="1712" y="3338"/>
                    <a:pt x="1712" y="3338"/>
                    <a:pt x="1712" y="3338"/>
                  </a:cubicBezTo>
                  <a:cubicBezTo>
                    <a:pt x="1712" y="3557"/>
                    <a:pt x="1534" y="3736"/>
                    <a:pt x="1314" y="3736"/>
                  </a:cubicBezTo>
                  <a:cubicBezTo>
                    <a:pt x="895" y="3736"/>
                    <a:pt x="895" y="3736"/>
                    <a:pt x="895" y="3736"/>
                  </a:cubicBezTo>
                  <a:cubicBezTo>
                    <a:pt x="176" y="3736"/>
                    <a:pt x="176" y="3736"/>
                    <a:pt x="176" y="3736"/>
                  </a:cubicBezTo>
                  <a:cubicBezTo>
                    <a:pt x="176" y="891"/>
                    <a:pt x="176" y="891"/>
                    <a:pt x="176" y="891"/>
                  </a:cubicBezTo>
                  <a:cubicBezTo>
                    <a:pt x="176" y="526"/>
                    <a:pt x="452" y="224"/>
                    <a:pt x="807" y="181"/>
                  </a:cubicBezTo>
                  <a:cubicBezTo>
                    <a:pt x="807" y="2527"/>
                    <a:pt x="807" y="2527"/>
                    <a:pt x="807" y="2527"/>
                  </a:cubicBezTo>
                  <a:cubicBezTo>
                    <a:pt x="666" y="2565"/>
                    <a:pt x="562" y="2695"/>
                    <a:pt x="562" y="2847"/>
                  </a:cubicBezTo>
                  <a:cubicBezTo>
                    <a:pt x="562" y="3031"/>
                    <a:pt x="711" y="3180"/>
                    <a:pt x="895" y="3180"/>
                  </a:cubicBezTo>
                  <a:cubicBezTo>
                    <a:pt x="1078" y="3180"/>
                    <a:pt x="1227" y="3031"/>
                    <a:pt x="1227" y="2847"/>
                  </a:cubicBezTo>
                  <a:cubicBezTo>
                    <a:pt x="1227" y="2695"/>
                    <a:pt x="1123" y="2565"/>
                    <a:pt x="983" y="2527"/>
                  </a:cubicBezTo>
                  <a:cubicBezTo>
                    <a:pt x="983" y="182"/>
                    <a:pt x="983" y="182"/>
                    <a:pt x="983" y="182"/>
                  </a:cubicBezTo>
                  <a:cubicBezTo>
                    <a:pt x="1272" y="219"/>
                    <a:pt x="1513" y="429"/>
                    <a:pt x="1585" y="719"/>
                  </a:cubicBezTo>
                  <a:cubicBezTo>
                    <a:pt x="1591" y="742"/>
                    <a:pt x="1605" y="762"/>
                    <a:pt x="1626" y="774"/>
                  </a:cubicBezTo>
                  <a:cubicBezTo>
                    <a:pt x="1646" y="786"/>
                    <a:pt x="1670" y="789"/>
                    <a:pt x="1693" y="783"/>
                  </a:cubicBezTo>
                  <a:cubicBezTo>
                    <a:pt x="1769" y="763"/>
                    <a:pt x="1844" y="753"/>
                    <a:pt x="1918" y="753"/>
                  </a:cubicBezTo>
                  <a:cubicBezTo>
                    <a:pt x="2399" y="753"/>
                    <a:pt x="2790" y="1144"/>
                    <a:pt x="2790" y="1625"/>
                  </a:cubicBezTo>
                  <a:cubicBezTo>
                    <a:pt x="2790" y="1800"/>
                    <a:pt x="2738" y="1970"/>
                    <a:pt x="2640" y="2114"/>
                  </a:cubicBezTo>
                  <a:cubicBezTo>
                    <a:pt x="2625" y="2137"/>
                    <a:pt x="2621" y="2165"/>
                    <a:pt x="2629" y="2191"/>
                  </a:cubicBezTo>
                  <a:cubicBezTo>
                    <a:pt x="2638" y="2217"/>
                    <a:pt x="2658" y="2238"/>
                    <a:pt x="2684" y="2247"/>
                  </a:cubicBezTo>
                  <a:cubicBezTo>
                    <a:pt x="3148" y="2408"/>
                    <a:pt x="3460" y="2846"/>
                    <a:pt x="3460" y="3336"/>
                  </a:cubicBezTo>
                  <a:cubicBezTo>
                    <a:pt x="3460" y="3827"/>
                    <a:pt x="3148" y="4265"/>
                    <a:pt x="2684" y="4426"/>
                  </a:cubicBezTo>
                  <a:close/>
                  <a:moveTo>
                    <a:pt x="1956" y="4803"/>
                  </a:moveTo>
                  <a:cubicBezTo>
                    <a:pt x="1956" y="4890"/>
                    <a:pt x="1886" y="4960"/>
                    <a:pt x="1800" y="4960"/>
                  </a:cubicBezTo>
                  <a:cubicBezTo>
                    <a:pt x="1714" y="4960"/>
                    <a:pt x="1643" y="4890"/>
                    <a:pt x="1643" y="4803"/>
                  </a:cubicBezTo>
                  <a:cubicBezTo>
                    <a:pt x="1643" y="4717"/>
                    <a:pt x="1714" y="4647"/>
                    <a:pt x="1800" y="4647"/>
                  </a:cubicBezTo>
                  <a:cubicBezTo>
                    <a:pt x="1886" y="4647"/>
                    <a:pt x="1956" y="4717"/>
                    <a:pt x="1956" y="4803"/>
                  </a:cubicBezTo>
                  <a:close/>
                  <a:moveTo>
                    <a:pt x="895" y="5625"/>
                  </a:moveTo>
                  <a:cubicBezTo>
                    <a:pt x="981" y="5625"/>
                    <a:pt x="1051" y="5695"/>
                    <a:pt x="1051" y="5781"/>
                  </a:cubicBezTo>
                  <a:cubicBezTo>
                    <a:pt x="1051" y="5868"/>
                    <a:pt x="981" y="5938"/>
                    <a:pt x="895" y="5938"/>
                  </a:cubicBezTo>
                  <a:cubicBezTo>
                    <a:pt x="808" y="5938"/>
                    <a:pt x="738" y="5868"/>
                    <a:pt x="738" y="5781"/>
                  </a:cubicBezTo>
                  <a:cubicBezTo>
                    <a:pt x="738" y="5695"/>
                    <a:pt x="808" y="5625"/>
                    <a:pt x="895" y="5625"/>
                  </a:cubicBezTo>
                  <a:close/>
                  <a:moveTo>
                    <a:pt x="1800" y="1537"/>
                  </a:moveTo>
                  <a:cubicBezTo>
                    <a:pt x="1714" y="1537"/>
                    <a:pt x="1643" y="1467"/>
                    <a:pt x="1643" y="1380"/>
                  </a:cubicBezTo>
                  <a:cubicBezTo>
                    <a:pt x="1643" y="1294"/>
                    <a:pt x="1714" y="1224"/>
                    <a:pt x="1800" y="1224"/>
                  </a:cubicBezTo>
                  <a:cubicBezTo>
                    <a:pt x="1886" y="1224"/>
                    <a:pt x="1956" y="1294"/>
                    <a:pt x="1956" y="1380"/>
                  </a:cubicBezTo>
                  <a:cubicBezTo>
                    <a:pt x="1956" y="1467"/>
                    <a:pt x="1886" y="1537"/>
                    <a:pt x="1800" y="1537"/>
                  </a:cubicBezTo>
                  <a:close/>
                  <a:moveTo>
                    <a:pt x="2621" y="3336"/>
                  </a:moveTo>
                  <a:cubicBezTo>
                    <a:pt x="2621" y="3250"/>
                    <a:pt x="2692" y="3180"/>
                    <a:pt x="2778" y="3180"/>
                  </a:cubicBezTo>
                  <a:cubicBezTo>
                    <a:pt x="2864" y="3180"/>
                    <a:pt x="2934" y="3250"/>
                    <a:pt x="2934" y="3336"/>
                  </a:cubicBezTo>
                  <a:cubicBezTo>
                    <a:pt x="2934" y="3423"/>
                    <a:pt x="2864" y="3493"/>
                    <a:pt x="2778" y="3493"/>
                  </a:cubicBezTo>
                  <a:cubicBezTo>
                    <a:pt x="2692" y="3493"/>
                    <a:pt x="2621" y="3423"/>
                    <a:pt x="2621" y="3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8" name="Freeform 11">
              <a:extLst>
                <a:ext uri="{FF2B5EF4-FFF2-40B4-BE49-F238E27FC236}">
                  <a16:creationId xmlns:a16="http://schemas.microsoft.com/office/drawing/2014/main" id="{18A9E4ED-16E5-5AAF-6A2B-D9D83BB02A85}"/>
                </a:ext>
              </a:extLst>
            </p:cNvPr>
            <p:cNvSpPr>
              <a:spLocks noEditPoints="1"/>
            </p:cNvSpPr>
            <p:nvPr/>
          </p:nvSpPr>
          <p:spPr bwMode="auto">
            <a:xfrm>
              <a:off x="42" y="4229"/>
              <a:ext cx="1865" cy="3422"/>
            </a:xfrm>
            <a:custGeom>
              <a:avLst/>
              <a:gdLst>
                <a:gd name="T0" fmla="*/ 1905 w 3636"/>
                <a:gd name="T1" fmla="*/ 594 h 6673"/>
                <a:gd name="T2" fmla="*/ 670 w 3636"/>
                <a:gd name="T3" fmla="*/ 1625 h 6673"/>
                <a:gd name="T4" fmla="*/ 0 w 3636"/>
                <a:gd name="T5" fmla="*/ 3336 h 6673"/>
                <a:gd name="T6" fmla="*/ 670 w 3636"/>
                <a:gd name="T7" fmla="*/ 5048 h 6673"/>
                <a:gd name="T8" fmla="*/ 1905 w 3636"/>
                <a:gd name="T9" fmla="*/ 6079 h 6673"/>
                <a:gd name="T10" fmla="*/ 3636 w 3636"/>
                <a:gd name="T11" fmla="*/ 5781 h 6673"/>
                <a:gd name="T12" fmla="*/ 2745 w 3636"/>
                <a:gd name="T13" fmla="*/ 0 h 6673"/>
                <a:gd name="T14" fmla="*/ 2585 w 3636"/>
                <a:gd name="T15" fmla="*/ 3825 h 6673"/>
                <a:gd name="T16" fmla="*/ 2898 w 3636"/>
                <a:gd name="T17" fmla="*/ 3825 h 6673"/>
                <a:gd name="T18" fmla="*/ 3460 w 3636"/>
                <a:gd name="T19" fmla="*/ 2761 h 6673"/>
                <a:gd name="T20" fmla="*/ 2830 w 3636"/>
                <a:gd name="T21" fmla="*/ 1212 h 6673"/>
                <a:gd name="T22" fmla="*/ 2742 w 3636"/>
                <a:gd name="T23" fmla="*/ 559 h 6673"/>
                <a:gd name="T24" fmla="*/ 2654 w 3636"/>
                <a:gd name="T25" fmla="*/ 1212 h 6673"/>
                <a:gd name="T26" fmla="*/ 2322 w 3636"/>
                <a:gd name="T27" fmla="*/ 2761 h 6673"/>
                <a:gd name="T28" fmla="*/ 1179 w 3636"/>
                <a:gd name="T29" fmla="*/ 3248 h 6673"/>
                <a:gd name="T30" fmla="*/ 526 w 3636"/>
                <a:gd name="T31" fmla="*/ 3336 h 6673"/>
                <a:gd name="T32" fmla="*/ 1179 w 3636"/>
                <a:gd name="T33" fmla="*/ 3424 h 6673"/>
                <a:gd name="T34" fmla="*/ 1748 w 3636"/>
                <a:gd name="T35" fmla="*/ 4972 h 6673"/>
                <a:gd name="T36" fmla="*/ 1836 w 3636"/>
                <a:gd name="T37" fmla="*/ 5625 h 6673"/>
                <a:gd name="T38" fmla="*/ 1924 w 3636"/>
                <a:gd name="T39" fmla="*/ 4972 h 6673"/>
                <a:gd name="T40" fmla="*/ 2322 w 3636"/>
                <a:gd name="T41" fmla="*/ 2937 h 6673"/>
                <a:gd name="T42" fmla="*/ 3460 w 3636"/>
                <a:gd name="T43" fmla="*/ 2937 h 6673"/>
                <a:gd name="T44" fmla="*/ 2830 w 3636"/>
                <a:gd name="T45" fmla="*/ 6491 h 6673"/>
                <a:gd name="T46" fmla="*/ 3074 w 3636"/>
                <a:gd name="T47" fmla="*/ 3825 h 6673"/>
                <a:gd name="T48" fmla="*/ 2409 w 3636"/>
                <a:gd name="T49" fmla="*/ 3825 h 6673"/>
                <a:gd name="T50" fmla="*/ 2654 w 3636"/>
                <a:gd name="T51" fmla="*/ 6491 h 6673"/>
                <a:gd name="T52" fmla="*/ 2011 w 3636"/>
                <a:gd name="T53" fmla="*/ 5899 h 6673"/>
                <a:gd name="T54" fmla="*/ 1943 w 3636"/>
                <a:gd name="T55" fmla="*/ 5890 h 6673"/>
                <a:gd name="T56" fmla="*/ 846 w 3636"/>
                <a:gd name="T57" fmla="*/ 5048 h 6673"/>
                <a:gd name="T58" fmla="*/ 1007 w 3636"/>
                <a:gd name="T59" fmla="*/ 4481 h 6673"/>
                <a:gd name="T60" fmla="*/ 176 w 3636"/>
                <a:gd name="T61" fmla="*/ 3336 h 6673"/>
                <a:gd name="T62" fmla="*/ 1007 w 3636"/>
                <a:gd name="T63" fmla="*/ 2191 h 6673"/>
                <a:gd name="T64" fmla="*/ 912 w 3636"/>
                <a:gd name="T65" fmla="*/ 1957 h 6673"/>
                <a:gd name="T66" fmla="*/ 1836 w 3636"/>
                <a:gd name="T67" fmla="*/ 2202 h 6673"/>
                <a:gd name="T68" fmla="*/ 1836 w 3636"/>
                <a:gd name="T69" fmla="*/ 1537 h 6673"/>
                <a:gd name="T70" fmla="*/ 860 w 3636"/>
                <a:gd name="T71" fmla="*/ 1781 h 6673"/>
                <a:gd name="T72" fmla="*/ 1718 w 3636"/>
                <a:gd name="T73" fmla="*/ 753 h 6673"/>
                <a:gd name="T74" fmla="*/ 2011 w 3636"/>
                <a:gd name="T75" fmla="*/ 774 h 6673"/>
                <a:gd name="T76" fmla="*/ 2745 w 3636"/>
                <a:gd name="T77" fmla="*/ 176 h 6673"/>
                <a:gd name="T78" fmla="*/ 3460 w 3636"/>
                <a:gd name="T79" fmla="*/ 2761 h 6673"/>
                <a:gd name="T80" fmla="*/ 2585 w 3636"/>
                <a:gd name="T81" fmla="*/ 891 h 6673"/>
                <a:gd name="T82" fmla="*/ 2898 w 3636"/>
                <a:gd name="T83" fmla="*/ 891 h 6673"/>
                <a:gd name="T84" fmla="*/ 1836 w 3636"/>
                <a:gd name="T85" fmla="*/ 5136 h 6673"/>
                <a:gd name="T86" fmla="*/ 1836 w 3636"/>
                <a:gd name="T87" fmla="*/ 5449 h 6673"/>
                <a:gd name="T88" fmla="*/ 1836 w 3636"/>
                <a:gd name="T89" fmla="*/ 5136 h 6673"/>
                <a:gd name="T90" fmla="*/ 858 w 3636"/>
                <a:gd name="T91" fmla="*/ 3493 h 6673"/>
                <a:gd name="T92" fmla="*/ 858 w 3636"/>
                <a:gd name="T93" fmla="*/ 3180 h 6673"/>
                <a:gd name="T94" fmla="*/ 1680 w 3636"/>
                <a:gd name="T95" fmla="*/ 1869 h 6673"/>
                <a:gd name="T96" fmla="*/ 1993 w 3636"/>
                <a:gd name="T97" fmla="*/ 1869 h 6673"/>
                <a:gd name="T98" fmla="*/ 1680 w 3636"/>
                <a:gd name="T99" fmla="*/ 1869 h 6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36" h="6673">
                  <a:moveTo>
                    <a:pt x="2745" y="0"/>
                  </a:moveTo>
                  <a:cubicBezTo>
                    <a:pt x="2363" y="0"/>
                    <a:pt x="2030" y="240"/>
                    <a:pt x="1905" y="594"/>
                  </a:cubicBezTo>
                  <a:cubicBezTo>
                    <a:pt x="1842" y="582"/>
                    <a:pt x="1780" y="577"/>
                    <a:pt x="1718" y="577"/>
                  </a:cubicBezTo>
                  <a:cubicBezTo>
                    <a:pt x="1140" y="577"/>
                    <a:pt x="670" y="1047"/>
                    <a:pt x="670" y="1625"/>
                  </a:cubicBezTo>
                  <a:cubicBezTo>
                    <a:pt x="670" y="1799"/>
                    <a:pt x="713" y="1968"/>
                    <a:pt x="794" y="2120"/>
                  </a:cubicBezTo>
                  <a:cubicBezTo>
                    <a:pt x="315" y="2331"/>
                    <a:pt x="0" y="2807"/>
                    <a:pt x="0" y="3336"/>
                  </a:cubicBezTo>
                  <a:cubicBezTo>
                    <a:pt x="0" y="3866"/>
                    <a:pt x="315" y="4342"/>
                    <a:pt x="794" y="4553"/>
                  </a:cubicBezTo>
                  <a:cubicBezTo>
                    <a:pt x="713" y="4704"/>
                    <a:pt x="670" y="4874"/>
                    <a:pt x="670" y="5048"/>
                  </a:cubicBezTo>
                  <a:cubicBezTo>
                    <a:pt x="670" y="5626"/>
                    <a:pt x="1140" y="6096"/>
                    <a:pt x="1718" y="6096"/>
                  </a:cubicBezTo>
                  <a:cubicBezTo>
                    <a:pt x="1780" y="6096"/>
                    <a:pt x="1842" y="6090"/>
                    <a:pt x="1905" y="6079"/>
                  </a:cubicBezTo>
                  <a:cubicBezTo>
                    <a:pt x="2030" y="6432"/>
                    <a:pt x="2363" y="6673"/>
                    <a:pt x="2745" y="6673"/>
                  </a:cubicBezTo>
                  <a:cubicBezTo>
                    <a:pt x="3236" y="6673"/>
                    <a:pt x="3636" y="6273"/>
                    <a:pt x="3636" y="5781"/>
                  </a:cubicBezTo>
                  <a:cubicBezTo>
                    <a:pt x="3636" y="891"/>
                    <a:pt x="3636" y="891"/>
                    <a:pt x="3636" y="891"/>
                  </a:cubicBezTo>
                  <a:cubicBezTo>
                    <a:pt x="3636" y="400"/>
                    <a:pt x="3236" y="0"/>
                    <a:pt x="2745" y="0"/>
                  </a:cubicBezTo>
                  <a:close/>
                  <a:moveTo>
                    <a:pt x="2742" y="3982"/>
                  </a:moveTo>
                  <a:cubicBezTo>
                    <a:pt x="2655" y="3982"/>
                    <a:pt x="2585" y="3912"/>
                    <a:pt x="2585" y="3825"/>
                  </a:cubicBezTo>
                  <a:cubicBezTo>
                    <a:pt x="2585" y="3739"/>
                    <a:pt x="2655" y="3669"/>
                    <a:pt x="2742" y="3669"/>
                  </a:cubicBezTo>
                  <a:cubicBezTo>
                    <a:pt x="2828" y="3669"/>
                    <a:pt x="2898" y="3739"/>
                    <a:pt x="2898" y="3825"/>
                  </a:cubicBezTo>
                  <a:cubicBezTo>
                    <a:pt x="2898" y="3912"/>
                    <a:pt x="2828" y="3982"/>
                    <a:pt x="2742" y="3982"/>
                  </a:cubicBezTo>
                  <a:close/>
                  <a:moveTo>
                    <a:pt x="3460" y="2761"/>
                  </a:moveTo>
                  <a:cubicBezTo>
                    <a:pt x="2830" y="2761"/>
                    <a:pt x="2830" y="2761"/>
                    <a:pt x="2830" y="2761"/>
                  </a:cubicBezTo>
                  <a:cubicBezTo>
                    <a:pt x="2830" y="1212"/>
                    <a:pt x="2830" y="1212"/>
                    <a:pt x="2830" y="1212"/>
                  </a:cubicBezTo>
                  <a:cubicBezTo>
                    <a:pt x="2970" y="1173"/>
                    <a:pt x="3074" y="1044"/>
                    <a:pt x="3074" y="891"/>
                  </a:cubicBezTo>
                  <a:cubicBezTo>
                    <a:pt x="3074" y="708"/>
                    <a:pt x="2925" y="559"/>
                    <a:pt x="2742" y="559"/>
                  </a:cubicBezTo>
                  <a:cubicBezTo>
                    <a:pt x="2558" y="559"/>
                    <a:pt x="2409" y="708"/>
                    <a:pt x="2409" y="891"/>
                  </a:cubicBezTo>
                  <a:cubicBezTo>
                    <a:pt x="2409" y="1044"/>
                    <a:pt x="2513" y="1173"/>
                    <a:pt x="2654" y="1212"/>
                  </a:cubicBezTo>
                  <a:cubicBezTo>
                    <a:pt x="2654" y="2761"/>
                    <a:pt x="2654" y="2761"/>
                    <a:pt x="2654" y="2761"/>
                  </a:cubicBezTo>
                  <a:cubicBezTo>
                    <a:pt x="2322" y="2761"/>
                    <a:pt x="2322" y="2761"/>
                    <a:pt x="2322" y="2761"/>
                  </a:cubicBezTo>
                  <a:cubicBezTo>
                    <a:pt x="2035" y="2761"/>
                    <a:pt x="1797" y="2973"/>
                    <a:pt x="1755" y="3248"/>
                  </a:cubicBezTo>
                  <a:cubicBezTo>
                    <a:pt x="1179" y="3248"/>
                    <a:pt x="1179" y="3248"/>
                    <a:pt x="1179" y="3248"/>
                  </a:cubicBezTo>
                  <a:cubicBezTo>
                    <a:pt x="1140" y="3108"/>
                    <a:pt x="1011" y="3004"/>
                    <a:pt x="858" y="3004"/>
                  </a:cubicBezTo>
                  <a:cubicBezTo>
                    <a:pt x="675" y="3004"/>
                    <a:pt x="526" y="3153"/>
                    <a:pt x="526" y="3336"/>
                  </a:cubicBezTo>
                  <a:cubicBezTo>
                    <a:pt x="526" y="3520"/>
                    <a:pt x="675" y="3669"/>
                    <a:pt x="858" y="3669"/>
                  </a:cubicBezTo>
                  <a:cubicBezTo>
                    <a:pt x="1011" y="3669"/>
                    <a:pt x="1140" y="3565"/>
                    <a:pt x="1179" y="3424"/>
                  </a:cubicBezTo>
                  <a:cubicBezTo>
                    <a:pt x="1748" y="3424"/>
                    <a:pt x="1748" y="3424"/>
                    <a:pt x="1748" y="3424"/>
                  </a:cubicBezTo>
                  <a:cubicBezTo>
                    <a:pt x="1748" y="4972"/>
                    <a:pt x="1748" y="4972"/>
                    <a:pt x="1748" y="4972"/>
                  </a:cubicBezTo>
                  <a:cubicBezTo>
                    <a:pt x="1608" y="5010"/>
                    <a:pt x="1504" y="5139"/>
                    <a:pt x="1504" y="5292"/>
                  </a:cubicBezTo>
                  <a:cubicBezTo>
                    <a:pt x="1504" y="5476"/>
                    <a:pt x="1653" y="5625"/>
                    <a:pt x="1836" y="5625"/>
                  </a:cubicBezTo>
                  <a:cubicBezTo>
                    <a:pt x="2020" y="5625"/>
                    <a:pt x="2169" y="5476"/>
                    <a:pt x="2169" y="5292"/>
                  </a:cubicBezTo>
                  <a:cubicBezTo>
                    <a:pt x="2169" y="5139"/>
                    <a:pt x="2065" y="5010"/>
                    <a:pt x="1924" y="4972"/>
                  </a:cubicBezTo>
                  <a:cubicBezTo>
                    <a:pt x="1924" y="3335"/>
                    <a:pt x="1924" y="3335"/>
                    <a:pt x="1924" y="3335"/>
                  </a:cubicBezTo>
                  <a:cubicBezTo>
                    <a:pt x="1924" y="3116"/>
                    <a:pt x="2103" y="2937"/>
                    <a:pt x="2322" y="2937"/>
                  </a:cubicBezTo>
                  <a:cubicBezTo>
                    <a:pt x="2742" y="2937"/>
                    <a:pt x="2742" y="2937"/>
                    <a:pt x="2742" y="2937"/>
                  </a:cubicBezTo>
                  <a:cubicBezTo>
                    <a:pt x="3460" y="2937"/>
                    <a:pt x="3460" y="2937"/>
                    <a:pt x="3460" y="2937"/>
                  </a:cubicBezTo>
                  <a:cubicBezTo>
                    <a:pt x="3460" y="5781"/>
                    <a:pt x="3460" y="5781"/>
                    <a:pt x="3460" y="5781"/>
                  </a:cubicBezTo>
                  <a:cubicBezTo>
                    <a:pt x="3460" y="6147"/>
                    <a:pt x="3184" y="6449"/>
                    <a:pt x="2830" y="6491"/>
                  </a:cubicBezTo>
                  <a:cubicBezTo>
                    <a:pt x="2830" y="4146"/>
                    <a:pt x="2830" y="4146"/>
                    <a:pt x="2830" y="4146"/>
                  </a:cubicBezTo>
                  <a:cubicBezTo>
                    <a:pt x="2970" y="4107"/>
                    <a:pt x="3074" y="3978"/>
                    <a:pt x="3074" y="3825"/>
                  </a:cubicBezTo>
                  <a:cubicBezTo>
                    <a:pt x="3074" y="3642"/>
                    <a:pt x="2925" y="3493"/>
                    <a:pt x="2742" y="3493"/>
                  </a:cubicBezTo>
                  <a:cubicBezTo>
                    <a:pt x="2558" y="3493"/>
                    <a:pt x="2409" y="3642"/>
                    <a:pt x="2409" y="3825"/>
                  </a:cubicBezTo>
                  <a:cubicBezTo>
                    <a:pt x="2409" y="3978"/>
                    <a:pt x="2513" y="4107"/>
                    <a:pt x="2654" y="4146"/>
                  </a:cubicBezTo>
                  <a:cubicBezTo>
                    <a:pt x="2654" y="6491"/>
                    <a:pt x="2654" y="6491"/>
                    <a:pt x="2654" y="6491"/>
                  </a:cubicBezTo>
                  <a:cubicBezTo>
                    <a:pt x="2364" y="6454"/>
                    <a:pt x="2123" y="6243"/>
                    <a:pt x="2051" y="5954"/>
                  </a:cubicBezTo>
                  <a:cubicBezTo>
                    <a:pt x="2046" y="5931"/>
                    <a:pt x="2031" y="5911"/>
                    <a:pt x="2011" y="5899"/>
                  </a:cubicBezTo>
                  <a:cubicBezTo>
                    <a:pt x="1997" y="5891"/>
                    <a:pt x="1981" y="5887"/>
                    <a:pt x="1966" y="5887"/>
                  </a:cubicBezTo>
                  <a:cubicBezTo>
                    <a:pt x="1958" y="5887"/>
                    <a:pt x="1951" y="5888"/>
                    <a:pt x="1943" y="5890"/>
                  </a:cubicBezTo>
                  <a:cubicBezTo>
                    <a:pt x="1867" y="5910"/>
                    <a:pt x="1792" y="5920"/>
                    <a:pt x="1718" y="5920"/>
                  </a:cubicBezTo>
                  <a:cubicBezTo>
                    <a:pt x="1237" y="5920"/>
                    <a:pt x="846" y="5529"/>
                    <a:pt x="846" y="5048"/>
                  </a:cubicBezTo>
                  <a:cubicBezTo>
                    <a:pt x="846" y="4872"/>
                    <a:pt x="898" y="4703"/>
                    <a:pt x="996" y="4559"/>
                  </a:cubicBezTo>
                  <a:cubicBezTo>
                    <a:pt x="1012" y="4536"/>
                    <a:pt x="1015" y="4507"/>
                    <a:pt x="1007" y="4481"/>
                  </a:cubicBezTo>
                  <a:cubicBezTo>
                    <a:pt x="998" y="4456"/>
                    <a:pt x="978" y="4435"/>
                    <a:pt x="952" y="4426"/>
                  </a:cubicBezTo>
                  <a:cubicBezTo>
                    <a:pt x="488" y="4265"/>
                    <a:pt x="176" y="3827"/>
                    <a:pt x="176" y="3336"/>
                  </a:cubicBezTo>
                  <a:cubicBezTo>
                    <a:pt x="176" y="2846"/>
                    <a:pt x="488" y="2408"/>
                    <a:pt x="952" y="2247"/>
                  </a:cubicBezTo>
                  <a:cubicBezTo>
                    <a:pt x="978" y="2238"/>
                    <a:pt x="998" y="2217"/>
                    <a:pt x="1007" y="2191"/>
                  </a:cubicBezTo>
                  <a:cubicBezTo>
                    <a:pt x="1015" y="2165"/>
                    <a:pt x="1012" y="2137"/>
                    <a:pt x="996" y="2114"/>
                  </a:cubicBezTo>
                  <a:cubicBezTo>
                    <a:pt x="962" y="2065"/>
                    <a:pt x="934" y="2012"/>
                    <a:pt x="912" y="1957"/>
                  </a:cubicBezTo>
                  <a:cubicBezTo>
                    <a:pt x="1516" y="1957"/>
                    <a:pt x="1516" y="1957"/>
                    <a:pt x="1516" y="1957"/>
                  </a:cubicBezTo>
                  <a:cubicBezTo>
                    <a:pt x="1554" y="2098"/>
                    <a:pt x="1683" y="2202"/>
                    <a:pt x="1836" y="2202"/>
                  </a:cubicBezTo>
                  <a:cubicBezTo>
                    <a:pt x="2020" y="2202"/>
                    <a:pt x="2169" y="2053"/>
                    <a:pt x="2169" y="1869"/>
                  </a:cubicBezTo>
                  <a:cubicBezTo>
                    <a:pt x="2169" y="1686"/>
                    <a:pt x="2020" y="1537"/>
                    <a:pt x="1836" y="1537"/>
                  </a:cubicBezTo>
                  <a:cubicBezTo>
                    <a:pt x="1683" y="1537"/>
                    <a:pt x="1554" y="1641"/>
                    <a:pt x="1516" y="1781"/>
                  </a:cubicBezTo>
                  <a:cubicBezTo>
                    <a:pt x="860" y="1781"/>
                    <a:pt x="860" y="1781"/>
                    <a:pt x="860" y="1781"/>
                  </a:cubicBezTo>
                  <a:cubicBezTo>
                    <a:pt x="851" y="1730"/>
                    <a:pt x="846" y="1678"/>
                    <a:pt x="846" y="1625"/>
                  </a:cubicBezTo>
                  <a:cubicBezTo>
                    <a:pt x="846" y="1144"/>
                    <a:pt x="1237" y="753"/>
                    <a:pt x="1718" y="753"/>
                  </a:cubicBezTo>
                  <a:cubicBezTo>
                    <a:pt x="1792" y="753"/>
                    <a:pt x="1867" y="763"/>
                    <a:pt x="1943" y="783"/>
                  </a:cubicBezTo>
                  <a:cubicBezTo>
                    <a:pt x="1966" y="789"/>
                    <a:pt x="1990" y="786"/>
                    <a:pt x="2011" y="774"/>
                  </a:cubicBezTo>
                  <a:cubicBezTo>
                    <a:pt x="2031" y="762"/>
                    <a:pt x="2046" y="742"/>
                    <a:pt x="2051" y="719"/>
                  </a:cubicBezTo>
                  <a:cubicBezTo>
                    <a:pt x="2130" y="400"/>
                    <a:pt x="2416" y="176"/>
                    <a:pt x="2745" y="176"/>
                  </a:cubicBezTo>
                  <a:cubicBezTo>
                    <a:pt x="3139" y="176"/>
                    <a:pt x="3460" y="497"/>
                    <a:pt x="3460" y="891"/>
                  </a:cubicBezTo>
                  <a:lnTo>
                    <a:pt x="3460" y="2761"/>
                  </a:lnTo>
                  <a:close/>
                  <a:moveTo>
                    <a:pt x="2742" y="1048"/>
                  </a:moveTo>
                  <a:cubicBezTo>
                    <a:pt x="2655" y="1048"/>
                    <a:pt x="2585" y="978"/>
                    <a:pt x="2585" y="891"/>
                  </a:cubicBezTo>
                  <a:cubicBezTo>
                    <a:pt x="2585" y="805"/>
                    <a:pt x="2655" y="735"/>
                    <a:pt x="2742" y="735"/>
                  </a:cubicBezTo>
                  <a:cubicBezTo>
                    <a:pt x="2828" y="735"/>
                    <a:pt x="2898" y="805"/>
                    <a:pt x="2898" y="891"/>
                  </a:cubicBezTo>
                  <a:cubicBezTo>
                    <a:pt x="2898" y="978"/>
                    <a:pt x="2828" y="1048"/>
                    <a:pt x="2742" y="1048"/>
                  </a:cubicBezTo>
                  <a:close/>
                  <a:moveTo>
                    <a:pt x="1836" y="5136"/>
                  </a:moveTo>
                  <a:cubicBezTo>
                    <a:pt x="1923" y="5136"/>
                    <a:pt x="1993" y="5206"/>
                    <a:pt x="1993" y="5292"/>
                  </a:cubicBezTo>
                  <a:cubicBezTo>
                    <a:pt x="1993" y="5379"/>
                    <a:pt x="1923" y="5449"/>
                    <a:pt x="1836" y="5449"/>
                  </a:cubicBezTo>
                  <a:cubicBezTo>
                    <a:pt x="1750" y="5449"/>
                    <a:pt x="1680" y="5379"/>
                    <a:pt x="1680" y="5292"/>
                  </a:cubicBezTo>
                  <a:cubicBezTo>
                    <a:pt x="1680" y="5206"/>
                    <a:pt x="1750" y="5136"/>
                    <a:pt x="1836" y="5136"/>
                  </a:cubicBezTo>
                  <a:close/>
                  <a:moveTo>
                    <a:pt x="1015" y="3336"/>
                  </a:moveTo>
                  <a:cubicBezTo>
                    <a:pt x="1015" y="3423"/>
                    <a:pt x="945" y="3493"/>
                    <a:pt x="858" y="3493"/>
                  </a:cubicBezTo>
                  <a:cubicBezTo>
                    <a:pt x="772" y="3493"/>
                    <a:pt x="702" y="3423"/>
                    <a:pt x="702" y="3336"/>
                  </a:cubicBezTo>
                  <a:cubicBezTo>
                    <a:pt x="702" y="3250"/>
                    <a:pt x="772" y="3180"/>
                    <a:pt x="858" y="3180"/>
                  </a:cubicBezTo>
                  <a:cubicBezTo>
                    <a:pt x="945" y="3180"/>
                    <a:pt x="1015" y="3250"/>
                    <a:pt x="1015" y="3336"/>
                  </a:cubicBezTo>
                  <a:close/>
                  <a:moveTo>
                    <a:pt x="1680" y="1869"/>
                  </a:moveTo>
                  <a:cubicBezTo>
                    <a:pt x="1680" y="1783"/>
                    <a:pt x="1750" y="1713"/>
                    <a:pt x="1836" y="1713"/>
                  </a:cubicBezTo>
                  <a:cubicBezTo>
                    <a:pt x="1923" y="1713"/>
                    <a:pt x="1993" y="1783"/>
                    <a:pt x="1993" y="1869"/>
                  </a:cubicBezTo>
                  <a:cubicBezTo>
                    <a:pt x="1993" y="1956"/>
                    <a:pt x="1923" y="2026"/>
                    <a:pt x="1836" y="2026"/>
                  </a:cubicBezTo>
                  <a:cubicBezTo>
                    <a:pt x="1750" y="2026"/>
                    <a:pt x="1680" y="1956"/>
                    <a:pt x="1680" y="18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522672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51020" y="383875"/>
            <a:ext cx="11067892" cy="1292526"/>
          </a:xfrm>
        </p:spPr>
        <p:txBody>
          <a:bodyPr/>
          <a:lstStyle>
            <a:lvl1pPr>
              <a:lnSpc>
                <a:spcPct val="100000"/>
              </a:lnSpc>
              <a:defRPr sz="3600">
                <a:solidFill>
                  <a:schemeClr val="tx2"/>
                </a:solidFill>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551020" y="3429000"/>
            <a:ext cx="1097280" cy="8567737"/>
          </a:xfrm>
        </p:spPr>
        <p:txBody>
          <a:bodyPr/>
          <a:lstStyle>
            <a:lvl1pPr defTabSz="1161288">
              <a:spcBef>
                <a:spcPts val="0"/>
              </a:spcBef>
              <a:spcAft>
                <a:spcPts val="1800"/>
              </a:spcAft>
              <a:defRPr sz="6400">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endParaRPr lang="en-US" dirty="0"/>
          </a:p>
        </p:txBody>
      </p:sp>
      <p:sp>
        <p:nvSpPr>
          <p:cNvPr id="9" name="Text Placeholder 6">
            <a:extLst>
              <a:ext uri="{FF2B5EF4-FFF2-40B4-BE49-F238E27FC236}">
                <a16:creationId xmlns:a16="http://schemas.microsoft.com/office/drawing/2014/main" id="{79EEE1D6-6B7E-76B8-7CD3-AF36ED0688CE}"/>
              </a:ext>
            </a:extLst>
          </p:cNvPr>
          <p:cNvSpPr>
            <a:spLocks noGrp="1"/>
          </p:cNvSpPr>
          <p:nvPr>
            <p:ph type="body" sz="quarter" idx="11"/>
          </p:nvPr>
        </p:nvSpPr>
        <p:spPr>
          <a:xfrm>
            <a:off x="2041661" y="3429000"/>
            <a:ext cx="9577251" cy="8567737"/>
          </a:xfrm>
        </p:spPr>
        <p:txBody>
          <a:bodyPr/>
          <a:lstStyle>
            <a:lvl1pPr defTabSz="1161288">
              <a:spcBef>
                <a:spcPts val="0"/>
              </a:spcBef>
              <a:spcAft>
                <a:spcPts val="1800"/>
              </a:spcAft>
              <a:defRPr sz="6400">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endParaRPr lang="en-US" dirty="0"/>
          </a:p>
        </p:txBody>
      </p:sp>
      <p:sp>
        <p:nvSpPr>
          <p:cNvPr id="5" name="Footer Placeholder 1">
            <a:extLst>
              <a:ext uri="{FF2B5EF4-FFF2-40B4-BE49-F238E27FC236}">
                <a16:creationId xmlns:a16="http://schemas.microsoft.com/office/drawing/2014/main" id="{3FA6A4E4-9CC1-7010-E902-B213741D098B}"/>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Freeform: Shape 2">
            <a:extLst>
              <a:ext uri="{FF2B5EF4-FFF2-40B4-BE49-F238E27FC236}">
                <a16:creationId xmlns:a16="http://schemas.microsoft.com/office/drawing/2014/main" id="{67AFA234-9EB2-81ED-6BF3-392ADD6E072B}"/>
              </a:ext>
            </a:extLst>
          </p:cNvPr>
          <p:cNvSpPr>
            <a:spLocks noChangeAspect="1"/>
          </p:cNvSpPr>
          <p:nvPr userDrawn="1"/>
        </p:nvSpPr>
        <p:spPr>
          <a:xfrm rot="10800000">
            <a:off x="18279846" y="4905059"/>
            <a:ext cx="2743200" cy="2743200"/>
          </a:xfrm>
          <a:custGeom>
            <a:avLst/>
            <a:gdLst>
              <a:gd name="connsiteX0" fmla="*/ 716288 w 1432576"/>
              <a:gd name="connsiteY0" fmla="*/ 1432576 h 1432576"/>
              <a:gd name="connsiteX1" fmla="*/ 716288 w 1432576"/>
              <a:gd name="connsiteY1" fmla="*/ 0 h 1432576"/>
              <a:gd name="connsiteX2" fmla="*/ 1432576 w 1432576"/>
              <a:gd name="connsiteY2" fmla="*/ 716288 h 1432576"/>
              <a:gd name="connsiteX3" fmla="*/ 716288 w 1432576"/>
              <a:gd name="connsiteY3" fmla="*/ 1432576 h 1432576"/>
              <a:gd name="connsiteX4" fmla="*/ 0 w 1432576"/>
              <a:gd name="connsiteY4" fmla="*/ 1432576 h 1432576"/>
              <a:gd name="connsiteX5" fmla="*/ 0 w 1432576"/>
              <a:gd name="connsiteY5" fmla="*/ 0 h 1432576"/>
              <a:gd name="connsiteX6" fmla="*/ 716288 w 1432576"/>
              <a:gd name="connsiteY6" fmla="*/ 716288 h 1432576"/>
              <a:gd name="connsiteX7" fmla="*/ 0 w 1432576"/>
              <a:gd name="connsiteY7" fmla="*/ 1432576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2576" h="1432576">
                <a:moveTo>
                  <a:pt x="716288" y="1432576"/>
                </a:moveTo>
                <a:lnTo>
                  <a:pt x="716288" y="0"/>
                </a:lnTo>
                <a:lnTo>
                  <a:pt x="1432576" y="716288"/>
                </a:lnTo>
                <a:lnTo>
                  <a:pt x="716288" y="1432576"/>
                </a:lnTo>
                <a:close/>
                <a:moveTo>
                  <a:pt x="0" y="1432576"/>
                </a:moveTo>
                <a:lnTo>
                  <a:pt x="0" y="0"/>
                </a:lnTo>
                <a:lnTo>
                  <a:pt x="716288" y="716288"/>
                </a:lnTo>
                <a:lnTo>
                  <a:pt x="0" y="1432576"/>
                </a:lnTo>
                <a:close/>
              </a:path>
            </a:pathLst>
          </a:custGeom>
          <a:solidFill>
            <a:schemeClr val="accent6"/>
          </a:solidFill>
          <a:ln w="7342" cap="flat">
            <a:noFill/>
            <a:prstDash val="solid"/>
            <a:miter/>
          </a:ln>
        </p:spPr>
        <p:txBody>
          <a:bodyPr rtlCol="0" anchor="ctr"/>
          <a:lstStyle/>
          <a:p>
            <a:endParaRPr lang="uk-UA"/>
          </a:p>
        </p:txBody>
      </p:sp>
      <p:sp>
        <p:nvSpPr>
          <p:cNvPr id="6" name="Graphic 53">
            <a:extLst>
              <a:ext uri="{FF2B5EF4-FFF2-40B4-BE49-F238E27FC236}">
                <a16:creationId xmlns:a16="http://schemas.microsoft.com/office/drawing/2014/main" id="{AE68EB12-09B4-4390-1746-9E1CAECB3D74}"/>
              </a:ext>
            </a:extLst>
          </p:cNvPr>
          <p:cNvSpPr>
            <a:spLocks noChangeAspect="1"/>
          </p:cNvSpPr>
          <p:nvPr userDrawn="1"/>
        </p:nvSpPr>
        <p:spPr>
          <a:xfrm>
            <a:off x="14188966" y="11767915"/>
            <a:ext cx="1371600" cy="1371600"/>
          </a:xfrm>
          <a:custGeom>
            <a:avLst/>
            <a:gdLst>
              <a:gd name="connsiteX0" fmla="*/ 928688 w 1857375"/>
              <a:gd name="connsiteY0" fmla="*/ 1857375 h 1857375"/>
              <a:gd name="connsiteX1" fmla="*/ 0 w 1857375"/>
              <a:gd name="connsiteY1" fmla="*/ 928688 h 1857375"/>
              <a:gd name="connsiteX2" fmla="*/ 0 w 1857375"/>
              <a:gd name="connsiteY2" fmla="*/ 1857375 h 1857375"/>
              <a:gd name="connsiteX3" fmla="*/ 928688 w 1857375"/>
              <a:gd name="connsiteY3" fmla="*/ 1857375 h 1857375"/>
              <a:gd name="connsiteX4" fmla="*/ 928688 w 1857375"/>
              <a:gd name="connsiteY4" fmla="*/ 1857375 h 1857375"/>
              <a:gd name="connsiteX5" fmla="*/ 1857375 w 1857375"/>
              <a:gd name="connsiteY5" fmla="*/ 928688 h 1857375"/>
              <a:gd name="connsiteX6" fmla="*/ 1857375 w 1857375"/>
              <a:gd name="connsiteY6" fmla="*/ 1857375 h 1857375"/>
              <a:gd name="connsiteX7" fmla="*/ 928688 w 1857375"/>
              <a:gd name="connsiteY7" fmla="*/ 1857375 h 1857375"/>
              <a:gd name="connsiteX8" fmla="*/ 1857375 w 1857375"/>
              <a:gd name="connsiteY8" fmla="*/ 0 h 1857375"/>
              <a:gd name="connsiteX9" fmla="*/ 1857375 w 1857375"/>
              <a:gd name="connsiteY9" fmla="*/ 928688 h 1857375"/>
              <a:gd name="connsiteX10" fmla="*/ 928688 w 1857375"/>
              <a:gd name="connsiteY10" fmla="*/ 0 h 1857375"/>
              <a:gd name="connsiteX11" fmla="*/ 0 w 1857375"/>
              <a:gd name="connsiteY11" fmla="*/ 928688 h 1857375"/>
              <a:gd name="connsiteX12" fmla="*/ 0 w 1857375"/>
              <a:gd name="connsiteY12" fmla="*/ 0 h 1857375"/>
              <a:gd name="connsiteX13" fmla="*/ 928688 w 1857375"/>
              <a:gd name="connsiteY13" fmla="*/ 0 h 1857375"/>
              <a:gd name="connsiteX14" fmla="*/ 928688 w 1857375"/>
              <a:gd name="connsiteY14" fmla="*/ 0 h 1857375"/>
              <a:gd name="connsiteX15" fmla="*/ 1857375 w 1857375"/>
              <a:gd name="connsiteY15" fmla="*/ 0 h 1857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57375" h="1857375">
                <a:moveTo>
                  <a:pt x="928688" y="1857375"/>
                </a:moveTo>
                <a:lnTo>
                  <a:pt x="0" y="928688"/>
                </a:lnTo>
                <a:lnTo>
                  <a:pt x="0" y="1857375"/>
                </a:lnTo>
                <a:lnTo>
                  <a:pt x="928688" y="1857375"/>
                </a:lnTo>
                <a:close/>
                <a:moveTo>
                  <a:pt x="928688" y="1857375"/>
                </a:moveTo>
                <a:lnTo>
                  <a:pt x="1857375" y="928688"/>
                </a:lnTo>
                <a:lnTo>
                  <a:pt x="1857375" y="1857375"/>
                </a:lnTo>
                <a:lnTo>
                  <a:pt x="928688" y="1857375"/>
                </a:lnTo>
                <a:close/>
                <a:moveTo>
                  <a:pt x="1857375" y="0"/>
                </a:moveTo>
                <a:lnTo>
                  <a:pt x="1857375" y="928688"/>
                </a:lnTo>
                <a:lnTo>
                  <a:pt x="928688" y="0"/>
                </a:lnTo>
                <a:lnTo>
                  <a:pt x="0" y="928688"/>
                </a:lnTo>
                <a:lnTo>
                  <a:pt x="0" y="0"/>
                </a:lnTo>
                <a:lnTo>
                  <a:pt x="928688" y="0"/>
                </a:lnTo>
                <a:lnTo>
                  <a:pt x="928688" y="0"/>
                </a:lnTo>
                <a:lnTo>
                  <a:pt x="1857375" y="0"/>
                </a:lnTo>
                <a:close/>
              </a:path>
            </a:pathLst>
          </a:custGeom>
          <a:solidFill>
            <a:srgbClr val="08BDBA"/>
          </a:solidFill>
          <a:ln w="9525" cap="flat">
            <a:noFill/>
            <a:prstDash val="solid"/>
            <a:miter/>
          </a:ln>
        </p:spPr>
        <p:txBody>
          <a:bodyPr rtlCol="0" anchor="ctr"/>
          <a:lstStyle/>
          <a:p>
            <a:endParaRPr lang="uk-UA" dirty="0"/>
          </a:p>
        </p:txBody>
      </p:sp>
      <p:sp>
        <p:nvSpPr>
          <p:cNvPr id="8" name="Freeform: Shape 7">
            <a:extLst>
              <a:ext uri="{FF2B5EF4-FFF2-40B4-BE49-F238E27FC236}">
                <a16:creationId xmlns:a16="http://schemas.microsoft.com/office/drawing/2014/main" id="{4B4C5853-D720-A66C-60C1-74AF8617E53C}"/>
              </a:ext>
            </a:extLst>
          </p:cNvPr>
          <p:cNvSpPr>
            <a:spLocks noChangeAspect="1"/>
          </p:cNvSpPr>
          <p:nvPr userDrawn="1"/>
        </p:nvSpPr>
        <p:spPr>
          <a:xfrm>
            <a:off x="18279846" y="7653115"/>
            <a:ext cx="5486400" cy="5486400"/>
          </a:xfrm>
          <a:custGeom>
            <a:avLst/>
            <a:gdLst>
              <a:gd name="connsiteX0" fmla="*/ 210111 w 1432576"/>
              <a:gd name="connsiteY0" fmla="*/ 926399 h 1432576"/>
              <a:gd name="connsiteX1" fmla="*/ 0 w 1432576"/>
              <a:gd name="connsiteY1" fmla="*/ 1432576 h 1432576"/>
              <a:gd name="connsiteX2" fmla="*/ 716288 w 1432576"/>
              <a:gd name="connsiteY2" fmla="*/ 1432576 h 1432576"/>
              <a:gd name="connsiteX3" fmla="*/ 1432576 w 1432576"/>
              <a:gd name="connsiteY3" fmla="*/ 1432576 h 1432576"/>
              <a:gd name="connsiteX4" fmla="*/ 1222465 w 1432576"/>
              <a:gd name="connsiteY4" fmla="*/ 926399 h 1432576"/>
              <a:gd name="connsiteX5" fmla="*/ 716288 w 1432576"/>
              <a:gd name="connsiteY5" fmla="*/ 716288 h 1432576"/>
              <a:gd name="connsiteX6" fmla="*/ 210111 w 1432576"/>
              <a:gd name="connsiteY6" fmla="*/ 926399 h 1432576"/>
              <a:gd name="connsiteX7" fmla="*/ 210111 w 1432576"/>
              <a:gd name="connsiteY7" fmla="*/ 506912 h 1432576"/>
              <a:gd name="connsiteX8" fmla="*/ 0 w 1432576"/>
              <a:gd name="connsiteY8" fmla="*/ 0 h 1432576"/>
              <a:gd name="connsiteX9" fmla="*/ 716288 w 1432576"/>
              <a:gd name="connsiteY9" fmla="*/ 0 h 1432576"/>
              <a:gd name="connsiteX10" fmla="*/ 1432576 w 1432576"/>
              <a:gd name="connsiteY10" fmla="*/ 0 h 1432576"/>
              <a:gd name="connsiteX11" fmla="*/ 1222465 w 1432576"/>
              <a:gd name="connsiteY11" fmla="*/ 506177 h 1432576"/>
              <a:gd name="connsiteX12" fmla="*/ 716288 w 1432576"/>
              <a:gd name="connsiteY12" fmla="*/ 716288 h 1432576"/>
              <a:gd name="connsiteX13" fmla="*/ 210111 w 1432576"/>
              <a:gd name="connsiteY13" fmla="*/ 506912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2576">
                <a:moveTo>
                  <a:pt x="210111" y="926399"/>
                </a:moveTo>
                <a:cubicBezTo>
                  <a:pt x="75669" y="1060841"/>
                  <a:pt x="0" y="1243035"/>
                  <a:pt x="0" y="1432576"/>
                </a:cubicBezTo>
                <a:lnTo>
                  <a:pt x="716288" y="1432576"/>
                </a:lnTo>
                <a:lnTo>
                  <a:pt x="1432576" y="1432576"/>
                </a:lnTo>
                <a:cubicBezTo>
                  <a:pt x="1432576" y="1242301"/>
                  <a:pt x="1356907" y="1060106"/>
                  <a:pt x="1222465" y="926399"/>
                </a:cubicBezTo>
                <a:cubicBezTo>
                  <a:pt x="1088023" y="792692"/>
                  <a:pt x="905829" y="716288"/>
                  <a:pt x="716288" y="716288"/>
                </a:cubicBezTo>
                <a:cubicBezTo>
                  <a:pt x="526747" y="716288"/>
                  <a:pt x="343818" y="791957"/>
                  <a:pt x="210111" y="926399"/>
                </a:cubicBezTo>
                <a:close/>
                <a:moveTo>
                  <a:pt x="210111" y="506912"/>
                </a:moveTo>
                <a:cubicBezTo>
                  <a:pt x="75669" y="372470"/>
                  <a:pt x="0" y="190276"/>
                  <a:pt x="0" y="0"/>
                </a:cubicBezTo>
                <a:lnTo>
                  <a:pt x="716288" y="0"/>
                </a:lnTo>
                <a:lnTo>
                  <a:pt x="1432576" y="0"/>
                </a:lnTo>
                <a:cubicBezTo>
                  <a:pt x="1432576" y="190276"/>
                  <a:pt x="1356907" y="372470"/>
                  <a:pt x="1222465" y="506177"/>
                </a:cubicBezTo>
                <a:cubicBezTo>
                  <a:pt x="1088023" y="639884"/>
                  <a:pt x="905829" y="716288"/>
                  <a:pt x="716288" y="716288"/>
                </a:cubicBezTo>
                <a:cubicBezTo>
                  <a:pt x="526747" y="716288"/>
                  <a:pt x="343818" y="641353"/>
                  <a:pt x="210111" y="506912"/>
                </a:cubicBezTo>
                <a:close/>
              </a:path>
            </a:pathLst>
          </a:custGeom>
          <a:solidFill>
            <a:srgbClr val="82CFFF"/>
          </a:solidFill>
          <a:ln w="7342" cap="flat">
            <a:noFill/>
            <a:prstDash val="solid"/>
            <a:miter/>
          </a:ln>
        </p:spPr>
        <p:txBody>
          <a:bodyPr rtlCol="0" anchor="ctr"/>
          <a:lstStyle/>
          <a:p>
            <a:endParaRPr lang="uk-UA"/>
          </a:p>
        </p:txBody>
      </p:sp>
      <p:sp>
        <p:nvSpPr>
          <p:cNvPr id="10" name="Freeform: Shape 9">
            <a:extLst>
              <a:ext uri="{FF2B5EF4-FFF2-40B4-BE49-F238E27FC236}">
                <a16:creationId xmlns:a16="http://schemas.microsoft.com/office/drawing/2014/main" id="{DFFD3785-A942-17C5-1BEA-DCC78BF3ED3E}"/>
              </a:ext>
            </a:extLst>
          </p:cNvPr>
          <p:cNvSpPr>
            <a:spLocks noChangeAspect="1"/>
          </p:cNvSpPr>
          <p:nvPr userDrawn="1"/>
        </p:nvSpPr>
        <p:spPr>
          <a:xfrm>
            <a:off x="15564715" y="7629209"/>
            <a:ext cx="2743200" cy="2731192"/>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chemeClr val="accent2"/>
          </a:solidFill>
          <a:ln w="7342" cap="flat">
            <a:noFill/>
            <a:prstDash val="solid"/>
            <a:miter/>
          </a:ln>
        </p:spPr>
        <p:txBody>
          <a:bodyPr rtlCol="0" anchor="ctr"/>
          <a:lstStyle/>
          <a:p>
            <a:endParaRPr lang="uk-UA"/>
          </a:p>
        </p:txBody>
      </p:sp>
      <p:sp>
        <p:nvSpPr>
          <p:cNvPr id="19" name="Graphic 59">
            <a:extLst>
              <a:ext uri="{FF2B5EF4-FFF2-40B4-BE49-F238E27FC236}">
                <a16:creationId xmlns:a16="http://schemas.microsoft.com/office/drawing/2014/main" id="{7DE7B692-96B2-5293-BEEF-D054C7BC441F}"/>
              </a:ext>
            </a:extLst>
          </p:cNvPr>
          <p:cNvSpPr>
            <a:spLocks noChangeAspect="1"/>
          </p:cNvSpPr>
          <p:nvPr userDrawn="1"/>
        </p:nvSpPr>
        <p:spPr>
          <a:xfrm rot="10800000">
            <a:off x="12817366" y="10410382"/>
            <a:ext cx="1371600" cy="1357533"/>
          </a:xfrm>
          <a:custGeom>
            <a:avLst/>
            <a:gdLst>
              <a:gd name="connsiteX0" fmla="*/ 928688 w 1857375"/>
              <a:gd name="connsiteY0" fmla="*/ 0 h 1838325"/>
              <a:gd name="connsiteX1" fmla="*/ 928688 w 1857375"/>
              <a:gd name="connsiteY1" fmla="*/ 0 h 1838325"/>
              <a:gd name="connsiteX2" fmla="*/ 0 w 1857375"/>
              <a:gd name="connsiteY2" fmla="*/ 0 h 1838325"/>
              <a:gd name="connsiteX3" fmla="*/ 928688 w 1857375"/>
              <a:gd name="connsiteY3" fmla="*/ 919163 h 1838325"/>
              <a:gd name="connsiteX4" fmla="*/ 0 w 1857375"/>
              <a:gd name="connsiteY4" fmla="*/ 1838325 h 1838325"/>
              <a:gd name="connsiteX5" fmla="*/ 928688 w 1857375"/>
              <a:gd name="connsiteY5" fmla="*/ 1838325 h 1838325"/>
              <a:gd name="connsiteX6" fmla="*/ 928688 w 1857375"/>
              <a:gd name="connsiteY6" fmla="*/ 1838325 h 1838325"/>
              <a:gd name="connsiteX7" fmla="*/ 1857375 w 1857375"/>
              <a:gd name="connsiteY7" fmla="*/ 919163 h 1838325"/>
              <a:gd name="connsiteX8" fmla="*/ 928688 w 1857375"/>
              <a:gd name="connsiteY8" fmla="*/ 919163 h 1838325"/>
              <a:gd name="connsiteX9" fmla="*/ 928688 w 1857375"/>
              <a:gd name="connsiteY9" fmla="*/ 919163 h 1838325"/>
              <a:gd name="connsiteX10" fmla="*/ 1857375 w 1857375"/>
              <a:gd name="connsiteY10" fmla="*/ 919163 h 1838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7375" h="1838325">
                <a:moveTo>
                  <a:pt x="928688" y="0"/>
                </a:moveTo>
                <a:lnTo>
                  <a:pt x="928688" y="0"/>
                </a:lnTo>
                <a:lnTo>
                  <a:pt x="0" y="0"/>
                </a:lnTo>
                <a:lnTo>
                  <a:pt x="928688" y="919163"/>
                </a:lnTo>
                <a:lnTo>
                  <a:pt x="0" y="1838325"/>
                </a:lnTo>
                <a:lnTo>
                  <a:pt x="928688" y="1838325"/>
                </a:lnTo>
                <a:lnTo>
                  <a:pt x="928688" y="1838325"/>
                </a:lnTo>
                <a:lnTo>
                  <a:pt x="1857375" y="919163"/>
                </a:lnTo>
                <a:lnTo>
                  <a:pt x="928688" y="919163"/>
                </a:lnTo>
                <a:lnTo>
                  <a:pt x="928688" y="919163"/>
                </a:lnTo>
                <a:lnTo>
                  <a:pt x="1857375" y="919163"/>
                </a:lnTo>
                <a:close/>
              </a:path>
            </a:pathLst>
          </a:custGeom>
          <a:solidFill>
            <a:srgbClr val="D02670"/>
          </a:solidFill>
          <a:ln w="9525" cap="flat">
            <a:noFill/>
            <a:prstDash val="solid"/>
            <a:miter/>
          </a:ln>
        </p:spPr>
        <p:txBody>
          <a:bodyPr rtlCol="0" anchor="ctr"/>
          <a:lstStyle/>
          <a:p>
            <a:endParaRPr lang="uk-UA"/>
          </a:p>
        </p:txBody>
      </p:sp>
      <p:sp>
        <p:nvSpPr>
          <p:cNvPr id="21" name="Freeform: Shape 20">
            <a:extLst>
              <a:ext uri="{FF2B5EF4-FFF2-40B4-BE49-F238E27FC236}">
                <a16:creationId xmlns:a16="http://schemas.microsoft.com/office/drawing/2014/main" id="{280B4A65-2EBB-7BF8-14F1-542EE5DA6A8D}"/>
              </a:ext>
            </a:extLst>
          </p:cNvPr>
          <p:cNvSpPr>
            <a:spLocks noChangeAspect="1"/>
          </p:cNvSpPr>
          <p:nvPr userDrawn="1"/>
        </p:nvSpPr>
        <p:spPr>
          <a:xfrm>
            <a:off x="21023046" y="2165655"/>
            <a:ext cx="2743200" cy="2743200"/>
          </a:xfrm>
          <a:custGeom>
            <a:avLst/>
            <a:gdLst>
              <a:gd name="connsiteX0" fmla="*/ 1231011 w 2462022"/>
              <a:gd name="connsiteY0" fmla="*/ 2462022 h 2462022"/>
              <a:gd name="connsiteX1" fmla="*/ 0 w 2462022"/>
              <a:gd name="connsiteY1" fmla="*/ 1231011 h 2462022"/>
              <a:gd name="connsiteX2" fmla="*/ 1231011 w 2462022"/>
              <a:gd name="connsiteY2" fmla="*/ 0 h 2462022"/>
              <a:gd name="connsiteX3" fmla="*/ 2462022 w 2462022"/>
              <a:gd name="connsiteY3" fmla="*/ 1231011 h 2462022"/>
              <a:gd name="connsiteX4" fmla="*/ 1231011 w 2462022"/>
              <a:gd name="connsiteY4" fmla="*/ 2462022 h 2462022"/>
              <a:gd name="connsiteX5" fmla="*/ 1183434 w 2462022"/>
              <a:gd name="connsiteY5" fmla="*/ 62665 h 2462022"/>
              <a:gd name="connsiteX6" fmla="*/ 61722 w 2462022"/>
              <a:gd name="connsiteY6" fmla="*/ 1231011 h 2462022"/>
              <a:gd name="connsiteX7" fmla="*/ 1200150 w 2462022"/>
              <a:gd name="connsiteY7" fmla="*/ 2399957 h 2462022"/>
              <a:gd name="connsiteX8" fmla="*/ 1200150 w 2462022"/>
              <a:gd name="connsiteY8" fmla="*/ 1433322 h 2462022"/>
              <a:gd name="connsiteX9" fmla="*/ 630936 w 2462022"/>
              <a:gd name="connsiteY9" fmla="*/ 1433322 h 2462022"/>
              <a:gd name="connsiteX10" fmla="*/ 605133 w 2462022"/>
              <a:gd name="connsiteY10" fmla="*/ 1419349 h 2462022"/>
              <a:gd name="connsiteX11" fmla="*/ 602732 w 2462022"/>
              <a:gd name="connsiteY11" fmla="*/ 1390031 h 2462022"/>
              <a:gd name="connsiteX12" fmla="*/ 1183434 w 2462022"/>
              <a:gd name="connsiteY12" fmla="*/ 62665 h 2462022"/>
              <a:gd name="connsiteX13" fmla="*/ 1261872 w 2462022"/>
              <a:gd name="connsiteY13" fmla="*/ 1028700 h 2462022"/>
              <a:gd name="connsiteX14" fmla="*/ 1831086 w 2462022"/>
              <a:gd name="connsiteY14" fmla="*/ 1028700 h 2462022"/>
              <a:gd name="connsiteX15" fmla="*/ 1856975 w 2462022"/>
              <a:gd name="connsiteY15" fmla="*/ 1042673 h 2462022"/>
              <a:gd name="connsiteX16" fmla="*/ 1859375 w 2462022"/>
              <a:gd name="connsiteY16" fmla="*/ 1071991 h 2462022"/>
              <a:gd name="connsiteX17" fmla="*/ 1278588 w 2462022"/>
              <a:gd name="connsiteY17" fmla="*/ 2399357 h 2462022"/>
              <a:gd name="connsiteX18" fmla="*/ 2400300 w 2462022"/>
              <a:gd name="connsiteY18" fmla="*/ 1231011 h 2462022"/>
              <a:gd name="connsiteX19" fmla="*/ 1261872 w 2462022"/>
              <a:gd name="connsiteY19" fmla="*/ 62151 h 2462022"/>
              <a:gd name="connsiteX20" fmla="*/ 1261872 w 2462022"/>
              <a:gd name="connsiteY20" fmla="*/ 1028700 h 2462022"/>
              <a:gd name="connsiteX21" fmla="*/ 678085 w 2462022"/>
              <a:gd name="connsiteY21" fmla="*/ 1371600 h 2462022"/>
              <a:gd name="connsiteX22" fmla="*/ 1231011 w 2462022"/>
              <a:gd name="connsiteY22" fmla="*/ 1371600 h 2462022"/>
              <a:gd name="connsiteX23" fmla="*/ 1261872 w 2462022"/>
              <a:gd name="connsiteY23" fmla="*/ 1402461 h 2462022"/>
              <a:gd name="connsiteX24" fmla="*/ 1261872 w 2462022"/>
              <a:gd name="connsiteY24" fmla="*/ 2283628 h 2462022"/>
              <a:gd name="connsiteX25" fmla="*/ 1783852 w 2462022"/>
              <a:gd name="connsiteY25" fmla="*/ 1090422 h 2462022"/>
              <a:gd name="connsiteX26" fmla="*/ 1231011 w 2462022"/>
              <a:gd name="connsiteY26" fmla="*/ 1090422 h 2462022"/>
              <a:gd name="connsiteX27" fmla="*/ 1200150 w 2462022"/>
              <a:gd name="connsiteY27" fmla="*/ 1059561 h 2462022"/>
              <a:gd name="connsiteX28" fmla="*/ 1200150 w 2462022"/>
              <a:gd name="connsiteY28" fmla="*/ 178394 h 2462022"/>
              <a:gd name="connsiteX29" fmla="*/ 678085 w 2462022"/>
              <a:gd name="connsiteY29" fmla="*/ 1371600 h 246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62022" h="2462022">
                <a:moveTo>
                  <a:pt x="1231011" y="2462022"/>
                </a:moveTo>
                <a:cubicBezTo>
                  <a:pt x="552240" y="2462022"/>
                  <a:pt x="0" y="1909782"/>
                  <a:pt x="0" y="1231011"/>
                </a:cubicBezTo>
                <a:cubicBezTo>
                  <a:pt x="0" y="552240"/>
                  <a:pt x="552240" y="0"/>
                  <a:pt x="1231011" y="0"/>
                </a:cubicBezTo>
                <a:cubicBezTo>
                  <a:pt x="1909782" y="0"/>
                  <a:pt x="2462022" y="552240"/>
                  <a:pt x="2462022" y="1231011"/>
                </a:cubicBezTo>
                <a:cubicBezTo>
                  <a:pt x="2462022" y="1909782"/>
                  <a:pt x="1909782" y="2462022"/>
                  <a:pt x="1231011" y="2462022"/>
                </a:cubicBezTo>
                <a:close/>
                <a:moveTo>
                  <a:pt x="1183434" y="62665"/>
                </a:moveTo>
                <a:cubicBezTo>
                  <a:pt x="560642" y="87782"/>
                  <a:pt x="61722" y="602218"/>
                  <a:pt x="61722" y="1231011"/>
                </a:cubicBezTo>
                <a:cubicBezTo>
                  <a:pt x="61722" y="1865376"/>
                  <a:pt x="569643" y="2383498"/>
                  <a:pt x="1200150" y="2399957"/>
                </a:cubicBezTo>
                <a:lnTo>
                  <a:pt x="1200150" y="1433322"/>
                </a:lnTo>
                <a:lnTo>
                  <a:pt x="630936" y="1433322"/>
                </a:lnTo>
                <a:cubicBezTo>
                  <a:pt x="620478" y="1433322"/>
                  <a:pt x="610791" y="1428007"/>
                  <a:pt x="605133" y="1419349"/>
                </a:cubicBezTo>
                <a:cubicBezTo>
                  <a:pt x="599475" y="1410691"/>
                  <a:pt x="598532" y="1399632"/>
                  <a:pt x="602732" y="1390031"/>
                </a:cubicBezTo>
                <a:lnTo>
                  <a:pt x="1183434" y="62665"/>
                </a:lnTo>
                <a:close/>
                <a:moveTo>
                  <a:pt x="1261872" y="1028700"/>
                </a:moveTo>
                <a:lnTo>
                  <a:pt x="1831086" y="1028700"/>
                </a:lnTo>
                <a:cubicBezTo>
                  <a:pt x="1841459" y="1028700"/>
                  <a:pt x="1851146" y="1033929"/>
                  <a:pt x="1856975" y="1042673"/>
                </a:cubicBezTo>
                <a:cubicBezTo>
                  <a:pt x="1862633" y="1051417"/>
                  <a:pt x="1863576" y="1062390"/>
                  <a:pt x="1859375" y="1071991"/>
                </a:cubicBezTo>
                <a:lnTo>
                  <a:pt x="1278588" y="2399357"/>
                </a:lnTo>
                <a:cubicBezTo>
                  <a:pt x="1901381" y="2374325"/>
                  <a:pt x="2400300" y="1859804"/>
                  <a:pt x="2400300" y="1231011"/>
                </a:cubicBezTo>
                <a:cubicBezTo>
                  <a:pt x="2400300" y="596560"/>
                  <a:pt x="1892465" y="78524"/>
                  <a:pt x="1261872" y="62151"/>
                </a:cubicBezTo>
                <a:lnTo>
                  <a:pt x="1261872" y="1028700"/>
                </a:lnTo>
                <a:close/>
                <a:moveTo>
                  <a:pt x="678085" y="1371600"/>
                </a:moveTo>
                <a:lnTo>
                  <a:pt x="1231011" y="1371600"/>
                </a:lnTo>
                <a:cubicBezTo>
                  <a:pt x="1248070" y="1371600"/>
                  <a:pt x="1261872" y="1385402"/>
                  <a:pt x="1261872" y="1402461"/>
                </a:cubicBezTo>
                <a:lnTo>
                  <a:pt x="1261872" y="2283628"/>
                </a:lnTo>
                <a:lnTo>
                  <a:pt x="1783852" y="1090422"/>
                </a:lnTo>
                <a:lnTo>
                  <a:pt x="1231011" y="1090422"/>
                </a:lnTo>
                <a:cubicBezTo>
                  <a:pt x="1213952" y="1090422"/>
                  <a:pt x="1200150" y="1076620"/>
                  <a:pt x="1200150" y="1059561"/>
                </a:cubicBezTo>
                <a:lnTo>
                  <a:pt x="1200150" y="178394"/>
                </a:lnTo>
                <a:lnTo>
                  <a:pt x="678085" y="1371600"/>
                </a:lnTo>
                <a:close/>
              </a:path>
            </a:pathLst>
          </a:custGeom>
          <a:solidFill>
            <a:srgbClr val="000000"/>
          </a:solidFill>
          <a:ln w="85725" cap="flat">
            <a:noFill/>
            <a:prstDash val="solid"/>
            <a:miter/>
          </a:ln>
        </p:spPr>
        <p:txBody>
          <a:bodyPr rtlCol="0" anchor="ctr"/>
          <a:lstStyle/>
          <a:p>
            <a:endParaRPr lang="uk-UA"/>
          </a:p>
        </p:txBody>
      </p:sp>
    </p:spTree>
    <p:extLst>
      <p:ext uri="{BB962C8B-B14F-4D97-AF65-F5344CB8AC3E}">
        <p14:creationId xmlns:p14="http://schemas.microsoft.com/office/powerpoint/2010/main" val="126727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hat you will learn">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Title 1">
            <a:extLst>
              <a:ext uri="{FF2B5EF4-FFF2-40B4-BE49-F238E27FC236}">
                <a16:creationId xmlns:a16="http://schemas.microsoft.com/office/drawing/2014/main" id="{CA175240-12A7-12D7-DC4F-B715F74304DD}"/>
              </a:ext>
            </a:extLst>
          </p:cNvPr>
          <p:cNvSpPr>
            <a:spLocks noGrp="1"/>
          </p:cNvSpPr>
          <p:nvPr>
            <p:ph type="title"/>
          </p:nvPr>
        </p:nvSpPr>
        <p:spPr>
          <a:xfrm>
            <a:off x="538494" y="383874"/>
            <a:ext cx="11080420" cy="2859087"/>
          </a:xfrm>
        </p:spPr>
        <p:txBody>
          <a:bodyPr rIns="457200"/>
          <a:lstStyle>
            <a:lvl1pPr>
              <a:lnSpc>
                <a:spcPct val="100000"/>
              </a:lnSpc>
              <a:defRPr sz="6400">
                <a:solidFill>
                  <a:schemeClr val="tx2"/>
                </a:solidFill>
              </a:defRPr>
            </a:lvl1pPr>
          </a:lstStyle>
          <a:p>
            <a:r>
              <a:rPr lang="en-US" dirty="0"/>
              <a:t>Click to edit Master title style</a:t>
            </a:r>
          </a:p>
        </p:txBody>
      </p:sp>
      <p:sp>
        <p:nvSpPr>
          <p:cNvPr id="3" name="Footer Placeholder 1">
            <a:extLst>
              <a:ext uri="{FF2B5EF4-FFF2-40B4-BE49-F238E27FC236}">
                <a16:creationId xmlns:a16="http://schemas.microsoft.com/office/drawing/2014/main" id="{95C9BB08-694B-5D15-5524-4AF48C832BC6}"/>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2" name="Text Placeholder 6">
            <a:extLst>
              <a:ext uri="{FF2B5EF4-FFF2-40B4-BE49-F238E27FC236}">
                <a16:creationId xmlns:a16="http://schemas.microsoft.com/office/drawing/2014/main" id="{3C249F73-D2D8-35CC-BF86-6F2E5E5B2A13}"/>
              </a:ext>
            </a:extLst>
          </p:cNvPr>
          <p:cNvSpPr>
            <a:spLocks noGrp="1"/>
          </p:cNvSpPr>
          <p:nvPr>
            <p:ph type="body" sz="quarter" idx="10" hasCustomPrompt="1"/>
          </p:nvPr>
        </p:nvSpPr>
        <p:spPr>
          <a:xfrm>
            <a:off x="12763500" y="3429000"/>
            <a:ext cx="1097280" cy="8567737"/>
          </a:xfrm>
        </p:spPr>
        <p:txBody>
          <a:bodyPr/>
          <a:lstStyle>
            <a:lvl1pPr defTabSz="1161288">
              <a:spcBef>
                <a:spcPts val="0"/>
              </a:spcBef>
              <a:spcAft>
                <a:spcPts val="1800"/>
              </a:spcAft>
              <a:defRPr sz="6400">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dirty="0"/>
              <a:t>01</a:t>
            </a:r>
            <a:br>
              <a:rPr lang="en-US" dirty="0"/>
            </a:br>
            <a:r>
              <a:rPr lang="en-US" dirty="0"/>
              <a:t>02</a:t>
            </a:r>
            <a:br>
              <a:rPr lang="en-US" dirty="0"/>
            </a:br>
            <a:r>
              <a:rPr lang="en-US" dirty="0"/>
              <a:t>03</a:t>
            </a:r>
            <a:br>
              <a:rPr lang="en-US" dirty="0"/>
            </a:br>
            <a:r>
              <a:rPr lang="en-US" dirty="0"/>
              <a:t>04</a:t>
            </a:r>
            <a:br>
              <a:rPr lang="en-US" dirty="0"/>
            </a:br>
            <a:r>
              <a:rPr lang="en-US" dirty="0"/>
              <a:t>05</a:t>
            </a:r>
            <a:br>
              <a:rPr lang="en-US" dirty="0"/>
            </a:br>
            <a:r>
              <a:rPr lang="en-US" dirty="0"/>
              <a:t>06</a:t>
            </a:r>
          </a:p>
        </p:txBody>
      </p:sp>
      <p:sp>
        <p:nvSpPr>
          <p:cNvPr id="7" name="Text Placeholder 6">
            <a:extLst>
              <a:ext uri="{FF2B5EF4-FFF2-40B4-BE49-F238E27FC236}">
                <a16:creationId xmlns:a16="http://schemas.microsoft.com/office/drawing/2014/main" id="{2FA1D6E6-D82A-895F-5243-4160CD24D4BA}"/>
              </a:ext>
            </a:extLst>
          </p:cNvPr>
          <p:cNvSpPr>
            <a:spLocks noGrp="1"/>
          </p:cNvSpPr>
          <p:nvPr>
            <p:ph type="body" sz="quarter" idx="11"/>
          </p:nvPr>
        </p:nvSpPr>
        <p:spPr>
          <a:xfrm>
            <a:off x="14254142" y="3429000"/>
            <a:ext cx="9550422" cy="8567737"/>
          </a:xfrm>
        </p:spPr>
        <p:txBody>
          <a:bodyPr/>
          <a:lstStyle>
            <a:lvl1pPr defTabSz="1161288">
              <a:spcBef>
                <a:spcPts val="0"/>
              </a:spcBef>
              <a:spcAft>
                <a:spcPts val="1800"/>
              </a:spcAft>
              <a:defRPr sz="6400">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endParaRPr lang="en-US" dirty="0"/>
          </a:p>
        </p:txBody>
      </p:sp>
      <p:sp>
        <p:nvSpPr>
          <p:cNvPr id="13" name="Graphic 86">
            <a:extLst>
              <a:ext uri="{FF2B5EF4-FFF2-40B4-BE49-F238E27FC236}">
                <a16:creationId xmlns:a16="http://schemas.microsoft.com/office/drawing/2014/main" id="{B61372B9-A141-64D2-2658-B2541D5747E8}"/>
              </a:ext>
            </a:extLst>
          </p:cNvPr>
          <p:cNvSpPr>
            <a:spLocks noChangeAspect="1"/>
          </p:cNvSpPr>
          <p:nvPr userDrawn="1"/>
        </p:nvSpPr>
        <p:spPr>
          <a:xfrm>
            <a:off x="3007425" y="10784915"/>
            <a:ext cx="1211825" cy="1211823"/>
          </a:xfrm>
          <a:custGeom>
            <a:avLst/>
            <a:gdLst>
              <a:gd name="connsiteX0" fmla="*/ 828675 w 828675"/>
              <a:gd name="connsiteY0" fmla="*/ 828675 h 828675"/>
              <a:gd name="connsiteX1" fmla="*/ 828675 w 828675"/>
              <a:gd name="connsiteY1" fmla="*/ 414338 h 828675"/>
              <a:gd name="connsiteX2" fmla="*/ 828675 w 828675"/>
              <a:gd name="connsiteY2" fmla="*/ 0 h 828675"/>
              <a:gd name="connsiteX3" fmla="*/ 414338 w 828675"/>
              <a:gd name="connsiteY3" fmla="*/ 0 h 828675"/>
              <a:gd name="connsiteX4" fmla="*/ 828675 w 828675"/>
              <a:gd name="connsiteY4" fmla="*/ 414338 h 828675"/>
              <a:gd name="connsiteX5" fmla="*/ 414338 w 828675"/>
              <a:gd name="connsiteY5" fmla="*/ 828675 h 828675"/>
              <a:gd name="connsiteX6" fmla="*/ 828675 w 828675"/>
              <a:gd name="connsiteY6" fmla="*/ 828675 h 828675"/>
              <a:gd name="connsiteX7" fmla="*/ 0 w 828675"/>
              <a:gd name="connsiteY7" fmla="*/ 828675 h 828675"/>
              <a:gd name="connsiteX8" fmla="*/ 0 w 828675"/>
              <a:gd name="connsiteY8" fmla="*/ 414338 h 828675"/>
              <a:gd name="connsiteX9" fmla="*/ 0 w 828675"/>
              <a:gd name="connsiteY9" fmla="*/ 0 h 828675"/>
              <a:gd name="connsiteX10" fmla="*/ 414338 w 828675"/>
              <a:gd name="connsiteY10" fmla="*/ 414338 h 828675"/>
              <a:gd name="connsiteX11" fmla="*/ 0 w 828675"/>
              <a:gd name="connsiteY11" fmla="*/ 828675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5" h="828675">
                <a:moveTo>
                  <a:pt x="828675" y="828675"/>
                </a:moveTo>
                <a:lnTo>
                  <a:pt x="828675" y="414338"/>
                </a:lnTo>
                <a:lnTo>
                  <a:pt x="828675" y="0"/>
                </a:lnTo>
                <a:lnTo>
                  <a:pt x="414338" y="0"/>
                </a:lnTo>
                <a:lnTo>
                  <a:pt x="828675" y="414338"/>
                </a:lnTo>
                <a:lnTo>
                  <a:pt x="414338" y="828675"/>
                </a:lnTo>
                <a:lnTo>
                  <a:pt x="828675" y="828675"/>
                </a:lnTo>
                <a:close/>
                <a:moveTo>
                  <a:pt x="0" y="828675"/>
                </a:moveTo>
                <a:lnTo>
                  <a:pt x="0" y="414338"/>
                </a:lnTo>
                <a:lnTo>
                  <a:pt x="0" y="0"/>
                </a:lnTo>
                <a:lnTo>
                  <a:pt x="414338" y="414338"/>
                </a:lnTo>
                <a:lnTo>
                  <a:pt x="0" y="828675"/>
                </a:lnTo>
                <a:close/>
              </a:path>
            </a:pathLst>
          </a:custGeom>
          <a:solidFill>
            <a:srgbClr val="08BDBA"/>
          </a:solidFill>
          <a:ln w="9525" cap="flat">
            <a:noFill/>
            <a:prstDash val="solid"/>
            <a:miter/>
          </a:ln>
        </p:spPr>
        <p:txBody>
          <a:bodyPr rtlCol="0" anchor="ctr"/>
          <a:lstStyle/>
          <a:p>
            <a:endParaRPr lang="en-US"/>
          </a:p>
        </p:txBody>
      </p:sp>
      <p:sp>
        <p:nvSpPr>
          <p:cNvPr id="14" name="Freeform: Shape 82">
            <a:extLst>
              <a:ext uri="{FF2B5EF4-FFF2-40B4-BE49-F238E27FC236}">
                <a16:creationId xmlns:a16="http://schemas.microsoft.com/office/drawing/2014/main" id="{692FDA55-17C2-2BE4-1573-4D1217E38C78}"/>
              </a:ext>
            </a:extLst>
          </p:cNvPr>
          <p:cNvSpPr>
            <a:spLocks noChangeAspect="1"/>
          </p:cNvSpPr>
          <p:nvPr userDrawn="1"/>
        </p:nvSpPr>
        <p:spPr>
          <a:xfrm rot="5400000">
            <a:off x="587149" y="3429000"/>
            <a:ext cx="2413290" cy="2413290"/>
          </a:xfrm>
          <a:custGeom>
            <a:avLst/>
            <a:gdLst>
              <a:gd name="connsiteX0" fmla="*/ 409166 w 818931"/>
              <a:gd name="connsiteY0" fmla="*/ 409166 h 818931"/>
              <a:gd name="connsiteX1" fmla="*/ 289000 w 818931"/>
              <a:gd name="connsiteY1" fmla="*/ 119565 h 818931"/>
              <a:gd name="connsiteX2" fmla="*/ 0 w 818931"/>
              <a:gd name="connsiteY2" fmla="*/ 0 h 818931"/>
              <a:gd name="connsiteX3" fmla="*/ 0 w 818931"/>
              <a:gd name="connsiteY3" fmla="*/ 409166 h 818931"/>
              <a:gd name="connsiteX4" fmla="*/ 0 w 818931"/>
              <a:gd name="connsiteY4" fmla="*/ 818331 h 818931"/>
              <a:gd name="connsiteX5" fmla="*/ 289600 w 818931"/>
              <a:gd name="connsiteY5" fmla="*/ 698165 h 818931"/>
              <a:gd name="connsiteX6" fmla="*/ 409166 w 818931"/>
              <a:gd name="connsiteY6" fmla="*/ 409166 h 818931"/>
              <a:gd name="connsiteX7" fmla="*/ 698766 w 818931"/>
              <a:gd name="connsiteY7" fmla="*/ 698766 h 818931"/>
              <a:gd name="connsiteX8" fmla="*/ 409166 w 818931"/>
              <a:gd name="connsiteY8" fmla="*/ 818932 h 818931"/>
              <a:gd name="connsiteX9" fmla="*/ 409166 w 818931"/>
              <a:gd name="connsiteY9" fmla="*/ 409166 h 818931"/>
              <a:gd name="connsiteX10" fmla="*/ 409166 w 818931"/>
              <a:gd name="connsiteY10" fmla="*/ 0 h 818931"/>
              <a:gd name="connsiteX11" fmla="*/ 698766 w 818931"/>
              <a:gd name="connsiteY11" fmla="*/ 120166 h 818931"/>
              <a:gd name="connsiteX12" fmla="*/ 818932 w 818931"/>
              <a:gd name="connsiteY12" fmla="*/ 409766 h 818931"/>
              <a:gd name="connsiteX13" fmla="*/ 698766 w 818931"/>
              <a:gd name="connsiteY13" fmla="*/ 698766 h 81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18931" h="818931">
                <a:moveTo>
                  <a:pt x="409166" y="409166"/>
                </a:moveTo>
                <a:cubicBezTo>
                  <a:pt x="409166" y="300415"/>
                  <a:pt x="365906" y="196472"/>
                  <a:pt x="289000" y="119565"/>
                </a:cubicBezTo>
                <a:cubicBezTo>
                  <a:pt x="212093" y="42659"/>
                  <a:pt x="108750" y="0"/>
                  <a:pt x="0" y="0"/>
                </a:cubicBezTo>
                <a:lnTo>
                  <a:pt x="0" y="409166"/>
                </a:lnTo>
                <a:lnTo>
                  <a:pt x="0" y="818331"/>
                </a:lnTo>
                <a:cubicBezTo>
                  <a:pt x="108750" y="818331"/>
                  <a:pt x="212694" y="775071"/>
                  <a:pt x="289600" y="698165"/>
                </a:cubicBezTo>
                <a:cubicBezTo>
                  <a:pt x="365906" y="621860"/>
                  <a:pt x="409166" y="517916"/>
                  <a:pt x="409166" y="409166"/>
                </a:cubicBezTo>
                <a:close/>
                <a:moveTo>
                  <a:pt x="698766" y="698766"/>
                </a:moveTo>
                <a:cubicBezTo>
                  <a:pt x="621860" y="775672"/>
                  <a:pt x="517916" y="818932"/>
                  <a:pt x="409166" y="818932"/>
                </a:cubicBezTo>
                <a:lnTo>
                  <a:pt x="409166" y="409166"/>
                </a:lnTo>
                <a:lnTo>
                  <a:pt x="409166" y="0"/>
                </a:lnTo>
                <a:cubicBezTo>
                  <a:pt x="517916" y="0"/>
                  <a:pt x="621860" y="43260"/>
                  <a:pt x="698766" y="120166"/>
                </a:cubicBezTo>
                <a:cubicBezTo>
                  <a:pt x="775672" y="197072"/>
                  <a:pt x="818932" y="301016"/>
                  <a:pt x="818932" y="409766"/>
                </a:cubicBezTo>
                <a:cubicBezTo>
                  <a:pt x="818932" y="518517"/>
                  <a:pt x="775672" y="621860"/>
                  <a:pt x="698766" y="698766"/>
                </a:cubicBezTo>
                <a:close/>
              </a:path>
            </a:pathLst>
          </a:custGeom>
          <a:solidFill>
            <a:srgbClr val="82CFFF"/>
          </a:solidFill>
          <a:ln w="5992" cap="flat">
            <a:noFill/>
            <a:prstDash val="solid"/>
            <a:miter/>
          </a:ln>
        </p:spPr>
        <p:txBody>
          <a:bodyPr rtlCol="0" anchor="ctr"/>
          <a:lstStyle/>
          <a:p>
            <a:endParaRPr lang="en-US"/>
          </a:p>
        </p:txBody>
      </p:sp>
      <p:sp>
        <p:nvSpPr>
          <p:cNvPr id="15" name="Graphic 33">
            <a:extLst>
              <a:ext uri="{FF2B5EF4-FFF2-40B4-BE49-F238E27FC236}">
                <a16:creationId xmlns:a16="http://schemas.microsoft.com/office/drawing/2014/main" id="{B7FA59DC-0788-BB1B-E8A4-28BE4D0C9588}"/>
              </a:ext>
            </a:extLst>
          </p:cNvPr>
          <p:cNvSpPr>
            <a:spLocks noChangeAspect="1"/>
          </p:cNvSpPr>
          <p:nvPr userDrawn="1"/>
        </p:nvSpPr>
        <p:spPr>
          <a:xfrm>
            <a:off x="3012604" y="6057953"/>
            <a:ext cx="2413290" cy="2130714"/>
          </a:xfrm>
          <a:custGeom>
            <a:avLst/>
            <a:gdLst>
              <a:gd name="connsiteX0" fmla="*/ 811530 w 1309687"/>
              <a:gd name="connsiteY0" fmla="*/ 80963 h 1156335"/>
              <a:gd name="connsiteX1" fmla="*/ 838200 w 1309687"/>
              <a:gd name="connsiteY1" fmla="*/ 0 h 1156335"/>
              <a:gd name="connsiteX2" fmla="*/ 1309688 w 1309687"/>
              <a:gd name="connsiteY2" fmla="*/ 0 h 1156335"/>
              <a:gd name="connsiteX3" fmla="*/ 1309688 w 1309687"/>
              <a:gd name="connsiteY3" fmla="*/ 80963 h 1156335"/>
              <a:gd name="connsiteX4" fmla="*/ 811530 w 1309687"/>
              <a:gd name="connsiteY4" fmla="*/ 80963 h 1156335"/>
              <a:gd name="connsiteX5" fmla="*/ 0 w 1309687"/>
              <a:gd name="connsiteY5" fmla="*/ 80963 h 1156335"/>
              <a:gd name="connsiteX6" fmla="*/ 0 w 1309687"/>
              <a:gd name="connsiteY6" fmla="*/ 0 h 1156335"/>
              <a:gd name="connsiteX7" fmla="*/ 471488 w 1309687"/>
              <a:gd name="connsiteY7" fmla="*/ 0 h 1156335"/>
              <a:gd name="connsiteX8" fmla="*/ 498158 w 1309687"/>
              <a:gd name="connsiteY8" fmla="*/ 80963 h 1156335"/>
              <a:gd name="connsiteX9" fmla="*/ 0 w 1309687"/>
              <a:gd name="connsiteY9" fmla="*/ 80963 h 1156335"/>
              <a:gd name="connsiteX10" fmla="*/ 1228725 w 1309687"/>
              <a:gd name="connsiteY10" fmla="*/ 231458 h 1156335"/>
              <a:gd name="connsiteX11" fmla="*/ 1309688 w 1309687"/>
              <a:gd name="connsiteY11" fmla="*/ 231458 h 1156335"/>
              <a:gd name="connsiteX12" fmla="*/ 1309688 w 1309687"/>
              <a:gd name="connsiteY12" fmla="*/ 150495 h 1156335"/>
              <a:gd name="connsiteX13" fmla="*/ 788670 w 1309687"/>
              <a:gd name="connsiteY13" fmla="*/ 150495 h 1156335"/>
              <a:gd name="connsiteX14" fmla="*/ 762000 w 1309687"/>
              <a:gd name="connsiteY14" fmla="*/ 231458 h 1156335"/>
              <a:gd name="connsiteX15" fmla="*/ 1228725 w 1309687"/>
              <a:gd name="connsiteY15" fmla="*/ 231458 h 1156335"/>
              <a:gd name="connsiteX16" fmla="*/ 80963 w 1309687"/>
              <a:gd name="connsiteY16" fmla="*/ 231458 h 1156335"/>
              <a:gd name="connsiteX17" fmla="*/ 0 w 1309687"/>
              <a:gd name="connsiteY17" fmla="*/ 231458 h 1156335"/>
              <a:gd name="connsiteX18" fmla="*/ 0 w 1309687"/>
              <a:gd name="connsiteY18" fmla="*/ 150495 h 1156335"/>
              <a:gd name="connsiteX19" fmla="*/ 521018 w 1309687"/>
              <a:gd name="connsiteY19" fmla="*/ 150495 h 1156335"/>
              <a:gd name="connsiteX20" fmla="*/ 547688 w 1309687"/>
              <a:gd name="connsiteY20" fmla="*/ 231458 h 1156335"/>
              <a:gd name="connsiteX21" fmla="*/ 80963 w 1309687"/>
              <a:gd name="connsiteY21" fmla="*/ 231458 h 1156335"/>
              <a:gd name="connsiteX22" fmla="*/ 1147763 w 1309687"/>
              <a:gd name="connsiteY22" fmla="*/ 381953 h 1156335"/>
              <a:gd name="connsiteX23" fmla="*/ 1147763 w 1309687"/>
              <a:gd name="connsiteY23" fmla="*/ 300990 h 1156335"/>
              <a:gd name="connsiteX24" fmla="*/ 739140 w 1309687"/>
              <a:gd name="connsiteY24" fmla="*/ 300990 h 1156335"/>
              <a:gd name="connsiteX25" fmla="*/ 712470 w 1309687"/>
              <a:gd name="connsiteY25" fmla="*/ 381953 h 1156335"/>
              <a:gd name="connsiteX26" fmla="*/ 1147763 w 1309687"/>
              <a:gd name="connsiteY26" fmla="*/ 381953 h 1156335"/>
              <a:gd name="connsiteX27" fmla="*/ 1147763 w 1309687"/>
              <a:gd name="connsiteY27" fmla="*/ 381953 h 1156335"/>
              <a:gd name="connsiteX28" fmla="*/ 161925 w 1309687"/>
              <a:gd name="connsiteY28" fmla="*/ 381953 h 1156335"/>
              <a:gd name="connsiteX29" fmla="*/ 161925 w 1309687"/>
              <a:gd name="connsiteY29" fmla="*/ 300990 h 1156335"/>
              <a:gd name="connsiteX30" fmla="*/ 570548 w 1309687"/>
              <a:gd name="connsiteY30" fmla="*/ 300990 h 1156335"/>
              <a:gd name="connsiteX31" fmla="*/ 597218 w 1309687"/>
              <a:gd name="connsiteY31" fmla="*/ 381953 h 1156335"/>
              <a:gd name="connsiteX32" fmla="*/ 161925 w 1309687"/>
              <a:gd name="connsiteY32" fmla="*/ 381953 h 1156335"/>
              <a:gd name="connsiteX33" fmla="*/ 879158 w 1309687"/>
              <a:gd name="connsiteY33" fmla="*/ 542925 h 1156335"/>
              <a:gd name="connsiteX34" fmla="*/ 898208 w 1309687"/>
              <a:gd name="connsiteY34" fmla="*/ 492443 h 1156335"/>
              <a:gd name="connsiteX35" fmla="*/ 898208 w 1309687"/>
              <a:gd name="connsiteY35" fmla="*/ 542925 h 1156335"/>
              <a:gd name="connsiteX36" fmla="*/ 1147763 w 1309687"/>
              <a:gd name="connsiteY36" fmla="*/ 542925 h 1156335"/>
              <a:gd name="connsiteX37" fmla="*/ 1147763 w 1309687"/>
              <a:gd name="connsiteY37" fmla="*/ 450533 h 1156335"/>
              <a:gd name="connsiteX38" fmla="*/ 689610 w 1309687"/>
              <a:gd name="connsiteY38" fmla="*/ 450533 h 1156335"/>
              <a:gd name="connsiteX39" fmla="*/ 659130 w 1309687"/>
              <a:gd name="connsiteY39" fmla="*/ 542925 h 1156335"/>
              <a:gd name="connsiteX40" fmla="*/ 879158 w 1309687"/>
              <a:gd name="connsiteY40" fmla="*/ 542925 h 1156335"/>
              <a:gd name="connsiteX41" fmla="*/ 879158 w 1309687"/>
              <a:gd name="connsiteY41" fmla="*/ 542925 h 1156335"/>
              <a:gd name="connsiteX42" fmla="*/ 161925 w 1309687"/>
              <a:gd name="connsiteY42" fmla="*/ 542925 h 1156335"/>
              <a:gd name="connsiteX43" fmla="*/ 161925 w 1309687"/>
              <a:gd name="connsiteY43" fmla="*/ 450533 h 1156335"/>
              <a:gd name="connsiteX44" fmla="*/ 620078 w 1309687"/>
              <a:gd name="connsiteY44" fmla="*/ 450533 h 1156335"/>
              <a:gd name="connsiteX45" fmla="*/ 650558 w 1309687"/>
              <a:gd name="connsiteY45" fmla="*/ 542925 h 1156335"/>
              <a:gd name="connsiteX46" fmla="*/ 429578 w 1309687"/>
              <a:gd name="connsiteY46" fmla="*/ 542925 h 1156335"/>
              <a:gd name="connsiteX47" fmla="*/ 411480 w 1309687"/>
              <a:gd name="connsiteY47" fmla="*/ 492443 h 1156335"/>
              <a:gd name="connsiteX48" fmla="*/ 411480 w 1309687"/>
              <a:gd name="connsiteY48" fmla="*/ 542925 h 1156335"/>
              <a:gd name="connsiteX49" fmla="*/ 161925 w 1309687"/>
              <a:gd name="connsiteY49" fmla="*/ 542925 h 1156335"/>
              <a:gd name="connsiteX50" fmla="*/ 898208 w 1309687"/>
              <a:gd name="connsiteY50" fmla="*/ 693420 h 1156335"/>
              <a:gd name="connsiteX51" fmla="*/ 898208 w 1309687"/>
              <a:gd name="connsiteY51" fmla="*/ 612458 h 1156335"/>
              <a:gd name="connsiteX52" fmla="*/ 1147763 w 1309687"/>
              <a:gd name="connsiteY52" fmla="*/ 612458 h 1156335"/>
              <a:gd name="connsiteX53" fmla="*/ 1147763 w 1309687"/>
              <a:gd name="connsiteY53" fmla="*/ 693420 h 1156335"/>
              <a:gd name="connsiteX54" fmla="*/ 898208 w 1309687"/>
              <a:gd name="connsiteY54" fmla="*/ 693420 h 1156335"/>
              <a:gd name="connsiteX55" fmla="*/ 484823 w 1309687"/>
              <a:gd name="connsiteY55" fmla="*/ 693420 h 1156335"/>
              <a:gd name="connsiteX56" fmla="*/ 455295 w 1309687"/>
              <a:gd name="connsiteY56" fmla="*/ 612458 h 1156335"/>
              <a:gd name="connsiteX57" fmla="*/ 853440 w 1309687"/>
              <a:gd name="connsiteY57" fmla="*/ 612458 h 1156335"/>
              <a:gd name="connsiteX58" fmla="*/ 823913 w 1309687"/>
              <a:gd name="connsiteY58" fmla="*/ 693420 h 1156335"/>
              <a:gd name="connsiteX59" fmla="*/ 484823 w 1309687"/>
              <a:gd name="connsiteY59" fmla="*/ 693420 h 1156335"/>
              <a:gd name="connsiteX60" fmla="*/ 484823 w 1309687"/>
              <a:gd name="connsiteY60" fmla="*/ 693420 h 1156335"/>
              <a:gd name="connsiteX61" fmla="*/ 161925 w 1309687"/>
              <a:gd name="connsiteY61" fmla="*/ 693420 h 1156335"/>
              <a:gd name="connsiteX62" fmla="*/ 161925 w 1309687"/>
              <a:gd name="connsiteY62" fmla="*/ 612458 h 1156335"/>
              <a:gd name="connsiteX63" fmla="*/ 411480 w 1309687"/>
              <a:gd name="connsiteY63" fmla="*/ 612458 h 1156335"/>
              <a:gd name="connsiteX64" fmla="*/ 411480 w 1309687"/>
              <a:gd name="connsiteY64" fmla="*/ 693420 h 1156335"/>
              <a:gd name="connsiteX65" fmla="*/ 161925 w 1309687"/>
              <a:gd name="connsiteY65" fmla="*/ 693420 h 1156335"/>
              <a:gd name="connsiteX66" fmla="*/ 898208 w 1309687"/>
              <a:gd name="connsiteY66" fmla="*/ 855345 h 1156335"/>
              <a:gd name="connsiteX67" fmla="*/ 898208 w 1309687"/>
              <a:gd name="connsiteY67" fmla="*/ 762953 h 1156335"/>
              <a:gd name="connsiteX68" fmla="*/ 1147763 w 1309687"/>
              <a:gd name="connsiteY68" fmla="*/ 762953 h 1156335"/>
              <a:gd name="connsiteX69" fmla="*/ 1147763 w 1309687"/>
              <a:gd name="connsiteY69" fmla="*/ 855345 h 1156335"/>
              <a:gd name="connsiteX70" fmla="*/ 898208 w 1309687"/>
              <a:gd name="connsiteY70" fmla="*/ 855345 h 1156335"/>
              <a:gd name="connsiteX71" fmla="*/ 542925 w 1309687"/>
              <a:gd name="connsiteY71" fmla="*/ 855345 h 1156335"/>
              <a:gd name="connsiteX72" fmla="*/ 509588 w 1309687"/>
              <a:gd name="connsiteY72" fmla="*/ 762953 h 1156335"/>
              <a:gd name="connsiteX73" fmla="*/ 798195 w 1309687"/>
              <a:gd name="connsiteY73" fmla="*/ 762953 h 1156335"/>
              <a:gd name="connsiteX74" fmla="*/ 763905 w 1309687"/>
              <a:gd name="connsiteY74" fmla="*/ 855345 h 1156335"/>
              <a:gd name="connsiteX75" fmla="*/ 542925 w 1309687"/>
              <a:gd name="connsiteY75" fmla="*/ 855345 h 1156335"/>
              <a:gd name="connsiteX76" fmla="*/ 542925 w 1309687"/>
              <a:gd name="connsiteY76" fmla="*/ 855345 h 1156335"/>
              <a:gd name="connsiteX77" fmla="*/ 161925 w 1309687"/>
              <a:gd name="connsiteY77" fmla="*/ 855345 h 1156335"/>
              <a:gd name="connsiteX78" fmla="*/ 161925 w 1309687"/>
              <a:gd name="connsiteY78" fmla="*/ 762953 h 1156335"/>
              <a:gd name="connsiteX79" fmla="*/ 411480 w 1309687"/>
              <a:gd name="connsiteY79" fmla="*/ 762953 h 1156335"/>
              <a:gd name="connsiteX80" fmla="*/ 411480 w 1309687"/>
              <a:gd name="connsiteY80" fmla="*/ 855345 h 1156335"/>
              <a:gd name="connsiteX81" fmla="*/ 161925 w 1309687"/>
              <a:gd name="connsiteY81" fmla="*/ 855345 h 1156335"/>
              <a:gd name="connsiteX82" fmla="*/ 898208 w 1309687"/>
              <a:gd name="connsiteY82" fmla="*/ 1075373 h 1156335"/>
              <a:gd name="connsiteX83" fmla="*/ 898208 w 1309687"/>
              <a:gd name="connsiteY83" fmla="*/ 1156335 h 1156335"/>
              <a:gd name="connsiteX84" fmla="*/ 1309688 w 1309687"/>
              <a:gd name="connsiteY84" fmla="*/ 1156335 h 1156335"/>
              <a:gd name="connsiteX85" fmla="*/ 1309688 w 1309687"/>
              <a:gd name="connsiteY85" fmla="*/ 1075373 h 1156335"/>
              <a:gd name="connsiteX86" fmla="*/ 898208 w 1309687"/>
              <a:gd name="connsiteY86" fmla="*/ 1075373 h 1156335"/>
              <a:gd name="connsiteX87" fmla="*/ 622935 w 1309687"/>
              <a:gd name="connsiteY87" fmla="*/ 1075373 h 1156335"/>
              <a:gd name="connsiteX88" fmla="*/ 652463 w 1309687"/>
              <a:gd name="connsiteY88" fmla="*/ 1156335 h 1156335"/>
              <a:gd name="connsiteX89" fmla="*/ 652463 w 1309687"/>
              <a:gd name="connsiteY89" fmla="*/ 1156335 h 1156335"/>
              <a:gd name="connsiteX90" fmla="*/ 653415 w 1309687"/>
              <a:gd name="connsiteY90" fmla="*/ 1156335 h 1156335"/>
              <a:gd name="connsiteX91" fmla="*/ 682943 w 1309687"/>
              <a:gd name="connsiteY91" fmla="*/ 1075373 h 1156335"/>
              <a:gd name="connsiteX92" fmla="*/ 622935 w 1309687"/>
              <a:gd name="connsiteY92" fmla="*/ 1075373 h 1156335"/>
              <a:gd name="connsiteX93" fmla="*/ 597218 w 1309687"/>
              <a:gd name="connsiteY93" fmla="*/ 1005840 h 1156335"/>
              <a:gd name="connsiteX94" fmla="*/ 567690 w 1309687"/>
              <a:gd name="connsiteY94" fmla="*/ 924878 h 1156335"/>
              <a:gd name="connsiteX95" fmla="*/ 738188 w 1309687"/>
              <a:gd name="connsiteY95" fmla="*/ 924878 h 1156335"/>
              <a:gd name="connsiteX96" fmla="*/ 708660 w 1309687"/>
              <a:gd name="connsiteY96" fmla="*/ 1005840 h 1156335"/>
              <a:gd name="connsiteX97" fmla="*/ 597218 w 1309687"/>
              <a:gd name="connsiteY97" fmla="*/ 1005840 h 1156335"/>
              <a:gd name="connsiteX98" fmla="*/ 597218 w 1309687"/>
              <a:gd name="connsiteY98" fmla="*/ 1005840 h 1156335"/>
              <a:gd name="connsiteX99" fmla="*/ 0 w 1309687"/>
              <a:gd name="connsiteY99" fmla="*/ 1075373 h 1156335"/>
              <a:gd name="connsiteX100" fmla="*/ 0 w 1309687"/>
              <a:gd name="connsiteY100" fmla="*/ 1156335 h 1156335"/>
              <a:gd name="connsiteX101" fmla="*/ 411480 w 1309687"/>
              <a:gd name="connsiteY101" fmla="*/ 1156335 h 1156335"/>
              <a:gd name="connsiteX102" fmla="*/ 411480 w 1309687"/>
              <a:gd name="connsiteY102" fmla="*/ 1075373 h 1156335"/>
              <a:gd name="connsiteX103" fmla="*/ 0 w 1309687"/>
              <a:gd name="connsiteY103" fmla="*/ 1075373 h 1156335"/>
              <a:gd name="connsiteX104" fmla="*/ 1112520 w 1309687"/>
              <a:gd name="connsiteY104" fmla="*/ 924878 h 1156335"/>
              <a:gd name="connsiteX105" fmla="*/ 898208 w 1309687"/>
              <a:gd name="connsiteY105" fmla="*/ 924878 h 1156335"/>
              <a:gd name="connsiteX106" fmla="*/ 898208 w 1309687"/>
              <a:gd name="connsiteY106" fmla="*/ 1005840 h 1156335"/>
              <a:gd name="connsiteX107" fmla="*/ 1309688 w 1309687"/>
              <a:gd name="connsiteY107" fmla="*/ 1005840 h 1156335"/>
              <a:gd name="connsiteX108" fmla="*/ 1309688 w 1309687"/>
              <a:gd name="connsiteY108" fmla="*/ 924878 h 1156335"/>
              <a:gd name="connsiteX109" fmla="*/ 1112520 w 1309687"/>
              <a:gd name="connsiteY109" fmla="*/ 924878 h 1156335"/>
              <a:gd name="connsiteX110" fmla="*/ 1112520 w 1309687"/>
              <a:gd name="connsiteY110" fmla="*/ 924878 h 1156335"/>
              <a:gd name="connsiteX111" fmla="*/ 0 w 1309687"/>
              <a:gd name="connsiteY111" fmla="*/ 947738 h 1156335"/>
              <a:gd name="connsiteX112" fmla="*/ 0 w 1309687"/>
              <a:gd name="connsiteY112" fmla="*/ 1005840 h 1156335"/>
              <a:gd name="connsiteX113" fmla="*/ 411480 w 1309687"/>
              <a:gd name="connsiteY113" fmla="*/ 1005840 h 1156335"/>
              <a:gd name="connsiteX114" fmla="*/ 411480 w 1309687"/>
              <a:gd name="connsiteY114" fmla="*/ 924878 h 1156335"/>
              <a:gd name="connsiteX115" fmla="*/ 0 w 1309687"/>
              <a:gd name="connsiteY115" fmla="*/ 924878 h 1156335"/>
              <a:gd name="connsiteX116" fmla="*/ 0 w 1309687"/>
              <a:gd name="connsiteY116" fmla="*/ 947738 h 115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1309687" h="1156335">
                <a:moveTo>
                  <a:pt x="811530" y="80963"/>
                </a:moveTo>
                <a:lnTo>
                  <a:pt x="838200" y="0"/>
                </a:lnTo>
                <a:lnTo>
                  <a:pt x="1309688" y="0"/>
                </a:lnTo>
                <a:lnTo>
                  <a:pt x="1309688" y="80963"/>
                </a:lnTo>
                <a:lnTo>
                  <a:pt x="811530" y="80963"/>
                </a:lnTo>
                <a:close/>
                <a:moveTo>
                  <a:pt x="0" y="80963"/>
                </a:moveTo>
                <a:lnTo>
                  <a:pt x="0" y="0"/>
                </a:lnTo>
                <a:lnTo>
                  <a:pt x="471488" y="0"/>
                </a:lnTo>
                <a:lnTo>
                  <a:pt x="498158" y="80963"/>
                </a:lnTo>
                <a:lnTo>
                  <a:pt x="0" y="80963"/>
                </a:lnTo>
                <a:close/>
                <a:moveTo>
                  <a:pt x="1228725" y="231458"/>
                </a:moveTo>
                <a:lnTo>
                  <a:pt x="1309688" y="231458"/>
                </a:lnTo>
                <a:lnTo>
                  <a:pt x="1309688" y="150495"/>
                </a:lnTo>
                <a:lnTo>
                  <a:pt x="788670" y="150495"/>
                </a:lnTo>
                <a:lnTo>
                  <a:pt x="762000" y="231458"/>
                </a:lnTo>
                <a:lnTo>
                  <a:pt x="1228725" y="231458"/>
                </a:lnTo>
                <a:close/>
                <a:moveTo>
                  <a:pt x="80963" y="231458"/>
                </a:moveTo>
                <a:lnTo>
                  <a:pt x="0" y="231458"/>
                </a:lnTo>
                <a:lnTo>
                  <a:pt x="0" y="150495"/>
                </a:lnTo>
                <a:lnTo>
                  <a:pt x="521018" y="150495"/>
                </a:lnTo>
                <a:lnTo>
                  <a:pt x="547688" y="231458"/>
                </a:lnTo>
                <a:lnTo>
                  <a:pt x="80963" y="231458"/>
                </a:lnTo>
                <a:close/>
                <a:moveTo>
                  <a:pt x="1147763" y="381953"/>
                </a:moveTo>
                <a:lnTo>
                  <a:pt x="1147763" y="300990"/>
                </a:lnTo>
                <a:lnTo>
                  <a:pt x="739140" y="300990"/>
                </a:lnTo>
                <a:lnTo>
                  <a:pt x="712470" y="381953"/>
                </a:lnTo>
                <a:lnTo>
                  <a:pt x="1147763" y="381953"/>
                </a:lnTo>
                <a:lnTo>
                  <a:pt x="1147763" y="381953"/>
                </a:lnTo>
                <a:close/>
                <a:moveTo>
                  <a:pt x="161925" y="381953"/>
                </a:moveTo>
                <a:lnTo>
                  <a:pt x="161925" y="300990"/>
                </a:lnTo>
                <a:lnTo>
                  <a:pt x="570548" y="300990"/>
                </a:lnTo>
                <a:lnTo>
                  <a:pt x="597218" y="381953"/>
                </a:lnTo>
                <a:lnTo>
                  <a:pt x="161925" y="381953"/>
                </a:lnTo>
                <a:close/>
                <a:moveTo>
                  <a:pt x="879158" y="542925"/>
                </a:moveTo>
                <a:lnTo>
                  <a:pt x="898208" y="492443"/>
                </a:lnTo>
                <a:lnTo>
                  <a:pt x="898208" y="542925"/>
                </a:lnTo>
                <a:lnTo>
                  <a:pt x="1147763" y="542925"/>
                </a:lnTo>
                <a:lnTo>
                  <a:pt x="1147763" y="450533"/>
                </a:lnTo>
                <a:lnTo>
                  <a:pt x="689610" y="450533"/>
                </a:lnTo>
                <a:lnTo>
                  <a:pt x="659130" y="542925"/>
                </a:lnTo>
                <a:lnTo>
                  <a:pt x="879158" y="542925"/>
                </a:lnTo>
                <a:lnTo>
                  <a:pt x="879158" y="542925"/>
                </a:lnTo>
                <a:close/>
                <a:moveTo>
                  <a:pt x="161925" y="542925"/>
                </a:moveTo>
                <a:lnTo>
                  <a:pt x="161925" y="450533"/>
                </a:lnTo>
                <a:lnTo>
                  <a:pt x="620078" y="450533"/>
                </a:lnTo>
                <a:lnTo>
                  <a:pt x="650558" y="542925"/>
                </a:lnTo>
                <a:lnTo>
                  <a:pt x="429578" y="542925"/>
                </a:lnTo>
                <a:lnTo>
                  <a:pt x="411480" y="492443"/>
                </a:lnTo>
                <a:lnTo>
                  <a:pt x="411480" y="542925"/>
                </a:lnTo>
                <a:lnTo>
                  <a:pt x="161925" y="542925"/>
                </a:lnTo>
                <a:close/>
                <a:moveTo>
                  <a:pt x="898208" y="693420"/>
                </a:moveTo>
                <a:lnTo>
                  <a:pt x="898208" y="612458"/>
                </a:lnTo>
                <a:lnTo>
                  <a:pt x="1147763" y="612458"/>
                </a:lnTo>
                <a:lnTo>
                  <a:pt x="1147763" y="693420"/>
                </a:lnTo>
                <a:lnTo>
                  <a:pt x="898208" y="693420"/>
                </a:lnTo>
                <a:close/>
                <a:moveTo>
                  <a:pt x="484823" y="693420"/>
                </a:moveTo>
                <a:lnTo>
                  <a:pt x="455295" y="612458"/>
                </a:lnTo>
                <a:lnTo>
                  <a:pt x="853440" y="612458"/>
                </a:lnTo>
                <a:lnTo>
                  <a:pt x="823913" y="693420"/>
                </a:lnTo>
                <a:lnTo>
                  <a:pt x="484823" y="693420"/>
                </a:lnTo>
                <a:lnTo>
                  <a:pt x="484823" y="693420"/>
                </a:lnTo>
                <a:close/>
                <a:moveTo>
                  <a:pt x="161925" y="693420"/>
                </a:moveTo>
                <a:lnTo>
                  <a:pt x="161925" y="612458"/>
                </a:lnTo>
                <a:lnTo>
                  <a:pt x="411480" y="612458"/>
                </a:lnTo>
                <a:lnTo>
                  <a:pt x="411480" y="693420"/>
                </a:lnTo>
                <a:lnTo>
                  <a:pt x="161925" y="693420"/>
                </a:lnTo>
                <a:close/>
                <a:moveTo>
                  <a:pt x="898208" y="855345"/>
                </a:moveTo>
                <a:lnTo>
                  <a:pt x="898208" y="762953"/>
                </a:lnTo>
                <a:lnTo>
                  <a:pt x="1147763" y="762953"/>
                </a:lnTo>
                <a:lnTo>
                  <a:pt x="1147763" y="855345"/>
                </a:lnTo>
                <a:lnTo>
                  <a:pt x="898208" y="855345"/>
                </a:lnTo>
                <a:close/>
                <a:moveTo>
                  <a:pt x="542925" y="855345"/>
                </a:moveTo>
                <a:lnTo>
                  <a:pt x="509588" y="762953"/>
                </a:lnTo>
                <a:lnTo>
                  <a:pt x="798195" y="762953"/>
                </a:lnTo>
                <a:lnTo>
                  <a:pt x="763905" y="855345"/>
                </a:lnTo>
                <a:lnTo>
                  <a:pt x="542925" y="855345"/>
                </a:lnTo>
                <a:lnTo>
                  <a:pt x="542925" y="855345"/>
                </a:lnTo>
                <a:close/>
                <a:moveTo>
                  <a:pt x="161925" y="855345"/>
                </a:moveTo>
                <a:lnTo>
                  <a:pt x="161925" y="762953"/>
                </a:lnTo>
                <a:lnTo>
                  <a:pt x="411480" y="762953"/>
                </a:lnTo>
                <a:lnTo>
                  <a:pt x="411480" y="855345"/>
                </a:lnTo>
                <a:lnTo>
                  <a:pt x="161925" y="855345"/>
                </a:lnTo>
                <a:close/>
                <a:moveTo>
                  <a:pt x="898208" y="1075373"/>
                </a:moveTo>
                <a:lnTo>
                  <a:pt x="898208" y="1156335"/>
                </a:lnTo>
                <a:lnTo>
                  <a:pt x="1309688" y="1156335"/>
                </a:lnTo>
                <a:lnTo>
                  <a:pt x="1309688" y="1075373"/>
                </a:lnTo>
                <a:lnTo>
                  <a:pt x="898208" y="1075373"/>
                </a:lnTo>
                <a:close/>
                <a:moveTo>
                  <a:pt x="622935" y="1075373"/>
                </a:moveTo>
                <a:lnTo>
                  <a:pt x="652463" y="1156335"/>
                </a:lnTo>
                <a:lnTo>
                  <a:pt x="652463" y="1156335"/>
                </a:lnTo>
                <a:lnTo>
                  <a:pt x="653415" y="1156335"/>
                </a:lnTo>
                <a:lnTo>
                  <a:pt x="682943" y="1075373"/>
                </a:lnTo>
                <a:lnTo>
                  <a:pt x="622935" y="1075373"/>
                </a:lnTo>
                <a:close/>
                <a:moveTo>
                  <a:pt x="597218" y="1005840"/>
                </a:moveTo>
                <a:lnTo>
                  <a:pt x="567690" y="924878"/>
                </a:lnTo>
                <a:lnTo>
                  <a:pt x="738188" y="924878"/>
                </a:lnTo>
                <a:lnTo>
                  <a:pt x="708660" y="1005840"/>
                </a:lnTo>
                <a:lnTo>
                  <a:pt x="597218" y="1005840"/>
                </a:lnTo>
                <a:lnTo>
                  <a:pt x="597218" y="1005840"/>
                </a:lnTo>
                <a:close/>
                <a:moveTo>
                  <a:pt x="0" y="1075373"/>
                </a:moveTo>
                <a:lnTo>
                  <a:pt x="0" y="1156335"/>
                </a:lnTo>
                <a:lnTo>
                  <a:pt x="411480" y="1156335"/>
                </a:lnTo>
                <a:lnTo>
                  <a:pt x="411480" y="1075373"/>
                </a:lnTo>
                <a:lnTo>
                  <a:pt x="0" y="1075373"/>
                </a:lnTo>
                <a:close/>
                <a:moveTo>
                  <a:pt x="1112520" y="924878"/>
                </a:moveTo>
                <a:lnTo>
                  <a:pt x="898208" y="924878"/>
                </a:lnTo>
                <a:lnTo>
                  <a:pt x="898208" y="1005840"/>
                </a:lnTo>
                <a:lnTo>
                  <a:pt x="1309688" y="1005840"/>
                </a:lnTo>
                <a:lnTo>
                  <a:pt x="1309688" y="924878"/>
                </a:lnTo>
                <a:lnTo>
                  <a:pt x="1112520" y="924878"/>
                </a:lnTo>
                <a:lnTo>
                  <a:pt x="1112520" y="924878"/>
                </a:lnTo>
                <a:close/>
                <a:moveTo>
                  <a:pt x="0" y="947738"/>
                </a:moveTo>
                <a:lnTo>
                  <a:pt x="0" y="1005840"/>
                </a:lnTo>
                <a:lnTo>
                  <a:pt x="411480" y="1005840"/>
                </a:lnTo>
                <a:lnTo>
                  <a:pt x="411480" y="924878"/>
                </a:lnTo>
                <a:lnTo>
                  <a:pt x="0" y="924878"/>
                </a:lnTo>
                <a:lnTo>
                  <a:pt x="0" y="947738"/>
                </a:lnTo>
                <a:close/>
              </a:path>
            </a:pathLst>
          </a:custGeom>
          <a:solidFill>
            <a:schemeClr val="accent2"/>
          </a:solidFill>
          <a:ln w="9525" cap="flat">
            <a:noFill/>
            <a:prstDash val="solid"/>
            <a:miter/>
          </a:ln>
        </p:spPr>
        <p:txBody>
          <a:bodyPr rtlCol="0" anchor="ctr"/>
          <a:lstStyle/>
          <a:p>
            <a:endParaRPr lang="en-US"/>
          </a:p>
        </p:txBody>
      </p:sp>
      <p:grpSp>
        <p:nvGrpSpPr>
          <p:cNvPr id="16" name="Group 193">
            <a:extLst>
              <a:ext uri="{FF2B5EF4-FFF2-40B4-BE49-F238E27FC236}">
                <a16:creationId xmlns:a16="http://schemas.microsoft.com/office/drawing/2014/main" id="{D25BF402-48E0-C61F-F441-22AED6751297}"/>
              </a:ext>
            </a:extLst>
          </p:cNvPr>
          <p:cNvGrpSpPr>
            <a:grpSpLocks noChangeAspect="1"/>
          </p:cNvGrpSpPr>
          <p:nvPr userDrawn="1"/>
        </p:nvGrpSpPr>
        <p:grpSpPr bwMode="auto">
          <a:xfrm>
            <a:off x="601703" y="8287915"/>
            <a:ext cx="2410901" cy="2397754"/>
            <a:chOff x="3752" y="19838"/>
            <a:chExt cx="3118" cy="3101"/>
          </a:xfrm>
          <a:solidFill>
            <a:schemeClr val="tx1"/>
          </a:solidFill>
        </p:grpSpPr>
        <p:sp>
          <p:nvSpPr>
            <p:cNvPr id="17" name="Freeform 194">
              <a:extLst>
                <a:ext uri="{FF2B5EF4-FFF2-40B4-BE49-F238E27FC236}">
                  <a16:creationId xmlns:a16="http://schemas.microsoft.com/office/drawing/2014/main" id="{867CD5AB-F7BA-27C2-30BF-C88D19B82962}"/>
                </a:ext>
              </a:extLst>
            </p:cNvPr>
            <p:cNvSpPr>
              <a:spLocks noEditPoints="1"/>
            </p:cNvSpPr>
            <p:nvPr/>
          </p:nvSpPr>
          <p:spPr bwMode="auto">
            <a:xfrm>
              <a:off x="4246" y="20381"/>
              <a:ext cx="2283" cy="1320"/>
            </a:xfrm>
            <a:custGeom>
              <a:avLst/>
              <a:gdLst>
                <a:gd name="T0" fmla="*/ 321 w 1206"/>
                <a:gd name="T1" fmla="*/ 643 h 697"/>
                <a:gd name="T2" fmla="*/ 268 w 1206"/>
                <a:gd name="T3" fmla="*/ 697 h 697"/>
                <a:gd name="T4" fmla="*/ 214 w 1206"/>
                <a:gd name="T5" fmla="*/ 643 h 697"/>
                <a:gd name="T6" fmla="*/ 268 w 1206"/>
                <a:gd name="T7" fmla="*/ 590 h 697"/>
                <a:gd name="T8" fmla="*/ 321 w 1206"/>
                <a:gd name="T9" fmla="*/ 643 h 697"/>
                <a:gd name="T10" fmla="*/ 482 w 1206"/>
                <a:gd name="T11" fmla="*/ 590 h 697"/>
                <a:gd name="T12" fmla="*/ 429 w 1206"/>
                <a:gd name="T13" fmla="*/ 643 h 697"/>
                <a:gd name="T14" fmla="*/ 482 w 1206"/>
                <a:gd name="T15" fmla="*/ 697 h 697"/>
                <a:gd name="T16" fmla="*/ 536 w 1206"/>
                <a:gd name="T17" fmla="*/ 643 h 697"/>
                <a:gd name="T18" fmla="*/ 482 w 1206"/>
                <a:gd name="T19" fmla="*/ 590 h 697"/>
                <a:gd name="T20" fmla="*/ 53 w 1206"/>
                <a:gd name="T21" fmla="*/ 590 h 697"/>
                <a:gd name="T22" fmla="*/ 0 w 1206"/>
                <a:gd name="T23" fmla="*/ 643 h 697"/>
                <a:gd name="T24" fmla="*/ 53 w 1206"/>
                <a:gd name="T25" fmla="*/ 697 h 697"/>
                <a:gd name="T26" fmla="*/ 107 w 1206"/>
                <a:gd name="T27" fmla="*/ 643 h 697"/>
                <a:gd name="T28" fmla="*/ 53 w 1206"/>
                <a:gd name="T29" fmla="*/ 590 h 697"/>
                <a:gd name="T30" fmla="*/ 938 w 1206"/>
                <a:gd name="T31" fmla="*/ 0 h 697"/>
                <a:gd name="T32" fmla="*/ 884 w 1206"/>
                <a:gd name="T33" fmla="*/ 54 h 697"/>
                <a:gd name="T34" fmla="*/ 938 w 1206"/>
                <a:gd name="T35" fmla="*/ 107 h 697"/>
                <a:gd name="T36" fmla="*/ 991 w 1206"/>
                <a:gd name="T37" fmla="*/ 54 h 697"/>
                <a:gd name="T38" fmla="*/ 938 w 1206"/>
                <a:gd name="T39" fmla="*/ 0 h 697"/>
                <a:gd name="T40" fmla="*/ 1152 w 1206"/>
                <a:gd name="T41" fmla="*/ 0 h 697"/>
                <a:gd name="T42" fmla="*/ 1098 w 1206"/>
                <a:gd name="T43" fmla="*/ 54 h 697"/>
                <a:gd name="T44" fmla="*/ 1152 w 1206"/>
                <a:gd name="T45" fmla="*/ 107 h 697"/>
                <a:gd name="T46" fmla="*/ 1206 w 1206"/>
                <a:gd name="T47" fmla="*/ 54 h 697"/>
                <a:gd name="T48" fmla="*/ 1152 w 1206"/>
                <a:gd name="T49" fmla="*/ 0 h 697"/>
                <a:gd name="T50" fmla="*/ 723 w 1206"/>
                <a:gd name="T51" fmla="*/ 0 h 697"/>
                <a:gd name="T52" fmla="*/ 670 w 1206"/>
                <a:gd name="T53" fmla="*/ 54 h 697"/>
                <a:gd name="T54" fmla="*/ 723 w 1206"/>
                <a:gd name="T55" fmla="*/ 107 h 697"/>
                <a:gd name="T56" fmla="*/ 777 w 1206"/>
                <a:gd name="T57" fmla="*/ 54 h 697"/>
                <a:gd name="T58" fmla="*/ 723 w 1206"/>
                <a:gd name="T5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6" h="697">
                  <a:moveTo>
                    <a:pt x="321" y="643"/>
                  </a:moveTo>
                  <a:cubicBezTo>
                    <a:pt x="321" y="673"/>
                    <a:pt x="297" y="697"/>
                    <a:pt x="268" y="697"/>
                  </a:cubicBezTo>
                  <a:cubicBezTo>
                    <a:pt x="238" y="697"/>
                    <a:pt x="214" y="673"/>
                    <a:pt x="214" y="643"/>
                  </a:cubicBezTo>
                  <a:cubicBezTo>
                    <a:pt x="214" y="614"/>
                    <a:pt x="238" y="590"/>
                    <a:pt x="268" y="590"/>
                  </a:cubicBezTo>
                  <a:cubicBezTo>
                    <a:pt x="297" y="590"/>
                    <a:pt x="321" y="614"/>
                    <a:pt x="321" y="643"/>
                  </a:cubicBezTo>
                  <a:close/>
                  <a:moveTo>
                    <a:pt x="482" y="590"/>
                  </a:moveTo>
                  <a:cubicBezTo>
                    <a:pt x="453" y="590"/>
                    <a:pt x="429" y="614"/>
                    <a:pt x="429" y="643"/>
                  </a:cubicBezTo>
                  <a:cubicBezTo>
                    <a:pt x="429" y="673"/>
                    <a:pt x="453" y="697"/>
                    <a:pt x="482" y="697"/>
                  </a:cubicBezTo>
                  <a:cubicBezTo>
                    <a:pt x="512" y="697"/>
                    <a:pt x="536" y="673"/>
                    <a:pt x="536" y="643"/>
                  </a:cubicBezTo>
                  <a:cubicBezTo>
                    <a:pt x="536" y="614"/>
                    <a:pt x="512" y="590"/>
                    <a:pt x="482" y="590"/>
                  </a:cubicBezTo>
                  <a:close/>
                  <a:moveTo>
                    <a:pt x="53" y="590"/>
                  </a:moveTo>
                  <a:cubicBezTo>
                    <a:pt x="24" y="590"/>
                    <a:pt x="0" y="614"/>
                    <a:pt x="0" y="643"/>
                  </a:cubicBezTo>
                  <a:cubicBezTo>
                    <a:pt x="0" y="673"/>
                    <a:pt x="24" y="697"/>
                    <a:pt x="53" y="697"/>
                  </a:cubicBezTo>
                  <a:cubicBezTo>
                    <a:pt x="83" y="697"/>
                    <a:pt x="107" y="673"/>
                    <a:pt x="107" y="643"/>
                  </a:cubicBezTo>
                  <a:cubicBezTo>
                    <a:pt x="107" y="614"/>
                    <a:pt x="83" y="590"/>
                    <a:pt x="53" y="590"/>
                  </a:cubicBezTo>
                  <a:close/>
                  <a:moveTo>
                    <a:pt x="938" y="0"/>
                  </a:moveTo>
                  <a:cubicBezTo>
                    <a:pt x="908" y="0"/>
                    <a:pt x="884" y="24"/>
                    <a:pt x="884" y="54"/>
                  </a:cubicBezTo>
                  <a:cubicBezTo>
                    <a:pt x="884" y="83"/>
                    <a:pt x="908" y="107"/>
                    <a:pt x="938" y="107"/>
                  </a:cubicBezTo>
                  <a:cubicBezTo>
                    <a:pt x="967" y="107"/>
                    <a:pt x="991" y="83"/>
                    <a:pt x="991" y="54"/>
                  </a:cubicBezTo>
                  <a:cubicBezTo>
                    <a:pt x="991" y="24"/>
                    <a:pt x="967" y="0"/>
                    <a:pt x="938" y="0"/>
                  </a:cubicBezTo>
                  <a:close/>
                  <a:moveTo>
                    <a:pt x="1152" y="0"/>
                  </a:moveTo>
                  <a:cubicBezTo>
                    <a:pt x="1122" y="0"/>
                    <a:pt x="1098" y="24"/>
                    <a:pt x="1098" y="54"/>
                  </a:cubicBezTo>
                  <a:cubicBezTo>
                    <a:pt x="1098" y="83"/>
                    <a:pt x="1122" y="107"/>
                    <a:pt x="1152" y="107"/>
                  </a:cubicBezTo>
                  <a:cubicBezTo>
                    <a:pt x="1182" y="107"/>
                    <a:pt x="1206" y="83"/>
                    <a:pt x="1206" y="54"/>
                  </a:cubicBezTo>
                  <a:cubicBezTo>
                    <a:pt x="1206" y="24"/>
                    <a:pt x="1182" y="0"/>
                    <a:pt x="1152" y="0"/>
                  </a:cubicBezTo>
                  <a:close/>
                  <a:moveTo>
                    <a:pt x="723" y="0"/>
                  </a:moveTo>
                  <a:cubicBezTo>
                    <a:pt x="694" y="0"/>
                    <a:pt x="670" y="24"/>
                    <a:pt x="670" y="54"/>
                  </a:cubicBezTo>
                  <a:cubicBezTo>
                    <a:pt x="670" y="83"/>
                    <a:pt x="694" y="107"/>
                    <a:pt x="723" y="107"/>
                  </a:cubicBezTo>
                  <a:cubicBezTo>
                    <a:pt x="753" y="107"/>
                    <a:pt x="777" y="83"/>
                    <a:pt x="777" y="54"/>
                  </a:cubicBezTo>
                  <a:cubicBezTo>
                    <a:pt x="777" y="24"/>
                    <a:pt x="753" y="0"/>
                    <a:pt x="7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8" name="Freeform 195">
              <a:extLst>
                <a:ext uri="{FF2B5EF4-FFF2-40B4-BE49-F238E27FC236}">
                  <a16:creationId xmlns:a16="http://schemas.microsoft.com/office/drawing/2014/main" id="{DD1C62E2-1C29-904F-BEAF-42C113F30978}"/>
                </a:ext>
              </a:extLst>
            </p:cNvPr>
            <p:cNvSpPr>
              <a:spLocks/>
            </p:cNvSpPr>
            <p:nvPr/>
          </p:nvSpPr>
          <p:spPr bwMode="auto">
            <a:xfrm>
              <a:off x="3752" y="19838"/>
              <a:ext cx="3118" cy="3101"/>
            </a:xfrm>
            <a:custGeom>
              <a:avLst/>
              <a:gdLst>
                <a:gd name="T0" fmla="*/ 540 w 1647"/>
                <a:gd name="T1" fmla="*/ 1638 h 1638"/>
                <a:gd name="T2" fmla="*/ 331 w 1647"/>
                <a:gd name="T3" fmla="*/ 1325 h 1638"/>
                <a:gd name="T4" fmla="*/ 127 w 1647"/>
                <a:gd name="T5" fmla="*/ 1325 h 1638"/>
                <a:gd name="T6" fmla="*/ 0 w 1647"/>
                <a:gd name="T7" fmla="*/ 1198 h 1638"/>
                <a:gd name="T8" fmla="*/ 0 w 1647"/>
                <a:gd name="T9" fmla="*/ 662 h 1638"/>
                <a:gd name="T10" fmla="*/ 127 w 1647"/>
                <a:gd name="T11" fmla="*/ 536 h 1638"/>
                <a:gd name="T12" fmla="*/ 751 w 1647"/>
                <a:gd name="T13" fmla="*/ 536 h 1638"/>
                <a:gd name="T14" fmla="*/ 751 w 1647"/>
                <a:gd name="T15" fmla="*/ 127 h 1638"/>
                <a:gd name="T16" fmla="*/ 877 w 1647"/>
                <a:gd name="T17" fmla="*/ 0 h 1638"/>
                <a:gd name="T18" fmla="*/ 1520 w 1647"/>
                <a:gd name="T19" fmla="*/ 0 h 1638"/>
                <a:gd name="T20" fmla="*/ 1647 w 1647"/>
                <a:gd name="T21" fmla="*/ 127 h 1638"/>
                <a:gd name="T22" fmla="*/ 1647 w 1647"/>
                <a:gd name="T23" fmla="*/ 555 h 1638"/>
                <a:gd name="T24" fmla="*/ 1520 w 1647"/>
                <a:gd name="T25" fmla="*/ 682 h 1638"/>
                <a:gd name="T26" fmla="*/ 1371 w 1647"/>
                <a:gd name="T27" fmla="*/ 682 h 1638"/>
                <a:gd name="T28" fmla="*/ 1270 w 1647"/>
                <a:gd name="T29" fmla="*/ 885 h 1638"/>
                <a:gd name="T30" fmla="*/ 1235 w 1647"/>
                <a:gd name="T31" fmla="*/ 868 h 1638"/>
                <a:gd name="T32" fmla="*/ 1342 w 1647"/>
                <a:gd name="T33" fmla="*/ 654 h 1638"/>
                <a:gd name="T34" fmla="*/ 1359 w 1647"/>
                <a:gd name="T35" fmla="*/ 643 h 1638"/>
                <a:gd name="T36" fmla="*/ 1520 w 1647"/>
                <a:gd name="T37" fmla="*/ 643 h 1638"/>
                <a:gd name="T38" fmla="*/ 1608 w 1647"/>
                <a:gd name="T39" fmla="*/ 555 h 1638"/>
                <a:gd name="T40" fmla="*/ 1608 w 1647"/>
                <a:gd name="T41" fmla="*/ 127 h 1638"/>
                <a:gd name="T42" fmla="*/ 1520 w 1647"/>
                <a:gd name="T43" fmla="*/ 39 h 1638"/>
                <a:gd name="T44" fmla="*/ 877 w 1647"/>
                <a:gd name="T45" fmla="*/ 39 h 1638"/>
                <a:gd name="T46" fmla="*/ 789 w 1647"/>
                <a:gd name="T47" fmla="*/ 127 h 1638"/>
                <a:gd name="T48" fmla="*/ 789 w 1647"/>
                <a:gd name="T49" fmla="*/ 536 h 1638"/>
                <a:gd name="T50" fmla="*/ 931 w 1647"/>
                <a:gd name="T51" fmla="*/ 536 h 1638"/>
                <a:gd name="T52" fmla="*/ 1056 w 1647"/>
                <a:gd name="T53" fmla="*/ 643 h 1638"/>
                <a:gd name="T54" fmla="*/ 1199 w 1647"/>
                <a:gd name="T55" fmla="*/ 643 h 1638"/>
                <a:gd name="T56" fmla="*/ 1199 w 1647"/>
                <a:gd name="T57" fmla="*/ 682 h 1638"/>
                <a:gd name="T58" fmla="*/ 1057 w 1647"/>
                <a:gd name="T59" fmla="*/ 682 h 1638"/>
                <a:gd name="T60" fmla="*/ 1057 w 1647"/>
                <a:gd name="T61" fmla="*/ 1198 h 1638"/>
                <a:gd name="T62" fmla="*/ 931 w 1647"/>
                <a:gd name="T63" fmla="*/ 1325 h 1638"/>
                <a:gd name="T64" fmla="*/ 556 w 1647"/>
                <a:gd name="T65" fmla="*/ 1325 h 1638"/>
                <a:gd name="T66" fmla="*/ 556 w 1647"/>
                <a:gd name="T67" fmla="*/ 1286 h 1638"/>
                <a:gd name="T68" fmla="*/ 931 w 1647"/>
                <a:gd name="T69" fmla="*/ 1286 h 1638"/>
                <a:gd name="T70" fmla="*/ 1019 w 1647"/>
                <a:gd name="T71" fmla="*/ 1198 h 1638"/>
                <a:gd name="T72" fmla="*/ 1019 w 1647"/>
                <a:gd name="T73" fmla="*/ 662 h 1638"/>
                <a:gd name="T74" fmla="*/ 931 w 1647"/>
                <a:gd name="T75" fmla="*/ 575 h 1638"/>
                <a:gd name="T76" fmla="*/ 127 w 1647"/>
                <a:gd name="T77" fmla="*/ 575 h 1638"/>
                <a:gd name="T78" fmla="*/ 39 w 1647"/>
                <a:gd name="T79" fmla="*/ 662 h 1638"/>
                <a:gd name="T80" fmla="*/ 39 w 1647"/>
                <a:gd name="T81" fmla="*/ 1198 h 1638"/>
                <a:gd name="T82" fmla="*/ 127 w 1647"/>
                <a:gd name="T83" fmla="*/ 1286 h 1638"/>
                <a:gd name="T84" fmla="*/ 341 w 1647"/>
                <a:gd name="T85" fmla="*/ 1286 h 1638"/>
                <a:gd name="T86" fmla="*/ 357 w 1647"/>
                <a:gd name="T87" fmla="*/ 1295 h 1638"/>
                <a:gd name="T88" fmla="*/ 572 w 1647"/>
                <a:gd name="T89" fmla="*/ 1616 h 1638"/>
                <a:gd name="T90" fmla="*/ 540 w 1647"/>
                <a:gd name="T91" fmla="*/ 163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7" h="1638">
                  <a:moveTo>
                    <a:pt x="540" y="1638"/>
                  </a:moveTo>
                  <a:cubicBezTo>
                    <a:pt x="331" y="1325"/>
                    <a:pt x="331" y="1325"/>
                    <a:pt x="331" y="1325"/>
                  </a:cubicBezTo>
                  <a:cubicBezTo>
                    <a:pt x="127" y="1325"/>
                    <a:pt x="127" y="1325"/>
                    <a:pt x="127" y="1325"/>
                  </a:cubicBezTo>
                  <a:cubicBezTo>
                    <a:pt x="57" y="1325"/>
                    <a:pt x="0" y="1268"/>
                    <a:pt x="0" y="1198"/>
                  </a:cubicBezTo>
                  <a:cubicBezTo>
                    <a:pt x="0" y="662"/>
                    <a:pt x="0" y="662"/>
                    <a:pt x="0" y="662"/>
                  </a:cubicBezTo>
                  <a:cubicBezTo>
                    <a:pt x="0" y="593"/>
                    <a:pt x="57" y="536"/>
                    <a:pt x="127" y="536"/>
                  </a:cubicBezTo>
                  <a:cubicBezTo>
                    <a:pt x="751" y="536"/>
                    <a:pt x="751" y="536"/>
                    <a:pt x="751" y="536"/>
                  </a:cubicBezTo>
                  <a:cubicBezTo>
                    <a:pt x="751" y="127"/>
                    <a:pt x="751" y="127"/>
                    <a:pt x="751" y="127"/>
                  </a:cubicBezTo>
                  <a:cubicBezTo>
                    <a:pt x="751" y="57"/>
                    <a:pt x="807" y="0"/>
                    <a:pt x="877" y="0"/>
                  </a:cubicBezTo>
                  <a:cubicBezTo>
                    <a:pt x="1520" y="0"/>
                    <a:pt x="1520" y="0"/>
                    <a:pt x="1520" y="0"/>
                  </a:cubicBezTo>
                  <a:cubicBezTo>
                    <a:pt x="1590" y="0"/>
                    <a:pt x="1647" y="57"/>
                    <a:pt x="1647" y="127"/>
                  </a:cubicBezTo>
                  <a:cubicBezTo>
                    <a:pt x="1647" y="555"/>
                    <a:pt x="1647" y="555"/>
                    <a:pt x="1647" y="555"/>
                  </a:cubicBezTo>
                  <a:cubicBezTo>
                    <a:pt x="1647" y="625"/>
                    <a:pt x="1590" y="682"/>
                    <a:pt x="1520" y="682"/>
                  </a:cubicBezTo>
                  <a:cubicBezTo>
                    <a:pt x="1371" y="682"/>
                    <a:pt x="1371" y="682"/>
                    <a:pt x="1371" y="682"/>
                  </a:cubicBezTo>
                  <a:cubicBezTo>
                    <a:pt x="1270" y="885"/>
                    <a:pt x="1270" y="885"/>
                    <a:pt x="1270" y="885"/>
                  </a:cubicBezTo>
                  <a:cubicBezTo>
                    <a:pt x="1235" y="868"/>
                    <a:pt x="1235" y="868"/>
                    <a:pt x="1235" y="868"/>
                  </a:cubicBezTo>
                  <a:cubicBezTo>
                    <a:pt x="1342" y="654"/>
                    <a:pt x="1342" y="654"/>
                    <a:pt x="1342" y="654"/>
                  </a:cubicBezTo>
                  <a:cubicBezTo>
                    <a:pt x="1345" y="647"/>
                    <a:pt x="1352" y="643"/>
                    <a:pt x="1359" y="643"/>
                  </a:cubicBezTo>
                  <a:cubicBezTo>
                    <a:pt x="1520" y="643"/>
                    <a:pt x="1520" y="643"/>
                    <a:pt x="1520" y="643"/>
                  </a:cubicBezTo>
                  <a:cubicBezTo>
                    <a:pt x="1569" y="643"/>
                    <a:pt x="1608" y="604"/>
                    <a:pt x="1608" y="555"/>
                  </a:cubicBezTo>
                  <a:cubicBezTo>
                    <a:pt x="1608" y="127"/>
                    <a:pt x="1608" y="127"/>
                    <a:pt x="1608" y="127"/>
                  </a:cubicBezTo>
                  <a:cubicBezTo>
                    <a:pt x="1608" y="78"/>
                    <a:pt x="1569" y="39"/>
                    <a:pt x="1520" y="39"/>
                  </a:cubicBezTo>
                  <a:cubicBezTo>
                    <a:pt x="877" y="39"/>
                    <a:pt x="877" y="39"/>
                    <a:pt x="877" y="39"/>
                  </a:cubicBezTo>
                  <a:cubicBezTo>
                    <a:pt x="829" y="39"/>
                    <a:pt x="789" y="78"/>
                    <a:pt x="789" y="127"/>
                  </a:cubicBezTo>
                  <a:cubicBezTo>
                    <a:pt x="789" y="536"/>
                    <a:pt x="789" y="536"/>
                    <a:pt x="789" y="536"/>
                  </a:cubicBezTo>
                  <a:cubicBezTo>
                    <a:pt x="931" y="536"/>
                    <a:pt x="931" y="536"/>
                    <a:pt x="931" y="536"/>
                  </a:cubicBezTo>
                  <a:cubicBezTo>
                    <a:pt x="994" y="536"/>
                    <a:pt x="1046" y="583"/>
                    <a:pt x="1056" y="643"/>
                  </a:cubicBezTo>
                  <a:cubicBezTo>
                    <a:pt x="1199" y="643"/>
                    <a:pt x="1199" y="643"/>
                    <a:pt x="1199" y="643"/>
                  </a:cubicBezTo>
                  <a:cubicBezTo>
                    <a:pt x="1199" y="682"/>
                    <a:pt x="1199" y="682"/>
                    <a:pt x="1199" y="682"/>
                  </a:cubicBezTo>
                  <a:cubicBezTo>
                    <a:pt x="1057" y="682"/>
                    <a:pt x="1057" y="682"/>
                    <a:pt x="1057" y="682"/>
                  </a:cubicBezTo>
                  <a:cubicBezTo>
                    <a:pt x="1057" y="1198"/>
                    <a:pt x="1057" y="1198"/>
                    <a:pt x="1057" y="1198"/>
                  </a:cubicBezTo>
                  <a:cubicBezTo>
                    <a:pt x="1057" y="1268"/>
                    <a:pt x="1000" y="1325"/>
                    <a:pt x="931" y="1325"/>
                  </a:cubicBezTo>
                  <a:cubicBezTo>
                    <a:pt x="556" y="1325"/>
                    <a:pt x="556" y="1325"/>
                    <a:pt x="556" y="1325"/>
                  </a:cubicBezTo>
                  <a:cubicBezTo>
                    <a:pt x="556" y="1286"/>
                    <a:pt x="556" y="1286"/>
                    <a:pt x="556" y="1286"/>
                  </a:cubicBezTo>
                  <a:cubicBezTo>
                    <a:pt x="931" y="1286"/>
                    <a:pt x="931" y="1286"/>
                    <a:pt x="931" y="1286"/>
                  </a:cubicBezTo>
                  <a:cubicBezTo>
                    <a:pt x="979" y="1286"/>
                    <a:pt x="1019" y="1247"/>
                    <a:pt x="1019" y="1198"/>
                  </a:cubicBezTo>
                  <a:cubicBezTo>
                    <a:pt x="1019" y="662"/>
                    <a:pt x="1019" y="662"/>
                    <a:pt x="1019" y="662"/>
                  </a:cubicBezTo>
                  <a:cubicBezTo>
                    <a:pt x="1019" y="614"/>
                    <a:pt x="979" y="575"/>
                    <a:pt x="931" y="575"/>
                  </a:cubicBezTo>
                  <a:cubicBezTo>
                    <a:pt x="127" y="575"/>
                    <a:pt x="127" y="575"/>
                    <a:pt x="127" y="575"/>
                  </a:cubicBezTo>
                  <a:cubicBezTo>
                    <a:pt x="78" y="575"/>
                    <a:pt x="39" y="614"/>
                    <a:pt x="39" y="662"/>
                  </a:cubicBezTo>
                  <a:cubicBezTo>
                    <a:pt x="39" y="1198"/>
                    <a:pt x="39" y="1198"/>
                    <a:pt x="39" y="1198"/>
                  </a:cubicBezTo>
                  <a:cubicBezTo>
                    <a:pt x="39" y="1247"/>
                    <a:pt x="78" y="1286"/>
                    <a:pt x="127" y="1286"/>
                  </a:cubicBezTo>
                  <a:cubicBezTo>
                    <a:pt x="341" y="1286"/>
                    <a:pt x="341" y="1286"/>
                    <a:pt x="341" y="1286"/>
                  </a:cubicBezTo>
                  <a:cubicBezTo>
                    <a:pt x="348" y="1286"/>
                    <a:pt x="354" y="1289"/>
                    <a:pt x="357" y="1295"/>
                  </a:cubicBezTo>
                  <a:cubicBezTo>
                    <a:pt x="572" y="1616"/>
                    <a:pt x="572" y="1616"/>
                    <a:pt x="572" y="1616"/>
                  </a:cubicBezTo>
                  <a:lnTo>
                    <a:pt x="540" y="1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sp>
        <p:nvSpPr>
          <p:cNvPr id="21" name="Freeform: Shape 11">
            <a:extLst>
              <a:ext uri="{FF2B5EF4-FFF2-40B4-BE49-F238E27FC236}">
                <a16:creationId xmlns:a16="http://schemas.microsoft.com/office/drawing/2014/main" id="{349D5D56-7138-E71B-4394-7AF21445AC56}"/>
              </a:ext>
            </a:extLst>
          </p:cNvPr>
          <p:cNvSpPr>
            <a:spLocks noChangeAspect="1"/>
          </p:cNvSpPr>
          <p:nvPr userDrawn="1"/>
        </p:nvSpPr>
        <p:spPr>
          <a:xfrm>
            <a:off x="3007425" y="3429000"/>
            <a:ext cx="2414016" cy="2385944"/>
          </a:xfrm>
          <a:custGeom>
            <a:avLst/>
            <a:gdLst>
              <a:gd name="connsiteX0" fmla="*/ 216412 w 292581"/>
              <a:gd name="connsiteY0" fmla="*/ 289179 h 289179"/>
              <a:gd name="connsiteX1" fmla="*/ 209554 w 292581"/>
              <a:gd name="connsiteY1" fmla="*/ 289179 h 289179"/>
              <a:gd name="connsiteX2" fmla="*/ 209554 w 292581"/>
              <a:gd name="connsiteY2" fmla="*/ 241554 h 289179"/>
              <a:gd name="connsiteX3" fmla="*/ 212983 w 292581"/>
              <a:gd name="connsiteY3" fmla="*/ 238125 h 289179"/>
              <a:gd name="connsiteX4" fmla="*/ 257179 w 292581"/>
              <a:gd name="connsiteY4" fmla="*/ 193929 h 289179"/>
              <a:gd name="connsiteX5" fmla="*/ 257179 w 292581"/>
              <a:gd name="connsiteY5" fmla="*/ 165354 h 289179"/>
              <a:gd name="connsiteX6" fmla="*/ 260608 w 292581"/>
              <a:gd name="connsiteY6" fmla="*/ 161925 h 289179"/>
              <a:gd name="connsiteX7" fmla="*/ 279658 w 292581"/>
              <a:gd name="connsiteY7" fmla="*/ 161925 h 289179"/>
              <a:gd name="connsiteX8" fmla="*/ 284830 w 292581"/>
              <a:gd name="connsiteY8" fmla="*/ 159039 h 289179"/>
              <a:gd name="connsiteX9" fmla="*/ 285088 w 292581"/>
              <a:gd name="connsiteY9" fmla="*/ 153105 h 289179"/>
              <a:gd name="connsiteX10" fmla="*/ 257713 w 292581"/>
              <a:gd name="connsiteY10" fmla="*/ 110042 h 289179"/>
              <a:gd name="connsiteX11" fmla="*/ 257179 w 292581"/>
              <a:gd name="connsiteY11" fmla="*/ 108204 h 289179"/>
              <a:gd name="connsiteX12" fmla="*/ 257179 w 292581"/>
              <a:gd name="connsiteY12" fmla="*/ 98679 h 289179"/>
              <a:gd name="connsiteX13" fmla="*/ 155833 w 292581"/>
              <a:gd name="connsiteY13" fmla="*/ 6858 h 289179"/>
              <a:gd name="connsiteX14" fmla="*/ 149737 w 292581"/>
              <a:gd name="connsiteY14" fmla="*/ 6858 h 289179"/>
              <a:gd name="connsiteX15" fmla="*/ 149737 w 292581"/>
              <a:gd name="connsiteY15" fmla="*/ 76200 h 289179"/>
              <a:gd name="connsiteX16" fmla="*/ 178008 w 292581"/>
              <a:gd name="connsiteY16" fmla="*/ 76200 h 289179"/>
              <a:gd name="connsiteX17" fmla="*/ 198696 w 292581"/>
              <a:gd name="connsiteY17" fmla="*/ 66675 h 289179"/>
              <a:gd name="connsiteX18" fmla="*/ 225937 w 292581"/>
              <a:gd name="connsiteY18" fmla="*/ 93917 h 289179"/>
              <a:gd name="connsiteX19" fmla="*/ 198696 w 292581"/>
              <a:gd name="connsiteY19" fmla="*/ 121158 h 289179"/>
              <a:gd name="connsiteX20" fmla="*/ 178008 w 292581"/>
              <a:gd name="connsiteY20" fmla="*/ 111633 h 289179"/>
              <a:gd name="connsiteX21" fmla="*/ 149737 w 292581"/>
              <a:gd name="connsiteY21" fmla="*/ 111633 h 289179"/>
              <a:gd name="connsiteX22" fmla="*/ 149737 w 292581"/>
              <a:gd name="connsiteY22" fmla="*/ 165354 h 289179"/>
              <a:gd name="connsiteX23" fmla="*/ 146308 w 292581"/>
              <a:gd name="connsiteY23" fmla="*/ 168783 h 289179"/>
              <a:gd name="connsiteX24" fmla="*/ 112971 w 292581"/>
              <a:gd name="connsiteY24" fmla="*/ 168783 h 289179"/>
              <a:gd name="connsiteX25" fmla="*/ 110237 w 292581"/>
              <a:gd name="connsiteY25" fmla="*/ 167411 h 289179"/>
              <a:gd name="connsiteX26" fmla="*/ 93921 w 292581"/>
              <a:gd name="connsiteY26" fmla="*/ 159258 h 289179"/>
              <a:gd name="connsiteX27" fmla="*/ 73537 w 292581"/>
              <a:gd name="connsiteY27" fmla="*/ 179642 h 289179"/>
              <a:gd name="connsiteX28" fmla="*/ 93921 w 292581"/>
              <a:gd name="connsiteY28" fmla="*/ 200025 h 289179"/>
              <a:gd name="connsiteX29" fmla="*/ 110237 w 292581"/>
              <a:gd name="connsiteY29" fmla="*/ 191872 h 289179"/>
              <a:gd name="connsiteX30" fmla="*/ 112971 w 292581"/>
              <a:gd name="connsiteY30" fmla="*/ 190500 h 289179"/>
              <a:gd name="connsiteX31" fmla="*/ 146308 w 292581"/>
              <a:gd name="connsiteY31" fmla="*/ 190500 h 289179"/>
              <a:gd name="connsiteX32" fmla="*/ 149737 w 292581"/>
              <a:gd name="connsiteY32" fmla="*/ 193929 h 289179"/>
              <a:gd name="connsiteX33" fmla="*/ 149737 w 292581"/>
              <a:gd name="connsiteY33" fmla="*/ 289179 h 289179"/>
              <a:gd name="connsiteX34" fmla="*/ 142879 w 292581"/>
              <a:gd name="connsiteY34" fmla="*/ 289179 h 289179"/>
              <a:gd name="connsiteX35" fmla="*/ 142879 w 292581"/>
              <a:gd name="connsiteY35" fmla="*/ 197358 h 289179"/>
              <a:gd name="connsiteX36" fmla="*/ 114609 w 292581"/>
              <a:gd name="connsiteY36" fmla="*/ 197358 h 289179"/>
              <a:gd name="connsiteX37" fmla="*/ 93921 w 292581"/>
              <a:gd name="connsiteY37" fmla="*/ 206883 h 289179"/>
              <a:gd name="connsiteX38" fmla="*/ 66679 w 292581"/>
              <a:gd name="connsiteY38" fmla="*/ 179642 h 289179"/>
              <a:gd name="connsiteX39" fmla="*/ 93921 w 292581"/>
              <a:gd name="connsiteY39" fmla="*/ 152400 h 289179"/>
              <a:gd name="connsiteX40" fmla="*/ 114609 w 292581"/>
              <a:gd name="connsiteY40" fmla="*/ 161925 h 289179"/>
              <a:gd name="connsiteX41" fmla="*/ 142879 w 292581"/>
              <a:gd name="connsiteY41" fmla="*/ 161925 h 289179"/>
              <a:gd name="connsiteX42" fmla="*/ 142879 w 292581"/>
              <a:gd name="connsiteY42" fmla="*/ 108204 h 289179"/>
              <a:gd name="connsiteX43" fmla="*/ 146308 w 292581"/>
              <a:gd name="connsiteY43" fmla="*/ 104775 h 289179"/>
              <a:gd name="connsiteX44" fmla="*/ 179646 w 292581"/>
              <a:gd name="connsiteY44" fmla="*/ 104775 h 289179"/>
              <a:gd name="connsiteX45" fmla="*/ 182380 w 292581"/>
              <a:gd name="connsiteY45" fmla="*/ 106137 h 289179"/>
              <a:gd name="connsiteX46" fmla="*/ 198696 w 292581"/>
              <a:gd name="connsiteY46" fmla="*/ 114300 h 289179"/>
              <a:gd name="connsiteX47" fmla="*/ 219079 w 292581"/>
              <a:gd name="connsiteY47" fmla="*/ 93917 h 289179"/>
              <a:gd name="connsiteX48" fmla="*/ 198696 w 292581"/>
              <a:gd name="connsiteY48" fmla="*/ 73533 h 289179"/>
              <a:gd name="connsiteX49" fmla="*/ 182380 w 292581"/>
              <a:gd name="connsiteY49" fmla="*/ 81696 h 289179"/>
              <a:gd name="connsiteX50" fmla="*/ 179646 w 292581"/>
              <a:gd name="connsiteY50" fmla="*/ 83058 h 289179"/>
              <a:gd name="connsiteX51" fmla="*/ 146308 w 292581"/>
              <a:gd name="connsiteY51" fmla="*/ 83058 h 289179"/>
              <a:gd name="connsiteX52" fmla="*/ 142879 w 292581"/>
              <a:gd name="connsiteY52" fmla="*/ 79629 h 289179"/>
              <a:gd name="connsiteX53" fmla="*/ 142879 w 292581"/>
              <a:gd name="connsiteY53" fmla="*/ 6858 h 289179"/>
              <a:gd name="connsiteX54" fmla="*/ 136783 w 292581"/>
              <a:gd name="connsiteY54" fmla="*/ 6858 h 289179"/>
              <a:gd name="connsiteX55" fmla="*/ 35437 w 292581"/>
              <a:gd name="connsiteY55" fmla="*/ 98679 h 289179"/>
              <a:gd name="connsiteX56" fmla="*/ 35437 w 292581"/>
              <a:gd name="connsiteY56" fmla="*/ 108204 h 289179"/>
              <a:gd name="connsiteX57" fmla="*/ 34904 w 292581"/>
              <a:gd name="connsiteY57" fmla="*/ 110042 h 289179"/>
              <a:gd name="connsiteX58" fmla="*/ 7348 w 292581"/>
              <a:gd name="connsiteY58" fmla="*/ 153410 h 289179"/>
              <a:gd name="connsiteX59" fmla="*/ 7786 w 292581"/>
              <a:gd name="connsiteY59" fmla="*/ 159039 h 289179"/>
              <a:gd name="connsiteX60" fmla="*/ 12958 w 292581"/>
              <a:gd name="connsiteY60" fmla="*/ 161925 h 289179"/>
              <a:gd name="connsiteX61" fmla="*/ 32008 w 292581"/>
              <a:gd name="connsiteY61" fmla="*/ 161925 h 289179"/>
              <a:gd name="connsiteX62" fmla="*/ 35437 w 292581"/>
              <a:gd name="connsiteY62" fmla="*/ 165354 h 289179"/>
              <a:gd name="connsiteX63" fmla="*/ 35437 w 292581"/>
              <a:gd name="connsiteY63" fmla="*/ 193929 h 289179"/>
              <a:gd name="connsiteX64" fmla="*/ 79633 w 292581"/>
              <a:gd name="connsiteY64" fmla="*/ 238125 h 289179"/>
              <a:gd name="connsiteX65" fmla="*/ 83062 w 292581"/>
              <a:gd name="connsiteY65" fmla="*/ 241554 h 289179"/>
              <a:gd name="connsiteX66" fmla="*/ 83062 w 292581"/>
              <a:gd name="connsiteY66" fmla="*/ 289179 h 289179"/>
              <a:gd name="connsiteX67" fmla="*/ 76204 w 292581"/>
              <a:gd name="connsiteY67" fmla="*/ 289179 h 289179"/>
              <a:gd name="connsiteX68" fmla="*/ 76204 w 292581"/>
              <a:gd name="connsiteY68" fmla="*/ 244869 h 289179"/>
              <a:gd name="connsiteX69" fmla="*/ 28579 w 292581"/>
              <a:gd name="connsiteY69" fmla="*/ 193929 h 289179"/>
              <a:gd name="connsiteX70" fmla="*/ 28579 w 292581"/>
              <a:gd name="connsiteY70" fmla="*/ 168783 h 289179"/>
              <a:gd name="connsiteX71" fmla="*/ 12958 w 292581"/>
              <a:gd name="connsiteY71" fmla="*/ 168783 h 289179"/>
              <a:gd name="connsiteX72" fmla="*/ 1947 w 292581"/>
              <a:gd name="connsiteY72" fmla="*/ 162639 h 289179"/>
              <a:gd name="connsiteX73" fmla="*/ 1385 w 292581"/>
              <a:gd name="connsiteY73" fmla="*/ 150028 h 289179"/>
              <a:gd name="connsiteX74" fmla="*/ 28579 w 292581"/>
              <a:gd name="connsiteY74" fmla="*/ 107204 h 289179"/>
              <a:gd name="connsiteX75" fmla="*/ 28579 w 292581"/>
              <a:gd name="connsiteY75" fmla="*/ 98679 h 289179"/>
              <a:gd name="connsiteX76" fmla="*/ 136783 w 292581"/>
              <a:gd name="connsiteY76" fmla="*/ 0 h 289179"/>
              <a:gd name="connsiteX77" fmla="*/ 155833 w 292581"/>
              <a:gd name="connsiteY77" fmla="*/ 0 h 289179"/>
              <a:gd name="connsiteX78" fmla="*/ 264037 w 292581"/>
              <a:gd name="connsiteY78" fmla="*/ 98679 h 289179"/>
              <a:gd name="connsiteX79" fmla="*/ 264037 w 292581"/>
              <a:gd name="connsiteY79" fmla="*/ 107213 h 289179"/>
              <a:gd name="connsiteX80" fmla="*/ 291050 w 292581"/>
              <a:gd name="connsiteY80" fmla="*/ 149733 h 289179"/>
              <a:gd name="connsiteX81" fmla="*/ 290669 w 292581"/>
              <a:gd name="connsiteY81" fmla="*/ 162649 h 289179"/>
              <a:gd name="connsiteX82" fmla="*/ 279658 w 292581"/>
              <a:gd name="connsiteY82" fmla="*/ 168793 h 289179"/>
              <a:gd name="connsiteX83" fmla="*/ 264037 w 292581"/>
              <a:gd name="connsiteY83" fmla="*/ 168793 h 289179"/>
              <a:gd name="connsiteX84" fmla="*/ 264037 w 292581"/>
              <a:gd name="connsiteY84" fmla="*/ 193929 h 289179"/>
              <a:gd name="connsiteX85" fmla="*/ 216412 w 292581"/>
              <a:gd name="connsiteY85" fmla="*/ 244869 h 289179"/>
              <a:gd name="connsiteX86" fmla="*/ 216412 w 292581"/>
              <a:gd name="connsiteY86" fmla="*/ 289179 h 28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92581" h="289179">
                <a:moveTo>
                  <a:pt x="216412" y="289179"/>
                </a:moveTo>
                <a:lnTo>
                  <a:pt x="209554" y="289179"/>
                </a:lnTo>
                <a:lnTo>
                  <a:pt x="209554" y="241554"/>
                </a:lnTo>
                <a:cubicBezTo>
                  <a:pt x="209554" y="239659"/>
                  <a:pt x="211088" y="238125"/>
                  <a:pt x="212983" y="238125"/>
                </a:cubicBezTo>
                <a:cubicBezTo>
                  <a:pt x="237358" y="238125"/>
                  <a:pt x="257179" y="218303"/>
                  <a:pt x="257179" y="193929"/>
                </a:cubicBezTo>
                <a:lnTo>
                  <a:pt x="257179" y="165354"/>
                </a:lnTo>
                <a:cubicBezTo>
                  <a:pt x="257179" y="163459"/>
                  <a:pt x="258713" y="161925"/>
                  <a:pt x="260608" y="161925"/>
                </a:cubicBezTo>
                <a:lnTo>
                  <a:pt x="279658" y="161925"/>
                </a:lnTo>
                <a:cubicBezTo>
                  <a:pt x="281820" y="161925"/>
                  <a:pt x="283706" y="160877"/>
                  <a:pt x="284830" y="159039"/>
                </a:cubicBezTo>
                <a:cubicBezTo>
                  <a:pt x="285964" y="157210"/>
                  <a:pt x="286069" y="155038"/>
                  <a:pt x="285088" y="153105"/>
                </a:cubicBezTo>
                <a:lnTo>
                  <a:pt x="257713" y="110042"/>
                </a:lnTo>
                <a:cubicBezTo>
                  <a:pt x="257360" y="109490"/>
                  <a:pt x="257179" y="108852"/>
                  <a:pt x="257179" y="108204"/>
                </a:cubicBezTo>
                <a:lnTo>
                  <a:pt x="257179" y="98679"/>
                </a:lnTo>
                <a:cubicBezTo>
                  <a:pt x="257179" y="36890"/>
                  <a:pt x="224032" y="6858"/>
                  <a:pt x="155833" y="6858"/>
                </a:cubicBezTo>
                <a:lnTo>
                  <a:pt x="149737" y="6858"/>
                </a:lnTo>
                <a:lnTo>
                  <a:pt x="149737" y="76200"/>
                </a:lnTo>
                <a:lnTo>
                  <a:pt x="178008" y="76200"/>
                </a:lnTo>
                <a:cubicBezTo>
                  <a:pt x="183170" y="70209"/>
                  <a:pt x="190781" y="66675"/>
                  <a:pt x="198696" y="66675"/>
                </a:cubicBezTo>
                <a:cubicBezTo>
                  <a:pt x="213717" y="66675"/>
                  <a:pt x="225937" y="78896"/>
                  <a:pt x="225937" y="93917"/>
                </a:cubicBezTo>
                <a:cubicBezTo>
                  <a:pt x="225937" y="108937"/>
                  <a:pt x="213717" y="121158"/>
                  <a:pt x="198696" y="121158"/>
                </a:cubicBezTo>
                <a:cubicBezTo>
                  <a:pt x="190781" y="121158"/>
                  <a:pt x="183170" y="117624"/>
                  <a:pt x="178008" y="111633"/>
                </a:cubicBezTo>
                <a:lnTo>
                  <a:pt x="149737" y="111633"/>
                </a:lnTo>
                <a:lnTo>
                  <a:pt x="149737" y="165354"/>
                </a:lnTo>
                <a:cubicBezTo>
                  <a:pt x="149737" y="167249"/>
                  <a:pt x="148204" y="168783"/>
                  <a:pt x="146308" y="168783"/>
                </a:cubicBezTo>
                <a:lnTo>
                  <a:pt x="112971" y="168783"/>
                </a:lnTo>
                <a:cubicBezTo>
                  <a:pt x="111894" y="168783"/>
                  <a:pt x="110885" y="168278"/>
                  <a:pt x="110237" y="167411"/>
                </a:cubicBezTo>
                <a:cubicBezTo>
                  <a:pt x="106370" y="162306"/>
                  <a:pt x="100274" y="159258"/>
                  <a:pt x="93921" y="159258"/>
                </a:cubicBezTo>
                <a:cubicBezTo>
                  <a:pt x="82681" y="159258"/>
                  <a:pt x="73537" y="168402"/>
                  <a:pt x="73537" y="179642"/>
                </a:cubicBezTo>
                <a:cubicBezTo>
                  <a:pt x="73537" y="190881"/>
                  <a:pt x="82681" y="200025"/>
                  <a:pt x="93921" y="200025"/>
                </a:cubicBezTo>
                <a:cubicBezTo>
                  <a:pt x="100274" y="200025"/>
                  <a:pt x="106380" y="196977"/>
                  <a:pt x="110237" y="191872"/>
                </a:cubicBezTo>
                <a:cubicBezTo>
                  <a:pt x="110885" y="191014"/>
                  <a:pt x="111894" y="190500"/>
                  <a:pt x="112971" y="190500"/>
                </a:cubicBezTo>
                <a:lnTo>
                  <a:pt x="146308" y="190500"/>
                </a:lnTo>
                <a:cubicBezTo>
                  <a:pt x="148204" y="190500"/>
                  <a:pt x="149737" y="192034"/>
                  <a:pt x="149737" y="193929"/>
                </a:cubicBezTo>
                <a:lnTo>
                  <a:pt x="149737" y="289179"/>
                </a:lnTo>
                <a:lnTo>
                  <a:pt x="142879" y="289179"/>
                </a:lnTo>
                <a:lnTo>
                  <a:pt x="142879" y="197358"/>
                </a:lnTo>
                <a:lnTo>
                  <a:pt x="114609" y="197358"/>
                </a:lnTo>
                <a:cubicBezTo>
                  <a:pt x="109447" y="203349"/>
                  <a:pt x="101836" y="206883"/>
                  <a:pt x="93921" y="206883"/>
                </a:cubicBezTo>
                <a:cubicBezTo>
                  <a:pt x="78900" y="206883"/>
                  <a:pt x="66679" y="194662"/>
                  <a:pt x="66679" y="179642"/>
                </a:cubicBezTo>
                <a:cubicBezTo>
                  <a:pt x="66679" y="164621"/>
                  <a:pt x="78900" y="152400"/>
                  <a:pt x="93921" y="152400"/>
                </a:cubicBezTo>
                <a:cubicBezTo>
                  <a:pt x="101827" y="152400"/>
                  <a:pt x="109428" y="155934"/>
                  <a:pt x="114609" y="161925"/>
                </a:cubicBezTo>
                <a:lnTo>
                  <a:pt x="142879" y="161925"/>
                </a:lnTo>
                <a:lnTo>
                  <a:pt x="142879" y="108204"/>
                </a:lnTo>
                <a:cubicBezTo>
                  <a:pt x="142879" y="106309"/>
                  <a:pt x="144413" y="104775"/>
                  <a:pt x="146308" y="104775"/>
                </a:cubicBezTo>
                <a:lnTo>
                  <a:pt x="179646" y="104775"/>
                </a:lnTo>
                <a:cubicBezTo>
                  <a:pt x="180722" y="104775"/>
                  <a:pt x="181741" y="105280"/>
                  <a:pt x="182380" y="106137"/>
                </a:cubicBezTo>
                <a:cubicBezTo>
                  <a:pt x="186237" y="111252"/>
                  <a:pt x="192343" y="114300"/>
                  <a:pt x="198696" y="114300"/>
                </a:cubicBezTo>
                <a:cubicBezTo>
                  <a:pt x="209935" y="114300"/>
                  <a:pt x="219079" y="105156"/>
                  <a:pt x="219079" y="93917"/>
                </a:cubicBezTo>
                <a:cubicBezTo>
                  <a:pt x="219079" y="82677"/>
                  <a:pt x="209935" y="73533"/>
                  <a:pt x="198696" y="73533"/>
                </a:cubicBezTo>
                <a:cubicBezTo>
                  <a:pt x="192343" y="73533"/>
                  <a:pt x="186237" y="76581"/>
                  <a:pt x="182380" y="81696"/>
                </a:cubicBezTo>
                <a:cubicBezTo>
                  <a:pt x="181741" y="82553"/>
                  <a:pt x="180722" y="83058"/>
                  <a:pt x="179646" y="83058"/>
                </a:cubicBezTo>
                <a:lnTo>
                  <a:pt x="146308" y="83058"/>
                </a:lnTo>
                <a:cubicBezTo>
                  <a:pt x="144413" y="83058"/>
                  <a:pt x="142879" y="81524"/>
                  <a:pt x="142879" y="79629"/>
                </a:cubicBezTo>
                <a:lnTo>
                  <a:pt x="142879" y="6858"/>
                </a:lnTo>
                <a:lnTo>
                  <a:pt x="136783" y="6858"/>
                </a:lnTo>
                <a:cubicBezTo>
                  <a:pt x="68584" y="6858"/>
                  <a:pt x="35437" y="36890"/>
                  <a:pt x="35437" y="98679"/>
                </a:cubicBezTo>
                <a:lnTo>
                  <a:pt x="35437" y="108204"/>
                </a:lnTo>
                <a:cubicBezTo>
                  <a:pt x="35437" y="108852"/>
                  <a:pt x="35247" y="109490"/>
                  <a:pt x="34904" y="110042"/>
                </a:cubicBezTo>
                <a:lnTo>
                  <a:pt x="7348" y="153410"/>
                </a:lnTo>
                <a:cubicBezTo>
                  <a:pt x="6558" y="155038"/>
                  <a:pt x="6653" y="157210"/>
                  <a:pt x="7786" y="159039"/>
                </a:cubicBezTo>
                <a:cubicBezTo>
                  <a:pt x="8920" y="160868"/>
                  <a:pt x="10806" y="161925"/>
                  <a:pt x="12958" y="161925"/>
                </a:cubicBezTo>
                <a:lnTo>
                  <a:pt x="32008" y="161925"/>
                </a:lnTo>
                <a:cubicBezTo>
                  <a:pt x="33904" y="161925"/>
                  <a:pt x="35437" y="163459"/>
                  <a:pt x="35437" y="165354"/>
                </a:cubicBezTo>
                <a:lnTo>
                  <a:pt x="35437" y="193929"/>
                </a:lnTo>
                <a:cubicBezTo>
                  <a:pt x="35437" y="218303"/>
                  <a:pt x="55268" y="238125"/>
                  <a:pt x="79633" y="238125"/>
                </a:cubicBezTo>
                <a:cubicBezTo>
                  <a:pt x="81529" y="238125"/>
                  <a:pt x="83062" y="239659"/>
                  <a:pt x="83062" y="241554"/>
                </a:cubicBezTo>
                <a:lnTo>
                  <a:pt x="83062" y="289179"/>
                </a:lnTo>
                <a:lnTo>
                  <a:pt x="76204" y="289179"/>
                </a:lnTo>
                <a:lnTo>
                  <a:pt x="76204" y="244869"/>
                </a:lnTo>
                <a:cubicBezTo>
                  <a:pt x="49639" y="243097"/>
                  <a:pt x="28579" y="220923"/>
                  <a:pt x="28579" y="193929"/>
                </a:cubicBezTo>
                <a:lnTo>
                  <a:pt x="28579" y="168783"/>
                </a:lnTo>
                <a:lnTo>
                  <a:pt x="12958" y="168783"/>
                </a:lnTo>
                <a:cubicBezTo>
                  <a:pt x="8443" y="168783"/>
                  <a:pt x="4329" y="166487"/>
                  <a:pt x="1947" y="162639"/>
                </a:cubicBezTo>
                <a:cubicBezTo>
                  <a:pt x="-434" y="158791"/>
                  <a:pt x="-643" y="154076"/>
                  <a:pt x="1385" y="150028"/>
                </a:cubicBezTo>
                <a:lnTo>
                  <a:pt x="28579" y="107204"/>
                </a:lnTo>
                <a:lnTo>
                  <a:pt x="28579" y="98679"/>
                </a:lnTo>
                <a:cubicBezTo>
                  <a:pt x="28579" y="33195"/>
                  <a:pt x="64984" y="0"/>
                  <a:pt x="136783" y="0"/>
                </a:cubicBezTo>
                <a:lnTo>
                  <a:pt x="155833" y="0"/>
                </a:lnTo>
                <a:cubicBezTo>
                  <a:pt x="227633" y="0"/>
                  <a:pt x="264037" y="33195"/>
                  <a:pt x="264037" y="98679"/>
                </a:cubicBezTo>
                <a:lnTo>
                  <a:pt x="264037" y="107213"/>
                </a:lnTo>
                <a:lnTo>
                  <a:pt x="291050" y="149733"/>
                </a:lnTo>
                <a:cubicBezTo>
                  <a:pt x="293251" y="154086"/>
                  <a:pt x="293041" y="158801"/>
                  <a:pt x="290669" y="162649"/>
                </a:cubicBezTo>
                <a:cubicBezTo>
                  <a:pt x="288288" y="166487"/>
                  <a:pt x="284173" y="168793"/>
                  <a:pt x="279658" y="168793"/>
                </a:cubicBezTo>
                <a:lnTo>
                  <a:pt x="264037" y="168793"/>
                </a:lnTo>
                <a:lnTo>
                  <a:pt x="264037" y="193929"/>
                </a:lnTo>
                <a:cubicBezTo>
                  <a:pt x="264037" y="220923"/>
                  <a:pt x="242968" y="243097"/>
                  <a:pt x="216412" y="244869"/>
                </a:cubicBezTo>
                <a:lnTo>
                  <a:pt x="216412" y="289179"/>
                </a:lnTo>
                <a:close/>
              </a:path>
            </a:pathLst>
          </a:custGeom>
          <a:solidFill>
            <a:schemeClr val="tx1"/>
          </a:solidFill>
          <a:ln w="9525" cap="flat">
            <a:noFill/>
            <a:prstDash val="solid"/>
            <a:miter/>
          </a:ln>
        </p:spPr>
        <p:txBody>
          <a:bodyPr rtlCol="0" anchor="ctr"/>
          <a:lstStyle/>
          <a:p>
            <a:endParaRPr lang="en-US" sz="5749">
              <a:solidFill>
                <a:schemeClr val="accent1"/>
              </a:solidFill>
            </a:endParaRPr>
          </a:p>
        </p:txBody>
      </p:sp>
      <p:sp>
        <p:nvSpPr>
          <p:cNvPr id="4" name="TextBox 3">
            <a:extLst>
              <a:ext uri="{FF2B5EF4-FFF2-40B4-BE49-F238E27FC236}">
                <a16:creationId xmlns:a16="http://schemas.microsoft.com/office/drawing/2014/main" id="{8F42D3AE-53CA-3A47-B8DE-A39E00883C44}"/>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602300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436889" y="320590"/>
            <a:ext cx="17141825" cy="8191500"/>
          </a:xfrm>
        </p:spPr>
        <p:txBody>
          <a:bodyPr/>
          <a:lstStyle>
            <a:lvl1pPr>
              <a:defRPr sz="17200" b="0" i="0">
                <a:solidFill>
                  <a:schemeClr val="tx1"/>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1">
            <a:extLst>
              <a:ext uri="{FF2B5EF4-FFF2-40B4-BE49-F238E27FC236}">
                <a16:creationId xmlns:a16="http://schemas.microsoft.com/office/drawing/2014/main" id="{15E15240-CB4B-3EBC-59A0-A3009A53924C}"/>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TechXchange | © 2024 IBM Corporation</a:t>
            </a:r>
          </a:p>
        </p:txBody>
      </p:sp>
      <p:sp>
        <p:nvSpPr>
          <p:cNvPr id="3" name="TextBox 2">
            <a:extLst>
              <a:ext uri="{FF2B5EF4-FFF2-40B4-BE49-F238E27FC236}">
                <a16:creationId xmlns:a16="http://schemas.microsoft.com/office/drawing/2014/main" id="{AA91D4B0-B647-CABB-F558-8DE439C16E48}"/>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20180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text, pattern">
    <p:bg>
      <p:bgPr>
        <a:solidFill>
          <a:schemeClr val="bg1"/>
        </a:solidFill>
        <a:effectLst/>
      </p:bgPr>
    </p:bg>
    <p:spTree>
      <p:nvGrpSpPr>
        <p:cNvPr id="1" name=""/>
        <p:cNvGrpSpPr/>
        <p:nvPr/>
      </p:nvGrpSpPr>
      <p:grpSpPr>
        <a:xfrm>
          <a:off x="0" y="0"/>
          <a:ext cx="0" cy="0"/>
          <a:chOff x="0" y="0"/>
          <a:chExt cx="0" cy="0"/>
        </a:xfrm>
      </p:grpSpPr>
      <p:grpSp>
        <p:nvGrpSpPr>
          <p:cNvPr id="470" name="Group 469">
            <a:extLst>
              <a:ext uri="{FF2B5EF4-FFF2-40B4-BE49-F238E27FC236}">
                <a16:creationId xmlns:a16="http://schemas.microsoft.com/office/drawing/2014/main" id="{7D045C5A-D5A3-CA8C-C9E9-6B74127339EA}"/>
              </a:ext>
            </a:extLst>
          </p:cNvPr>
          <p:cNvGrpSpPr>
            <a:grpSpLocks noChangeAspect="1"/>
          </p:cNvGrpSpPr>
          <p:nvPr userDrawn="1"/>
        </p:nvGrpSpPr>
        <p:grpSpPr>
          <a:xfrm>
            <a:off x="508338" y="502920"/>
            <a:ext cx="23370498" cy="12710160"/>
            <a:chOff x="-34412" y="228570"/>
            <a:chExt cx="24799683" cy="13487429"/>
          </a:xfrm>
          <a:solidFill>
            <a:srgbClr val="EDF5FF"/>
          </a:solidFill>
        </p:grpSpPr>
        <p:sp>
          <p:nvSpPr>
            <p:cNvPr id="471" name="Freeform: Shape 470">
              <a:extLst>
                <a:ext uri="{FF2B5EF4-FFF2-40B4-BE49-F238E27FC236}">
                  <a16:creationId xmlns:a16="http://schemas.microsoft.com/office/drawing/2014/main" id="{5090741A-E6C7-1B42-4545-4B21EB8FB5CB}"/>
                </a:ext>
              </a:extLst>
            </p:cNvPr>
            <p:cNvSpPr/>
            <p:nvPr/>
          </p:nvSpPr>
          <p:spPr>
            <a:xfrm>
              <a:off x="835769" y="228598"/>
              <a:ext cx="435077" cy="435073"/>
            </a:xfrm>
            <a:custGeom>
              <a:avLst/>
              <a:gdLst>
                <a:gd name="connsiteX0" fmla="*/ 371366 w 435077"/>
                <a:gd name="connsiteY0" fmla="*/ 63716 h 435073"/>
                <a:gd name="connsiteX1" fmla="*/ 435077 w 435077"/>
                <a:gd name="connsiteY1" fmla="*/ 217539 h 435073"/>
                <a:gd name="connsiteX2" fmla="*/ 218925 w 435077"/>
                <a:gd name="connsiteY2" fmla="*/ 217539 h 435073"/>
                <a:gd name="connsiteX3" fmla="*/ 371366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1 w 435077"/>
                <a:gd name="connsiteY7" fmla="*/ 281249 h 435073"/>
                <a:gd name="connsiteX8" fmla="*/ 216125 w 435077"/>
                <a:gd name="connsiteY8" fmla="*/ 217539 h 435073"/>
                <a:gd name="connsiteX9" fmla="*/ 0 w 435077"/>
                <a:gd name="connsiteY9" fmla="*/ 217539 h 435073"/>
                <a:gd name="connsiteX10" fmla="*/ 63711 w 435077"/>
                <a:gd name="connsiteY10" fmla="*/ 63716 h 435073"/>
                <a:gd name="connsiteX11" fmla="*/ 217539 w 435077"/>
                <a:gd name="connsiteY11" fmla="*/ 0 h 435073"/>
                <a:gd name="connsiteX12" fmla="*/ 371366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6" y="63716"/>
                  </a:moveTo>
                  <a:cubicBezTo>
                    <a:pt x="412154" y="104512"/>
                    <a:pt x="435077" y="159844"/>
                    <a:pt x="435077" y="217539"/>
                  </a:cubicBezTo>
                  <a:lnTo>
                    <a:pt x="218925" y="217539"/>
                  </a:lnTo>
                  <a:cubicBezTo>
                    <a:pt x="276138" y="217907"/>
                    <a:pt x="330903" y="240784"/>
                    <a:pt x="371366" y="281249"/>
                  </a:cubicBezTo>
                  <a:cubicBezTo>
                    <a:pt x="412154" y="322046"/>
                    <a:pt x="435077" y="377379"/>
                    <a:pt x="435077" y="435073"/>
                  </a:cubicBezTo>
                  <a:lnTo>
                    <a:pt x="217539" y="435073"/>
                  </a:lnTo>
                  <a:lnTo>
                    <a:pt x="0" y="435073"/>
                  </a:lnTo>
                  <a:cubicBezTo>
                    <a:pt x="0" y="377379"/>
                    <a:pt x="22923" y="322046"/>
                    <a:pt x="63711" y="281249"/>
                  </a:cubicBezTo>
                  <a:cubicBezTo>
                    <a:pt x="104174" y="240784"/>
                    <a:pt x="158939" y="217907"/>
                    <a:pt x="216125" y="217539"/>
                  </a:cubicBezTo>
                  <a:lnTo>
                    <a:pt x="0" y="217539"/>
                  </a:lnTo>
                  <a:cubicBezTo>
                    <a:pt x="0" y="159844"/>
                    <a:pt x="22923" y="104512"/>
                    <a:pt x="63711" y="63716"/>
                  </a:cubicBezTo>
                  <a:cubicBezTo>
                    <a:pt x="104500" y="22919"/>
                    <a:pt x="159836" y="0"/>
                    <a:pt x="217539" y="0"/>
                  </a:cubicBezTo>
                  <a:cubicBezTo>
                    <a:pt x="275213" y="0"/>
                    <a:pt x="330550" y="22919"/>
                    <a:pt x="371366" y="63716"/>
                  </a:cubicBezTo>
                  <a:close/>
                </a:path>
              </a:pathLst>
            </a:custGeom>
            <a:grpFill/>
            <a:ln w="27192" cap="flat">
              <a:noFill/>
              <a:prstDash val="solid"/>
              <a:miter/>
            </a:ln>
          </p:spPr>
          <p:txBody>
            <a:bodyPr rtlCol="0" anchor="ctr"/>
            <a:lstStyle/>
            <a:p>
              <a:endParaRPr lang="uk-UA"/>
            </a:p>
          </p:txBody>
        </p:sp>
        <p:sp>
          <p:nvSpPr>
            <p:cNvPr id="472" name="Freeform: Shape 471">
              <a:extLst>
                <a:ext uri="{FF2B5EF4-FFF2-40B4-BE49-F238E27FC236}">
                  <a16:creationId xmlns:a16="http://schemas.microsoft.com/office/drawing/2014/main" id="{5AFFC501-C9A3-E248-6E9B-299B337D2D8B}"/>
                </a:ext>
              </a:extLst>
            </p:cNvPr>
            <p:cNvSpPr/>
            <p:nvPr/>
          </p:nvSpPr>
          <p:spPr>
            <a:xfrm>
              <a:off x="-34398" y="228598"/>
              <a:ext cx="435090" cy="435078"/>
            </a:xfrm>
            <a:custGeom>
              <a:avLst/>
              <a:gdLst>
                <a:gd name="connsiteX0" fmla="*/ 217525 w 435090"/>
                <a:gd name="connsiteY0" fmla="*/ 0 h 435078"/>
                <a:gd name="connsiteX1" fmla="*/ 0 w 435090"/>
                <a:gd name="connsiteY1" fmla="*/ 0 h 435078"/>
                <a:gd name="connsiteX2" fmla="*/ 0 w 435090"/>
                <a:gd name="connsiteY2" fmla="*/ 217539 h 435078"/>
                <a:gd name="connsiteX3" fmla="*/ 217525 w 435090"/>
                <a:gd name="connsiteY3" fmla="*/ 0 h 435078"/>
                <a:gd name="connsiteX4" fmla="*/ 435091 w 435090"/>
                <a:gd name="connsiteY4" fmla="*/ 0 h 435078"/>
                <a:gd name="connsiteX5" fmla="*/ 435091 w 435090"/>
                <a:gd name="connsiteY5" fmla="*/ 217539 h 435078"/>
                <a:gd name="connsiteX6" fmla="*/ 217552 w 435090"/>
                <a:gd name="connsiteY6" fmla="*/ 0 h 435078"/>
                <a:gd name="connsiteX7" fmla="*/ 435091 w 435090"/>
                <a:gd name="connsiteY7" fmla="*/ 0 h 435078"/>
                <a:gd name="connsiteX8" fmla="*/ 217552 w 435090"/>
                <a:gd name="connsiteY8" fmla="*/ 435079 h 435078"/>
                <a:gd name="connsiteX9" fmla="*/ 435091 w 435090"/>
                <a:gd name="connsiteY9" fmla="*/ 217539 h 435078"/>
                <a:gd name="connsiteX10" fmla="*/ 435091 w 435090"/>
                <a:gd name="connsiteY10" fmla="*/ 435079 h 435078"/>
                <a:gd name="connsiteX11" fmla="*/ 217552 w 435090"/>
                <a:gd name="connsiteY11" fmla="*/ 435079 h 435078"/>
                <a:gd name="connsiteX12" fmla="*/ 217552 w 435090"/>
                <a:gd name="connsiteY12" fmla="*/ 435079 h 435078"/>
                <a:gd name="connsiteX13" fmla="*/ 11 w 435090"/>
                <a:gd name="connsiteY13" fmla="*/ 217539 h 435078"/>
                <a:gd name="connsiteX14" fmla="*/ 11 w 435090"/>
                <a:gd name="connsiteY14" fmla="*/ 435079 h 435078"/>
                <a:gd name="connsiteX15" fmla="*/ 217552 w 435090"/>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8">
                  <a:moveTo>
                    <a:pt x="217525" y="0"/>
                  </a:moveTo>
                  <a:lnTo>
                    <a:pt x="0" y="0"/>
                  </a:lnTo>
                  <a:lnTo>
                    <a:pt x="0" y="217539"/>
                  </a:lnTo>
                  <a:lnTo>
                    <a:pt x="217525" y="0"/>
                  </a:lnTo>
                  <a:close/>
                  <a:moveTo>
                    <a:pt x="435091" y="0"/>
                  </a:moveTo>
                  <a:lnTo>
                    <a:pt x="435091" y="217539"/>
                  </a:lnTo>
                  <a:lnTo>
                    <a:pt x="217552" y="0"/>
                  </a:lnTo>
                  <a:lnTo>
                    <a:pt x="435091" y="0"/>
                  </a:lnTo>
                  <a:close/>
                  <a:moveTo>
                    <a:pt x="217552" y="435079"/>
                  </a:moveTo>
                  <a:lnTo>
                    <a:pt x="435091" y="217539"/>
                  </a:lnTo>
                  <a:lnTo>
                    <a:pt x="435091" y="435079"/>
                  </a:lnTo>
                  <a:lnTo>
                    <a:pt x="217552" y="435079"/>
                  </a:lnTo>
                  <a:close/>
                  <a:moveTo>
                    <a:pt x="217552" y="435079"/>
                  </a:moveTo>
                  <a:lnTo>
                    <a:pt x="11" y="217539"/>
                  </a:lnTo>
                  <a:lnTo>
                    <a:pt x="11" y="435079"/>
                  </a:lnTo>
                  <a:lnTo>
                    <a:pt x="217552" y="435079"/>
                  </a:lnTo>
                  <a:close/>
                </a:path>
              </a:pathLst>
            </a:custGeom>
            <a:grpFill/>
            <a:ln w="27192" cap="flat">
              <a:noFill/>
              <a:prstDash val="solid"/>
              <a:miter/>
            </a:ln>
          </p:spPr>
          <p:txBody>
            <a:bodyPr rtlCol="0" anchor="ctr"/>
            <a:lstStyle/>
            <a:p>
              <a:endParaRPr lang="uk-UA"/>
            </a:p>
          </p:txBody>
        </p:sp>
        <p:sp>
          <p:nvSpPr>
            <p:cNvPr id="473" name="Freeform: Shape 472">
              <a:extLst>
                <a:ext uri="{FF2B5EF4-FFF2-40B4-BE49-F238E27FC236}">
                  <a16:creationId xmlns:a16="http://schemas.microsoft.com/office/drawing/2014/main" id="{FBA5935D-610A-4426-6A98-1DB37FDA9AE2}"/>
                </a:ext>
              </a:extLst>
            </p:cNvPr>
            <p:cNvSpPr/>
            <p:nvPr/>
          </p:nvSpPr>
          <p:spPr>
            <a:xfrm>
              <a:off x="1705924"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3 h 435075"/>
                <a:gd name="connsiteX8" fmla="*/ 435077 w 435077"/>
                <a:gd name="connsiteY8" fmla="*/ 217543 h 435075"/>
                <a:gd name="connsiteX9" fmla="*/ 435077 w 435077"/>
                <a:gd name="connsiteY9" fmla="*/ 217538 h 435075"/>
                <a:gd name="connsiteX10" fmla="*/ 435077 w 435077"/>
                <a:gd name="connsiteY10" fmla="*/ 217533 h 435075"/>
                <a:gd name="connsiteX11" fmla="*/ 435077 w 435077"/>
                <a:gd name="connsiteY11" fmla="*/ 217533 h 435075"/>
                <a:gd name="connsiteX12" fmla="*/ 217539 w 435077"/>
                <a:gd name="connsiteY12" fmla="*/ 5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3"/>
                  </a:lnTo>
                  <a:lnTo>
                    <a:pt x="435077" y="217543"/>
                  </a:lnTo>
                  <a:lnTo>
                    <a:pt x="435077" y="217538"/>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474" name="Freeform: Shape 473">
              <a:extLst>
                <a:ext uri="{FF2B5EF4-FFF2-40B4-BE49-F238E27FC236}">
                  <a16:creationId xmlns:a16="http://schemas.microsoft.com/office/drawing/2014/main" id="{AA16928D-A49D-892F-DDBE-296DEAC2DE9E}"/>
                </a:ext>
              </a:extLst>
            </p:cNvPr>
            <p:cNvSpPr/>
            <p:nvPr/>
          </p:nvSpPr>
          <p:spPr>
            <a:xfrm>
              <a:off x="2576106" y="228598"/>
              <a:ext cx="435077" cy="435078"/>
            </a:xfrm>
            <a:custGeom>
              <a:avLst/>
              <a:gdLst>
                <a:gd name="connsiteX0" fmla="*/ 0 w 435077"/>
                <a:gd name="connsiteY0" fmla="*/ 435079 h 435078"/>
                <a:gd name="connsiteX1" fmla="*/ 217512 w 435077"/>
                <a:gd name="connsiteY1" fmla="*/ 435079 h 435078"/>
                <a:gd name="connsiteX2" fmla="*/ 217512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2" y="435079"/>
                  </a:lnTo>
                  <a:lnTo>
                    <a:pt x="217512"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75" name="Freeform: Shape 474">
              <a:extLst>
                <a:ext uri="{FF2B5EF4-FFF2-40B4-BE49-F238E27FC236}">
                  <a16:creationId xmlns:a16="http://schemas.microsoft.com/office/drawing/2014/main" id="{BEA97A72-B412-EACF-F6BD-6E7894C4DB0A}"/>
                </a:ext>
              </a:extLst>
            </p:cNvPr>
            <p:cNvSpPr/>
            <p:nvPr/>
          </p:nvSpPr>
          <p:spPr>
            <a:xfrm>
              <a:off x="4316416" y="228598"/>
              <a:ext cx="435103" cy="435073"/>
            </a:xfrm>
            <a:custGeom>
              <a:avLst/>
              <a:gdLst>
                <a:gd name="connsiteX0" fmla="*/ 371365 w 435103"/>
                <a:gd name="connsiteY0" fmla="*/ 63716 h 435073"/>
                <a:gd name="connsiteX1" fmla="*/ 435077 w 435103"/>
                <a:gd name="connsiteY1" fmla="*/ 217539 h 435073"/>
                <a:gd name="connsiteX2" fmla="*/ 218952 w 435103"/>
                <a:gd name="connsiteY2" fmla="*/ 217539 h 435073"/>
                <a:gd name="connsiteX3" fmla="*/ 371365 w 435103"/>
                <a:gd name="connsiteY3" fmla="*/ 281249 h 435073"/>
                <a:gd name="connsiteX4" fmla="*/ 435104 w 435103"/>
                <a:gd name="connsiteY4" fmla="*/ 435073 h 435073"/>
                <a:gd name="connsiteX5" fmla="*/ 217565 w 435103"/>
                <a:gd name="connsiteY5" fmla="*/ 435073 h 435073"/>
                <a:gd name="connsiteX6" fmla="*/ 27 w 435103"/>
                <a:gd name="connsiteY6" fmla="*/ 435073 h 435073"/>
                <a:gd name="connsiteX7" fmla="*/ 63739 w 435103"/>
                <a:gd name="connsiteY7" fmla="*/ 281249 h 435073"/>
                <a:gd name="connsiteX8" fmla="*/ 216151 w 435103"/>
                <a:gd name="connsiteY8" fmla="*/ 217539 h 435073"/>
                <a:gd name="connsiteX9" fmla="*/ 0 w 435103"/>
                <a:gd name="connsiteY9" fmla="*/ 217539 h 435073"/>
                <a:gd name="connsiteX10" fmla="*/ 63739 w 435103"/>
                <a:gd name="connsiteY10" fmla="*/ 63716 h 435073"/>
                <a:gd name="connsiteX11" fmla="*/ 217539 w 435103"/>
                <a:gd name="connsiteY11" fmla="*/ 0 h 435073"/>
                <a:gd name="connsiteX12" fmla="*/ 371365 w 435103"/>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3">
                  <a:moveTo>
                    <a:pt x="371365" y="63716"/>
                  </a:moveTo>
                  <a:cubicBezTo>
                    <a:pt x="412181" y="104512"/>
                    <a:pt x="435077" y="159844"/>
                    <a:pt x="435077" y="217539"/>
                  </a:cubicBezTo>
                  <a:lnTo>
                    <a:pt x="218952" y="217539"/>
                  </a:lnTo>
                  <a:cubicBezTo>
                    <a:pt x="276138" y="217907"/>
                    <a:pt x="330903" y="240784"/>
                    <a:pt x="371365" y="281249"/>
                  </a:cubicBezTo>
                  <a:cubicBezTo>
                    <a:pt x="412181" y="322046"/>
                    <a:pt x="435104" y="377379"/>
                    <a:pt x="435104" y="435073"/>
                  </a:cubicBezTo>
                  <a:lnTo>
                    <a:pt x="217565" y="435073"/>
                  </a:lnTo>
                  <a:lnTo>
                    <a:pt x="27" y="435073"/>
                  </a:lnTo>
                  <a:cubicBezTo>
                    <a:pt x="27" y="377379"/>
                    <a:pt x="22923" y="322046"/>
                    <a:pt x="63739" y="281249"/>
                  </a:cubicBezTo>
                  <a:cubicBezTo>
                    <a:pt x="104201" y="240784"/>
                    <a:pt x="158966" y="217907"/>
                    <a:pt x="216151" y="217539"/>
                  </a:cubicBezTo>
                  <a:lnTo>
                    <a:pt x="0" y="217539"/>
                  </a:lnTo>
                  <a:cubicBezTo>
                    <a:pt x="0" y="159844"/>
                    <a:pt x="22923" y="104512"/>
                    <a:pt x="63739" y="63716"/>
                  </a:cubicBezTo>
                  <a:cubicBezTo>
                    <a:pt x="104527" y="22919"/>
                    <a:pt x="159864" y="0"/>
                    <a:pt x="217539" y="0"/>
                  </a:cubicBezTo>
                  <a:cubicBezTo>
                    <a:pt x="275240" y="0"/>
                    <a:pt x="330577" y="22919"/>
                    <a:pt x="371365" y="63716"/>
                  </a:cubicBezTo>
                  <a:close/>
                </a:path>
              </a:pathLst>
            </a:custGeom>
            <a:grpFill/>
            <a:ln w="27192" cap="flat">
              <a:noFill/>
              <a:prstDash val="solid"/>
              <a:miter/>
            </a:ln>
          </p:spPr>
          <p:txBody>
            <a:bodyPr rtlCol="0" anchor="ctr"/>
            <a:lstStyle/>
            <a:p>
              <a:endParaRPr lang="uk-UA"/>
            </a:p>
          </p:txBody>
        </p:sp>
        <p:sp>
          <p:nvSpPr>
            <p:cNvPr id="476" name="Freeform: Shape 475">
              <a:extLst>
                <a:ext uri="{FF2B5EF4-FFF2-40B4-BE49-F238E27FC236}">
                  <a16:creationId xmlns:a16="http://schemas.microsoft.com/office/drawing/2014/main" id="{CCEC01ED-BAD1-D0AA-E9D4-407E01E5FA3E}"/>
                </a:ext>
              </a:extLst>
            </p:cNvPr>
            <p:cNvSpPr/>
            <p:nvPr/>
          </p:nvSpPr>
          <p:spPr>
            <a:xfrm>
              <a:off x="3446261" y="228598"/>
              <a:ext cx="435077" cy="435078"/>
            </a:xfrm>
            <a:custGeom>
              <a:avLst/>
              <a:gdLst>
                <a:gd name="connsiteX0" fmla="*/ 217566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39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6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6" y="0"/>
                  </a:moveTo>
                  <a:lnTo>
                    <a:pt x="217539" y="0"/>
                  </a:lnTo>
                  <a:lnTo>
                    <a:pt x="27" y="0"/>
                  </a:lnTo>
                  <a:lnTo>
                    <a:pt x="27" y="217539"/>
                  </a:lnTo>
                  <a:lnTo>
                    <a:pt x="217539" y="7"/>
                  </a:lnTo>
                  <a:lnTo>
                    <a:pt x="435077" y="217539"/>
                  </a:lnTo>
                  <a:lnTo>
                    <a:pt x="217539" y="435079"/>
                  </a:lnTo>
                  <a:lnTo>
                    <a:pt x="0" y="217539"/>
                  </a:lnTo>
                  <a:lnTo>
                    <a:pt x="0" y="435079"/>
                  </a:lnTo>
                  <a:lnTo>
                    <a:pt x="217539" y="435079"/>
                  </a:lnTo>
                  <a:lnTo>
                    <a:pt x="435077" y="435079"/>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477" name="Freeform: Shape 476">
              <a:extLst>
                <a:ext uri="{FF2B5EF4-FFF2-40B4-BE49-F238E27FC236}">
                  <a16:creationId xmlns:a16="http://schemas.microsoft.com/office/drawing/2014/main" id="{32EB5285-DD7E-F606-9D36-C95E194FD2BF}"/>
                </a:ext>
              </a:extLst>
            </p:cNvPr>
            <p:cNvSpPr/>
            <p:nvPr/>
          </p:nvSpPr>
          <p:spPr>
            <a:xfrm>
              <a:off x="518659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478" name="Freeform: Shape 477">
              <a:extLst>
                <a:ext uri="{FF2B5EF4-FFF2-40B4-BE49-F238E27FC236}">
                  <a16:creationId xmlns:a16="http://schemas.microsoft.com/office/drawing/2014/main" id="{7E283894-741C-582A-7ED8-FE80F0717969}"/>
                </a:ext>
              </a:extLst>
            </p:cNvPr>
            <p:cNvSpPr/>
            <p:nvPr/>
          </p:nvSpPr>
          <p:spPr>
            <a:xfrm>
              <a:off x="6056752"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79" name="Freeform: Shape 478">
              <a:extLst>
                <a:ext uri="{FF2B5EF4-FFF2-40B4-BE49-F238E27FC236}">
                  <a16:creationId xmlns:a16="http://schemas.microsoft.com/office/drawing/2014/main" id="{716A901D-C546-01BB-B00F-861D5688CF61}"/>
                </a:ext>
              </a:extLst>
            </p:cNvPr>
            <p:cNvSpPr/>
            <p:nvPr/>
          </p:nvSpPr>
          <p:spPr>
            <a:xfrm>
              <a:off x="7797062" y="228598"/>
              <a:ext cx="435104" cy="435073"/>
            </a:xfrm>
            <a:custGeom>
              <a:avLst/>
              <a:gdLst>
                <a:gd name="connsiteX0" fmla="*/ 371366 w 435104"/>
                <a:gd name="connsiteY0" fmla="*/ 63716 h 435073"/>
                <a:gd name="connsiteX1" fmla="*/ 435077 w 435104"/>
                <a:gd name="connsiteY1" fmla="*/ 217539 h 435073"/>
                <a:gd name="connsiteX2" fmla="*/ 218953 w 435104"/>
                <a:gd name="connsiteY2" fmla="*/ 217539 h 435073"/>
                <a:gd name="connsiteX3" fmla="*/ 371366 w 435104"/>
                <a:gd name="connsiteY3" fmla="*/ 281249 h 435073"/>
                <a:gd name="connsiteX4" fmla="*/ 435105 w 435104"/>
                <a:gd name="connsiteY4" fmla="*/ 435073 h 435073"/>
                <a:gd name="connsiteX5" fmla="*/ 217566 w 435104"/>
                <a:gd name="connsiteY5" fmla="*/ 435073 h 435073"/>
                <a:gd name="connsiteX6" fmla="*/ 27 w 435104"/>
                <a:gd name="connsiteY6" fmla="*/ 435073 h 435073"/>
                <a:gd name="connsiteX7" fmla="*/ 63739 w 435104"/>
                <a:gd name="connsiteY7" fmla="*/ 281249 h 435073"/>
                <a:gd name="connsiteX8" fmla="*/ 216152 w 435104"/>
                <a:gd name="connsiteY8" fmla="*/ 217539 h 435073"/>
                <a:gd name="connsiteX9" fmla="*/ 0 w 435104"/>
                <a:gd name="connsiteY9" fmla="*/ 217539 h 435073"/>
                <a:gd name="connsiteX10" fmla="*/ 63739 w 435104"/>
                <a:gd name="connsiteY10" fmla="*/ 63716 h 435073"/>
                <a:gd name="connsiteX11" fmla="*/ 217539 w 435104"/>
                <a:gd name="connsiteY11" fmla="*/ 0 h 435073"/>
                <a:gd name="connsiteX12" fmla="*/ 371366 w 435104"/>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3">
                  <a:moveTo>
                    <a:pt x="371366" y="63716"/>
                  </a:moveTo>
                  <a:cubicBezTo>
                    <a:pt x="412182" y="104512"/>
                    <a:pt x="435077" y="159844"/>
                    <a:pt x="435077" y="217539"/>
                  </a:cubicBezTo>
                  <a:lnTo>
                    <a:pt x="218953" y="217539"/>
                  </a:lnTo>
                  <a:cubicBezTo>
                    <a:pt x="276138" y="217907"/>
                    <a:pt x="330904" y="240784"/>
                    <a:pt x="371366" y="281249"/>
                  </a:cubicBezTo>
                  <a:cubicBezTo>
                    <a:pt x="412182" y="322046"/>
                    <a:pt x="435105" y="377379"/>
                    <a:pt x="435105" y="435073"/>
                  </a:cubicBezTo>
                  <a:lnTo>
                    <a:pt x="217566" y="435073"/>
                  </a:lnTo>
                  <a:lnTo>
                    <a:pt x="27" y="435073"/>
                  </a:lnTo>
                  <a:cubicBezTo>
                    <a:pt x="27" y="377379"/>
                    <a:pt x="22924" y="322046"/>
                    <a:pt x="63739" y="281249"/>
                  </a:cubicBezTo>
                  <a:cubicBezTo>
                    <a:pt x="104201" y="240784"/>
                    <a:pt x="158967" y="217907"/>
                    <a:pt x="216152" y="217539"/>
                  </a:cubicBezTo>
                  <a:lnTo>
                    <a:pt x="0" y="217539"/>
                  </a:lnTo>
                  <a:cubicBezTo>
                    <a:pt x="0" y="159844"/>
                    <a:pt x="22924" y="104512"/>
                    <a:pt x="63739" y="63716"/>
                  </a:cubicBezTo>
                  <a:cubicBezTo>
                    <a:pt x="104527" y="22919"/>
                    <a:pt x="159864" y="0"/>
                    <a:pt x="217539" y="0"/>
                  </a:cubicBezTo>
                  <a:cubicBezTo>
                    <a:pt x="275241" y="0"/>
                    <a:pt x="330578" y="22919"/>
                    <a:pt x="371366" y="63716"/>
                  </a:cubicBezTo>
                  <a:close/>
                </a:path>
              </a:pathLst>
            </a:custGeom>
            <a:grpFill/>
            <a:ln w="27192" cap="flat">
              <a:noFill/>
              <a:prstDash val="solid"/>
              <a:miter/>
            </a:ln>
          </p:spPr>
          <p:txBody>
            <a:bodyPr rtlCol="0" anchor="ctr"/>
            <a:lstStyle/>
            <a:p>
              <a:endParaRPr lang="uk-UA"/>
            </a:p>
          </p:txBody>
        </p:sp>
        <p:sp>
          <p:nvSpPr>
            <p:cNvPr id="480" name="Freeform: Shape 479">
              <a:extLst>
                <a:ext uri="{FF2B5EF4-FFF2-40B4-BE49-F238E27FC236}">
                  <a16:creationId xmlns:a16="http://schemas.microsoft.com/office/drawing/2014/main" id="{A063ACEC-45A9-3CE4-8737-DCD8E4F3B2F0}"/>
                </a:ext>
              </a:extLst>
            </p:cNvPr>
            <p:cNvSpPr/>
            <p:nvPr/>
          </p:nvSpPr>
          <p:spPr>
            <a:xfrm>
              <a:off x="6926907"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481" name="Freeform: Shape 480">
              <a:extLst>
                <a:ext uri="{FF2B5EF4-FFF2-40B4-BE49-F238E27FC236}">
                  <a16:creationId xmlns:a16="http://schemas.microsoft.com/office/drawing/2014/main" id="{2B6AB022-5D0E-977D-75F9-62740A31384C}"/>
                </a:ext>
              </a:extLst>
            </p:cNvPr>
            <p:cNvSpPr/>
            <p:nvPr/>
          </p:nvSpPr>
          <p:spPr>
            <a:xfrm>
              <a:off x="8667217"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482" name="Freeform: Shape 481">
              <a:extLst>
                <a:ext uri="{FF2B5EF4-FFF2-40B4-BE49-F238E27FC236}">
                  <a16:creationId xmlns:a16="http://schemas.microsoft.com/office/drawing/2014/main" id="{1672EB08-C639-7513-3FC3-388D42642FF8}"/>
                </a:ext>
              </a:extLst>
            </p:cNvPr>
            <p:cNvSpPr/>
            <p:nvPr/>
          </p:nvSpPr>
          <p:spPr>
            <a:xfrm>
              <a:off x="9537399" y="228598"/>
              <a:ext cx="435077" cy="435078"/>
            </a:xfrm>
            <a:custGeom>
              <a:avLst/>
              <a:gdLst>
                <a:gd name="connsiteX0" fmla="*/ 0 w 435077"/>
                <a:gd name="connsiteY0" fmla="*/ 435079 h 435078"/>
                <a:gd name="connsiteX1" fmla="*/ 217511 w 435077"/>
                <a:gd name="connsiteY1" fmla="*/ 435079 h 435078"/>
                <a:gd name="connsiteX2" fmla="*/ 217511 w 435077"/>
                <a:gd name="connsiteY2" fmla="*/ 217546 h 435078"/>
                <a:gd name="connsiteX3" fmla="*/ 0 w 435077"/>
                <a:gd name="connsiteY3" fmla="*/ 435079 h 435078"/>
                <a:gd name="connsiteX4" fmla="*/ 217511 w 435077"/>
                <a:gd name="connsiteY4" fmla="*/ 0 h 435078"/>
                <a:gd name="connsiteX5" fmla="*/ 0 w 435077"/>
                <a:gd name="connsiteY5" fmla="*/ 0 h 435078"/>
                <a:gd name="connsiteX6" fmla="*/ 217511 w 435077"/>
                <a:gd name="connsiteY6" fmla="*/ 217532 h 435078"/>
                <a:gd name="connsiteX7" fmla="*/ 217511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1" y="435079"/>
                  </a:lnTo>
                  <a:lnTo>
                    <a:pt x="217511" y="217546"/>
                  </a:lnTo>
                  <a:lnTo>
                    <a:pt x="0" y="435079"/>
                  </a:lnTo>
                  <a:close/>
                  <a:moveTo>
                    <a:pt x="217511" y="0"/>
                  </a:moveTo>
                  <a:lnTo>
                    <a:pt x="0" y="0"/>
                  </a:lnTo>
                  <a:lnTo>
                    <a:pt x="217511" y="217532"/>
                  </a:lnTo>
                  <a:lnTo>
                    <a:pt x="217511"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83" name="Freeform: Shape 482">
              <a:extLst>
                <a:ext uri="{FF2B5EF4-FFF2-40B4-BE49-F238E27FC236}">
                  <a16:creationId xmlns:a16="http://schemas.microsoft.com/office/drawing/2014/main" id="{DB23C99E-A8C1-7329-881A-66B04598EC6E}"/>
                </a:ext>
              </a:extLst>
            </p:cNvPr>
            <p:cNvSpPr/>
            <p:nvPr/>
          </p:nvSpPr>
          <p:spPr>
            <a:xfrm>
              <a:off x="1127770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2"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174" y="240784"/>
                    <a:pt x="158938" y="217907"/>
                    <a:pt x="216151" y="217539"/>
                  </a:cubicBezTo>
                  <a:lnTo>
                    <a:pt x="0" y="217539"/>
                  </a:lnTo>
                  <a:cubicBezTo>
                    <a:pt x="0" y="159844"/>
                    <a:pt x="22922" y="104512"/>
                    <a:pt x="63710" y="63716"/>
                  </a:cubicBezTo>
                  <a:cubicBezTo>
                    <a:pt x="104499" y="22919"/>
                    <a:pt x="159836" y="0"/>
                    <a:pt x="217539" y="0"/>
                  </a:cubicBezTo>
                  <a:cubicBezTo>
                    <a:pt x="275239" y="0"/>
                    <a:pt x="330549" y="22919"/>
                    <a:pt x="371365" y="63716"/>
                  </a:cubicBezTo>
                  <a:close/>
                </a:path>
              </a:pathLst>
            </a:custGeom>
            <a:grpFill/>
            <a:ln w="27192" cap="flat">
              <a:noFill/>
              <a:prstDash val="solid"/>
              <a:miter/>
            </a:ln>
          </p:spPr>
          <p:txBody>
            <a:bodyPr rtlCol="0" anchor="ctr"/>
            <a:lstStyle/>
            <a:p>
              <a:endParaRPr lang="uk-UA"/>
            </a:p>
          </p:txBody>
        </p:sp>
        <p:sp>
          <p:nvSpPr>
            <p:cNvPr id="484" name="Freeform: Shape 483">
              <a:extLst>
                <a:ext uri="{FF2B5EF4-FFF2-40B4-BE49-F238E27FC236}">
                  <a16:creationId xmlns:a16="http://schemas.microsoft.com/office/drawing/2014/main" id="{C891B117-E183-552B-5B8C-1ACF1479FAE3}"/>
                </a:ext>
              </a:extLst>
            </p:cNvPr>
            <p:cNvSpPr/>
            <p:nvPr/>
          </p:nvSpPr>
          <p:spPr>
            <a:xfrm>
              <a:off x="1040755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485" name="Freeform: Shape 484">
              <a:extLst>
                <a:ext uri="{FF2B5EF4-FFF2-40B4-BE49-F238E27FC236}">
                  <a16:creationId xmlns:a16="http://schemas.microsoft.com/office/drawing/2014/main" id="{DC84AB28-3539-005E-9DC2-C7BE5447525B}"/>
                </a:ext>
              </a:extLst>
            </p:cNvPr>
            <p:cNvSpPr/>
            <p:nvPr/>
          </p:nvSpPr>
          <p:spPr>
            <a:xfrm>
              <a:off x="12147836" y="228570"/>
              <a:ext cx="435077" cy="435076"/>
            </a:xfrm>
            <a:custGeom>
              <a:avLst/>
              <a:gdLst>
                <a:gd name="connsiteX0" fmla="*/ 217539 w 435077"/>
                <a:gd name="connsiteY0" fmla="*/ 217534 h 435076"/>
                <a:gd name="connsiteX1" fmla="*/ 217539 w 435077"/>
                <a:gd name="connsiteY1" fmla="*/ 0 h 435076"/>
                <a:gd name="connsiteX2" fmla="*/ 0 w 435077"/>
                <a:gd name="connsiteY2" fmla="*/ 0 h 435076"/>
                <a:gd name="connsiteX3" fmla="*/ 217539 w 435077"/>
                <a:gd name="connsiteY3" fmla="*/ 217538 h 435076"/>
                <a:gd name="connsiteX4" fmla="*/ 0 w 435077"/>
                <a:gd name="connsiteY4" fmla="*/ 435077 h 435076"/>
                <a:gd name="connsiteX5" fmla="*/ 217539 w 435077"/>
                <a:gd name="connsiteY5" fmla="*/ 435077 h 435076"/>
                <a:gd name="connsiteX6" fmla="*/ 217539 w 435077"/>
                <a:gd name="connsiteY6" fmla="*/ 435071 h 435076"/>
                <a:gd name="connsiteX7" fmla="*/ 435077 w 435077"/>
                <a:gd name="connsiteY7" fmla="*/ 217543 h 435076"/>
                <a:gd name="connsiteX8" fmla="*/ 435077 w 435077"/>
                <a:gd name="connsiteY8" fmla="*/ 217543 h 435076"/>
                <a:gd name="connsiteX9" fmla="*/ 435077 w 435077"/>
                <a:gd name="connsiteY9" fmla="*/ 217538 h 435076"/>
                <a:gd name="connsiteX10" fmla="*/ 435077 w 435077"/>
                <a:gd name="connsiteY10" fmla="*/ 217534 h 435076"/>
                <a:gd name="connsiteX11" fmla="*/ 435077 w 435077"/>
                <a:gd name="connsiteY11" fmla="*/ 217534 h 435076"/>
                <a:gd name="connsiteX12" fmla="*/ 217539 w 435077"/>
                <a:gd name="connsiteY12" fmla="*/ 5 h 435076"/>
                <a:gd name="connsiteX13" fmla="*/ 217539 w 435077"/>
                <a:gd name="connsiteY13" fmla="*/ 217534 h 435076"/>
                <a:gd name="connsiteX14" fmla="*/ 217539 w 435077"/>
                <a:gd name="connsiteY14" fmla="*/ 217534 h 43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6">
                  <a:moveTo>
                    <a:pt x="217539" y="217534"/>
                  </a:moveTo>
                  <a:lnTo>
                    <a:pt x="217539" y="0"/>
                  </a:lnTo>
                  <a:lnTo>
                    <a:pt x="0" y="0"/>
                  </a:lnTo>
                  <a:lnTo>
                    <a:pt x="217539" y="217538"/>
                  </a:lnTo>
                  <a:lnTo>
                    <a:pt x="0" y="435077"/>
                  </a:lnTo>
                  <a:lnTo>
                    <a:pt x="217539" y="435077"/>
                  </a:lnTo>
                  <a:lnTo>
                    <a:pt x="217539" y="435071"/>
                  </a:lnTo>
                  <a:lnTo>
                    <a:pt x="435077" y="217543"/>
                  </a:lnTo>
                  <a:lnTo>
                    <a:pt x="435077" y="217543"/>
                  </a:lnTo>
                  <a:lnTo>
                    <a:pt x="435077" y="217538"/>
                  </a:lnTo>
                  <a:lnTo>
                    <a:pt x="435077" y="217534"/>
                  </a:lnTo>
                  <a:lnTo>
                    <a:pt x="435077" y="217534"/>
                  </a:lnTo>
                  <a:lnTo>
                    <a:pt x="217539" y="5"/>
                  </a:lnTo>
                  <a:lnTo>
                    <a:pt x="217539" y="217534"/>
                  </a:lnTo>
                  <a:lnTo>
                    <a:pt x="217539" y="217534"/>
                  </a:lnTo>
                  <a:close/>
                </a:path>
              </a:pathLst>
            </a:custGeom>
            <a:grpFill/>
            <a:ln w="27192" cap="flat">
              <a:noFill/>
              <a:prstDash val="solid"/>
              <a:miter/>
            </a:ln>
          </p:spPr>
          <p:txBody>
            <a:bodyPr rtlCol="0" anchor="ctr"/>
            <a:lstStyle/>
            <a:p>
              <a:endParaRPr lang="uk-UA"/>
            </a:p>
          </p:txBody>
        </p:sp>
        <p:sp>
          <p:nvSpPr>
            <p:cNvPr id="486" name="Freeform: Shape 485">
              <a:extLst>
                <a:ext uri="{FF2B5EF4-FFF2-40B4-BE49-F238E27FC236}">
                  <a16:creationId xmlns:a16="http://schemas.microsoft.com/office/drawing/2014/main" id="{86D90B4E-6DEE-CA1E-136B-E394C2CD9AF1}"/>
                </a:ext>
              </a:extLst>
            </p:cNvPr>
            <p:cNvSpPr/>
            <p:nvPr/>
          </p:nvSpPr>
          <p:spPr>
            <a:xfrm>
              <a:off x="13018045" y="228598"/>
              <a:ext cx="435077" cy="435078"/>
            </a:xfrm>
            <a:custGeom>
              <a:avLst/>
              <a:gdLst>
                <a:gd name="connsiteX0" fmla="*/ 0 w 435077"/>
                <a:gd name="connsiteY0" fmla="*/ 435079 h 435078"/>
                <a:gd name="connsiteX1" fmla="*/ 217539 w 435077"/>
                <a:gd name="connsiteY1" fmla="*/ 435079 h 435078"/>
                <a:gd name="connsiteX2" fmla="*/ 217539 w 435077"/>
                <a:gd name="connsiteY2" fmla="*/ 217546 h 435078"/>
                <a:gd name="connsiteX3" fmla="*/ 0 w 435077"/>
                <a:gd name="connsiteY3" fmla="*/ 435079 h 435078"/>
                <a:gd name="connsiteX4" fmla="*/ 217539 w 435077"/>
                <a:gd name="connsiteY4" fmla="*/ 0 h 435078"/>
                <a:gd name="connsiteX5" fmla="*/ 0 w 435077"/>
                <a:gd name="connsiteY5" fmla="*/ 0 h 435078"/>
                <a:gd name="connsiteX6" fmla="*/ 217539 w 435077"/>
                <a:gd name="connsiteY6" fmla="*/ 217532 h 435078"/>
                <a:gd name="connsiteX7" fmla="*/ 217539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39" y="435079"/>
                  </a:lnTo>
                  <a:lnTo>
                    <a:pt x="217539" y="217546"/>
                  </a:lnTo>
                  <a:lnTo>
                    <a:pt x="0" y="435079"/>
                  </a:lnTo>
                  <a:close/>
                  <a:moveTo>
                    <a:pt x="217539" y="0"/>
                  </a:moveTo>
                  <a:lnTo>
                    <a:pt x="0" y="0"/>
                  </a:lnTo>
                  <a:lnTo>
                    <a:pt x="217539" y="217532"/>
                  </a:lnTo>
                  <a:lnTo>
                    <a:pt x="217539"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87" name="Freeform: Shape 486">
              <a:extLst>
                <a:ext uri="{FF2B5EF4-FFF2-40B4-BE49-F238E27FC236}">
                  <a16:creationId xmlns:a16="http://schemas.microsoft.com/office/drawing/2014/main" id="{E46F1A34-EB43-1500-24B7-7ECECB658909}"/>
                </a:ext>
              </a:extLst>
            </p:cNvPr>
            <p:cNvSpPr/>
            <p:nvPr/>
          </p:nvSpPr>
          <p:spPr>
            <a:xfrm>
              <a:off x="14758382" y="228598"/>
              <a:ext cx="435077" cy="435073"/>
            </a:xfrm>
            <a:custGeom>
              <a:avLst/>
              <a:gdLst>
                <a:gd name="connsiteX0" fmla="*/ 371367 w 435077"/>
                <a:gd name="connsiteY0" fmla="*/ 63716 h 435073"/>
                <a:gd name="connsiteX1" fmla="*/ 435077 w 435077"/>
                <a:gd name="connsiteY1" fmla="*/ 217539 h 435073"/>
                <a:gd name="connsiteX2" fmla="*/ 218953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67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7" y="63716"/>
                  </a:moveTo>
                  <a:cubicBezTo>
                    <a:pt x="412155" y="104512"/>
                    <a:pt x="435077" y="159844"/>
                    <a:pt x="435077" y="217539"/>
                  </a:cubicBezTo>
                  <a:lnTo>
                    <a:pt x="218953" y="217539"/>
                  </a:lnTo>
                  <a:cubicBezTo>
                    <a:pt x="276139" y="217907"/>
                    <a:pt x="330904"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4" y="240784"/>
                    <a:pt x="158940" y="217907"/>
                    <a:pt x="216125" y="217539"/>
                  </a:cubicBezTo>
                  <a:lnTo>
                    <a:pt x="0" y="217539"/>
                  </a:lnTo>
                  <a:cubicBezTo>
                    <a:pt x="0" y="159844"/>
                    <a:pt x="22924" y="104512"/>
                    <a:pt x="63712" y="63716"/>
                  </a:cubicBezTo>
                  <a:cubicBezTo>
                    <a:pt x="104501" y="22919"/>
                    <a:pt x="159836" y="0"/>
                    <a:pt x="217539" y="0"/>
                  </a:cubicBezTo>
                  <a:cubicBezTo>
                    <a:pt x="275241" y="0"/>
                    <a:pt x="330550" y="22919"/>
                    <a:pt x="371367" y="63716"/>
                  </a:cubicBezTo>
                  <a:close/>
                </a:path>
              </a:pathLst>
            </a:custGeom>
            <a:grpFill/>
            <a:ln w="27192" cap="flat">
              <a:noFill/>
              <a:prstDash val="solid"/>
              <a:miter/>
            </a:ln>
          </p:spPr>
          <p:txBody>
            <a:bodyPr rtlCol="0" anchor="ctr"/>
            <a:lstStyle/>
            <a:p>
              <a:endParaRPr lang="uk-UA"/>
            </a:p>
          </p:txBody>
        </p:sp>
        <p:sp>
          <p:nvSpPr>
            <p:cNvPr id="488" name="Freeform: Shape 487">
              <a:extLst>
                <a:ext uri="{FF2B5EF4-FFF2-40B4-BE49-F238E27FC236}">
                  <a16:creationId xmlns:a16="http://schemas.microsoft.com/office/drawing/2014/main" id="{92C0726B-1B99-BB1A-4688-10F31BFB2E8A}"/>
                </a:ext>
              </a:extLst>
            </p:cNvPr>
            <p:cNvSpPr/>
            <p:nvPr/>
          </p:nvSpPr>
          <p:spPr>
            <a:xfrm>
              <a:off x="13888200" y="228598"/>
              <a:ext cx="435077" cy="435078"/>
            </a:xfrm>
            <a:custGeom>
              <a:avLst/>
              <a:gdLst>
                <a:gd name="connsiteX0" fmla="*/ 217565 w 435077"/>
                <a:gd name="connsiteY0" fmla="*/ 0 h 435078"/>
                <a:gd name="connsiteX1" fmla="*/ 217539 w 435077"/>
                <a:gd name="connsiteY1" fmla="*/ 0 h 435078"/>
                <a:gd name="connsiteX2" fmla="*/ 27 w 435077"/>
                <a:gd name="connsiteY2" fmla="*/ 0 h 435078"/>
                <a:gd name="connsiteX3" fmla="*/ 27 w 435077"/>
                <a:gd name="connsiteY3" fmla="*/ 217539 h 435078"/>
                <a:gd name="connsiteX4" fmla="*/ 217565 w 435077"/>
                <a:gd name="connsiteY4" fmla="*/ 7 h 435078"/>
                <a:gd name="connsiteX5" fmla="*/ 435077 w 435077"/>
                <a:gd name="connsiteY5" fmla="*/ 217539 h 435078"/>
                <a:gd name="connsiteX6" fmla="*/ 217539 w 435077"/>
                <a:gd name="connsiteY6" fmla="*/ 435079 h 435078"/>
                <a:gd name="connsiteX7" fmla="*/ 0 w 435077"/>
                <a:gd name="connsiteY7" fmla="*/ 217539 h 435078"/>
                <a:gd name="connsiteX8" fmla="*/ 0 w 435077"/>
                <a:gd name="connsiteY8" fmla="*/ 435079 h 435078"/>
                <a:gd name="connsiteX9" fmla="*/ 217539 w 435077"/>
                <a:gd name="connsiteY9" fmla="*/ 435079 h 435078"/>
                <a:gd name="connsiteX10" fmla="*/ 435077 w 435077"/>
                <a:gd name="connsiteY10" fmla="*/ 435079 h 435078"/>
                <a:gd name="connsiteX11" fmla="*/ 435077 w 435077"/>
                <a:gd name="connsiteY11" fmla="*/ 217539 h 435078"/>
                <a:gd name="connsiteX12" fmla="*/ 435077 w 435077"/>
                <a:gd name="connsiteY12" fmla="*/ 0 h 435078"/>
                <a:gd name="connsiteX13" fmla="*/ 217565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65" y="0"/>
                  </a:moveTo>
                  <a:lnTo>
                    <a:pt x="217539" y="0"/>
                  </a:lnTo>
                  <a:lnTo>
                    <a:pt x="27" y="0"/>
                  </a:lnTo>
                  <a:lnTo>
                    <a:pt x="27" y="217539"/>
                  </a:lnTo>
                  <a:lnTo>
                    <a:pt x="217565" y="7"/>
                  </a:lnTo>
                  <a:lnTo>
                    <a:pt x="435077" y="217539"/>
                  </a:lnTo>
                  <a:lnTo>
                    <a:pt x="217539" y="435079"/>
                  </a:lnTo>
                  <a:lnTo>
                    <a:pt x="0" y="217539"/>
                  </a:lnTo>
                  <a:lnTo>
                    <a:pt x="0" y="435079"/>
                  </a:lnTo>
                  <a:lnTo>
                    <a:pt x="217539" y="435079"/>
                  </a:lnTo>
                  <a:lnTo>
                    <a:pt x="435077" y="435079"/>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489" name="Freeform: Shape 488">
              <a:extLst>
                <a:ext uri="{FF2B5EF4-FFF2-40B4-BE49-F238E27FC236}">
                  <a16:creationId xmlns:a16="http://schemas.microsoft.com/office/drawing/2014/main" id="{209C3DAC-39E3-5C3C-37B7-6FF10DC19D62}"/>
                </a:ext>
              </a:extLst>
            </p:cNvPr>
            <p:cNvSpPr/>
            <p:nvPr/>
          </p:nvSpPr>
          <p:spPr>
            <a:xfrm>
              <a:off x="15628536" y="228598"/>
              <a:ext cx="435077" cy="435075"/>
            </a:xfrm>
            <a:custGeom>
              <a:avLst/>
              <a:gdLst>
                <a:gd name="connsiteX0" fmla="*/ 217539 w 435077"/>
                <a:gd name="connsiteY0" fmla="*/ 217540 h 435075"/>
                <a:gd name="connsiteX1" fmla="*/ 217539 w 435077"/>
                <a:gd name="connsiteY1" fmla="*/ 217537 h 435075"/>
                <a:gd name="connsiteX2" fmla="*/ 0 w 435077"/>
                <a:gd name="connsiteY2" fmla="*/ 0 h 435075"/>
                <a:gd name="connsiteX3" fmla="*/ 217539 w 435077"/>
                <a:gd name="connsiteY3" fmla="*/ 0 h 435075"/>
                <a:gd name="connsiteX4" fmla="*/ 217539 w 435077"/>
                <a:gd name="connsiteY4" fmla="*/ 5 h 435075"/>
                <a:gd name="connsiteX5" fmla="*/ 435077 w 435077"/>
                <a:gd name="connsiteY5" fmla="*/ 217533 h 435075"/>
                <a:gd name="connsiteX6" fmla="*/ 435077 w 435077"/>
                <a:gd name="connsiteY6" fmla="*/ 217533 h 435075"/>
                <a:gd name="connsiteX7" fmla="*/ 435077 w 435077"/>
                <a:gd name="connsiteY7" fmla="*/ 217538 h 435075"/>
                <a:gd name="connsiteX8" fmla="*/ 435077 w 435077"/>
                <a:gd name="connsiteY8" fmla="*/ 217542 h 435075"/>
                <a:gd name="connsiteX9" fmla="*/ 435077 w 435077"/>
                <a:gd name="connsiteY9" fmla="*/ 217542 h 435075"/>
                <a:gd name="connsiteX10" fmla="*/ 217539 w 435077"/>
                <a:gd name="connsiteY10" fmla="*/ 435071 h 435075"/>
                <a:gd name="connsiteX11" fmla="*/ 217539 w 435077"/>
                <a:gd name="connsiteY11" fmla="*/ 435076 h 435075"/>
                <a:gd name="connsiteX12" fmla="*/ 0 w 435077"/>
                <a:gd name="connsiteY12" fmla="*/ 435076 h 435075"/>
                <a:gd name="connsiteX13" fmla="*/ 217539 w 435077"/>
                <a:gd name="connsiteY13" fmla="*/ 217540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5">
                  <a:moveTo>
                    <a:pt x="217539" y="217540"/>
                  </a:moveTo>
                  <a:lnTo>
                    <a:pt x="217539" y="217537"/>
                  </a:lnTo>
                  <a:lnTo>
                    <a:pt x="0" y="0"/>
                  </a:lnTo>
                  <a:lnTo>
                    <a:pt x="217539" y="0"/>
                  </a:lnTo>
                  <a:lnTo>
                    <a:pt x="217539" y="5"/>
                  </a:lnTo>
                  <a:lnTo>
                    <a:pt x="435077" y="217533"/>
                  </a:lnTo>
                  <a:lnTo>
                    <a:pt x="435077" y="217533"/>
                  </a:lnTo>
                  <a:lnTo>
                    <a:pt x="435077" y="217538"/>
                  </a:lnTo>
                  <a:lnTo>
                    <a:pt x="435077" y="217542"/>
                  </a:lnTo>
                  <a:lnTo>
                    <a:pt x="435077" y="217542"/>
                  </a:lnTo>
                  <a:lnTo>
                    <a:pt x="217539" y="435071"/>
                  </a:lnTo>
                  <a:lnTo>
                    <a:pt x="217539" y="435076"/>
                  </a:lnTo>
                  <a:lnTo>
                    <a:pt x="0" y="435076"/>
                  </a:lnTo>
                  <a:lnTo>
                    <a:pt x="217539" y="217540"/>
                  </a:lnTo>
                  <a:close/>
                </a:path>
              </a:pathLst>
            </a:custGeom>
            <a:grpFill/>
            <a:ln w="27192" cap="flat">
              <a:noFill/>
              <a:prstDash val="solid"/>
              <a:miter/>
            </a:ln>
          </p:spPr>
          <p:txBody>
            <a:bodyPr rtlCol="0" anchor="ctr"/>
            <a:lstStyle/>
            <a:p>
              <a:endParaRPr lang="uk-UA"/>
            </a:p>
          </p:txBody>
        </p:sp>
        <p:sp>
          <p:nvSpPr>
            <p:cNvPr id="490" name="Freeform: Shape 489">
              <a:extLst>
                <a:ext uri="{FF2B5EF4-FFF2-40B4-BE49-F238E27FC236}">
                  <a16:creationId xmlns:a16="http://schemas.microsoft.com/office/drawing/2014/main" id="{83CEA7E7-BEF6-FB8B-79D6-074E18FA7757}"/>
                </a:ext>
              </a:extLst>
            </p:cNvPr>
            <p:cNvSpPr/>
            <p:nvPr/>
          </p:nvSpPr>
          <p:spPr>
            <a:xfrm>
              <a:off x="16498719" y="228598"/>
              <a:ext cx="435077" cy="435078"/>
            </a:xfrm>
            <a:custGeom>
              <a:avLst/>
              <a:gdLst>
                <a:gd name="connsiteX0" fmla="*/ 0 w 435077"/>
                <a:gd name="connsiteY0" fmla="*/ 435079 h 435078"/>
                <a:gd name="connsiteX1" fmla="*/ 217510 w 435077"/>
                <a:gd name="connsiteY1" fmla="*/ 435079 h 435078"/>
                <a:gd name="connsiteX2" fmla="*/ 217510 w 435077"/>
                <a:gd name="connsiteY2" fmla="*/ 217546 h 435078"/>
                <a:gd name="connsiteX3" fmla="*/ 0 w 435077"/>
                <a:gd name="connsiteY3" fmla="*/ 435079 h 435078"/>
                <a:gd name="connsiteX4" fmla="*/ 217510 w 435077"/>
                <a:gd name="connsiteY4" fmla="*/ 0 h 435078"/>
                <a:gd name="connsiteX5" fmla="*/ 0 w 435077"/>
                <a:gd name="connsiteY5" fmla="*/ 0 h 435078"/>
                <a:gd name="connsiteX6" fmla="*/ 217510 w 435077"/>
                <a:gd name="connsiteY6" fmla="*/ 217532 h 435078"/>
                <a:gd name="connsiteX7" fmla="*/ 217510 w 435077"/>
                <a:gd name="connsiteY7" fmla="*/ 0 h 435078"/>
                <a:gd name="connsiteX8" fmla="*/ 435077 w 435077"/>
                <a:gd name="connsiteY8" fmla="*/ 435079 h 435078"/>
                <a:gd name="connsiteX9" fmla="*/ 217539 w 435077"/>
                <a:gd name="connsiteY9" fmla="*/ 435079 h 435078"/>
                <a:gd name="connsiteX10" fmla="*/ 435077 w 435077"/>
                <a:gd name="connsiteY10" fmla="*/ 217546 h 435078"/>
                <a:gd name="connsiteX11" fmla="*/ 435077 w 435077"/>
                <a:gd name="connsiteY11" fmla="*/ 435079 h 435078"/>
                <a:gd name="connsiteX12" fmla="*/ 435077 w 435077"/>
                <a:gd name="connsiteY12" fmla="*/ 0 h 435078"/>
                <a:gd name="connsiteX13" fmla="*/ 217539 w 435077"/>
                <a:gd name="connsiteY13" fmla="*/ 0 h 435078"/>
                <a:gd name="connsiteX14" fmla="*/ 435077 w 435077"/>
                <a:gd name="connsiteY14" fmla="*/ 217532 h 435078"/>
                <a:gd name="connsiteX15" fmla="*/ 435077 w 435077"/>
                <a:gd name="connsiteY15"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0" y="435079"/>
                  </a:moveTo>
                  <a:lnTo>
                    <a:pt x="217510" y="435079"/>
                  </a:lnTo>
                  <a:lnTo>
                    <a:pt x="217510" y="217546"/>
                  </a:lnTo>
                  <a:lnTo>
                    <a:pt x="0" y="435079"/>
                  </a:lnTo>
                  <a:close/>
                  <a:moveTo>
                    <a:pt x="217510" y="0"/>
                  </a:moveTo>
                  <a:lnTo>
                    <a:pt x="0" y="0"/>
                  </a:lnTo>
                  <a:lnTo>
                    <a:pt x="217510" y="217532"/>
                  </a:lnTo>
                  <a:lnTo>
                    <a:pt x="217510" y="0"/>
                  </a:lnTo>
                  <a:close/>
                  <a:moveTo>
                    <a:pt x="435077" y="435079"/>
                  </a:moveTo>
                  <a:lnTo>
                    <a:pt x="217539" y="435079"/>
                  </a:lnTo>
                  <a:lnTo>
                    <a:pt x="435077" y="217546"/>
                  </a:lnTo>
                  <a:lnTo>
                    <a:pt x="435077" y="435079"/>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91" name="Freeform: Shape 490">
              <a:extLst>
                <a:ext uri="{FF2B5EF4-FFF2-40B4-BE49-F238E27FC236}">
                  <a16:creationId xmlns:a16="http://schemas.microsoft.com/office/drawing/2014/main" id="{B6C15501-A2DD-D6FD-594D-2993D0898DC7}"/>
                </a:ext>
              </a:extLst>
            </p:cNvPr>
            <p:cNvSpPr/>
            <p:nvPr/>
          </p:nvSpPr>
          <p:spPr>
            <a:xfrm>
              <a:off x="18239029" y="228598"/>
              <a:ext cx="435077" cy="435073"/>
            </a:xfrm>
            <a:custGeom>
              <a:avLst/>
              <a:gdLst>
                <a:gd name="connsiteX0" fmla="*/ 371365 w 435077"/>
                <a:gd name="connsiteY0" fmla="*/ 63716 h 435073"/>
                <a:gd name="connsiteX1" fmla="*/ 435077 w 435077"/>
                <a:gd name="connsiteY1" fmla="*/ 217539 h 435073"/>
                <a:gd name="connsiteX2" fmla="*/ 218953 w 435077"/>
                <a:gd name="connsiteY2" fmla="*/ 217539 h 435073"/>
                <a:gd name="connsiteX3" fmla="*/ 371365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0 w 435077"/>
                <a:gd name="connsiteY7" fmla="*/ 281249 h 435073"/>
                <a:gd name="connsiteX8" fmla="*/ 216151 w 435077"/>
                <a:gd name="connsiteY8" fmla="*/ 217539 h 435073"/>
                <a:gd name="connsiteX9" fmla="*/ 0 w 435077"/>
                <a:gd name="connsiteY9" fmla="*/ 217539 h 435073"/>
                <a:gd name="connsiteX10" fmla="*/ 63710 w 435077"/>
                <a:gd name="connsiteY10" fmla="*/ 63716 h 435073"/>
                <a:gd name="connsiteX11" fmla="*/ 217539 w 435077"/>
                <a:gd name="connsiteY11" fmla="*/ 0 h 435073"/>
                <a:gd name="connsiteX12" fmla="*/ 371365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65" y="63716"/>
                  </a:moveTo>
                  <a:cubicBezTo>
                    <a:pt x="412154" y="104512"/>
                    <a:pt x="435077" y="159844"/>
                    <a:pt x="435077" y="217539"/>
                  </a:cubicBezTo>
                  <a:lnTo>
                    <a:pt x="218953" y="217539"/>
                  </a:lnTo>
                  <a:cubicBezTo>
                    <a:pt x="276137" y="217907"/>
                    <a:pt x="330904" y="240784"/>
                    <a:pt x="371365" y="281249"/>
                  </a:cubicBezTo>
                  <a:cubicBezTo>
                    <a:pt x="412154" y="322046"/>
                    <a:pt x="435077" y="377379"/>
                    <a:pt x="435077" y="435073"/>
                  </a:cubicBezTo>
                  <a:lnTo>
                    <a:pt x="217539" y="435073"/>
                  </a:lnTo>
                  <a:lnTo>
                    <a:pt x="0" y="435073"/>
                  </a:lnTo>
                  <a:cubicBezTo>
                    <a:pt x="0" y="377379"/>
                    <a:pt x="22922" y="322046"/>
                    <a:pt x="63710" y="281249"/>
                  </a:cubicBezTo>
                  <a:cubicBezTo>
                    <a:pt x="104200" y="240784"/>
                    <a:pt x="158967" y="217907"/>
                    <a:pt x="216151" y="217539"/>
                  </a:cubicBezTo>
                  <a:lnTo>
                    <a:pt x="0" y="217539"/>
                  </a:lnTo>
                  <a:cubicBezTo>
                    <a:pt x="0" y="159844"/>
                    <a:pt x="22922" y="104512"/>
                    <a:pt x="63710" y="63716"/>
                  </a:cubicBezTo>
                  <a:cubicBezTo>
                    <a:pt x="104527" y="22919"/>
                    <a:pt x="159836" y="0"/>
                    <a:pt x="217539" y="0"/>
                  </a:cubicBezTo>
                  <a:cubicBezTo>
                    <a:pt x="275241" y="0"/>
                    <a:pt x="330577" y="22919"/>
                    <a:pt x="371365" y="63716"/>
                  </a:cubicBezTo>
                  <a:close/>
                </a:path>
              </a:pathLst>
            </a:custGeom>
            <a:grpFill/>
            <a:ln w="27192" cap="flat">
              <a:noFill/>
              <a:prstDash val="solid"/>
              <a:miter/>
            </a:ln>
          </p:spPr>
          <p:txBody>
            <a:bodyPr rtlCol="0" anchor="ctr"/>
            <a:lstStyle/>
            <a:p>
              <a:endParaRPr lang="uk-UA"/>
            </a:p>
          </p:txBody>
        </p:sp>
        <p:sp>
          <p:nvSpPr>
            <p:cNvPr id="492" name="Freeform: Shape 491">
              <a:extLst>
                <a:ext uri="{FF2B5EF4-FFF2-40B4-BE49-F238E27FC236}">
                  <a16:creationId xmlns:a16="http://schemas.microsoft.com/office/drawing/2014/main" id="{F7742D2C-9D4D-1949-EC2D-E20F85B98E08}"/>
                </a:ext>
              </a:extLst>
            </p:cNvPr>
            <p:cNvSpPr/>
            <p:nvPr/>
          </p:nvSpPr>
          <p:spPr>
            <a:xfrm>
              <a:off x="1736887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217539 w 435077"/>
                <a:gd name="connsiteY3" fmla="*/ 0 h 435078"/>
                <a:gd name="connsiteX4" fmla="*/ 435077 w 435077"/>
                <a:gd name="connsiteY4" fmla="*/ 0 h 435078"/>
                <a:gd name="connsiteX5" fmla="*/ 435077 w 435077"/>
                <a:gd name="connsiteY5" fmla="*/ 217539 h 435078"/>
                <a:gd name="connsiteX6" fmla="*/ 217539 w 435077"/>
                <a:gd name="connsiteY6" fmla="*/ 0 h 435078"/>
                <a:gd name="connsiteX7" fmla="*/ 435077 w 435077"/>
                <a:gd name="connsiteY7" fmla="*/ 0 h 435078"/>
                <a:gd name="connsiteX8" fmla="*/ 217539 w 435077"/>
                <a:gd name="connsiteY8" fmla="*/ 435079 h 435078"/>
                <a:gd name="connsiteX9" fmla="*/ 435077 w 435077"/>
                <a:gd name="connsiteY9" fmla="*/ 217539 h 435078"/>
                <a:gd name="connsiteX10" fmla="*/ 435077 w 435077"/>
                <a:gd name="connsiteY10" fmla="*/ 435079 h 435078"/>
                <a:gd name="connsiteX11" fmla="*/ 217539 w 435077"/>
                <a:gd name="connsiteY11" fmla="*/ 435079 h 435078"/>
                <a:gd name="connsiteX12" fmla="*/ 217539 w 435077"/>
                <a:gd name="connsiteY12" fmla="*/ 435079 h 435078"/>
                <a:gd name="connsiteX13" fmla="*/ 0 w 435077"/>
                <a:gd name="connsiteY13" fmla="*/ 217539 h 435078"/>
                <a:gd name="connsiteX14" fmla="*/ 0 w 435077"/>
                <a:gd name="connsiteY14" fmla="*/ 435079 h 435078"/>
                <a:gd name="connsiteX15" fmla="*/ 217539 w 435077"/>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8">
                  <a:moveTo>
                    <a:pt x="217539" y="0"/>
                  </a:moveTo>
                  <a:lnTo>
                    <a:pt x="0" y="0"/>
                  </a:lnTo>
                  <a:lnTo>
                    <a:pt x="0" y="217539"/>
                  </a:lnTo>
                  <a:lnTo>
                    <a:pt x="217539" y="0"/>
                  </a:lnTo>
                  <a:close/>
                  <a:moveTo>
                    <a:pt x="435077" y="0"/>
                  </a:moveTo>
                  <a:lnTo>
                    <a:pt x="435077" y="217539"/>
                  </a:lnTo>
                  <a:lnTo>
                    <a:pt x="217539" y="0"/>
                  </a:lnTo>
                  <a:lnTo>
                    <a:pt x="435077" y="0"/>
                  </a:lnTo>
                  <a:close/>
                  <a:moveTo>
                    <a:pt x="217539" y="435079"/>
                  </a:moveTo>
                  <a:lnTo>
                    <a:pt x="435077" y="217539"/>
                  </a:lnTo>
                  <a:lnTo>
                    <a:pt x="435077" y="435079"/>
                  </a:lnTo>
                  <a:lnTo>
                    <a:pt x="217539" y="435079"/>
                  </a:lnTo>
                  <a:close/>
                  <a:moveTo>
                    <a:pt x="217539" y="435079"/>
                  </a:moveTo>
                  <a:lnTo>
                    <a:pt x="0" y="217539"/>
                  </a:lnTo>
                  <a:lnTo>
                    <a:pt x="0" y="435079"/>
                  </a:lnTo>
                  <a:lnTo>
                    <a:pt x="217539" y="435079"/>
                  </a:lnTo>
                  <a:close/>
                </a:path>
              </a:pathLst>
            </a:custGeom>
            <a:grpFill/>
            <a:ln w="27192" cap="flat">
              <a:noFill/>
              <a:prstDash val="solid"/>
              <a:miter/>
            </a:ln>
          </p:spPr>
          <p:txBody>
            <a:bodyPr rtlCol="0" anchor="ctr"/>
            <a:lstStyle/>
            <a:p>
              <a:endParaRPr lang="uk-UA"/>
            </a:p>
          </p:txBody>
        </p:sp>
        <p:sp>
          <p:nvSpPr>
            <p:cNvPr id="493" name="Freeform: Shape 492">
              <a:extLst>
                <a:ext uri="{FF2B5EF4-FFF2-40B4-BE49-F238E27FC236}">
                  <a16:creationId xmlns:a16="http://schemas.microsoft.com/office/drawing/2014/main" id="{03D3A3F3-C335-2A06-37E9-01E138883CB6}"/>
                </a:ext>
              </a:extLst>
            </p:cNvPr>
            <p:cNvSpPr/>
            <p:nvPr/>
          </p:nvSpPr>
          <p:spPr>
            <a:xfrm>
              <a:off x="19109210"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51 w 435077"/>
                <a:gd name="connsiteY7" fmla="*/ 217542 h 435075"/>
                <a:gd name="connsiteX8" fmla="*/ 435077 w 435077"/>
                <a:gd name="connsiteY8" fmla="*/ 217542 h 435075"/>
                <a:gd name="connsiteX9" fmla="*/ 435051 w 435077"/>
                <a:gd name="connsiteY9" fmla="*/ 217537 h 435075"/>
                <a:gd name="connsiteX10" fmla="*/ 435077 w 435077"/>
                <a:gd name="connsiteY10" fmla="*/ 217533 h 435075"/>
                <a:gd name="connsiteX11" fmla="*/ 435051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51" y="217542"/>
                  </a:lnTo>
                  <a:lnTo>
                    <a:pt x="435077" y="217542"/>
                  </a:lnTo>
                  <a:lnTo>
                    <a:pt x="435051" y="217537"/>
                  </a:lnTo>
                  <a:lnTo>
                    <a:pt x="435077" y="217533"/>
                  </a:lnTo>
                  <a:lnTo>
                    <a:pt x="435051"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494" name="Freeform: Shape 493">
              <a:extLst>
                <a:ext uri="{FF2B5EF4-FFF2-40B4-BE49-F238E27FC236}">
                  <a16:creationId xmlns:a16="http://schemas.microsoft.com/office/drawing/2014/main" id="{BC9CD344-5E2D-89E7-C768-C36BC0B5116F}"/>
                </a:ext>
              </a:extLst>
            </p:cNvPr>
            <p:cNvSpPr/>
            <p:nvPr/>
          </p:nvSpPr>
          <p:spPr>
            <a:xfrm>
              <a:off x="19979365" y="228598"/>
              <a:ext cx="435077" cy="435067"/>
            </a:xfrm>
            <a:custGeom>
              <a:avLst/>
              <a:gdLst>
                <a:gd name="connsiteX0" fmla="*/ 0 w 435077"/>
                <a:gd name="connsiteY0" fmla="*/ 435068 h 435067"/>
                <a:gd name="connsiteX1" fmla="*/ 217539 w 435077"/>
                <a:gd name="connsiteY1" fmla="*/ 435068 h 435067"/>
                <a:gd name="connsiteX2" fmla="*/ 217539 w 435077"/>
                <a:gd name="connsiteY2" fmla="*/ 217535 h 435067"/>
                <a:gd name="connsiteX3" fmla="*/ 0 w 435077"/>
                <a:gd name="connsiteY3" fmla="*/ 435068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8"/>
                  </a:moveTo>
                  <a:lnTo>
                    <a:pt x="217539" y="435068"/>
                  </a:lnTo>
                  <a:lnTo>
                    <a:pt x="217539" y="217535"/>
                  </a:lnTo>
                  <a:lnTo>
                    <a:pt x="0" y="435068"/>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95" name="Freeform: Shape 494">
              <a:extLst>
                <a:ext uri="{FF2B5EF4-FFF2-40B4-BE49-F238E27FC236}">
                  <a16:creationId xmlns:a16="http://schemas.microsoft.com/office/drawing/2014/main" id="{DD51F0E1-5267-ADC4-D404-5A4CF2BBFE42}"/>
                </a:ext>
              </a:extLst>
            </p:cNvPr>
            <p:cNvSpPr/>
            <p:nvPr/>
          </p:nvSpPr>
          <p:spPr>
            <a:xfrm>
              <a:off x="21719702" y="228598"/>
              <a:ext cx="435077" cy="435073"/>
            </a:xfrm>
            <a:custGeom>
              <a:avLst/>
              <a:gdLst>
                <a:gd name="connsiteX0" fmla="*/ 371339 w 435077"/>
                <a:gd name="connsiteY0" fmla="*/ 63716 h 435073"/>
                <a:gd name="connsiteX1" fmla="*/ 435077 w 435077"/>
                <a:gd name="connsiteY1" fmla="*/ 217539 h 435073"/>
                <a:gd name="connsiteX2" fmla="*/ 218926 w 435077"/>
                <a:gd name="connsiteY2" fmla="*/ 217539 h 435073"/>
                <a:gd name="connsiteX3" fmla="*/ 371367 w 435077"/>
                <a:gd name="connsiteY3" fmla="*/ 281249 h 435073"/>
                <a:gd name="connsiteX4" fmla="*/ 435077 w 435077"/>
                <a:gd name="connsiteY4" fmla="*/ 435073 h 435073"/>
                <a:gd name="connsiteX5" fmla="*/ 217539 w 435077"/>
                <a:gd name="connsiteY5" fmla="*/ 435073 h 435073"/>
                <a:gd name="connsiteX6" fmla="*/ 0 w 435077"/>
                <a:gd name="connsiteY6" fmla="*/ 435073 h 435073"/>
                <a:gd name="connsiteX7" fmla="*/ 63712 w 435077"/>
                <a:gd name="connsiteY7" fmla="*/ 281249 h 435073"/>
                <a:gd name="connsiteX8" fmla="*/ 216125 w 435077"/>
                <a:gd name="connsiteY8" fmla="*/ 217539 h 435073"/>
                <a:gd name="connsiteX9" fmla="*/ 0 w 435077"/>
                <a:gd name="connsiteY9" fmla="*/ 217539 h 435073"/>
                <a:gd name="connsiteX10" fmla="*/ 63712 w 435077"/>
                <a:gd name="connsiteY10" fmla="*/ 63716 h 435073"/>
                <a:gd name="connsiteX11" fmla="*/ 217539 w 435077"/>
                <a:gd name="connsiteY11" fmla="*/ 0 h 435073"/>
                <a:gd name="connsiteX12" fmla="*/ 371339 w 435077"/>
                <a:gd name="connsiteY12" fmla="*/ 63716 h 43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3">
                  <a:moveTo>
                    <a:pt x="371339" y="63716"/>
                  </a:moveTo>
                  <a:cubicBezTo>
                    <a:pt x="412155" y="104512"/>
                    <a:pt x="435077" y="159844"/>
                    <a:pt x="435077" y="217539"/>
                  </a:cubicBezTo>
                  <a:lnTo>
                    <a:pt x="218926" y="217539"/>
                  </a:lnTo>
                  <a:cubicBezTo>
                    <a:pt x="276112" y="217907"/>
                    <a:pt x="330877" y="240784"/>
                    <a:pt x="371367" y="281249"/>
                  </a:cubicBezTo>
                  <a:cubicBezTo>
                    <a:pt x="412155" y="322046"/>
                    <a:pt x="435077" y="377379"/>
                    <a:pt x="435077" y="435073"/>
                  </a:cubicBezTo>
                  <a:lnTo>
                    <a:pt x="217539" y="435073"/>
                  </a:lnTo>
                  <a:lnTo>
                    <a:pt x="0" y="435073"/>
                  </a:lnTo>
                  <a:cubicBezTo>
                    <a:pt x="0" y="377379"/>
                    <a:pt x="22924" y="322046"/>
                    <a:pt x="63712" y="281249"/>
                  </a:cubicBezTo>
                  <a:cubicBezTo>
                    <a:pt x="104175" y="240784"/>
                    <a:pt x="158940" y="217907"/>
                    <a:pt x="216125" y="217539"/>
                  </a:cubicBezTo>
                  <a:lnTo>
                    <a:pt x="0" y="217539"/>
                  </a:lnTo>
                  <a:cubicBezTo>
                    <a:pt x="0" y="159844"/>
                    <a:pt x="22897" y="104512"/>
                    <a:pt x="63712" y="63716"/>
                  </a:cubicBezTo>
                  <a:cubicBezTo>
                    <a:pt x="104501" y="22919"/>
                    <a:pt x="159838" y="0"/>
                    <a:pt x="217539" y="0"/>
                  </a:cubicBezTo>
                  <a:cubicBezTo>
                    <a:pt x="275215" y="0"/>
                    <a:pt x="330550" y="22919"/>
                    <a:pt x="371339" y="63716"/>
                  </a:cubicBezTo>
                  <a:close/>
                </a:path>
              </a:pathLst>
            </a:custGeom>
            <a:grpFill/>
            <a:ln w="27192" cap="flat">
              <a:noFill/>
              <a:prstDash val="solid"/>
              <a:miter/>
            </a:ln>
          </p:spPr>
          <p:txBody>
            <a:bodyPr rtlCol="0" anchor="ctr"/>
            <a:lstStyle/>
            <a:p>
              <a:endParaRPr lang="uk-UA"/>
            </a:p>
          </p:txBody>
        </p:sp>
        <p:sp>
          <p:nvSpPr>
            <p:cNvPr id="496" name="Freeform: Shape 495">
              <a:extLst>
                <a:ext uri="{FF2B5EF4-FFF2-40B4-BE49-F238E27FC236}">
                  <a16:creationId xmlns:a16="http://schemas.microsoft.com/office/drawing/2014/main" id="{B3D8B661-04DC-44F6-C38F-309611F3BABB}"/>
                </a:ext>
              </a:extLst>
            </p:cNvPr>
            <p:cNvSpPr/>
            <p:nvPr/>
          </p:nvSpPr>
          <p:spPr>
            <a:xfrm>
              <a:off x="20849520" y="228598"/>
              <a:ext cx="435103" cy="435078"/>
            </a:xfrm>
            <a:custGeom>
              <a:avLst/>
              <a:gdLst>
                <a:gd name="connsiteX0" fmla="*/ 217539 w 435103"/>
                <a:gd name="connsiteY0" fmla="*/ 0 h 435078"/>
                <a:gd name="connsiteX1" fmla="*/ 0 w 435103"/>
                <a:gd name="connsiteY1" fmla="*/ 0 h 435078"/>
                <a:gd name="connsiteX2" fmla="*/ 0 w 435103"/>
                <a:gd name="connsiteY2" fmla="*/ 217539 h 435078"/>
                <a:gd name="connsiteX3" fmla="*/ 217539 w 435103"/>
                <a:gd name="connsiteY3" fmla="*/ 0 h 435078"/>
                <a:gd name="connsiteX4" fmla="*/ 435104 w 435103"/>
                <a:gd name="connsiteY4" fmla="*/ 0 h 435078"/>
                <a:gd name="connsiteX5" fmla="*/ 435104 w 435103"/>
                <a:gd name="connsiteY5" fmla="*/ 217539 h 435078"/>
                <a:gd name="connsiteX6" fmla="*/ 217565 w 435103"/>
                <a:gd name="connsiteY6" fmla="*/ 0 h 435078"/>
                <a:gd name="connsiteX7" fmla="*/ 435104 w 435103"/>
                <a:gd name="connsiteY7" fmla="*/ 0 h 435078"/>
                <a:gd name="connsiteX8" fmla="*/ 217565 w 435103"/>
                <a:gd name="connsiteY8" fmla="*/ 435079 h 435078"/>
                <a:gd name="connsiteX9" fmla="*/ 435104 w 435103"/>
                <a:gd name="connsiteY9" fmla="*/ 217539 h 435078"/>
                <a:gd name="connsiteX10" fmla="*/ 435104 w 435103"/>
                <a:gd name="connsiteY10" fmla="*/ 435079 h 435078"/>
                <a:gd name="connsiteX11" fmla="*/ 217565 w 435103"/>
                <a:gd name="connsiteY11" fmla="*/ 435079 h 435078"/>
                <a:gd name="connsiteX12" fmla="*/ 217565 w 435103"/>
                <a:gd name="connsiteY12" fmla="*/ 435079 h 435078"/>
                <a:gd name="connsiteX13" fmla="*/ 27 w 435103"/>
                <a:gd name="connsiteY13" fmla="*/ 217539 h 435078"/>
                <a:gd name="connsiteX14" fmla="*/ 27 w 435103"/>
                <a:gd name="connsiteY14" fmla="*/ 435079 h 435078"/>
                <a:gd name="connsiteX15" fmla="*/ 217565 w 435103"/>
                <a:gd name="connsiteY15" fmla="*/ 435079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8">
                  <a:moveTo>
                    <a:pt x="217539" y="0"/>
                  </a:moveTo>
                  <a:lnTo>
                    <a:pt x="0" y="0"/>
                  </a:lnTo>
                  <a:lnTo>
                    <a:pt x="0" y="217539"/>
                  </a:lnTo>
                  <a:lnTo>
                    <a:pt x="217539" y="0"/>
                  </a:lnTo>
                  <a:close/>
                  <a:moveTo>
                    <a:pt x="435104" y="0"/>
                  </a:moveTo>
                  <a:lnTo>
                    <a:pt x="435104" y="217539"/>
                  </a:lnTo>
                  <a:lnTo>
                    <a:pt x="217565" y="0"/>
                  </a:lnTo>
                  <a:lnTo>
                    <a:pt x="435104" y="0"/>
                  </a:lnTo>
                  <a:close/>
                  <a:moveTo>
                    <a:pt x="217565" y="435079"/>
                  </a:moveTo>
                  <a:lnTo>
                    <a:pt x="435104" y="217539"/>
                  </a:lnTo>
                  <a:lnTo>
                    <a:pt x="435104" y="435079"/>
                  </a:lnTo>
                  <a:lnTo>
                    <a:pt x="217565" y="435079"/>
                  </a:lnTo>
                  <a:close/>
                  <a:moveTo>
                    <a:pt x="217565" y="435079"/>
                  </a:moveTo>
                  <a:lnTo>
                    <a:pt x="27" y="217539"/>
                  </a:lnTo>
                  <a:lnTo>
                    <a:pt x="27" y="435079"/>
                  </a:lnTo>
                  <a:lnTo>
                    <a:pt x="217565" y="435079"/>
                  </a:lnTo>
                  <a:close/>
                </a:path>
              </a:pathLst>
            </a:custGeom>
            <a:grpFill/>
            <a:ln w="27192" cap="flat">
              <a:noFill/>
              <a:prstDash val="solid"/>
              <a:miter/>
            </a:ln>
          </p:spPr>
          <p:txBody>
            <a:bodyPr rtlCol="0" anchor="ctr"/>
            <a:lstStyle/>
            <a:p>
              <a:endParaRPr lang="uk-UA"/>
            </a:p>
          </p:txBody>
        </p:sp>
        <p:sp>
          <p:nvSpPr>
            <p:cNvPr id="497" name="Freeform: Shape 496">
              <a:extLst>
                <a:ext uri="{FF2B5EF4-FFF2-40B4-BE49-F238E27FC236}">
                  <a16:creationId xmlns:a16="http://schemas.microsoft.com/office/drawing/2014/main" id="{1E5CAA48-3A93-F987-7247-84A433689DB4}"/>
                </a:ext>
              </a:extLst>
            </p:cNvPr>
            <p:cNvSpPr/>
            <p:nvPr/>
          </p:nvSpPr>
          <p:spPr>
            <a:xfrm>
              <a:off x="22589856" y="228598"/>
              <a:ext cx="435077" cy="435075"/>
            </a:xfrm>
            <a:custGeom>
              <a:avLst/>
              <a:gdLst>
                <a:gd name="connsiteX0" fmla="*/ 217539 w 435077"/>
                <a:gd name="connsiteY0" fmla="*/ 217533 h 435075"/>
                <a:gd name="connsiteX1" fmla="*/ 217539 w 435077"/>
                <a:gd name="connsiteY1" fmla="*/ 0 h 435075"/>
                <a:gd name="connsiteX2" fmla="*/ 0 w 435077"/>
                <a:gd name="connsiteY2" fmla="*/ 0 h 435075"/>
                <a:gd name="connsiteX3" fmla="*/ 217539 w 435077"/>
                <a:gd name="connsiteY3" fmla="*/ 217538 h 435075"/>
                <a:gd name="connsiteX4" fmla="*/ 0 w 435077"/>
                <a:gd name="connsiteY4" fmla="*/ 435076 h 435075"/>
                <a:gd name="connsiteX5" fmla="*/ 217539 w 435077"/>
                <a:gd name="connsiteY5" fmla="*/ 435076 h 435075"/>
                <a:gd name="connsiteX6" fmla="*/ 217539 w 435077"/>
                <a:gd name="connsiteY6" fmla="*/ 435071 h 435075"/>
                <a:gd name="connsiteX7" fmla="*/ 435077 w 435077"/>
                <a:gd name="connsiteY7" fmla="*/ 217542 h 435075"/>
                <a:gd name="connsiteX8" fmla="*/ 435077 w 435077"/>
                <a:gd name="connsiteY8" fmla="*/ 217542 h 435075"/>
                <a:gd name="connsiteX9" fmla="*/ 435077 w 435077"/>
                <a:gd name="connsiteY9" fmla="*/ 217537 h 435075"/>
                <a:gd name="connsiteX10" fmla="*/ 435077 w 435077"/>
                <a:gd name="connsiteY10" fmla="*/ 217533 h 435075"/>
                <a:gd name="connsiteX11" fmla="*/ 435077 w 435077"/>
                <a:gd name="connsiteY11" fmla="*/ 217533 h 435075"/>
                <a:gd name="connsiteX12" fmla="*/ 217539 w 435077"/>
                <a:gd name="connsiteY12" fmla="*/ 4 h 435075"/>
                <a:gd name="connsiteX13" fmla="*/ 217539 w 435077"/>
                <a:gd name="connsiteY13" fmla="*/ 217533 h 435075"/>
                <a:gd name="connsiteX14" fmla="*/ 217539 w 435077"/>
                <a:gd name="connsiteY14" fmla="*/ 217533 h 435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5">
                  <a:moveTo>
                    <a:pt x="217539" y="217533"/>
                  </a:moveTo>
                  <a:lnTo>
                    <a:pt x="217539" y="0"/>
                  </a:lnTo>
                  <a:lnTo>
                    <a:pt x="0" y="0"/>
                  </a:lnTo>
                  <a:lnTo>
                    <a:pt x="217539" y="217538"/>
                  </a:lnTo>
                  <a:lnTo>
                    <a:pt x="0" y="435076"/>
                  </a:lnTo>
                  <a:lnTo>
                    <a:pt x="217539" y="435076"/>
                  </a:lnTo>
                  <a:lnTo>
                    <a:pt x="217539" y="435071"/>
                  </a:lnTo>
                  <a:lnTo>
                    <a:pt x="435077" y="217542"/>
                  </a:lnTo>
                  <a:lnTo>
                    <a:pt x="435077" y="217542"/>
                  </a:lnTo>
                  <a:lnTo>
                    <a:pt x="435077" y="217537"/>
                  </a:lnTo>
                  <a:lnTo>
                    <a:pt x="435077" y="217533"/>
                  </a:lnTo>
                  <a:lnTo>
                    <a:pt x="435077" y="217533"/>
                  </a:lnTo>
                  <a:lnTo>
                    <a:pt x="217539" y="4"/>
                  </a:lnTo>
                  <a:lnTo>
                    <a:pt x="217539" y="217533"/>
                  </a:lnTo>
                  <a:lnTo>
                    <a:pt x="217539" y="217533"/>
                  </a:lnTo>
                  <a:close/>
                </a:path>
              </a:pathLst>
            </a:custGeom>
            <a:grpFill/>
            <a:ln w="27192" cap="flat">
              <a:noFill/>
              <a:prstDash val="solid"/>
              <a:miter/>
            </a:ln>
          </p:spPr>
          <p:txBody>
            <a:bodyPr rtlCol="0" anchor="ctr"/>
            <a:lstStyle/>
            <a:p>
              <a:endParaRPr lang="uk-UA"/>
            </a:p>
          </p:txBody>
        </p:sp>
        <p:sp>
          <p:nvSpPr>
            <p:cNvPr id="498" name="Freeform: Shape 497">
              <a:extLst>
                <a:ext uri="{FF2B5EF4-FFF2-40B4-BE49-F238E27FC236}">
                  <a16:creationId xmlns:a16="http://schemas.microsoft.com/office/drawing/2014/main" id="{9FDC5016-73AB-9AE1-3401-39A8381621DD}"/>
                </a:ext>
              </a:extLst>
            </p:cNvPr>
            <p:cNvSpPr/>
            <p:nvPr/>
          </p:nvSpPr>
          <p:spPr>
            <a:xfrm>
              <a:off x="23460039" y="228598"/>
              <a:ext cx="435077" cy="435067"/>
            </a:xfrm>
            <a:custGeom>
              <a:avLst/>
              <a:gdLst>
                <a:gd name="connsiteX0" fmla="*/ 0 w 435077"/>
                <a:gd name="connsiteY0" fmla="*/ 435065 h 435067"/>
                <a:gd name="connsiteX1" fmla="*/ 217510 w 435077"/>
                <a:gd name="connsiteY1" fmla="*/ 435068 h 435067"/>
                <a:gd name="connsiteX2" fmla="*/ 217510 w 435077"/>
                <a:gd name="connsiteY2" fmla="*/ 217535 h 435067"/>
                <a:gd name="connsiteX3" fmla="*/ 0 w 435077"/>
                <a:gd name="connsiteY3" fmla="*/ 435065 h 435067"/>
                <a:gd name="connsiteX4" fmla="*/ 217539 w 435077"/>
                <a:gd name="connsiteY4" fmla="*/ 0 h 435067"/>
                <a:gd name="connsiteX5" fmla="*/ 0 w 435077"/>
                <a:gd name="connsiteY5" fmla="*/ 0 h 435067"/>
                <a:gd name="connsiteX6" fmla="*/ 217539 w 435077"/>
                <a:gd name="connsiteY6" fmla="*/ 217532 h 435067"/>
                <a:gd name="connsiteX7" fmla="*/ 217539 w 435077"/>
                <a:gd name="connsiteY7" fmla="*/ 0 h 435067"/>
                <a:gd name="connsiteX8" fmla="*/ 435077 w 435077"/>
                <a:gd name="connsiteY8" fmla="*/ 435068 h 435067"/>
                <a:gd name="connsiteX9" fmla="*/ 217539 w 435077"/>
                <a:gd name="connsiteY9" fmla="*/ 435068 h 435067"/>
                <a:gd name="connsiteX10" fmla="*/ 435077 w 435077"/>
                <a:gd name="connsiteY10" fmla="*/ 217535 h 435067"/>
                <a:gd name="connsiteX11" fmla="*/ 435077 w 435077"/>
                <a:gd name="connsiteY11" fmla="*/ 435068 h 435067"/>
                <a:gd name="connsiteX12" fmla="*/ 435077 w 435077"/>
                <a:gd name="connsiteY12" fmla="*/ 0 h 435067"/>
                <a:gd name="connsiteX13" fmla="*/ 217539 w 435077"/>
                <a:gd name="connsiteY13" fmla="*/ 0 h 435067"/>
                <a:gd name="connsiteX14" fmla="*/ 435077 w 435077"/>
                <a:gd name="connsiteY14" fmla="*/ 217532 h 435067"/>
                <a:gd name="connsiteX15" fmla="*/ 435077 w 435077"/>
                <a:gd name="connsiteY15" fmla="*/ 0 h 4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67">
                  <a:moveTo>
                    <a:pt x="0" y="435065"/>
                  </a:moveTo>
                  <a:lnTo>
                    <a:pt x="217510" y="435068"/>
                  </a:lnTo>
                  <a:lnTo>
                    <a:pt x="217510" y="217535"/>
                  </a:lnTo>
                  <a:lnTo>
                    <a:pt x="0" y="435065"/>
                  </a:lnTo>
                  <a:close/>
                  <a:moveTo>
                    <a:pt x="217539" y="0"/>
                  </a:moveTo>
                  <a:lnTo>
                    <a:pt x="0" y="0"/>
                  </a:lnTo>
                  <a:lnTo>
                    <a:pt x="217539" y="217532"/>
                  </a:lnTo>
                  <a:lnTo>
                    <a:pt x="217539" y="0"/>
                  </a:lnTo>
                  <a:close/>
                  <a:moveTo>
                    <a:pt x="435077" y="435068"/>
                  </a:moveTo>
                  <a:lnTo>
                    <a:pt x="217539" y="435068"/>
                  </a:lnTo>
                  <a:lnTo>
                    <a:pt x="435077" y="217535"/>
                  </a:lnTo>
                  <a:lnTo>
                    <a:pt x="435077" y="435068"/>
                  </a:lnTo>
                  <a:close/>
                  <a:moveTo>
                    <a:pt x="435077" y="0"/>
                  </a:moveTo>
                  <a:lnTo>
                    <a:pt x="217539" y="0"/>
                  </a:lnTo>
                  <a:lnTo>
                    <a:pt x="435077" y="217532"/>
                  </a:lnTo>
                  <a:lnTo>
                    <a:pt x="435077" y="0"/>
                  </a:lnTo>
                  <a:close/>
                </a:path>
              </a:pathLst>
            </a:custGeom>
            <a:grpFill/>
            <a:ln w="27192" cap="flat">
              <a:noFill/>
              <a:prstDash val="solid"/>
              <a:miter/>
            </a:ln>
          </p:spPr>
          <p:txBody>
            <a:bodyPr rtlCol="0" anchor="ctr"/>
            <a:lstStyle/>
            <a:p>
              <a:endParaRPr lang="uk-UA"/>
            </a:p>
          </p:txBody>
        </p:sp>
        <p:sp>
          <p:nvSpPr>
            <p:cNvPr id="499" name="Freeform: Shape 498">
              <a:extLst>
                <a:ext uri="{FF2B5EF4-FFF2-40B4-BE49-F238E27FC236}">
                  <a16:creationId xmlns:a16="http://schemas.microsoft.com/office/drawing/2014/main" id="{3E69F44C-FEE2-BB63-F7F6-FA8D5EA30886}"/>
                </a:ext>
              </a:extLst>
            </p:cNvPr>
            <p:cNvSpPr/>
            <p:nvPr/>
          </p:nvSpPr>
          <p:spPr>
            <a:xfrm>
              <a:off x="24330194" y="228598"/>
              <a:ext cx="435077" cy="435078"/>
            </a:xfrm>
            <a:custGeom>
              <a:avLst/>
              <a:gdLst>
                <a:gd name="connsiteX0" fmla="*/ 217539 w 435077"/>
                <a:gd name="connsiteY0" fmla="*/ 0 h 435078"/>
                <a:gd name="connsiteX1" fmla="*/ 0 w 435077"/>
                <a:gd name="connsiteY1" fmla="*/ 0 h 435078"/>
                <a:gd name="connsiteX2" fmla="*/ 0 w 435077"/>
                <a:gd name="connsiteY2" fmla="*/ 217539 h 435078"/>
                <a:gd name="connsiteX3" fmla="*/ 0 w 435077"/>
                <a:gd name="connsiteY3" fmla="*/ 435079 h 435078"/>
                <a:gd name="connsiteX4" fmla="*/ 217539 w 435077"/>
                <a:gd name="connsiteY4" fmla="*/ 435079 h 435078"/>
                <a:gd name="connsiteX5" fmla="*/ 435077 w 435077"/>
                <a:gd name="connsiteY5" fmla="*/ 435079 h 435078"/>
                <a:gd name="connsiteX6" fmla="*/ 435077 w 435077"/>
                <a:gd name="connsiteY6" fmla="*/ 217539 h 435078"/>
                <a:gd name="connsiteX7" fmla="*/ 435077 w 435077"/>
                <a:gd name="connsiteY7" fmla="*/ 0 h 435078"/>
                <a:gd name="connsiteX8" fmla="*/ 217539 w 435077"/>
                <a:gd name="connsiteY8" fmla="*/ 0 h 435078"/>
                <a:gd name="connsiteX9" fmla="*/ 217539 w 435077"/>
                <a:gd name="connsiteY9" fmla="*/ 0 h 435078"/>
                <a:gd name="connsiteX10" fmla="*/ 435077 w 435077"/>
                <a:gd name="connsiteY10" fmla="*/ 217539 h 435078"/>
                <a:gd name="connsiteX11" fmla="*/ 217539 w 435077"/>
                <a:gd name="connsiteY11" fmla="*/ 435079 h 435078"/>
                <a:gd name="connsiteX12" fmla="*/ 0 w 435077"/>
                <a:gd name="connsiteY12" fmla="*/ 217539 h 435078"/>
                <a:gd name="connsiteX13" fmla="*/ 217539 w 435077"/>
                <a:gd name="connsiteY13" fmla="*/ 0 h 4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8">
                  <a:moveTo>
                    <a:pt x="217539" y="0"/>
                  </a:moveTo>
                  <a:lnTo>
                    <a:pt x="0" y="0"/>
                  </a:lnTo>
                  <a:lnTo>
                    <a:pt x="0" y="217539"/>
                  </a:lnTo>
                  <a:lnTo>
                    <a:pt x="0" y="435079"/>
                  </a:lnTo>
                  <a:lnTo>
                    <a:pt x="217539" y="435079"/>
                  </a:lnTo>
                  <a:lnTo>
                    <a:pt x="435077" y="435079"/>
                  </a:lnTo>
                  <a:lnTo>
                    <a:pt x="435077" y="217539"/>
                  </a:lnTo>
                  <a:lnTo>
                    <a:pt x="435077" y="0"/>
                  </a:lnTo>
                  <a:lnTo>
                    <a:pt x="217539" y="0"/>
                  </a:lnTo>
                  <a:close/>
                  <a:moveTo>
                    <a:pt x="217539" y="0"/>
                  </a:moveTo>
                  <a:lnTo>
                    <a:pt x="435077" y="217539"/>
                  </a:lnTo>
                  <a:lnTo>
                    <a:pt x="217539" y="435079"/>
                  </a:lnTo>
                  <a:lnTo>
                    <a:pt x="0" y="217539"/>
                  </a:lnTo>
                  <a:lnTo>
                    <a:pt x="217539" y="0"/>
                  </a:lnTo>
                  <a:close/>
                </a:path>
              </a:pathLst>
            </a:custGeom>
            <a:grpFill/>
            <a:ln w="27192" cap="flat">
              <a:noFill/>
              <a:prstDash val="solid"/>
              <a:miter/>
            </a:ln>
          </p:spPr>
          <p:txBody>
            <a:bodyPr rtlCol="0" anchor="ctr"/>
            <a:lstStyle/>
            <a:p>
              <a:endParaRPr lang="uk-UA"/>
            </a:p>
          </p:txBody>
        </p:sp>
        <p:sp>
          <p:nvSpPr>
            <p:cNvPr id="500" name="Freeform: Shape 499">
              <a:extLst>
                <a:ext uri="{FF2B5EF4-FFF2-40B4-BE49-F238E27FC236}">
                  <a16:creationId xmlns:a16="http://schemas.microsoft.com/office/drawing/2014/main" id="{EB5E416E-EC8C-B047-4137-AD1AD0B19FEF}"/>
                </a:ext>
              </a:extLst>
            </p:cNvPr>
            <p:cNvSpPr/>
            <p:nvPr/>
          </p:nvSpPr>
          <p:spPr>
            <a:xfrm>
              <a:off x="835769" y="1098754"/>
              <a:ext cx="435077" cy="435077"/>
            </a:xfrm>
            <a:custGeom>
              <a:avLst/>
              <a:gdLst>
                <a:gd name="connsiteX0" fmla="*/ 63711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11 w 435077"/>
                <a:gd name="connsiteY6" fmla="*/ 153824 h 435077"/>
                <a:gd name="connsiteX7" fmla="*/ 63711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11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4"/>
                  </a:moveTo>
                  <a:cubicBezTo>
                    <a:pt x="22923" y="113028"/>
                    <a:pt x="0" y="57697"/>
                    <a:pt x="0" y="0"/>
                  </a:cubicBezTo>
                  <a:lnTo>
                    <a:pt x="217539" y="0"/>
                  </a:lnTo>
                  <a:lnTo>
                    <a:pt x="435077" y="0"/>
                  </a:lnTo>
                  <a:cubicBezTo>
                    <a:pt x="435077" y="57697"/>
                    <a:pt x="412154" y="113028"/>
                    <a:pt x="371366" y="153824"/>
                  </a:cubicBezTo>
                  <a:cubicBezTo>
                    <a:pt x="330550" y="194621"/>
                    <a:pt x="275213" y="217539"/>
                    <a:pt x="217539" y="217539"/>
                  </a:cubicBezTo>
                  <a:cubicBezTo>
                    <a:pt x="159836" y="217539"/>
                    <a:pt x="104500" y="194621"/>
                    <a:pt x="63711" y="153824"/>
                  </a:cubicBezTo>
                  <a:close/>
                  <a:moveTo>
                    <a:pt x="63711" y="281256"/>
                  </a:moveTo>
                  <a:cubicBezTo>
                    <a:pt x="22923" y="322052"/>
                    <a:pt x="0" y="377383"/>
                    <a:pt x="0" y="435077"/>
                  </a:cubicBezTo>
                  <a:lnTo>
                    <a:pt x="217539" y="435077"/>
                  </a:lnTo>
                  <a:lnTo>
                    <a:pt x="435077" y="435077"/>
                  </a:lnTo>
                  <a:cubicBezTo>
                    <a:pt x="435077" y="377383"/>
                    <a:pt x="412154" y="322052"/>
                    <a:pt x="371366" y="281256"/>
                  </a:cubicBezTo>
                  <a:cubicBezTo>
                    <a:pt x="330550" y="240459"/>
                    <a:pt x="275213" y="217539"/>
                    <a:pt x="217539" y="217539"/>
                  </a:cubicBezTo>
                  <a:cubicBezTo>
                    <a:pt x="159836" y="217539"/>
                    <a:pt x="104500" y="240459"/>
                    <a:pt x="63711" y="281256"/>
                  </a:cubicBezTo>
                  <a:close/>
                </a:path>
              </a:pathLst>
            </a:custGeom>
            <a:grpFill/>
            <a:ln w="27192" cap="flat">
              <a:noFill/>
              <a:prstDash val="solid"/>
              <a:miter/>
            </a:ln>
          </p:spPr>
          <p:txBody>
            <a:bodyPr rtlCol="0" anchor="ctr"/>
            <a:lstStyle/>
            <a:p>
              <a:endParaRPr lang="uk-UA"/>
            </a:p>
          </p:txBody>
        </p:sp>
        <p:sp>
          <p:nvSpPr>
            <p:cNvPr id="501" name="Freeform: Shape 500">
              <a:extLst>
                <a:ext uri="{FF2B5EF4-FFF2-40B4-BE49-F238E27FC236}">
                  <a16:creationId xmlns:a16="http://schemas.microsoft.com/office/drawing/2014/main" id="{0E16334E-E103-4800-8FEB-A4402044DCD0}"/>
                </a:ext>
              </a:extLst>
            </p:cNvPr>
            <p:cNvSpPr/>
            <p:nvPr/>
          </p:nvSpPr>
          <p:spPr>
            <a:xfrm>
              <a:off x="-34398" y="1098754"/>
              <a:ext cx="435063" cy="435077"/>
            </a:xfrm>
            <a:custGeom>
              <a:avLst/>
              <a:gdLst>
                <a:gd name="connsiteX0" fmla="*/ 435064 w 435063"/>
                <a:gd name="connsiteY0" fmla="*/ 435077 h 435077"/>
                <a:gd name="connsiteX1" fmla="*/ 435064 w 435063"/>
                <a:gd name="connsiteY1" fmla="*/ 0 h 435077"/>
                <a:gd name="connsiteX2" fmla="*/ 217552 w 435063"/>
                <a:gd name="connsiteY2" fmla="*/ 217544 h 435077"/>
                <a:gd name="connsiteX3" fmla="*/ 435064 w 435063"/>
                <a:gd name="connsiteY3" fmla="*/ 435077 h 435077"/>
                <a:gd name="connsiteX4" fmla="*/ 0 w 435063"/>
                <a:gd name="connsiteY4" fmla="*/ 435077 h 435077"/>
                <a:gd name="connsiteX5" fmla="*/ 0 w 435063"/>
                <a:gd name="connsiteY5" fmla="*/ 3 h 435077"/>
                <a:gd name="connsiteX6" fmla="*/ 217525 w 435063"/>
                <a:gd name="connsiteY6" fmla="*/ 217544 h 435077"/>
                <a:gd name="connsiteX7" fmla="*/ 0 w 43506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63" h="435077">
                  <a:moveTo>
                    <a:pt x="435064" y="435077"/>
                  </a:moveTo>
                  <a:lnTo>
                    <a:pt x="435064" y="0"/>
                  </a:lnTo>
                  <a:lnTo>
                    <a:pt x="217552" y="217544"/>
                  </a:lnTo>
                  <a:lnTo>
                    <a:pt x="435064" y="435077"/>
                  </a:lnTo>
                  <a:close/>
                  <a:moveTo>
                    <a:pt x="0" y="435077"/>
                  </a:moveTo>
                  <a:lnTo>
                    <a:pt x="0" y="3"/>
                  </a:lnTo>
                  <a:lnTo>
                    <a:pt x="217525" y="217544"/>
                  </a:lnTo>
                  <a:lnTo>
                    <a:pt x="0" y="435077"/>
                  </a:lnTo>
                  <a:close/>
                </a:path>
              </a:pathLst>
            </a:custGeom>
            <a:grpFill/>
            <a:ln w="27192" cap="flat">
              <a:noFill/>
              <a:prstDash val="solid"/>
              <a:miter/>
            </a:ln>
          </p:spPr>
          <p:txBody>
            <a:bodyPr rtlCol="0" anchor="ctr"/>
            <a:lstStyle/>
            <a:p>
              <a:endParaRPr lang="uk-UA"/>
            </a:p>
          </p:txBody>
        </p:sp>
        <p:sp>
          <p:nvSpPr>
            <p:cNvPr id="502" name="Freeform: Shape 501">
              <a:extLst>
                <a:ext uri="{FF2B5EF4-FFF2-40B4-BE49-F238E27FC236}">
                  <a16:creationId xmlns:a16="http://schemas.microsoft.com/office/drawing/2014/main" id="{A1BD153B-AF39-33CD-6AE5-A85D411C4354}"/>
                </a:ext>
              </a:extLst>
            </p:cNvPr>
            <p:cNvSpPr/>
            <p:nvPr/>
          </p:nvSpPr>
          <p:spPr>
            <a:xfrm>
              <a:off x="170592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03" name="Freeform: Shape 502">
              <a:extLst>
                <a:ext uri="{FF2B5EF4-FFF2-40B4-BE49-F238E27FC236}">
                  <a16:creationId xmlns:a16="http://schemas.microsoft.com/office/drawing/2014/main" id="{67CC1FB2-9598-B2D8-012F-CB27A74D0AF6}"/>
                </a:ext>
              </a:extLst>
            </p:cNvPr>
            <p:cNvSpPr/>
            <p:nvPr/>
          </p:nvSpPr>
          <p:spPr>
            <a:xfrm>
              <a:off x="2576106"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12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12" y="217547"/>
                  </a:lnTo>
                  <a:lnTo>
                    <a:pt x="0" y="435077"/>
                  </a:lnTo>
                  <a:close/>
                </a:path>
              </a:pathLst>
            </a:custGeom>
            <a:grpFill/>
            <a:ln w="27192" cap="flat">
              <a:noFill/>
              <a:prstDash val="solid"/>
              <a:miter/>
            </a:ln>
          </p:spPr>
          <p:txBody>
            <a:bodyPr rtlCol="0" anchor="ctr"/>
            <a:lstStyle/>
            <a:p>
              <a:endParaRPr lang="uk-UA"/>
            </a:p>
          </p:txBody>
        </p:sp>
        <p:sp>
          <p:nvSpPr>
            <p:cNvPr id="504" name="Freeform: Shape 503">
              <a:extLst>
                <a:ext uri="{FF2B5EF4-FFF2-40B4-BE49-F238E27FC236}">
                  <a16:creationId xmlns:a16="http://schemas.microsoft.com/office/drawing/2014/main" id="{261203A5-9A78-46AF-1766-358548BCBD46}"/>
                </a:ext>
              </a:extLst>
            </p:cNvPr>
            <p:cNvSpPr/>
            <p:nvPr/>
          </p:nvSpPr>
          <p:spPr>
            <a:xfrm>
              <a:off x="4316416"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3" y="113028"/>
                    <a:pt x="0" y="57697"/>
                    <a:pt x="0" y="0"/>
                  </a:cubicBezTo>
                  <a:lnTo>
                    <a:pt x="217539" y="0"/>
                  </a:lnTo>
                  <a:lnTo>
                    <a:pt x="435077" y="0"/>
                  </a:lnTo>
                  <a:cubicBezTo>
                    <a:pt x="435077" y="57697"/>
                    <a:pt x="412181" y="113028"/>
                    <a:pt x="371365" y="153824"/>
                  </a:cubicBezTo>
                  <a:cubicBezTo>
                    <a:pt x="330577" y="194621"/>
                    <a:pt x="275240" y="217539"/>
                    <a:pt x="217539" y="217539"/>
                  </a:cubicBezTo>
                  <a:cubicBezTo>
                    <a:pt x="159864" y="217539"/>
                    <a:pt x="104527" y="194621"/>
                    <a:pt x="63739" y="153824"/>
                  </a:cubicBezTo>
                  <a:close/>
                  <a:moveTo>
                    <a:pt x="63739" y="281256"/>
                  </a:moveTo>
                  <a:cubicBezTo>
                    <a:pt x="22923" y="322052"/>
                    <a:pt x="0" y="377383"/>
                    <a:pt x="0" y="435077"/>
                  </a:cubicBezTo>
                  <a:lnTo>
                    <a:pt x="217539" y="435077"/>
                  </a:lnTo>
                  <a:lnTo>
                    <a:pt x="435077" y="435077"/>
                  </a:lnTo>
                  <a:cubicBezTo>
                    <a:pt x="435077" y="377383"/>
                    <a:pt x="412181" y="322052"/>
                    <a:pt x="371365" y="281256"/>
                  </a:cubicBezTo>
                  <a:cubicBezTo>
                    <a:pt x="330577" y="240459"/>
                    <a:pt x="275240"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505" name="Freeform: Shape 504">
              <a:extLst>
                <a:ext uri="{FF2B5EF4-FFF2-40B4-BE49-F238E27FC236}">
                  <a16:creationId xmlns:a16="http://schemas.microsoft.com/office/drawing/2014/main" id="{D95F8299-C7E8-E6EF-7CF8-6A598D0262B1}"/>
                </a:ext>
              </a:extLst>
            </p:cNvPr>
            <p:cNvSpPr/>
            <p:nvPr/>
          </p:nvSpPr>
          <p:spPr>
            <a:xfrm>
              <a:off x="3446261"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06" name="Freeform: Shape 505">
              <a:extLst>
                <a:ext uri="{FF2B5EF4-FFF2-40B4-BE49-F238E27FC236}">
                  <a16:creationId xmlns:a16="http://schemas.microsoft.com/office/drawing/2014/main" id="{C39F323B-2923-58D0-B9B6-534633326738}"/>
                </a:ext>
              </a:extLst>
            </p:cNvPr>
            <p:cNvSpPr/>
            <p:nvPr/>
          </p:nvSpPr>
          <p:spPr>
            <a:xfrm>
              <a:off x="518659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507" name="Freeform: Shape 506">
              <a:extLst>
                <a:ext uri="{FF2B5EF4-FFF2-40B4-BE49-F238E27FC236}">
                  <a16:creationId xmlns:a16="http://schemas.microsoft.com/office/drawing/2014/main" id="{DF74C273-5A93-FBFA-2D2F-EF8F7D3A2C2F}"/>
                </a:ext>
              </a:extLst>
            </p:cNvPr>
            <p:cNvSpPr/>
            <p:nvPr/>
          </p:nvSpPr>
          <p:spPr>
            <a:xfrm>
              <a:off x="6056752"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08" name="Freeform: Shape 507">
              <a:extLst>
                <a:ext uri="{FF2B5EF4-FFF2-40B4-BE49-F238E27FC236}">
                  <a16:creationId xmlns:a16="http://schemas.microsoft.com/office/drawing/2014/main" id="{D2A740CE-AC57-92E3-6BD5-2CA355739CF1}"/>
                </a:ext>
              </a:extLst>
            </p:cNvPr>
            <p:cNvSpPr/>
            <p:nvPr/>
          </p:nvSpPr>
          <p:spPr>
            <a:xfrm>
              <a:off x="7797062" y="1098754"/>
              <a:ext cx="435077" cy="435077"/>
            </a:xfrm>
            <a:custGeom>
              <a:avLst/>
              <a:gdLst>
                <a:gd name="connsiteX0" fmla="*/ 63739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4 h 435077"/>
                <a:gd name="connsiteX5" fmla="*/ 217539 w 435077"/>
                <a:gd name="connsiteY5" fmla="*/ 217539 h 435077"/>
                <a:gd name="connsiteX6" fmla="*/ 63739 w 435077"/>
                <a:gd name="connsiteY6" fmla="*/ 153824 h 435077"/>
                <a:gd name="connsiteX7" fmla="*/ 63739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6 h 435077"/>
                <a:gd name="connsiteX12" fmla="*/ 217539 w 435077"/>
                <a:gd name="connsiteY12" fmla="*/ 217539 h 435077"/>
                <a:gd name="connsiteX13" fmla="*/ 63739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4"/>
                  </a:moveTo>
                  <a:cubicBezTo>
                    <a:pt x="22924" y="113028"/>
                    <a:pt x="0" y="57697"/>
                    <a:pt x="0" y="0"/>
                  </a:cubicBezTo>
                  <a:lnTo>
                    <a:pt x="217539" y="0"/>
                  </a:lnTo>
                  <a:lnTo>
                    <a:pt x="435077" y="0"/>
                  </a:lnTo>
                  <a:cubicBezTo>
                    <a:pt x="435077" y="57697"/>
                    <a:pt x="412182" y="113028"/>
                    <a:pt x="371366" y="153824"/>
                  </a:cubicBezTo>
                  <a:cubicBezTo>
                    <a:pt x="330578" y="194621"/>
                    <a:pt x="275241" y="217539"/>
                    <a:pt x="217539" y="217539"/>
                  </a:cubicBezTo>
                  <a:cubicBezTo>
                    <a:pt x="159864" y="217539"/>
                    <a:pt x="104527" y="194621"/>
                    <a:pt x="63739" y="153824"/>
                  </a:cubicBezTo>
                  <a:close/>
                  <a:moveTo>
                    <a:pt x="63739" y="281256"/>
                  </a:moveTo>
                  <a:cubicBezTo>
                    <a:pt x="22924" y="322052"/>
                    <a:pt x="0" y="377383"/>
                    <a:pt x="0" y="435077"/>
                  </a:cubicBezTo>
                  <a:lnTo>
                    <a:pt x="217539" y="435077"/>
                  </a:lnTo>
                  <a:lnTo>
                    <a:pt x="435077" y="435077"/>
                  </a:lnTo>
                  <a:cubicBezTo>
                    <a:pt x="435077" y="377383"/>
                    <a:pt x="412182" y="322052"/>
                    <a:pt x="371366" y="281256"/>
                  </a:cubicBezTo>
                  <a:cubicBezTo>
                    <a:pt x="330578" y="240459"/>
                    <a:pt x="275241" y="217539"/>
                    <a:pt x="217539" y="217539"/>
                  </a:cubicBezTo>
                  <a:cubicBezTo>
                    <a:pt x="159864" y="217539"/>
                    <a:pt x="104527" y="240459"/>
                    <a:pt x="63739" y="281256"/>
                  </a:cubicBezTo>
                  <a:close/>
                </a:path>
              </a:pathLst>
            </a:custGeom>
            <a:grpFill/>
            <a:ln w="27192" cap="flat">
              <a:noFill/>
              <a:prstDash val="solid"/>
              <a:miter/>
            </a:ln>
          </p:spPr>
          <p:txBody>
            <a:bodyPr rtlCol="0" anchor="ctr"/>
            <a:lstStyle/>
            <a:p>
              <a:endParaRPr lang="uk-UA"/>
            </a:p>
          </p:txBody>
        </p:sp>
        <p:sp>
          <p:nvSpPr>
            <p:cNvPr id="509" name="Freeform: Shape 508">
              <a:extLst>
                <a:ext uri="{FF2B5EF4-FFF2-40B4-BE49-F238E27FC236}">
                  <a16:creationId xmlns:a16="http://schemas.microsoft.com/office/drawing/2014/main" id="{07D62913-B011-4A06-436F-698E3A6D3076}"/>
                </a:ext>
              </a:extLst>
            </p:cNvPr>
            <p:cNvSpPr/>
            <p:nvPr/>
          </p:nvSpPr>
          <p:spPr>
            <a:xfrm>
              <a:off x="6926907" y="1098754"/>
              <a:ext cx="435077" cy="435077"/>
            </a:xfrm>
            <a:custGeom>
              <a:avLst/>
              <a:gdLst>
                <a:gd name="connsiteX0" fmla="*/ 435077 w 435077"/>
                <a:gd name="connsiteY0" fmla="*/ 435077 h 435077"/>
                <a:gd name="connsiteX1" fmla="*/ 435077 w 435077"/>
                <a:gd name="connsiteY1" fmla="*/ 0 h 435077"/>
                <a:gd name="connsiteX2" fmla="*/ 217566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10" name="Freeform: Shape 509">
              <a:extLst>
                <a:ext uri="{FF2B5EF4-FFF2-40B4-BE49-F238E27FC236}">
                  <a16:creationId xmlns:a16="http://schemas.microsoft.com/office/drawing/2014/main" id="{017D64C4-49B4-27FD-50BC-A375E3FC8EA6}"/>
                </a:ext>
              </a:extLst>
            </p:cNvPr>
            <p:cNvSpPr/>
            <p:nvPr/>
          </p:nvSpPr>
          <p:spPr>
            <a:xfrm>
              <a:off x="8667217"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6 w 435077"/>
                <a:gd name="connsiteY3" fmla="*/ 16 h 435077"/>
                <a:gd name="connsiteX4" fmla="*/ 435077 w 435077"/>
                <a:gd name="connsiteY4" fmla="*/ 217547 h 435077"/>
                <a:gd name="connsiteX5" fmla="*/ 217566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6" y="16"/>
                  </a:lnTo>
                  <a:lnTo>
                    <a:pt x="435077" y="217547"/>
                  </a:lnTo>
                  <a:lnTo>
                    <a:pt x="217566"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11" name="Freeform: Shape 510">
              <a:extLst>
                <a:ext uri="{FF2B5EF4-FFF2-40B4-BE49-F238E27FC236}">
                  <a16:creationId xmlns:a16="http://schemas.microsoft.com/office/drawing/2014/main" id="{A9E47EE9-11DC-63D4-5B11-DC832CCCF9D1}"/>
                </a:ext>
              </a:extLst>
            </p:cNvPr>
            <p:cNvSpPr/>
            <p:nvPr/>
          </p:nvSpPr>
          <p:spPr>
            <a:xfrm>
              <a:off x="953739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12" name="Freeform: Shape 511">
              <a:extLst>
                <a:ext uri="{FF2B5EF4-FFF2-40B4-BE49-F238E27FC236}">
                  <a16:creationId xmlns:a16="http://schemas.microsoft.com/office/drawing/2014/main" id="{B4C0A413-6DF4-3C6E-326C-95420F9B1B5C}"/>
                </a:ext>
              </a:extLst>
            </p:cNvPr>
            <p:cNvSpPr/>
            <p:nvPr/>
          </p:nvSpPr>
          <p:spPr>
            <a:xfrm>
              <a:off x="1127770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49" y="194621"/>
                    <a:pt x="275239" y="217539"/>
                    <a:pt x="217539" y="217539"/>
                  </a:cubicBezTo>
                  <a:cubicBezTo>
                    <a:pt x="159836" y="217539"/>
                    <a:pt x="104499"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49" y="240459"/>
                    <a:pt x="275239" y="217539"/>
                    <a:pt x="217539" y="217539"/>
                  </a:cubicBezTo>
                  <a:cubicBezTo>
                    <a:pt x="159836" y="217539"/>
                    <a:pt x="104499" y="240459"/>
                    <a:pt x="63710" y="281256"/>
                  </a:cubicBezTo>
                  <a:close/>
                </a:path>
              </a:pathLst>
            </a:custGeom>
            <a:grpFill/>
            <a:ln w="27192" cap="flat">
              <a:noFill/>
              <a:prstDash val="solid"/>
              <a:miter/>
            </a:ln>
          </p:spPr>
          <p:txBody>
            <a:bodyPr rtlCol="0" anchor="ctr"/>
            <a:lstStyle/>
            <a:p>
              <a:endParaRPr lang="uk-UA"/>
            </a:p>
          </p:txBody>
        </p:sp>
        <p:sp>
          <p:nvSpPr>
            <p:cNvPr id="513" name="Freeform: Shape 512">
              <a:extLst>
                <a:ext uri="{FF2B5EF4-FFF2-40B4-BE49-F238E27FC236}">
                  <a16:creationId xmlns:a16="http://schemas.microsoft.com/office/drawing/2014/main" id="{1578C613-DF92-39C3-B2BE-9F7DED971CBD}"/>
                </a:ext>
              </a:extLst>
            </p:cNvPr>
            <p:cNvSpPr/>
            <p:nvPr/>
          </p:nvSpPr>
          <p:spPr>
            <a:xfrm>
              <a:off x="1040755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1" y="217544"/>
                  </a:lnTo>
                  <a:lnTo>
                    <a:pt x="0" y="435077"/>
                  </a:lnTo>
                  <a:close/>
                </a:path>
              </a:pathLst>
            </a:custGeom>
            <a:grpFill/>
            <a:ln w="27192" cap="flat">
              <a:noFill/>
              <a:prstDash val="solid"/>
              <a:miter/>
            </a:ln>
          </p:spPr>
          <p:txBody>
            <a:bodyPr rtlCol="0" anchor="ctr"/>
            <a:lstStyle/>
            <a:p>
              <a:endParaRPr lang="uk-UA"/>
            </a:p>
          </p:txBody>
        </p:sp>
        <p:sp>
          <p:nvSpPr>
            <p:cNvPr id="514" name="Freeform: Shape 513">
              <a:extLst>
                <a:ext uri="{FF2B5EF4-FFF2-40B4-BE49-F238E27FC236}">
                  <a16:creationId xmlns:a16="http://schemas.microsoft.com/office/drawing/2014/main" id="{63D25B03-3D1A-161A-97B5-7E94079FB94D}"/>
                </a:ext>
              </a:extLst>
            </p:cNvPr>
            <p:cNvSpPr/>
            <p:nvPr/>
          </p:nvSpPr>
          <p:spPr>
            <a:xfrm>
              <a:off x="12147864"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5 w 435077"/>
                <a:gd name="connsiteY3" fmla="*/ 16 h 435077"/>
                <a:gd name="connsiteX4" fmla="*/ 435077 w 435077"/>
                <a:gd name="connsiteY4" fmla="*/ 217547 h 435077"/>
                <a:gd name="connsiteX5" fmla="*/ 217565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5" y="16"/>
                  </a:lnTo>
                  <a:lnTo>
                    <a:pt x="435077" y="217547"/>
                  </a:lnTo>
                  <a:lnTo>
                    <a:pt x="217565"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15" name="Freeform: Shape 514">
              <a:extLst>
                <a:ext uri="{FF2B5EF4-FFF2-40B4-BE49-F238E27FC236}">
                  <a16:creationId xmlns:a16="http://schemas.microsoft.com/office/drawing/2014/main" id="{522CF534-588A-8D22-7179-C2EE720CAAE6}"/>
                </a:ext>
              </a:extLst>
            </p:cNvPr>
            <p:cNvSpPr/>
            <p:nvPr/>
          </p:nvSpPr>
          <p:spPr>
            <a:xfrm>
              <a:off x="1301804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16" name="Freeform: Shape 515">
              <a:extLst>
                <a:ext uri="{FF2B5EF4-FFF2-40B4-BE49-F238E27FC236}">
                  <a16:creationId xmlns:a16="http://schemas.microsoft.com/office/drawing/2014/main" id="{AA54DE48-FAF1-EB5C-AD75-6CB5512AA541}"/>
                </a:ext>
              </a:extLst>
            </p:cNvPr>
            <p:cNvSpPr/>
            <p:nvPr/>
          </p:nvSpPr>
          <p:spPr>
            <a:xfrm>
              <a:off x="1475838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924" y="113028"/>
                    <a:pt x="0" y="57697"/>
                    <a:pt x="0" y="0"/>
                  </a:cubicBezTo>
                  <a:lnTo>
                    <a:pt x="217539" y="0"/>
                  </a:lnTo>
                  <a:lnTo>
                    <a:pt x="435077" y="0"/>
                  </a:lnTo>
                  <a:cubicBezTo>
                    <a:pt x="435077" y="57697"/>
                    <a:pt x="412155" y="113028"/>
                    <a:pt x="371367" y="153824"/>
                  </a:cubicBezTo>
                  <a:cubicBezTo>
                    <a:pt x="330550" y="194621"/>
                    <a:pt x="275241" y="217539"/>
                    <a:pt x="217539" y="217539"/>
                  </a:cubicBezTo>
                  <a:cubicBezTo>
                    <a:pt x="159836" y="217539"/>
                    <a:pt x="104501" y="194621"/>
                    <a:pt x="63712" y="153824"/>
                  </a:cubicBezTo>
                  <a:close/>
                  <a:moveTo>
                    <a:pt x="63712" y="281256"/>
                  </a:moveTo>
                  <a:cubicBezTo>
                    <a:pt x="22924" y="322052"/>
                    <a:pt x="0" y="377383"/>
                    <a:pt x="0" y="435077"/>
                  </a:cubicBezTo>
                  <a:lnTo>
                    <a:pt x="217539" y="435077"/>
                  </a:lnTo>
                  <a:lnTo>
                    <a:pt x="435077" y="435077"/>
                  </a:lnTo>
                  <a:cubicBezTo>
                    <a:pt x="435077" y="377383"/>
                    <a:pt x="412155" y="322052"/>
                    <a:pt x="371367" y="281256"/>
                  </a:cubicBezTo>
                  <a:cubicBezTo>
                    <a:pt x="330550" y="240459"/>
                    <a:pt x="275241" y="217539"/>
                    <a:pt x="217539" y="217539"/>
                  </a:cubicBezTo>
                  <a:cubicBezTo>
                    <a:pt x="159836" y="217539"/>
                    <a:pt x="104501" y="240459"/>
                    <a:pt x="63712" y="281256"/>
                  </a:cubicBezTo>
                  <a:close/>
                </a:path>
              </a:pathLst>
            </a:custGeom>
            <a:grpFill/>
            <a:ln w="27192" cap="flat">
              <a:noFill/>
              <a:prstDash val="solid"/>
              <a:miter/>
            </a:ln>
          </p:spPr>
          <p:txBody>
            <a:bodyPr rtlCol="0" anchor="ctr"/>
            <a:lstStyle/>
            <a:p>
              <a:endParaRPr lang="uk-UA"/>
            </a:p>
          </p:txBody>
        </p:sp>
        <p:sp>
          <p:nvSpPr>
            <p:cNvPr id="517" name="Freeform: Shape 516">
              <a:extLst>
                <a:ext uri="{FF2B5EF4-FFF2-40B4-BE49-F238E27FC236}">
                  <a16:creationId xmlns:a16="http://schemas.microsoft.com/office/drawing/2014/main" id="{06D1108D-9DCB-4D85-7F86-5210B092AF87}"/>
                </a:ext>
              </a:extLst>
            </p:cNvPr>
            <p:cNvSpPr/>
            <p:nvPr/>
          </p:nvSpPr>
          <p:spPr>
            <a:xfrm>
              <a:off x="1388820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18" name="Freeform: Shape 517">
              <a:extLst>
                <a:ext uri="{FF2B5EF4-FFF2-40B4-BE49-F238E27FC236}">
                  <a16:creationId xmlns:a16="http://schemas.microsoft.com/office/drawing/2014/main" id="{A06C25BB-3F5E-3D42-40CA-533827F90C71}"/>
                </a:ext>
              </a:extLst>
            </p:cNvPr>
            <p:cNvSpPr/>
            <p:nvPr/>
          </p:nvSpPr>
          <p:spPr>
            <a:xfrm>
              <a:off x="1562853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19" name="Freeform: Shape 518">
              <a:extLst>
                <a:ext uri="{FF2B5EF4-FFF2-40B4-BE49-F238E27FC236}">
                  <a16:creationId xmlns:a16="http://schemas.microsoft.com/office/drawing/2014/main" id="{4E1B15F9-E97A-20E6-2150-6EF23F273C67}"/>
                </a:ext>
              </a:extLst>
            </p:cNvPr>
            <p:cNvSpPr/>
            <p:nvPr/>
          </p:nvSpPr>
          <p:spPr>
            <a:xfrm>
              <a:off x="1649871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20" name="Freeform: Shape 519">
              <a:extLst>
                <a:ext uri="{FF2B5EF4-FFF2-40B4-BE49-F238E27FC236}">
                  <a16:creationId xmlns:a16="http://schemas.microsoft.com/office/drawing/2014/main" id="{B60E7F1D-43D1-FE2C-1F22-203121B1D81B}"/>
                </a:ext>
              </a:extLst>
            </p:cNvPr>
            <p:cNvSpPr/>
            <p:nvPr/>
          </p:nvSpPr>
          <p:spPr>
            <a:xfrm>
              <a:off x="18239029" y="1098754"/>
              <a:ext cx="435077" cy="435077"/>
            </a:xfrm>
            <a:custGeom>
              <a:avLst/>
              <a:gdLst>
                <a:gd name="connsiteX0" fmla="*/ 63710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4 h 435077"/>
                <a:gd name="connsiteX5" fmla="*/ 217539 w 435077"/>
                <a:gd name="connsiteY5" fmla="*/ 217539 h 435077"/>
                <a:gd name="connsiteX6" fmla="*/ 63710 w 435077"/>
                <a:gd name="connsiteY6" fmla="*/ 153824 h 435077"/>
                <a:gd name="connsiteX7" fmla="*/ 63710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6 h 435077"/>
                <a:gd name="connsiteX12" fmla="*/ 217539 w 435077"/>
                <a:gd name="connsiteY12" fmla="*/ 217539 h 435077"/>
                <a:gd name="connsiteX13" fmla="*/ 63710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4"/>
                  </a:moveTo>
                  <a:cubicBezTo>
                    <a:pt x="22922" y="113028"/>
                    <a:pt x="0" y="57697"/>
                    <a:pt x="0" y="0"/>
                  </a:cubicBezTo>
                  <a:lnTo>
                    <a:pt x="217539" y="0"/>
                  </a:lnTo>
                  <a:lnTo>
                    <a:pt x="435077" y="0"/>
                  </a:lnTo>
                  <a:cubicBezTo>
                    <a:pt x="435077" y="57697"/>
                    <a:pt x="412154" y="113028"/>
                    <a:pt x="371365" y="153824"/>
                  </a:cubicBezTo>
                  <a:cubicBezTo>
                    <a:pt x="330577" y="194621"/>
                    <a:pt x="275241" y="217539"/>
                    <a:pt x="217539" y="217539"/>
                  </a:cubicBezTo>
                  <a:cubicBezTo>
                    <a:pt x="159836" y="217539"/>
                    <a:pt x="104527" y="194621"/>
                    <a:pt x="63710" y="153824"/>
                  </a:cubicBezTo>
                  <a:close/>
                  <a:moveTo>
                    <a:pt x="63710" y="281256"/>
                  </a:moveTo>
                  <a:cubicBezTo>
                    <a:pt x="22922" y="322052"/>
                    <a:pt x="0" y="377383"/>
                    <a:pt x="0" y="435077"/>
                  </a:cubicBezTo>
                  <a:lnTo>
                    <a:pt x="217539" y="435077"/>
                  </a:lnTo>
                  <a:lnTo>
                    <a:pt x="435077" y="435077"/>
                  </a:lnTo>
                  <a:cubicBezTo>
                    <a:pt x="435077" y="377383"/>
                    <a:pt x="412154" y="322052"/>
                    <a:pt x="371365" y="281256"/>
                  </a:cubicBezTo>
                  <a:cubicBezTo>
                    <a:pt x="330577" y="240459"/>
                    <a:pt x="275241" y="217539"/>
                    <a:pt x="217539" y="217539"/>
                  </a:cubicBezTo>
                  <a:cubicBezTo>
                    <a:pt x="159836" y="217539"/>
                    <a:pt x="104527" y="240459"/>
                    <a:pt x="63710" y="281256"/>
                  </a:cubicBezTo>
                  <a:close/>
                </a:path>
              </a:pathLst>
            </a:custGeom>
            <a:grpFill/>
            <a:ln w="27192" cap="flat">
              <a:noFill/>
              <a:prstDash val="solid"/>
              <a:miter/>
            </a:ln>
          </p:spPr>
          <p:txBody>
            <a:bodyPr rtlCol="0" anchor="ctr"/>
            <a:lstStyle/>
            <a:p>
              <a:endParaRPr lang="uk-UA"/>
            </a:p>
          </p:txBody>
        </p:sp>
        <p:sp>
          <p:nvSpPr>
            <p:cNvPr id="521" name="Freeform: Shape 520">
              <a:extLst>
                <a:ext uri="{FF2B5EF4-FFF2-40B4-BE49-F238E27FC236}">
                  <a16:creationId xmlns:a16="http://schemas.microsoft.com/office/drawing/2014/main" id="{3D873586-51B3-2C95-84F5-41B3D1F4DA48}"/>
                </a:ext>
              </a:extLst>
            </p:cNvPr>
            <p:cNvSpPr/>
            <p:nvPr/>
          </p:nvSpPr>
          <p:spPr>
            <a:xfrm>
              <a:off x="1736887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10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10" y="217544"/>
                  </a:lnTo>
                  <a:lnTo>
                    <a:pt x="0" y="435077"/>
                  </a:lnTo>
                  <a:close/>
                </a:path>
              </a:pathLst>
            </a:custGeom>
            <a:grpFill/>
            <a:ln w="27192" cap="flat">
              <a:noFill/>
              <a:prstDash val="solid"/>
              <a:miter/>
            </a:ln>
          </p:spPr>
          <p:txBody>
            <a:bodyPr rtlCol="0" anchor="ctr"/>
            <a:lstStyle/>
            <a:p>
              <a:endParaRPr lang="uk-UA"/>
            </a:p>
          </p:txBody>
        </p:sp>
        <p:sp>
          <p:nvSpPr>
            <p:cNvPr id="522" name="Freeform: Shape 521">
              <a:extLst>
                <a:ext uri="{FF2B5EF4-FFF2-40B4-BE49-F238E27FC236}">
                  <a16:creationId xmlns:a16="http://schemas.microsoft.com/office/drawing/2014/main" id="{95417B23-A58C-764C-B85F-A273AA9BCFD5}"/>
                </a:ext>
              </a:extLst>
            </p:cNvPr>
            <p:cNvSpPr/>
            <p:nvPr/>
          </p:nvSpPr>
          <p:spPr>
            <a:xfrm>
              <a:off x="19109210"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39 w 435077"/>
                <a:gd name="connsiteY3" fmla="*/ 16 h 435077"/>
                <a:gd name="connsiteX4" fmla="*/ 435077 w 435077"/>
                <a:gd name="connsiteY4" fmla="*/ 217547 h 435077"/>
                <a:gd name="connsiteX5" fmla="*/ 217539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12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12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39" y="16"/>
                  </a:lnTo>
                  <a:lnTo>
                    <a:pt x="435077" y="217547"/>
                  </a:lnTo>
                  <a:lnTo>
                    <a:pt x="217539" y="435077"/>
                  </a:lnTo>
                  <a:lnTo>
                    <a:pt x="435077" y="435077"/>
                  </a:lnTo>
                  <a:close/>
                  <a:moveTo>
                    <a:pt x="0" y="217531"/>
                  </a:moveTo>
                  <a:lnTo>
                    <a:pt x="0" y="0"/>
                  </a:lnTo>
                  <a:lnTo>
                    <a:pt x="217512" y="217531"/>
                  </a:lnTo>
                  <a:lnTo>
                    <a:pt x="0" y="217531"/>
                  </a:lnTo>
                  <a:close/>
                  <a:moveTo>
                    <a:pt x="0" y="435072"/>
                  </a:moveTo>
                  <a:lnTo>
                    <a:pt x="0" y="217541"/>
                  </a:lnTo>
                  <a:lnTo>
                    <a:pt x="217512" y="217541"/>
                  </a:lnTo>
                  <a:lnTo>
                    <a:pt x="0" y="435072"/>
                  </a:lnTo>
                  <a:close/>
                </a:path>
              </a:pathLst>
            </a:custGeom>
            <a:grpFill/>
            <a:ln w="27192" cap="flat">
              <a:noFill/>
              <a:prstDash val="solid"/>
              <a:miter/>
            </a:ln>
          </p:spPr>
          <p:txBody>
            <a:bodyPr rtlCol="0" anchor="ctr"/>
            <a:lstStyle/>
            <a:p>
              <a:endParaRPr lang="uk-UA"/>
            </a:p>
          </p:txBody>
        </p:sp>
        <p:sp>
          <p:nvSpPr>
            <p:cNvPr id="523" name="Freeform: Shape 522">
              <a:extLst>
                <a:ext uri="{FF2B5EF4-FFF2-40B4-BE49-F238E27FC236}">
                  <a16:creationId xmlns:a16="http://schemas.microsoft.com/office/drawing/2014/main" id="{FC506718-A23C-BB33-CA7D-370FBD13F058}"/>
                </a:ext>
              </a:extLst>
            </p:cNvPr>
            <p:cNvSpPr/>
            <p:nvPr/>
          </p:nvSpPr>
          <p:spPr>
            <a:xfrm>
              <a:off x="19979365"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24" name="Freeform: Shape 523">
              <a:extLst>
                <a:ext uri="{FF2B5EF4-FFF2-40B4-BE49-F238E27FC236}">
                  <a16:creationId xmlns:a16="http://schemas.microsoft.com/office/drawing/2014/main" id="{D14C327B-94C9-FEA8-236A-1CD0866ABA06}"/>
                </a:ext>
              </a:extLst>
            </p:cNvPr>
            <p:cNvSpPr/>
            <p:nvPr/>
          </p:nvSpPr>
          <p:spPr>
            <a:xfrm>
              <a:off x="21719702" y="1098754"/>
              <a:ext cx="435077" cy="435077"/>
            </a:xfrm>
            <a:custGeom>
              <a:avLst/>
              <a:gdLst>
                <a:gd name="connsiteX0" fmla="*/ 63712 w 435077"/>
                <a:gd name="connsiteY0" fmla="*/ 153824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4 h 435077"/>
                <a:gd name="connsiteX5" fmla="*/ 217539 w 435077"/>
                <a:gd name="connsiteY5" fmla="*/ 217539 h 435077"/>
                <a:gd name="connsiteX6" fmla="*/ 63712 w 435077"/>
                <a:gd name="connsiteY6" fmla="*/ 153824 h 435077"/>
                <a:gd name="connsiteX7" fmla="*/ 63712 w 435077"/>
                <a:gd name="connsiteY7" fmla="*/ 281256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6 h 435077"/>
                <a:gd name="connsiteX12" fmla="*/ 217539 w 435077"/>
                <a:gd name="connsiteY12" fmla="*/ 217539 h 435077"/>
                <a:gd name="connsiteX13" fmla="*/ 63712 w 435077"/>
                <a:gd name="connsiteY13" fmla="*/ 281256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4"/>
                  </a:moveTo>
                  <a:cubicBezTo>
                    <a:pt x="22897" y="113028"/>
                    <a:pt x="0" y="57697"/>
                    <a:pt x="0" y="0"/>
                  </a:cubicBezTo>
                  <a:lnTo>
                    <a:pt x="217539" y="0"/>
                  </a:lnTo>
                  <a:lnTo>
                    <a:pt x="435077" y="0"/>
                  </a:lnTo>
                  <a:cubicBezTo>
                    <a:pt x="435077" y="57697"/>
                    <a:pt x="412155" y="113028"/>
                    <a:pt x="371339" y="153824"/>
                  </a:cubicBezTo>
                  <a:cubicBezTo>
                    <a:pt x="330550" y="194621"/>
                    <a:pt x="275215" y="217539"/>
                    <a:pt x="217539" y="217539"/>
                  </a:cubicBezTo>
                  <a:cubicBezTo>
                    <a:pt x="159838" y="217539"/>
                    <a:pt x="104501" y="194621"/>
                    <a:pt x="63712" y="153824"/>
                  </a:cubicBezTo>
                  <a:close/>
                  <a:moveTo>
                    <a:pt x="63712" y="281256"/>
                  </a:moveTo>
                  <a:cubicBezTo>
                    <a:pt x="22897" y="322052"/>
                    <a:pt x="0" y="377383"/>
                    <a:pt x="0" y="435077"/>
                  </a:cubicBezTo>
                  <a:lnTo>
                    <a:pt x="217539" y="435077"/>
                  </a:lnTo>
                  <a:lnTo>
                    <a:pt x="435077" y="435077"/>
                  </a:lnTo>
                  <a:cubicBezTo>
                    <a:pt x="435077" y="377383"/>
                    <a:pt x="412155" y="322052"/>
                    <a:pt x="371339" y="281256"/>
                  </a:cubicBezTo>
                  <a:cubicBezTo>
                    <a:pt x="330550" y="240459"/>
                    <a:pt x="275215" y="217539"/>
                    <a:pt x="217539" y="217539"/>
                  </a:cubicBezTo>
                  <a:cubicBezTo>
                    <a:pt x="159838" y="217539"/>
                    <a:pt x="104501" y="240459"/>
                    <a:pt x="63712" y="281256"/>
                  </a:cubicBezTo>
                  <a:close/>
                </a:path>
              </a:pathLst>
            </a:custGeom>
            <a:grpFill/>
            <a:ln w="27192" cap="flat">
              <a:noFill/>
              <a:prstDash val="solid"/>
              <a:miter/>
            </a:ln>
          </p:spPr>
          <p:txBody>
            <a:bodyPr rtlCol="0" anchor="ctr"/>
            <a:lstStyle/>
            <a:p>
              <a:endParaRPr lang="uk-UA"/>
            </a:p>
          </p:txBody>
        </p:sp>
        <p:sp>
          <p:nvSpPr>
            <p:cNvPr id="525" name="Freeform: Shape 524">
              <a:extLst>
                <a:ext uri="{FF2B5EF4-FFF2-40B4-BE49-F238E27FC236}">
                  <a16:creationId xmlns:a16="http://schemas.microsoft.com/office/drawing/2014/main" id="{56910BFD-FD30-6086-C732-36DF7C3A5786}"/>
                </a:ext>
              </a:extLst>
            </p:cNvPr>
            <p:cNvSpPr/>
            <p:nvPr/>
          </p:nvSpPr>
          <p:spPr>
            <a:xfrm>
              <a:off x="20849520" y="1098754"/>
              <a:ext cx="435077" cy="435077"/>
            </a:xfrm>
            <a:custGeom>
              <a:avLst/>
              <a:gdLst>
                <a:gd name="connsiteX0" fmla="*/ 435077 w 435077"/>
                <a:gd name="connsiteY0" fmla="*/ 435077 h 435077"/>
                <a:gd name="connsiteX1" fmla="*/ 435077 w 435077"/>
                <a:gd name="connsiteY1" fmla="*/ 0 h 435077"/>
                <a:gd name="connsiteX2" fmla="*/ 217565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26" name="Freeform: Shape 525">
              <a:extLst>
                <a:ext uri="{FF2B5EF4-FFF2-40B4-BE49-F238E27FC236}">
                  <a16:creationId xmlns:a16="http://schemas.microsoft.com/office/drawing/2014/main" id="{1F784630-6259-2BF6-48D5-F20163430E93}"/>
                </a:ext>
              </a:extLst>
            </p:cNvPr>
            <p:cNvSpPr/>
            <p:nvPr/>
          </p:nvSpPr>
          <p:spPr>
            <a:xfrm>
              <a:off x="22589856" y="1098754"/>
              <a:ext cx="435077" cy="435077"/>
            </a:xfrm>
            <a:custGeom>
              <a:avLst/>
              <a:gdLst>
                <a:gd name="connsiteX0" fmla="*/ 435077 w 435077"/>
                <a:gd name="connsiteY0" fmla="*/ 435077 h 435077"/>
                <a:gd name="connsiteX1" fmla="*/ 435077 w 435077"/>
                <a:gd name="connsiteY1" fmla="*/ 217547 h 435077"/>
                <a:gd name="connsiteX2" fmla="*/ 435077 w 435077"/>
                <a:gd name="connsiteY2" fmla="*/ 16 h 435077"/>
                <a:gd name="connsiteX3" fmla="*/ 217567 w 435077"/>
                <a:gd name="connsiteY3" fmla="*/ 16 h 435077"/>
                <a:gd name="connsiteX4" fmla="*/ 435077 w 435077"/>
                <a:gd name="connsiteY4" fmla="*/ 217547 h 435077"/>
                <a:gd name="connsiteX5" fmla="*/ 217567 w 435077"/>
                <a:gd name="connsiteY5" fmla="*/ 435077 h 435077"/>
                <a:gd name="connsiteX6" fmla="*/ 435077 w 435077"/>
                <a:gd name="connsiteY6" fmla="*/ 435077 h 435077"/>
                <a:gd name="connsiteX7" fmla="*/ 0 w 435077"/>
                <a:gd name="connsiteY7" fmla="*/ 217531 h 435077"/>
                <a:gd name="connsiteX8" fmla="*/ 0 w 435077"/>
                <a:gd name="connsiteY8" fmla="*/ 0 h 435077"/>
                <a:gd name="connsiteX9" fmla="*/ 217539 w 435077"/>
                <a:gd name="connsiteY9" fmla="*/ 217531 h 435077"/>
                <a:gd name="connsiteX10" fmla="*/ 0 w 435077"/>
                <a:gd name="connsiteY10" fmla="*/ 217531 h 435077"/>
                <a:gd name="connsiteX11" fmla="*/ 0 w 435077"/>
                <a:gd name="connsiteY11" fmla="*/ 435072 h 435077"/>
                <a:gd name="connsiteX12" fmla="*/ 0 w 435077"/>
                <a:gd name="connsiteY12" fmla="*/ 217541 h 435077"/>
                <a:gd name="connsiteX13" fmla="*/ 217539 w 435077"/>
                <a:gd name="connsiteY13" fmla="*/ 217541 h 435077"/>
                <a:gd name="connsiteX14" fmla="*/ 0 w 435077"/>
                <a:gd name="connsiteY14" fmla="*/ 43507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47"/>
                  </a:lnTo>
                  <a:lnTo>
                    <a:pt x="435077" y="16"/>
                  </a:lnTo>
                  <a:lnTo>
                    <a:pt x="217567" y="16"/>
                  </a:lnTo>
                  <a:lnTo>
                    <a:pt x="435077" y="217547"/>
                  </a:lnTo>
                  <a:lnTo>
                    <a:pt x="217567" y="435077"/>
                  </a:lnTo>
                  <a:lnTo>
                    <a:pt x="435077" y="435077"/>
                  </a:lnTo>
                  <a:close/>
                  <a:moveTo>
                    <a:pt x="0" y="217531"/>
                  </a:moveTo>
                  <a:lnTo>
                    <a:pt x="0" y="0"/>
                  </a:lnTo>
                  <a:lnTo>
                    <a:pt x="217539" y="217531"/>
                  </a:lnTo>
                  <a:lnTo>
                    <a:pt x="0" y="217531"/>
                  </a:lnTo>
                  <a:close/>
                  <a:moveTo>
                    <a:pt x="0" y="435072"/>
                  </a:moveTo>
                  <a:lnTo>
                    <a:pt x="0" y="217541"/>
                  </a:lnTo>
                  <a:lnTo>
                    <a:pt x="217539" y="217541"/>
                  </a:lnTo>
                  <a:lnTo>
                    <a:pt x="0" y="435072"/>
                  </a:lnTo>
                  <a:close/>
                </a:path>
              </a:pathLst>
            </a:custGeom>
            <a:grpFill/>
            <a:ln w="27192" cap="flat">
              <a:noFill/>
              <a:prstDash val="solid"/>
              <a:miter/>
            </a:ln>
          </p:spPr>
          <p:txBody>
            <a:bodyPr rtlCol="0" anchor="ctr"/>
            <a:lstStyle/>
            <a:p>
              <a:endParaRPr lang="uk-UA"/>
            </a:p>
          </p:txBody>
        </p:sp>
        <p:sp>
          <p:nvSpPr>
            <p:cNvPr id="527" name="Freeform: Shape 526">
              <a:extLst>
                <a:ext uri="{FF2B5EF4-FFF2-40B4-BE49-F238E27FC236}">
                  <a16:creationId xmlns:a16="http://schemas.microsoft.com/office/drawing/2014/main" id="{1A24BBAA-0FC4-6D17-E2B9-3F947CA123A7}"/>
                </a:ext>
              </a:extLst>
            </p:cNvPr>
            <p:cNvSpPr/>
            <p:nvPr/>
          </p:nvSpPr>
          <p:spPr>
            <a:xfrm>
              <a:off x="23460039" y="1098754"/>
              <a:ext cx="435077" cy="435077"/>
            </a:xfrm>
            <a:custGeom>
              <a:avLst/>
              <a:gdLst>
                <a:gd name="connsiteX0" fmla="*/ 217539 w 435077"/>
                <a:gd name="connsiteY0" fmla="*/ 435069 h 435077"/>
                <a:gd name="connsiteX1" fmla="*/ 217539 w 435077"/>
                <a:gd name="connsiteY1" fmla="*/ 0 h 435077"/>
                <a:gd name="connsiteX2" fmla="*/ 435077 w 435077"/>
                <a:gd name="connsiteY2" fmla="*/ 217541 h 435077"/>
                <a:gd name="connsiteX3" fmla="*/ 217539 w 435077"/>
                <a:gd name="connsiteY3" fmla="*/ 435069 h 435077"/>
                <a:gd name="connsiteX4" fmla="*/ 0 w 435077"/>
                <a:gd name="connsiteY4" fmla="*/ 435077 h 435077"/>
                <a:gd name="connsiteX5" fmla="*/ 0 w 435077"/>
                <a:gd name="connsiteY5" fmla="*/ 8 h 435077"/>
                <a:gd name="connsiteX6" fmla="*/ 217539 w 435077"/>
                <a:gd name="connsiteY6" fmla="*/ 217547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69"/>
                  </a:moveTo>
                  <a:lnTo>
                    <a:pt x="217539" y="0"/>
                  </a:lnTo>
                  <a:lnTo>
                    <a:pt x="435077" y="217541"/>
                  </a:lnTo>
                  <a:lnTo>
                    <a:pt x="217539" y="435069"/>
                  </a:lnTo>
                  <a:close/>
                  <a:moveTo>
                    <a:pt x="0" y="435077"/>
                  </a:moveTo>
                  <a:lnTo>
                    <a:pt x="0" y="8"/>
                  </a:lnTo>
                  <a:lnTo>
                    <a:pt x="217539" y="217547"/>
                  </a:lnTo>
                  <a:lnTo>
                    <a:pt x="0" y="435077"/>
                  </a:lnTo>
                  <a:close/>
                </a:path>
              </a:pathLst>
            </a:custGeom>
            <a:grpFill/>
            <a:ln w="27192" cap="flat">
              <a:noFill/>
              <a:prstDash val="solid"/>
              <a:miter/>
            </a:ln>
          </p:spPr>
          <p:txBody>
            <a:bodyPr rtlCol="0" anchor="ctr"/>
            <a:lstStyle/>
            <a:p>
              <a:endParaRPr lang="uk-UA"/>
            </a:p>
          </p:txBody>
        </p:sp>
        <p:sp>
          <p:nvSpPr>
            <p:cNvPr id="528" name="Freeform: Shape 527">
              <a:extLst>
                <a:ext uri="{FF2B5EF4-FFF2-40B4-BE49-F238E27FC236}">
                  <a16:creationId xmlns:a16="http://schemas.microsoft.com/office/drawing/2014/main" id="{03BE9659-270F-A6D1-BF75-678F8794D63A}"/>
                </a:ext>
              </a:extLst>
            </p:cNvPr>
            <p:cNvSpPr/>
            <p:nvPr/>
          </p:nvSpPr>
          <p:spPr>
            <a:xfrm>
              <a:off x="24330194" y="1098754"/>
              <a:ext cx="435077" cy="435077"/>
            </a:xfrm>
            <a:custGeom>
              <a:avLst/>
              <a:gdLst>
                <a:gd name="connsiteX0" fmla="*/ 435077 w 435077"/>
                <a:gd name="connsiteY0" fmla="*/ 435077 h 435077"/>
                <a:gd name="connsiteX1" fmla="*/ 435077 w 435077"/>
                <a:gd name="connsiteY1" fmla="*/ 0 h 435077"/>
                <a:gd name="connsiteX2" fmla="*/ 217539 w 435077"/>
                <a:gd name="connsiteY2" fmla="*/ 217544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44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44"/>
                  </a:lnTo>
                  <a:lnTo>
                    <a:pt x="435077" y="435077"/>
                  </a:lnTo>
                  <a:close/>
                  <a:moveTo>
                    <a:pt x="0" y="435077"/>
                  </a:moveTo>
                  <a:lnTo>
                    <a:pt x="0" y="3"/>
                  </a:lnTo>
                  <a:lnTo>
                    <a:pt x="217539" y="217544"/>
                  </a:lnTo>
                  <a:lnTo>
                    <a:pt x="0" y="435077"/>
                  </a:lnTo>
                  <a:close/>
                </a:path>
              </a:pathLst>
            </a:custGeom>
            <a:grpFill/>
            <a:ln w="27192" cap="flat">
              <a:noFill/>
              <a:prstDash val="solid"/>
              <a:miter/>
            </a:ln>
          </p:spPr>
          <p:txBody>
            <a:bodyPr rtlCol="0" anchor="ctr"/>
            <a:lstStyle/>
            <a:p>
              <a:endParaRPr lang="uk-UA"/>
            </a:p>
          </p:txBody>
        </p:sp>
        <p:sp>
          <p:nvSpPr>
            <p:cNvPr id="529" name="Freeform: Shape 528">
              <a:extLst>
                <a:ext uri="{FF2B5EF4-FFF2-40B4-BE49-F238E27FC236}">
                  <a16:creationId xmlns:a16="http://schemas.microsoft.com/office/drawing/2014/main" id="{1A0C5BC8-3743-AD73-0485-BF3B12AA0E27}"/>
                </a:ext>
              </a:extLst>
            </p:cNvPr>
            <p:cNvSpPr/>
            <p:nvPr/>
          </p:nvSpPr>
          <p:spPr>
            <a:xfrm>
              <a:off x="835769" y="5449529"/>
              <a:ext cx="435077" cy="435077"/>
            </a:xfrm>
            <a:custGeom>
              <a:avLst/>
              <a:gdLst>
                <a:gd name="connsiteX0" fmla="*/ 371366 w 435077"/>
                <a:gd name="connsiteY0" fmla="*/ 63712 h 435077"/>
                <a:gd name="connsiteX1" fmla="*/ 435077 w 435077"/>
                <a:gd name="connsiteY1" fmla="*/ 217539 h 435077"/>
                <a:gd name="connsiteX2" fmla="*/ 21770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737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27"/>
                    <a:pt x="435077" y="159837"/>
                    <a:pt x="435077" y="217539"/>
                  </a:cubicBezTo>
                  <a:lnTo>
                    <a:pt x="217702" y="217539"/>
                  </a:lnTo>
                  <a:cubicBezTo>
                    <a:pt x="275349" y="217593"/>
                    <a:pt x="330604" y="240489"/>
                    <a:pt x="371366" y="281250"/>
                  </a:cubicBezTo>
                  <a:cubicBezTo>
                    <a:pt x="412154" y="322066"/>
                    <a:pt x="435077" y="377375"/>
                    <a:pt x="435077" y="435077"/>
                  </a:cubicBezTo>
                  <a:lnTo>
                    <a:pt x="217539" y="435077"/>
                  </a:lnTo>
                  <a:lnTo>
                    <a:pt x="0" y="435077"/>
                  </a:lnTo>
                  <a:cubicBezTo>
                    <a:pt x="0" y="377375"/>
                    <a:pt x="22923" y="322066"/>
                    <a:pt x="63711" y="281250"/>
                  </a:cubicBezTo>
                  <a:cubicBezTo>
                    <a:pt x="104473" y="240489"/>
                    <a:pt x="159728" y="217593"/>
                    <a:pt x="217375" y="217539"/>
                  </a:cubicBezTo>
                  <a:lnTo>
                    <a:pt x="0" y="217539"/>
                  </a:lnTo>
                  <a:cubicBezTo>
                    <a:pt x="0" y="159837"/>
                    <a:pt x="22923" y="104527"/>
                    <a:pt x="63711" y="63712"/>
                  </a:cubicBezTo>
                  <a:cubicBezTo>
                    <a:pt x="104500" y="22923"/>
                    <a:pt x="159836" y="0"/>
                    <a:pt x="217539" y="0"/>
                  </a:cubicBezTo>
                  <a:cubicBezTo>
                    <a:pt x="275213" y="0"/>
                    <a:pt x="330550" y="22923"/>
                    <a:pt x="371366" y="63712"/>
                  </a:cubicBezTo>
                  <a:close/>
                </a:path>
              </a:pathLst>
            </a:custGeom>
            <a:grpFill/>
            <a:ln w="27192" cap="flat">
              <a:noFill/>
              <a:prstDash val="solid"/>
              <a:miter/>
            </a:ln>
          </p:spPr>
          <p:txBody>
            <a:bodyPr rtlCol="0" anchor="ctr"/>
            <a:lstStyle/>
            <a:p>
              <a:endParaRPr lang="uk-UA"/>
            </a:p>
          </p:txBody>
        </p:sp>
        <p:sp>
          <p:nvSpPr>
            <p:cNvPr id="530" name="Freeform: Shape 529">
              <a:extLst>
                <a:ext uri="{FF2B5EF4-FFF2-40B4-BE49-F238E27FC236}">
                  <a16:creationId xmlns:a16="http://schemas.microsoft.com/office/drawing/2014/main" id="{16FCED13-A54D-8138-A70D-CA5A09435C2E}"/>
                </a:ext>
              </a:extLst>
            </p:cNvPr>
            <p:cNvSpPr/>
            <p:nvPr/>
          </p:nvSpPr>
          <p:spPr>
            <a:xfrm>
              <a:off x="-34398" y="5449529"/>
              <a:ext cx="435090" cy="435077"/>
            </a:xfrm>
            <a:custGeom>
              <a:avLst/>
              <a:gdLst>
                <a:gd name="connsiteX0" fmla="*/ 217525 w 435090"/>
                <a:gd name="connsiteY0" fmla="*/ 0 h 435077"/>
                <a:gd name="connsiteX1" fmla="*/ 0 w 435090"/>
                <a:gd name="connsiteY1" fmla="*/ 0 h 435077"/>
                <a:gd name="connsiteX2" fmla="*/ 0 w 435090"/>
                <a:gd name="connsiteY2" fmla="*/ 217539 h 435077"/>
                <a:gd name="connsiteX3" fmla="*/ 217525 w 435090"/>
                <a:gd name="connsiteY3" fmla="*/ 0 h 435077"/>
                <a:gd name="connsiteX4" fmla="*/ 435091 w 435090"/>
                <a:gd name="connsiteY4" fmla="*/ 0 h 435077"/>
                <a:gd name="connsiteX5" fmla="*/ 435091 w 435090"/>
                <a:gd name="connsiteY5" fmla="*/ 217539 h 435077"/>
                <a:gd name="connsiteX6" fmla="*/ 217552 w 435090"/>
                <a:gd name="connsiteY6" fmla="*/ 0 h 435077"/>
                <a:gd name="connsiteX7" fmla="*/ 435091 w 435090"/>
                <a:gd name="connsiteY7" fmla="*/ 0 h 435077"/>
                <a:gd name="connsiteX8" fmla="*/ 217552 w 435090"/>
                <a:gd name="connsiteY8" fmla="*/ 435077 h 435077"/>
                <a:gd name="connsiteX9" fmla="*/ 435091 w 435090"/>
                <a:gd name="connsiteY9" fmla="*/ 217539 h 435077"/>
                <a:gd name="connsiteX10" fmla="*/ 435091 w 435090"/>
                <a:gd name="connsiteY10" fmla="*/ 435077 h 435077"/>
                <a:gd name="connsiteX11" fmla="*/ 217552 w 435090"/>
                <a:gd name="connsiteY11" fmla="*/ 435077 h 435077"/>
                <a:gd name="connsiteX12" fmla="*/ 217552 w 435090"/>
                <a:gd name="connsiteY12" fmla="*/ 435077 h 435077"/>
                <a:gd name="connsiteX13" fmla="*/ 11 w 435090"/>
                <a:gd name="connsiteY13" fmla="*/ 217539 h 435077"/>
                <a:gd name="connsiteX14" fmla="*/ 11 w 435090"/>
                <a:gd name="connsiteY14" fmla="*/ 435077 h 435077"/>
                <a:gd name="connsiteX15" fmla="*/ 217552 w 435090"/>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217525" y="0"/>
                  </a:moveTo>
                  <a:lnTo>
                    <a:pt x="0" y="0"/>
                  </a:lnTo>
                  <a:lnTo>
                    <a:pt x="0" y="217539"/>
                  </a:lnTo>
                  <a:lnTo>
                    <a:pt x="217525" y="0"/>
                  </a:lnTo>
                  <a:close/>
                  <a:moveTo>
                    <a:pt x="435091" y="0"/>
                  </a:moveTo>
                  <a:lnTo>
                    <a:pt x="435091" y="217539"/>
                  </a:lnTo>
                  <a:lnTo>
                    <a:pt x="217552" y="0"/>
                  </a:lnTo>
                  <a:lnTo>
                    <a:pt x="435091" y="0"/>
                  </a:lnTo>
                  <a:close/>
                  <a:moveTo>
                    <a:pt x="217552" y="435077"/>
                  </a:moveTo>
                  <a:lnTo>
                    <a:pt x="435091" y="217539"/>
                  </a:lnTo>
                  <a:lnTo>
                    <a:pt x="435091" y="435077"/>
                  </a:lnTo>
                  <a:lnTo>
                    <a:pt x="217552" y="435077"/>
                  </a:lnTo>
                  <a:close/>
                  <a:moveTo>
                    <a:pt x="217552" y="435077"/>
                  </a:moveTo>
                  <a:lnTo>
                    <a:pt x="11" y="217539"/>
                  </a:lnTo>
                  <a:lnTo>
                    <a:pt x="11" y="435077"/>
                  </a:lnTo>
                  <a:lnTo>
                    <a:pt x="217552" y="435077"/>
                  </a:lnTo>
                  <a:close/>
                </a:path>
              </a:pathLst>
            </a:custGeom>
            <a:grpFill/>
            <a:ln w="27192" cap="flat">
              <a:noFill/>
              <a:prstDash val="solid"/>
              <a:miter/>
            </a:ln>
          </p:spPr>
          <p:txBody>
            <a:bodyPr rtlCol="0" anchor="ctr"/>
            <a:lstStyle/>
            <a:p>
              <a:endParaRPr lang="uk-UA"/>
            </a:p>
          </p:txBody>
        </p:sp>
        <p:sp>
          <p:nvSpPr>
            <p:cNvPr id="531" name="Freeform: Shape 530">
              <a:extLst>
                <a:ext uri="{FF2B5EF4-FFF2-40B4-BE49-F238E27FC236}">
                  <a16:creationId xmlns:a16="http://schemas.microsoft.com/office/drawing/2014/main" id="{9FC35F60-D800-891E-C9D0-6FAE09C3C014}"/>
                </a:ext>
              </a:extLst>
            </p:cNvPr>
            <p:cNvSpPr/>
            <p:nvPr/>
          </p:nvSpPr>
          <p:spPr>
            <a:xfrm>
              <a:off x="1705924"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532" name="Freeform: Shape 531">
              <a:extLst>
                <a:ext uri="{FF2B5EF4-FFF2-40B4-BE49-F238E27FC236}">
                  <a16:creationId xmlns:a16="http://schemas.microsoft.com/office/drawing/2014/main" id="{621B3299-1DB3-C590-5602-CACBD0256334}"/>
                </a:ext>
              </a:extLst>
            </p:cNvPr>
            <p:cNvSpPr/>
            <p:nvPr/>
          </p:nvSpPr>
          <p:spPr>
            <a:xfrm>
              <a:off x="2576106" y="5449529"/>
              <a:ext cx="435077" cy="435077"/>
            </a:xfrm>
            <a:custGeom>
              <a:avLst/>
              <a:gdLst>
                <a:gd name="connsiteX0" fmla="*/ 0 w 435077"/>
                <a:gd name="connsiteY0" fmla="*/ 435077 h 435077"/>
                <a:gd name="connsiteX1" fmla="*/ 217512 w 435077"/>
                <a:gd name="connsiteY1" fmla="*/ 435077 h 435077"/>
                <a:gd name="connsiteX2" fmla="*/ 217512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33" name="Freeform: Shape 532">
              <a:extLst>
                <a:ext uri="{FF2B5EF4-FFF2-40B4-BE49-F238E27FC236}">
                  <a16:creationId xmlns:a16="http://schemas.microsoft.com/office/drawing/2014/main" id="{735A62E1-4F1E-0C35-5CCC-D91E83092B5A}"/>
                </a:ext>
              </a:extLst>
            </p:cNvPr>
            <p:cNvSpPr/>
            <p:nvPr/>
          </p:nvSpPr>
          <p:spPr>
            <a:xfrm>
              <a:off x="4316416" y="5449529"/>
              <a:ext cx="435103" cy="435077"/>
            </a:xfrm>
            <a:custGeom>
              <a:avLst/>
              <a:gdLst>
                <a:gd name="connsiteX0" fmla="*/ 371365 w 435103"/>
                <a:gd name="connsiteY0" fmla="*/ 63712 h 435077"/>
                <a:gd name="connsiteX1" fmla="*/ 435077 w 435103"/>
                <a:gd name="connsiteY1" fmla="*/ 217539 h 435077"/>
                <a:gd name="connsiteX2" fmla="*/ 217729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7375 w 435103"/>
                <a:gd name="connsiteY8" fmla="*/ 217539 h 435077"/>
                <a:gd name="connsiteX9" fmla="*/ 0 w 435103"/>
                <a:gd name="connsiteY9" fmla="*/ 217539 h 435077"/>
                <a:gd name="connsiteX10" fmla="*/ 63739 w 435103"/>
                <a:gd name="connsiteY10" fmla="*/ 63712 h 435077"/>
                <a:gd name="connsiteX11" fmla="*/ 217539 w 435103"/>
                <a:gd name="connsiteY11" fmla="*/ 0 h 435077"/>
                <a:gd name="connsiteX12" fmla="*/ 371365 w 435103"/>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2"/>
                  </a:moveTo>
                  <a:cubicBezTo>
                    <a:pt x="412181" y="104527"/>
                    <a:pt x="435077" y="159837"/>
                    <a:pt x="435077" y="217539"/>
                  </a:cubicBezTo>
                  <a:lnTo>
                    <a:pt x="217729" y="217539"/>
                  </a:lnTo>
                  <a:cubicBezTo>
                    <a:pt x="275349" y="217593"/>
                    <a:pt x="330632" y="240489"/>
                    <a:pt x="371365" y="281250"/>
                  </a:cubicBezTo>
                  <a:cubicBezTo>
                    <a:pt x="412181" y="322066"/>
                    <a:pt x="435104" y="377375"/>
                    <a:pt x="435104" y="435077"/>
                  </a:cubicBezTo>
                  <a:lnTo>
                    <a:pt x="217565" y="435077"/>
                  </a:lnTo>
                  <a:lnTo>
                    <a:pt x="27" y="435077"/>
                  </a:lnTo>
                  <a:cubicBezTo>
                    <a:pt x="27" y="377375"/>
                    <a:pt x="22923" y="322066"/>
                    <a:pt x="63739" y="281250"/>
                  </a:cubicBezTo>
                  <a:cubicBezTo>
                    <a:pt x="104500" y="240489"/>
                    <a:pt x="159755" y="217593"/>
                    <a:pt x="217375" y="217539"/>
                  </a:cubicBezTo>
                  <a:lnTo>
                    <a:pt x="0" y="217539"/>
                  </a:lnTo>
                  <a:cubicBezTo>
                    <a:pt x="0" y="159837"/>
                    <a:pt x="22923" y="104527"/>
                    <a:pt x="63739" y="63712"/>
                  </a:cubicBezTo>
                  <a:cubicBezTo>
                    <a:pt x="104527" y="22923"/>
                    <a:pt x="159864" y="0"/>
                    <a:pt x="217539" y="0"/>
                  </a:cubicBezTo>
                  <a:cubicBezTo>
                    <a:pt x="275240" y="0"/>
                    <a:pt x="330577" y="22923"/>
                    <a:pt x="371365" y="63712"/>
                  </a:cubicBezTo>
                  <a:close/>
                </a:path>
              </a:pathLst>
            </a:custGeom>
            <a:grpFill/>
            <a:ln w="27192" cap="flat">
              <a:noFill/>
              <a:prstDash val="solid"/>
              <a:miter/>
            </a:ln>
          </p:spPr>
          <p:txBody>
            <a:bodyPr rtlCol="0" anchor="ctr"/>
            <a:lstStyle/>
            <a:p>
              <a:endParaRPr lang="uk-UA"/>
            </a:p>
          </p:txBody>
        </p:sp>
        <p:sp>
          <p:nvSpPr>
            <p:cNvPr id="534" name="Freeform: Shape 533">
              <a:extLst>
                <a:ext uri="{FF2B5EF4-FFF2-40B4-BE49-F238E27FC236}">
                  <a16:creationId xmlns:a16="http://schemas.microsoft.com/office/drawing/2014/main" id="{BF3E0F49-7CE0-2B05-1C39-C8D5728F07F4}"/>
                </a:ext>
              </a:extLst>
            </p:cNvPr>
            <p:cNvSpPr/>
            <p:nvPr/>
          </p:nvSpPr>
          <p:spPr>
            <a:xfrm>
              <a:off x="3446261" y="5449529"/>
              <a:ext cx="435077" cy="435077"/>
            </a:xfrm>
            <a:custGeom>
              <a:avLst/>
              <a:gdLst>
                <a:gd name="connsiteX0" fmla="*/ 217566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6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6" y="0"/>
                  </a:moveTo>
                  <a:lnTo>
                    <a:pt x="217539" y="0"/>
                  </a:lnTo>
                  <a:lnTo>
                    <a:pt x="27" y="0"/>
                  </a:lnTo>
                  <a:lnTo>
                    <a:pt x="27"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66" y="0"/>
                  </a:lnTo>
                  <a:close/>
                </a:path>
              </a:pathLst>
            </a:custGeom>
            <a:grpFill/>
            <a:ln w="27192" cap="flat">
              <a:noFill/>
              <a:prstDash val="solid"/>
              <a:miter/>
            </a:ln>
          </p:spPr>
          <p:txBody>
            <a:bodyPr rtlCol="0" anchor="ctr"/>
            <a:lstStyle/>
            <a:p>
              <a:endParaRPr lang="uk-UA"/>
            </a:p>
          </p:txBody>
        </p:sp>
        <p:sp>
          <p:nvSpPr>
            <p:cNvPr id="535" name="Freeform: Shape 534">
              <a:extLst>
                <a:ext uri="{FF2B5EF4-FFF2-40B4-BE49-F238E27FC236}">
                  <a16:creationId xmlns:a16="http://schemas.microsoft.com/office/drawing/2014/main" id="{756D8E05-2411-D892-CB06-F9430FCD0042}"/>
                </a:ext>
              </a:extLst>
            </p:cNvPr>
            <p:cNvSpPr/>
            <p:nvPr/>
          </p:nvSpPr>
          <p:spPr>
            <a:xfrm>
              <a:off x="518659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536" name="Freeform: Shape 535">
              <a:extLst>
                <a:ext uri="{FF2B5EF4-FFF2-40B4-BE49-F238E27FC236}">
                  <a16:creationId xmlns:a16="http://schemas.microsoft.com/office/drawing/2014/main" id="{A80A16FA-F525-95B6-42FC-BBB52E268BCD}"/>
                </a:ext>
              </a:extLst>
            </p:cNvPr>
            <p:cNvSpPr/>
            <p:nvPr/>
          </p:nvSpPr>
          <p:spPr>
            <a:xfrm>
              <a:off x="6056752"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37" name="Freeform: Shape 536">
              <a:extLst>
                <a:ext uri="{FF2B5EF4-FFF2-40B4-BE49-F238E27FC236}">
                  <a16:creationId xmlns:a16="http://schemas.microsoft.com/office/drawing/2014/main" id="{97E657CE-76E1-6C1B-92AE-16A7D2F75082}"/>
                </a:ext>
              </a:extLst>
            </p:cNvPr>
            <p:cNvSpPr/>
            <p:nvPr/>
          </p:nvSpPr>
          <p:spPr>
            <a:xfrm>
              <a:off x="7797062" y="5449529"/>
              <a:ext cx="435104" cy="435077"/>
            </a:xfrm>
            <a:custGeom>
              <a:avLst/>
              <a:gdLst>
                <a:gd name="connsiteX0" fmla="*/ 371366 w 435104"/>
                <a:gd name="connsiteY0" fmla="*/ 63712 h 435077"/>
                <a:gd name="connsiteX1" fmla="*/ 435077 w 435104"/>
                <a:gd name="connsiteY1" fmla="*/ 217539 h 435077"/>
                <a:gd name="connsiteX2" fmla="*/ 217730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7376 w 435104"/>
                <a:gd name="connsiteY8" fmla="*/ 217539 h 435077"/>
                <a:gd name="connsiteX9" fmla="*/ 0 w 435104"/>
                <a:gd name="connsiteY9" fmla="*/ 217539 h 435077"/>
                <a:gd name="connsiteX10" fmla="*/ 63739 w 435104"/>
                <a:gd name="connsiteY10" fmla="*/ 63712 h 435077"/>
                <a:gd name="connsiteX11" fmla="*/ 217539 w 435104"/>
                <a:gd name="connsiteY11" fmla="*/ 0 h 435077"/>
                <a:gd name="connsiteX12" fmla="*/ 371366 w 435104"/>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2"/>
                  </a:moveTo>
                  <a:cubicBezTo>
                    <a:pt x="412182" y="104527"/>
                    <a:pt x="435077" y="159837"/>
                    <a:pt x="435077" y="217539"/>
                  </a:cubicBezTo>
                  <a:lnTo>
                    <a:pt x="217730" y="217539"/>
                  </a:lnTo>
                  <a:cubicBezTo>
                    <a:pt x="275350" y="217593"/>
                    <a:pt x="330632" y="240489"/>
                    <a:pt x="371366" y="281250"/>
                  </a:cubicBezTo>
                  <a:cubicBezTo>
                    <a:pt x="412182" y="322066"/>
                    <a:pt x="435105" y="377375"/>
                    <a:pt x="435105" y="435077"/>
                  </a:cubicBezTo>
                  <a:lnTo>
                    <a:pt x="217566" y="435077"/>
                  </a:lnTo>
                  <a:lnTo>
                    <a:pt x="27" y="435077"/>
                  </a:lnTo>
                  <a:cubicBezTo>
                    <a:pt x="27" y="377375"/>
                    <a:pt x="22924" y="322066"/>
                    <a:pt x="63739" y="281250"/>
                  </a:cubicBezTo>
                  <a:cubicBezTo>
                    <a:pt x="104501" y="240489"/>
                    <a:pt x="159755" y="217593"/>
                    <a:pt x="217376" y="217539"/>
                  </a:cubicBezTo>
                  <a:lnTo>
                    <a:pt x="0" y="217539"/>
                  </a:lnTo>
                  <a:cubicBezTo>
                    <a:pt x="0" y="159837"/>
                    <a:pt x="22924" y="104527"/>
                    <a:pt x="63739" y="63712"/>
                  </a:cubicBezTo>
                  <a:cubicBezTo>
                    <a:pt x="104527" y="22923"/>
                    <a:pt x="159864" y="0"/>
                    <a:pt x="217539" y="0"/>
                  </a:cubicBezTo>
                  <a:cubicBezTo>
                    <a:pt x="275241" y="0"/>
                    <a:pt x="330578" y="22923"/>
                    <a:pt x="371366" y="63712"/>
                  </a:cubicBezTo>
                  <a:close/>
                </a:path>
              </a:pathLst>
            </a:custGeom>
            <a:grpFill/>
            <a:ln w="27192" cap="flat">
              <a:noFill/>
              <a:prstDash val="solid"/>
              <a:miter/>
            </a:ln>
          </p:spPr>
          <p:txBody>
            <a:bodyPr rtlCol="0" anchor="ctr"/>
            <a:lstStyle/>
            <a:p>
              <a:endParaRPr lang="uk-UA"/>
            </a:p>
          </p:txBody>
        </p:sp>
        <p:sp>
          <p:nvSpPr>
            <p:cNvPr id="538" name="Freeform: Shape 537">
              <a:extLst>
                <a:ext uri="{FF2B5EF4-FFF2-40B4-BE49-F238E27FC236}">
                  <a16:creationId xmlns:a16="http://schemas.microsoft.com/office/drawing/2014/main" id="{B960BC0C-A758-36A4-5E14-A26FB5BED052}"/>
                </a:ext>
              </a:extLst>
            </p:cNvPr>
            <p:cNvSpPr/>
            <p:nvPr/>
          </p:nvSpPr>
          <p:spPr>
            <a:xfrm>
              <a:off x="6926907"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539" name="Freeform: Shape 538">
              <a:extLst>
                <a:ext uri="{FF2B5EF4-FFF2-40B4-BE49-F238E27FC236}">
                  <a16:creationId xmlns:a16="http://schemas.microsoft.com/office/drawing/2014/main" id="{FA16D04C-3191-BCE5-F131-075BFCC649EA}"/>
                </a:ext>
              </a:extLst>
            </p:cNvPr>
            <p:cNvSpPr/>
            <p:nvPr/>
          </p:nvSpPr>
          <p:spPr>
            <a:xfrm>
              <a:off x="8667217"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540" name="Freeform: Shape 539">
              <a:extLst>
                <a:ext uri="{FF2B5EF4-FFF2-40B4-BE49-F238E27FC236}">
                  <a16:creationId xmlns:a16="http://schemas.microsoft.com/office/drawing/2014/main" id="{408218D5-0862-2707-5CAC-22E05D13EC80}"/>
                </a:ext>
              </a:extLst>
            </p:cNvPr>
            <p:cNvSpPr/>
            <p:nvPr/>
          </p:nvSpPr>
          <p:spPr>
            <a:xfrm>
              <a:off x="9537399" y="544952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41" name="Freeform: Shape 540">
              <a:extLst>
                <a:ext uri="{FF2B5EF4-FFF2-40B4-BE49-F238E27FC236}">
                  <a16:creationId xmlns:a16="http://schemas.microsoft.com/office/drawing/2014/main" id="{6DD4460D-4C9B-5573-F184-EF0EFEBAED59}"/>
                </a:ext>
              </a:extLst>
            </p:cNvPr>
            <p:cNvSpPr/>
            <p:nvPr/>
          </p:nvSpPr>
          <p:spPr>
            <a:xfrm>
              <a:off x="1127770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27" y="217593"/>
                    <a:pt x="217374" y="217539"/>
                  </a:cubicBezTo>
                  <a:lnTo>
                    <a:pt x="0" y="217539"/>
                  </a:lnTo>
                  <a:cubicBezTo>
                    <a:pt x="0" y="159837"/>
                    <a:pt x="22922" y="104527"/>
                    <a:pt x="63710" y="63712"/>
                  </a:cubicBezTo>
                  <a:cubicBezTo>
                    <a:pt x="104499" y="22923"/>
                    <a:pt x="159836" y="0"/>
                    <a:pt x="217539" y="0"/>
                  </a:cubicBezTo>
                  <a:cubicBezTo>
                    <a:pt x="275239" y="0"/>
                    <a:pt x="330549" y="22923"/>
                    <a:pt x="371365" y="63712"/>
                  </a:cubicBezTo>
                  <a:close/>
                </a:path>
              </a:pathLst>
            </a:custGeom>
            <a:grpFill/>
            <a:ln w="27192" cap="flat">
              <a:noFill/>
              <a:prstDash val="solid"/>
              <a:miter/>
            </a:ln>
          </p:spPr>
          <p:txBody>
            <a:bodyPr rtlCol="0" anchor="ctr"/>
            <a:lstStyle/>
            <a:p>
              <a:endParaRPr lang="uk-UA"/>
            </a:p>
          </p:txBody>
        </p:sp>
        <p:sp>
          <p:nvSpPr>
            <p:cNvPr id="542" name="Freeform: Shape 541">
              <a:extLst>
                <a:ext uri="{FF2B5EF4-FFF2-40B4-BE49-F238E27FC236}">
                  <a16:creationId xmlns:a16="http://schemas.microsoft.com/office/drawing/2014/main" id="{32886169-662D-51DB-CF86-4DDB8B18889E}"/>
                </a:ext>
              </a:extLst>
            </p:cNvPr>
            <p:cNvSpPr/>
            <p:nvPr/>
          </p:nvSpPr>
          <p:spPr>
            <a:xfrm>
              <a:off x="1040755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543" name="Freeform: Shape 542">
              <a:extLst>
                <a:ext uri="{FF2B5EF4-FFF2-40B4-BE49-F238E27FC236}">
                  <a16:creationId xmlns:a16="http://schemas.microsoft.com/office/drawing/2014/main" id="{B96E6C34-0B1D-0592-66BE-FA6C79B642B2}"/>
                </a:ext>
              </a:extLst>
            </p:cNvPr>
            <p:cNvSpPr/>
            <p:nvPr/>
          </p:nvSpPr>
          <p:spPr>
            <a:xfrm>
              <a:off x="1214783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544" name="Freeform: Shape 543">
              <a:extLst>
                <a:ext uri="{FF2B5EF4-FFF2-40B4-BE49-F238E27FC236}">
                  <a16:creationId xmlns:a16="http://schemas.microsoft.com/office/drawing/2014/main" id="{1C7D337C-EC46-B2DF-8082-C9A2883D9B9F}"/>
                </a:ext>
              </a:extLst>
            </p:cNvPr>
            <p:cNvSpPr/>
            <p:nvPr/>
          </p:nvSpPr>
          <p:spPr>
            <a:xfrm>
              <a:off x="1301804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66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66"/>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45" name="Freeform: Shape 544">
              <a:extLst>
                <a:ext uri="{FF2B5EF4-FFF2-40B4-BE49-F238E27FC236}">
                  <a16:creationId xmlns:a16="http://schemas.microsoft.com/office/drawing/2014/main" id="{FDEC55D7-CD34-2726-D13D-4A3DD92A1FE2}"/>
                </a:ext>
              </a:extLst>
            </p:cNvPr>
            <p:cNvSpPr/>
            <p:nvPr/>
          </p:nvSpPr>
          <p:spPr>
            <a:xfrm>
              <a:off x="14758382" y="5449529"/>
              <a:ext cx="435077" cy="435077"/>
            </a:xfrm>
            <a:custGeom>
              <a:avLst/>
              <a:gdLst>
                <a:gd name="connsiteX0" fmla="*/ 371367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76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7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2"/>
                  </a:moveTo>
                  <a:cubicBezTo>
                    <a:pt x="412155" y="104527"/>
                    <a:pt x="435077" y="159837"/>
                    <a:pt x="435077" y="217539"/>
                  </a:cubicBezTo>
                  <a:lnTo>
                    <a:pt x="217703" y="217539"/>
                  </a:lnTo>
                  <a:cubicBezTo>
                    <a:pt x="275351"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76" y="217539"/>
                  </a:cubicBezTo>
                  <a:lnTo>
                    <a:pt x="0" y="217539"/>
                  </a:lnTo>
                  <a:cubicBezTo>
                    <a:pt x="0" y="159837"/>
                    <a:pt x="22924" y="104527"/>
                    <a:pt x="63712" y="63712"/>
                  </a:cubicBezTo>
                  <a:cubicBezTo>
                    <a:pt x="104501" y="22923"/>
                    <a:pt x="159836" y="0"/>
                    <a:pt x="217539" y="0"/>
                  </a:cubicBezTo>
                  <a:cubicBezTo>
                    <a:pt x="275241" y="0"/>
                    <a:pt x="330550" y="22923"/>
                    <a:pt x="371367" y="63712"/>
                  </a:cubicBezTo>
                  <a:close/>
                </a:path>
              </a:pathLst>
            </a:custGeom>
            <a:grpFill/>
            <a:ln w="27192" cap="flat">
              <a:noFill/>
              <a:prstDash val="solid"/>
              <a:miter/>
            </a:ln>
          </p:spPr>
          <p:txBody>
            <a:bodyPr rtlCol="0" anchor="ctr"/>
            <a:lstStyle/>
            <a:p>
              <a:endParaRPr lang="uk-UA"/>
            </a:p>
          </p:txBody>
        </p:sp>
        <p:sp>
          <p:nvSpPr>
            <p:cNvPr id="546" name="Freeform: Shape 545">
              <a:extLst>
                <a:ext uri="{FF2B5EF4-FFF2-40B4-BE49-F238E27FC236}">
                  <a16:creationId xmlns:a16="http://schemas.microsoft.com/office/drawing/2014/main" id="{DCC1B709-294A-01DD-6667-9E92963C5EA1}"/>
                </a:ext>
              </a:extLst>
            </p:cNvPr>
            <p:cNvSpPr/>
            <p:nvPr/>
          </p:nvSpPr>
          <p:spPr>
            <a:xfrm>
              <a:off x="13888200" y="544952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547" name="Freeform: Shape 546">
              <a:extLst>
                <a:ext uri="{FF2B5EF4-FFF2-40B4-BE49-F238E27FC236}">
                  <a16:creationId xmlns:a16="http://schemas.microsoft.com/office/drawing/2014/main" id="{8875E503-D9F5-096B-3E8A-61E8B47AAC77}"/>
                </a:ext>
              </a:extLst>
            </p:cNvPr>
            <p:cNvSpPr/>
            <p:nvPr/>
          </p:nvSpPr>
          <p:spPr>
            <a:xfrm>
              <a:off x="15628536" y="544952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548" name="Freeform: Shape 547">
              <a:extLst>
                <a:ext uri="{FF2B5EF4-FFF2-40B4-BE49-F238E27FC236}">
                  <a16:creationId xmlns:a16="http://schemas.microsoft.com/office/drawing/2014/main" id="{078747FC-123A-04F9-A9C7-325137629010}"/>
                </a:ext>
              </a:extLst>
            </p:cNvPr>
            <p:cNvSpPr/>
            <p:nvPr/>
          </p:nvSpPr>
          <p:spPr>
            <a:xfrm>
              <a:off x="1649871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49" name="Freeform: Shape 548">
              <a:extLst>
                <a:ext uri="{FF2B5EF4-FFF2-40B4-BE49-F238E27FC236}">
                  <a16:creationId xmlns:a16="http://schemas.microsoft.com/office/drawing/2014/main" id="{FA4A0CB4-4913-E278-C282-77015DA68845}"/>
                </a:ext>
              </a:extLst>
            </p:cNvPr>
            <p:cNvSpPr/>
            <p:nvPr/>
          </p:nvSpPr>
          <p:spPr>
            <a:xfrm>
              <a:off x="18239029" y="5449529"/>
              <a:ext cx="435077" cy="435077"/>
            </a:xfrm>
            <a:custGeom>
              <a:avLst/>
              <a:gdLst>
                <a:gd name="connsiteX0" fmla="*/ 371365 w 435077"/>
                <a:gd name="connsiteY0" fmla="*/ 63712 h 435077"/>
                <a:gd name="connsiteX1" fmla="*/ 435077 w 435077"/>
                <a:gd name="connsiteY1" fmla="*/ 217539 h 435077"/>
                <a:gd name="connsiteX2" fmla="*/ 217701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7374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27"/>
                    <a:pt x="435077" y="159837"/>
                    <a:pt x="435077" y="217539"/>
                  </a:cubicBezTo>
                  <a:lnTo>
                    <a:pt x="217701" y="217539"/>
                  </a:lnTo>
                  <a:cubicBezTo>
                    <a:pt x="275349" y="217593"/>
                    <a:pt x="330603" y="240489"/>
                    <a:pt x="371365" y="281250"/>
                  </a:cubicBezTo>
                  <a:cubicBezTo>
                    <a:pt x="412154" y="322066"/>
                    <a:pt x="435077" y="377375"/>
                    <a:pt x="435077" y="435077"/>
                  </a:cubicBezTo>
                  <a:lnTo>
                    <a:pt x="217539" y="435077"/>
                  </a:lnTo>
                  <a:lnTo>
                    <a:pt x="0" y="435077"/>
                  </a:lnTo>
                  <a:cubicBezTo>
                    <a:pt x="0" y="377375"/>
                    <a:pt x="22922" y="322066"/>
                    <a:pt x="63710" y="281250"/>
                  </a:cubicBezTo>
                  <a:cubicBezTo>
                    <a:pt x="104472" y="240489"/>
                    <a:pt x="159755" y="217593"/>
                    <a:pt x="217374" y="217539"/>
                  </a:cubicBezTo>
                  <a:lnTo>
                    <a:pt x="0" y="217539"/>
                  </a:lnTo>
                  <a:cubicBezTo>
                    <a:pt x="0" y="159837"/>
                    <a:pt x="22922" y="104527"/>
                    <a:pt x="63710" y="63712"/>
                  </a:cubicBezTo>
                  <a:cubicBezTo>
                    <a:pt x="104527" y="22923"/>
                    <a:pt x="159836" y="0"/>
                    <a:pt x="217539" y="0"/>
                  </a:cubicBezTo>
                  <a:cubicBezTo>
                    <a:pt x="275241" y="0"/>
                    <a:pt x="330577" y="22923"/>
                    <a:pt x="371365" y="63712"/>
                  </a:cubicBezTo>
                  <a:close/>
                </a:path>
              </a:pathLst>
            </a:custGeom>
            <a:grpFill/>
            <a:ln w="27192" cap="flat">
              <a:noFill/>
              <a:prstDash val="solid"/>
              <a:miter/>
            </a:ln>
          </p:spPr>
          <p:txBody>
            <a:bodyPr rtlCol="0" anchor="ctr"/>
            <a:lstStyle/>
            <a:p>
              <a:endParaRPr lang="uk-UA"/>
            </a:p>
          </p:txBody>
        </p:sp>
        <p:sp>
          <p:nvSpPr>
            <p:cNvPr id="550" name="Freeform: Shape 549">
              <a:extLst>
                <a:ext uri="{FF2B5EF4-FFF2-40B4-BE49-F238E27FC236}">
                  <a16:creationId xmlns:a16="http://schemas.microsoft.com/office/drawing/2014/main" id="{DBA1F04D-CCA3-0AE1-5FDA-871D3A13C633}"/>
                </a:ext>
              </a:extLst>
            </p:cNvPr>
            <p:cNvSpPr/>
            <p:nvPr/>
          </p:nvSpPr>
          <p:spPr>
            <a:xfrm>
              <a:off x="1736887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551" name="Freeform: Shape 550">
              <a:extLst>
                <a:ext uri="{FF2B5EF4-FFF2-40B4-BE49-F238E27FC236}">
                  <a16:creationId xmlns:a16="http://schemas.microsoft.com/office/drawing/2014/main" id="{4D1E4E31-0BAC-A718-AB65-C0BF3A646084}"/>
                </a:ext>
              </a:extLst>
            </p:cNvPr>
            <p:cNvSpPr/>
            <p:nvPr/>
          </p:nvSpPr>
          <p:spPr>
            <a:xfrm>
              <a:off x="19109210"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51" y="217539"/>
                  </a:lnTo>
                  <a:lnTo>
                    <a:pt x="435077" y="217539"/>
                  </a:lnTo>
                  <a:lnTo>
                    <a:pt x="435051"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552" name="Freeform: Shape 551">
              <a:extLst>
                <a:ext uri="{FF2B5EF4-FFF2-40B4-BE49-F238E27FC236}">
                  <a16:creationId xmlns:a16="http://schemas.microsoft.com/office/drawing/2014/main" id="{3AF12688-C9C1-05D9-8756-217608CD3AE1}"/>
                </a:ext>
              </a:extLst>
            </p:cNvPr>
            <p:cNvSpPr/>
            <p:nvPr/>
          </p:nvSpPr>
          <p:spPr>
            <a:xfrm>
              <a:off x="19979365" y="544952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53" name="Freeform: Shape 552">
              <a:extLst>
                <a:ext uri="{FF2B5EF4-FFF2-40B4-BE49-F238E27FC236}">
                  <a16:creationId xmlns:a16="http://schemas.microsoft.com/office/drawing/2014/main" id="{9769292A-557C-EF03-3338-227DB1437D8F}"/>
                </a:ext>
              </a:extLst>
            </p:cNvPr>
            <p:cNvSpPr/>
            <p:nvPr/>
          </p:nvSpPr>
          <p:spPr>
            <a:xfrm>
              <a:off x="21719702" y="5449529"/>
              <a:ext cx="435077" cy="435077"/>
            </a:xfrm>
            <a:custGeom>
              <a:avLst/>
              <a:gdLst>
                <a:gd name="connsiteX0" fmla="*/ 371339 w 435077"/>
                <a:gd name="connsiteY0" fmla="*/ 63712 h 435077"/>
                <a:gd name="connsiteX1" fmla="*/ 435077 w 435077"/>
                <a:gd name="connsiteY1" fmla="*/ 217539 h 435077"/>
                <a:gd name="connsiteX2" fmla="*/ 21770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7350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5" y="104527"/>
                    <a:pt x="435077" y="159837"/>
                    <a:pt x="435077" y="217539"/>
                  </a:cubicBezTo>
                  <a:lnTo>
                    <a:pt x="217703" y="217539"/>
                  </a:lnTo>
                  <a:cubicBezTo>
                    <a:pt x="275322" y="217593"/>
                    <a:pt x="330605" y="240489"/>
                    <a:pt x="371367" y="281250"/>
                  </a:cubicBezTo>
                  <a:cubicBezTo>
                    <a:pt x="412155" y="322066"/>
                    <a:pt x="435077" y="377375"/>
                    <a:pt x="435077" y="435077"/>
                  </a:cubicBezTo>
                  <a:lnTo>
                    <a:pt x="217539" y="435077"/>
                  </a:lnTo>
                  <a:lnTo>
                    <a:pt x="0" y="435077"/>
                  </a:lnTo>
                  <a:cubicBezTo>
                    <a:pt x="0" y="377375"/>
                    <a:pt x="22924" y="322066"/>
                    <a:pt x="63712" y="281250"/>
                  </a:cubicBezTo>
                  <a:cubicBezTo>
                    <a:pt x="104474" y="240489"/>
                    <a:pt x="159728" y="217593"/>
                    <a:pt x="217350" y="217539"/>
                  </a:cubicBezTo>
                  <a:lnTo>
                    <a:pt x="0" y="217539"/>
                  </a:lnTo>
                  <a:cubicBezTo>
                    <a:pt x="0" y="159837"/>
                    <a:pt x="22897" y="104527"/>
                    <a:pt x="63712" y="63712"/>
                  </a:cubicBezTo>
                  <a:cubicBezTo>
                    <a:pt x="104501" y="22923"/>
                    <a:pt x="159838" y="0"/>
                    <a:pt x="217539" y="0"/>
                  </a:cubicBezTo>
                  <a:cubicBezTo>
                    <a:pt x="275215" y="0"/>
                    <a:pt x="330550" y="22923"/>
                    <a:pt x="371339" y="63712"/>
                  </a:cubicBezTo>
                  <a:close/>
                </a:path>
              </a:pathLst>
            </a:custGeom>
            <a:grpFill/>
            <a:ln w="27192" cap="flat">
              <a:noFill/>
              <a:prstDash val="solid"/>
              <a:miter/>
            </a:ln>
          </p:spPr>
          <p:txBody>
            <a:bodyPr rtlCol="0" anchor="ctr"/>
            <a:lstStyle/>
            <a:p>
              <a:endParaRPr lang="uk-UA"/>
            </a:p>
          </p:txBody>
        </p:sp>
        <p:sp>
          <p:nvSpPr>
            <p:cNvPr id="554" name="Freeform: Shape 553">
              <a:extLst>
                <a:ext uri="{FF2B5EF4-FFF2-40B4-BE49-F238E27FC236}">
                  <a16:creationId xmlns:a16="http://schemas.microsoft.com/office/drawing/2014/main" id="{A057F449-459A-0004-4483-22E12F81B4E9}"/>
                </a:ext>
              </a:extLst>
            </p:cNvPr>
            <p:cNvSpPr/>
            <p:nvPr/>
          </p:nvSpPr>
          <p:spPr>
            <a:xfrm>
              <a:off x="20849520" y="544952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555" name="Freeform: Shape 554">
              <a:extLst>
                <a:ext uri="{FF2B5EF4-FFF2-40B4-BE49-F238E27FC236}">
                  <a16:creationId xmlns:a16="http://schemas.microsoft.com/office/drawing/2014/main" id="{62AFC1A1-B76F-E19E-494B-74E6FAE8FEA7}"/>
                </a:ext>
              </a:extLst>
            </p:cNvPr>
            <p:cNvSpPr/>
            <p:nvPr/>
          </p:nvSpPr>
          <p:spPr>
            <a:xfrm>
              <a:off x="22589856" y="544952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556" name="Freeform: Shape 555">
              <a:extLst>
                <a:ext uri="{FF2B5EF4-FFF2-40B4-BE49-F238E27FC236}">
                  <a16:creationId xmlns:a16="http://schemas.microsoft.com/office/drawing/2014/main" id="{EBB0BCF8-58B8-DE3B-B6E9-2B7BF5538EA6}"/>
                </a:ext>
              </a:extLst>
            </p:cNvPr>
            <p:cNvSpPr/>
            <p:nvPr/>
          </p:nvSpPr>
          <p:spPr>
            <a:xfrm>
              <a:off x="23460039" y="5449529"/>
              <a:ext cx="435077" cy="435077"/>
            </a:xfrm>
            <a:custGeom>
              <a:avLst/>
              <a:gdLst>
                <a:gd name="connsiteX0" fmla="*/ 0 w 435077"/>
                <a:gd name="connsiteY0" fmla="*/ 435077 h 435077"/>
                <a:gd name="connsiteX1" fmla="*/ 217510 w 435077"/>
                <a:gd name="connsiteY1" fmla="*/ 435077 h 435077"/>
                <a:gd name="connsiteX2" fmla="*/ 217510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66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0" y="435077"/>
                  </a:lnTo>
                  <a:lnTo>
                    <a:pt x="217510" y="217539"/>
                  </a:lnTo>
                  <a:lnTo>
                    <a:pt x="0" y="435077"/>
                  </a:lnTo>
                  <a:close/>
                  <a:moveTo>
                    <a:pt x="217539" y="0"/>
                  </a:moveTo>
                  <a:lnTo>
                    <a:pt x="0" y="0"/>
                  </a:lnTo>
                  <a:lnTo>
                    <a:pt x="217539" y="217539"/>
                  </a:lnTo>
                  <a:lnTo>
                    <a:pt x="217539" y="0"/>
                  </a:lnTo>
                  <a:close/>
                  <a:moveTo>
                    <a:pt x="435077" y="435077"/>
                  </a:moveTo>
                  <a:lnTo>
                    <a:pt x="217539" y="435077"/>
                  </a:lnTo>
                  <a:lnTo>
                    <a:pt x="435077" y="217566"/>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557" name="Freeform: Shape 556">
              <a:extLst>
                <a:ext uri="{FF2B5EF4-FFF2-40B4-BE49-F238E27FC236}">
                  <a16:creationId xmlns:a16="http://schemas.microsoft.com/office/drawing/2014/main" id="{6CB34D5F-A449-10B3-5809-CAD199B7E4E0}"/>
                </a:ext>
              </a:extLst>
            </p:cNvPr>
            <p:cNvSpPr/>
            <p:nvPr/>
          </p:nvSpPr>
          <p:spPr>
            <a:xfrm>
              <a:off x="24330194" y="544952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558" name="Freeform: Shape 557">
              <a:extLst>
                <a:ext uri="{FF2B5EF4-FFF2-40B4-BE49-F238E27FC236}">
                  <a16:creationId xmlns:a16="http://schemas.microsoft.com/office/drawing/2014/main" id="{56B088AE-77B0-0621-9051-E10B2BB24B81}"/>
                </a:ext>
              </a:extLst>
            </p:cNvPr>
            <p:cNvSpPr/>
            <p:nvPr/>
          </p:nvSpPr>
          <p:spPr>
            <a:xfrm>
              <a:off x="835769" y="631968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4" y="113038"/>
                    <a:pt x="371366" y="153827"/>
                  </a:cubicBezTo>
                  <a:cubicBezTo>
                    <a:pt x="330550" y="194616"/>
                    <a:pt x="275213"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3"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559" name="Freeform: Shape 558">
              <a:extLst>
                <a:ext uri="{FF2B5EF4-FFF2-40B4-BE49-F238E27FC236}">
                  <a16:creationId xmlns:a16="http://schemas.microsoft.com/office/drawing/2014/main" id="{D6C8424A-7D8C-C9B9-F261-0A565B9C778C}"/>
                </a:ext>
              </a:extLst>
            </p:cNvPr>
            <p:cNvSpPr/>
            <p:nvPr/>
          </p:nvSpPr>
          <p:spPr>
            <a:xfrm>
              <a:off x="-34393" y="6319683"/>
              <a:ext cx="435085" cy="435077"/>
            </a:xfrm>
            <a:custGeom>
              <a:avLst/>
              <a:gdLst>
                <a:gd name="connsiteX0" fmla="*/ 435086 w 435085"/>
                <a:gd name="connsiteY0" fmla="*/ 435077 h 435077"/>
                <a:gd name="connsiteX1" fmla="*/ 435086 w 435085"/>
                <a:gd name="connsiteY1" fmla="*/ 0 h 435077"/>
                <a:gd name="connsiteX2" fmla="*/ 217547 w 435085"/>
                <a:gd name="connsiteY2" fmla="*/ 217539 h 435077"/>
                <a:gd name="connsiteX3" fmla="*/ 435086 w 435085"/>
                <a:gd name="connsiteY3" fmla="*/ 435077 h 435077"/>
                <a:gd name="connsiteX4" fmla="*/ 0 w 435085"/>
                <a:gd name="connsiteY4" fmla="*/ 435077 h 435077"/>
                <a:gd name="connsiteX5" fmla="*/ 0 w 435085"/>
                <a:gd name="connsiteY5" fmla="*/ 0 h 435077"/>
                <a:gd name="connsiteX6" fmla="*/ 217520 w 435085"/>
                <a:gd name="connsiteY6" fmla="*/ 217539 h 435077"/>
                <a:gd name="connsiteX7" fmla="*/ 0 w 435085"/>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85" h="435077">
                  <a:moveTo>
                    <a:pt x="435086" y="435077"/>
                  </a:moveTo>
                  <a:lnTo>
                    <a:pt x="435086" y="0"/>
                  </a:lnTo>
                  <a:lnTo>
                    <a:pt x="217547" y="217539"/>
                  </a:lnTo>
                  <a:lnTo>
                    <a:pt x="435086" y="435077"/>
                  </a:lnTo>
                  <a:close/>
                  <a:moveTo>
                    <a:pt x="0" y="435077"/>
                  </a:moveTo>
                  <a:lnTo>
                    <a:pt x="0" y="0"/>
                  </a:lnTo>
                  <a:lnTo>
                    <a:pt x="217520" y="217539"/>
                  </a:lnTo>
                  <a:lnTo>
                    <a:pt x="0" y="435077"/>
                  </a:lnTo>
                  <a:close/>
                </a:path>
              </a:pathLst>
            </a:custGeom>
            <a:grpFill/>
            <a:ln w="27192" cap="flat">
              <a:noFill/>
              <a:prstDash val="solid"/>
              <a:miter/>
            </a:ln>
          </p:spPr>
          <p:txBody>
            <a:bodyPr rtlCol="0" anchor="ctr"/>
            <a:lstStyle/>
            <a:p>
              <a:endParaRPr lang="uk-UA"/>
            </a:p>
          </p:txBody>
        </p:sp>
        <p:sp>
          <p:nvSpPr>
            <p:cNvPr id="560" name="Freeform: Shape 559">
              <a:extLst>
                <a:ext uri="{FF2B5EF4-FFF2-40B4-BE49-F238E27FC236}">
                  <a16:creationId xmlns:a16="http://schemas.microsoft.com/office/drawing/2014/main" id="{DE780D16-CAF9-1296-E2C0-3830480B1CD7}"/>
                </a:ext>
              </a:extLst>
            </p:cNvPr>
            <p:cNvSpPr/>
            <p:nvPr/>
          </p:nvSpPr>
          <p:spPr>
            <a:xfrm>
              <a:off x="170592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561" name="Freeform: Shape 560">
              <a:extLst>
                <a:ext uri="{FF2B5EF4-FFF2-40B4-BE49-F238E27FC236}">
                  <a16:creationId xmlns:a16="http://schemas.microsoft.com/office/drawing/2014/main" id="{D4E1894D-29EF-4A07-6A1C-A80F070DB9F2}"/>
                </a:ext>
              </a:extLst>
            </p:cNvPr>
            <p:cNvSpPr/>
            <p:nvPr/>
          </p:nvSpPr>
          <p:spPr>
            <a:xfrm>
              <a:off x="2576106" y="6319683"/>
              <a:ext cx="435077" cy="435077"/>
            </a:xfrm>
            <a:custGeom>
              <a:avLst/>
              <a:gdLst>
                <a:gd name="connsiteX0" fmla="*/ 0 w 435077"/>
                <a:gd name="connsiteY0" fmla="*/ 435077 h 435077"/>
                <a:gd name="connsiteX1" fmla="*/ 0 w 435077"/>
                <a:gd name="connsiteY1" fmla="*/ 0 h 435077"/>
                <a:gd name="connsiteX2" fmla="*/ 217512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62" name="Freeform: Shape 561">
              <a:extLst>
                <a:ext uri="{FF2B5EF4-FFF2-40B4-BE49-F238E27FC236}">
                  <a16:creationId xmlns:a16="http://schemas.microsoft.com/office/drawing/2014/main" id="{E8872A5E-5753-D743-8AA4-7954907D93F4}"/>
                </a:ext>
              </a:extLst>
            </p:cNvPr>
            <p:cNvSpPr/>
            <p:nvPr/>
          </p:nvSpPr>
          <p:spPr>
            <a:xfrm>
              <a:off x="4316416"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8"/>
                    <a:pt x="0" y="57702"/>
                    <a:pt x="0" y="0"/>
                  </a:cubicBezTo>
                  <a:lnTo>
                    <a:pt x="217539" y="0"/>
                  </a:lnTo>
                  <a:lnTo>
                    <a:pt x="435077" y="0"/>
                  </a:lnTo>
                  <a:cubicBezTo>
                    <a:pt x="435077" y="57702"/>
                    <a:pt x="412181" y="113038"/>
                    <a:pt x="371365" y="153827"/>
                  </a:cubicBezTo>
                  <a:cubicBezTo>
                    <a:pt x="330577" y="194616"/>
                    <a:pt x="275240" y="217539"/>
                    <a:pt x="217539" y="217539"/>
                  </a:cubicBezTo>
                  <a:cubicBezTo>
                    <a:pt x="159864" y="217539"/>
                    <a:pt x="104527" y="194616"/>
                    <a:pt x="63739" y="153827"/>
                  </a:cubicBezTo>
                  <a:close/>
                  <a:moveTo>
                    <a:pt x="63739" y="281250"/>
                  </a:moveTo>
                  <a:cubicBezTo>
                    <a:pt x="22923" y="322066"/>
                    <a:pt x="0" y="377375"/>
                    <a:pt x="0" y="435077"/>
                  </a:cubicBezTo>
                  <a:lnTo>
                    <a:pt x="217539" y="435077"/>
                  </a:lnTo>
                  <a:lnTo>
                    <a:pt x="435077" y="435077"/>
                  </a:lnTo>
                  <a:cubicBezTo>
                    <a:pt x="435077" y="377375"/>
                    <a:pt x="412181" y="322066"/>
                    <a:pt x="371365" y="281250"/>
                  </a:cubicBezTo>
                  <a:cubicBezTo>
                    <a:pt x="330577" y="240462"/>
                    <a:pt x="275240"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563" name="Freeform: Shape 562">
              <a:extLst>
                <a:ext uri="{FF2B5EF4-FFF2-40B4-BE49-F238E27FC236}">
                  <a16:creationId xmlns:a16="http://schemas.microsoft.com/office/drawing/2014/main" id="{EA548D06-ACBC-A503-A5D4-7665A55C9F16}"/>
                </a:ext>
              </a:extLst>
            </p:cNvPr>
            <p:cNvSpPr/>
            <p:nvPr/>
          </p:nvSpPr>
          <p:spPr>
            <a:xfrm>
              <a:off x="3446261"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564" name="Freeform: Shape 563">
              <a:extLst>
                <a:ext uri="{FF2B5EF4-FFF2-40B4-BE49-F238E27FC236}">
                  <a16:creationId xmlns:a16="http://schemas.microsoft.com/office/drawing/2014/main" id="{BA97D7B3-467E-CC85-975C-53880808BC50}"/>
                </a:ext>
              </a:extLst>
            </p:cNvPr>
            <p:cNvSpPr/>
            <p:nvPr/>
          </p:nvSpPr>
          <p:spPr>
            <a:xfrm>
              <a:off x="518659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565" name="Freeform: Shape 564">
              <a:extLst>
                <a:ext uri="{FF2B5EF4-FFF2-40B4-BE49-F238E27FC236}">
                  <a16:creationId xmlns:a16="http://schemas.microsoft.com/office/drawing/2014/main" id="{BA64E9A5-A689-84FE-9248-93868904829D}"/>
                </a:ext>
              </a:extLst>
            </p:cNvPr>
            <p:cNvSpPr/>
            <p:nvPr/>
          </p:nvSpPr>
          <p:spPr>
            <a:xfrm>
              <a:off x="6056752"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66" name="Freeform: Shape 565">
              <a:extLst>
                <a:ext uri="{FF2B5EF4-FFF2-40B4-BE49-F238E27FC236}">
                  <a16:creationId xmlns:a16="http://schemas.microsoft.com/office/drawing/2014/main" id="{8C3EA9C0-B172-59C9-C93B-56B25FF2B7C7}"/>
                </a:ext>
              </a:extLst>
            </p:cNvPr>
            <p:cNvSpPr/>
            <p:nvPr/>
          </p:nvSpPr>
          <p:spPr>
            <a:xfrm>
              <a:off x="7797062" y="631968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702"/>
                    <a:pt x="0" y="0"/>
                  </a:cubicBezTo>
                  <a:lnTo>
                    <a:pt x="217539" y="0"/>
                  </a:lnTo>
                  <a:lnTo>
                    <a:pt x="435077" y="0"/>
                  </a:lnTo>
                  <a:cubicBezTo>
                    <a:pt x="435077" y="57702"/>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375"/>
                    <a:pt x="0" y="435077"/>
                  </a:cubicBezTo>
                  <a:lnTo>
                    <a:pt x="217539" y="435077"/>
                  </a:lnTo>
                  <a:lnTo>
                    <a:pt x="435077" y="435077"/>
                  </a:lnTo>
                  <a:cubicBezTo>
                    <a:pt x="435077" y="377375"/>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567" name="Freeform: Shape 566">
              <a:extLst>
                <a:ext uri="{FF2B5EF4-FFF2-40B4-BE49-F238E27FC236}">
                  <a16:creationId xmlns:a16="http://schemas.microsoft.com/office/drawing/2014/main" id="{CE098EE0-02C9-B443-3761-DFAEC72DEAA5}"/>
                </a:ext>
              </a:extLst>
            </p:cNvPr>
            <p:cNvSpPr/>
            <p:nvPr/>
          </p:nvSpPr>
          <p:spPr>
            <a:xfrm>
              <a:off x="6926907" y="631968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568" name="Freeform: Shape 567">
              <a:extLst>
                <a:ext uri="{FF2B5EF4-FFF2-40B4-BE49-F238E27FC236}">
                  <a16:creationId xmlns:a16="http://schemas.microsoft.com/office/drawing/2014/main" id="{66D2C5F9-4EB4-1C51-B64D-0C613728C0D7}"/>
                </a:ext>
              </a:extLst>
            </p:cNvPr>
            <p:cNvSpPr/>
            <p:nvPr/>
          </p:nvSpPr>
          <p:spPr>
            <a:xfrm>
              <a:off x="8667217"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569" name="Freeform: Shape 568">
              <a:extLst>
                <a:ext uri="{FF2B5EF4-FFF2-40B4-BE49-F238E27FC236}">
                  <a16:creationId xmlns:a16="http://schemas.microsoft.com/office/drawing/2014/main" id="{224B0A5F-BBA7-E9DD-5539-870A48558E98}"/>
                </a:ext>
              </a:extLst>
            </p:cNvPr>
            <p:cNvSpPr/>
            <p:nvPr/>
          </p:nvSpPr>
          <p:spPr>
            <a:xfrm>
              <a:off x="953739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70" name="Freeform: Shape 569">
              <a:extLst>
                <a:ext uri="{FF2B5EF4-FFF2-40B4-BE49-F238E27FC236}">
                  <a16:creationId xmlns:a16="http://schemas.microsoft.com/office/drawing/2014/main" id="{DA5B768F-795C-BB69-C2DD-014CFA0DAB3E}"/>
                </a:ext>
              </a:extLst>
            </p:cNvPr>
            <p:cNvSpPr/>
            <p:nvPr/>
          </p:nvSpPr>
          <p:spPr>
            <a:xfrm>
              <a:off x="1127770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49" y="194616"/>
                    <a:pt x="275239" y="217539"/>
                    <a:pt x="217539" y="217539"/>
                  </a:cubicBezTo>
                  <a:cubicBezTo>
                    <a:pt x="159836" y="217539"/>
                    <a:pt x="104499"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49" y="240462"/>
                    <a:pt x="275239"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571" name="Freeform: Shape 570">
              <a:extLst>
                <a:ext uri="{FF2B5EF4-FFF2-40B4-BE49-F238E27FC236}">
                  <a16:creationId xmlns:a16="http://schemas.microsoft.com/office/drawing/2014/main" id="{DE13E892-8D6E-936F-6370-85ED71FB0A66}"/>
                </a:ext>
              </a:extLst>
            </p:cNvPr>
            <p:cNvSpPr/>
            <p:nvPr/>
          </p:nvSpPr>
          <p:spPr>
            <a:xfrm>
              <a:off x="1040755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572" name="Freeform: Shape 571">
              <a:extLst>
                <a:ext uri="{FF2B5EF4-FFF2-40B4-BE49-F238E27FC236}">
                  <a16:creationId xmlns:a16="http://schemas.microsoft.com/office/drawing/2014/main" id="{A9337616-36F8-37D7-AB71-8C8A72A8B83A}"/>
                </a:ext>
              </a:extLst>
            </p:cNvPr>
            <p:cNvSpPr/>
            <p:nvPr/>
          </p:nvSpPr>
          <p:spPr>
            <a:xfrm>
              <a:off x="12147864"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573" name="Freeform: Shape 572">
              <a:extLst>
                <a:ext uri="{FF2B5EF4-FFF2-40B4-BE49-F238E27FC236}">
                  <a16:creationId xmlns:a16="http://schemas.microsoft.com/office/drawing/2014/main" id="{DC3BB092-BAC0-3346-22C0-8A8719C961AE}"/>
                </a:ext>
              </a:extLst>
            </p:cNvPr>
            <p:cNvSpPr/>
            <p:nvPr/>
          </p:nvSpPr>
          <p:spPr>
            <a:xfrm>
              <a:off x="1301804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74" name="Freeform: Shape 573">
              <a:extLst>
                <a:ext uri="{FF2B5EF4-FFF2-40B4-BE49-F238E27FC236}">
                  <a16:creationId xmlns:a16="http://schemas.microsoft.com/office/drawing/2014/main" id="{F5A2398A-F772-000F-8CA2-5780578E24B9}"/>
                </a:ext>
              </a:extLst>
            </p:cNvPr>
            <p:cNvSpPr/>
            <p:nvPr/>
          </p:nvSpPr>
          <p:spPr>
            <a:xfrm>
              <a:off x="1475838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7"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7"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575" name="Freeform: Shape 574">
              <a:extLst>
                <a:ext uri="{FF2B5EF4-FFF2-40B4-BE49-F238E27FC236}">
                  <a16:creationId xmlns:a16="http://schemas.microsoft.com/office/drawing/2014/main" id="{0AFFE39F-0F28-31FE-61A8-61EAB9731CC8}"/>
                </a:ext>
              </a:extLst>
            </p:cNvPr>
            <p:cNvSpPr/>
            <p:nvPr/>
          </p:nvSpPr>
          <p:spPr>
            <a:xfrm>
              <a:off x="13888227"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576" name="Freeform: Shape 575">
              <a:extLst>
                <a:ext uri="{FF2B5EF4-FFF2-40B4-BE49-F238E27FC236}">
                  <a16:creationId xmlns:a16="http://schemas.microsoft.com/office/drawing/2014/main" id="{EA1A7DE6-41B0-7027-E9EE-1E2F5E2F8F9A}"/>
                </a:ext>
              </a:extLst>
            </p:cNvPr>
            <p:cNvSpPr/>
            <p:nvPr/>
          </p:nvSpPr>
          <p:spPr>
            <a:xfrm>
              <a:off x="1562853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577" name="Freeform: Shape 576">
              <a:extLst>
                <a:ext uri="{FF2B5EF4-FFF2-40B4-BE49-F238E27FC236}">
                  <a16:creationId xmlns:a16="http://schemas.microsoft.com/office/drawing/2014/main" id="{B37BCFE3-B095-5573-C481-2580E4B5B124}"/>
                </a:ext>
              </a:extLst>
            </p:cNvPr>
            <p:cNvSpPr/>
            <p:nvPr/>
          </p:nvSpPr>
          <p:spPr>
            <a:xfrm>
              <a:off x="1649871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78" name="Freeform: Shape 577">
              <a:extLst>
                <a:ext uri="{FF2B5EF4-FFF2-40B4-BE49-F238E27FC236}">
                  <a16:creationId xmlns:a16="http://schemas.microsoft.com/office/drawing/2014/main" id="{84B4ABEE-4B22-CA90-10D0-99708CD681AA}"/>
                </a:ext>
              </a:extLst>
            </p:cNvPr>
            <p:cNvSpPr/>
            <p:nvPr/>
          </p:nvSpPr>
          <p:spPr>
            <a:xfrm>
              <a:off x="18239029" y="631968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8"/>
                    <a:pt x="0" y="57702"/>
                    <a:pt x="0" y="0"/>
                  </a:cubicBezTo>
                  <a:lnTo>
                    <a:pt x="217539" y="0"/>
                  </a:lnTo>
                  <a:lnTo>
                    <a:pt x="435077" y="0"/>
                  </a:lnTo>
                  <a:cubicBezTo>
                    <a:pt x="435077" y="57702"/>
                    <a:pt x="412154" y="113038"/>
                    <a:pt x="371365" y="153827"/>
                  </a:cubicBezTo>
                  <a:cubicBezTo>
                    <a:pt x="330577" y="194616"/>
                    <a:pt x="275241" y="217539"/>
                    <a:pt x="217539" y="217539"/>
                  </a:cubicBezTo>
                  <a:cubicBezTo>
                    <a:pt x="159836" y="217539"/>
                    <a:pt x="104527" y="194616"/>
                    <a:pt x="63710" y="153827"/>
                  </a:cubicBezTo>
                  <a:close/>
                  <a:moveTo>
                    <a:pt x="63710" y="281250"/>
                  </a:moveTo>
                  <a:cubicBezTo>
                    <a:pt x="22922" y="322066"/>
                    <a:pt x="0" y="377375"/>
                    <a:pt x="0" y="435077"/>
                  </a:cubicBezTo>
                  <a:lnTo>
                    <a:pt x="217539" y="435077"/>
                  </a:lnTo>
                  <a:lnTo>
                    <a:pt x="435077" y="435077"/>
                  </a:lnTo>
                  <a:cubicBezTo>
                    <a:pt x="435077" y="377375"/>
                    <a:pt x="412154" y="322066"/>
                    <a:pt x="371365" y="281250"/>
                  </a:cubicBezTo>
                  <a:cubicBezTo>
                    <a:pt x="330577" y="240462"/>
                    <a:pt x="275241" y="217539"/>
                    <a:pt x="217539" y="217539"/>
                  </a:cubicBezTo>
                  <a:cubicBezTo>
                    <a:pt x="159836" y="217539"/>
                    <a:pt x="104527" y="240462"/>
                    <a:pt x="63710" y="281250"/>
                  </a:cubicBezTo>
                  <a:close/>
                </a:path>
              </a:pathLst>
            </a:custGeom>
            <a:grpFill/>
            <a:ln w="27192" cap="flat">
              <a:noFill/>
              <a:prstDash val="solid"/>
              <a:miter/>
            </a:ln>
          </p:spPr>
          <p:txBody>
            <a:bodyPr rtlCol="0" anchor="ctr"/>
            <a:lstStyle/>
            <a:p>
              <a:endParaRPr lang="uk-UA"/>
            </a:p>
          </p:txBody>
        </p:sp>
        <p:sp>
          <p:nvSpPr>
            <p:cNvPr id="579" name="Freeform: Shape 578">
              <a:extLst>
                <a:ext uri="{FF2B5EF4-FFF2-40B4-BE49-F238E27FC236}">
                  <a16:creationId xmlns:a16="http://schemas.microsoft.com/office/drawing/2014/main" id="{3B05F35B-5359-0A39-24D9-47CAE1950704}"/>
                </a:ext>
              </a:extLst>
            </p:cNvPr>
            <p:cNvSpPr/>
            <p:nvPr/>
          </p:nvSpPr>
          <p:spPr>
            <a:xfrm>
              <a:off x="1736887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580" name="Freeform: Shape 579">
              <a:extLst>
                <a:ext uri="{FF2B5EF4-FFF2-40B4-BE49-F238E27FC236}">
                  <a16:creationId xmlns:a16="http://schemas.microsoft.com/office/drawing/2014/main" id="{62469147-94C7-1DB8-302E-C5717ABF9947}"/>
                </a:ext>
              </a:extLst>
            </p:cNvPr>
            <p:cNvSpPr/>
            <p:nvPr/>
          </p:nvSpPr>
          <p:spPr>
            <a:xfrm>
              <a:off x="19109210"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581" name="Freeform: Shape 580">
              <a:extLst>
                <a:ext uri="{FF2B5EF4-FFF2-40B4-BE49-F238E27FC236}">
                  <a16:creationId xmlns:a16="http://schemas.microsoft.com/office/drawing/2014/main" id="{747C1BF2-24AB-D88D-1A26-B9BAB517F2FD}"/>
                </a:ext>
              </a:extLst>
            </p:cNvPr>
            <p:cNvSpPr/>
            <p:nvPr/>
          </p:nvSpPr>
          <p:spPr>
            <a:xfrm>
              <a:off x="19979365"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82" name="Freeform: Shape 581">
              <a:extLst>
                <a:ext uri="{FF2B5EF4-FFF2-40B4-BE49-F238E27FC236}">
                  <a16:creationId xmlns:a16="http://schemas.microsoft.com/office/drawing/2014/main" id="{EC23B9DF-3FE4-94A3-81E9-B574516FA62D}"/>
                </a:ext>
              </a:extLst>
            </p:cNvPr>
            <p:cNvSpPr/>
            <p:nvPr/>
          </p:nvSpPr>
          <p:spPr>
            <a:xfrm>
              <a:off x="21719702" y="631968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7" y="113038"/>
                    <a:pt x="0" y="57702"/>
                    <a:pt x="0" y="0"/>
                  </a:cubicBezTo>
                  <a:lnTo>
                    <a:pt x="217539" y="0"/>
                  </a:lnTo>
                  <a:lnTo>
                    <a:pt x="435077" y="0"/>
                  </a:lnTo>
                  <a:cubicBezTo>
                    <a:pt x="435077" y="57702"/>
                    <a:pt x="412155" y="113038"/>
                    <a:pt x="371339" y="153827"/>
                  </a:cubicBezTo>
                  <a:cubicBezTo>
                    <a:pt x="330550" y="194616"/>
                    <a:pt x="275215" y="217539"/>
                    <a:pt x="217539" y="217539"/>
                  </a:cubicBezTo>
                  <a:cubicBezTo>
                    <a:pt x="159838" y="217539"/>
                    <a:pt x="104501" y="194616"/>
                    <a:pt x="63712" y="153827"/>
                  </a:cubicBezTo>
                  <a:close/>
                  <a:moveTo>
                    <a:pt x="63712" y="281250"/>
                  </a:moveTo>
                  <a:cubicBezTo>
                    <a:pt x="22897" y="322066"/>
                    <a:pt x="0" y="377375"/>
                    <a:pt x="0" y="435077"/>
                  </a:cubicBezTo>
                  <a:lnTo>
                    <a:pt x="217539" y="435077"/>
                  </a:lnTo>
                  <a:lnTo>
                    <a:pt x="435077" y="435077"/>
                  </a:lnTo>
                  <a:cubicBezTo>
                    <a:pt x="435077" y="377375"/>
                    <a:pt x="412155" y="322066"/>
                    <a:pt x="371339" y="281250"/>
                  </a:cubicBezTo>
                  <a:cubicBezTo>
                    <a:pt x="330550" y="240462"/>
                    <a:pt x="275215" y="217539"/>
                    <a:pt x="217539" y="217539"/>
                  </a:cubicBezTo>
                  <a:cubicBezTo>
                    <a:pt x="159838" y="217539"/>
                    <a:pt x="104501" y="240462"/>
                    <a:pt x="63712" y="281250"/>
                  </a:cubicBezTo>
                  <a:close/>
                </a:path>
              </a:pathLst>
            </a:custGeom>
            <a:grpFill/>
            <a:ln w="27192" cap="flat">
              <a:noFill/>
              <a:prstDash val="solid"/>
              <a:miter/>
            </a:ln>
          </p:spPr>
          <p:txBody>
            <a:bodyPr rtlCol="0" anchor="ctr"/>
            <a:lstStyle/>
            <a:p>
              <a:endParaRPr lang="uk-UA"/>
            </a:p>
          </p:txBody>
        </p:sp>
        <p:sp>
          <p:nvSpPr>
            <p:cNvPr id="583" name="Freeform: Shape 582">
              <a:extLst>
                <a:ext uri="{FF2B5EF4-FFF2-40B4-BE49-F238E27FC236}">
                  <a16:creationId xmlns:a16="http://schemas.microsoft.com/office/drawing/2014/main" id="{EF5C5589-EBE1-4D83-3F73-A08A9076BFEC}"/>
                </a:ext>
              </a:extLst>
            </p:cNvPr>
            <p:cNvSpPr/>
            <p:nvPr/>
          </p:nvSpPr>
          <p:spPr>
            <a:xfrm>
              <a:off x="20849520" y="631968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584" name="Freeform: Shape 583">
              <a:extLst>
                <a:ext uri="{FF2B5EF4-FFF2-40B4-BE49-F238E27FC236}">
                  <a16:creationId xmlns:a16="http://schemas.microsoft.com/office/drawing/2014/main" id="{4049B1FD-7041-88F7-793F-A49892D64A67}"/>
                </a:ext>
              </a:extLst>
            </p:cNvPr>
            <p:cNvSpPr/>
            <p:nvPr/>
          </p:nvSpPr>
          <p:spPr>
            <a:xfrm>
              <a:off x="22589856" y="6319683"/>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7 w 435077"/>
                <a:gd name="connsiteY3" fmla="*/ 27 h 435077"/>
                <a:gd name="connsiteX4" fmla="*/ 435077 w 435077"/>
                <a:gd name="connsiteY4" fmla="*/ 217539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7" y="27"/>
                  </a:lnTo>
                  <a:lnTo>
                    <a:pt x="435077" y="217539"/>
                  </a:lnTo>
                  <a:lnTo>
                    <a:pt x="217567"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585" name="Freeform: Shape 584">
              <a:extLst>
                <a:ext uri="{FF2B5EF4-FFF2-40B4-BE49-F238E27FC236}">
                  <a16:creationId xmlns:a16="http://schemas.microsoft.com/office/drawing/2014/main" id="{89083359-B57B-CF9C-ED05-1EBD475F725E}"/>
                </a:ext>
              </a:extLst>
            </p:cNvPr>
            <p:cNvSpPr/>
            <p:nvPr/>
          </p:nvSpPr>
          <p:spPr>
            <a:xfrm>
              <a:off x="23460039" y="6319683"/>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586" name="Freeform: Shape 585">
              <a:extLst>
                <a:ext uri="{FF2B5EF4-FFF2-40B4-BE49-F238E27FC236}">
                  <a16:creationId xmlns:a16="http://schemas.microsoft.com/office/drawing/2014/main" id="{26AEA455-288C-E855-5B11-62CEA30F5977}"/>
                </a:ext>
              </a:extLst>
            </p:cNvPr>
            <p:cNvSpPr/>
            <p:nvPr/>
          </p:nvSpPr>
          <p:spPr>
            <a:xfrm>
              <a:off x="24330194" y="631968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587" name="Freeform: Shape 586">
              <a:extLst>
                <a:ext uri="{FF2B5EF4-FFF2-40B4-BE49-F238E27FC236}">
                  <a16:creationId xmlns:a16="http://schemas.microsoft.com/office/drawing/2014/main" id="{2A5C4725-8EAB-2744-3846-3D7EE39DCA00}"/>
                </a:ext>
              </a:extLst>
            </p:cNvPr>
            <p:cNvSpPr/>
            <p:nvPr/>
          </p:nvSpPr>
          <p:spPr>
            <a:xfrm>
              <a:off x="83576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588" name="Freeform: Shape 587">
              <a:extLst>
                <a:ext uri="{FF2B5EF4-FFF2-40B4-BE49-F238E27FC236}">
                  <a16:creationId xmlns:a16="http://schemas.microsoft.com/office/drawing/2014/main" id="{A26F120D-71FA-9F09-574A-0085301AD6BD}"/>
                </a:ext>
              </a:extLst>
            </p:cNvPr>
            <p:cNvSpPr/>
            <p:nvPr/>
          </p:nvSpPr>
          <p:spPr>
            <a:xfrm>
              <a:off x="-34398" y="1968909"/>
              <a:ext cx="435063" cy="435077"/>
            </a:xfrm>
            <a:custGeom>
              <a:avLst/>
              <a:gdLst>
                <a:gd name="connsiteX0" fmla="*/ 0 w 435063"/>
                <a:gd name="connsiteY0" fmla="*/ 435075 h 435077"/>
                <a:gd name="connsiteX1" fmla="*/ 217525 w 435063"/>
                <a:gd name="connsiteY1" fmla="*/ 435075 h 435077"/>
                <a:gd name="connsiteX2" fmla="*/ 217525 w 435063"/>
                <a:gd name="connsiteY2" fmla="*/ 217547 h 435077"/>
                <a:gd name="connsiteX3" fmla="*/ 0 w 435063"/>
                <a:gd name="connsiteY3" fmla="*/ 435075 h 435077"/>
                <a:gd name="connsiteX4" fmla="*/ 217525 w 435063"/>
                <a:gd name="connsiteY4" fmla="*/ 0 h 435077"/>
                <a:gd name="connsiteX5" fmla="*/ 3 w 435063"/>
                <a:gd name="connsiteY5" fmla="*/ 0 h 435077"/>
                <a:gd name="connsiteX6" fmla="*/ 217525 w 435063"/>
                <a:gd name="connsiteY6" fmla="*/ 217528 h 435077"/>
                <a:gd name="connsiteX7" fmla="*/ 217525 w 435063"/>
                <a:gd name="connsiteY7" fmla="*/ 0 h 435077"/>
                <a:gd name="connsiteX8" fmla="*/ 435064 w 435063"/>
                <a:gd name="connsiteY8" fmla="*/ 435077 h 435077"/>
                <a:gd name="connsiteX9" fmla="*/ 217552 w 435063"/>
                <a:gd name="connsiteY9" fmla="*/ 435077 h 435077"/>
                <a:gd name="connsiteX10" fmla="*/ 435064 w 435063"/>
                <a:gd name="connsiteY10" fmla="*/ 217547 h 435077"/>
                <a:gd name="connsiteX11" fmla="*/ 435064 w 435063"/>
                <a:gd name="connsiteY11" fmla="*/ 435077 h 435077"/>
                <a:gd name="connsiteX12" fmla="*/ 435064 w 435063"/>
                <a:gd name="connsiteY12" fmla="*/ 3 h 435077"/>
                <a:gd name="connsiteX13" fmla="*/ 217552 w 435063"/>
                <a:gd name="connsiteY13" fmla="*/ 3 h 435077"/>
                <a:gd name="connsiteX14" fmla="*/ 435064 w 435063"/>
                <a:gd name="connsiteY14" fmla="*/ 217531 h 435077"/>
                <a:gd name="connsiteX15" fmla="*/ 435064 w 435063"/>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63" h="435077">
                  <a:moveTo>
                    <a:pt x="0" y="435075"/>
                  </a:moveTo>
                  <a:lnTo>
                    <a:pt x="217525" y="435075"/>
                  </a:lnTo>
                  <a:lnTo>
                    <a:pt x="217525" y="217547"/>
                  </a:lnTo>
                  <a:lnTo>
                    <a:pt x="0" y="435075"/>
                  </a:lnTo>
                  <a:close/>
                  <a:moveTo>
                    <a:pt x="217525" y="0"/>
                  </a:moveTo>
                  <a:lnTo>
                    <a:pt x="3" y="0"/>
                  </a:lnTo>
                  <a:lnTo>
                    <a:pt x="217525" y="217528"/>
                  </a:lnTo>
                  <a:lnTo>
                    <a:pt x="217525" y="0"/>
                  </a:lnTo>
                  <a:close/>
                  <a:moveTo>
                    <a:pt x="435064" y="435077"/>
                  </a:moveTo>
                  <a:lnTo>
                    <a:pt x="217552" y="435077"/>
                  </a:lnTo>
                  <a:lnTo>
                    <a:pt x="435064" y="217547"/>
                  </a:lnTo>
                  <a:lnTo>
                    <a:pt x="435064" y="435077"/>
                  </a:lnTo>
                  <a:close/>
                  <a:moveTo>
                    <a:pt x="435064" y="3"/>
                  </a:moveTo>
                  <a:lnTo>
                    <a:pt x="217552" y="3"/>
                  </a:lnTo>
                  <a:lnTo>
                    <a:pt x="435064" y="217531"/>
                  </a:lnTo>
                  <a:lnTo>
                    <a:pt x="435064" y="3"/>
                  </a:lnTo>
                  <a:close/>
                </a:path>
              </a:pathLst>
            </a:custGeom>
            <a:grpFill/>
            <a:ln w="27192" cap="flat">
              <a:noFill/>
              <a:prstDash val="solid"/>
              <a:miter/>
            </a:ln>
          </p:spPr>
          <p:txBody>
            <a:bodyPr rtlCol="0" anchor="ctr"/>
            <a:lstStyle/>
            <a:p>
              <a:endParaRPr lang="uk-UA"/>
            </a:p>
          </p:txBody>
        </p:sp>
        <p:sp>
          <p:nvSpPr>
            <p:cNvPr id="589" name="Freeform: Shape 588">
              <a:extLst>
                <a:ext uri="{FF2B5EF4-FFF2-40B4-BE49-F238E27FC236}">
                  <a16:creationId xmlns:a16="http://schemas.microsoft.com/office/drawing/2014/main" id="{BB6279EB-A766-DB42-809C-4EAF13C89394}"/>
                </a:ext>
              </a:extLst>
            </p:cNvPr>
            <p:cNvSpPr/>
            <p:nvPr/>
          </p:nvSpPr>
          <p:spPr>
            <a:xfrm>
              <a:off x="1705924" y="1968909"/>
              <a:ext cx="435077" cy="435077"/>
            </a:xfrm>
            <a:custGeom>
              <a:avLst/>
              <a:gdLst>
                <a:gd name="connsiteX0" fmla="*/ 371366 w 435077"/>
                <a:gd name="connsiteY0" fmla="*/ 63714 h 435077"/>
                <a:gd name="connsiteX1" fmla="*/ 435077 w 435077"/>
                <a:gd name="connsiteY1" fmla="*/ 217539 h 435077"/>
                <a:gd name="connsiteX2" fmla="*/ 217729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3 h 435077"/>
                <a:gd name="connsiteX8" fmla="*/ 217375 w 435077"/>
                <a:gd name="connsiteY8" fmla="*/ 217539 h 435077"/>
                <a:gd name="connsiteX9" fmla="*/ 0 w 435077"/>
                <a:gd name="connsiteY9" fmla="*/ 217539 h 435077"/>
                <a:gd name="connsiteX10" fmla="*/ 63711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4" y="104511"/>
                    <a:pt x="435077" y="159842"/>
                    <a:pt x="435077" y="217539"/>
                  </a:cubicBezTo>
                  <a:lnTo>
                    <a:pt x="217729" y="217539"/>
                  </a:lnTo>
                  <a:cubicBezTo>
                    <a:pt x="275349" y="217582"/>
                    <a:pt x="330604" y="240497"/>
                    <a:pt x="371366" y="281253"/>
                  </a:cubicBezTo>
                  <a:cubicBezTo>
                    <a:pt x="412154" y="322050"/>
                    <a:pt x="435077" y="377381"/>
                    <a:pt x="435077" y="435077"/>
                  </a:cubicBezTo>
                  <a:lnTo>
                    <a:pt x="217539" y="435077"/>
                  </a:lnTo>
                  <a:lnTo>
                    <a:pt x="0" y="435077"/>
                  </a:lnTo>
                  <a:cubicBezTo>
                    <a:pt x="0" y="377381"/>
                    <a:pt x="22923" y="322050"/>
                    <a:pt x="63711" y="281253"/>
                  </a:cubicBezTo>
                  <a:cubicBezTo>
                    <a:pt x="104473" y="240497"/>
                    <a:pt x="159755" y="217582"/>
                    <a:pt x="217375" y="217539"/>
                  </a:cubicBezTo>
                  <a:lnTo>
                    <a:pt x="0" y="217539"/>
                  </a:lnTo>
                  <a:cubicBezTo>
                    <a:pt x="0" y="159842"/>
                    <a:pt x="22923" y="104511"/>
                    <a:pt x="63711" y="63714"/>
                  </a:cubicBezTo>
                  <a:cubicBezTo>
                    <a:pt x="104527" y="22918"/>
                    <a:pt x="159836" y="0"/>
                    <a:pt x="217539" y="0"/>
                  </a:cubicBezTo>
                  <a:cubicBezTo>
                    <a:pt x="275241" y="0"/>
                    <a:pt x="330577" y="22918"/>
                    <a:pt x="371366" y="63714"/>
                  </a:cubicBezTo>
                  <a:close/>
                </a:path>
              </a:pathLst>
            </a:custGeom>
            <a:grpFill/>
            <a:ln w="27192" cap="flat">
              <a:noFill/>
              <a:prstDash val="solid"/>
              <a:miter/>
            </a:ln>
          </p:spPr>
          <p:txBody>
            <a:bodyPr rtlCol="0" anchor="ctr"/>
            <a:lstStyle/>
            <a:p>
              <a:endParaRPr lang="uk-UA"/>
            </a:p>
          </p:txBody>
        </p:sp>
        <p:sp>
          <p:nvSpPr>
            <p:cNvPr id="590" name="Freeform: Shape 589">
              <a:extLst>
                <a:ext uri="{FF2B5EF4-FFF2-40B4-BE49-F238E27FC236}">
                  <a16:creationId xmlns:a16="http://schemas.microsoft.com/office/drawing/2014/main" id="{D9793E90-D2E9-7CC8-D71E-7036FE5AF88B}"/>
                </a:ext>
              </a:extLst>
            </p:cNvPr>
            <p:cNvSpPr/>
            <p:nvPr/>
          </p:nvSpPr>
          <p:spPr>
            <a:xfrm>
              <a:off x="2576106"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0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50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0" y="217541"/>
                  </a:lnTo>
                  <a:lnTo>
                    <a:pt x="435077" y="217541"/>
                  </a:lnTo>
                  <a:lnTo>
                    <a:pt x="435077" y="217536"/>
                  </a:lnTo>
                  <a:lnTo>
                    <a:pt x="435077" y="217533"/>
                  </a:lnTo>
                  <a:lnTo>
                    <a:pt x="435050"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591" name="Freeform: Shape 590">
              <a:extLst>
                <a:ext uri="{FF2B5EF4-FFF2-40B4-BE49-F238E27FC236}">
                  <a16:creationId xmlns:a16="http://schemas.microsoft.com/office/drawing/2014/main" id="{28B65969-941F-E95F-706E-365769D9EB62}"/>
                </a:ext>
              </a:extLst>
            </p:cNvPr>
            <p:cNvSpPr/>
            <p:nvPr/>
          </p:nvSpPr>
          <p:spPr>
            <a:xfrm>
              <a:off x="4316416" y="1968909"/>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5"/>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592" name="Freeform: Shape 591">
              <a:extLst>
                <a:ext uri="{FF2B5EF4-FFF2-40B4-BE49-F238E27FC236}">
                  <a16:creationId xmlns:a16="http://schemas.microsoft.com/office/drawing/2014/main" id="{E8097A05-BE03-1400-D8FE-7DD2780B6C2F}"/>
                </a:ext>
              </a:extLst>
            </p:cNvPr>
            <p:cNvSpPr/>
            <p:nvPr/>
          </p:nvSpPr>
          <p:spPr>
            <a:xfrm>
              <a:off x="3446261"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6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6" y="435077"/>
                  </a:lnTo>
                  <a:lnTo>
                    <a:pt x="435077" y="217547"/>
                  </a:lnTo>
                  <a:lnTo>
                    <a:pt x="435077" y="435077"/>
                  </a:lnTo>
                  <a:close/>
                  <a:moveTo>
                    <a:pt x="435077" y="3"/>
                  </a:moveTo>
                  <a:lnTo>
                    <a:pt x="217566" y="3"/>
                  </a:lnTo>
                  <a:lnTo>
                    <a:pt x="435077" y="217531"/>
                  </a:lnTo>
                  <a:lnTo>
                    <a:pt x="435077" y="3"/>
                  </a:lnTo>
                  <a:close/>
                </a:path>
              </a:pathLst>
            </a:custGeom>
            <a:grpFill/>
            <a:ln w="27192" cap="flat">
              <a:noFill/>
              <a:prstDash val="solid"/>
              <a:miter/>
            </a:ln>
          </p:spPr>
          <p:txBody>
            <a:bodyPr rtlCol="0" anchor="ctr"/>
            <a:lstStyle/>
            <a:p>
              <a:endParaRPr lang="uk-UA"/>
            </a:p>
          </p:txBody>
        </p:sp>
        <p:sp>
          <p:nvSpPr>
            <p:cNvPr id="593" name="Freeform: Shape 592">
              <a:extLst>
                <a:ext uri="{FF2B5EF4-FFF2-40B4-BE49-F238E27FC236}">
                  <a16:creationId xmlns:a16="http://schemas.microsoft.com/office/drawing/2014/main" id="{D7363F12-3BA4-9FB7-2AF5-6B3B36E5C80D}"/>
                </a:ext>
              </a:extLst>
            </p:cNvPr>
            <p:cNvSpPr/>
            <p:nvPr/>
          </p:nvSpPr>
          <p:spPr>
            <a:xfrm>
              <a:off x="5186597" y="1968909"/>
              <a:ext cx="435077" cy="435077"/>
            </a:xfrm>
            <a:custGeom>
              <a:avLst/>
              <a:gdLst>
                <a:gd name="connsiteX0" fmla="*/ 371366 w 435077"/>
                <a:gd name="connsiteY0" fmla="*/ 63714 h 435077"/>
                <a:gd name="connsiteX1" fmla="*/ 435077 w 435077"/>
                <a:gd name="connsiteY1" fmla="*/ 217539 h 435077"/>
                <a:gd name="connsiteX2" fmla="*/ 217702 w 435077"/>
                <a:gd name="connsiteY2" fmla="*/ 217539 h 435077"/>
                <a:gd name="connsiteX3" fmla="*/ 371366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6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4"/>
                  </a:moveTo>
                  <a:cubicBezTo>
                    <a:pt x="412155" y="104511"/>
                    <a:pt x="435077" y="159842"/>
                    <a:pt x="435077" y="217539"/>
                  </a:cubicBezTo>
                  <a:lnTo>
                    <a:pt x="217702" y="217539"/>
                  </a:lnTo>
                  <a:cubicBezTo>
                    <a:pt x="275350" y="217582"/>
                    <a:pt x="330605" y="240497"/>
                    <a:pt x="371366" y="281253"/>
                  </a:cubicBezTo>
                  <a:cubicBezTo>
                    <a:pt x="412155" y="322050"/>
                    <a:pt x="435077" y="377381"/>
                    <a:pt x="435077" y="435077"/>
                  </a:cubicBezTo>
                  <a:lnTo>
                    <a:pt x="217539" y="435077"/>
                  </a:lnTo>
                  <a:lnTo>
                    <a:pt x="0" y="435077"/>
                  </a:lnTo>
                  <a:cubicBezTo>
                    <a:pt x="0" y="377381"/>
                    <a:pt x="22924" y="322050"/>
                    <a:pt x="63712" y="281253"/>
                  </a:cubicBezTo>
                  <a:cubicBezTo>
                    <a:pt x="104473" y="240497"/>
                    <a:pt x="159728" y="217582"/>
                    <a:pt x="217376" y="217539"/>
                  </a:cubicBezTo>
                  <a:lnTo>
                    <a:pt x="0" y="217539"/>
                  </a:lnTo>
                  <a:cubicBezTo>
                    <a:pt x="0" y="159842"/>
                    <a:pt x="22924" y="104511"/>
                    <a:pt x="63712" y="63714"/>
                  </a:cubicBezTo>
                  <a:cubicBezTo>
                    <a:pt x="104501" y="22918"/>
                    <a:pt x="159837" y="0"/>
                    <a:pt x="217539" y="0"/>
                  </a:cubicBezTo>
                  <a:cubicBezTo>
                    <a:pt x="275241" y="0"/>
                    <a:pt x="330550" y="22918"/>
                    <a:pt x="371366" y="63714"/>
                  </a:cubicBezTo>
                  <a:close/>
                </a:path>
              </a:pathLst>
            </a:custGeom>
            <a:grpFill/>
            <a:ln w="27192" cap="flat">
              <a:noFill/>
              <a:prstDash val="solid"/>
              <a:miter/>
            </a:ln>
          </p:spPr>
          <p:txBody>
            <a:bodyPr rtlCol="0" anchor="ctr"/>
            <a:lstStyle/>
            <a:p>
              <a:endParaRPr lang="uk-UA"/>
            </a:p>
          </p:txBody>
        </p:sp>
        <p:sp>
          <p:nvSpPr>
            <p:cNvPr id="594" name="Freeform: Shape 593">
              <a:extLst>
                <a:ext uri="{FF2B5EF4-FFF2-40B4-BE49-F238E27FC236}">
                  <a16:creationId xmlns:a16="http://schemas.microsoft.com/office/drawing/2014/main" id="{62057885-4B99-9CDB-4560-6B7B2221436A}"/>
                </a:ext>
              </a:extLst>
            </p:cNvPr>
            <p:cNvSpPr/>
            <p:nvPr/>
          </p:nvSpPr>
          <p:spPr>
            <a:xfrm>
              <a:off x="6056752"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77 w 435077"/>
                <a:gd name="connsiteY5" fmla="*/ 217533 h 435074"/>
                <a:gd name="connsiteX6" fmla="*/ 435077 w 435077"/>
                <a:gd name="connsiteY6" fmla="*/ 217533 h 435074"/>
                <a:gd name="connsiteX7" fmla="*/ 435077 w 435077"/>
                <a:gd name="connsiteY7" fmla="*/ 217539 h 435074"/>
                <a:gd name="connsiteX8" fmla="*/ 435077 w 435077"/>
                <a:gd name="connsiteY8" fmla="*/ 217541 h 435074"/>
                <a:gd name="connsiteX9" fmla="*/ 435077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77" y="217533"/>
                  </a:lnTo>
                  <a:lnTo>
                    <a:pt x="435077" y="217533"/>
                  </a:lnTo>
                  <a:lnTo>
                    <a:pt x="435077" y="217539"/>
                  </a:lnTo>
                  <a:lnTo>
                    <a:pt x="435077" y="217541"/>
                  </a:lnTo>
                  <a:lnTo>
                    <a:pt x="435077"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595" name="Freeform: Shape 594">
              <a:extLst>
                <a:ext uri="{FF2B5EF4-FFF2-40B4-BE49-F238E27FC236}">
                  <a16:creationId xmlns:a16="http://schemas.microsoft.com/office/drawing/2014/main" id="{1ACF9880-C9EB-C239-AE49-50522B9CE53D}"/>
                </a:ext>
              </a:extLst>
            </p:cNvPr>
            <p:cNvSpPr/>
            <p:nvPr/>
          </p:nvSpPr>
          <p:spPr>
            <a:xfrm>
              <a:off x="779706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596" name="Freeform: Shape 595">
              <a:extLst>
                <a:ext uri="{FF2B5EF4-FFF2-40B4-BE49-F238E27FC236}">
                  <a16:creationId xmlns:a16="http://schemas.microsoft.com/office/drawing/2014/main" id="{33FCC14F-3D2F-7DF3-7AF5-174255338883}"/>
                </a:ext>
              </a:extLst>
            </p:cNvPr>
            <p:cNvSpPr/>
            <p:nvPr/>
          </p:nvSpPr>
          <p:spPr>
            <a:xfrm>
              <a:off x="6926907"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597" name="Freeform: Shape 596">
              <a:extLst>
                <a:ext uri="{FF2B5EF4-FFF2-40B4-BE49-F238E27FC236}">
                  <a16:creationId xmlns:a16="http://schemas.microsoft.com/office/drawing/2014/main" id="{283DB402-E18B-72CF-A1E7-697A21E99894}"/>
                </a:ext>
              </a:extLst>
            </p:cNvPr>
            <p:cNvSpPr/>
            <p:nvPr/>
          </p:nvSpPr>
          <p:spPr>
            <a:xfrm>
              <a:off x="8667217" y="1968909"/>
              <a:ext cx="435104" cy="435077"/>
            </a:xfrm>
            <a:custGeom>
              <a:avLst/>
              <a:gdLst>
                <a:gd name="connsiteX0" fmla="*/ 371366 w 435104"/>
                <a:gd name="connsiteY0" fmla="*/ 63714 h 435077"/>
                <a:gd name="connsiteX1" fmla="*/ 435077 w 435104"/>
                <a:gd name="connsiteY1" fmla="*/ 217539 h 435077"/>
                <a:gd name="connsiteX2" fmla="*/ 217730 w 435104"/>
                <a:gd name="connsiteY2" fmla="*/ 217539 h 435077"/>
                <a:gd name="connsiteX3" fmla="*/ 371366 w 435104"/>
                <a:gd name="connsiteY3" fmla="*/ 281253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3 h 435077"/>
                <a:gd name="connsiteX8" fmla="*/ 217376 w 435104"/>
                <a:gd name="connsiteY8" fmla="*/ 217539 h 435077"/>
                <a:gd name="connsiteX9" fmla="*/ 0 w 435104"/>
                <a:gd name="connsiteY9" fmla="*/ 217539 h 435077"/>
                <a:gd name="connsiteX10" fmla="*/ 63739 w 435104"/>
                <a:gd name="connsiteY10" fmla="*/ 63714 h 435077"/>
                <a:gd name="connsiteX11" fmla="*/ 217539 w 435104"/>
                <a:gd name="connsiteY11" fmla="*/ 0 h 435077"/>
                <a:gd name="connsiteX12" fmla="*/ 371366 w 435104"/>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4"/>
                  </a:moveTo>
                  <a:cubicBezTo>
                    <a:pt x="412182" y="104511"/>
                    <a:pt x="435077" y="159842"/>
                    <a:pt x="435077" y="217539"/>
                  </a:cubicBezTo>
                  <a:lnTo>
                    <a:pt x="217730" y="217539"/>
                  </a:lnTo>
                  <a:cubicBezTo>
                    <a:pt x="275350" y="217582"/>
                    <a:pt x="330632" y="240497"/>
                    <a:pt x="371366" y="281253"/>
                  </a:cubicBezTo>
                  <a:cubicBezTo>
                    <a:pt x="412182" y="322050"/>
                    <a:pt x="435105" y="377381"/>
                    <a:pt x="435105" y="435077"/>
                  </a:cubicBezTo>
                  <a:lnTo>
                    <a:pt x="217566" y="435077"/>
                  </a:lnTo>
                  <a:lnTo>
                    <a:pt x="27" y="435077"/>
                  </a:lnTo>
                  <a:cubicBezTo>
                    <a:pt x="27" y="377381"/>
                    <a:pt x="22924" y="322050"/>
                    <a:pt x="63739" y="281253"/>
                  </a:cubicBezTo>
                  <a:cubicBezTo>
                    <a:pt x="104501" y="240497"/>
                    <a:pt x="159755" y="217582"/>
                    <a:pt x="217376" y="217539"/>
                  </a:cubicBezTo>
                  <a:lnTo>
                    <a:pt x="0" y="217539"/>
                  </a:lnTo>
                  <a:cubicBezTo>
                    <a:pt x="0" y="159842"/>
                    <a:pt x="22924" y="104511"/>
                    <a:pt x="63739" y="63714"/>
                  </a:cubicBezTo>
                  <a:cubicBezTo>
                    <a:pt x="104527" y="22918"/>
                    <a:pt x="159864" y="0"/>
                    <a:pt x="217539" y="0"/>
                  </a:cubicBezTo>
                  <a:cubicBezTo>
                    <a:pt x="275241" y="0"/>
                    <a:pt x="330578" y="22918"/>
                    <a:pt x="371366" y="63714"/>
                  </a:cubicBezTo>
                  <a:close/>
                </a:path>
              </a:pathLst>
            </a:custGeom>
            <a:grpFill/>
            <a:ln w="27192" cap="flat">
              <a:noFill/>
              <a:prstDash val="solid"/>
              <a:miter/>
            </a:ln>
          </p:spPr>
          <p:txBody>
            <a:bodyPr rtlCol="0" anchor="ctr"/>
            <a:lstStyle/>
            <a:p>
              <a:endParaRPr lang="uk-UA"/>
            </a:p>
          </p:txBody>
        </p:sp>
        <p:sp>
          <p:nvSpPr>
            <p:cNvPr id="598" name="Freeform: Shape 597">
              <a:extLst>
                <a:ext uri="{FF2B5EF4-FFF2-40B4-BE49-F238E27FC236}">
                  <a16:creationId xmlns:a16="http://schemas.microsoft.com/office/drawing/2014/main" id="{B5279061-CAA5-3868-113E-53D2B3E8EDFF}"/>
                </a:ext>
              </a:extLst>
            </p:cNvPr>
            <p:cNvSpPr/>
            <p:nvPr/>
          </p:nvSpPr>
          <p:spPr>
            <a:xfrm>
              <a:off x="9537399" y="1968909"/>
              <a:ext cx="435077" cy="435074"/>
            </a:xfrm>
            <a:custGeom>
              <a:avLst/>
              <a:gdLst>
                <a:gd name="connsiteX0" fmla="*/ 217539 w 435077"/>
                <a:gd name="connsiteY0" fmla="*/ 217539 h 435074"/>
                <a:gd name="connsiteX1" fmla="*/ 217539 w 435077"/>
                <a:gd name="connsiteY1" fmla="*/ 217536 h 435074"/>
                <a:gd name="connsiteX2" fmla="*/ 0 w 435077"/>
                <a:gd name="connsiteY2" fmla="*/ 0 h 435074"/>
                <a:gd name="connsiteX3" fmla="*/ 217539 w 435077"/>
                <a:gd name="connsiteY3" fmla="*/ 0 h 435074"/>
                <a:gd name="connsiteX4" fmla="*/ 217539 w 435077"/>
                <a:gd name="connsiteY4" fmla="*/ 5 h 435074"/>
                <a:gd name="connsiteX5" fmla="*/ 435050 w 435077"/>
                <a:gd name="connsiteY5" fmla="*/ 217533 h 435074"/>
                <a:gd name="connsiteX6" fmla="*/ 435077 w 435077"/>
                <a:gd name="connsiteY6" fmla="*/ 217533 h 435074"/>
                <a:gd name="connsiteX7" fmla="*/ 435050 w 435077"/>
                <a:gd name="connsiteY7" fmla="*/ 217539 h 435074"/>
                <a:gd name="connsiteX8" fmla="*/ 435077 w 435077"/>
                <a:gd name="connsiteY8" fmla="*/ 217541 h 435074"/>
                <a:gd name="connsiteX9" fmla="*/ 435050 w 435077"/>
                <a:gd name="connsiteY9" fmla="*/ 217541 h 435074"/>
                <a:gd name="connsiteX10" fmla="*/ 217539 w 435077"/>
                <a:gd name="connsiteY10" fmla="*/ 435072 h 435074"/>
                <a:gd name="connsiteX11" fmla="*/ 217539 w 435077"/>
                <a:gd name="connsiteY11" fmla="*/ 435075 h 435074"/>
                <a:gd name="connsiteX12" fmla="*/ 0 w 435077"/>
                <a:gd name="connsiteY12" fmla="*/ 435075 h 435074"/>
                <a:gd name="connsiteX13" fmla="*/ 217539 w 435077"/>
                <a:gd name="connsiteY13" fmla="*/ 217539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4">
                  <a:moveTo>
                    <a:pt x="217539" y="217539"/>
                  </a:moveTo>
                  <a:lnTo>
                    <a:pt x="217539" y="217536"/>
                  </a:lnTo>
                  <a:lnTo>
                    <a:pt x="0" y="0"/>
                  </a:lnTo>
                  <a:lnTo>
                    <a:pt x="217539" y="0"/>
                  </a:lnTo>
                  <a:lnTo>
                    <a:pt x="217539" y="5"/>
                  </a:lnTo>
                  <a:lnTo>
                    <a:pt x="435050" y="217533"/>
                  </a:lnTo>
                  <a:lnTo>
                    <a:pt x="435077" y="217533"/>
                  </a:lnTo>
                  <a:lnTo>
                    <a:pt x="435050" y="217539"/>
                  </a:lnTo>
                  <a:lnTo>
                    <a:pt x="435077" y="217541"/>
                  </a:lnTo>
                  <a:lnTo>
                    <a:pt x="435050" y="217541"/>
                  </a:lnTo>
                  <a:lnTo>
                    <a:pt x="217539" y="435072"/>
                  </a:lnTo>
                  <a:lnTo>
                    <a:pt x="217539" y="435075"/>
                  </a:lnTo>
                  <a:lnTo>
                    <a:pt x="0" y="435075"/>
                  </a:lnTo>
                  <a:lnTo>
                    <a:pt x="217539" y="217539"/>
                  </a:lnTo>
                  <a:close/>
                </a:path>
              </a:pathLst>
            </a:custGeom>
            <a:grpFill/>
            <a:ln w="27192" cap="flat">
              <a:noFill/>
              <a:prstDash val="solid"/>
              <a:miter/>
            </a:ln>
          </p:spPr>
          <p:txBody>
            <a:bodyPr rtlCol="0" anchor="ctr"/>
            <a:lstStyle/>
            <a:p>
              <a:endParaRPr lang="uk-UA"/>
            </a:p>
          </p:txBody>
        </p:sp>
        <p:sp>
          <p:nvSpPr>
            <p:cNvPr id="599" name="Freeform: Shape 598">
              <a:extLst>
                <a:ext uri="{FF2B5EF4-FFF2-40B4-BE49-F238E27FC236}">
                  <a16:creationId xmlns:a16="http://schemas.microsoft.com/office/drawing/2014/main" id="{0B41F9FE-E1A9-8A8A-3B3C-86B9FF5F28E3}"/>
                </a:ext>
              </a:extLst>
            </p:cNvPr>
            <p:cNvSpPr/>
            <p:nvPr/>
          </p:nvSpPr>
          <p:spPr>
            <a:xfrm>
              <a:off x="1127770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600" name="Freeform: Shape 599">
              <a:extLst>
                <a:ext uri="{FF2B5EF4-FFF2-40B4-BE49-F238E27FC236}">
                  <a16:creationId xmlns:a16="http://schemas.microsoft.com/office/drawing/2014/main" id="{C092F179-20EC-6542-2EAD-F2C879747FBB}"/>
                </a:ext>
              </a:extLst>
            </p:cNvPr>
            <p:cNvSpPr/>
            <p:nvPr/>
          </p:nvSpPr>
          <p:spPr>
            <a:xfrm>
              <a:off x="10407554" y="1968909"/>
              <a:ext cx="435077" cy="435077"/>
            </a:xfrm>
            <a:custGeom>
              <a:avLst/>
              <a:gdLst>
                <a:gd name="connsiteX0" fmla="*/ 0 w 435077"/>
                <a:gd name="connsiteY0" fmla="*/ 435075 h 435077"/>
                <a:gd name="connsiteX1" fmla="*/ 217511 w 435077"/>
                <a:gd name="connsiteY1" fmla="*/ 435075 h 435077"/>
                <a:gd name="connsiteX2" fmla="*/ 217511 w 435077"/>
                <a:gd name="connsiteY2" fmla="*/ 217547 h 435077"/>
                <a:gd name="connsiteX3" fmla="*/ 0 w 435077"/>
                <a:gd name="connsiteY3" fmla="*/ 435075 h 435077"/>
                <a:gd name="connsiteX4" fmla="*/ 217511 w 435077"/>
                <a:gd name="connsiteY4" fmla="*/ 0 h 435077"/>
                <a:gd name="connsiteX5" fmla="*/ 0 w 435077"/>
                <a:gd name="connsiteY5" fmla="*/ 0 h 435077"/>
                <a:gd name="connsiteX6" fmla="*/ 217511 w 435077"/>
                <a:gd name="connsiteY6" fmla="*/ 217528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5"/>
                  </a:moveTo>
                  <a:lnTo>
                    <a:pt x="217511" y="435075"/>
                  </a:lnTo>
                  <a:lnTo>
                    <a:pt x="217511" y="217547"/>
                  </a:lnTo>
                  <a:lnTo>
                    <a:pt x="0" y="435075"/>
                  </a:lnTo>
                  <a:close/>
                  <a:moveTo>
                    <a:pt x="217511" y="0"/>
                  </a:moveTo>
                  <a:lnTo>
                    <a:pt x="0" y="0"/>
                  </a:lnTo>
                  <a:lnTo>
                    <a:pt x="217511" y="217528"/>
                  </a:lnTo>
                  <a:lnTo>
                    <a:pt x="217511"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601" name="Freeform: Shape 600">
              <a:extLst>
                <a:ext uri="{FF2B5EF4-FFF2-40B4-BE49-F238E27FC236}">
                  <a16:creationId xmlns:a16="http://schemas.microsoft.com/office/drawing/2014/main" id="{6178D465-9BFB-6EC4-CB7B-DD02825A9FFC}"/>
                </a:ext>
              </a:extLst>
            </p:cNvPr>
            <p:cNvSpPr/>
            <p:nvPr/>
          </p:nvSpPr>
          <p:spPr>
            <a:xfrm>
              <a:off x="12147864" y="1968909"/>
              <a:ext cx="435103" cy="435077"/>
            </a:xfrm>
            <a:custGeom>
              <a:avLst/>
              <a:gdLst>
                <a:gd name="connsiteX0" fmla="*/ 371365 w 435103"/>
                <a:gd name="connsiteY0" fmla="*/ 63714 h 435077"/>
                <a:gd name="connsiteX1" fmla="*/ 435077 w 435103"/>
                <a:gd name="connsiteY1" fmla="*/ 217539 h 435077"/>
                <a:gd name="connsiteX2" fmla="*/ 217728 w 435103"/>
                <a:gd name="connsiteY2" fmla="*/ 217539 h 435077"/>
                <a:gd name="connsiteX3" fmla="*/ 371365 w 435103"/>
                <a:gd name="connsiteY3" fmla="*/ 281253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3 h 435077"/>
                <a:gd name="connsiteX8" fmla="*/ 217374 w 435103"/>
                <a:gd name="connsiteY8" fmla="*/ 217539 h 435077"/>
                <a:gd name="connsiteX9" fmla="*/ 0 w 435103"/>
                <a:gd name="connsiteY9" fmla="*/ 217539 h 435077"/>
                <a:gd name="connsiteX10" fmla="*/ 63739 w 435103"/>
                <a:gd name="connsiteY10" fmla="*/ 63714 h 435077"/>
                <a:gd name="connsiteX11" fmla="*/ 217539 w 435103"/>
                <a:gd name="connsiteY11" fmla="*/ 0 h 435077"/>
                <a:gd name="connsiteX12" fmla="*/ 371365 w 435103"/>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4"/>
                  </a:moveTo>
                  <a:cubicBezTo>
                    <a:pt x="412180" y="104511"/>
                    <a:pt x="435077" y="159842"/>
                    <a:pt x="435077" y="217539"/>
                  </a:cubicBezTo>
                  <a:lnTo>
                    <a:pt x="217728" y="217539"/>
                  </a:lnTo>
                  <a:cubicBezTo>
                    <a:pt x="275349" y="217582"/>
                    <a:pt x="330632" y="240497"/>
                    <a:pt x="371365" y="281253"/>
                  </a:cubicBezTo>
                  <a:cubicBezTo>
                    <a:pt x="412180" y="322050"/>
                    <a:pt x="435104" y="377381"/>
                    <a:pt x="435104" y="435077"/>
                  </a:cubicBezTo>
                  <a:lnTo>
                    <a:pt x="217565" y="435077"/>
                  </a:lnTo>
                  <a:lnTo>
                    <a:pt x="27" y="435077"/>
                  </a:lnTo>
                  <a:cubicBezTo>
                    <a:pt x="27" y="377381"/>
                    <a:pt x="22922" y="322050"/>
                    <a:pt x="63739" y="281253"/>
                  </a:cubicBezTo>
                  <a:cubicBezTo>
                    <a:pt x="104499" y="240497"/>
                    <a:pt x="159755" y="217582"/>
                    <a:pt x="217374" y="217539"/>
                  </a:cubicBezTo>
                  <a:lnTo>
                    <a:pt x="0" y="217539"/>
                  </a:lnTo>
                  <a:cubicBezTo>
                    <a:pt x="0" y="159842"/>
                    <a:pt x="22922" y="104511"/>
                    <a:pt x="63739" y="63714"/>
                  </a:cubicBezTo>
                  <a:cubicBezTo>
                    <a:pt x="104527" y="22918"/>
                    <a:pt x="159863" y="0"/>
                    <a:pt x="217539" y="0"/>
                  </a:cubicBezTo>
                  <a:cubicBezTo>
                    <a:pt x="275239" y="0"/>
                    <a:pt x="330577" y="22918"/>
                    <a:pt x="371365" y="63714"/>
                  </a:cubicBezTo>
                  <a:close/>
                </a:path>
              </a:pathLst>
            </a:custGeom>
            <a:grpFill/>
            <a:ln w="27192" cap="flat">
              <a:noFill/>
              <a:prstDash val="solid"/>
              <a:miter/>
            </a:ln>
          </p:spPr>
          <p:txBody>
            <a:bodyPr rtlCol="0" anchor="ctr"/>
            <a:lstStyle/>
            <a:p>
              <a:endParaRPr lang="uk-UA"/>
            </a:p>
          </p:txBody>
        </p:sp>
        <p:sp>
          <p:nvSpPr>
            <p:cNvPr id="602" name="Freeform: Shape 601">
              <a:extLst>
                <a:ext uri="{FF2B5EF4-FFF2-40B4-BE49-F238E27FC236}">
                  <a16:creationId xmlns:a16="http://schemas.microsoft.com/office/drawing/2014/main" id="{04D71500-512E-6906-E4E0-621BB5591572}"/>
                </a:ext>
              </a:extLst>
            </p:cNvPr>
            <p:cNvSpPr/>
            <p:nvPr/>
          </p:nvSpPr>
          <p:spPr>
            <a:xfrm>
              <a:off x="13017991" y="1968906"/>
              <a:ext cx="435077" cy="435077"/>
            </a:xfrm>
            <a:custGeom>
              <a:avLst/>
              <a:gdLst>
                <a:gd name="connsiteX0" fmla="*/ 217539 w 435077"/>
                <a:gd name="connsiteY0" fmla="*/ 217533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2 h 435077"/>
                <a:gd name="connsiteX7" fmla="*/ 435077 w 435077"/>
                <a:gd name="connsiteY7" fmla="*/ 217541 h 435077"/>
                <a:gd name="connsiteX8" fmla="*/ 435077 w 435077"/>
                <a:gd name="connsiteY8" fmla="*/ 217541 h 435077"/>
                <a:gd name="connsiteX9" fmla="*/ 435077 w 435077"/>
                <a:gd name="connsiteY9" fmla="*/ 217539 h 435077"/>
                <a:gd name="connsiteX10" fmla="*/ 435077 w 435077"/>
                <a:gd name="connsiteY10" fmla="*/ 217533 h 435077"/>
                <a:gd name="connsiteX11" fmla="*/ 435077 w 435077"/>
                <a:gd name="connsiteY11" fmla="*/ 217533 h 435077"/>
                <a:gd name="connsiteX12" fmla="*/ 217539 w 435077"/>
                <a:gd name="connsiteY12" fmla="*/ 5 h 435077"/>
                <a:gd name="connsiteX13" fmla="*/ 217539 w 435077"/>
                <a:gd name="connsiteY13" fmla="*/ 217533 h 435077"/>
                <a:gd name="connsiteX14" fmla="*/ 217539 w 435077"/>
                <a:gd name="connsiteY14" fmla="*/ 21753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3"/>
                  </a:moveTo>
                  <a:lnTo>
                    <a:pt x="217539" y="0"/>
                  </a:lnTo>
                  <a:lnTo>
                    <a:pt x="0" y="0"/>
                  </a:lnTo>
                  <a:lnTo>
                    <a:pt x="217539" y="217539"/>
                  </a:lnTo>
                  <a:lnTo>
                    <a:pt x="0" y="435077"/>
                  </a:lnTo>
                  <a:lnTo>
                    <a:pt x="217539" y="435077"/>
                  </a:lnTo>
                  <a:lnTo>
                    <a:pt x="217539" y="435072"/>
                  </a:lnTo>
                  <a:lnTo>
                    <a:pt x="435077" y="217541"/>
                  </a:lnTo>
                  <a:lnTo>
                    <a:pt x="435077" y="217541"/>
                  </a:lnTo>
                  <a:lnTo>
                    <a:pt x="435077" y="217539"/>
                  </a:lnTo>
                  <a:lnTo>
                    <a:pt x="435077" y="217533"/>
                  </a:lnTo>
                  <a:lnTo>
                    <a:pt x="435077" y="217533"/>
                  </a:lnTo>
                  <a:lnTo>
                    <a:pt x="217539" y="5"/>
                  </a:lnTo>
                  <a:lnTo>
                    <a:pt x="217539" y="217533"/>
                  </a:lnTo>
                  <a:lnTo>
                    <a:pt x="217539" y="217533"/>
                  </a:lnTo>
                  <a:close/>
                </a:path>
              </a:pathLst>
            </a:custGeom>
            <a:grpFill/>
            <a:ln w="27192" cap="flat">
              <a:noFill/>
              <a:prstDash val="solid"/>
              <a:miter/>
            </a:ln>
          </p:spPr>
          <p:txBody>
            <a:bodyPr rtlCol="0" anchor="ctr"/>
            <a:lstStyle/>
            <a:p>
              <a:endParaRPr lang="uk-UA"/>
            </a:p>
          </p:txBody>
        </p:sp>
        <p:sp>
          <p:nvSpPr>
            <p:cNvPr id="603" name="Freeform: Shape 602">
              <a:extLst>
                <a:ext uri="{FF2B5EF4-FFF2-40B4-BE49-F238E27FC236}">
                  <a16:creationId xmlns:a16="http://schemas.microsoft.com/office/drawing/2014/main" id="{0E685AE3-8EA1-0871-3D35-F76D596FD186}"/>
                </a:ext>
              </a:extLst>
            </p:cNvPr>
            <p:cNvSpPr/>
            <p:nvPr/>
          </p:nvSpPr>
          <p:spPr>
            <a:xfrm>
              <a:off x="14758382" y="196890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5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5"/>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604" name="Freeform: Shape 603">
              <a:extLst>
                <a:ext uri="{FF2B5EF4-FFF2-40B4-BE49-F238E27FC236}">
                  <a16:creationId xmlns:a16="http://schemas.microsoft.com/office/drawing/2014/main" id="{F223A14F-61E4-86C3-EC91-6873468AFE5B}"/>
                </a:ext>
              </a:extLst>
            </p:cNvPr>
            <p:cNvSpPr/>
            <p:nvPr/>
          </p:nvSpPr>
          <p:spPr>
            <a:xfrm>
              <a:off x="1388820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605" name="Freeform: Shape 604">
              <a:extLst>
                <a:ext uri="{FF2B5EF4-FFF2-40B4-BE49-F238E27FC236}">
                  <a16:creationId xmlns:a16="http://schemas.microsoft.com/office/drawing/2014/main" id="{6505BD05-6C2B-A528-E8F8-224DA1BB06C9}"/>
                </a:ext>
              </a:extLst>
            </p:cNvPr>
            <p:cNvSpPr/>
            <p:nvPr/>
          </p:nvSpPr>
          <p:spPr>
            <a:xfrm>
              <a:off x="15628536" y="1968909"/>
              <a:ext cx="435077" cy="435077"/>
            </a:xfrm>
            <a:custGeom>
              <a:avLst/>
              <a:gdLst>
                <a:gd name="connsiteX0" fmla="*/ 371367 w 435077"/>
                <a:gd name="connsiteY0" fmla="*/ 63714 h 435077"/>
                <a:gd name="connsiteX1" fmla="*/ 435077 w 435077"/>
                <a:gd name="connsiteY1" fmla="*/ 217539 h 435077"/>
                <a:gd name="connsiteX2" fmla="*/ 217730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30" y="217539"/>
                  </a:lnTo>
                  <a:cubicBezTo>
                    <a:pt x="275351" y="217582"/>
                    <a:pt x="330605" y="240497"/>
                    <a:pt x="371367" y="281253"/>
                  </a:cubicBezTo>
                  <a:cubicBezTo>
                    <a:pt x="412182" y="322050"/>
                    <a:pt x="435077" y="377381"/>
                    <a:pt x="435077" y="435077"/>
                  </a:cubicBezTo>
                  <a:lnTo>
                    <a:pt x="217539" y="435077"/>
                  </a:lnTo>
                  <a:lnTo>
                    <a:pt x="0" y="435077"/>
                  </a:lnTo>
                  <a:cubicBezTo>
                    <a:pt x="0" y="377381"/>
                    <a:pt x="22924" y="322050"/>
                    <a:pt x="63739" y="281253"/>
                  </a:cubicBezTo>
                  <a:cubicBezTo>
                    <a:pt x="104474" y="240497"/>
                    <a:pt x="159755" y="217582"/>
                    <a:pt x="217376" y="217539"/>
                  </a:cubicBezTo>
                  <a:lnTo>
                    <a:pt x="0" y="217539"/>
                  </a:lnTo>
                  <a:cubicBezTo>
                    <a:pt x="0" y="159842"/>
                    <a:pt x="22924" y="104511"/>
                    <a:pt x="63712" y="63714"/>
                  </a:cubicBezTo>
                  <a:cubicBezTo>
                    <a:pt x="104527" y="22918"/>
                    <a:pt x="159865"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606" name="Freeform: Shape 605">
              <a:extLst>
                <a:ext uri="{FF2B5EF4-FFF2-40B4-BE49-F238E27FC236}">
                  <a16:creationId xmlns:a16="http://schemas.microsoft.com/office/drawing/2014/main" id="{7CD4DF6B-2DFE-680E-E8F4-F177EB7D72F7}"/>
                </a:ext>
              </a:extLst>
            </p:cNvPr>
            <p:cNvSpPr/>
            <p:nvPr/>
          </p:nvSpPr>
          <p:spPr>
            <a:xfrm>
              <a:off x="1649871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77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49" y="217541"/>
                  </a:lnTo>
                  <a:lnTo>
                    <a:pt x="435077" y="217541"/>
                  </a:lnTo>
                  <a:lnTo>
                    <a:pt x="435049" y="217536"/>
                  </a:lnTo>
                  <a:lnTo>
                    <a:pt x="435077"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607" name="Freeform: Shape 606">
              <a:extLst>
                <a:ext uri="{FF2B5EF4-FFF2-40B4-BE49-F238E27FC236}">
                  <a16:creationId xmlns:a16="http://schemas.microsoft.com/office/drawing/2014/main" id="{625D50B8-E16B-C433-5C7E-16F02E036582}"/>
                </a:ext>
              </a:extLst>
            </p:cNvPr>
            <p:cNvSpPr/>
            <p:nvPr/>
          </p:nvSpPr>
          <p:spPr>
            <a:xfrm>
              <a:off x="18239029"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608" name="Freeform: Shape 607">
              <a:extLst>
                <a:ext uri="{FF2B5EF4-FFF2-40B4-BE49-F238E27FC236}">
                  <a16:creationId xmlns:a16="http://schemas.microsoft.com/office/drawing/2014/main" id="{1434A9D8-25A0-DFD0-9CCC-3BD4884555EC}"/>
                </a:ext>
              </a:extLst>
            </p:cNvPr>
            <p:cNvSpPr/>
            <p:nvPr/>
          </p:nvSpPr>
          <p:spPr>
            <a:xfrm>
              <a:off x="1736887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609" name="Freeform: Shape 608">
              <a:extLst>
                <a:ext uri="{FF2B5EF4-FFF2-40B4-BE49-F238E27FC236}">
                  <a16:creationId xmlns:a16="http://schemas.microsoft.com/office/drawing/2014/main" id="{2F6A0501-8128-7857-B699-7AD83340FD31}"/>
                </a:ext>
              </a:extLst>
            </p:cNvPr>
            <p:cNvSpPr/>
            <p:nvPr/>
          </p:nvSpPr>
          <p:spPr>
            <a:xfrm>
              <a:off x="19109210" y="1968909"/>
              <a:ext cx="435077" cy="435077"/>
            </a:xfrm>
            <a:custGeom>
              <a:avLst/>
              <a:gdLst>
                <a:gd name="connsiteX0" fmla="*/ 371339 w 435077"/>
                <a:gd name="connsiteY0" fmla="*/ 63714 h 435077"/>
                <a:gd name="connsiteX1" fmla="*/ 435077 w 435077"/>
                <a:gd name="connsiteY1" fmla="*/ 217539 h 435077"/>
                <a:gd name="connsiteX2" fmla="*/ 217701 w 435077"/>
                <a:gd name="connsiteY2" fmla="*/ 217539 h 435077"/>
                <a:gd name="connsiteX3" fmla="*/ 371365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39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4"/>
                  </a:moveTo>
                  <a:cubicBezTo>
                    <a:pt x="412154" y="104511"/>
                    <a:pt x="435077" y="159842"/>
                    <a:pt x="435077" y="217539"/>
                  </a:cubicBezTo>
                  <a:lnTo>
                    <a:pt x="217701" y="217539"/>
                  </a:lnTo>
                  <a:cubicBezTo>
                    <a:pt x="275322" y="217582"/>
                    <a:pt x="330605" y="240497"/>
                    <a:pt x="371365" y="281253"/>
                  </a:cubicBezTo>
                  <a:cubicBezTo>
                    <a:pt x="412154" y="322050"/>
                    <a:pt x="435077" y="377381"/>
                    <a:pt x="435077" y="435077"/>
                  </a:cubicBezTo>
                  <a:lnTo>
                    <a:pt x="217539" y="435077"/>
                  </a:lnTo>
                  <a:lnTo>
                    <a:pt x="0" y="435077"/>
                  </a:lnTo>
                  <a:cubicBezTo>
                    <a:pt x="0" y="377381"/>
                    <a:pt x="22924" y="322050"/>
                    <a:pt x="63712" y="281253"/>
                  </a:cubicBezTo>
                  <a:cubicBezTo>
                    <a:pt x="104472" y="240497"/>
                    <a:pt x="159728" y="217582"/>
                    <a:pt x="217376" y="217539"/>
                  </a:cubicBezTo>
                  <a:lnTo>
                    <a:pt x="0" y="217539"/>
                  </a:lnTo>
                  <a:cubicBezTo>
                    <a:pt x="0" y="159842"/>
                    <a:pt x="22895" y="104511"/>
                    <a:pt x="63712" y="63714"/>
                  </a:cubicBezTo>
                  <a:cubicBezTo>
                    <a:pt x="104501" y="22918"/>
                    <a:pt x="159836" y="0"/>
                    <a:pt x="217539" y="0"/>
                  </a:cubicBezTo>
                  <a:cubicBezTo>
                    <a:pt x="275215" y="0"/>
                    <a:pt x="330550" y="22918"/>
                    <a:pt x="371339" y="63714"/>
                  </a:cubicBezTo>
                  <a:close/>
                </a:path>
              </a:pathLst>
            </a:custGeom>
            <a:grpFill/>
            <a:ln w="27192" cap="flat">
              <a:noFill/>
              <a:prstDash val="solid"/>
              <a:miter/>
            </a:ln>
          </p:spPr>
          <p:txBody>
            <a:bodyPr rtlCol="0" anchor="ctr"/>
            <a:lstStyle/>
            <a:p>
              <a:endParaRPr lang="uk-UA"/>
            </a:p>
          </p:txBody>
        </p:sp>
        <p:sp>
          <p:nvSpPr>
            <p:cNvPr id="610" name="Freeform: Shape 609">
              <a:extLst>
                <a:ext uri="{FF2B5EF4-FFF2-40B4-BE49-F238E27FC236}">
                  <a16:creationId xmlns:a16="http://schemas.microsoft.com/office/drawing/2014/main" id="{61975D37-335A-A1F0-5E1C-3424F4C54DD5}"/>
                </a:ext>
              </a:extLst>
            </p:cNvPr>
            <p:cNvSpPr/>
            <p:nvPr/>
          </p:nvSpPr>
          <p:spPr>
            <a:xfrm>
              <a:off x="19979365"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39 w 435077"/>
                <a:gd name="connsiteY5" fmla="*/ 435075 h 435074"/>
                <a:gd name="connsiteX6" fmla="*/ 217539 w 435077"/>
                <a:gd name="connsiteY6" fmla="*/ 435072 h 435074"/>
                <a:gd name="connsiteX7" fmla="*/ 435051 w 435077"/>
                <a:gd name="connsiteY7" fmla="*/ 217541 h 435074"/>
                <a:gd name="connsiteX8" fmla="*/ 435077 w 435077"/>
                <a:gd name="connsiteY8" fmla="*/ 217541 h 435074"/>
                <a:gd name="connsiteX9" fmla="*/ 435077 w 435077"/>
                <a:gd name="connsiteY9" fmla="*/ 217536 h 435074"/>
                <a:gd name="connsiteX10" fmla="*/ 435077 w 435077"/>
                <a:gd name="connsiteY10" fmla="*/ 217533 h 435074"/>
                <a:gd name="connsiteX11" fmla="*/ 435077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39" y="435075"/>
                  </a:lnTo>
                  <a:lnTo>
                    <a:pt x="217539" y="435072"/>
                  </a:lnTo>
                  <a:lnTo>
                    <a:pt x="435051" y="217541"/>
                  </a:lnTo>
                  <a:lnTo>
                    <a:pt x="435077" y="217541"/>
                  </a:lnTo>
                  <a:lnTo>
                    <a:pt x="435077" y="217536"/>
                  </a:lnTo>
                  <a:lnTo>
                    <a:pt x="435077" y="217533"/>
                  </a:lnTo>
                  <a:lnTo>
                    <a:pt x="435077"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611" name="Freeform: Shape 610">
              <a:extLst>
                <a:ext uri="{FF2B5EF4-FFF2-40B4-BE49-F238E27FC236}">
                  <a16:creationId xmlns:a16="http://schemas.microsoft.com/office/drawing/2014/main" id="{ECC02CFD-5C5A-2CEF-2B65-811AD956E681}"/>
                </a:ext>
              </a:extLst>
            </p:cNvPr>
            <p:cNvSpPr/>
            <p:nvPr/>
          </p:nvSpPr>
          <p:spPr>
            <a:xfrm>
              <a:off x="21719702" y="196890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612" name="Freeform: Shape 611">
              <a:extLst>
                <a:ext uri="{FF2B5EF4-FFF2-40B4-BE49-F238E27FC236}">
                  <a16:creationId xmlns:a16="http://schemas.microsoft.com/office/drawing/2014/main" id="{574060E0-0A70-E6CE-22D1-A5644875EE3D}"/>
                </a:ext>
              </a:extLst>
            </p:cNvPr>
            <p:cNvSpPr/>
            <p:nvPr/>
          </p:nvSpPr>
          <p:spPr>
            <a:xfrm>
              <a:off x="20849520"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65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65" y="435077"/>
                  </a:lnTo>
                  <a:lnTo>
                    <a:pt x="435077" y="217547"/>
                  </a:lnTo>
                  <a:lnTo>
                    <a:pt x="435077" y="435077"/>
                  </a:lnTo>
                  <a:close/>
                  <a:moveTo>
                    <a:pt x="435077" y="3"/>
                  </a:moveTo>
                  <a:lnTo>
                    <a:pt x="217565" y="3"/>
                  </a:lnTo>
                  <a:lnTo>
                    <a:pt x="435077" y="217531"/>
                  </a:lnTo>
                  <a:lnTo>
                    <a:pt x="435077" y="3"/>
                  </a:lnTo>
                  <a:close/>
                </a:path>
              </a:pathLst>
            </a:custGeom>
            <a:grpFill/>
            <a:ln w="27192" cap="flat">
              <a:noFill/>
              <a:prstDash val="solid"/>
              <a:miter/>
            </a:ln>
          </p:spPr>
          <p:txBody>
            <a:bodyPr rtlCol="0" anchor="ctr"/>
            <a:lstStyle/>
            <a:p>
              <a:endParaRPr lang="uk-UA"/>
            </a:p>
          </p:txBody>
        </p:sp>
        <p:sp>
          <p:nvSpPr>
            <p:cNvPr id="613" name="Freeform: Shape 612">
              <a:extLst>
                <a:ext uri="{FF2B5EF4-FFF2-40B4-BE49-F238E27FC236}">
                  <a16:creationId xmlns:a16="http://schemas.microsoft.com/office/drawing/2014/main" id="{8CF62A33-33EF-4248-F76A-C9A5CEE808CA}"/>
                </a:ext>
              </a:extLst>
            </p:cNvPr>
            <p:cNvSpPr/>
            <p:nvPr/>
          </p:nvSpPr>
          <p:spPr>
            <a:xfrm>
              <a:off x="22589856" y="1968909"/>
              <a:ext cx="435077" cy="435077"/>
            </a:xfrm>
            <a:custGeom>
              <a:avLst/>
              <a:gdLst>
                <a:gd name="connsiteX0" fmla="*/ 371367 w 435077"/>
                <a:gd name="connsiteY0" fmla="*/ 63714 h 435077"/>
                <a:gd name="connsiteX1" fmla="*/ 435077 w 435077"/>
                <a:gd name="connsiteY1" fmla="*/ 217539 h 435077"/>
                <a:gd name="connsiteX2" fmla="*/ 217703 w 435077"/>
                <a:gd name="connsiteY2" fmla="*/ 217539 h 435077"/>
                <a:gd name="connsiteX3" fmla="*/ 371367 w 435077"/>
                <a:gd name="connsiteY3" fmla="*/ 281253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3 h 435077"/>
                <a:gd name="connsiteX8" fmla="*/ 217376 w 435077"/>
                <a:gd name="connsiteY8" fmla="*/ 217539 h 435077"/>
                <a:gd name="connsiteX9" fmla="*/ 0 w 435077"/>
                <a:gd name="connsiteY9" fmla="*/ 217539 h 435077"/>
                <a:gd name="connsiteX10" fmla="*/ 63712 w 435077"/>
                <a:gd name="connsiteY10" fmla="*/ 63714 h 435077"/>
                <a:gd name="connsiteX11" fmla="*/ 217539 w 435077"/>
                <a:gd name="connsiteY11" fmla="*/ 0 h 435077"/>
                <a:gd name="connsiteX12" fmla="*/ 371367 w 435077"/>
                <a:gd name="connsiteY12" fmla="*/ 63714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4"/>
                  </a:moveTo>
                  <a:cubicBezTo>
                    <a:pt x="412155" y="104511"/>
                    <a:pt x="435077" y="159842"/>
                    <a:pt x="435077" y="217539"/>
                  </a:cubicBezTo>
                  <a:lnTo>
                    <a:pt x="217703" y="217539"/>
                  </a:lnTo>
                  <a:cubicBezTo>
                    <a:pt x="275351" y="217582"/>
                    <a:pt x="330605" y="240497"/>
                    <a:pt x="371367" y="281253"/>
                  </a:cubicBezTo>
                  <a:cubicBezTo>
                    <a:pt x="412155" y="322050"/>
                    <a:pt x="435077" y="377381"/>
                    <a:pt x="435077" y="435077"/>
                  </a:cubicBezTo>
                  <a:lnTo>
                    <a:pt x="217539" y="435077"/>
                  </a:lnTo>
                  <a:lnTo>
                    <a:pt x="0" y="435077"/>
                  </a:lnTo>
                  <a:cubicBezTo>
                    <a:pt x="0" y="377381"/>
                    <a:pt x="22924" y="322050"/>
                    <a:pt x="63712" y="281253"/>
                  </a:cubicBezTo>
                  <a:cubicBezTo>
                    <a:pt x="104474" y="240497"/>
                    <a:pt x="159755" y="217582"/>
                    <a:pt x="217376" y="217539"/>
                  </a:cubicBezTo>
                  <a:lnTo>
                    <a:pt x="0" y="217539"/>
                  </a:lnTo>
                  <a:cubicBezTo>
                    <a:pt x="0" y="159842"/>
                    <a:pt x="22924" y="104511"/>
                    <a:pt x="63712" y="63714"/>
                  </a:cubicBezTo>
                  <a:cubicBezTo>
                    <a:pt x="104529" y="22918"/>
                    <a:pt x="159838" y="0"/>
                    <a:pt x="217539" y="0"/>
                  </a:cubicBezTo>
                  <a:cubicBezTo>
                    <a:pt x="275241" y="0"/>
                    <a:pt x="330578" y="22918"/>
                    <a:pt x="371367" y="63714"/>
                  </a:cubicBezTo>
                  <a:close/>
                </a:path>
              </a:pathLst>
            </a:custGeom>
            <a:grpFill/>
            <a:ln w="27192" cap="flat">
              <a:noFill/>
              <a:prstDash val="solid"/>
              <a:miter/>
            </a:ln>
          </p:spPr>
          <p:txBody>
            <a:bodyPr rtlCol="0" anchor="ctr"/>
            <a:lstStyle/>
            <a:p>
              <a:endParaRPr lang="uk-UA"/>
            </a:p>
          </p:txBody>
        </p:sp>
        <p:sp>
          <p:nvSpPr>
            <p:cNvPr id="614" name="Freeform: Shape 613">
              <a:extLst>
                <a:ext uri="{FF2B5EF4-FFF2-40B4-BE49-F238E27FC236}">
                  <a16:creationId xmlns:a16="http://schemas.microsoft.com/office/drawing/2014/main" id="{FADEAB07-560D-28C5-195D-FD932435C82A}"/>
                </a:ext>
              </a:extLst>
            </p:cNvPr>
            <p:cNvSpPr/>
            <p:nvPr/>
          </p:nvSpPr>
          <p:spPr>
            <a:xfrm>
              <a:off x="23460039" y="1968909"/>
              <a:ext cx="435077" cy="435074"/>
            </a:xfrm>
            <a:custGeom>
              <a:avLst/>
              <a:gdLst>
                <a:gd name="connsiteX0" fmla="*/ 217539 w 435077"/>
                <a:gd name="connsiteY0" fmla="*/ 217533 h 435074"/>
                <a:gd name="connsiteX1" fmla="*/ 217539 w 435077"/>
                <a:gd name="connsiteY1" fmla="*/ 0 h 435074"/>
                <a:gd name="connsiteX2" fmla="*/ 0 w 435077"/>
                <a:gd name="connsiteY2" fmla="*/ 0 h 435074"/>
                <a:gd name="connsiteX3" fmla="*/ 217539 w 435077"/>
                <a:gd name="connsiteY3" fmla="*/ 217539 h 435074"/>
                <a:gd name="connsiteX4" fmla="*/ 0 w 435077"/>
                <a:gd name="connsiteY4" fmla="*/ 435075 h 435074"/>
                <a:gd name="connsiteX5" fmla="*/ 217510 w 435077"/>
                <a:gd name="connsiteY5" fmla="*/ 435075 h 435074"/>
                <a:gd name="connsiteX6" fmla="*/ 217510 w 435077"/>
                <a:gd name="connsiteY6" fmla="*/ 435072 h 435074"/>
                <a:gd name="connsiteX7" fmla="*/ 435049 w 435077"/>
                <a:gd name="connsiteY7" fmla="*/ 217541 h 435074"/>
                <a:gd name="connsiteX8" fmla="*/ 435077 w 435077"/>
                <a:gd name="connsiteY8" fmla="*/ 217541 h 435074"/>
                <a:gd name="connsiteX9" fmla="*/ 435049 w 435077"/>
                <a:gd name="connsiteY9" fmla="*/ 217536 h 435074"/>
                <a:gd name="connsiteX10" fmla="*/ 435049 w 435077"/>
                <a:gd name="connsiteY10" fmla="*/ 217533 h 435074"/>
                <a:gd name="connsiteX11" fmla="*/ 435049 w 435077"/>
                <a:gd name="connsiteY11" fmla="*/ 217533 h 435074"/>
                <a:gd name="connsiteX12" fmla="*/ 217539 w 435077"/>
                <a:gd name="connsiteY12" fmla="*/ 3 h 435074"/>
                <a:gd name="connsiteX13" fmla="*/ 217539 w 435077"/>
                <a:gd name="connsiteY13" fmla="*/ 217533 h 435074"/>
                <a:gd name="connsiteX14" fmla="*/ 217539 w 435077"/>
                <a:gd name="connsiteY14" fmla="*/ 217533 h 43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4">
                  <a:moveTo>
                    <a:pt x="217539" y="217533"/>
                  </a:moveTo>
                  <a:lnTo>
                    <a:pt x="217539" y="0"/>
                  </a:lnTo>
                  <a:lnTo>
                    <a:pt x="0" y="0"/>
                  </a:lnTo>
                  <a:lnTo>
                    <a:pt x="217539" y="217539"/>
                  </a:lnTo>
                  <a:lnTo>
                    <a:pt x="0" y="435075"/>
                  </a:lnTo>
                  <a:lnTo>
                    <a:pt x="217510" y="435075"/>
                  </a:lnTo>
                  <a:lnTo>
                    <a:pt x="217510" y="435072"/>
                  </a:lnTo>
                  <a:lnTo>
                    <a:pt x="435049" y="217541"/>
                  </a:lnTo>
                  <a:lnTo>
                    <a:pt x="435077" y="217541"/>
                  </a:lnTo>
                  <a:lnTo>
                    <a:pt x="435049" y="217536"/>
                  </a:lnTo>
                  <a:lnTo>
                    <a:pt x="435049" y="217533"/>
                  </a:lnTo>
                  <a:lnTo>
                    <a:pt x="435049" y="217533"/>
                  </a:lnTo>
                  <a:lnTo>
                    <a:pt x="217539" y="3"/>
                  </a:lnTo>
                  <a:lnTo>
                    <a:pt x="217539" y="217533"/>
                  </a:lnTo>
                  <a:lnTo>
                    <a:pt x="217539" y="217533"/>
                  </a:lnTo>
                  <a:close/>
                </a:path>
              </a:pathLst>
            </a:custGeom>
            <a:grpFill/>
            <a:ln w="27192" cap="flat">
              <a:noFill/>
              <a:prstDash val="solid"/>
              <a:miter/>
            </a:ln>
          </p:spPr>
          <p:txBody>
            <a:bodyPr rtlCol="0" anchor="ctr"/>
            <a:lstStyle/>
            <a:p>
              <a:endParaRPr lang="uk-UA"/>
            </a:p>
          </p:txBody>
        </p:sp>
        <p:sp>
          <p:nvSpPr>
            <p:cNvPr id="615" name="Freeform: Shape 614">
              <a:extLst>
                <a:ext uri="{FF2B5EF4-FFF2-40B4-BE49-F238E27FC236}">
                  <a16:creationId xmlns:a16="http://schemas.microsoft.com/office/drawing/2014/main" id="{2D608A7D-B4F0-ED5A-33AB-AC8888F70B24}"/>
                </a:ext>
              </a:extLst>
            </p:cNvPr>
            <p:cNvSpPr/>
            <p:nvPr/>
          </p:nvSpPr>
          <p:spPr>
            <a:xfrm>
              <a:off x="24330194" y="1968909"/>
              <a:ext cx="435077" cy="435077"/>
            </a:xfrm>
            <a:custGeom>
              <a:avLst/>
              <a:gdLst>
                <a:gd name="connsiteX0" fmla="*/ 0 w 435077"/>
                <a:gd name="connsiteY0" fmla="*/ 435077 h 435077"/>
                <a:gd name="connsiteX1" fmla="*/ 217539 w 435077"/>
                <a:gd name="connsiteY1" fmla="*/ 435077 h 435077"/>
                <a:gd name="connsiteX2" fmla="*/ 217539 w 435077"/>
                <a:gd name="connsiteY2" fmla="*/ 217547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28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47 h 435077"/>
                <a:gd name="connsiteX11" fmla="*/ 435077 w 435077"/>
                <a:gd name="connsiteY11" fmla="*/ 435077 h 435077"/>
                <a:gd name="connsiteX12" fmla="*/ 435077 w 435077"/>
                <a:gd name="connsiteY12" fmla="*/ 3 h 435077"/>
                <a:gd name="connsiteX13" fmla="*/ 217539 w 435077"/>
                <a:gd name="connsiteY13" fmla="*/ 3 h 435077"/>
                <a:gd name="connsiteX14" fmla="*/ 435077 w 435077"/>
                <a:gd name="connsiteY14" fmla="*/ 217531 h 435077"/>
                <a:gd name="connsiteX15" fmla="*/ 435077 w 435077"/>
                <a:gd name="connsiteY15" fmla="*/ 3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47"/>
                  </a:lnTo>
                  <a:lnTo>
                    <a:pt x="0" y="435077"/>
                  </a:lnTo>
                  <a:close/>
                  <a:moveTo>
                    <a:pt x="217539" y="0"/>
                  </a:moveTo>
                  <a:lnTo>
                    <a:pt x="0" y="0"/>
                  </a:lnTo>
                  <a:lnTo>
                    <a:pt x="217539" y="217528"/>
                  </a:lnTo>
                  <a:lnTo>
                    <a:pt x="217539" y="0"/>
                  </a:lnTo>
                  <a:close/>
                  <a:moveTo>
                    <a:pt x="435077" y="435077"/>
                  </a:moveTo>
                  <a:lnTo>
                    <a:pt x="217539" y="435077"/>
                  </a:lnTo>
                  <a:lnTo>
                    <a:pt x="435077" y="217547"/>
                  </a:lnTo>
                  <a:lnTo>
                    <a:pt x="435077" y="435077"/>
                  </a:lnTo>
                  <a:close/>
                  <a:moveTo>
                    <a:pt x="435077" y="3"/>
                  </a:moveTo>
                  <a:lnTo>
                    <a:pt x="217539" y="3"/>
                  </a:lnTo>
                  <a:lnTo>
                    <a:pt x="435077" y="217531"/>
                  </a:lnTo>
                  <a:lnTo>
                    <a:pt x="435077" y="3"/>
                  </a:lnTo>
                  <a:close/>
                </a:path>
              </a:pathLst>
            </a:custGeom>
            <a:grpFill/>
            <a:ln w="27192" cap="flat">
              <a:noFill/>
              <a:prstDash val="solid"/>
              <a:miter/>
            </a:ln>
          </p:spPr>
          <p:txBody>
            <a:bodyPr rtlCol="0" anchor="ctr"/>
            <a:lstStyle/>
            <a:p>
              <a:endParaRPr lang="uk-UA"/>
            </a:p>
          </p:txBody>
        </p:sp>
        <p:sp>
          <p:nvSpPr>
            <p:cNvPr id="616" name="Freeform: Shape 615">
              <a:extLst>
                <a:ext uri="{FF2B5EF4-FFF2-40B4-BE49-F238E27FC236}">
                  <a16:creationId xmlns:a16="http://schemas.microsoft.com/office/drawing/2014/main" id="{27FC2AD1-3357-BC4D-9411-CB362ACD6F72}"/>
                </a:ext>
              </a:extLst>
            </p:cNvPr>
            <p:cNvSpPr/>
            <p:nvPr/>
          </p:nvSpPr>
          <p:spPr>
            <a:xfrm>
              <a:off x="83576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617" name="Freeform: Shape 616">
              <a:extLst>
                <a:ext uri="{FF2B5EF4-FFF2-40B4-BE49-F238E27FC236}">
                  <a16:creationId xmlns:a16="http://schemas.microsoft.com/office/drawing/2014/main" id="{80C52DC7-E2BA-BEDF-A1E3-471275E787E9}"/>
                </a:ext>
              </a:extLst>
            </p:cNvPr>
            <p:cNvSpPr/>
            <p:nvPr/>
          </p:nvSpPr>
          <p:spPr>
            <a:xfrm>
              <a:off x="-34398" y="2839064"/>
              <a:ext cx="435090" cy="435077"/>
            </a:xfrm>
            <a:custGeom>
              <a:avLst/>
              <a:gdLst>
                <a:gd name="connsiteX0" fmla="*/ 0 w 435090"/>
                <a:gd name="connsiteY0" fmla="*/ 435077 h 435077"/>
                <a:gd name="connsiteX1" fmla="*/ 0 w 435090"/>
                <a:gd name="connsiteY1" fmla="*/ 0 h 435077"/>
                <a:gd name="connsiteX2" fmla="*/ 217525 w 435090"/>
                <a:gd name="connsiteY2" fmla="*/ 217539 h 435077"/>
                <a:gd name="connsiteX3" fmla="*/ 0 w 435090"/>
                <a:gd name="connsiteY3" fmla="*/ 435077 h 435077"/>
                <a:gd name="connsiteX4" fmla="*/ 217552 w 435090"/>
                <a:gd name="connsiteY4" fmla="*/ 435077 h 435077"/>
                <a:gd name="connsiteX5" fmla="*/ 217552 w 435090"/>
                <a:gd name="connsiteY5" fmla="*/ 0 h 435077"/>
                <a:gd name="connsiteX6" fmla="*/ 435091 w 435090"/>
                <a:gd name="connsiteY6" fmla="*/ 217539 h 435077"/>
                <a:gd name="connsiteX7" fmla="*/ 217552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0" y="435077"/>
                  </a:moveTo>
                  <a:lnTo>
                    <a:pt x="0" y="0"/>
                  </a:lnTo>
                  <a:lnTo>
                    <a:pt x="217525" y="217539"/>
                  </a:lnTo>
                  <a:lnTo>
                    <a:pt x="0" y="435077"/>
                  </a:lnTo>
                  <a:close/>
                  <a:moveTo>
                    <a:pt x="217552" y="435077"/>
                  </a:moveTo>
                  <a:lnTo>
                    <a:pt x="217552" y="0"/>
                  </a:lnTo>
                  <a:lnTo>
                    <a:pt x="435091" y="217539"/>
                  </a:lnTo>
                  <a:lnTo>
                    <a:pt x="217552" y="435077"/>
                  </a:lnTo>
                  <a:close/>
                </a:path>
              </a:pathLst>
            </a:custGeom>
            <a:grpFill/>
            <a:ln w="27192" cap="flat">
              <a:noFill/>
              <a:prstDash val="solid"/>
              <a:miter/>
            </a:ln>
          </p:spPr>
          <p:txBody>
            <a:bodyPr rtlCol="0" anchor="ctr"/>
            <a:lstStyle/>
            <a:p>
              <a:endParaRPr lang="uk-UA"/>
            </a:p>
          </p:txBody>
        </p:sp>
        <p:sp>
          <p:nvSpPr>
            <p:cNvPr id="618" name="Freeform: Shape 617">
              <a:extLst>
                <a:ext uri="{FF2B5EF4-FFF2-40B4-BE49-F238E27FC236}">
                  <a16:creationId xmlns:a16="http://schemas.microsoft.com/office/drawing/2014/main" id="{D2DFAC8A-35E6-A698-DB14-165F6F5288B6}"/>
                </a:ext>
              </a:extLst>
            </p:cNvPr>
            <p:cNvSpPr/>
            <p:nvPr/>
          </p:nvSpPr>
          <p:spPr>
            <a:xfrm>
              <a:off x="1705924" y="283906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694"/>
                    <a:pt x="0" y="0"/>
                  </a:cubicBezTo>
                  <a:lnTo>
                    <a:pt x="217539" y="0"/>
                  </a:lnTo>
                  <a:lnTo>
                    <a:pt x="435077" y="0"/>
                  </a:lnTo>
                  <a:cubicBezTo>
                    <a:pt x="435077" y="57694"/>
                    <a:pt x="412154" y="113038"/>
                    <a:pt x="371366" y="153827"/>
                  </a:cubicBezTo>
                  <a:cubicBezTo>
                    <a:pt x="330577" y="194616"/>
                    <a:pt x="275241" y="217539"/>
                    <a:pt x="217539" y="217539"/>
                  </a:cubicBezTo>
                  <a:cubicBezTo>
                    <a:pt x="159836" y="217539"/>
                    <a:pt x="104527" y="194616"/>
                    <a:pt x="63711" y="153827"/>
                  </a:cubicBezTo>
                  <a:close/>
                  <a:moveTo>
                    <a:pt x="63711" y="281250"/>
                  </a:moveTo>
                  <a:cubicBezTo>
                    <a:pt x="22923" y="322039"/>
                    <a:pt x="0" y="377375"/>
                    <a:pt x="0" y="435077"/>
                  </a:cubicBezTo>
                  <a:lnTo>
                    <a:pt x="217539" y="435077"/>
                  </a:lnTo>
                  <a:lnTo>
                    <a:pt x="435077" y="435077"/>
                  </a:lnTo>
                  <a:cubicBezTo>
                    <a:pt x="435077" y="377375"/>
                    <a:pt x="412154" y="322039"/>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619" name="Freeform: Shape 618">
              <a:extLst>
                <a:ext uri="{FF2B5EF4-FFF2-40B4-BE49-F238E27FC236}">
                  <a16:creationId xmlns:a16="http://schemas.microsoft.com/office/drawing/2014/main" id="{A62F9D5F-6595-02DE-83EB-5430F8A931EA}"/>
                </a:ext>
              </a:extLst>
            </p:cNvPr>
            <p:cNvSpPr/>
            <p:nvPr/>
          </p:nvSpPr>
          <p:spPr>
            <a:xfrm>
              <a:off x="2576106"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620" name="Freeform: Shape 619">
              <a:extLst>
                <a:ext uri="{FF2B5EF4-FFF2-40B4-BE49-F238E27FC236}">
                  <a16:creationId xmlns:a16="http://schemas.microsoft.com/office/drawing/2014/main" id="{901DCABD-319D-A226-B92E-4CC73C0C4729}"/>
                </a:ext>
              </a:extLst>
            </p:cNvPr>
            <p:cNvSpPr/>
            <p:nvPr/>
          </p:nvSpPr>
          <p:spPr>
            <a:xfrm>
              <a:off x="431644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621" name="Freeform: Shape 620">
              <a:extLst>
                <a:ext uri="{FF2B5EF4-FFF2-40B4-BE49-F238E27FC236}">
                  <a16:creationId xmlns:a16="http://schemas.microsoft.com/office/drawing/2014/main" id="{BFCFFB58-349F-2CCC-6DA7-02C1BC21EDE1}"/>
                </a:ext>
              </a:extLst>
            </p:cNvPr>
            <p:cNvSpPr/>
            <p:nvPr/>
          </p:nvSpPr>
          <p:spPr>
            <a:xfrm>
              <a:off x="3446261"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622" name="Freeform: Shape 621">
              <a:extLst>
                <a:ext uri="{FF2B5EF4-FFF2-40B4-BE49-F238E27FC236}">
                  <a16:creationId xmlns:a16="http://schemas.microsoft.com/office/drawing/2014/main" id="{14942195-8566-0430-22BC-A2BB1D6B96A5}"/>
                </a:ext>
              </a:extLst>
            </p:cNvPr>
            <p:cNvSpPr/>
            <p:nvPr/>
          </p:nvSpPr>
          <p:spPr>
            <a:xfrm>
              <a:off x="5186597"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623" name="Freeform: Shape 622">
              <a:extLst>
                <a:ext uri="{FF2B5EF4-FFF2-40B4-BE49-F238E27FC236}">
                  <a16:creationId xmlns:a16="http://schemas.microsoft.com/office/drawing/2014/main" id="{6ABC68CC-D917-CF96-8440-E74CCAD6E270}"/>
                </a:ext>
              </a:extLst>
            </p:cNvPr>
            <p:cNvSpPr/>
            <p:nvPr/>
          </p:nvSpPr>
          <p:spPr>
            <a:xfrm>
              <a:off x="6056752"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624" name="Freeform: Shape 623">
              <a:extLst>
                <a:ext uri="{FF2B5EF4-FFF2-40B4-BE49-F238E27FC236}">
                  <a16:creationId xmlns:a16="http://schemas.microsoft.com/office/drawing/2014/main" id="{71FE1F97-B46B-2621-AB22-F13F4154D377}"/>
                </a:ext>
              </a:extLst>
            </p:cNvPr>
            <p:cNvSpPr/>
            <p:nvPr/>
          </p:nvSpPr>
          <p:spPr>
            <a:xfrm>
              <a:off x="7797089"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1" y="217539"/>
                  </a:lnTo>
                  <a:lnTo>
                    <a:pt x="0" y="435077"/>
                  </a:lnTo>
                  <a:close/>
                </a:path>
              </a:pathLst>
            </a:custGeom>
            <a:grpFill/>
            <a:ln w="27192" cap="flat">
              <a:noFill/>
              <a:prstDash val="solid"/>
              <a:miter/>
            </a:ln>
          </p:spPr>
          <p:txBody>
            <a:bodyPr rtlCol="0" anchor="ctr"/>
            <a:lstStyle/>
            <a:p>
              <a:endParaRPr lang="uk-UA"/>
            </a:p>
          </p:txBody>
        </p:sp>
        <p:sp>
          <p:nvSpPr>
            <p:cNvPr id="625" name="Freeform: Shape 624">
              <a:extLst>
                <a:ext uri="{FF2B5EF4-FFF2-40B4-BE49-F238E27FC236}">
                  <a16:creationId xmlns:a16="http://schemas.microsoft.com/office/drawing/2014/main" id="{5E4FD793-FB49-3570-8BB8-1B70E98A1F5A}"/>
                </a:ext>
              </a:extLst>
            </p:cNvPr>
            <p:cNvSpPr/>
            <p:nvPr/>
          </p:nvSpPr>
          <p:spPr>
            <a:xfrm>
              <a:off x="6926907"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626" name="Freeform: Shape 625">
              <a:extLst>
                <a:ext uri="{FF2B5EF4-FFF2-40B4-BE49-F238E27FC236}">
                  <a16:creationId xmlns:a16="http://schemas.microsoft.com/office/drawing/2014/main" id="{0D01165E-2C4C-FC33-7D47-FC3114C51BBE}"/>
                </a:ext>
              </a:extLst>
            </p:cNvPr>
            <p:cNvSpPr/>
            <p:nvPr/>
          </p:nvSpPr>
          <p:spPr>
            <a:xfrm>
              <a:off x="8667217"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8"/>
                    <a:pt x="0" y="57694"/>
                    <a:pt x="0" y="0"/>
                  </a:cubicBezTo>
                  <a:lnTo>
                    <a:pt x="217539" y="0"/>
                  </a:lnTo>
                  <a:lnTo>
                    <a:pt x="435077" y="0"/>
                  </a:lnTo>
                  <a:cubicBezTo>
                    <a:pt x="435077" y="57694"/>
                    <a:pt x="412182" y="113038"/>
                    <a:pt x="371366" y="153827"/>
                  </a:cubicBezTo>
                  <a:cubicBezTo>
                    <a:pt x="330578" y="194616"/>
                    <a:pt x="275241" y="217539"/>
                    <a:pt x="217539" y="217539"/>
                  </a:cubicBezTo>
                  <a:cubicBezTo>
                    <a:pt x="159864" y="217539"/>
                    <a:pt x="104527" y="194616"/>
                    <a:pt x="63739" y="153827"/>
                  </a:cubicBezTo>
                  <a:close/>
                  <a:moveTo>
                    <a:pt x="63739" y="281250"/>
                  </a:moveTo>
                  <a:cubicBezTo>
                    <a:pt x="22924" y="322039"/>
                    <a:pt x="0" y="377375"/>
                    <a:pt x="0" y="435077"/>
                  </a:cubicBezTo>
                  <a:lnTo>
                    <a:pt x="217539" y="435077"/>
                  </a:lnTo>
                  <a:lnTo>
                    <a:pt x="435077" y="435077"/>
                  </a:lnTo>
                  <a:cubicBezTo>
                    <a:pt x="435077" y="377375"/>
                    <a:pt x="412182" y="322039"/>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627" name="Freeform: Shape 626">
              <a:extLst>
                <a:ext uri="{FF2B5EF4-FFF2-40B4-BE49-F238E27FC236}">
                  <a16:creationId xmlns:a16="http://schemas.microsoft.com/office/drawing/2014/main" id="{02C5E79B-1953-918D-90D4-FC16199DAB04}"/>
                </a:ext>
              </a:extLst>
            </p:cNvPr>
            <p:cNvSpPr/>
            <p:nvPr/>
          </p:nvSpPr>
          <p:spPr>
            <a:xfrm>
              <a:off x="953739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628" name="Freeform: Shape 627">
              <a:extLst>
                <a:ext uri="{FF2B5EF4-FFF2-40B4-BE49-F238E27FC236}">
                  <a16:creationId xmlns:a16="http://schemas.microsoft.com/office/drawing/2014/main" id="{5D674C10-D820-BCAD-B45A-8ACF04E01732}"/>
                </a:ext>
              </a:extLst>
            </p:cNvPr>
            <p:cNvSpPr/>
            <p:nvPr/>
          </p:nvSpPr>
          <p:spPr>
            <a:xfrm>
              <a:off x="1127770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629" name="Freeform: Shape 628">
              <a:extLst>
                <a:ext uri="{FF2B5EF4-FFF2-40B4-BE49-F238E27FC236}">
                  <a16:creationId xmlns:a16="http://schemas.microsoft.com/office/drawing/2014/main" id="{8E5E00A3-3202-0FE6-5FD1-98BAB8CAA443}"/>
                </a:ext>
              </a:extLst>
            </p:cNvPr>
            <p:cNvSpPr/>
            <p:nvPr/>
          </p:nvSpPr>
          <p:spPr>
            <a:xfrm>
              <a:off x="1040755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630" name="Freeform: Shape 629">
              <a:extLst>
                <a:ext uri="{FF2B5EF4-FFF2-40B4-BE49-F238E27FC236}">
                  <a16:creationId xmlns:a16="http://schemas.microsoft.com/office/drawing/2014/main" id="{2CB10AF1-E671-2076-70D9-E19C416B611D}"/>
                </a:ext>
              </a:extLst>
            </p:cNvPr>
            <p:cNvSpPr/>
            <p:nvPr/>
          </p:nvSpPr>
          <p:spPr>
            <a:xfrm>
              <a:off x="12147864" y="2839064"/>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8"/>
                    <a:pt x="0" y="57694"/>
                    <a:pt x="0" y="0"/>
                  </a:cubicBezTo>
                  <a:lnTo>
                    <a:pt x="217539" y="0"/>
                  </a:lnTo>
                  <a:lnTo>
                    <a:pt x="435077" y="0"/>
                  </a:lnTo>
                  <a:cubicBezTo>
                    <a:pt x="435077" y="57694"/>
                    <a:pt x="412180" y="113038"/>
                    <a:pt x="371365" y="153827"/>
                  </a:cubicBezTo>
                  <a:cubicBezTo>
                    <a:pt x="330577" y="194616"/>
                    <a:pt x="275239" y="217539"/>
                    <a:pt x="217539" y="217539"/>
                  </a:cubicBezTo>
                  <a:cubicBezTo>
                    <a:pt x="159863" y="217539"/>
                    <a:pt x="104527" y="194616"/>
                    <a:pt x="63739" y="153827"/>
                  </a:cubicBezTo>
                  <a:close/>
                  <a:moveTo>
                    <a:pt x="63739" y="281250"/>
                  </a:moveTo>
                  <a:cubicBezTo>
                    <a:pt x="22922" y="322039"/>
                    <a:pt x="0" y="377375"/>
                    <a:pt x="0" y="435077"/>
                  </a:cubicBezTo>
                  <a:lnTo>
                    <a:pt x="217539" y="435077"/>
                  </a:lnTo>
                  <a:lnTo>
                    <a:pt x="435077" y="435077"/>
                  </a:lnTo>
                  <a:cubicBezTo>
                    <a:pt x="435077" y="377375"/>
                    <a:pt x="412180" y="322039"/>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631" name="Freeform: Shape 630">
              <a:extLst>
                <a:ext uri="{FF2B5EF4-FFF2-40B4-BE49-F238E27FC236}">
                  <a16:creationId xmlns:a16="http://schemas.microsoft.com/office/drawing/2014/main" id="{E839A21C-ED41-7F88-27BA-4FBE066A3481}"/>
                </a:ext>
              </a:extLst>
            </p:cNvPr>
            <p:cNvSpPr/>
            <p:nvPr/>
          </p:nvSpPr>
          <p:spPr>
            <a:xfrm>
              <a:off x="1301804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632" name="Freeform: Shape 631">
              <a:extLst>
                <a:ext uri="{FF2B5EF4-FFF2-40B4-BE49-F238E27FC236}">
                  <a16:creationId xmlns:a16="http://schemas.microsoft.com/office/drawing/2014/main" id="{DD1B7FA0-3749-7953-F2B2-35567C83A651}"/>
                </a:ext>
              </a:extLst>
            </p:cNvPr>
            <p:cNvSpPr/>
            <p:nvPr/>
          </p:nvSpPr>
          <p:spPr>
            <a:xfrm>
              <a:off x="14758382" y="283906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633" name="Freeform: Shape 632">
              <a:extLst>
                <a:ext uri="{FF2B5EF4-FFF2-40B4-BE49-F238E27FC236}">
                  <a16:creationId xmlns:a16="http://schemas.microsoft.com/office/drawing/2014/main" id="{D9E50AF1-259B-9541-6658-B277D782145D}"/>
                </a:ext>
              </a:extLst>
            </p:cNvPr>
            <p:cNvSpPr/>
            <p:nvPr/>
          </p:nvSpPr>
          <p:spPr>
            <a:xfrm>
              <a:off x="13888200" y="2839064"/>
              <a:ext cx="435103" cy="435077"/>
            </a:xfrm>
            <a:custGeom>
              <a:avLst/>
              <a:gdLst>
                <a:gd name="connsiteX0" fmla="*/ 0 w 435103"/>
                <a:gd name="connsiteY0" fmla="*/ 435077 h 435077"/>
                <a:gd name="connsiteX1" fmla="*/ 0 w 435103"/>
                <a:gd name="connsiteY1" fmla="*/ 0 h 435077"/>
                <a:gd name="connsiteX2" fmla="*/ 217539 w 435103"/>
                <a:gd name="connsiteY2" fmla="*/ 217539 h 435077"/>
                <a:gd name="connsiteX3" fmla="*/ 0 w 435103"/>
                <a:gd name="connsiteY3" fmla="*/ 435077 h 435077"/>
                <a:gd name="connsiteX4" fmla="*/ 217565 w 435103"/>
                <a:gd name="connsiteY4" fmla="*/ 435077 h 435077"/>
                <a:gd name="connsiteX5" fmla="*/ 217565 w 435103"/>
                <a:gd name="connsiteY5" fmla="*/ 0 h 435077"/>
                <a:gd name="connsiteX6" fmla="*/ 435104 w 435103"/>
                <a:gd name="connsiteY6" fmla="*/ 217539 h 435077"/>
                <a:gd name="connsiteX7" fmla="*/ 217565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0" y="435077"/>
                  </a:moveTo>
                  <a:lnTo>
                    <a:pt x="0" y="0"/>
                  </a:lnTo>
                  <a:lnTo>
                    <a:pt x="217539" y="217539"/>
                  </a:lnTo>
                  <a:lnTo>
                    <a:pt x="0" y="435077"/>
                  </a:lnTo>
                  <a:close/>
                  <a:moveTo>
                    <a:pt x="217565" y="435077"/>
                  </a:moveTo>
                  <a:lnTo>
                    <a:pt x="217565" y="0"/>
                  </a:lnTo>
                  <a:lnTo>
                    <a:pt x="435104" y="217539"/>
                  </a:lnTo>
                  <a:lnTo>
                    <a:pt x="217565" y="435077"/>
                  </a:lnTo>
                  <a:close/>
                </a:path>
              </a:pathLst>
            </a:custGeom>
            <a:grpFill/>
            <a:ln w="27192" cap="flat">
              <a:noFill/>
              <a:prstDash val="solid"/>
              <a:miter/>
            </a:ln>
          </p:spPr>
          <p:txBody>
            <a:bodyPr rtlCol="0" anchor="ctr"/>
            <a:lstStyle/>
            <a:p>
              <a:endParaRPr lang="uk-UA"/>
            </a:p>
          </p:txBody>
        </p:sp>
        <p:sp>
          <p:nvSpPr>
            <p:cNvPr id="634" name="Freeform: Shape 633">
              <a:extLst>
                <a:ext uri="{FF2B5EF4-FFF2-40B4-BE49-F238E27FC236}">
                  <a16:creationId xmlns:a16="http://schemas.microsoft.com/office/drawing/2014/main" id="{862AF28F-1907-6191-326F-5A416C791892}"/>
                </a:ext>
              </a:extLst>
            </p:cNvPr>
            <p:cNvSpPr/>
            <p:nvPr/>
          </p:nvSpPr>
          <p:spPr>
            <a:xfrm>
              <a:off x="1562853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65" y="217539"/>
                    <a:pt x="104527"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635" name="Freeform: Shape 634">
              <a:extLst>
                <a:ext uri="{FF2B5EF4-FFF2-40B4-BE49-F238E27FC236}">
                  <a16:creationId xmlns:a16="http://schemas.microsoft.com/office/drawing/2014/main" id="{503DCA9D-4B2E-E8D3-3638-D57B85EAE0D0}"/>
                </a:ext>
              </a:extLst>
            </p:cNvPr>
            <p:cNvSpPr/>
            <p:nvPr/>
          </p:nvSpPr>
          <p:spPr>
            <a:xfrm>
              <a:off x="16498719"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636" name="Freeform: Shape 635">
              <a:extLst>
                <a:ext uri="{FF2B5EF4-FFF2-40B4-BE49-F238E27FC236}">
                  <a16:creationId xmlns:a16="http://schemas.microsoft.com/office/drawing/2014/main" id="{11E54C70-F269-1327-82E6-C8E7610DE9B6}"/>
                </a:ext>
              </a:extLst>
            </p:cNvPr>
            <p:cNvSpPr/>
            <p:nvPr/>
          </p:nvSpPr>
          <p:spPr>
            <a:xfrm>
              <a:off x="18239029" y="2839064"/>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3"/>
                  </a:lnTo>
                  <a:lnTo>
                    <a:pt x="217539" y="217539"/>
                  </a:lnTo>
                  <a:lnTo>
                    <a:pt x="0" y="435077"/>
                  </a:lnTo>
                  <a:close/>
                </a:path>
              </a:pathLst>
            </a:custGeom>
            <a:grpFill/>
            <a:ln w="27192" cap="flat">
              <a:noFill/>
              <a:prstDash val="solid"/>
              <a:miter/>
            </a:ln>
          </p:spPr>
          <p:txBody>
            <a:bodyPr rtlCol="0" anchor="ctr"/>
            <a:lstStyle/>
            <a:p>
              <a:endParaRPr lang="uk-UA"/>
            </a:p>
          </p:txBody>
        </p:sp>
        <p:sp>
          <p:nvSpPr>
            <p:cNvPr id="637" name="Freeform: Shape 636">
              <a:extLst>
                <a:ext uri="{FF2B5EF4-FFF2-40B4-BE49-F238E27FC236}">
                  <a16:creationId xmlns:a16="http://schemas.microsoft.com/office/drawing/2014/main" id="{C705BA17-BA9B-1E74-CEEC-C00A1E2C6FD5}"/>
                </a:ext>
              </a:extLst>
            </p:cNvPr>
            <p:cNvSpPr/>
            <p:nvPr/>
          </p:nvSpPr>
          <p:spPr>
            <a:xfrm>
              <a:off x="1736887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638" name="Freeform: Shape 637">
              <a:extLst>
                <a:ext uri="{FF2B5EF4-FFF2-40B4-BE49-F238E27FC236}">
                  <a16:creationId xmlns:a16="http://schemas.microsoft.com/office/drawing/2014/main" id="{ECFC1DB1-5F0E-A01F-F96F-1DCB7B0F61C1}"/>
                </a:ext>
              </a:extLst>
            </p:cNvPr>
            <p:cNvSpPr/>
            <p:nvPr/>
          </p:nvSpPr>
          <p:spPr>
            <a:xfrm>
              <a:off x="19109210"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694"/>
                    <a:pt x="0" y="0"/>
                  </a:cubicBezTo>
                  <a:lnTo>
                    <a:pt x="217539" y="0"/>
                  </a:lnTo>
                  <a:lnTo>
                    <a:pt x="435077" y="0"/>
                  </a:lnTo>
                  <a:cubicBezTo>
                    <a:pt x="435077" y="57694"/>
                    <a:pt x="412154" y="113038"/>
                    <a:pt x="371339" y="153827"/>
                  </a:cubicBezTo>
                  <a:cubicBezTo>
                    <a:pt x="330550" y="194616"/>
                    <a:pt x="275215" y="217539"/>
                    <a:pt x="217539" y="217539"/>
                  </a:cubicBezTo>
                  <a:cubicBezTo>
                    <a:pt x="159836" y="217539"/>
                    <a:pt x="104501" y="194616"/>
                    <a:pt x="63712" y="153827"/>
                  </a:cubicBezTo>
                  <a:close/>
                  <a:moveTo>
                    <a:pt x="63712" y="281250"/>
                  </a:moveTo>
                  <a:cubicBezTo>
                    <a:pt x="22895" y="322039"/>
                    <a:pt x="0" y="377375"/>
                    <a:pt x="0" y="435077"/>
                  </a:cubicBezTo>
                  <a:lnTo>
                    <a:pt x="217539" y="435077"/>
                  </a:lnTo>
                  <a:lnTo>
                    <a:pt x="435077" y="435077"/>
                  </a:lnTo>
                  <a:cubicBezTo>
                    <a:pt x="435077" y="377375"/>
                    <a:pt x="412154" y="322039"/>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639" name="Freeform: Shape 638">
              <a:extLst>
                <a:ext uri="{FF2B5EF4-FFF2-40B4-BE49-F238E27FC236}">
                  <a16:creationId xmlns:a16="http://schemas.microsoft.com/office/drawing/2014/main" id="{562BE938-E8EE-69C1-E413-60544AACE964}"/>
                </a:ext>
              </a:extLst>
            </p:cNvPr>
            <p:cNvSpPr/>
            <p:nvPr/>
          </p:nvSpPr>
          <p:spPr>
            <a:xfrm>
              <a:off x="19979365" y="2839064"/>
              <a:ext cx="435077" cy="435077"/>
            </a:xfrm>
            <a:custGeom>
              <a:avLst/>
              <a:gdLst>
                <a:gd name="connsiteX0" fmla="*/ 435077 w 435077"/>
                <a:gd name="connsiteY0" fmla="*/ 435077 h 435077"/>
                <a:gd name="connsiteX1" fmla="*/ 435077 w 435077"/>
                <a:gd name="connsiteY1" fmla="*/ 217539 h 435077"/>
                <a:gd name="connsiteX2" fmla="*/ 435077 w 435077"/>
                <a:gd name="connsiteY2" fmla="*/ 14 h 435077"/>
                <a:gd name="connsiteX3" fmla="*/ 217539 w 435077"/>
                <a:gd name="connsiteY3" fmla="*/ 14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14"/>
                  </a:lnTo>
                  <a:lnTo>
                    <a:pt x="217539" y="14"/>
                  </a:lnTo>
                  <a:lnTo>
                    <a:pt x="435077" y="217539"/>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640" name="Freeform: Shape 639">
              <a:extLst>
                <a:ext uri="{FF2B5EF4-FFF2-40B4-BE49-F238E27FC236}">
                  <a16:creationId xmlns:a16="http://schemas.microsoft.com/office/drawing/2014/main" id="{63E5E84A-5F84-A6A3-B0B8-3B161E1B0825}"/>
                </a:ext>
              </a:extLst>
            </p:cNvPr>
            <p:cNvSpPr/>
            <p:nvPr/>
          </p:nvSpPr>
          <p:spPr>
            <a:xfrm>
              <a:off x="21719702" y="283906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3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3"/>
                  </a:lnTo>
                  <a:lnTo>
                    <a:pt x="217512" y="217539"/>
                  </a:lnTo>
                  <a:lnTo>
                    <a:pt x="0" y="435077"/>
                  </a:lnTo>
                  <a:close/>
                </a:path>
              </a:pathLst>
            </a:custGeom>
            <a:grpFill/>
            <a:ln w="27192" cap="flat">
              <a:noFill/>
              <a:prstDash val="solid"/>
              <a:miter/>
            </a:ln>
          </p:spPr>
          <p:txBody>
            <a:bodyPr rtlCol="0" anchor="ctr"/>
            <a:lstStyle/>
            <a:p>
              <a:endParaRPr lang="uk-UA"/>
            </a:p>
          </p:txBody>
        </p:sp>
        <p:sp>
          <p:nvSpPr>
            <p:cNvPr id="641" name="Freeform: Shape 640">
              <a:extLst>
                <a:ext uri="{FF2B5EF4-FFF2-40B4-BE49-F238E27FC236}">
                  <a16:creationId xmlns:a16="http://schemas.microsoft.com/office/drawing/2014/main" id="{568E5BE3-6C07-F156-E2D0-DEA00629BDC0}"/>
                </a:ext>
              </a:extLst>
            </p:cNvPr>
            <p:cNvSpPr/>
            <p:nvPr/>
          </p:nvSpPr>
          <p:spPr>
            <a:xfrm>
              <a:off x="20849520"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39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65" y="435077"/>
                  </a:moveTo>
                  <a:lnTo>
                    <a:pt x="217565" y="0"/>
                  </a:lnTo>
                  <a:lnTo>
                    <a:pt x="435077" y="217539"/>
                  </a:lnTo>
                  <a:lnTo>
                    <a:pt x="217565" y="435077"/>
                  </a:lnTo>
                  <a:close/>
                </a:path>
              </a:pathLst>
            </a:custGeom>
            <a:grpFill/>
            <a:ln w="27192" cap="flat">
              <a:noFill/>
              <a:prstDash val="solid"/>
              <a:miter/>
            </a:ln>
          </p:spPr>
          <p:txBody>
            <a:bodyPr rtlCol="0" anchor="ctr"/>
            <a:lstStyle/>
            <a:p>
              <a:endParaRPr lang="uk-UA"/>
            </a:p>
          </p:txBody>
        </p:sp>
        <p:sp>
          <p:nvSpPr>
            <p:cNvPr id="642" name="Freeform: Shape 641">
              <a:extLst>
                <a:ext uri="{FF2B5EF4-FFF2-40B4-BE49-F238E27FC236}">
                  <a16:creationId xmlns:a16="http://schemas.microsoft.com/office/drawing/2014/main" id="{D857006F-CF85-8B0F-60C2-DABCBCC3BF30}"/>
                </a:ext>
              </a:extLst>
            </p:cNvPr>
            <p:cNvSpPr/>
            <p:nvPr/>
          </p:nvSpPr>
          <p:spPr>
            <a:xfrm>
              <a:off x="22589856" y="283906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694"/>
                    <a:pt x="0" y="0"/>
                  </a:cubicBezTo>
                  <a:lnTo>
                    <a:pt x="217539" y="0"/>
                  </a:lnTo>
                  <a:lnTo>
                    <a:pt x="435077" y="0"/>
                  </a:lnTo>
                  <a:cubicBezTo>
                    <a:pt x="435077" y="57694"/>
                    <a:pt x="412155" y="113038"/>
                    <a:pt x="371367" y="153827"/>
                  </a:cubicBezTo>
                  <a:cubicBezTo>
                    <a:pt x="330578" y="194616"/>
                    <a:pt x="275241" y="217539"/>
                    <a:pt x="217539" y="217539"/>
                  </a:cubicBezTo>
                  <a:cubicBezTo>
                    <a:pt x="159838" y="217539"/>
                    <a:pt x="104529" y="194616"/>
                    <a:pt x="63712" y="153827"/>
                  </a:cubicBezTo>
                  <a:close/>
                  <a:moveTo>
                    <a:pt x="63712" y="281250"/>
                  </a:moveTo>
                  <a:cubicBezTo>
                    <a:pt x="22924" y="322039"/>
                    <a:pt x="0" y="377375"/>
                    <a:pt x="0" y="435077"/>
                  </a:cubicBezTo>
                  <a:lnTo>
                    <a:pt x="217539" y="435077"/>
                  </a:lnTo>
                  <a:lnTo>
                    <a:pt x="435077" y="435077"/>
                  </a:lnTo>
                  <a:cubicBezTo>
                    <a:pt x="435077" y="377375"/>
                    <a:pt x="412155" y="322039"/>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643" name="Freeform: Shape 642">
              <a:extLst>
                <a:ext uri="{FF2B5EF4-FFF2-40B4-BE49-F238E27FC236}">
                  <a16:creationId xmlns:a16="http://schemas.microsoft.com/office/drawing/2014/main" id="{77922B51-42E6-272D-2E86-CAD7B98D7C4F}"/>
                </a:ext>
              </a:extLst>
            </p:cNvPr>
            <p:cNvSpPr/>
            <p:nvPr/>
          </p:nvSpPr>
          <p:spPr>
            <a:xfrm>
              <a:off x="23460011" y="2839064"/>
              <a:ext cx="435105" cy="435077"/>
            </a:xfrm>
            <a:custGeom>
              <a:avLst/>
              <a:gdLst>
                <a:gd name="connsiteX0" fmla="*/ 435106 w 435105"/>
                <a:gd name="connsiteY0" fmla="*/ 435077 h 435077"/>
                <a:gd name="connsiteX1" fmla="*/ 435106 w 435105"/>
                <a:gd name="connsiteY1" fmla="*/ 217539 h 435077"/>
                <a:gd name="connsiteX2" fmla="*/ 435106 w 435105"/>
                <a:gd name="connsiteY2" fmla="*/ 14 h 435077"/>
                <a:gd name="connsiteX3" fmla="*/ 217567 w 435105"/>
                <a:gd name="connsiteY3" fmla="*/ 14 h 435077"/>
                <a:gd name="connsiteX4" fmla="*/ 435106 w 435105"/>
                <a:gd name="connsiteY4" fmla="*/ 217539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39"/>
                  </a:lnTo>
                  <a:lnTo>
                    <a:pt x="435106" y="14"/>
                  </a:lnTo>
                  <a:lnTo>
                    <a:pt x="217567" y="14"/>
                  </a:lnTo>
                  <a:lnTo>
                    <a:pt x="435106" y="217539"/>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644" name="Freeform: Shape 643">
              <a:extLst>
                <a:ext uri="{FF2B5EF4-FFF2-40B4-BE49-F238E27FC236}">
                  <a16:creationId xmlns:a16="http://schemas.microsoft.com/office/drawing/2014/main" id="{0936B598-E4F5-E701-FD38-F718027553BD}"/>
                </a:ext>
              </a:extLst>
            </p:cNvPr>
            <p:cNvSpPr/>
            <p:nvPr/>
          </p:nvSpPr>
          <p:spPr>
            <a:xfrm>
              <a:off x="24330194" y="2839064"/>
              <a:ext cx="435077" cy="435077"/>
            </a:xfrm>
            <a:custGeom>
              <a:avLst/>
              <a:gdLst>
                <a:gd name="connsiteX0" fmla="*/ 0 w 435077"/>
                <a:gd name="connsiteY0" fmla="*/ 435077 h 435077"/>
                <a:gd name="connsiteX1" fmla="*/ 0 w 435077"/>
                <a:gd name="connsiteY1" fmla="*/ 0 h 435077"/>
                <a:gd name="connsiteX2" fmla="*/ 217539 w 435077"/>
                <a:gd name="connsiteY2" fmla="*/ 217539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39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39"/>
                  </a:lnTo>
                  <a:lnTo>
                    <a:pt x="0" y="435077"/>
                  </a:lnTo>
                  <a:close/>
                  <a:moveTo>
                    <a:pt x="217539" y="435077"/>
                  </a:moveTo>
                  <a:lnTo>
                    <a:pt x="217539" y="0"/>
                  </a:lnTo>
                  <a:lnTo>
                    <a:pt x="435077" y="217539"/>
                  </a:lnTo>
                  <a:lnTo>
                    <a:pt x="217539" y="435077"/>
                  </a:lnTo>
                  <a:close/>
                </a:path>
              </a:pathLst>
            </a:custGeom>
            <a:grpFill/>
            <a:ln w="27192" cap="flat">
              <a:noFill/>
              <a:prstDash val="solid"/>
              <a:miter/>
            </a:ln>
          </p:spPr>
          <p:txBody>
            <a:bodyPr rtlCol="0" anchor="ctr"/>
            <a:lstStyle/>
            <a:p>
              <a:endParaRPr lang="uk-UA"/>
            </a:p>
          </p:txBody>
        </p:sp>
        <p:sp>
          <p:nvSpPr>
            <p:cNvPr id="645" name="Freeform: Shape 644">
              <a:extLst>
                <a:ext uri="{FF2B5EF4-FFF2-40B4-BE49-F238E27FC236}">
                  <a16:creationId xmlns:a16="http://schemas.microsoft.com/office/drawing/2014/main" id="{0225C001-A143-AF2B-BC95-516FE2935A3E}"/>
                </a:ext>
              </a:extLst>
            </p:cNvPr>
            <p:cNvSpPr/>
            <p:nvPr/>
          </p:nvSpPr>
          <p:spPr>
            <a:xfrm>
              <a:off x="835769" y="3709219"/>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646" name="Freeform: Shape 645">
              <a:extLst>
                <a:ext uri="{FF2B5EF4-FFF2-40B4-BE49-F238E27FC236}">
                  <a16:creationId xmlns:a16="http://schemas.microsoft.com/office/drawing/2014/main" id="{732B3898-D3A1-1D16-ACA4-8A205BB4EA4B}"/>
                </a:ext>
              </a:extLst>
            </p:cNvPr>
            <p:cNvSpPr/>
            <p:nvPr/>
          </p:nvSpPr>
          <p:spPr>
            <a:xfrm>
              <a:off x="-34398" y="3709219"/>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39 h 435077"/>
                <a:gd name="connsiteX8" fmla="*/ 435064 w 435063"/>
                <a:gd name="connsiteY8" fmla="*/ 217539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0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39"/>
                  </a:lnTo>
                  <a:lnTo>
                    <a:pt x="435064" y="217539"/>
                  </a:lnTo>
                  <a:lnTo>
                    <a:pt x="435064" y="217539"/>
                  </a:lnTo>
                  <a:lnTo>
                    <a:pt x="435064" y="217539"/>
                  </a:lnTo>
                  <a:lnTo>
                    <a:pt x="435064" y="217539"/>
                  </a:lnTo>
                  <a:lnTo>
                    <a:pt x="217525" y="0"/>
                  </a:lnTo>
                  <a:lnTo>
                    <a:pt x="217525" y="217539"/>
                  </a:lnTo>
                  <a:lnTo>
                    <a:pt x="217525" y="217539"/>
                  </a:lnTo>
                  <a:close/>
                </a:path>
              </a:pathLst>
            </a:custGeom>
            <a:grpFill/>
            <a:ln w="27192" cap="flat">
              <a:noFill/>
              <a:prstDash val="solid"/>
              <a:miter/>
            </a:ln>
          </p:spPr>
          <p:txBody>
            <a:bodyPr rtlCol="0" anchor="ctr"/>
            <a:lstStyle/>
            <a:p>
              <a:endParaRPr lang="uk-UA"/>
            </a:p>
          </p:txBody>
        </p:sp>
        <p:sp>
          <p:nvSpPr>
            <p:cNvPr id="647" name="Freeform: Shape 646">
              <a:extLst>
                <a:ext uri="{FF2B5EF4-FFF2-40B4-BE49-F238E27FC236}">
                  <a16:creationId xmlns:a16="http://schemas.microsoft.com/office/drawing/2014/main" id="{5A6F9E6D-BB85-174D-F6A3-38627FA948EB}"/>
                </a:ext>
              </a:extLst>
            </p:cNvPr>
            <p:cNvSpPr/>
            <p:nvPr/>
          </p:nvSpPr>
          <p:spPr>
            <a:xfrm>
              <a:off x="1705924" y="3709219"/>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648" name="Freeform: Shape 647">
              <a:extLst>
                <a:ext uri="{FF2B5EF4-FFF2-40B4-BE49-F238E27FC236}">
                  <a16:creationId xmlns:a16="http://schemas.microsoft.com/office/drawing/2014/main" id="{A85ADE95-8E91-8CC2-DE2D-21DF455BE919}"/>
                </a:ext>
              </a:extLst>
            </p:cNvPr>
            <p:cNvSpPr/>
            <p:nvPr/>
          </p:nvSpPr>
          <p:spPr>
            <a:xfrm>
              <a:off x="2576106"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4" y="104500"/>
                    <a:pt x="435077" y="159837"/>
                    <a:pt x="435077" y="217539"/>
                  </a:cubicBezTo>
                  <a:lnTo>
                    <a:pt x="218925" y="217539"/>
                  </a:lnTo>
                  <a:cubicBezTo>
                    <a:pt x="276138" y="217892"/>
                    <a:pt x="330904" y="240788"/>
                    <a:pt x="371366" y="281250"/>
                  </a:cubicBezTo>
                  <a:cubicBezTo>
                    <a:pt x="412154" y="322039"/>
                    <a:pt x="435077" y="377375"/>
                    <a:pt x="435077" y="435077"/>
                  </a:cubicBezTo>
                  <a:lnTo>
                    <a:pt x="217539" y="435077"/>
                  </a:lnTo>
                  <a:lnTo>
                    <a:pt x="0" y="435077"/>
                  </a:lnTo>
                  <a:cubicBezTo>
                    <a:pt x="0" y="377375"/>
                    <a:pt x="22923" y="322039"/>
                    <a:pt x="63712" y="281250"/>
                  </a:cubicBezTo>
                  <a:cubicBezTo>
                    <a:pt x="104174" y="240788"/>
                    <a:pt x="158939" y="217892"/>
                    <a:pt x="216125" y="217539"/>
                  </a:cubicBezTo>
                  <a:lnTo>
                    <a:pt x="0" y="217539"/>
                  </a:lnTo>
                  <a:cubicBezTo>
                    <a:pt x="0" y="159837"/>
                    <a:pt x="22923" y="104500"/>
                    <a:pt x="63712" y="63712"/>
                  </a:cubicBezTo>
                  <a:cubicBezTo>
                    <a:pt x="104500" y="22923"/>
                    <a:pt x="159837"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649" name="Freeform: Shape 648">
              <a:extLst>
                <a:ext uri="{FF2B5EF4-FFF2-40B4-BE49-F238E27FC236}">
                  <a16:creationId xmlns:a16="http://schemas.microsoft.com/office/drawing/2014/main" id="{639C6C8D-82DA-D307-650B-956B18A7DEA5}"/>
                </a:ext>
              </a:extLst>
            </p:cNvPr>
            <p:cNvSpPr/>
            <p:nvPr/>
          </p:nvSpPr>
          <p:spPr>
            <a:xfrm>
              <a:off x="4316442" y="3709219"/>
              <a:ext cx="435050" cy="435077"/>
            </a:xfrm>
            <a:custGeom>
              <a:avLst/>
              <a:gdLst>
                <a:gd name="connsiteX0" fmla="*/ 0 w 435050"/>
                <a:gd name="connsiteY0" fmla="*/ 435077 h 435077"/>
                <a:gd name="connsiteX1" fmla="*/ 217512 w 435050"/>
                <a:gd name="connsiteY1" fmla="*/ 435077 h 435077"/>
                <a:gd name="connsiteX2" fmla="*/ 217512 w 435050"/>
                <a:gd name="connsiteY2" fmla="*/ 217539 h 435077"/>
                <a:gd name="connsiteX3" fmla="*/ 0 w 435050"/>
                <a:gd name="connsiteY3" fmla="*/ 435077 h 435077"/>
                <a:gd name="connsiteX4" fmla="*/ 217512 w 435050"/>
                <a:gd name="connsiteY4" fmla="*/ 0 h 435077"/>
                <a:gd name="connsiteX5" fmla="*/ 0 w 435050"/>
                <a:gd name="connsiteY5" fmla="*/ 0 h 435077"/>
                <a:gd name="connsiteX6" fmla="*/ 217512 w 435050"/>
                <a:gd name="connsiteY6" fmla="*/ 217539 h 435077"/>
                <a:gd name="connsiteX7" fmla="*/ 217512 w 435050"/>
                <a:gd name="connsiteY7" fmla="*/ 0 h 435077"/>
                <a:gd name="connsiteX8" fmla="*/ 435051 w 435050"/>
                <a:gd name="connsiteY8" fmla="*/ 435077 h 435077"/>
                <a:gd name="connsiteX9" fmla="*/ 217539 w 435050"/>
                <a:gd name="connsiteY9" fmla="*/ 435077 h 435077"/>
                <a:gd name="connsiteX10" fmla="*/ 435051 w 435050"/>
                <a:gd name="connsiteY10" fmla="*/ 217539 h 435077"/>
                <a:gd name="connsiteX11" fmla="*/ 435051 w 435050"/>
                <a:gd name="connsiteY11" fmla="*/ 435077 h 435077"/>
                <a:gd name="connsiteX12" fmla="*/ 435051 w 435050"/>
                <a:gd name="connsiteY12" fmla="*/ 0 h 435077"/>
                <a:gd name="connsiteX13" fmla="*/ 217539 w 435050"/>
                <a:gd name="connsiteY13" fmla="*/ 0 h 435077"/>
                <a:gd name="connsiteX14" fmla="*/ 435051 w 435050"/>
                <a:gd name="connsiteY14" fmla="*/ 217539 h 435077"/>
                <a:gd name="connsiteX15" fmla="*/ 435051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2" y="435077"/>
                  </a:lnTo>
                  <a:lnTo>
                    <a:pt x="217512" y="217539"/>
                  </a:lnTo>
                  <a:lnTo>
                    <a:pt x="0" y="435077"/>
                  </a:lnTo>
                  <a:close/>
                  <a:moveTo>
                    <a:pt x="217512" y="0"/>
                  </a:moveTo>
                  <a:lnTo>
                    <a:pt x="0" y="0"/>
                  </a:lnTo>
                  <a:lnTo>
                    <a:pt x="217512" y="217539"/>
                  </a:lnTo>
                  <a:lnTo>
                    <a:pt x="217512" y="0"/>
                  </a:lnTo>
                  <a:close/>
                  <a:moveTo>
                    <a:pt x="435051" y="435077"/>
                  </a:moveTo>
                  <a:lnTo>
                    <a:pt x="217539" y="435077"/>
                  </a:lnTo>
                  <a:lnTo>
                    <a:pt x="435051" y="217539"/>
                  </a:lnTo>
                  <a:lnTo>
                    <a:pt x="435051" y="435077"/>
                  </a:lnTo>
                  <a:close/>
                  <a:moveTo>
                    <a:pt x="435051" y="0"/>
                  </a:moveTo>
                  <a:lnTo>
                    <a:pt x="217539" y="0"/>
                  </a:lnTo>
                  <a:lnTo>
                    <a:pt x="435051" y="217539"/>
                  </a:lnTo>
                  <a:lnTo>
                    <a:pt x="435051" y="0"/>
                  </a:lnTo>
                  <a:close/>
                </a:path>
              </a:pathLst>
            </a:custGeom>
            <a:grpFill/>
            <a:ln w="27192" cap="flat">
              <a:noFill/>
              <a:prstDash val="solid"/>
              <a:miter/>
            </a:ln>
          </p:spPr>
          <p:txBody>
            <a:bodyPr rtlCol="0" anchor="ctr"/>
            <a:lstStyle/>
            <a:p>
              <a:endParaRPr lang="uk-UA"/>
            </a:p>
          </p:txBody>
        </p:sp>
        <p:sp>
          <p:nvSpPr>
            <p:cNvPr id="650" name="Freeform: Shape 649">
              <a:extLst>
                <a:ext uri="{FF2B5EF4-FFF2-40B4-BE49-F238E27FC236}">
                  <a16:creationId xmlns:a16="http://schemas.microsoft.com/office/drawing/2014/main" id="{7B53CE89-1413-61F4-5B1A-10CA51483A26}"/>
                </a:ext>
              </a:extLst>
            </p:cNvPr>
            <p:cNvSpPr/>
            <p:nvPr/>
          </p:nvSpPr>
          <p:spPr>
            <a:xfrm>
              <a:off x="3446261"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651" name="Freeform: Shape 650">
              <a:extLst>
                <a:ext uri="{FF2B5EF4-FFF2-40B4-BE49-F238E27FC236}">
                  <a16:creationId xmlns:a16="http://schemas.microsoft.com/office/drawing/2014/main" id="{A8B93350-B8FD-BFEA-BDD4-AD1F78CE28AF}"/>
                </a:ext>
              </a:extLst>
            </p:cNvPr>
            <p:cNvSpPr/>
            <p:nvPr/>
          </p:nvSpPr>
          <p:spPr>
            <a:xfrm>
              <a:off x="5186597" y="3709219"/>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652" name="Freeform: Shape 651">
              <a:extLst>
                <a:ext uri="{FF2B5EF4-FFF2-40B4-BE49-F238E27FC236}">
                  <a16:creationId xmlns:a16="http://schemas.microsoft.com/office/drawing/2014/main" id="{5DB266F8-AD9D-CA44-76F9-F69DC8366FC3}"/>
                </a:ext>
              </a:extLst>
            </p:cNvPr>
            <p:cNvSpPr/>
            <p:nvPr/>
          </p:nvSpPr>
          <p:spPr>
            <a:xfrm>
              <a:off x="6056752" y="3709219"/>
              <a:ext cx="435077" cy="435077"/>
            </a:xfrm>
            <a:custGeom>
              <a:avLst/>
              <a:gdLst>
                <a:gd name="connsiteX0" fmla="*/ 371366 w 435077"/>
                <a:gd name="connsiteY0" fmla="*/ 63712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53" y="217539"/>
                  </a:lnTo>
                  <a:cubicBezTo>
                    <a:pt x="276138" y="217892"/>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892"/>
                    <a:pt x="216125" y="217539"/>
                  </a:cubicBezTo>
                  <a:lnTo>
                    <a:pt x="0" y="217539"/>
                  </a:lnTo>
                  <a:cubicBezTo>
                    <a:pt x="0" y="159837"/>
                    <a:pt x="22924" y="104500"/>
                    <a:pt x="63712" y="63712"/>
                  </a:cubicBezTo>
                  <a:cubicBezTo>
                    <a:pt x="104501" y="22923"/>
                    <a:pt x="159837" y="0"/>
                    <a:pt x="217539" y="0"/>
                  </a:cubicBezTo>
                  <a:cubicBezTo>
                    <a:pt x="275241" y="0"/>
                    <a:pt x="330550" y="22923"/>
                    <a:pt x="371366" y="63712"/>
                  </a:cubicBezTo>
                  <a:close/>
                </a:path>
              </a:pathLst>
            </a:custGeom>
            <a:grpFill/>
            <a:ln w="27192" cap="flat">
              <a:noFill/>
              <a:prstDash val="solid"/>
              <a:miter/>
            </a:ln>
          </p:spPr>
          <p:txBody>
            <a:bodyPr rtlCol="0" anchor="ctr"/>
            <a:lstStyle/>
            <a:p>
              <a:endParaRPr lang="uk-UA"/>
            </a:p>
          </p:txBody>
        </p:sp>
        <p:sp>
          <p:nvSpPr>
            <p:cNvPr id="653" name="Freeform: Shape 652">
              <a:extLst>
                <a:ext uri="{FF2B5EF4-FFF2-40B4-BE49-F238E27FC236}">
                  <a16:creationId xmlns:a16="http://schemas.microsoft.com/office/drawing/2014/main" id="{033D2841-6823-74E9-F514-47C64E6C7DBC}"/>
                </a:ext>
              </a:extLst>
            </p:cNvPr>
            <p:cNvSpPr/>
            <p:nvPr/>
          </p:nvSpPr>
          <p:spPr>
            <a:xfrm>
              <a:off x="7797089" y="3709219"/>
              <a:ext cx="435050" cy="435077"/>
            </a:xfrm>
            <a:custGeom>
              <a:avLst/>
              <a:gdLst>
                <a:gd name="connsiteX0" fmla="*/ 0 w 435050"/>
                <a:gd name="connsiteY0" fmla="*/ 435077 h 435077"/>
                <a:gd name="connsiteX1" fmla="*/ 217511 w 435050"/>
                <a:gd name="connsiteY1" fmla="*/ 435077 h 435077"/>
                <a:gd name="connsiteX2" fmla="*/ 217511 w 435050"/>
                <a:gd name="connsiteY2" fmla="*/ 217539 h 435077"/>
                <a:gd name="connsiteX3" fmla="*/ 0 w 435050"/>
                <a:gd name="connsiteY3" fmla="*/ 435077 h 435077"/>
                <a:gd name="connsiteX4" fmla="*/ 217511 w 435050"/>
                <a:gd name="connsiteY4" fmla="*/ 0 h 435077"/>
                <a:gd name="connsiteX5" fmla="*/ 0 w 435050"/>
                <a:gd name="connsiteY5" fmla="*/ 0 h 435077"/>
                <a:gd name="connsiteX6" fmla="*/ 217511 w 435050"/>
                <a:gd name="connsiteY6" fmla="*/ 217539 h 435077"/>
                <a:gd name="connsiteX7" fmla="*/ 217511 w 435050"/>
                <a:gd name="connsiteY7" fmla="*/ 0 h 435077"/>
                <a:gd name="connsiteX8" fmla="*/ 435050 w 435050"/>
                <a:gd name="connsiteY8" fmla="*/ 435077 h 435077"/>
                <a:gd name="connsiteX9" fmla="*/ 217539 w 435050"/>
                <a:gd name="connsiteY9" fmla="*/ 435077 h 435077"/>
                <a:gd name="connsiteX10" fmla="*/ 435050 w 435050"/>
                <a:gd name="connsiteY10" fmla="*/ 217539 h 435077"/>
                <a:gd name="connsiteX11" fmla="*/ 435050 w 435050"/>
                <a:gd name="connsiteY11" fmla="*/ 435077 h 435077"/>
                <a:gd name="connsiteX12" fmla="*/ 435050 w 435050"/>
                <a:gd name="connsiteY12" fmla="*/ 0 h 435077"/>
                <a:gd name="connsiteX13" fmla="*/ 217539 w 435050"/>
                <a:gd name="connsiteY13" fmla="*/ 0 h 435077"/>
                <a:gd name="connsiteX14" fmla="*/ 435050 w 435050"/>
                <a:gd name="connsiteY14" fmla="*/ 217539 h 435077"/>
                <a:gd name="connsiteX15" fmla="*/ 435050 w 43505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077">
                  <a:moveTo>
                    <a:pt x="0" y="435077"/>
                  </a:moveTo>
                  <a:lnTo>
                    <a:pt x="217511" y="435077"/>
                  </a:lnTo>
                  <a:lnTo>
                    <a:pt x="217511" y="217539"/>
                  </a:lnTo>
                  <a:lnTo>
                    <a:pt x="0" y="435077"/>
                  </a:lnTo>
                  <a:close/>
                  <a:moveTo>
                    <a:pt x="217511" y="0"/>
                  </a:moveTo>
                  <a:lnTo>
                    <a:pt x="0" y="0"/>
                  </a:lnTo>
                  <a:lnTo>
                    <a:pt x="217511" y="217539"/>
                  </a:lnTo>
                  <a:lnTo>
                    <a:pt x="217511" y="0"/>
                  </a:lnTo>
                  <a:close/>
                  <a:moveTo>
                    <a:pt x="435050" y="435077"/>
                  </a:moveTo>
                  <a:lnTo>
                    <a:pt x="217539" y="435077"/>
                  </a:lnTo>
                  <a:lnTo>
                    <a:pt x="435050" y="217539"/>
                  </a:lnTo>
                  <a:lnTo>
                    <a:pt x="435050" y="435077"/>
                  </a:lnTo>
                  <a:close/>
                  <a:moveTo>
                    <a:pt x="435050" y="0"/>
                  </a:moveTo>
                  <a:lnTo>
                    <a:pt x="217539" y="0"/>
                  </a:lnTo>
                  <a:lnTo>
                    <a:pt x="435050" y="217539"/>
                  </a:lnTo>
                  <a:lnTo>
                    <a:pt x="435050" y="0"/>
                  </a:lnTo>
                  <a:close/>
                </a:path>
              </a:pathLst>
            </a:custGeom>
            <a:grpFill/>
            <a:ln w="27192" cap="flat">
              <a:noFill/>
              <a:prstDash val="solid"/>
              <a:miter/>
            </a:ln>
          </p:spPr>
          <p:txBody>
            <a:bodyPr rtlCol="0" anchor="ctr"/>
            <a:lstStyle/>
            <a:p>
              <a:endParaRPr lang="uk-UA"/>
            </a:p>
          </p:txBody>
        </p:sp>
        <p:sp>
          <p:nvSpPr>
            <p:cNvPr id="654" name="Freeform: Shape 653">
              <a:extLst>
                <a:ext uri="{FF2B5EF4-FFF2-40B4-BE49-F238E27FC236}">
                  <a16:creationId xmlns:a16="http://schemas.microsoft.com/office/drawing/2014/main" id="{A0B7D7A0-CBC0-86A1-E468-B45333970824}"/>
                </a:ext>
              </a:extLst>
            </p:cNvPr>
            <p:cNvSpPr/>
            <p:nvPr/>
          </p:nvSpPr>
          <p:spPr>
            <a:xfrm>
              <a:off x="6926907"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655" name="Freeform: Shape 654">
              <a:extLst>
                <a:ext uri="{FF2B5EF4-FFF2-40B4-BE49-F238E27FC236}">
                  <a16:creationId xmlns:a16="http://schemas.microsoft.com/office/drawing/2014/main" id="{82C9497B-32F2-9BBB-11AA-4663A4CC4B2B}"/>
                </a:ext>
              </a:extLst>
            </p:cNvPr>
            <p:cNvSpPr/>
            <p:nvPr/>
          </p:nvSpPr>
          <p:spPr>
            <a:xfrm>
              <a:off x="8667217"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656" name="Freeform: Shape 655">
              <a:extLst>
                <a:ext uri="{FF2B5EF4-FFF2-40B4-BE49-F238E27FC236}">
                  <a16:creationId xmlns:a16="http://schemas.microsoft.com/office/drawing/2014/main" id="{751B6995-E31C-B1AD-3ED3-246D14EFD385}"/>
                </a:ext>
              </a:extLst>
            </p:cNvPr>
            <p:cNvSpPr/>
            <p:nvPr/>
          </p:nvSpPr>
          <p:spPr>
            <a:xfrm>
              <a:off x="9537399" y="3709219"/>
              <a:ext cx="435077" cy="435077"/>
            </a:xfrm>
            <a:custGeom>
              <a:avLst/>
              <a:gdLst>
                <a:gd name="connsiteX0" fmla="*/ 371366 w 435077"/>
                <a:gd name="connsiteY0" fmla="*/ 63712 h 435077"/>
                <a:gd name="connsiteX1" fmla="*/ 435077 w 435077"/>
                <a:gd name="connsiteY1" fmla="*/ 217539 h 435077"/>
                <a:gd name="connsiteX2" fmla="*/ 218925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25 w 435077"/>
                <a:gd name="connsiteY8" fmla="*/ 217539 h 435077"/>
                <a:gd name="connsiteX9" fmla="*/ 0 w 435077"/>
                <a:gd name="connsiteY9" fmla="*/ 217539 h 435077"/>
                <a:gd name="connsiteX10" fmla="*/ 63711 w 435077"/>
                <a:gd name="connsiteY10" fmla="*/ 63712 h 435077"/>
                <a:gd name="connsiteX11" fmla="*/ 217539 w 435077"/>
                <a:gd name="connsiteY11" fmla="*/ 0 h 435077"/>
                <a:gd name="connsiteX12" fmla="*/ 371366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2"/>
                  </a:moveTo>
                  <a:cubicBezTo>
                    <a:pt x="412155" y="104500"/>
                    <a:pt x="435077" y="159837"/>
                    <a:pt x="435077" y="217539"/>
                  </a:cubicBezTo>
                  <a:lnTo>
                    <a:pt x="218925" y="217539"/>
                  </a:lnTo>
                  <a:cubicBezTo>
                    <a:pt x="276111" y="217892"/>
                    <a:pt x="330904" y="240788"/>
                    <a:pt x="371366" y="281250"/>
                  </a:cubicBezTo>
                  <a:cubicBezTo>
                    <a:pt x="412155" y="322039"/>
                    <a:pt x="435077" y="377375"/>
                    <a:pt x="435077" y="435077"/>
                  </a:cubicBezTo>
                  <a:lnTo>
                    <a:pt x="217539" y="435077"/>
                  </a:lnTo>
                  <a:lnTo>
                    <a:pt x="0" y="435077"/>
                  </a:lnTo>
                  <a:cubicBezTo>
                    <a:pt x="0" y="377375"/>
                    <a:pt x="22923" y="322039"/>
                    <a:pt x="63711" y="281250"/>
                  </a:cubicBezTo>
                  <a:cubicBezTo>
                    <a:pt x="104174" y="240788"/>
                    <a:pt x="158939" y="217892"/>
                    <a:pt x="216125" y="217539"/>
                  </a:cubicBezTo>
                  <a:lnTo>
                    <a:pt x="0" y="217539"/>
                  </a:lnTo>
                  <a:cubicBezTo>
                    <a:pt x="0" y="159837"/>
                    <a:pt x="22923" y="104500"/>
                    <a:pt x="63711" y="63712"/>
                  </a:cubicBezTo>
                  <a:cubicBezTo>
                    <a:pt x="104500" y="22923"/>
                    <a:pt x="159836" y="0"/>
                    <a:pt x="217539" y="0"/>
                  </a:cubicBezTo>
                  <a:cubicBezTo>
                    <a:pt x="275214" y="0"/>
                    <a:pt x="330550" y="22923"/>
                    <a:pt x="371366" y="63712"/>
                  </a:cubicBezTo>
                  <a:close/>
                </a:path>
              </a:pathLst>
            </a:custGeom>
            <a:grpFill/>
            <a:ln w="27192" cap="flat">
              <a:noFill/>
              <a:prstDash val="solid"/>
              <a:miter/>
            </a:ln>
          </p:spPr>
          <p:txBody>
            <a:bodyPr rtlCol="0" anchor="ctr"/>
            <a:lstStyle/>
            <a:p>
              <a:endParaRPr lang="uk-UA"/>
            </a:p>
          </p:txBody>
        </p:sp>
        <p:sp>
          <p:nvSpPr>
            <p:cNvPr id="657" name="Freeform: Shape 656">
              <a:extLst>
                <a:ext uri="{FF2B5EF4-FFF2-40B4-BE49-F238E27FC236}">
                  <a16:creationId xmlns:a16="http://schemas.microsoft.com/office/drawing/2014/main" id="{9A304235-BC7A-75A5-E571-1B2CD9E928B6}"/>
                </a:ext>
              </a:extLst>
            </p:cNvPr>
            <p:cNvSpPr/>
            <p:nvPr/>
          </p:nvSpPr>
          <p:spPr>
            <a:xfrm>
              <a:off x="1127770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658" name="Freeform: Shape 657">
              <a:extLst>
                <a:ext uri="{FF2B5EF4-FFF2-40B4-BE49-F238E27FC236}">
                  <a16:creationId xmlns:a16="http://schemas.microsoft.com/office/drawing/2014/main" id="{1A8CA6B9-2760-CAF3-13D5-96680F9E80AB}"/>
                </a:ext>
              </a:extLst>
            </p:cNvPr>
            <p:cNvSpPr/>
            <p:nvPr/>
          </p:nvSpPr>
          <p:spPr>
            <a:xfrm>
              <a:off x="10407554" y="3709219"/>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659" name="Freeform: Shape 658">
              <a:extLst>
                <a:ext uri="{FF2B5EF4-FFF2-40B4-BE49-F238E27FC236}">
                  <a16:creationId xmlns:a16="http://schemas.microsoft.com/office/drawing/2014/main" id="{C53DDB7B-CB31-E583-7618-3E16E286AE19}"/>
                </a:ext>
              </a:extLst>
            </p:cNvPr>
            <p:cNvSpPr/>
            <p:nvPr/>
          </p:nvSpPr>
          <p:spPr>
            <a:xfrm>
              <a:off x="12147864" y="3709219"/>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660" name="Freeform: Shape 659">
              <a:extLst>
                <a:ext uri="{FF2B5EF4-FFF2-40B4-BE49-F238E27FC236}">
                  <a16:creationId xmlns:a16="http://schemas.microsoft.com/office/drawing/2014/main" id="{4ADEECB1-BEA4-D53D-E1C9-13B389E69ABC}"/>
                </a:ext>
              </a:extLst>
            </p:cNvPr>
            <p:cNvSpPr/>
            <p:nvPr/>
          </p:nvSpPr>
          <p:spPr>
            <a:xfrm>
              <a:off x="1301804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1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7"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38" y="217892"/>
                    <a:pt x="216151"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661" name="Freeform: Shape 660">
              <a:extLst>
                <a:ext uri="{FF2B5EF4-FFF2-40B4-BE49-F238E27FC236}">
                  <a16:creationId xmlns:a16="http://schemas.microsoft.com/office/drawing/2014/main" id="{E1677A19-296E-235F-9DD1-4A80BA936CB0}"/>
                </a:ext>
              </a:extLst>
            </p:cNvPr>
            <p:cNvSpPr/>
            <p:nvPr/>
          </p:nvSpPr>
          <p:spPr>
            <a:xfrm>
              <a:off x="14758382"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662" name="Freeform: Shape 661">
              <a:extLst>
                <a:ext uri="{FF2B5EF4-FFF2-40B4-BE49-F238E27FC236}">
                  <a16:creationId xmlns:a16="http://schemas.microsoft.com/office/drawing/2014/main" id="{E00FA776-EF80-32A0-D9C8-8B67E1782904}"/>
                </a:ext>
              </a:extLst>
            </p:cNvPr>
            <p:cNvSpPr/>
            <p:nvPr/>
          </p:nvSpPr>
          <p:spPr>
            <a:xfrm>
              <a:off x="13888174" y="3709192"/>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663" name="Freeform: Shape 662">
              <a:extLst>
                <a:ext uri="{FF2B5EF4-FFF2-40B4-BE49-F238E27FC236}">
                  <a16:creationId xmlns:a16="http://schemas.microsoft.com/office/drawing/2014/main" id="{FB0DFEA2-54A5-7E64-9EB8-A107D7D13410}"/>
                </a:ext>
              </a:extLst>
            </p:cNvPr>
            <p:cNvSpPr/>
            <p:nvPr/>
          </p:nvSpPr>
          <p:spPr>
            <a:xfrm>
              <a:off x="15628536" y="3709219"/>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0"/>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664" name="Freeform: Shape 663">
              <a:extLst>
                <a:ext uri="{FF2B5EF4-FFF2-40B4-BE49-F238E27FC236}">
                  <a16:creationId xmlns:a16="http://schemas.microsoft.com/office/drawing/2014/main" id="{E2FCE37D-5115-B48E-0E48-DF796B42F214}"/>
                </a:ext>
              </a:extLst>
            </p:cNvPr>
            <p:cNvSpPr/>
            <p:nvPr/>
          </p:nvSpPr>
          <p:spPr>
            <a:xfrm>
              <a:off x="1649871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50 h 435077"/>
                <a:gd name="connsiteX8" fmla="*/ 216125 w 435077"/>
                <a:gd name="connsiteY8" fmla="*/ 217539 h 435077"/>
                <a:gd name="connsiteX9" fmla="*/ 0 w 435077"/>
                <a:gd name="connsiteY9" fmla="*/ 217539 h 435077"/>
                <a:gd name="connsiteX10" fmla="*/ 63710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65" y="281250"/>
                  </a:cubicBezTo>
                  <a:cubicBezTo>
                    <a:pt x="412154" y="322039"/>
                    <a:pt x="435077" y="377375"/>
                    <a:pt x="435077" y="435077"/>
                  </a:cubicBezTo>
                  <a:lnTo>
                    <a:pt x="217539" y="435077"/>
                  </a:lnTo>
                  <a:lnTo>
                    <a:pt x="0" y="435077"/>
                  </a:lnTo>
                  <a:cubicBezTo>
                    <a:pt x="0" y="377375"/>
                    <a:pt x="22922" y="322039"/>
                    <a:pt x="63710" y="281250"/>
                  </a:cubicBezTo>
                  <a:cubicBezTo>
                    <a:pt x="104174" y="240788"/>
                    <a:pt x="158938" y="217892"/>
                    <a:pt x="216125" y="217539"/>
                  </a:cubicBezTo>
                  <a:lnTo>
                    <a:pt x="0" y="217539"/>
                  </a:lnTo>
                  <a:cubicBezTo>
                    <a:pt x="0" y="159837"/>
                    <a:pt x="22895" y="104500"/>
                    <a:pt x="63710" y="63712"/>
                  </a:cubicBezTo>
                  <a:cubicBezTo>
                    <a:pt x="104499"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665" name="Freeform: Shape 664">
              <a:extLst>
                <a:ext uri="{FF2B5EF4-FFF2-40B4-BE49-F238E27FC236}">
                  <a16:creationId xmlns:a16="http://schemas.microsoft.com/office/drawing/2014/main" id="{CEBB2411-48C6-27BE-6F04-7F72A93ABDC9}"/>
                </a:ext>
              </a:extLst>
            </p:cNvPr>
            <p:cNvSpPr/>
            <p:nvPr/>
          </p:nvSpPr>
          <p:spPr>
            <a:xfrm>
              <a:off x="18239029" y="3709219"/>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666" name="Freeform: Shape 665">
              <a:extLst>
                <a:ext uri="{FF2B5EF4-FFF2-40B4-BE49-F238E27FC236}">
                  <a16:creationId xmlns:a16="http://schemas.microsoft.com/office/drawing/2014/main" id="{2FA1E8C8-655A-2E6D-3EA3-1C9075570D81}"/>
                </a:ext>
              </a:extLst>
            </p:cNvPr>
            <p:cNvSpPr/>
            <p:nvPr/>
          </p:nvSpPr>
          <p:spPr>
            <a:xfrm>
              <a:off x="1736887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667" name="Freeform: Shape 666">
              <a:extLst>
                <a:ext uri="{FF2B5EF4-FFF2-40B4-BE49-F238E27FC236}">
                  <a16:creationId xmlns:a16="http://schemas.microsoft.com/office/drawing/2014/main" id="{E6F7EF1B-D85F-7EDC-2161-F3E9D47586DF}"/>
                </a:ext>
              </a:extLst>
            </p:cNvPr>
            <p:cNvSpPr/>
            <p:nvPr/>
          </p:nvSpPr>
          <p:spPr>
            <a:xfrm>
              <a:off x="19109210"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668" name="Freeform: Shape 667">
              <a:extLst>
                <a:ext uri="{FF2B5EF4-FFF2-40B4-BE49-F238E27FC236}">
                  <a16:creationId xmlns:a16="http://schemas.microsoft.com/office/drawing/2014/main" id="{AD958CA6-5DD3-8461-F2AB-0E5161A1F673}"/>
                </a:ext>
              </a:extLst>
            </p:cNvPr>
            <p:cNvSpPr/>
            <p:nvPr/>
          </p:nvSpPr>
          <p:spPr>
            <a:xfrm>
              <a:off x="19979365" y="3709219"/>
              <a:ext cx="435077" cy="435077"/>
            </a:xfrm>
            <a:custGeom>
              <a:avLst/>
              <a:gdLst>
                <a:gd name="connsiteX0" fmla="*/ 371365 w 435077"/>
                <a:gd name="connsiteY0" fmla="*/ 63712 h 435077"/>
                <a:gd name="connsiteX1" fmla="*/ 435077 w 435077"/>
                <a:gd name="connsiteY1" fmla="*/ 217539 h 435077"/>
                <a:gd name="connsiteX2" fmla="*/ 218953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65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12"/>
                  </a:moveTo>
                  <a:cubicBezTo>
                    <a:pt x="412154" y="104500"/>
                    <a:pt x="435077" y="159837"/>
                    <a:pt x="435077" y="217539"/>
                  </a:cubicBezTo>
                  <a:lnTo>
                    <a:pt x="218953" y="217539"/>
                  </a:lnTo>
                  <a:cubicBezTo>
                    <a:pt x="276139" y="217892"/>
                    <a:pt x="330904"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892"/>
                    <a:pt x="216125" y="217539"/>
                  </a:cubicBezTo>
                  <a:lnTo>
                    <a:pt x="0" y="217539"/>
                  </a:lnTo>
                  <a:cubicBezTo>
                    <a:pt x="0" y="159837"/>
                    <a:pt x="22924" y="104500"/>
                    <a:pt x="63712" y="63712"/>
                  </a:cubicBezTo>
                  <a:cubicBezTo>
                    <a:pt x="104501" y="22923"/>
                    <a:pt x="159836" y="0"/>
                    <a:pt x="217539" y="0"/>
                  </a:cubicBezTo>
                  <a:cubicBezTo>
                    <a:pt x="275241" y="0"/>
                    <a:pt x="330550" y="22923"/>
                    <a:pt x="371365" y="63712"/>
                  </a:cubicBezTo>
                  <a:close/>
                </a:path>
              </a:pathLst>
            </a:custGeom>
            <a:grpFill/>
            <a:ln w="27192" cap="flat">
              <a:noFill/>
              <a:prstDash val="solid"/>
              <a:miter/>
            </a:ln>
          </p:spPr>
          <p:txBody>
            <a:bodyPr rtlCol="0" anchor="ctr"/>
            <a:lstStyle/>
            <a:p>
              <a:endParaRPr lang="uk-UA"/>
            </a:p>
          </p:txBody>
        </p:sp>
        <p:sp>
          <p:nvSpPr>
            <p:cNvPr id="669" name="Freeform: Shape 668">
              <a:extLst>
                <a:ext uri="{FF2B5EF4-FFF2-40B4-BE49-F238E27FC236}">
                  <a16:creationId xmlns:a16="http://schemas.microsoft.com/office/drawing/2014/main" id="{5E2C5A1C-D1D4-8A2B-0D67-3B84F9FD5A4C}"/>
                </a:ext>
              </a:extLst>
            </p:cNvPr>
            <p:cNvSpPr/>
            <p:nvPr/>
          </p:nvSpPr>
          <p:spPr>
            <a:xfrm>
              <a:off x="21719702" y="3709219"/>
              <a:ext cx="435077" cy="435077"/>
            </a:xfrm>
            <a:custGeom>
              <a:avLst/>
              <a:gdLst>
                <a:gd name="connsiteX0" fmla="*/ 0 w 435077"/>
                <a:gd name="connsiteY0" fmla="*/ 435077 h 435077"/>
                <a:gd name="connsiteX1" fmla="*/ 217512 w 435077"/>
                <a:gd name="connsiteY1" fmla="*/ 435077 h 435077"/>
                <a:gd name="connsiteX2" fmla="*/ 217512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2" y="435077"/>
                  </a:lnTo>
                  <a:lnTo>
                    <a:pt x="217512"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670" name="Freeform: Shape 669">
              <a:extLst>
                <a:ext uri="{FF2B5EF4-FFF2-40B4-BE49-F238E27FC236}">
                  <a16:creationId xmlns:a16="http://schemas.microsoft.com/office/drawing/2014/main" id="{F6475B96-3A80-6063-E647-16CBB213E238}"/>
                </a:ext>
              </a:extLst>
            </p:cNvPr>
            <p:cNvSpPr/>
            <p:nvPr/>
          </p:nvSpPr>
          <p:spPr>
            <a:xfrm>
              <a:off x="20849520"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671" name="Freeform: Shape 670">
              <a:extLst>
                <a:ext uri="{FF2B5EF4-FFF2-40B4-BE49-F238E27FC236}">
                  <a16:creationId xmlns:a16="http://schemas.microsoft.com/office/drawing/2014/main" id="{D732FF60-E47A-4B5F-738F-311386C6E4E9}"/>
                </a:ext>
              </a:extLst>
            </p:cNvPr>
            <p:cNvSpPr/>
            <p:nvPr/>
          </p:nvSpPr>
          <p:spPr>
            <a:xfrm>
              <a:off x="22589856" y="3709219"/>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672" name="Freeform: Shape 671">
              <a:extLst>
                <a:ext uri="{FF2B5EF4-FFF2-40B4-BE49-F238E27FC236}">
                  <a16:creationId xmlns:a16="http://schemas.microsoft.com/office/drawing/2014/main" id="{4C5301DE-F007-DB70-D8C5-C932AEE35FD1}"/>
                </a:ext>
              </a:extLst>
            </p:cNvPr>
            <p:cNvSpPr/>
            <p:nvPr/>
          </p:nvSpPr>
          <p:spPr>
            <a:xfrm>
              <a:off x="23460039" y="3709219"/>
              <a:ext cx="435077" cy="435077"/>
            </a:xfrm>
            <a:custGeom>
              <a:avLst/>
              <a:gdLst>
                <a:gd name="connsiteX0" fmla="*/ 371339 w 435077"/>
                <a:gd name="connsiteY0" fmla="*/ 63712 h 435077"/>
                <a:gd name="connsiteX1" fmla="*/ 435077 w 435077"/>
                <a:gd name="connsiteY1" fmla="*/ 217539 h 435077"/>
                <a:gd name="connsiteX2" fmla="*/ 218925 w 435077"/>
                <a:gd name="connsiteY2" fmla="*/ 217539 h 435077"/>
                <a:gd name="connsiteX3" fmla="*/ 371339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2 h 435077"/>
                <a:gd name="connsiteX11" fmla="*/ 217539 w 435077"/>
                <a:gd name="connsiteY11" fmla="*/ 0 h 435077"/>
                <a:gd name="connsiteX12" fmla="*/ 371339 w 435077"/>
                <a:gd name="connsiteY12" fmla="*/ 63712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2"/>
                  </a:moveTo>
                  <a:cubicBezTo>
                    <a:pt x="412154" y="104500"/>
                    <a:pt x="435077" y="159837"/>
                    <a:pt x="435077" y="217539"/>
                  </a:cubicBezTo>
                  <a:lnTo>
                    <a:pt x="218925" y="217539"/>
                  </a:lnTo>
                  <a:cubicBezTo>
                    <a:pt x="276111" y="217892"/>
                    <a:pt x="330876" y="240788"/>
                    <a:pt x="371339" y="281250"/>
                  </a:cubicBezTo>
                  <a:cubicBezTo>
                    <a:pt x="412154" y="322039"/>
                    <a:pt x="435077" y="377375"/>
                    <a:pt x="435077" y="435077"/>
                  </a:cubicBezTo>
                  <a:lnTo>
                    <a:pt x="217539" y="435077"/>
                  </a:lnTo>
                  <a:lnTo>
                    <a:pt x="0" y="435077"/>
                  </a:lnTo>
                  <a:cubicBezTo>
                    <a:pt x="0" y="377375"/>
                    <a:pt x="22895" y="322039"/>
                    <a:pt x="63712" y="281250"/>
                  </a:cubicBezTo>
                  <a:cubicBezTo>
                    <a:pt x="104174" y="240788"/>
                    <a:pt x="158938" y="217892"/>
                    <a:pt x="216125" y="217539"/>
                  </a:cubicBezTo>
                  <a:lnTo>
                    <a:pt x="0" y="217539"/>
                  </a:lnTo>
                  <a:cubicBezTo>
                    <a:pt x="0" y="159837"/>
                    <a:pt x="22895" y="104500"/>
                    <a:pt x="63712" y="63712"/>
                  </a:cubicBezTo>
                  <a:cubicBezTo>
                    <a:pt x="104501" y="22923"/>
                    <a:pt x="159836" y="0"/>
                    <a:pt x="217539" y="0"/>
                  </a:cubicBezTo>
                  <a:cubicBezTo>
                    <a:pt x="275213" y="0"/>
                    <a:pt x="330550" y="22923"/>
                    <a:pt x="371339" y="63712"/>
                  </a:cubicBezTo>
                  <a:close/>
                </a:path>
              </a:pathLst>
            </a:custGeom>
            <a:grpFill/>
            <a:ln w="27192" cap="flat">
              <a:noFill/>
              <a:prstDash val="solid"/>
              <a:miter/>
            </a:ln>
          </p:spPr>
          <p:txBody>
            <a:bodyPr rtlCol="0" anchor="ctr"/>
            <a:lstStyle/>
            <a:p>
              <a:endParaRPr lang="uk-UA"/>
            </a:p>
          </p:txBody>
        </p:sp>
        <p:sp>
          <p:nvSpPr>
            <p:cNvPr id="673" name="Freeform: Shape 672">
              <a:extLst>
                <a:ext uri="{FF2B5EF4-FFF2-40B4-BE49-F238E27FC236}">
                  <a16:creationId xmlns:a16="http://schemas.microsoft.com/office/drawing/2014/main" id="{ED6C71BF-EC9A-884A-A826-714A0988E981}"/>
                </a:ext>
              </a:extLst>
            </p:cNvPr>
            <p:cNvSpPr/>
            <p:nvPr/>
          </p:nvSpPr>
          <p:spPr>
            <a:xfrm>
              <a:off x="24330194" y="3709219"/>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674" name="Freeform: Shape 673">
              <a:extLst>
                <a:ext uri="{FF2B5EF4-FFF2-40B4-BE49-F238E27FC236}">
                  <a16:creationId xmlns:a16="http://schemas.microsoft.com/office/drawing/2014/main" id="{B84933E6-0B80-6C93-E0CE-EB5DE55720F4}"/>
                </a:ext>
              </a:extLst>
            </p:cNvPr>
            <p:cNvSpPr/>
            <p:nvPr/>
          </p:nvSpPr>
          <p:spPr>
            <a:xfrm>
              <a:off x="83576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75" name="Freeform: Shape 674">
              <a:extLst>
                <a:ext uri="{FF2B5EF4-FFF2-40B4-BE49-F238E27FC236}">
                  <a16:creationId xmlns:a16="http://schemas.microsoft.com/office/drawing/2014/main" id="{D9A897A4-B3DA-832F-8847-5178131CDA9D}"/>
                </a:ext>
              </a:extLst>
            </p:cNvPr>
            <p:cNvSpPr/>
            <p:nvPr/>
          </p:nvSpPr>
          <p:spPr>
            <a:xfrm>
              <a:off x="-34398" y="4579374"/>
              <a:ext cx="435063" cy="435077"/>
            </a:xfrm>
            <a:custGeom>
              <a:avLst/>
              <a:gdLst>
                <a:gd name="connsiteX0" fmla="*/ 435064 w 435063"/>
                <a:gd name="connsiteY0" fmla="*/ 435077 h 435077"/>
                <a:gd name="connsiteX1" fmla="*/ 435064 w 435063"/>
                <a:gd name="connsiteY1" fmla="*/ 217539 h 435077"/>
                <a:gd name="connsiteX2" fmla="*/ 435064 w 435063"/>
                <a:gd name="connsiteY2" fmla="*/ 27 h 435077"/>
                <a:gd name="connsiteX3" fmla="*/ 217552 w 435063"/>
                <a:gd name="connsiteY3" fmla="*/ 27 h 435077"/>
                <a:gd name="connsiteX4" fmla="*/ 435064 w 435063"/>
                <a:gd name="connsiteY4" fmla="*/ 217539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39 h 435077"/>
                <a:gd name="connsiteX13" fmla="*/ 217525 w 435063"/>
                <a:gd name="connsiteY13" fmla="*/ 217539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39"/>
                  </a:lnTo>
                  <a:lnTo>
                    <a:pt x="435064" y="27"/>
                  </a:lnTo>
                  <a:lnTo>
                    <a:pt x="217552" y="27"/>
                  </a:lnTo>
                  <a:lnTo>
                    <a:pt x="435064" y="217539"/>
                  </a:lnTo>
                  <a:lnTo>
                    <a:pt x="217552" y="435077"/>
                  </a:lnTo>
                  <a:lnTo>
                    <a:pt x="435064" y="435077"/>
                  </a:lnTo>
                  <a:close/>
                  <a:moveTo>
                    <a:pt x="0" y="217539"/>
                  </a:moveTo>
                  <a:lnTo>
                    <a:pt x="0" y="0"/>
                  </a:lnTo>
                  <a:lnTo>
                    <a:pt x="217525" y="217539"/>
                  </a:lnTo>
                  <a:lnTo>
                    <a:pt x="0" y="217539"/>
                  </a:lnTo>
                  <a:close/>
                  <a:moveTo>
                    <a:pt x="0" y="435077"/>
                  </a:moveTo>
                  <a:lnTo>
                    <a:pt x="0" y="217539"/>
                  </a:lnTo>
                  <a:lnTo>
                    <a:pt x="217525" y="217539"/>
                  </a:lnTo>
                  <a:lnTo>
                    <a:pt x="0" y="435077"/>
                  </a:lnTo>
                  <a:close/>
                </a:path>
              </a:pathLst>
            </a:custGeom>
            <a:grpFill/>
            <a:ln w="27192" cap="flat">
              <a:noFill/>
              <a:prstDash val="solid"/>
              <a:miter/>
            </a:ln>
          </p:spPr>
          <p:txBody>
            <a:bodyPr rtlCol="0" anchor="ctr"/>
            <a:lstStyle/>
            <a:p>
              <a:endParaRPr lang="uk-UA"/>
            </a:p>
          </p:txBody>
        </p:sp>
        <p:sp>
          <p:nvSpPr>
            <p:cNvPr id="676" name="Freeform: Shape 675">
              <a:extLst>
                <a:ext uri="{FF2B5EF4-FFF2-40B4-BE49-F238E27FC236}">
                  <a16:creationId xmlns:a16="http://schemas.microsoft.com/office/drawing/2014/main" id="{7CDDD3CA-0E81-8F3E-884F-75CC5D1F2193}"/>
                </a:ext>
              </a:extLst>
            </p:cNvPr>
            <p:cNvSpPr/>
            <p:nvPr/>
          </p:nvSpPr>
          <p:spPr>
            <a:xfrm>
              <a:off x="1705924"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77" name="Freeform: Shape 676">
              <a:extLst>
                <a:ext uri="{FF2B5EF4-FFF2-40B4-BE49-F238E27FC236}">
                  <a16:creationId xmlns:a16="http://schemas.microsoft.com/office/drawing/2014/main" id="{2C60ADB5-9EA5-F03E-6EB4-C973A313A551}"/>
                </a:ext>
              </a:extLst>
            </p:cNvPr>
            <p:cNvSpPr/>
            <p:nvPr/>
          </p:nvSpPr>
          <p:spPr>
            <a:xfrm>
              <a:off x="2576106"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8"/>
                    <a:pt x="0" y="57702"/>
                    <a:pt x="0" y="0"/>
                  </a:cubicBezTo>
                  <a:lnTo>
                    <a:pt x="217539" y="0"/>
                  </a:lnTo>
                  <a:lnTo>
                    <a:pt x="435077" y="0"/>
                  </a:lnTo>
                  <a:cubicBezTo>
                    <a:pt x="435077" y="57702"/>
                    <a:pt x="412154" y="113038"/>
                    <a:pt x="371366" y="153827"/>
                  </a:cubicBezTo>
                  <a:cubicBezTo>
                    <a:pt x="330550" y="194616"/>
                    <a:pt x="275214" y="217539"/>
                    <a:pt x="217539" y="217539"/>
                  </a:cubicBezTo>
                  <a:cubicBezTo>
                    <a:pt x="159837" y="217539"/>
                    <a:pt x="104500" y="194616"/>
                    <a:pt x="63712" y="153827"/>
                  </a:cubicBezTo>
                  <a:close/>
                  <a:moveTo>
                    <a:pt x="63712" y="281250"/>
                  </a:moveTo>
                  <a:cubicBezTo>
                    <a:pt x="22923" y="322066"/>
                    <a:pt x="0" y="377375"/>
                    <a:pt x="0" y="435077"/>
                  </a:cubicBezTo>
                  <a:lnTo>
                    <a:pt x="217539" y="435077"/>
                  </a:lnTo>
                  <a:lnTo>
                    <a:pt x="435077" y="435077"/>
                  </a:lnTo>
                  <a:cubicBezTo>
                    <a:pt x="435077" y="377375"/>
                    <a:pt x="412154" y="322066"/>
                    <a:pt x="371366" y="281250"/>
                  </a:cubicBezTo>
                  <a:cubicBezTo>
                    <a:pt x="330550" y="240462"/>
                    <a:pt x="275214" y="217539"/>
                    <a:pt x="217539" y="217539"/>
                  </a:cubicBezTo>
                  <a:cubicBezTo>
                    <a:pt x="159837" y="217539"/>
                    <a:pt x="104500" y="240462"/>
                    <a:pt x="63712" y="281250"/>
                  </a:cubicBezTo>
                  <a:close/>
                </a:path>
              </a:pathLst>
            </a:custGeom>
            <a:grpFill/>
            <a:ln w="27192" cap="flat">
              <a:noFill/>
              <a:prstDash val="solid"/>
              <a:miter/>
            </a:ln>
          </p:spPr>
          <p:txBody>
            <a:bodyPr rtlCol="0" anchor="ctr"/>
            <a:lstStyle/>
            <a:p>
              <a:endParaRPr lang="uk-UA"/>
            </a:p>
          </p:txBody>
        </p:sp>
        <p:sp>
          <p:nvSpPr>
            <p:cNvPr id="678" name="Freeform: Shape 677">
              <a:extLst>
                <a:ext uri="{FF2B5EF4-FFF2-40B4-BE49-F238E27FC236}">
                  <a16:creationId xmlns:a16="http://schemas.microsoft.com/office/drawing/2014/main" id="{A164E6F2-B4B3-EA62-BB85-55A40E1373F1}"/>
                </a:ext>
              </a:extLst>
            </p:cNvPr>
            <p:cNvSpPr/>
            <p:nvPr/>
          </p:nvSpPr>
          <p:spPr>
            <a:xfrm>
              <a:off x="4316416" y="4579374"/>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79" name="Freeform: Shape 678">
              <a:extLst>
                <a:ext uri="{FF2B5EF4-FFF2-40B4-BE49-F238E27FC236}">
                  <a16:creationId xmlns:a16="http://schemas.microsoft.com/office/drawing/2014/main" id="{74D2C706-32AE-0F44-55EB-71A0F2E2C23D}"/>
                </a:ext>
              </a:extLst>
            </p:cNvPr>
            <p:cNvSpPr/>
            <p:nvPr/>
          </p:nvSpPr>
          <p:spPr>
            <a:xfrm>
              <a:off x="3446261"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680" name="Freeform: Shape 679">
              <a:extLst>
                <a:ext uri="{FF2B5EF4-FFF2-40B4-BE49-F238E27FC236}">
                  <a16:creationId xmlns:a16="http://schemas.microsoft.com/office/drawing/2014/main" id="{2A6C1491-E350-2BCF-2D0F-F795E773DFA0}"/>
                </a:ext>
              </a:extLst>
            </p:cNvPr>
            <p:cNvSpPr/>
            <p:nvPr/>
          </p:nvSpPr>
          <p:spPr>
            <a:xfrm>
              <a:off x="5186597" y="4579374"/>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81" name="Freeform: Shape 680">
              <a:extLst>
                <a:ext uri="{FF2B5EF4-FFF2-40B4-BE49-F238E27FC236}">
                  <a16:creationId xmlns:a16="http://schemas.microsoft.com/office/drawing/2014/main" id="{2E3130EB-4451-D107-FA76-B67CE1C26B3F}"/>
                </a:ext>
              </a:extLst>
            </p:cNvPr>
            <p:cNvSpPr/>
            <p:nvPr/>
          </p:nvSpPr>
          <p:spPr>
            <a:xfrm>
              <a:off x="6056752"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5" y="113038"/>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682" name="Freeform: Shape 681">
              <a:extLst>
                <a:ext uri="{FF2B5EF4-FFF2-40B4-BE49-F238E27FC236}">
                  <a16:creationId xmlns:a16="http://schemas.microsoft.com/office/drawing/2014/main" id="{B5E2F6A9-BD27-618E-2206-B3BCD5EA8300}"/>
                </a:ext>
              </a:extLst>
            </p:cNvPr>
            <p:cNvSpPr/>
            <p:nvPr/>
          </p:nvSpPr>
          <p:spPr>
            <a:xfrm>
              <a:off x="7797062" y="4579374"/>
              <a:ext cx="435077" cy="435077"/>
            </a:xfrm>
            <a:custGeom>
              <a:avLst/>
              <a:gdLst>
                <a:gd name="connsiteX0" fmla="*/ 217566 w 435077"/>
                <a:gd name="connsiteY0" fmla="*/ 435077 h 435077"/>
                <a:gd name="connsiteX1" fmla="*/ 217566 w 435077"/>
                <a:gd name="connsiteY1" fmla="*/ 0 h 435077"/>
                <a:gd name="connsiteX2" fmla="*/ 435077 w 435077"/>
                <a:gd name="connsiteY2" fmla="*/ 217539 h 435077"/>
                <a:gd name="connsiteX3" fmla="*/ 217566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6" y="435077"/>
                  </a:moveTo>
                  <a:lnTo>
                    <a:pt x="217566" y="0"/>
                  </a:lnTo>
                  <a:lnTo>
                    <a:pt x="435077" y="217539"/>
                  </a:lnTo>
                  <a:lnTo>
                    <a:pt x="217566"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83" name="Freeform: Shape 682">
              <a:extLst>
                <a:ext uri="{FF2B5EF4-FFF2-40B4-BE49-F238E27FC236}">
                  <a16:creationId xmlns:a16="http://schemas.microsoft.com/office/drawing/2014/main" id="{C8E96748-7994-5BB3-3974-69AC87FD5C74}"/>
                </a:ext>
              </a:extLst>
            </p:cNvPr>
            <p:cNvSpPr/>
            <p:nvPr/>
          </p:nvSpPr>
          <p:spPr>
            <a:xfrm>
              <a:off x="6926907"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6 w 435077"/>
                <a:gd name="connsiteY3" fmla="*/ 27 h 435077"/>
                <a:gd name="connsiteX4" fmla="*/ 435077 w 435077"/>
                <a:gd name="connsiteY4" fmla="*/ 217539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6" y="27"/>
                  </a:lnTo>
                  <a:lnTo>
                    <a:pt x="435077" y="217539"/>
                  </a:lnTo>
                  <a:lnTo>
                    <a:pt x="217566"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684" name="Freeform: Shape 683">
              <a:extLst>
                <a:ext uri="{FF2B5EF4-FFF2-40B4-BE49-F238E27FC236}">
                  <a16:creationId xmlns:a16="http://schemas.microsoft.com/office/drawing/2014/main" id="{E85C483F-A279-BBF6-57E9-877F53901245}"/>
                </a:ext>
              </a:extLst>
            </p:cNvPr>
            <p:cNvSpPr/>
            <p:nvPr/>
          </p:nvSpPr>
          <p:spPr>
            <a:xfrm>
              <a:off x="8667217" y="4579374"/>
              <a:ext cx="435104" cy="435077"/>
            </a:xfrm>
            <a:custGeom>
              <a:avLst/>
              <a:gdLst>
                <a:gd name="connsiteX0" fmla="*/ 435105 w 435104"/>
                <a:gd name="connsiteY0" fmla="*/ 435077 h 435077"/>
                <a:gd name="connsiteX1" fmla="*/ 435105 w 435104"/>
                <a:gd name="connsiteY1" fmla="*/ 0 h 435077"/>
                <a:gd name="connsiteX2" fmla="*/ 217566 w 435104"/>
                <a:gd name="connsiteY2" fmla="*/ 217539 h 435077"/>
                <a:gd name="connsiteX3" fmla="*/ 435105 w 435104"/>
                <a:gd name="connsiteY3" fmla="*/ 435077 h 435077"/>
                <a:gd name="connsiteX4" fmla="*/ 0 w 435104"/>
                <a:gd name="connsiteY4" fmla="*/ 435077 h 435077"/>
                <a:gd name="connsiteX5" fmla="*/ 0 w 435104"/>
                <a:gd name="connsiteY5" fmla="*/ 0 h 435077"/>
                <a:gd name="connsiteX6" fmla="*/ 217539 w 435104"/>
                <a:gd name="connsiteY6" fmla="*/ 217539 h 435077"/>
                <a:gd name="connsiteX7" fmla="*/ 0 w 435104"/>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4" h="435077">
                  <a:moveTo>
                    <a:pt x="435105" y="435077"/>
                  </a:moveTo>
                  <a:lnTo>
                    <a:pt x="435105" y="0"/>
                  </a:lnTo>
                  <a:lnTo>
                    <a:pt x="217566" y="217539"/>
                  </a:lnTo>
                  <a:lnTo>
                    <a:pt x="435105"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85" name="Freeform: Shape 684">
              <a:extLst>
                <a:ext uri="{FF2B5EF4-FFF2-40B4-BE49-F238E27FC236}">
                  <a16:creationId xmlns:a16="http://schemas.microsoft.com/office/drawing/2014/main" id="{27A956AB-DB8C-F953-6486-E14868E716A2}"/>
                </a:ext>
              </a:extLst>
            </p:cNvPr>
            <p:cNvSpPr/>
            <p:nvPr/>
          </p:nvSpPr>
          <p:spPr>
            <a:xfrm>
              <a:off x="9537399" y="4579374"/>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8"/>
                    <a:pt x="0" y="57702"/>
                    <a:pt x="0" y="0"/>
                  </a:cubicBezTo>
                  <a:lnTo>
                    <a:pt x="217539" y="0"/>
                  </a:lnTo>
                  <a:lnTo>
                    <a:pt x="435077" y="0"/>
                  </a:lnTo>
                  <a:cubicBezTo>
                    <a:pt x="435077" y="57702"/>
                    <a:pt x="412155" y="113038"/>
                    <a:pt x="371366" y="153827"/>
                  </a:cubicBezTo>
                  <a:cubicBezTo>
                    <a:pt x="330550" y="194616"/>
                    <a:pt x="275214" y="217539"/>
                    <a:pt x="217539" y="217539"/>
                  </a:cubicBezTo>
                  <a:cubicBezTo>
                    <a:pt x="159836" y="217539"/>
                    <a:pt x="104500" y="194616"/>
                    <a:pt x="63711" y="153827"/>
                  </a:cubicBezTo>
                  <a:close/>
                  <a:moveTo>
                    <a:pt x="63711" y="281250"/>
                  </a:moveTo>
                  <a:cubicBezTo>
                    <a:pt x="22923" y="322066"/>
                    <a:pt x="0" y="377375"/>
                    <a:pt x="0" y="435077"/>
                  </a:cubicBezTo>
                  <a:lnTo>
                    <a:pt x="217539" y="435077"/>
                  </a:lnTo>
                  <a:lnTo>
                    <a:pt x="435077" y="435077"/>
                  </a:lnTo>
                  <a:cubicBezTo>
                    <a:pt x="435077" y="377375"/>
                    <a:pt x="412155" y="322066"/>
                    <a:pt x="371366" y="281250"/>
                  </a:cubicBezTo>
                  <a:cubicBezTo>
                    <a:pt x="330550" y="240462"/>
                    <a:pt x="275214" y="217539"/>
                    <a:pt x="217539" y="217539"/>
                  </a:cubicBezTo>
                  <a:cubicBezTo>
                    <a:pt x="159836" y="217539"/>
                    <a:pt x="104500" y="240462"/>
                    <a:pt x="63711" y="281250"/>
                  </a:cubicBezTo>
                  <a:close/>
                </a:path>
              </a:pathLst>
            </a:custGeom>
            <a:grpFill/>
            <a:ln w="27192" cap="flat">
              <a:noFill/>
              <a:prstDash val="solid"/>
              <a:miter/>
            </a:ln>
          </p:spPr>
          <p:txBody>
            <a:bodyPr rtlCol="0" anchor="ctr"/>
            <a:lstStyle/>
            <a:p>
              <a:endParaRPr lang="uk-UA"/>
            </a:p>
          </p:txBody>
        </p:sp>
        <p:sp>
          <p:nvSpPr>
            <p:cNvPr id="686" name="Freeform: Shape 685">
              <a:extLst>
                <a:ext uri="{FF2B5EF4-FFF2-40B4-BE49-F238E27FC236}">
                  <a16:creationId xmlns:a16="http://schemas.microsoft.com/office/drawing/2014/main" id="{D8231C71-28E7-E372-6164-58121F788EFC}"/>
                </a:ext>
              </a:extLst>
            </p:cNvPr>
            <p:cNvSpPr/>
            <p:nvPr/>
          </p:nvSpPr>
          <p:spPr>
            <a:xfrm>
              <a:off x="1127770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87" name="Freeform: Shape 686">
              <a:extLst>
                <a:ext uri="{FF2B5EF4-FFF2-40B4-BE49-F238E27FC236}">
                  <a16:creationId xmlns:a16="http://schemas.microsoft.com/office/drawing/2014/main" id="{54EE6123-4B35-0834-B47F-FC079F75964C}"/>
                </a:ext>
              </a:extLst>
            </p:cNvPr>
            <p:cNvSpPr/>
            <p:nvPr/>
          </p:nvSpPr>
          <p:spPr>
            <a:xfrm>
              <a:off x="1040755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688" name="Freeform: Shape 687">
              <a:extLst>
                <a:ext uri="{FF2B5EF4-FFF2-40B4-BE49-F238E27FC236}">
                  <a16:creationId xmlns:a16="http://schemas.microsoft.com/office/drawing/2014/main" id="{F41DF6D6-0E8A-1223-0B2E-4FEDFFDDCBB7}"/>
                </a:ext>
              </a:extLst>
            </p:cNvPr>
            <p:cNvSpPr/>
            <p:nvPr/>
          </p:nvSpPr>
          <p:spPr>
            <a:xfrm>
              <a:off x="12147891"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689" name="Freeform: Shape 688">
              <a:extLst>
                <a:ext uri="{FF2B5EF4-FFF2-40B4-BE49-F238E27FC236}">
                  <a16:creationId xmlns:a16="http://schemas.microsoft.com/office/drawing/2014/main" id="{C450B14F-614C-A3B4-F61E-B15BD4BD087D}"/>
                </a:ext>
              </a:extLst>
            </p:cNvPr>
            <p:cNvSpPr/>
            <p:nvPr/>
          </p:nvSpPr>
          <p:spPr>
            <a:xfrm>
              <a:off x="1301804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690" name="Freeform: Shape 689">
              <a:extLst>
                <a:ext uri="{FF2B5EF4-FFF2-40B4-BE49-F238E27FC236}">
                  <a16:creationId xmlns:a16="http://schemas.microsoft.com/office/drawing/2014/main" id="{D81C1BA3-B99E-A8AE-98F5-EF84AA204CD8}"/>
                </a:ext>
              </a:extLst>
            </p:cNvPr>
            <p:cNvSpPr/>
            <p:nvPr/>
          </p:nvSpPr>
          <p:spPr>
            <a:xfrm>
              <a:off x="1475838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91" name="Freeform: Shape 690">
              <a:extLst>
                <a:ext uri="{FF2B5EF4-FFF2-40B4-BE49-F238E27FC236}">
                  <a16:creationId xmlns:a16="http://schemas.microsoft.com/office/drawing/2014/main" id="{518CD23B-795E-C1B6-F488-E6143F64A02F}"/>
                </a:ext>
              </a:extLst>
            </p:cNvPr>
            <p:cNvSpPr/>
            <p:nvPr/>
          </p:nvSpPr>
          <p:spPr>
            <a:xfrm>
              <a:off x="1388820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692" name="Freeform: Shape 691">
              <a:extLst>
                <a:ext uri="{FF2B5EF4-FFF2-40B4-BE49-F238E27FC236}">
                  <a16:creationId xmlns:a16="http://schemas.microsoft.com/office/drawing/2014/main" id="{49E96335-465A-0BA4-92B5-DC320D85842D}"/>
                </a:ext>
              </a:extLst>
            </p:cNvPr>
            <p:cNvSpPr/>
            <p:nvPr/>
          </p:nvSpPr>
          <p:spPr>
            <a:xfrm>
              <a:off x="15628565"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693" name="Freeform: Shape 692">
              <a:extLst>
                <a:ext uri="{FF2B5EF4-FFF2-40B4-BE49-F238E27FC236}">
                  <a16:creationId xmlns:a16="http://schemas.microsoft.com/office/drawing/2014/main" id="{F34E3DE5-CDAA-45C9-0E5E-916BB61957E2}"/>
                </a:ext>
              </a:extLst>
            </p:cNvPr>
            <p:cNvSpPr/>
            <p:nvPr/>
          </p:nvSpPr>
          <p:spPr>
            <a:xfrm>
              <a:off x="16498719" y="4579374"/>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0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499" y="194616"/>
                    <a:pt x="63710" y="153827"/>
                  </a:cubicBezTo>
                  <a:close/>
                  <a:moveTo>
                    <a:pt x="63710"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499" y="240462"/>
                    <a:pt x="63710" y="281250"/>
                  </a:cubicBezTo>
                  <a:close/>
                </a:path>
              </a:pathLst>
            </a:custGeom>
            <a:grpFill/>
            <a:ln w="27192" cap="flat">
              <a:noFill/>
              <a:prstDash val="solid"/>
              <a:miter/>
            </a:ln>
          </p:spPr>
          <p:txBody>
            <a:bodyPr rtlCol="0" anchor="ctr"/>
            <a:lstStyle/>
            <a:p>
              <a:endParaRPr lang="uk-UA"/>
            </a:p>
          </p:txBody>
        </p:sp>
        <p:sp>
          <p:nvSpPr>
            <p:cNvPr id="694" name="Freeform: Shape 693">
              <a:extLst>
                <a:ext uri="{FF2B5EF4-FFF2-40B4-BE49-F238E27FC236}">
                  <a16:creationId xmlns:a16="http://schemas.microsoft.com/office/drawing/2014/main" id="{7ABB5F5E-86D6-3784-EF36-650586C7D055}"/>
                </a:ext>
              </a:extLst>
            </p:cNvPr>
            <p:cNvSpPr/>
            <p:nvPr/>
          </p:nvSpPr>
          <p:spPr>
            <a:xfrm>
              <a:off x="18239029"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695" name="Freeform: Shape 694">
              <a:extLst>
                <a:ext uri="{FF2B5EF4-FFF2-40B4-BE49-F238E27FC236}">
                  <a16:creationId xmlns:a16="http://schemas.microsoft.com/office/drawing/2014/main" id="{75866F90-4E77-8C25-1980-0FC931CFB898}"/>
                </a:ext>
              </a:extLst>
            </p:cNvPr>
            <p:cNvSpPr/>
            <p:nvPr/>
          </p:nvSpPr>
          <p:spPr>
            <a:xfrm>
              <a:off x="1736887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696" name="Freeform: Shape 695">
              <a:extLst>
                <a:ext uri="{FF2B5EF4-FFF2-40B4-BE49-F238E27FC236}">
                  <a16:creationId xmlns:a16="http://schemas.microsoft.com/office/drawing/2014/main" id="{70F224A9-FF5B-6D17-9CC0-C84A4D0DAC0C}"/>
                </a:ext>
              </a:extLst>
            </p:cNvPr>
            <p:cNvSpPr/>
            <p:nvPr/>
          </p:nvSpPr>
          <p:spPr>
            <a:xfrm>
              <a:off x="19109210" y="4579374"/>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697" name="Freeform: Shape 696">
              <a:extLst>
                <a:ext uri="{FF2B5EF4-FFF2-40B4-BE49-F238E27FC236}">
                  <a16:creationId xmlns:a16="http://schemas.microsoft.com/office/drawing/2014/main" id="{6377FC01-701E-9A8A-3285-8645BE8D8522}"/>
                </a:ext>
              </a:extLst>
            </p:cNvPr>
            <p:cNvSpPr/>
            <p:nvPr/>
          </p:nvSpPr>
          <p:spPr>
            <a:xfrm>
              <a:off x="19979365"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8"/>
                    <a:pt x="0" y="57702"/>
                    <a:pt x="0" y="0"/>
                  </a:cubicBezTo>
                  <a:lnTo>
                    <a:pt x="217539" y="0"/>
                  </a:lnTo>
                  <a:lnTo>
                    <a:pt x="435077" y="0"/>
                  </a:lnTo>
                  <a:cubicBezTo>
                    <a:pt x="435077" y="57702"/>
                    <a:pt x="412154" y="113038"/>
                    <a:pt x="371365" y="153827"/>
                  </a:cubicBezTo>
                  <a:cubicBezTo>
                    <a:pt x="330550" y="194616"/>
                    <a:pt x="275241" y="217539"/>
                    <a:pt x="217539" y="217539"/>
                  </a:cubicBezTo>
                  <a:cubicBezTo>
                    <a:pt x="159836" y="217539"/>
                    <a:pt x="104501" y="194616"/>
                    <a:pt x="63712" y="153827"/>
                  </a:cubicBezTo>
                  <a:close/>
                  <a:moveTo>
                    <a:pt x="63712" y="281250"/>
                  </a:moveTo>
                  <a:cubicBezTo>
                    <a:pt x="22924" y="322066"/>
                    <a:pt x="0" y="377375"/>
                    <a:pt x="0" y="435077"/>
                  </a:cubicBezTo>
                  <a:lnTo>
                    <a:pt x="217539" y="435077"/>
                  </a:lnTo>
                  <a:lnTo>
                    <a:pt x="435077" y="435077"/>
                  </a:lnTo>
                  <a:cubicBezTo>
                    <a:pt x="435077" y="377375"/>
                    <a:pt x="412154" y="322066"/>
                    <a:pt x="371365" y="281250"/>
                  </a:cubicBezTo>
                  <a:cubicBezTo>
                    <a:pt x="330550" y="240462"/>
                    <a:pt x="275241"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698" name="Freeform: Shape 697">
              <a:extLst>
                <a:ext uri="{FF2B5EF4-FFF2-40B4-BE49-F238E27FC236}">
                  <a16:creationId xmlns:a16="http://schemas.microsoft.com/office/drawing/2014/main" id="{DDFC51BC-F427-5475-831D-271439C7B0A1}"/>
                </a:ext>
              </a:extLst>
            </p:cNvPr>
            <p:cNvSpPr/>
            <p:nvPr/>
          </p:nvSpPr>
          <p:spPr>
            <a:xfrm>
              <a:off x="21719702" y="4579374"/>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699" name="Freeform: Shape 698">
              <a:extLst>
                <a:ext uri="{FF2B5EF4-FFF2-40B4-BE49-F238E27FC236}">
                  <a16:creationId xmlns:a16="http://schemas.microsoft.com/office/drawing/2014/main" id="{B9E21A26-B36B-F659-7E98-EA34B2707EAF}"/>
                </a:ext>
              </a:extLst>
            </p:cNvPr>
            <p:cNvSpPr/>
            <p:nvPr/>
          </p:nvSpPr>
          <p:spPr>
            <a:xfrm>
              <a:off x="20849520"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65 w 435077"/>
                <a:gd name="connsiteY3" fmla="*/ 27 h 435077"/>
                <a:gd name="connsiteX4" fmla="*/ 435077 w 435077"/>
                <a:gd name="connsiteY4" fmla="*/ 217539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65" y="27"/>
                  </a:lnTo>
                  <a:lnTo>
                    <a:pt x="435077" y="217539"/>
                  </a:lnTo>
                  <a:lnTo>
                    <a:pt x="217565"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700" name="Freeform: Shape 699">
              <a:extLst>
                <a:ext uri="{FF2B5EF4-FFF2-40B4-BE49-F238E27FC236}">
                  <a16:creationId xmlns:a16="http://schemas.microsoft.com/office/drawing/2014/main" id="{F08B52D7-AF9E-1592-9971-12395ADA4C4E}"/>
                </a:ext>
              </a:extLst>
            </p:cNvPr>
            <p:cNvSpPr/>
            <p:nvPr/>
          </p:nvSpPr>
          <p:spPr>
            <a:xfrm>
              <a:off x="22589856" y="4579374"/>
              <a:ext cx="435077" cy="435077"/>
            </a:xfrm>
            <a:custGeom>
              <a:avLst/>
              <a:gdLst>
                <a:gd name="connsiteX0" fmla="*/ 435077 w 435077"/>
                <a:gd name="connsiteY0" fmla="*/ 435077 h 435077"/>
                <a:gd name="connsiteX1" fmla="*/ 435077 w 435077"/>
                <a:gd name="connsiteY1" fmla="*/ 0 h 435077"/>
                <a:gd name="connsiteX2" fmla="*/ 217567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701" name="Freeform: Shape 700">
              <a:extLst>
                <a:ext uri="{FF2B5EF4-FFF2-40B4-BE49-F238E27FC236}">
                  <a16:creationId xmlns:a16="http://schemas.microsoft.com/office/drawing/2014/main" id="{111AD23C-7B1E-CBFD-1183-98981F0311F3}"/>
                </a:ext>
              </a:extLst>
            </p:cNvPr>
            <p:cNvSpPr/>
            <p:nvPr/>
          </p:nvSpPr>
          <p:spPr>
            <a:xfrm>
              <a:off x="23460039" y="4579374"/>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8"/>
                    <a:pt x="0" y="57702"/>
                    <a:pt x="0" y="0"/>
                  </a:cubicBezTo>
                  <a:lnTo>
                    <a:pt x="217539" y="0"/>
                  </a:lnTo>
                  <a:lnTo>
                    <a:pt x="435077" y="0"/>
                  </a:lnTo>
                  <a:cubicBezTo>
                    <a:pt x="435077" y="57702"/>
                    <a:pt x="412154" y="113038"/>
                    <a:pt x="371339" y="153827"/>
                  </a:cubicBezTo>
                  <a:cubicBezTo>
                    <a:pt x="330550" y="194616"/>
                    <a:pt x="275213" y="217539"/>
                    <a:pt x="217539" y="217539"/>
                  </a:cubicBezTo>
                  <a:cubicBezTo>
                    <a:pt x="159836" y="217539"/>
                    <a:pt x="104501" y="194616"/>
                    <a:pt x="63712" y="153827"/>
                  </a:cubicBezTo>
                  <a:close/>
                  <a:moveTo>
                    <a:pt x="63712" y="281250"/>
                  </a:moveTo>
                  <a:cubicBezTo>
                    <a:pt x="22895" y="322066"/>
                    <a:pt x="0" y="377375"/>
                    <a:pt x="0" y="435077"/>
                  </a:cubicBezTo>
                  <a:lnTo>
                    <a:pt x="217539" y="435077"/>
                  </a:lnTo>
                  <a:lnTo>
                    <a:pt x="435077" y="435077"/>
                  </a:lnTo>
                  <a:cubicBezTo>
                    <a:pt x="435077" y="377375"/>
                    <a:pt x="412154" y="322066"/>
                    <a:pt x="371339" y="281250"/>
                  </a:cubicBezTo>
                  <a:cubicBezTo>
                    <a:pt x="330550" y="240462"/>
                    <a:pt x="275213"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702" name="Freeform: Shape 701">
              <a:extLst>
                <a:ext uri="{FF2B5EF4-FFF2-40B4-BE49-F238E27FC236}">
                  <a16:creationId xmlns:a16="http://schemas.microsoft.com/office/drawing/2014/main" id="{75BFE939-9348-8C41-D3B9-D03CBD5636AA}"/>
                </a:ext>
              </a:extLst>
            </p:cNvPr>
            <p:cNvSpPr/>
            <p:nvPr/>
          </p:nvSpPr>
          <p:spPr>
            <a:xfrm>
              <a:off x="24330194" y="4579374"/>
              <a:ext cx="435077" cy="435077"/>
            </a:xfrm>
            <a:custGeom>
              <a:avLst/>
              <a:gdLst>
                <a:gd name="connsiteX0" fmla="*/ 435077 w 435077"/>
                <a:gd name="connsiteY0" fmla="*/ 435077 h 435077"/>
                <a:gd name="connsiteX1" fmla="*/ 435077 w 435077"/>
                <a:gd name="connsiteY1" fmla="*/ 217539 h 435077"/>
                <a:gd name="connsiteX2" fmla="*/ 435077 w 435077"/>
                <a:gd name="connsiteY2" fmla="*/ 27 h 435077"/>
                <a:gd name="connsiteX3" fmla="*/ 217539 w 435077"/>
                <a:gd name="connsiteY3" fmla="*/ 27 h 435077"/>
                <a:gd name="connsiteX4" fmla="*/ 435077 w 435077"/>
                <a:gd name="connsiteY4" fmla="*/ 217539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39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39"/>
                  </a:lnTo>
                  <a:lnTo>
                    <a:pt x="435077" y="27"/>
                  </a:lnTo>
                  <a:lnTo>
                    <a:pt x="217539" y="27"/>
                  </a:lnTo>
                  <a:lnTo>
                    <a:pt x="435077" y="217539"/>
                  </a:lnTo>
                  <a:lnTo>
                    <a:pt x="217539" y="435077"/>
                  </a:lnTo>
                  <a:lnTo>
                    <a:pt x="435077"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703" name="Freeform: Shape 702">
              <a:extLst>
                <a:ext uri="{FF2B5EF4-FFF2-40B4-BE49-F238E27FC236}">
                  <a16:creationId xmlns:a16="http://schemas.microsoft.com/office/drawing/2014/main" id="{2DA7A3F9-DA00-E116-8880-CDBE3FD8694A}"/>
                </a:ext>
              </a:extLst>
            </p:cNvPr>
            <p:cNvSpPr/>
            <p:nvPr/>
          </p:nvSpPr>
          <p:spPr>
            <a:xfrm>
              <a:off x="83576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704" name="Freeform: Shape 703">
              <a:extLst>
                <a:ext uri="{FF2B5EF4-FFF2-40B4-BE49-F238E27FC236}">
                  <a16:creationId xmlns:a16="http://schemas.microsoft.com/office/drawing/2014/main" id="{86D06A88-6BE7-9A39-DF90-EA998EA6812F}"/>
                </a:ext>
              </a:extLst>
            </p:cNvPr>
            <p:cNvSpPr/>
            <p:nvPr/>
          </p:nvSpPr>
          <p:spPr>
            <a:xfrm>
              <a:off x="-34398" y="7189838"/>
              <a:ext cx="435090" cy="435077"/>
            </a:xfrm>
            <a:custGeom>
              <a:avLst/>
              <a:gdLst>
                <a:gd name="connsiteX0" fmla="*/ 0 w 435090"/>
                <a:gd name="connsiteY0" fmla="*/ 435077 h 435077"/>
                <a:gd name="connsiteX1" fmla="*/ 217525 w 435090"/>
                <a:gd name="connsiteY1" fmla="*/ 435077 h 435077"/>
                <a:gd name="connsiteX2" fmla="*/ 217525 w 435090"/>
                <a:gd name="connsiteY2" fmla="*/ 217539 h 435077"/>
                <a:gd name="connsiteX3" fmla="*/ 0 w 435090"/>
                <a:gd name="connsiteY3" fmla="*/ 435077 h 435077"/>
                <a:gd name="connsiteX4" fmla="*/ 217525 w 435090"/>
                <a:gd name="connsiteY4" fmla="*/ 0 h 435077"/>
                <a:gd name="connsiteX5" fmla="*/ 3 w 435090"/>
                <a:gd name="connsiteY5" fmla="*/ 0 h 435077"/>
                <a:gd name="connsiteX6" fmla="*/ 217525 w 435090"/>
                <a:gd name="connsiteY6" fmla="*/ 217539 h 435077"/>
                <a:gd name="connsiteX7" fmla="*/ 217525 w 435090"/>
                <a:gd name="connsiteY7" fmla="*/ 0 h 435077"/>
                <a:gd name="connsiteX8" fmla="*/ 435091 w 435090"/>
                <a:gd name="connsiteY8" fmla="*/ 435077 h 435077"/>
                <a:gd name="connsiteX9" fmla="*/ 217552 w 435090"/>
                <a:gd name="connsiteY9" fmla="*/ 435077 h 435077"/>
                <a:gd name="connsiteX10" fmla="*/ 435091 w 435090"/>
                <a:gd name="connsiteY10" fmla="*/ 217539 h 435077"/>
                <a:gd name="connsiteX11" fmla="*/ 435091 w 435090"/>
                <a:gd name="connsiteY11" fmla="*/ 435077 h 435077"/>
                <a:gd name="connsiteX12" fmla="*/ 435091 w 435090"/>
                <a:gd name="connsiteY12" fmla="*/ 0 h 435077"/>
                <a:gd name="connsiteX13" fmla="*/ 217552 w 435090"/>
                <a:gd name="connsiteY13" fmla="*/ 0 h 435077"/>
                <a:gd name="connsiteX14" fmla="*/ 435091 w 435090"/>
                <a:gd name="connsiteY14" fmla="*/ 217539 h 435077"/>
                <a:gd name="connsiteX15" fmla="*/ 435091 w 435090"/>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90" h="435077">
                  <a:moveTo>
                    <a:pt x="0" y="435077"/>
                  </a:moveTo>
                  <a:lnTo>
                    <a:pt x="217525" y="435077"/>
                  </a:lnTo>
                  <a:lnTo>
                    <a:pt x="217525" y="217539"/>
                  </a:lnTo>
                  <a:lnTo>
                    <a:pt x="0" y="435077"/>
                  </a:lnTo>
                  <a:close/>
                  <a:moveTo>
                    <a:pt x="217525" y="0"/>
                  </a:moveTo>
                  <a:lnTo>
                    <a:pt x="3" y="0"/>
                  </a:lnTo>
                  <a:lnTo>
                    <a:pt x="217525" y="217539"/>
                  </a:lnTo>
                  <a:lnTo>
                    <a:pt x="217525" y="0"/>
                  </a:lnTo>
                  <a:close/>
                  <a:moveTo>
                    <a:pt x="435091" y="435077"/>
                  </a:moveTo>
                  <a:lnTo>
                    <a:pt x="217552" y="435077"/>
                  </a:lnTo>
                  <a:lnTo>
                    <a:pt x="435091" y="217539"/>
                  </a:lnTo>
                  <a:lnTo>
                    <a:pt x="435091" y="435077"/>
                  </a:lnTo>
                  <a:close/>
                  <a:moveTo>
                    <a:pt x="435091" y="0"/>
                  </a:moveTo>
                  <a:lnTo>
                    <a:pt x="217552" y="0"/>
                  </a:lnTo>
                  <a:lnTo>
                    <a:pt x="435091" y="217539"/>
                  </a:lnTo>
                  <a:lnTo>
                    <a:pt x="435091" y="0"/>
                  </a:lnTo>
                  <a:close/>
                </a:path>
              </a:pathLst>
            </a:custGeom>
            <a:grpFill/>
            <a:ln w="27192" cap="flat">
              <a:noFill/>
              <a:prstDash val="solid"/>
              <a:miter/>
            </a:ln>
          </p:spPr>
          <p:txBody>
            <a:bodyPr rtlCol="0" anchor="ctr"/>
            <a:lstStyle/>
            <a:p>
              <a:endParaRPr lang="uk-UA"/>
            </a:p>
          </p:txBody>
        </p:sp>
        <p:sp>
          <p:nvSpPr>
            <p:cNvPr id="705" name="Freeform: Shape 704">
              <a:extLst>
                <a:ext uri="{FF2B5EF4-FFF2-40B4-BE49-F238E27FC236}">
                  <a16:creationId xmlns:a16="http://schemas.microsoft.com/office/drawing/2014/main" id="{5ACF2B58-244E-0DF2-3BEE-80A25677B23B}"/>
                </a:ext>
              </a:extLst>
            </p:cNvPr>
            <p:cNvSpPr/>
            <p:nvPr/>
          </p:nvSpPr>
          <p:spPr>
            <a:xfrm>
              <a:off x="1705924" y="7189838"/>
              <a:ext cx="435077" cy="435077"/>
            </a:xfrm>
            <a:custGeom>
              <a:avLst/>
              <a:gdLst>
                <a:gd name="connsiteX0" fmla="*/ 371366 w 435077"/>
                <a:gd name="connsiteY0" fmla="*/ 63711 h 435077"/>
                <a:gd name="connsiteX1" fmla="*/ 435077 w 435077"/>
                <a:gd name="connsiteY1" fmla="*/ 217539 h 435077"/>
                <a:gd name="connsiteX2" fmla="*/ 218952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50 h 435077"/>
                <a:gd name="connsiteX8" fmla="*/ 216152 w 435077"/>
                <a:gd name="connsiteY8" fmla="*/ 217539 h 435077"/>
                <a:gd name="connsiteX9" fmla="*/ 0 w 435077"/>
                <a:gd name="connsiteY9" fmla="*/ 217539 h 435077"/>
                <a:gd name="connsiteX10" fmla="*/ 63711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4" y="104527"/>
                    <a:pt x="435077" y="159836"/>
                    <a:pt x="435077" y="217539"/>
                  </a:cubicBezTo>
                  <a:lnTo>
                    <a:pt x="218952" y="217539"/>
                  </a:lnTo>
                  <a:cubicBezTo>
                    <a:pt x="276138" y="217920"/>
                    <a:pt x="330903" y="240788"/>
                    <a:pt x="371366" y="281250"/>
                  </a:cubicBezTo>
                  <a:cubicBezTo>
                    <a:pt x="412154" y="322039"/>
                    <a:pt x="435077" y="377375"/>
                    <a:pt x="435077" y="435077"/>
                  </a:cubicBezTo>
                  <a:lnTo>
                    <a:pt x="217539" y="435077"/>
                  </a:lnTo>
                  <a:lnTo>
                    <a:pt x="0" y="435077"/>
                  </a:lnTo>
                  <a:cubicBezTo>
                    <a:pt x="0" y="377375"/>
                    <a:pt x="22923" y="322039"/>
                    <a:pt x="63711" y="281250"/>
                  </a:cubicBezTo>
                  <a:cubicBezTo>
                    <a:pt x="104201" y="240788"/>
                    <a:pt x="158966" y="217920"/>
                    <a:pt x="216152" y="217539"/>
                  </a:cubicBezTo>
                  <a:lnTo>
                    <a:pt x="0" y="217539"/>
                  </a:lnTo>
                  <a:cubicBezTo>
                    <a:pt x="0" y="159836"/>
                    <a:pt x="22923" y="104527"/>
                    <a:pt x="63711" y="63711"/>
                  </a:cubicBezTo>
                  <a:cubicBezTo>
                    <a:pt x="104527" y="22923"/>
                    <a:pt x="159836" y="0"/>
                    <a:pt x="217539" y="0"/>
                  </a:cubicBezTo>
                  <a:cubicBezTo>
                    <a:pt x="275241" y="0"/>
                    <a:pt x="330577" y="22923"/>
                    <a:pt x="371366" y="63711"/>
                  </a:cubicBezTo>
                  <a:close/>
                </a:path>
              </a:pathLst>
            </a:custGeom>
            <a:grpFill/>
            <a:ln w="27192" cap="flat">
              <a:noFill/>
              <a:prstDash val="solid"/>
              <a:miter/>
            </a:ln>
          </p:spPr>
          <p:txBody>
            <a:bodyPr rtlCol="0" anchor="ctr"/>
            <a:lstStyle/>
            <a:p>
              <a:endParaRPr lang="uk-UA"/>
            </a:p>
          </p:txBody>
        </p:sp>
        <p:sp>
          <p:nvSpPr>
            <p:cNvPr id="706" name="Freeform: Shape 705">
              <a:extLst>
                <a:ext uri="{FF2B5EF4-FFF2-40B4-BE49-F238E27FC236}">
                  <a16:creationId xmlns:a16="http://schemas.microsoft.com/office/drawing/2014/main" id="{8839454A-44BB-EDAD-1980-78774856B83E}"/>
                </a:ext>
              </a:extLst>
            </p:cNvPr>
            <p:cNvSpPr/>
            <p:nvPr/>
          </p:nvSpPr>
          <p:spPr>
            <a:xfrm>
              <a:off x="2576106"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0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50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0" y="217539"/>
                  </a:lnTo>
                  <a:lnTo>
                    <a:pt x="435077" y="217539"/>
                  </a:lnTo>
                  <a:lnTo>
                    <a:pt x="435077" y="217539"/>
                  </a:lnTo>
                  <a:lnTo>
                    <a:pt x="435077" y="217539"/>
                  </a:lnTo>
                  <a:lnTo>
                    <a:pt x="435050"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07" name="Freeform: Shape 706">
              <a:extLst>
                <a:ext uri="{FF2B5EF4-FFF2-40B4-BE49-F238E27FC236}">
                  <a16:creationId xmlns:a16="http://schemas.microsoft.com/office/drawing/2014/main" id="{75327455-C60F-3638-C8A4-AF8988E96AA3}"/>
                </a:ext>
              </a:extLst>
            </p:cNvPr>
            <p:cNvSpPr/>
            <p:nvPr/>
          </p:nvSpPr>
          <p:spPr>
            <a:xfrm>
              <a:off x="4316416" y="7189838"/>
              <a:ext cx="435077" cy="435077"/>
            </a:xfrm>
            <a:custGeom>
              <a:avLst/>
              <a:gdLst>
                <a:gd name="connsiteX0" fmla="*/ 217565 w 435077"/>
                <a:gd name="connsiteY0" fmla="*/ 0 h 435077"/>
                <a:gd name="connsiteX1" fmla="*/ 217539 w 435077"/>
                <a:gd name="connsiteY1" fmla="*/ 0 h 435077"/>
                <a:gd name="connsiteX2" fmla="*/ 27 w 435077"/>
                <a:gd name="connsiteY2" fmla="*/ 0 h 435077"/>
                <a:gd name="connsiteX3" fmla="*/ 27 w 435077"/>
                <a:gd name="connsiteY3" fmla="*/ 217539 h 435077"/>
                <a:gd name="connsiteX4" fmla="*/ 217565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5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5" y="0"/>
                  </a:moveTo>
                  <a:lnTo>
                    <a:pt x="217539" y="0"/>
                  </a:lnTo>
                  <a:lnTo>
                    <a:pt x="27" y="0"/>
                  </a:lnTo>
                  <a:lnTo>
                    <a:pt x="27" y="217539"/>
                  </a:lnTo>
                  <a:lnTo>
                    <a:pt x="217565" y="0"/>
                  </a:lnTo>
                  <a:lnTo>
                    <a:pt x="435077" y="217539"/>
                  </a:lnTo>
                  <a:lnTo>
                    <a:pt x="217539" y="435077"/>
                  </a:lnTo>
                  <a:lnTo>
                    <a:pt x="0" y="217539"/>
                  </a:lnTo>
                  <a:lnTo>
                    <a:pt x="0" y="435077"/>
                  </a:lnTo>
                  <a:lnTo>
                    <a:pt x="217539" y="435077"/>
                  </a:lnTo>
                  <a:lnTo>
                    <a:pt x="435077" y="435077"/>
                  </a:lnTo>
                  <a:lnTo>
                    <a:pt x="435077" y="217539"/>
                  </a:lnTo>
                  <a:lnTo>
                    <a:pt x="435077" y="0"/>
                  </a:lnTo>
                  <a:lnTo>
                    <a:pt x="217565" y="0"/>
                  </a:lnTo>
                  <a:close/>
                </a:path>
              </a:pathLst>
            </a:custGeom>
            <a:grpFill/>
            <a:ln w="27192" cap="flat">
              <a:noFill/>
              <a:prstDash val="solid"/>
              <a:miter/>
            </a:ln>
          </p:spPr>
          <p:txBody>
            <a:bodyPr rtlCol="0" anchor="ctr"/>
            <a:lstStyle/>
            <a:p>
              <a:endParaRPr lang="uk-UA"/>
            </a:p>
          </p:txBody>
        </p:sp>
        <p:sp>
          <p:nvSpPr>
            <p:cNvPr id="708" name="Freeform: Shape 707">
              <a:extLst>
                <a:ext uri="{FF2B5EF4-FFF2-40B4-BE49-F238E27FC236}">
                  <a16:creationId xmlns:a16="http://schemas.microsoft.com/office/drawing/2014/main" id="{5151C5E0-1E69-478A-FF45-17891F085C73}"/>
                </a:ext>
              </a:extLst>
            </p:cNvPr>
            <p:cNvSpPr/>
            <p:nvPr/>
          </p:nvSpPr>
          <p:spPr>
            <a:xfrm>
              <a:off x="3446261"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6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6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6" y="435077"/>
                  </a:lnTo>
                  <a:lnTo>
                    <a:pt x="435077" y="217539"/>
                  </a:lnTo>
                  <a:lnTo>
                    <a:pt x="435077" y="435077"/>
                  </a:lnTo>
                  <a:close/>
                  <a:moveTo>
                    <a:pt x="435077" y="0"/>
                  </a:moveTo>
                  <a:lnTo>
                    <a:pt x="217566" y="0"/>
                  </a:lnTo>
                  <a:lnTo>
                    <a:pt x="435077" y="217539"/>
                  </a:lnTo>
                  <a:lnTo>
                    <a:pt x="435077" y="0"/>
                  </a:lnTo>
                  <a:close/>
                </a:path>
              </a:pathLst>
            </a:custGeom>
            <a:grpFill/>
            <a:ln w="27192" cap="flat">
              <a:noFill/>
              <a:prstDash val="solid"/>
              <a:miter/>
            </a:ln>
          </p:spPr>
          <p:txBody>
            <a:bodyPr rtlCol="0" anchor="ctr"/>
            <a:lstStyle/>
            <a:p>
              <a:endParaRPr lang="uk-UA"/>
            </a:p>
          </p:txBody>
        </p:sp>
        <p:sp>
          <p:nvSpPr>
            <p:cNvPr id="709" name="Freeform: Shape 708">
              <a:extLst>
                <a:ext uri="{FF2B5EF4-FFF2-40B4-BE49-F238E27FC236}">
                  <a16:creationId xmlns:a16="http://schemas.microsoft.com/office/drawing/2014/main" id="{4B331597-5811-A700-70BB-B3819BEF610F}"/>
                </a:ext>
              </a:extLst>
            </p:cNvPr>
            <p:cNvSpPr/>
            <p:nvPr/>
          </p:nvSpPr>
          <p:spPr>
            <a:xfrm>
              <a:off x="5186597" y="7189838"/>
              <a:ext cx="435077" cy="435077"/>
            </a:xfrm>
            <a:custGeom>
              <a:avLst/>
              <a:gdLst>
                <a:gd name="connsiteX0" fmla="*/ 371366 w 435077"/>
                <a:gd name="connsiteY0" fmla="*/ 63711 h 435077"/>
                <a:gd name="connsiteX1" fmla="*/ 435077 w 435077"/>
                <a:gd name="connsiteY1" fmla="*/ 217539 h 435077"/>
                <a:gd name="connsiteX2" fmla="*/ 218953 w 435077"/>
                <a:gd name="connsiteY2" fmla="*/ 217539 h 435077"/>
                <a:gd name="connsiteX3" fmla="*/ 371366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6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11"/>
                  </a:moveTo>
                  <a:cubicBezTo>
                    <a:pt x="412155" y="104527"/>
                    <a:pt x="435077" y="159836"/>
                    <a:pt x="435077" y="217539"/>
                  </a:cubicBezTo>
                  <a:lnTo>
                    <a:pt x="218953" y="217539"/>
                  </a:lnTo>
                  <a:cubicBezTo>
                    <a:pt x="276138" y="217920"/>
                    <a:pt x="330904" y="240788"/>
                    <a:pt x="371366" y="281250"/>
                  </a:cubicBezTo>
                  <a:cubicBezTo>
                    <a:pt x="412155" y="322039"/>
                    <a:pt x="435077" y="377375"/>
                    <a:pt x="435077" y="435077"/>
                  </a:cubicBezTo>
                  <a:lnTo>
                    <a:pt x="217539" y="435077"/>
                  </a:lnTo>
                  <a:lnTo>
                    <a:pt x="0" y="435077"/>
                  </a:lnTo>
                  <a:cubicBezTo>
                    <a:pt x="0" y="377375"/>
                    <a:pt x="22924" y="322039"/>
                    <a:pt x="63712" y="281250"/>
                  </a:cubicBezTo>
                  <a:cubicBezTo>
                    <a:pt x="104175" y="240788"/>
                    <a:pt x="158939" y="217920"/>
                    <a:pt x="216125" y="217539"/>
                  </a:cubicBezTo>
                  <a:lnTo>
                    <a:pt x="0" y="217539"/>
                  </a:lnTo>
                  <a:cubicBezTo>
                    <a:pt x="0" y="159836"/>
                    <a:pt x="22924" y="104527"/>
                    <a:pt x="63712" y="63711"/>
                  </a:cubicBezTo>
                  <a:cubicBezTo>
                    <a:pt x="104501" y="22923"/>
                    <a:pt x="159837" y="0"/>
                    <a:pt x="217539" y="0"/>
                  </a:cubicBezTo>
                  <a:cubicBezTo>
                    <a:pt x="275241" y="0"/>
                    <a:pt x="330550" y="22923"/>
                    <a:pt x="371366" y="63711"/>
                  </a:cubicBezTo>
                  <a:close/>
                </a:path>
              </a:pathLst>
            </a:custGeom>
            <a:grpFill/>
            <a:ln w="27192" cap="flat">
              <a:noFill/>
              <a:prstDash val="solid"/>
              <a:miter/>
            </a:ln>
          </p:spPr>
          <p:txBody>
            <a:bodyPr rtlCol="0" anchor="ctr"/>
            <a:lstStyle/>
            <a:p>
              <a:endParaRPr lang="uk-UA"/>
            </a:p>
          </p:txBody>
        </p:sp>
        <p:sp>
          <p:nvSpPr>
            <p:cNvPr id="710" name="Freeform: Shape 709">
              <a:extLst>
                <a:ext uri="{FF2B5EF4-FFF2-40B4-BE49-F238E27FC236}">
                  <a16:creationId xmlns:a16="http://schemas.microsoft.com/office/drawing/2014/main" id="{26600F04-2DA7-66EA-94FC-D17029F0E7B1}"/>
                </a:ext>
              </a:extLst>
            </p:cNvPr>
            <p:cNvSpPr/>
            <p:nvPr/>
          </p:nvSpPr>
          <p:spPr>
            <a:xfrm>
              <a:off x="6056752"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39 h 435077"/>
                <a:gd name="connsiteX9" fmla="*/ 435077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77" y="217539"/>
                  </a:lnTo>
                  <a:lnTo>
                    <a:pt x="435077" y="217539"/>
                  </a:lnTo>
                  <a:lnTo>
                    <a:pt x="435077" y="217539"/>
                  </a:lnTo>
                  <a:lnTo>
                    <a:pt x="435077" y="217539"/>
                  </a:lnTo>
                  <a:lnTo>
                    <a:pt x="435077"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711" name="Freeform: Shape 710">
              <a:extLst>
                <a:ext uri="{FF2B5EF4-FFF2-40B4-BE49-F238E27FC236}">
                  <a16:creationId xmlns:a16="http://schemas.microsoft.com/office/drawing/2014/main" id="{204B2742-BC2B-292A-75BB-FDA568AC6344}"/>
                </a:ext>
              </a:extLst>
            </p:cNvPr>
            <p:cNvSpPr/>
            <p:nvPr/>
          </p:nvSpPr>
          <p:spPr>
            <a:xfrm>
              <a:off x="779706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712" name="Freeform: Shape 711">
              <a:extLst>
                <a:ext uri="{FF2B5EF4-FFF2-40B4-BE49-F238E27FC236}">
                  <a16:creationId xmlns:a16="http://schemas.microsoft.com/office/drawing/2014/main" id="{A501411D-A871-8BC8-5E27-04EF26673CD1}"/>
                </a:ext>
              </a:extLst>
            </p:cNvPr>
            <p:cNvSpPr/>
            <p:nvPr/>
          </p:nvSpPr>
          <p:spPr>
            <a:xfrm>
              <a:off x="6926907"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713" name="Freeform: Shape 712">
              <a:extLst>
                <a:ext uri="{FF2B5EF4-FFF2-40B4-BE49-F238E27FC236}">
                  <a16:creationId xmlns:a16="http://schemas.microsoft.com/office/drawing/2014/main" id="{01CCAB2B-1AE7-DE7E-1A24-E6614A39B601}"/>
                </a:ext>
              </a:extLst>
            </p:cNvPr>
            <p:cNvSpPr/>
            <p:nvPr/>
          </p:nvSpPr>
          <p:spPr>
            <a:xfrm>
              <a:off x="8667217" y="7189838"/>
              <a:ext cx="435104" cy="435077"/>
            </a:xfrm>
            <a:custGeom>
              <a:avLst/>
              <a:gdLst>
                <a:gd name="connsiteX0" fmla="*/ 371366 w 435104"/>
                <a:gd name="connsiteY0" fmla="*/ 63711 h 435077"/>
                <a:gd name="connsiteX1" fmla="*/ 435077 w 435104"/>
                <a:gd name="connsiteY1" fmla="*/ 217539 h 435077"/>
                <a:gd name="connsiteX2" fmla="*/ 218953 w 435104"/>
                <a:gd name="connsiteY2" fmla="*/ 217539 h 435077"/>
                <a:gd name="connsiteX3" fmla="*/ 371366 w 435104"/>
                <a:gd name="connsiteY3" fmla="*/ 281250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50 h 435077"/>
                <a:gd name="connsiteX8" fmla="*/ 216152 w 435104"/>
                <a:gd name="connsiteY8" fmla="*/ 217539 h 435077"/>
                <a:gd name="connsiteX9" fmla="*/ 0 w 435104"/>
                <a:gd name="connsiteY9" fmla="*/ 217539 h 435077"/>
                <a:gd name="connsiteX10" fmla="*/ 63739 w 435104"/>
                <a:gd name="connsiteY10" fmla="*/ 63711 h 435077"/>
                <a:gd name="connsiteX11" fmla="*/ 217539 w 435104"/>
                <a:gd name="connsiteY11" fmla="*/ 0 h 435077"/>
                <a:gd name="connsiteX12" fmla="*/ 371366 w 435104"/>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11"/>
                  </a:moveTo>
                  <a:cubicBezTo>
                    <a:pt x="412182" y="104527"/>
                    <a:pt x="435077" y="159836"/>
                    <a:pt x="435077" y="217539"/>
                  </a:cubicBezTo>
                  <a:lnTo>
                    <a:pt x="218953" y="217539"/>
                  </a:lnTo>
                  <a:cubicBezTo>
                    <a:pt x="276138" y="217920"/>
                    <a:pt x="330904" y="240788"/>
                    <a:pt x="371366" y="281250"/>
                  </a:cubicBezTo>
                  <a:cubicBezTo>
                    <a:pt x="412182" y="322039"/>
                    <a:pt x="435105" y="377375"/>
                    <a:pt x="435105" y="435077"/>
                  </a:cubicBezTo>
                  <a:lnTo>
                    <a:pt x="217566" y="435077"/>
                  </a:lnTo>
                  <a:lnTo>
                    <a:pt x="27" y="435077"/>
                  </a:lnTo>
                  <a:cubicBezTo>
                    <a:pt x="27" y="377375"/>
                    <a:pt x="22924" y="322039"/>
                    <a:pt x="63739" y="281250"/>
                  </a:cubicBezTo>
                  <a:cubicBezTo>
                    <a:pt x="104201" y="240788"/>
                    <a:pt x="158967" y="217920"/>
                    <a:pt x="216152" y="217539"/>
                  </a:cubicBezTo>
                  <a:lnTo>
                    <a:pt x="0" y="217539"/>
                  </a:lnTo>
                  <a:cubicBezTo>
                    <a:pt x="0" y="159836"/>
                    <a:pt x="22924" y="104527"/>
                    <a:pt x="63739" y="63711"/>
                  </a:cubicBezTo>
                  <a:cubicBezTo>
                    <a:pt x="104527" y="22923"/>
                    <a:pt x="159864" y="0"/>
                    <a:pt x="217539" y="0"/>
                  </a:cubicBezTo>
                  <a:cubicBezTo>
                    <a:pt x="275241" y="0"/>
                    <a:pt x="330578" y="22923"/>
                    <a:pt x="371366" y="63711"/>
                  </a:cubicBezTo>
                  <a:close/>
                </a:path>
              </a:pathLst>
            </a:custGeom>
            <a:grpFill/>
            <a:ln w="27192" cap="flat">
              <a:noFill/>
              <a:prstDash val="solid"/>
              <a:miter/>
            </a:ln>
          </p:spPr>
          <p:txBody>
            <a:bodyPr rtlCol="0" anchor="ctr"/>
            <a:lstStyle/>
            <a:p>
              <a:endParaRPr lang="uk-UA"/>
            </a:p>
          </p:txBody>
        </p:sp>
        <p:sp>
          <p:nvSpPr>
            <p:cNvPr id="714" name="Freeform: Shape 713">
              <a:extLst>
                <a:ext uri="{FF2B5EF4-FFF2-40B4-BE49-F238E27FC236}">
                  <a16:creationId xmlns:a16="http://schemas.microsoft.com/office/drawing/2014/main" id="{F8404BD1-E782-501E-6A2A-8601557FF035}"/>
                </a:ext>
              </a:extLst>
            </p:cNvPr>
            <p:cNvSpPr/>
            <p:nvPr/>
          </p:nvSpPr>
          <p:spPr>
            <a:xfrm>
              <a:off x="9537399" y="718983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0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39 h 435077"/>
                <a:gd name="connsiteX9" fmla="*/ 435050 w 435077"/>
                <a:gd name="connsiteY9" fmla="*/ 217539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0"/>
                  </a:lnTo>
                  <a:lnTo>
                    <a:pt x="435050" y="217539"/>
                  </a:lnTo>
                  <a:lnTo>
                    <a:pt x="435077" y="217539"/>
                  </a:lnTo>
                  <a:lnTo>
                    <a:pt x="435050" y="217539"/>
                  </a:lnTo>
                  <a:lnTo>
                    <a:pt x="435077" y="217539"/>
                  </a:lnTo>
                  <a:lnTo>
                    <a:pt x="435050" y="217539"/>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715" name="Freeform: Shape 714">
              <a:extLst>
                <a:ext uri="{FF2B5EF4-FFF2-40B4-BE49-F238E27FC236}">
                  <a16:creationId xmlns:a16="http://schemas.microsoft.com/office/drawing/2014/main" id="{F3262974-189E-AFFF-9A1A-865F037ED465}"/>
                </a:ext>
              </a:extLst>
            </p:cNvPr>
            <p:cNvSpPr/>
            <p:nvPr/>
          </p:nvSpPr>
          <p:spPr>
            <a:xfrm>
              <a:off x="1127770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716" name="Freeform: Shape 715">
              <a:extLst>
                <a:ext uri="{FF2B5EF4-FFF2-40B4-BE49-F238E27FC236}">
                  <a16:creationId xmlns:a16="http://schemas.microsoft.com/office/drawing/2014/main" id="{F699C4AF-121F-2664-E6EF-4754695693C7}"/>
                </a:ext>
              </a:extLst>
            </p:cNvPr>
            <p:cNvSpPr/>
            <p:nvPr/>
          </p:nvSpPr>
          <p:spPr>
            <a:xfrm>
              <a:off x="10407554" y="7189838"/>
              <a:ext cx="435077" cy="435077"/>
            </a:xfrm>
            <a:custGeom>
              <a:avLst/>
              <a:gdLst>
                <a:gd name="connsiteX0" fmla="*/ 0 w 435077"/>
                <a:gd name="connsiteY0" fmla="*/ 435077 h 435077"/>
                <a:gd name="connsiteX1" fmla="*/ 217511 w 435077"/>
                <a:gd name="connsiteY1" fmla="*/ 435077 h 435077"/>
                <a:gd name="connsiteX2" fmla="*/ 217511 w 435077"/>
                <a:gd name="connsiteY2" fmla="*/ 217539 h 435077"/>
                <a:gd name="connsiteX3" fmla="*/ 0 w 435077"/>
                <a:gd name="connsiteY3" fmla="*/ 435077 h 435077"/>
                <a:gd name="connsiteX4" fmla="*/ 217511 w 435077"/>
                <a:gd name="connsiteY4" fmla="*/ 0 h 435077"/>
                <a:gd name="connsiteX5" fmla="*/ 0 w 435077"/>
                <a:gd name="connsiteY5" fmla="*/ 0 h 435077"/>
                <a:gd name="connsiteX6" fmla="*/ 217511 w 435077"/>
                <a:gd name="connsiteY6" fmla="*/ 217539 h 435077"/>
                <a:gd name="connsiteX7" fmla="*/ 217511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11" y="435077"/>
                  </a:lnTo>
                  <a:lnTo>
                    <a:pt x="217511" y="217539"/>
                  </a:lnTo>
                  <a:lnTo>
                    <a:pt x="0" y="435077"/>
                  </a:lnTo>
                  <a:close/>
                  <a:moveTo>
                    <a:pt x="217511" y="0"/>
                  </a:moveTo>
                  <a:lnTo>
                    <a:pt x="0" y="0"/>
                  </a:lnTo>
                  <a:lnTo>
                    <a:pt x="217511" y="217539"/>
                  </a:lnTo>
                  <a:lnTo>
                    <a:pt x="217511"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717" name="Freeform: Shape 716">
              <a:extLst>
                <a:ext uri="{FF2B5EF4-FFF2-40B4-BE49-F238E27FC236}">
                  <a16:creationId xmlns:a16="http://schemas.microsoft.com/office/drawing/2014/main" id="{F8394C92-BE67-0555-8CB2-1D0D74B608F4}"/>
                </a:ext>
              </a:extLst>
            </p:cNvPr>
            <p:cNvSpPr/>
            <p:nvPr/>
          </p:nvSpPr>
          <p:spPr>
            <a:xfrm>
              <a:off x="12147864" y="7189838"/>
              <a:ext cx="435103" cy="435077"/>
            </a:xfrm>
            <a:custGeom>
              <a:avLst/>
              <a:gdLst>
                <a:gd name="connsiteX0" fmla="*/ 371365 w 435103"/>
                <a:gd name="connsiteY0" fmla="*/ 63711 h 435077"/>
                <a:gd name="connsiteX1" fmla="*/ 435077 w 435103"/>
                <a:gd name="connsiteY1" fmla="*/ 217539 h 435077"/>
                <a:gd name="connsiteX2" fmla="*/ 218953 w 435103"/>
                <a:gd name="connsiteY2" fmla="*/ 217539 h 435077"/>
                <a:gd name="connsiteX3" fmla="*/ 371365 w 435103"/>
                <a:gd name="connsiteY3" fmla="*/ 281250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50 h 435077"/>
                <a:gd name="connsiteX8" fmla="*/ 216151 w 435103"/>
                <a:gd name="connsiteY8" fmla="*/ 217539 h 435077"/>
                <a:gd name="connsiteX9" fmla="*/ 0 w 435103"/>
                <a:gd name="connsiteY9" fmla="*/ 217539 h 435077"/>
                <a:gd name="connsiteX10" fmla="*/ 63739 w 435103"/>
                <a:gd name="connsiteY10" fmla="*/ 63711 h 435077"/>
                <a:gd name="connsiteX11" fmla="*/ 217539 w 435103"/>
                <a:gd name="connsiteY11" fmla="*/ 0 h 435077"/>
                <a:gd name="connsiteX12" fmla="*/ 371365 w 435103"/>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11"/>
                  </a:moveTo>
                  <a:cubicBezTo>
                    <a:pt x="412180" y="104527"/>
                    <a:pt x="435077" y="159836"/>
                    <a:pt x="435077" y="217539"/>
                  </a:cubicBezTo>
                  <a:lnTo>
                    <a:pt x="218953" y="217539"/>
                  </a:lnTo>
                  <a:cubicBezTo>
                    <a:pt x="276137" y="217920"/>
                    <a:pt x="330902" y="240788"/>
                    <a:pt x="371365" y="281250"/>
                  </a:cubicBezTo>
                  <a:cubicBezTo>
                    <a:pt x="412180" y="322039"/>
                    <a:pt x="435104" y="377375"/>
                    <a:pt x="435104" y="435077"/>
                  </a:cubicBezTo>
                  <a:lnTo>
                    <a:pt x="217565" y="435077"/>
                  </a:lnTo>
                  <a:lnTo>
                    <a:pt x="27" y="435077"/>
                  </a:lnTo>
                  <a:cubicBezTo>
                    <a:pt x="27" y="377375"/>
                    <a:pt x="22922" y="322039"/>
                    <a:pt x="63739" y="281250"/>
                  </a:cubicBezTo>
                  <a:cubicBezTo>
                    <a:pt x="104200" y="240788"/>
                    <a:pt x="158965" y="217920"/>
                    <a:pt x="216151" y="217539"/>
                  </a:cubicBezTo>
                  <a:lnTo>
                    <a:pt x="0" y="217539"/>
                  </a:lnTo>
                  <a:cubicBezTo>
                    <a:pt x="0" y="159836"/>
                    <a:pt x="22922" y="104527"/>
                    <a:pt x="63739" y="63711"/>
                  </a:cubicBezTo>
                  <a:cubicBezTo>
                    <a:pt x="104527" y="22923"/>
                    <a:pt x="159863" y="0"/>
                    <a:pt x="217539" y="0"/>
                  </a:cubicBezTo>
                  <a:cubicBezTo>
                    <a:pt x="275239" y="0"/>
                    <a:pt x="330577" y="22923"/>
                    <a:pt x="371365" y="63711"/>
                  </a:cubicBezTo>
                  <a:close/>
                </a:path>
              </a:pathLst>
            </a:custGeom>
            <a:grpFill/>
            <a:ln w="27192" cap="flat">
              <a:noFill/>
              <a:prstDash val="solid"/>
              <a:miter/>
            </a:ln>
          </p:spPr>
          <p:txBody>
            <a:bodyPr rtlCol="0" anchor="ctr"/>
            <a:lstStyle/>
            <a:p>
              <a:endParaRPr lang="uk-UA"/>
            </a:p>
          </p:txBody>
        </p:sp>
        <p:sp>
          <p:nvSpPr>
            <p:cNvPr id="718" name="Freeform: Shape 717">
              <a:extLst>
                <a:ext uri="{FF2B5EF4-FFF2-40B4-BE49-F238E27FC236}">
                  <a16:creationId xmlns:a16="http://schemas.microsoft.com/office/drawing/2014/main" id="{BC7618A9-8C24-3679-208A-2332BCF4AC9E}"/>
                </a:ext>
              </a:extLst>
            </p:cNvPr>
            <p:cNvSpPr/>
            <p:nvPr/>
          </p:nvSpPr>
          <p:spPr>
            <a:xfrm>
              <a:off x="13017991" y="7189811"/>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19" name="Freeform: Shape 718">
              <a:extLst>
                <a:ext uri="{FF2B5EF4-FFF2-40B4-BE49-F238E27FC236}">
                  <a16:creationId xmlns:a16="http://schemas.microsoft.com/office/drawing/2014/main" id="{47D33CBF-D971-212D-1DFF-08B58C5A1DEC}"/>
                </a:ext>
              </a:extLst>
            </p:cNvPr>
            <p:cNvSpPr/>
            <p:nvPr/>
          </p:nvSpPr>
          <p:spPr>
            <a:xfrm>
              <a:off x="14758382" y="718983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0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0"/>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720" name="Freeform: Shape 719">
              <a:extLst>
                <a:ext uri="{FF2B5EF4-FFF2-40B4-BE49-F238E27FC236}">
                  <a16:creationId xmlns:a16="http://schemas.microsoft.com/office/drawing/2014/main" id="{44D34E05-05FD-1C51-D1D7-134F29C74402}"/>
                </a:ext>
              </a:extLst>
            </p:cNvPr>
            <p:cNvSpPr/>
            <p:nvPr/>
          </p:nvSpPr>
          <p:spPr>
            <a:xfrm>
              <a:off x="1388820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721" name="Freeform: Shape 720">
              <a:extLst>
                <a:ext uri="{FF2B5EF4-FFF2-40B4-BE49-F238E27FC236}">
                  <a16:creationId xmlns:a16="http://schemas.microsoft.com/office/drawing/2014/main" id="{F187B0AE-F83B-0ED6-CE45-B9A3FA19A4DD}"/>
                </a:ext>
              </a:extLst>
            </p:cNvPr>
            <p:cNvSpPr/>
            <p:nvPr/>
          </p:nvSpPr>
          <p:spPr>
            <a:xfrm>
              <a:off x="1562853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82" y="322039"/>
                    <a:pt x="435077" y="377375"/>
                    <a:pt x="435077" y="435077"/>
                  </a:cubicBezTo>
                  <a:lnTo>
                    <a:pt x="217539" y="435077"/>
                  </a:lnTo>
                  <a:lnTo>
                    <a:pt x="0" y="435077"/>
                  </a:lnTo>
                  <a:cubicBezTo>
                    <a:pt x="0" y="377375"/>
                    <a:pt x="22924" y="322039"/>
                    <a:pt x="63739" y="281250"/>
                  </a:cubicBezTo>
                  <a:cubicBezTo>
                    <a:pt x="104202" y="240788"/>
                    <a:pt x="158967" y="217920"/>
                    <a:pt x="216153" y="217539"/>
                  </a:cubicBezTo>
                  <a:lnTo>
                    <a:pt x="0" y="217539"/>
                  </a:lnTo>
                  <a:cubicBezTo>
                    <a:pt x="0" y="159836"/>
                    <a:pt x="22924" y="104527"/>
                    <a:pt x="63712" y="63711"/>
                  </a:cubicBezTo>
                  <a:cubicBezTo>
                    <a:pt x="104527" y="22923"/>
                    <a:pt x="159865"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722" name="Freeform: Shape 721">
              <a:extLst>
                <a:ext uri="{FF2B5EF4-FFF2-40B4-BE49-F238E27FC236}">
                  <a16:creationId xmlns:a16="http://schemas.microsoft.com/office/drawing/2014/main" id="{69271059-3B2C-E7D7-5731-3AEB2F94E4A4}"/>
                </a:ext>
              </a:extLst>
            </p:cNvPr>
            <p:cNvSpPr/>
            <p:nvPr/>
          </p:nvSpPr>
          <p:spPr>
            <a:xfrm>
              <a:off x="1649871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77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49" y="217539"/>
                  </a:lnTo>
                  <a:lnTo>
                    <a:pt x="435077" y="217539"/>
                  </a:lnTo>
                  <a:lnTo>
                    <a:pt x="435049" y="217539"/>
                  </a:lnTo>
                  <a:lnTo>
                    <a:pt x="435077"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23" name="Freeform: Shape 722">
              <a:extLst>
                <a:ext uri="{FF2B5EF4-FFF2-40B4-BE49-F238E27FC236}">
                  <a16:creationId xmlns:a16="http://schemas.microsoft.com/office/drawing/2014/main" id="{DA66F8F7-8823-4B30-6874-5FF1D57B9DD1}"/>
                </a:ext>
              </a:extLst>
            </p:cNvPr>
            <p:cNvSpPr/>
            <p:nvPr/>
          </p:nvSpPr>
          <p:spPr>
            <a:xfrm>
              <a:off x="18239029"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724" name="Freeform: Shape 723">
              <a:extLst>
                <a:ext uri="{FF2B5EF4-FFF2-40B4-BE49-F238E27FC236}">
                  <a16:creationId xmlns:a16="http://schemas.microsoft.com/office/drawing/2014/main" id="{F38D37E2-FF71-543D-2FBD-DAF4D3B62E70}"/>
                </a:ext>
              </a:extLst>
            </p:cNvPr>
            <p:cNvSpPr/>
            <p:nvPr/>
          </p:nvSpPr>
          <p:spPr>
            <a:xfrm>
              <a:off x="1736887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725" name="Freeform: Shape 724">
              <a:extLst>
                <a:ext uri="{FF2B5EF4-FFF2-40B4-BE49-F238E27FC236}">
                  <a16:creationId xmlns:a16="http://schemas.microsoft.com/office/drawing/2014/main" id="{3571ADBC-C18D-F487-CEFE-659FCAEA8571}"/>
                </a:ext>
              </a:extLst>
            </p:cNvPr>
            <p:cNvSpPr/>
            <p:nvPr/>
          </p:nvSpPr>
          <p:spPr>
            <a:xfrm>
              <a:off x="19109210" y="7189838"/>
              <a:ext cx="435077" cy="435077"/>
            </a:xfrm>
            <a:custGeom>
              <a:avLst/>
              <a:gdLst>
                <a:gd name="connsiteX0" fmla="*/ 371339 w 435077"/>
                <a:gd name="connsiteY0" fmla="*/ 63711 h 435077"/>
                <a:gd name="connsiteX1" fmla="*/ 435077 w 435077"/>
                <a:gd name="connsiteY1" fmla="*/ 217539 h 435077"/>
                <a:gd name="connsiteX2" fmla="*/ 218926 w 435077"/>
                <a:gd name="connsiteY2" fmla="*/ 217539 h 435077"/>
                <a:gd name="connsiteX3" fmla="*/ 371365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25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39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11"/>
                  </a:moveTo>
                  <a:cubicBezTo>
                    <a:pt x="412154" y="104527"/>
                    <a:pt x="435077" y="159836"/>
                    <a:pt x="435077" y="217539"/>
                  </a:cubicBezTo>
                  <a:lnTo>
                    <a:pt x="218926" y="217539"/>
                  </a:lnTo>
                  <a:cubicBezTo>
                    <a:pt x="276111" y="217920"/>
                    <a:pt x="330877" y="240788"/>
                    <a:pt x="371365" y="281250"/>
                  </a:cubicBezTo>
                  <a:cubicBezTo>
                    <a:pt x="412154" y="322039"/>
                    <a:pt x="435077" y="377375"/>
                    <a:pt x="435077" y="435077"/>
                  </a:cubicBezTo>
                  <a:lnTo>
                    <a:pt x="217539" y="435077"/>
                  </a:lnTo>
                  <a:lnTo>
                    <a:pt x="0" y="435077"/>
                  </a:lnTo>
                  <a:cubicBezTo>
                    <a:pt x="0" y="377375"/>
                    <a:pt x="22924" y="322039"/>
                    <a:pt x="63712" y="281250"/>
                  </a:cubicBezTo>
                  <a:cubicBezTo>
                    <a:pt x="104174" y="240788"/>
                    <a:pt x="158940" y="217920"/>
                    <a:pt x="216125" y="217539"/>
                  </a:cubicBezTo>
                  <a:lnTo>
                    <a:pt x="0" y="217539"/>
                  </a:lnTo>
                  <a:cubicBezTo>
                    <a:pt x="0" y="159836"/>
                    <a:pt x="22895" y="104527"/>
                    <a:pt x="63712" y="63711"/>
                  </a:cubicBezTo>
                  <a:cubicBezTo>
                    <a:pt x="104501" y="22923"/>
                    <a:pt x="159836" y="0"/>
                    <a:pt x="217539" y="0"/>
                  </a:cubicBezTo>
                  <a:cubicBezTo>
                    <a:pt x="275215" y="0"/>
                    <a:pt x="330550" y="22923"/>
                    <a:pt x="371339" y="63711"/>
                  </a:cubicBezTo>
                  <a:close/>
                </a:path>
              </a:pathLst>
            </a:custGeom>
            <a:grpFill/>
            <a:ln w="27192" cap="flat">
              <a:noFill/>
              <a:prstDash val="solid"/>
              <a:miter/>
            </a:ln>
          </p:spPr>
          <p:txBody>
            <a:bodyPr rtlCol="0" anchor="ctr"/>
            <a:lstStyle/>
            <a:p>
              <a:endParaRPr lang="uk-UA"/>
            </a:p>
          </p:txBody>
        </p:sp>
        <p:sp>
          <p:nvSpPr>
            <p:cNvPr id="726" name="Freeform: Shape 725">
              <a:extLst>
                <a:ext uri="{FF2B5EF4-FFF2-40B4-BE49-F238E27FC236}">
                  <a16:creationId xmlns:a16="http://schemas.microsoft.com/office/drawing/2014/main" id="{449DBA9E-C83C-2BBB-4E37-8BFAFC49A44B}"/>
                </a:ext>
              </a:extLst>
            </p:cNvPr>
            <p:cNvSpPr/>
            <p:nvPr/>
          </p:nvSpPr>
          <p:spPr>
            <a:xfrm>
              <a:off x="19979365"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39 h 435077"/>
                <a:gd name="connsiteX8" fmla="*/ 435077 w 435077"/>
                <a:gd name="connsiteY8" fmla="*/ 217539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39"/>
                  </a:lnTo>
                  <a:lnTo>
                    <a:pt x="435077" y="217539"/>
                  </a:lnTo>
                  <a:lnTo>
                    <a:pt x="435077" y="217539"/>
                  </a:lnTo>
                  <a:lnTo>
                    <a:pt x="435077" y="217539"/>
                  </a:lnTo>
                  <a:lnTo>
                    <a:pt x="435077"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27" name="Freeform: Shape 726">
              <a:extLst>
                <a:ext uri="{FF2B5EF4-FFF2-40B4-BE49-F238E27FC236}">
                  <a16:creationId xmlns:a16="http://schemas.microsoft.com/office/drawing/2014/main" id="{B907D54A-5A4D-6324-BDAE-6BBC05BD89C6}"/>
                </a:ext>
              </a:extLst>
            </p:cNvPr>
            <p:cNvSpPr/>
            <p:nvPr/>
          </p:nvSpPr>
          <p:spPr>
            <a:xfrm>
              <a:off x="21719702" y="718983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728" name="Freeform: Shape 727">
              <a:extLst>
                <a:ext uri="{FF2B5EF4-FFF2-40B4-BE49-F238E27FC236}">
                  <a16:creationId xmlns:a16="http://schemas.microsoft.com/office/drawing/2014/main" id="{27EC26F5-60F5-7D88-EB4B-B9B5CFEA24A2}"/>
                </a:ext>
              </a:extLst>
            </p:cNvPr>
            <p:cNvSpPr/>
            <p:nvPr/>
          </p:nvSpPr>
          <p:spPr>
            <a:xfrm>
              <a:off x="20849520"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65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65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65" y="435077"/>
                  </a:lnTo>
                  <a:lnTo>
                    <a:pt x="435077" y="217539"/>
                  </a:lnTo>
                  <a:lnTo>
                    <a:pt x="435077" y="435077"/>
                  </a:lnTo>
                  <a:close/>
                  <a:moveTo>
                    <a:pt x="435077" y="0"/>
                  </a:moveTo>
                  <a:lnTo>
                    <a:pt x="217565" y="0"/>
                  </a:lnTo>
                  <a:lnTo>
                    <a:pt x="435077" y="217539"/>
                  </a:lnTo>
                  <a:lnTo>
                    <a:pt x="435077" y="0"/>
                  </a:lnTo>
                  <a:close/>
                </a:path>
              </a:pathLst>
            </a:custGeom>
            <a:grpFill/>
            <a:ln w="27192" cap="flat">
              <a:noFill/>
              <a:prstDash val="solid"/>
              <a:miter/>
            </a:ln>
          </p:spPr>
          <p:txBody>
            <a:bodyPr rtlCol="0" anchor="ctr"/>
            <a:lstStyle/>
            <a:p>
              <a:endParaRPr lang="uk-UA"/>
            </a:p>
          </p:txBody>
        </p:sp>
        <p:sp>
          <p:nvSpPr>
            <p:cNvPr id="729" name="Freeform: Shape 728">
              <a:extLst>
                <a:ext uri="{FF2B5EF4-FFF2-40B4-BE49-F238E27FC236}">
                  <a16:creationId xmlns:a16="http://schemas.microsoft.com/office/drawing/2014/main" id="{3094FFC1-F010-4538-C500-947FA9F86289}"/>
                </a:ext>
              </a:extLst>
            </p:cNvPr>
            <p:cNvSpPr/>
            <p:nvPr/>
          </p:nvSpPr>
          <p:spPr>
            <a:xfrm>
              <a:off x="22589856" y="7189838"/>
              <a:ext cx="435077" cy="435077"/>
            </a:xfrm>
            <a:custGeom>
              <a:avLst/>
              <a:gdLst>
                <a:gd name="connsiteX0" fmla="*/ 371367 w 435077"/>
                <a:gd name="connsiteY0" fmla="*/ 63711 h 435077"/>
                <a:gd name="connsiteX1" fmla="*/ 435077 w 435077"/>
                <a:gd name="connsiteY1" fmla="*/ 217539 h 435077"/>
                <a:gd name="connsiteX2" fmla="*/ 218953 w 435077"/>
                <a:gd name="connsiteY2" fmla="*/ 217539 h 435077"/>
                <a:gd name="connsiteX3" fmla="*/ 371367 w 435077"/>
                <a:gd name="connsiteY3" fmla="*/ 281250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50 h 435077"/>
                <a:gd name="connsiteX8" fmla="*/ 216153 w 435077"/>
                <a:gd name="connsiteY8" fmla="*/ 217539 h 435077"/>
                <a:gd name="connsiteX9" fmla="*/ 0 w 435077"/>
                <a:gd name="connsiteY9" fmla="*/ 217539 h 435077"/>
                <a:gd name="connsiteX10" fmla="*/ 63712 w 435077"/>
                <a:gd name="connsiteY10" fmla="*/ 63711 h 435077"/>
                <a:gd name="connsiteX11" fmla="*/ 217539 w 435077"/>
                <a:gd name="connsiteY11" fmla="*/ 0 h 435077"/>
                <a:gd name="connsiteX12" fmla="*/ 371367 w 435077"/>
                <a:gd name="connsiteY12" fmla="*/ 63711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11"/>
                  </a:moveTo>
                  <a:cubicBezTo>
                    <a:pt x="412155" y="104527"/>
                    <a:pt x="435077" y="159836"/>
                    <a:pt x="435077" y="217539"/>
                  </a:cubicBezTo>
                  <a:lnTo>
                    <a:pt x="218953" y="217539"/>
                  </a:lnTo>
                  <a:cubicBezTo>
                    <a:pt x="276139" y="217920"/>
                    <a:pt x="330904" y="240788"/>
                    <a:pt x="371367" y="281250"/>
                  </a:cubicBezTo>
                  <a:cubicBezTo>
                    <a:pt x="412155" y="322039"/>
                    <a:pt x="435077" y="377375"/>
                    <a:pt x="435077" y="435077"/>
                  </a:cubicBezTo>
                  <a:lnTo>
                    <a:pt x="217539" y="435077"/>
                  </a:lnTo>
                  <a:lnTo>
                    <a:pt x="0" y="435077"/>
                  </a:lnTo>
                  <a:cubicBezTo>
                    <a:pt x="0" y="377375"/>
                    <a:pt x="22924" y="322039"/>
                    <a:pt x="63712" y="281250"/>
                  </a:cubicBezTo>
                  <a:cubicBezTo>
                    <a:pt x="104202" y="240788"/>
                    <a:pt x="158967" y="217920"/>
                    <a:pt x="216153" y="217539"/>
                  </a:cubicBezTo>
                  <a:lnTo>
                    <a:pt x="0" y="217539"/>
                  </a:lnTo>
                  <a:cubicBezTo>
                    <a:pt x="0" y="159836"/>
                    <a:pt x="22924" y="104527"/>
                    <a:pt x="63712" y="63711"/>
                  </a:cubicBezTo>
                  <a:cubicBezTo>
                    <a:pt x="104529" y="22923"/>
                    <a:pt x="159838" y="0"/>
                    <a:pt x="217539" y="0"/>
                  </a:cubicBezTo>
                  <a:cubicBezTo>
                    <a:pt x="275241" y="0"/>
                    <a:pt x="330578" y="22923"/>
                    <a:pt x="371367" y="63711"/>
                  </a:cubicBezTo>
                  <a:close/>
                </a:path>
              </a:pathLst>
            </a:custGeom>
            <a:grpFill/>
            <a:ln w="27192" cap="flat">
              <a:noFill/>
              <a:prstDash val="solid"/>
              <a:miter/>
            </a:ln>
          </p:spPr>
          <p:txBody>
            <a:bodyPr rtlCol="0" anchor="ctr"/>
            <a:lstStyle/>
            <a:p>
              <a:endParaRPr lang="uk-UA"/>
            </a:p>
          </p:txBody>
        </p:sp>
        <p:sp>
          <p:nvSpPr>
            <p:cNvPr id="730" name="Freeform: Shape 729">
              <a:extLst>
                <a:ext uri="{FF2B5EF4-FFF2-40B4-BE49-F238E27FC236}">
                  <a16:creationId xmlns:a16="http://schemas.microsoft.com/office/drawing/2014/main" id="{EB17E021-D3BC-5E3E-CF8B-FD55FC973F31}"/>
                </a:ext>
              </a:extLst>
            </p:cNvPr>
            <p:cNvSpPr/>
            <p:nvPr/>
          </p:nvSpPr>
          <p:spPr>
            <a:xfrm>
              <a:off x="23460039" y="718983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10 w 435077"/>
                <a:gd name="connsiteY5" fmla="*/ 435077 h 435077"/>
                <a:gd name="connsiteX6" fmla="*/ 217510 w 435077"/>
                <a:gd name="connsiteY6" fmla="*/ 435077 h 435077"/>
                <a:gd name="connsiteX7" fmla="*/ 435049 w 435077"/>
                <a:gd name="connsiteY7" fmla="*/ 217539 h 435077"/>
                <a:gd name="connsiteX8" fmla="*/ 435077 w 435077"/>
                <a:gd name="connsiteY8" fmla="*/ 217539 h 435077"/>
                <a:gd name="connsiteX9" fmla="*/ 435049 w 435077"/>
                <a:gd name="connsiteY9" fmla="*/ 217539 h 435077"/>
                <a:gd name="connsiteX10" fmla="*/ 435049 w 435077"/>
                <a:gd name="connsiteY10" fmla="*/ 217539 h 435077"/>
                <a:gd name="connsiteX11" fmla="*/ 435049 w 435077"/>
                <a:gd name="connsiteY11" fmla="*/ 217539 h 435077"/>
                <a:gd name="connsiteX12" fmla="*/ 217539 w 435077"/>
                <a:gd name="connsiteY12" fmla="*/ 0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10" y="435077"/>
                  </a:lnTo>
                  <a:lnTo>
                    <a:pt x="217510" y="435077"/>
                  </a:lnTo>
                  <a:lnTo>
                    <a:pt x="435049" y="217539"/>
                  </a:lnTo>
                  <a:lnTo>
                    <a:pt x="435077" y="217539"/>
                  </a:lnTo>
                  <a:lnTo>
                    <a:pt x="435049" y="217539"/>
                  </a:lnTo>
                  <a:lnTo>
                    <a:pt x="435049" y="217539"/>
                  </a:lnTo>
                  <a:lnTo>
                    <a:pt x="435049" y="217539"/>
                  </a:lnTo>
                  <a:lnTo>
                    <a:pt x="217539" y="0"/>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31" name="Freeform: Shape 730">
              <a:extLst>
                <a:ext uri="{FF2B5EF4-FFF2-40B4-BE49-F238E27FC236}">
                  <a16:creationId xmlns:a16="http://schemas.microsoft.com/office/drawing/2014/main" id="{0EA20578-E613-0F7F-68C5-CCCE277B8AB6}"/>
                </a:ext>
              </a:extLst>
            </p:cNvPr>
            <p:cNvSpPr/>
            <p:nvPr/>
          </p:nvSpPr>
          <p:spPr>
            <a:xfrm>
              <a:off x="24330194" y="7189838"/>
              <a:ext cx="435077" cy="435077"/>
            </a:xfrm>
            <a:custGeom>
              <a:avLst/>
              <a:gdLst>
                <a:gd name="connsiteX0" fmla="*/ 0 w 435077"/>
                <a:gd name="connsiteY0" fmla="*/ 435077 h 435077"/>
                <a:gd name="connsiteX1" fmla="*/ 217539 w 435077"/>
                <a:gd name="connsiteY1" fmla="*/ 435077 h 435077"/>
                <a:gd name="connsiteX2" fmla="*/ 217539 w 435077"/>
                <a:gd name="connsiteY2" fmla="*/ 217539 h 435077"/>
                <a:gd name="connsiteX3" fmla="*/ 0 w 435077"/>
                <a:gd name="connsiteY3" fmla="*/ 435077 h 435077"/>
                <a:gd name="connsiteX4" fmla="*/ 217539 w 435077"/>
                <a:gd name="connsiteY4" fmla="*/ 0 h 435077"/>
                <a:gd name="connsiteX5" fmla="*/ 0 w 435077"/>
                <a:gd name="connsiteY5" fmla="*/ 0 h 435077"/>
                <a:gd name="connsiteX6" fmla="*/ 217539 w 435077"/>
                <a:gd name="connsiteY6" fmla="*/ 217539 h 435077"/>
                <a:gd name="connsiteX7" fmla="*/ 217539 w 435077"/>
                <a:gd name="connsiteY7" fmla="*/ 0 h 435077"/>
                <a:gd name="connsiteX8" fmla="*/ 435077 w 435077"/>
                <a:gd name="connsiteY8" fmla="*/ 435077 h 435077"/>
                <a:gd name="connsiteX9" fmla="*/ 217539 w 435077"/>
                <a:gd name="connsiteY9" fmla="*/ 435077 h 435077"/>
                <a:gd name="connsiteX10" fmla="*/ 435077 w 435077"/>
                <a:gd name="connsiteY10" fmla="*/ 217539 h 435077"/>
                <a:gd name="connsiteX11" fmla="*/ 435077 w 435077"/>
                <a:gd name="connsiteY11" fmla="*/ 435077 h 435077"/>
                <a:gd name="connsiteX12" fmla="*/ 435077 w 435077"/>
                <a:gd name="connsiteY12" fmla="*/ 0 h 435077"/>
                <a:gd name="connsiteX13" fmla="*/ 217539 w 435077"/>
                <a:gd name="connsiteY13" fmla="*/ 0 h 435077"/>
                <a:gd name="connsiteX14" fmla="*/ 435077 w 435077"/>
                <a:gd name="connsiteY14" fmla="*/ 217539 h 435077"/>
                <a:gd name="connsiteX15" fmla="*/ 435077 w 435077"/>
                <a:gd name="connsiteY15"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0" y="435077"/>
                  </a:moveTo>
                  <a:lnTo>
                    <a:pt x="217539" y="435077"/>
                  </a:lnTo>
                  <a:lnTo>
                    <a:pt x="217539" y="217539"/>
                  </a:lnTo>
                  <a:lnTo>
                    <a:pt x="0" y="435077"/>
                  </a:lnTo>
                  <a:close/>
                  <a:moveTo>
                    <a:pt x="217539" y="0"/>
                  </a:moveTo>
                  <a:lnTo>
                    <a:pt x="0" y="0"/>
                  </a:lnTo>
                  <a:lnTo>
                    <a:pt x="217539" y="217539"/>
                  </a:lnTo>
                  <a:lnTo>
                    <a:pt x="217539" y="0"/>
                  </a:lnTo>
                  <a:close/>
                  <a:moveTo>
                    <a:pt x="435077" y="435077"/>
                  </a:moveTo>
                  <a:lnTo>
                    <a:pt x="217539" y="435077"/>
                  </a:lnTo>
                  <a:lnTo>
                    <a:pt x="435077" y="217539"/>
                  </a:lnTo>
                  <a:lnTo>
                    <a:pt x="435077" y="435077"/>
                  </a:lnTo>
                  <a:close/>
                  <a:moveTo>
                    <a:pt x="435077" y="0"/>
                  </a:moveTo>
                  <a:lnTo>
                    <a:pt x="217539" y="0"/>
                  </a:lnTo>
                  <a:lnTo>
                    <a:pt x="435077" y="217539"/>
                  </a:lnTo>
                  <a:lnTo>
                    <a:pt x="435077" y="0"/>
                  </a:lnTo>
                  <a:close/>
                </a:path>
              </a:pathLst>
            </a:custGeom>
            <a:grpFill/>
            <a:ln w="27192" cap="flat">
              <a:noFill/>
              <a:prstDash val="solid"/>
              <a:miter/>
            </a:ln>
          </p:spPr>
          <p:txBody>
            <a:bodyPr rtlCol="0" anchor="ctr"/>
            <a:lstStyle/>
            <a:p>
              <a:endParaRPr lang="uk-UA"/>
            </a:p>
          </p:txBody>
        </p:sp>
        <p:sp>
          <p:nvSpPr>
            <p:cNvPr id="732" name="Freeform: Shape 731">
              <a:extLst>
                <a:ext uri="{FF2B5EF4-FFF2-40B4-BE49-F238E27FC236}">
                  <a16:creationId xmlns:a16="http://schemas.microsoft.com/office/drawing/2014/main" id="{C70DE40C-26E3-227B-0A52-420586D33FBE}"/>
                </a:ext>
              </a:extLst>
            </p:cNvPr>
            <p:cNvSpPr/>
            <p:nvPr/>
          </p:nvSpPr>
          <p:spPr>
            <a:xfrm>
              <a:off x="83576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1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1" y="217539"/>
                  </a:lnTo>
                  <a:lnTo>
                    <a:pt x="0" y="435077"/>
                  </a:lnTo>
                  <a:close/>
                </a:path>
              </a:pathLst>
            </a:custGeom>
            <a:grpFill/>
            <a:ln w="27192" cap="flat">
              <a:noFill/>
              <a:prstDash val="solid"/>
              <a:miter/>
            </a:ln>
          </p:spPr>
          <p:txBody>
            <a:bodyPr rtlCol="0" anchor="ctr"/>
            <a:lstStyle/>
            <a:p>
              <a:endParaRPr lang="uk-UA"/>
            </a:p>
          </p:txBody>
        </p:sp>
        <p:sp>
          <p:nvSpPr>
            <p:cNvPr id="733" name="Freeform: Shape 732">
              <a:extLst>
                <a:ext uri="{FF2B5EF4-FFF2-40B4-BE49-F238E27FC236}">
                  <a16:creationId xmlns:a16="http://schemas.microsoft.com/office/drawing/2014/main" id="{19FC6E06-08FA-B8B0-2B45-5E6BB5DEFEB6}"/>
                </a:ext>
              </a:extLst>
            </p:cNvPr>
            <p:cNvSpPr/>
            <p:nvPr/>
          </p:nvSpPr>
          <p:spPr>
            <a:xfrm>
              <a:off x="-34398" y="8059993"/>
              <a:ext cx="435090" cy="435077"/>
            </a:xfrm>
            <a:custGeom>
              <a:avLst/>
              <a:gdLst>
                <a:gd name="connsiteX0" fmla="*/ 217552 w 435090"/>
                <a:gd name="connsiteY0" fmla="*/ 435077 h 435077"/>
                <a:gd name="connsiteX1" fmla="*/ 217552 w 435090"/>
                <a:gd name="connsiteY1" fmla="*/ 0 h 435077"/>
                <a:gd name="connsiteX2" fmla="*/ 435091 w 435090"/>
                <a:gd name="connsiteY2" fmla="*/ 217539 h 435077"/>
                <a:gd name="connsiteX3" fmla="*/ 217552 w 435090"/>
                <a:gd name="connsiteY3" fmla="*/ 435077 h 435077"/>
                <a:gd name="connsiteX4" fmla="*/ 0 w 435090"/>
                <a:gd name="connsiteY4" fmla="*/ 435077 h 435077"/>
                <a:gd name="connsiteX5" fmla="*/ 0 w 435090"/>
                <a:gd name="connsiteY5" fmla="*/ 27 h 435077"/>
                <a:gd name="connsiteX6" fmla="*/ 217525 w 435090"/>
                <a:gd name="connsiteY6" fmla="*/ 217566 h 435077"/>
                <a:gd name="connsiteX7" fmla="*/ 0 w 435090"/>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90" h="435077">
                  <a:moveTo>
                    <a:pt x="217552" y="435077"/>
                  </a:moveTo>
                  <a:lnTo>
                    <a:pt x="217552" y="0"/>
                  </a:lnTo>
                  <a:lnTo>
                    <a:pt x="435091" y="217539"/>
                  </a:lnTo>
                  <a:lnTo>
                    <a:pt x="217552" y="435077"/>
                  </a:lnTo>
                  <a:close/>
                  <a:moveTo>
                    <a:pt x="0" y="435077"/>
                  </a:moveTo>
                  <a:lnTo>
                    <a:pt x="0" y="27"/>
                  </a:lnTo>
                  <a:lnTo>
                    <a:pt x="217525" y="217566"/>
                  </a:lnTo>
                  <a:lnTo>
                    <a:pt x="0" y="435077"/>
                  </a:lnTo>
                  <a:close/>
                </a:path>
              </a:pathLst>
            </a:custGeom>
            <a:grpFill/>
            <a:ln w="27192" cap="flat">
              <a:noFill/>
              <a:prstDash val="solid"/>
              <a:miter/>
            </a:ln>
          </p:spPr>
          <p:txBody>
            <a:bodyPr rtlCol="0" anchor="ctr"/>
            <a:lstStyle/>
            <a:p>
              <a:endParaRPr lang="uk-UA"/>
            </a:p>
          </p:txBody>
        </p:sp>
        <p:sp>
          <p:nvSpPr>
            <p:cNvPr id="734" name="Freeform: Shape 733">
              <a:extLst>
                <a:ext uri="{FF2B5EF4-FFF2-40B4-BE49-F238E27FC236}">
                  <a16:creationId xmlns:a16="http://schemas.microsoft.com/office/drawing/2014/main" id="{02B67F11-139D-A26C-394F-8C6C75BC4081}"/>
                </a:ext>
              </a:extLst>
            </p:cNvPr>
            <p:cNvSpPr/>
            <p:nvPr/>
          </p:nvSpPr>
          <p:spPr>
            <a:xfrm>
              <a:off x="1705924" y="805999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1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77" y="194616"/>
                    <a:pt x="275241" y="217539"/>
                    <a:pt x="217539" y="217539"/>
                  </a:cubicBezTo>
                  <a:cubicBezTo>
                    <a:pt x="159836" y="217539"/>
                    <a:pt x="104527" y="194616"/>
                    <a:pt x="63711" y="153827"/>
                  </a:cubicBezTo>
                  <a:close/>
                  <a:moveTo>
                    <a:pt x="63711" y="281250"/>
                  </a:moveTo>
                  <a:cubicBezTo>
                    <a:pt x="22923" y="322066"/>
                    <a:pt x="0" y="377402"/>
                    <a:pt x="0" y="435077"/>
                  </a:cubicBezTo>
                  <a:lnTo>
                    <a:pt x="217539" y="435077"/>
                  </a:lnTo>
                  <a:lnTo>
                    <a:pt x="435077" y="435077"/>
                  </a:lnTo>
                  <a:cubicBezTo>
                    <a:pt x="435077" y="377402"/>
                    <a:pt x="412154" y="322066"/>
                    <a:pt x="371366" y="281250"/>
                  </a:cubicBezTo>
                  <a:cubicBezTo>
                    <a:pt x="330577" y="240462"/>
                    <a:pt x="275241" y="217539"/>
                    <a:pt x="217539" y="217539"/>
                  </a:cubicBezTo>
                  <a:cubicBezTo>
                    <a:pt x="159836" y="217539"/>
                    <a:pt x="104527" y="240462"/>
                    <a:pt x="63711" y="281250"/>
                  </a:cubicBezTo>
                  <a:close/>
                </a:path>
              </a:pathLst>
            </a:custGeom>
            <a:grpFill/>
            <a:ln w="27192" cap="flat">
              <a:noFill/>
              <a:prstDash val="solid"/>
              <a:miter/>
            </a:ln>
          </p:spPr>
          <p:txBody>
            <a:bodyPr rtlCol="0" anchor="ctr"/>
            <a:lstStyle/>
            <a:p>
              <a:endParaRPr lang="uk-UA"/>
            </a:p>
          </p:txBody>
        </p:sp>
        <p:sp>
          <p:nvSpPr>
            <p:cNvPr id="735" name="Freeform: Shape 734">
              <a:extLst>
                <a:ext uri="{FF2B5EF4-FFF2-40B4-BE49-F238E27FC236}">
                  <a16:creationId xmlns:a16="http://schemas.microsoft.com/office/drawing/2014/main" id="{09DCEB6D-576D-313D-C97D-9CE16C99C06E}"/>
                </a:ext>
              </a:extLst>
            </p:cNvPr>
            <p:cNvSpPr/>
            <p:nvPr/>
          </p:nvSpPr>
          <p:spPr>
            <a:xfrm>
              <a:off x="2576106"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736" name="Freeform: Shape 735">
              <a:extLst>
                <a:ext uri="{FF2B5EF4-FFF2-40B4-BE49-F238E27FC236}">
                  <a16:creationId xmlns:a16="http://schemas.microsoft.com/office/drawing/2014/main" id="{C54F29D6-D56E-1782-3B36-08EDD0057A0C}"/>
                </a:ext>
              </a:extLst>
            </p:cNvPr>
            <p:cNvSpPr/>
            <p:nvPr/>
          </p:nvSpPr>
          <p:spPr>
            <a:xfrm>
              <a:off x="4316416"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737" name="Freeform: Shape 736">
              <a:extLst>
                <a:ext uri="{FF2B5EF4-FFF2-40B4-BE49-F238E27FC236}">
                  <a16:creationId xmlns:a16="http://schemas.microsoft.com/office/drawing/2014/main" id="{D65D5137-330D-6EF6-FA08-750DA1419BCC}"/>
                </a:ext>
              </a:extLst>
            </p:cNvPr>
            <p:cNvSpPr/>
            <p:nvPr/>
          </p:nvSpPr>
          <p:spPr>
            <a:xfrm>
              <a:off x="3446261"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38" name="Freeform: Shape 737">
              <a:extLst>
                <a:ext uri="{FF2B5EF4-FFF2-40B4-BE49-F238E27FC236}">
                  <a16:creationId xmlns:a16="http://schemas.microsoft.com/office/drawing/2014/main" id="{A3009964-CA79-D3D7-67DA-701B284A91C5}"/>
                </a:ext>
              </a:extLst>
            </p:cNvPr>
            <p:cNvSpPr/>
            <p:nvPr/>
          </p:nvSpPr>
          <p:spPr>
            <a:xfrm>
              <a:off x="5186597"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16"/>
                    <a:pt x="275241" y="217539"/>
                    <a:pt x="217539" y="217539"/>
                  </a:cubicBezTo>
                  <a:cubicBezTo>
                    <a:pt x="159837" y="217539"/>
                    <a:pt x="104501"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6" y="281250"/>
                  </a:cubicBezTo>
                  <a:cubicBezTo>
                    <a:pt x="330550" y="240462"/>
                    <a:pt x="275241" y="217539"/>
                    <a:pt x="217539" y="217539"/>
                  </a:cubicBezTo>
                  <a:cubicBezTo>
                    <a:pt x="159837" y="217539"/>
                    <a:pt x="104501" y="240462"/>
                    <a:pt x="63712" y="281250"/>
                  </a:cubicBezTo>
                  <a:close/>
                </a:path>
              </a:pathLst>
            </a:custGeom>
            <a:grpFill/>
            <a:ln w="27192" cap="flat">
              <a:noFill/>
              <a:prstDash val="solid"/>
              <a:miter/>
            </a:ln>
          </p:spPr>
          <p:txBody>
            <a:bodyPr rtlCol="0" anchor="ctr"/>
            <a:lstStyle/>
            <a:p>
              <a:endParaRPr lang="uk-UA"/>
            </a:p>
          </p:txBody>
        </p:sp>
        <p:sp>
          <p:nvSpPr>
            <p:cNvPr id="739" name="Freeform: Shape 738">
              <a:extLst>
                <a:ext uri="{FF2B5EF4-FFF2-40B4-BE49-F238E27FC236}">
                  <a16:creationId xmlns:a16="http://schemas.microsoft.com/office/drawing/2014/main" id="{F4AA4FCD-D70F-2DBB-AB4C-44A5DF032119}"/>
                </a:ext>
              </a:extLst>
            </p:cNvPr>
            <p:cNvSpPr/>
            <p:nvPr/>
          </p:nvSpPr>
          <p:spPr>
            <a:xfrm>
              <a:off x="6056752"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740" name="Freeform: Shape 739">
              <a:extLst>
                <a:ext uri="{FF2B5EF4-FFF2-40B4-BE49-F238E27FC236}">
                  <a16:creationId xmlns:a16="http://schemas.microsoft.com/office/drawing/2014/main" id="{AA2E62D4-1272-9C18-899A-3095C0FE8A1D}"/>
                </a:ext>
              </a:extLst>
            </p:cNvPr>
            <p:cNvSpPr/>
            <p:nvPr/>
          </p:nvSpPr>
          <p:spPr>
            <a:xfrm>
              <a:off x="7797062" y="8059993"/>
              <a:ext cx="435077" cy="435077"/>
            </a:xfrm>
            <a:custGeom>
              <a:avLst/>
              <a:gdLst>
                <a:gd name="connsiteX0" fmla="*/ 435077 w 435077"/>
                <a:gd name="connsiteY0" fmla="*/ 435077 h 435077"/>
                <a:gd name="connsiteX1" fmla="*/ 435077 w 435077"/>
                <a:gd name="connsiteY1" fmla="*/ 0 h 435077"/>
                <a:gd name="connsiteX2" fmla="*/ 217566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6"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741" name="Freeform: Shape 740">
              <a:extLst>
                <a:ext uri="{FF2B5EF4-FFF2-40B4-BE49-F238E27FC236}">
                  <a16:creationId xmlns:a16="http://schemas.microsoft.com/office/drawing/2014/main" id="{C97C4C41-89AA-0781-A9E1-0920AD7BF431}"/>
                </a:ext>
              </a:extLst>
            </p:cNvPr>
            <p:cNvSpPr/>
            <p:nvPr/>
          </p:nvSpPr>
          <p:spPr>
            <a:xfrm>
              <a:off x="6926907"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42" name="Freeform: Shape 741">
              <a:extLst>
                <a:ext uri="{FF2B5EF4-FFF2-40B4-BE49-F238E27FC236}">
                  <a16:creationId xmlns:a16="http://schemas.microsoft.com/office/drawing/2014/main" id="{5EBA2368-548D-0C2C-C51D-BEB16ED498B8}"/>
                </a:ext>
              </a:extLst>
            </p:cNvPr>
            <p:cNvSpPr/>
            <p:nvPr/>
          </p:nvSpPr>
          <p:spPr>
            <a:xfrm>
              <a:off x="8667217"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16"/>
                    <a:pt x="275241" y="217539"/>
                    <a:pt x="217539" y="217539"/>
                  </a:cubicBezTo>
                  <a:cubicBezTo>
                    <a:pt x="159864" y="217539"/>
                    <a:pt x="104527" y="194616"/>
                    <a:pt x="63739" y="153827"/>
                  </a:cubicBezTo>
                  <a:close/>
                  <a:moveTo>
                    <a:pt x="63739" y="281250"/>
                  </a:moveTo>
                  <a:cubicBezTo>
                    <a:pt x="22924" y="322066"/>
                    <a:pt x="0" y="377402"/>
                    <a:pt x="0" y="435077"/>
                  </a:cubicBezTo>
                  <a:lnTo>
                    <a:pt x="217539" y="435077"/>
                  </a:lnTo>
                  <a:lnTo>
                    <a:pt x="435077" y="435077"/>
                  </a:lnTo>
                  <a:cubicBezTo>
                    <a:pt x="435077" y="377402"/>
                    <a:pt x="412182" y="322066"/>
                    <a:pt x="371366" y="281250"/>
                  </a:cubicBezTo>
                  <a:cubicBezTo>
                    <a:pt x="330578" y="240462"/>
                    <a:pt x="275241" y="217539"/>
                    <a:pt x="217539" y="217539"/>
                  </a:cubicBezTo>
                  <a:cubicBezTo>
                    <a:pt x="159864" y="217539"/>
                    <a:pt x="104527" y="240462"/>
                    <a:pt x="63739" y="281250"/>
                  </a:cubicBezTo>
                  <a:close/>
                </a:path>
              </a:pathLst>
            </a:custGeom>
            <a:grpFill/>
            <a:ln w="27192" cap="flat">
              <a:noFill/>
              <a:prstDash val="solid"/>
              <a:miter/>
            </a:ln>
          </p:spPr>
          <p:txBody>
            <a:bodyPr rtlCol="0" anchor="ctr"/>
            <a:lstStyle/>
            <a:p>
              <a:endParaRPr lang="uk-UA"/>
            </a:p>
          </p:txBody>
        </p:sp>
        <p:sp>
          <p:nvSpPr>
            <p:cNvPr id="743" name="Freeform: Shape 742">
              <a:extLst>
                <a:ext uri="{FF2B5EF4-FFF2-40B4-BE49-F238E27FC236}">
                  <a16:creationId xmlns:a16="http://schemas.microsoft.com/office/drawing/2014/main" id="{006A399E-CC3C-F9F0-ECF8-A754B9AD87BD}"/>
                </a:ext>
              </a:extLst>
            </p:cNvPr>
            <p:cNvSpPr/>
            <p:nvPr/>
          </p:nvSpPr>
          <p:spPr>
            <a:xfrm>
              <a:off x="953739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1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39"/>
                  </a:lnTo>
                  <a:lnTo>
                    <a:pt x="217511" y="217539"/>
                  </a:lnTo>
                  <a:lnTo>
                    <a:pt x="0" y="435077"/>
                  </a:lnTo>
                  <a:close/>
                </a:path>
              </a:pathLst>
            </a:custGeom>
            <a:grpFill/>
            <a:ln w="27192" cap="flat">
              <a:noFill/>
              <a:prstDash val="solid"/>
              <a:miter/>
            </a:ln>
          </p:spPr>
          <p:txBody>
            <a:bodyPr rtlCol="0" anchor="ctr"/>
            <a:lstStyle/>
            <a:p>
              <a:endParaRPr lang="uk-UA"/>
            </a:p>
          </p:txBody>
        </p:sp>
        <p:sp>
          <p:nvSpPr>
            <p:cNvPr id="744" name="Freeform: Shape 743">
              <a:extLst>
                <a:ext uri="{FF2B5EF4-FFF2-40B4-BE49-F238E27FC236}">
                  <a16:creationId xmlns:a16="http://schemas.microsoft.com/office/drawing/2014/main" id="{3CE98024-655A-1597-1ECF-A59511A9E817}"/>
                </a:ext>
              </a:extLst>
            </p:cNvPr>
            <p:cNvSpPr/>
            <p:nvPr/>
          </p:nvSpPr>
          <p:spPr>
            <a:xfrm>
              <a:off x="11277709"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0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0" y="217539"/>
                  </a:lnTo>
                  <a:lnTo>
                    <a:pt x="0" y="435077"/>
                  </a:lnTo>
                  <a:close/>
                </a:path>
              </a:pathLst>
            </a:custGeom>
            <a:grpFill/>
            <a:ln w="27192" cap="flat">
              <a:noFill/>
              <a:prstDash val="solid"/>
              <a:miter/>
            </a:ln>
          </p:spPr>
          <p:txBody>
            <a:bodyPr rtlCol="0" anchor="ctr"/>
            <a:lstStyle/>
            <a:p>
              <a:endParaRPr lang="uk-UA"/>
            </a:p>
          </p:txBody>
        </p:sp>
        <p:sp>
          <p:nvSpPr>
            <p:cNvPr id="745" name="Freeform: Shape 744">
              <a:extLst>
                <a:ext uri="{FF2B5EF4-FFF2-40B4-BE49-F238E27FC236}">
                  <a16:creationId xmlns:a16="http://schemas.microsoft.com/office/drawing/2014/main" id="{6BE8DE4C-42BE-8BD1-132A-8C31BF37420B}"/>
                </a:ext>
              </a:extLst>
            </p:cNvPr>
            <p:cNvSpPr/>
            <p:nvPr/>
          </p:nvSpPr>
          <p:spPr>
            <a:xfrm>
              <a:off x="1040755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46" name="Freeform: Shape 745">
              <a:extLst>
                <a:ext uri="{FF2B5EF4-FFF2-40B4-BE49-F238E27FC236}">
                  <a16:creationId xmlns:a16="http://schemas.microsoft.com/office/drawing/2014/main" id="{3AA4A0C0-B372-5A15-D17D-4F9C80A09E81}"/>
                </a:ext>
              </a:extLst>
            </p:cNvPr>
            <p:cNvSpPr/>
            <p:nvPr/>
          </p:nvSpPr>
          <p:spPr>
            <a:xfrm>
              <a:off x="12147864" y="8059993"/>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50 h 435077"/>
                <a:gd name="connsiteX12" fmla="*/ 217539 w 435077"/>
                <a:gd name="connsiteY12" fmla="*/ 217539 h 435077"/>
                <a:gd name="connsiteX13" fmla="*/ 63739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2" y="113039"/>
                    <a:pt x="0" y="57702"/>
                    <a:pt x="0" y="0"/>
                  </a:cubicBezTo>
                  <a:lnTo>
                    <a:pt x="217539" y="0"/>
                  </a:lnTo>
                  <a:lnTo>
                    <a:pt x="435077" y="0"/>
                  </a:lnTo>
                  <a:cubicBezTo>
                    <a:pt x="435077" y="57702"/>
                    <a:pt x="412180" y="113039"/>
                    <a:pt x="371365" y="153827"/>
                  </a:cubicBezTo>
                  <a:cubicBezTo>
                    <a:pt x="330577" y="194616"/>
                    <a:pt x="275239" y="217539"/>
                    <a:pt x="217539" y="217539"/>
                  </a:cubicBezTo>
                  <a:cubicBezTo>
                    <a:pt x="159863" y="217539"/>
                    <a:pt x="104527" y="194616"/>
                    <a:pt x="63739" y="153827"/>
                  </a:cubicBezTo>
                  <a:close/>
                  <a:moveTo>
                    <a:pt x="63739" y="281250"/>
                  </a:moveTo>
                  <a:cubicBezTo>
                    <a:pt x="22922" y="322066"/>
                    <a:pt x="0" y="377402"/>
                    <a:pt x="0" y="435077"/>
                  </a:cubicBezTo>
                  <a:lnTo>
                    <a:pt x="217539" y="435077"/>
                  </a:lnTo>
                  <a:lnTo>
                    <a:pt x="435077" y="435077"/>
                  </a:lnTo>
                  <a:cubicBezTo>
                    <a:pt x="435077" y="377402"/>
                    <a:pt x="412180" y="322066"/>
                    <a:pt x="371365" y="281250"/>
                  </a:cubicBezTo>
                  <a:cubicBezTo>
                    <a:pt x="330577" y="240462"/>
                    <a:pt x="275239" y="217539"/>
                    <a:pt x="217539" y="217539"/>
                  </a:cubicBezTo>
                  <a:cubicBezTo>
                    <a:pt x="159863" y="217539"/>
                    <a:pt x="104527" y="240462"/>
                    <a:pt x="63739" y="281250"/>
                  </a:cubicBezTo>
                  <a:close/>
                </a:path>
              </a:pathLst>
            </a:custGeom>
            <a:grpFill/>
            <a:ln w="27192" cap="flat">
              <a:noFill/>
              <a:prstDash val="solid"/>
              <a:miter/>
            </a:ln>
          </p:spPr>
          <p:txBody>
            <a:bodyPr rtlCol="0" anchor="ctr"/>
            <a:lstStyle/>
            <a:p>
              <a:endParaRPr lang="uk-UA"/>
            </a:p>
          </p:txBody>
        </p:sp>
        <p:sp>
          <p:nvSpPr>
            <p:cNvPr id="747" name="Freeform: Shape 746">
              <a:extLst>
                <a:ext uri="{FF2B5EF4-FFF2-40B4-BE49-F238E27FC236}">
                  <a16:creationId xmlns:a16="http://schemas.microsoft.com/office/drawing/2014/main" id="{A93747A3-455F-A415-504D-F8673D50EE07}"/>
                </a:ext>
              </a:extLst>
            </p:cNvPr>
            <p:cNvSpPr/>
            <p:nvPr/>
          </p:nvSpPr>
          <p:spPr>
            <a:xfrm>
              <a:off x="1301804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748" name="Freeform: Shape 747">
              <a:extLst>
                <a:ext uri="{FF2B5EF4-FFF2-40B4-BE49-F238E27FC236}">
                  <a16:creationId xmlns:a16="http://schemas.microsoft.com/office/drawing/2014/main" id="{0538AE50-9D22-6B13-6E44-76EAA77AC8EA}"/>
                </a:ext>
              </a:extLst>
            </p:cNvPr>
            <p:cNvSpPr/>
            <p:nvPr/>
          </p:nvSpPr>
          <p:spPr>
            <a:xfrm>
              <a:off x="1475838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749" name="Freeform: Shape 748">
              <a:extLst>
                <a:ext uri="{FF2B5EF4-FFF2-40B4-BE49-F238E27FC236}">
                  <a16:creationId xmlns:a16="http://schemas.microsoft.com/office/drawing/2014/main" id="{466E90B3-7AA4-136B-79BB-6521294C5260}"/>
                </a:ext>
              </a:extLst>
            </p:cNvPr>
            <p:cNvSpPr/>
            <p:nvPr/>
          </p:nvSpPr>
          <p:spPr>
            <a:xfrm>
              <a:off x="13888200" y="8059993"/>
              <a:ext cx="435103" cy="435077"/>
            </a:xfrm>
            <a:custGeom>
              <a:avLst/>
              <a:gdLst>
                <a:gd name="connsiteX0" fmla="*/ 217565 w 435103"/>
                <a:gd name="connsiteY0" fmla="*/ 435077 h 435077"/>
                <a:gd name="connsiteX1" fmla="*/ 217565 w 435103"/>
                <a:gd name="connsiteY1" fmla="*/ 0 h 435077"/>
                <a:gd name="connsiteX2" fmla="*/ 435104 w 435103"/>
                <a:gd name="connsiteY2" fmla="*/ 217539 h 435077"/>
                <a:gd name="connsiteX3" fmla="*/ 217565 w 435103"/>
                <a:gd name="connsiteY3" fmla="*/ 435077 h 435077"/>
                <a:gd name="connsiteX4" fmla="*/ 0 w 435103"/>
                <a:gd name="connsiteY4" fmla="*/ 435077 h 435077"/>
                <a:gd name="connsiteX5" fmla="*/ 0 w 435103"/>
                <a:gd name="connsiteY5" fmla="*/ 27 h 435077"/>
                <a:gd name="connsiteX6" fmla="*/ 217539 w 435103"/>
                <a:gd name="connsiteY6" fmla="*/ 217566 h 435077"/>
                <a:gd name="connsiteX7" fmla="*/ 0 w 435103"/>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03" h="435077">
                  <a:moveTo>
                    <a:pt x="217565" y="435077"/>
                  </a:moveTo>
                  <a:lnTo>
                    <a:pt x="217565" y="0"/>
                  </a:lnTo>
                  <a:lnTo>
                    <a:pt x="435104"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50" name="Freeform: Shape 749">
              <a:extLst>
                <a:ext uri="{FF2B5EF4-FFF2-40B4-BE49-F238E27FC236}">
                  <a16:creationId xmlns:a16="http://schemas.microsoft.com/office/drawing/2014/main" id="{2E7374E6-1D1A-2707-3B3B-665C132A685B}"/>
                </a:ext>
              </a:extLst>
            </p:cNvPr>
            <p:cNvSpPr/>
            <p:nvPr/>
          </p:nvSpPr>
          <p:spPr>
            <a:xfrm>
              <a:off x="1562853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65" y="217539"/>
                    <a:pt x="104527"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65" y="217539"/>
                    <a:pt x="104527" y="240462"/>
                    <a:pt x="63712" y="281250"/>
                  </a:cubicBezTo>
                  <a:close/>
                </a:path>
              </a:pathLst>
            </a:custGeom>
            <a:grpFill/>
            <a:ln w="27192" cap="flat">
              <a:noFill/>
              <a:prstDash val="solid"/>
              <a:miter/>
            </a:ln>
          </p:spPr>
          <p:txBody>
            <a:bodyPr rtlCol="0" anchor="ctr"/>
            <a:lstStyle/>
            <a:p>
              <a:endParaRPr lang="uk-UA"/>
            </a:p>
          </p:txBody>
        </p:sp>
        <p:sp>
          <p:nvSpPr>
            <p:cNvPr id="751" name="Freeform: Shape 750">
              <a:extLst>
                <a:ext uri="{FF2B5EF4-FFF2-40B4-BE49-F238E27FC236}">
                  <a16:creationId xmlns:a16="http://schemas.microsoft.com/office/drawing/2014/main" id="{C52515B0-458C-62BA-501E-FB2E91F35DB2}"/>
                </a:ext>
              </a:extLst>
            </p:cNvPr>
            <p:cNvSpPr/>
            <p:nvPr/>
          </p:nvSpPr>
          <p:spPr>
            <a:xfrm>
              <a:off x="16498719"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0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39"/>
                  </a:lnTo>
                  <a:lnTo>
                    <a:pt x="217510" y="217539"/>
                  </a:lnTo>
                  <a:lnTo>
                    <a:pt x="0" y="435077"/>
                  </a:lnTo>
                  <a:close/>
                </a:path>
              </a:pathLst>
            </a:custGeom>
            <a:grpFill/>
            <a:ln w="27192" cap="flat">
              <a:noFill/>
              <a:prstDash val="solid"/>
              <a:miter/>
            </a:ln>
          </p:spPr>
          <p:txBody>
            <a:bodyPr rtlCol="0" anchor="ctr"/>
            <a:lstStyle/>
            <a:p>
              <a:endParaRPr lang="uk-UA"/>
            </a:p>
          </p:txBody>
        </p:sp>
        <p:sp>
          <p:nvSpPr>
            <p:cNvPr id="752" name="Freeform: Shape 751">
              <a:extLst>
                <a:ext uri="{FF2B5EF4-FFF2-40B4-BE49-F238E27FC236}">
                  <a16:creationId xmlns:a16="http://schemas.microsoft.com/office/drawing/2014/main" id="{F3E61E65-FA82-2EAC-3CF3-E4424A51F6F6}"/>
                </a:ext>
              </a:extLst>
            </p:cNvPr>
            <p:cNvSpPr/>
            <p:nvPr/>
          </p:nvSpPr>
          <p:spPr>
            <a:xfrm>
              <a:off x="18239029" y="8059993"/>
              <a:ext cx="435077" cy="435077"/>
            </a:xfrm>
            <a:custGeom>
              <a:avLst/>
              <a:gdLst>
                <a:gd name="connsiteX0" fmla="*/ 435077 w 435077"/>
                <a:gd name="connsiteY0" fmla="*/ 435077 h 435077"/>
                <a:gd name="connsiteX1" fmla="*/ 435077 w 435077"/>
                <a:gd name="connsiteY1" fmla="*/ 0 h 435077"/>
                <a:gd name="connsiteX2" fmla="*/ 217565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39"/>
                  </a:lnTo>
                  <a:lnTo>
                    <a:pt x="435077" y="435077"/>
                  </a:lnTo>
                  <a:close/>
                  <a:moveTo>
                    <a:pt x="0" y="435077"/>
                  </a:moveTo>
                  <a:lnTo>
                    <a:pt x="0" y="0"/>
                  </a:lnTo>
                  <a:lnTo>
                    <a:pt x="217539" y="217539"/>
                  </a:lnTo>
                  <a:lnTo>
                    <a:pt x="0" y="435077"/>
                  </a:lnTo>
                  <a:close/>
                </a:path>
              </a:pathLst>
            </a:custGeom>
            <a:grpFill/>
            <a:ln w="27192" cap="flat">
              <a:noFill/>
              <a:prstDash val="solid"/>
              <a:miter/>
            </a:ln>
          </p:spPr>
          <p:txBody>
            <a:bodyPr rtlCol="0" anchor="ctr"/>
            <a:lstStyle/>
            <a:p>
              <a:endParaRPr lang="uk-UA"/>
            </a:p>
          </p:txBody>
        </p:sp>
        <p:sp>
          <p:nvSpPr>
            <p:cNvPr id="753" name="Freeform: Shape 752">
              <a:extLst>
                <a:ext uri="{FF2B5EF4-FFF2-40B4-BE49-F238E27FC236}">
                  <a16:creationId xmlns:a16="http://schemas.microsoft.com/office/drawing/2014/main" id="{7A605217-8DED-4699-08AB-7B7FEF2ADBAE}"/>
                </a:ext>
              </a:extLst>
            </p:cNvPr>
            <p:cNvSpPr/>
            <p:nvPr/>
          </p:nvSpPr>
          <p:spPr>
            <a:xfrm>
              <a:off x="1736887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54" name="Freeform: Shape 753">
              <a:extLst>
                <a:ext uri="{FF2B5EF4-FFF2-40B4-BE49-F238E27FC236}">
                  <a16:creationId xmlns:a16="http://schemas.microsoft.com/office/drawing/2014/main" id="{634F5B80-F324-3A6F-6EBF-F58DFC3C61A6}"/>
                </a:ext>
              </a:extLst>
            </p:cNvPr>
            <p:cNvSpPr/>
            <p:nvPr/>
          </p:nvSpPr>
          <p:spPr>
            <a:xfrm>
              <a:off x="19109210"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16"/>
                    <a:pt x="275215" y="217539"/>
                    <a:pt x="217539" y="217539"/>
                  </a:cubicBezTo>
                  <a:cubicBezTo>
                    <a:pt x="159836" y="217539"/>
                    <a:pt x="104501" y="194616"/>
                    <a:pt x="63712" y="153827"/>
                  </a:cubicBezTo>
                  <a:close/>
                  <a:moveTo>
                    <a:pt x="63712" y="281250"/>
                  </a:moveTo>
                  <a:cubicBezTo>
                    <a:pt x="22895" y="322066"/>
                    <a:pt x="0" y="377402"/>
                    <a:pt x="0" y="435077"/>
                  </a:cubicBezTo>
                  <a:lnTo>
                    <a:pt x="217539" y="435077"/>
                  </a:lnTo>
                  <a:lnTo>
                    <a:pt x="435077" y="435077"/>
                  </a:lnTo>
                  <a:cubicBezTo>
                    <a:pt x="435077" y="377402"/>
                    <a:pt x="412154" y="322066"/>
                    <a:pt x="371339" y="281250"/>
                  </a:cubicBezTo>
                  <a:cubicBezTo>
                    <a:pt x="330550" y="240462"/>
                    <a:pt x="275215" y="217539"/>
                    <a:pt x="217539" y="217539"/>
                  </a:cubicBezTo>
                  <a:cubicBezTo>
                    <a:pt x="159836" y="217539"/>
                    <a:pt x="104501" y="240462"/>
                    <a:pt x="63712" y="281250"/>
                  </a:cubicBezTo>
                  <a:close/>
                </a:path>
              </a:pathLst>
            </a:custGeom>
            <a:grpFill/>
            <a:ln w="27192" cap="flat">
              <a:noFill/>
              <a:prstDash val="solid"/>
              <a:miter/>
            </a:ln>
          </p:spPr>
          <p:txBody>
            <a:bodyPr rtlCol="0" anchor="ctr"/>
            <a:lstStyle/>
            <a:p>
              <a:endParaRPr lang="uk-UA"/>
            </a:p>
          </p:txBody>
        </p:sp>
        <p:sp>
          <p:nvSpPr>
            <p:cNvPr id="755" name="Freeform: Shape 754">
              <a:extLst>
                <a:ext uri="{FF2B5EF4-FFF2-40B4-BE49-F238E27FC236}">
                  <a16:creationId xmlns:a16="http://schemas.microsoft.com/office/drawing/2014/main" id="{9D8A92A3-AF54-8DA6-AC2D-826DAF2885C7}"/>
                </a:ext>
              </a:extLst>
            </p:cNvPr>
            <p:cNvSpPr/>
            <p:nvPr/>
          </p:nvSpPr>
          <p:spPr>
            <a:xfrm>
              <a:off x="19979365" y="805999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39 h 435077"/>
                <a:gd name="connsiteX13" fmla="*/ 217512 w 435077"/>
                <a:gd name="connsiteY13" fmla="*/ 217539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2" y="217539"/>
                  </a:lnTo>
                  <a:lnTo>
                    <a:pt x="0" y="217539"/>
                  </a:lnTo>
                  <a:close/>
                  <a:moveTo>
                    <a:pt x="0" y="435077"/>
                  </a:moveTo>
                  <a:lnTo>
                    <a:pt x="0" y="217539"/>
                  </a:lnTo>
                  <a:lnTo>
                    <a:pt x="217512" y="217539"/>
                  </a:lnTo>
                  <a:lnTo>
                    <a:pt x="0" y="435077"/>
                  </a:lnTo>
                  <a:close/>
                </a:path>
              </a:pathLst>
            </a:custGeom>
            <a:grpFill/>
            <a:ln w="27192" cap="flat">
              <a:noFill/>
              <a:prstDash val="solid"/>
              <a:miter/>
            </a:ln>
          </p:spPr>
          <p:txBody>
            <a:bodyPr rtlCol="0" anchor="ctr"/>
            <a:lstStyle/>
            <a:p>
              <a:endParaRPr lang="uk-UA"/>
            </a:p>
          </p:txBody>
        </p:sp>
        <p:sp>
          <p:nvSpPr>
            <p:cNvPr id="756" name="Freeform: Shape 755">
              <a:extLst>
                <a:ext uri="{FF2B5EF4-FFF2-40B4-BE49-F238E27FC236}">
                  <a16:creationId xmlns:a16="http://schemas.microsoft.com/office/drawing/2014/main" id="{9B65DF60-84DB-31D4-1531-B7AFFF7ED36F}"/>
                </a:ext>
              </a:extLst>
            </p:cNvPr>
            <p:cNvSpPr/>
            <p:nvPr/>
          </p:nvSpPr>
          <p:spPr>
            <a:xfrm>
              <a:off x="21719702" y="8059993"/>
              <a:ext cx="435077" cy="435077"/>
            </a:xfrm>
            <a:custGeom>
              <a:avLst/>
              <a:gdLst>
                <a:gd name="connsiteX0" fmla="*/ 435077 w 435077"/>
                <a:gd name="connsiteY0" fmla="*/ 435077 h 435077"/>
                <a:gd name="connsiteX1" fmla="*/ 435077 w 435077"/>
                <a:gd name="connsiteY1" fmla="*/ 0 h 435077"/>
                <a:gd name="connsiteX2" fmla="*/ 217539 w 435077"/>
                <a:gd name="connsiteY2" fmla="*/ 217539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39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39"/>
                  </a:lnTo>
                  <a:lnTo>
                    <a:pt x="435077" y="435077"/>
                  </a:lnTo>
                  <a:close/>
                  <a:moveTo>
                    <a:pt x="0" y="435077"/>
                  </a:moveTo>
                  <a:lnTo>
                    <a:pt x="0" y="0"/>
                  </a:lnTo>
                  <a:lnTo>
                    <a:pt x="217512" y="217539"/>
                  </a:lnTo>
                  <a:lnTo>
                    <a:pt x="0" y="435077"/>
                  </a:lnTo>
                  <a:close/>
                </a:path>
              </a:pathLst>
            </a:custGeom>
            <a:grpFill/>
            <a:ln w="27192" cap="flat">
              <a:noFill/>
              <a:prstDash val="solid"/>
              <a:miter/>
            </a:ln>
          </p:spPr>
          <p:txBody>
            <a:bodyPr rtlCol="0" anchor="ctr"/>
            <a:lstStyle/>
            <a:p>
              <a:endParaRPr lang="uk-UA"/>
            </a:p>
          </p:txBody>
        </p:sp>
        <p:sp>
          <p:nvSpPr>
            <p:cNvPr id="757" name="Freeform: Shape 756">
              <a:extLst>
                <a:ext uri="{FF2B5EF4-FFF2-40B4-BE49-F238E27FC236}">
                  <a16:creationId xmlns:a16="http://schemas.microsoft.com/office/drawing/2014/main" id="{ED72FA9A-CACB-8ABF-8598-87A0F8F8336F}"/>
                </a:ext>
              </a:extLst>
            </p:cNvPr>
            <p:cNvSpPr/>
            <p:nvPr/>
          </p:nvSpPr>
          <p:spPr>
            <a:xfrm>
              <a:off x="20849520" y="8059993"/>
              <a:ext cx="435077" cy="435077"/>
            </a:xfrm>
            <a:custGeom>
              <a:avLst/>
              <a:gdLst>
                <a:gd name="connsiteX0" fmla="*/ 217565 w 435077"/>
                <a:gd name="connsiteY0" fmla="*/ 435077 h 435077"/>
                <a:gd name="connsiteX1" fmla="*/ 217565 w 435077"/>
                <a:gd name="connsiteY1" fmla="*/ 0 h 435077"/>
                <a:gd name="connsiteX2" fmla="*/ 435077 w 435077"/>
                <a:gd name="connsiteY2" fmla="*/ 217539 h 435077"/>
                <a:gd name="connsiteX3" fmla="*/ 217565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65" y="435077"/>
                  </a:moveTo>
                  <a:lnTo>
                    <a:pt x="217565" y="0"/>
                  </a:lnTo>
                  <a:lnTo>
                    <a:pt x="435077" y="217539"/>
                  </a:lnTo>
                  <a:lnTo>
                    <a:pt x="217565"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58" name="Freeform: Shape 757">
              <a:extLst>
                <a:ext uri="{FF2B5EF4-FFF2-40B4-BE49-F238E27FC236}">
                  <a16:creationId xmlns:a16="http://schemas.microsoft.com/office/drawing/2014/main" id="{0DD8F0BB-B35F-F021-2C94-5019BD3BF761}"/>
                </a:ext>
              </a:extLst>
            </p:cNvPr>
            <p:cNvSpPr/>
            <p:nvPr/>
          </p:nvSpPr>
          <p:spPr>
            <a:xfrm>
              <a:off x="22589856" y="805999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50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50 h 435077"/>
                <a:gd name="connsiteX12" fmla="*/ 217539 w 435077"/>
                <a:gd name="connsiteY12" fmla="*/ 217539 h 435077"/>
                <a:gd name="connsiteX13" fmla="*/ 63712 w 435077"/>
                <a:gd name="connsiteY13" fmla="*/ 28125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78" y="194616"/>
                    <a:pt x="275241" y="217539"/>
                    <a:pt x="217539" y="217539"/>
                  </a:cubicBezTo>
                  <a:cubicBezTo>
                    <a:pt x="159838" y="217539"/>
                    <a:pt x="104529" y="194616"/>
                    <a:pt x="63712" y="153827"/>
                  </a:cubicBezTo>
                  <a:close/>
                  <a:moveTo>
                    <a:pt x="63712" y="281250"/>
                  </a:moveTo>
                  <a:cubicBezTo>
                    <a:pt x="22924" y="322066"/>
                    <a:pt x="0" y="377402"/>
                    <a:pt x="0" y="435077"/>
                  </a:cubicBezTo>
                  <a:lnTo>
                    <a:pt x="217539" y="435077"/>
                  </a:lnTo>
                  <a:lnTo>
                    <a:pt x="435077" y="435077"/>
                  </a:lnTo>
                  <a:cubicBezTo>
                    <a:pt x="435077" y="377402"/>
                    <a:pt x="412155" y="322066"/>
                    <a:pt x="371367" y="281250"/>
                  </a:cubicBezTo>
                  <a:cubicBezTo>
                    <a:pt x="330578" y="240462"/>
                    <a:pt x="275241" y="217539"/>
                    <a:pt x="217539" y="217539"/>
                  </a:cubicBezTo>
                  <a:cubicBezTo>
                    <a:pt x="159838" y="217539"/>
                    <a:pt x="104529" y="240462"/>
                    <a:pt x="63712" y="281250"/>
                  </a:cubicBezTo>
                  <a:close/>
                </a:path>
              </a:pathLst>
            </a:custGeom>
            <a:grpFill/>
            <a:ln w="27192" cap="flat">
              <a:noFill/>
              <a:prstDash val="solid"/>
              <a:miter/>
            </a:ln>
          </p:spPr>
          <p:txBody>
            <a:bodyPr rtlCol="0" anchor="ctr"/>
            <a:lstStyle/>
            <a:p>
              <a:endParaRPr lang="uk-UA"/>
            </a:p>
          </p:txBody>
        </p:sp>
        <p:sp>
          <p:nvSpPr>
            <p:cNvPr id="759" name="Freeform: Shape 758">
              <a:extLst>
                <a:ext uri="{FF2B5EF4-FFF2-40B4-BE49-F238E27FC236}">
                  <a16:creationId xmlns:a16="http://schemas.microsoft.com/office/drawing/2014/main" id="{FF847F92-0AD1-9D5F-3A62-11672BD40889}"/>
                </a:ext>
              </a:extLst>
            </p:cNvPr>
            <p:cNvSpPr/>
            <p:nvPr/>
          </p:nvSpPr>
          <p:spPr>
            <a:xfrm>
              <a:off x="23460011" y="8059993"/>
              <a:ext cx="435105" cy="435077"/>
            </a:xfrm>
            <a:custGeom>
              <a:avLst/>
              <a:gdLst>
                <a:gd name="connsiteX0" fmla="*/ 435106 w 435105"/>
                <a:gd name="connsiteY0" fmla="*/ 435077 h 435077"/>
                <a:gd name="connsiteX1" fmla="*/ 435106 w 435105"/>
                <a:gd name="connsiteY1" fmla="*/ 217566 h 435077"/>
                <a:gd name="connsiteX2" fmla="*/ 435106 w 435105"/>
                <a:gd name="connsiteY2" fmla="*/ 27 h 435077"/>
                <a:gd name="connsiteX3" fmla="*/ 217567 w 435105"/>
                <a:gd name="connsiteY3" fmla="*/ 27 h 435077"/>
                <a:gd name="connsiteX4" fmla="*/ 435106 w 435105"/>
                <a:gd name="connsiteY4" fmla="*/ 217566 h 435077"/>
                <a:gd name="connsiteX5" fmla="*/ 217567 w 435105"/>
                <a:gd name="connsiteY5" fmla="*/ 435077 h 435077"/>
                <a:gd name="connsiteX6" fmla="*/ 435106 w 435105"/>
                <a:gd name="connsiteY6" fmla="*/ 435077 h 435077"/>
                <a:gd name="connsiteX7" fmla="*/ 0 w 435105"/>
                <a:gd name="connsiteY7" fmla="*/ 217539 h 435077"/>
                <a:gd name="connsiteX8" fmla="*/ 0 w 435105"/>
                <a:gd name="connsiteY8" fmla="*/ 0 h 435077"/>
                <a:gd name="connsiteX9" fmla="*/ 217539 w 435105"/>
                <a:gd name="connsiteY9" fmla="*/ 217539 h 435077"/>
                <a:gd name="connsiteX10" fmla="*/ 0 w 435105"/>
                <a:gd name="connsiteY10" fmla="*/ 217539 h 435077"/>
                <a:gd name="connsiteX11" fmla="*/ 0 w 435105"/>
                <a:gd name="connsiteY11" fmla="*/ 435077 h 435077"/>
                <a:gd name="connsiteX12" fmla="*/ 0 w 435105"/>
                <a:gd name="connsiteY12" fmla="*/ 217539 h 435077"/>
                <a:gd name="connsiteX13" fmla="*/ 217539 w 435105"/>
                <a:gd name="connsiteY13" fmla="*/ 217539 h 435077"/>
                <a:gd name="connsiteX14" fmla="*/ 0 w 435105"/>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5" h="435077">
                  <a:moveTo>
                    <a:pt x="435106" y="435077"/>
                  </a:moveTo>
                  <a:lnTo>
                    <a:pt x="435106" y="217566"/>
                  </a:lnTo>
                  <a:lnTo>
                    <a:pt x="435106" y="27"/>
                  </a:lnTo>
                  <a:lnTo>
                    <a:pt x="217567" y="27"/>
                  </a:lnTo>
                  <a:lnTo>
                    <a:pt x="435106" y="217566"/>
                  </a:lnTo>
                  <a:lnTo>
                    <a:pt x="217567" y="435077"/>
                  </a:lnTo>
                  <a:lnTo>
                    <a:pt x="435106" y="435077"/>
                  </a:lnTo>
                  <a:close/>
                  <a:moveTo>
                    <a:pt x="0" y="217539"/>
                  </a:moveTo>
                  <a:lnTo>
                    <a:pt x="0" y="0"/>
                  </a:lnTo>
                  <a:lnTo>
                    <a:pt x="217539" y="217539"/>
                  </a:lnTo>
                  <a:lnTo>
                    <a:pt x="0" y="217539"/>
                  </a:lnTo>
                  <a:close/>
                  <a:moveTo>
                    <a:pt x="0" y="435077"/>
                  </a:moveTo>
                  <a:lnTo>
                    <a:pt x="0" y="217539"/>
                  </a:lnTo>
                  <a:lnTo>
                    <a:pt x="217539" y="217539"/>
                  </a:lnTo>
                  <a:lnTo>
                    <a:pt x="0" y="435077"/>
                  </a:lnTo>
                  <a:close/>
                </a:path>
              </a:pathLst>
            </a:custGeom>
            <a:grpFill/>
            <a:ln w="27192" cap="flat">
              <a:noFill/>
              <a:prstDash val="solid"/>
              <a:miter/>
            </a:ln>
          </p:spPr>
          <p:txBody>
            <a:bodyPr rtlCol="0" anchor="ctr"/>
            <a:lstStyle/>
            <a:p>
              <a:endParaRPr lang="uk-UA"/>
            </a:p>
          </p:txBody>
        </p:sp>
        <p:sp>
          <p:nvSpPr>
            <p:cNvPr id="760" name="Freeform: Shape 759">
              <a:extLst>
                <a:ext uri="{FF2B5EF4-FFF2-40B4-BE49-F238E27FC236}">
                  <a16:creationId xmlns:a16="http://schemas.microsoft.com/office/drawing/2014/main" id="{41C1C4B2-19E1-A312-D2F9-AAE9D7FCAA96}"/>
                </a:ext>
              </a:extLst>
            </p:cNvPr>
            <p:cNvSpPr/>
            <p:nvPr/>
          </p:nvSpPr>
          <p:spPr>
            <a:xfrm>
              <a:off x="24330194" y="8059993"/>
              <a:ext cx="435077" cy="435077"/>
            </a:xfrm>
            <a:custGeom>
              <a:avLst/>
              <a:gdLst>
                <a:gd name="connsiteX0" fmla="*/ 217539 w 435077"/>
                <a:gd name="connsiteY0" fmla="*/ 435077 h 435077"/>
                <a:gd name="connsiteX1" fmla="*/ 217539 w 435077"/>
                <a:gd name="connsiteY1" fmla="*/ 0 h 435077"/>
                <a:gd name="connsiteX2" fmla="*/ 435077 w 435077"/>
                <a:gd name="connsiteY2" fmla="*/ 217539 h 435077"/>
                <a:gd name="connsiteX3" fmla="*/ 217539 w 435077"/>
                <a:gd name="connsiteY3" fmla="*/ 435077 h 435077"/>
                <a:gd name="connsiteX4" fmla="*/ 0 w 435077"/>
                <a:gd name="connsiteY4" fmla="*/ 435077 h 435077"/>
                <a:gd name="connsiteX5" fmla="*/ 0 w 435077"/>
                <a:gd name="connsiteY5" fmla="*/ 27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217539" y="435077"/>
                  </a:moveTo>
                  <a:lnTo>
                    <a:pt x="217539" y="0"/>
                  </a:lnTo>
                  <a:lnTo>
                    <a:pt x="435077" y="217539"/>
                  </a:lnTo>
                  <a:lnTo>
                    <a:pt x="217539" y="435077"/>
                  </a:lnTo>
                  <a:close/>
                  <a:moveTo>
                    <a:pt x="0" y="435077"/>
                  </a:moveTo>
                  <a:lnTo>
                    <a:pt x="0" y="27"/>
                  </a:lnTo>
                  <a:lnTo>
                    <a:pt x="217539" y="217566"/>
                  </a:lnTo>
                  <a:lnTo>
                    <a:pt x="0" y="435077"/>
                  </a:lnTo>
                  <a:close/>
                </a:path>
              </a:pathLst>
            </a:custGeom>
            <a:grpFill/>
            <a:ln w="27192" cap="flat">
              <a:noFill/>
              <a:prstDash val="solid"/>
              <a:miter/>
            </a:ln>
          </p:spPr>
          <p:txBody>
            <a:bodyPr rtlCol="0" anchor="ctr"/>
            <a:lstStyle/>
            <a:p>
              <a:endParaRPr lang="uk-UA"/>
            </a:p>
          </p:txBody>
        </p:sp>
        <p:sp>
          <p:nvSpPr>
            <p:cNvPr id="761" name="Freeform: Shape 760">
              <a:extLst>
                <a:ext uri="{FF2B5EF4-FFF2-40B4-BE49-F238E27FC236}">
                  <a16:creationId xmlns:a16="http://schemas.microsoft.com/office/drawing/2014/main" id="{9EFA5AD6-128D-E983-D659-790F2380D37F}"/>
                </a:ext>
              </a:extLst>
            </p:cNvPr>
            <p:cNvSpPr/>
            <p:nvPr/>
          </p:nvSpPr>
          <p:spPr>
            <a:xfrm>
              <a:off x="835769" y="8930148"/>
              <a:ext cx="435077" cy="435104"/>
            </a:xfrm>
            <a:custGeom>
              <a:avLst/>
              <a:gdLst>
                <a:gd name="connsiteX0" fmla="*/ 0 w 435077"/>
                <a:gd name="connsiteY0" fmla="*/ 435077 h 435104"/>
                <a:gd name="connsiteX1" fmla="*/ 217511 w 435077"/>
                <a:gd name="connsiteY1" fmla="*/ 435077 h 435104"/>
                <a:gd name="connsiteX2" fmla="*/ 217511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1" y="435077"/>
                  </a:lnTo>
                  <a:lnTo>
                    <a:pt x="217511"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762" name="Freeform: Shape 761">
              <a:extLst>
                <a:ext uri="{FF2B5EF4-FFF2-40B4-BE49-F238E27FC236}">
                  <a16:creationId xmlns:a16="http://schemas.microsoft.com/office/drawing/2014/main" id="{C9511FD0-A320-6A35-13CF-3D9B79AC1639}"/>
                </a:ext>
              </a:extLst>
            </p:cNvPr>
            <p:cNvSpPr/>
            <p:nvPr/>
          </p:nvSpPr>
          <p:spPr>
            <a:xfrm>
              <a:off x="-34398" y="8930148"/>
              <a:ext cx="435063" cy="435077"/>
            </a:xfrm>
            <a:custGeom>
              <a:avLst/>
              <a:gdLst>
                <a:gd name="connsiteX0" fmla="*/ 217525 w 435063"/>
                <a:gd name="connsiteY0" fmla="*/ 217539 h 435077"/>
                <a:gd name="connsiteX1" fmla="*/ 217525 w 435063"/>
                <a:gd name="connsiteY1" fmla="*/ 0 h 435077"/>
                <a:gd name="connsiteX2" fmla="*/ 0 w 435063"/>
                <a:gd name="connsiteY2" fmla="*/ 0 h 435077"/>
                <a:gd name="connsiteX3" fmla="*/ 217525 w 435063"/>
                <a:gd name="connsiteY3" fmla="*/ 217539 h 435077"/>
                <a:gd name="connsiteX4" fmla="*/ 0 w 435063"/>
                <a:gd name="connsiteY4" fmla="*/ 435077 h 435077"/>
                <a:gd name="connsiteX5" fmla="*/ 217525 w 435063"/>
                <a:gd name="connsiteY5" fmla="*/ 435077 h 435077"/>
                <a:gd name="connsiteX6" fmla="*/ 217525 w 435063"/>
                <a:gd name="connsiteY6" fmla="*/ 435077 h 435077"/>
                <a:gd name="connsiteX7" fmla="*/ 435064 w 435063"/>
                <a:gd name="connsiteY7" fmla="*/ 217566 h 435077"/>
                <a:gd name="connsiteX8" fmla="*/ 435064 w 435063"/>
                <a:gd name="connsiteY8" fmla="*/ 217566 h 435077"/>
                <a:gd name="connsiteX9" fmla="*/ 435064 w 435063"/>
                <a:gd name="connsiteY9" fmla="*/ 217539 h 435077"/>
                <a:gd name="connsiteX10" fmla="*/ 435064 w 435063"/>
                <a:gd name="connsiteY10" fmla="*/ 217539 h 435077"/>
                <a:gd name="connsiteX11" fmla="*/ 435064 w 435063"/>
                <a:gd name="connsiteY11" fmla="*/ 217539 h 435077"/>
                <a:gd name="connsiteX12" fmla="*/ 217525 w 435063"/>
                <a:gd name="connsiteY12" fmla="*/ 27 h 435077"/>
                <a:gd name="connsiteX13" fmla="*/ 217525 w 435063"/>
                <a:gd name="connsiteY13" fmla="*/ 217539 h 435077"/>
                <a:gd name="connsiteX14" fmla="*/ 217525 w 435063"/>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217525" y="217539"/>
                  </a:moveTo>
                  <a:lnTo>
                    <a:pt x="217525" y="0"/>
                  </a:lnTo>
                  <a:lnTo>
                    <a:pt x="0" y="0"/>
                  </a:lnTo>
                  <a:lnTo>
                    <a:pt x="217525" y="217539"/>
                  </a:lnTo>
                  <a:lnTo>
                    <a:pt x="0" y="435077"/>
                  </a:lnTo>
                  <a:lnTo>
                    <a:pt x="217525" y="435077"/>
                  </a:lnTo>
                  <a:lnTo>
                    <a:pt x="217525" y="435077"/>
                  </a:lnTo>
                  <a:lnTo>
                    <a:pt x="435064" y="217566"/>
                  </a:lnTo>
                  <a:lnTo>
                    <a:pt x="435064" y="217566"/>
                  </a:lnTo>
                  <a:lnTo>
                    <a:pt x="435064" y="217539"/>
                  </a:lnTo>
                  <a:lnTo>
                    <a:pt x="435064" y="217539"/>
                  </a:lnTo>
                  <a:lnTo>
                    <a:pt x="435064" y="217539"/>
                  </a:lnTo>
                  <a:lnTo>
                    <a:pt x="217525" y="27"/>
                  </a:lnTo>
                  <a:lnTo>
                    <a:pt x="217525" y="217539"/>
                  </a:lnTo>
                  <a:lnTo>
                    <a:pt x="217525" y="217539"/>
                  </a:lnTo>
                  <a:close/>
                </a:path>
              </a:pathLst>
            </a:custGeom>
            <a:grpFill/>
            <a:ln w="27192" cap="flat">
              <a:noFill/>
              <a:prstDash val="solid"/>
              <a:miter/>
            </a:ln>
          </p:spPr>
          <p:txBody>
            <a:bodyPr rtlCol="0" anchor="ctr"/>
            <a:lstStyle/>
            <a:p>
              <a:endParaRPr lang="uk-UA"/>
            </a:p>
          </p:txBody>
        </p:sp>
        <p:sp>
          <p:nvSpPr>
            <p:cNvPr id="763" name="Freeform: Shape 762">
              <a:extLst>
                <a:ext uri="{FF2B5EF4-FFF2-40B4-BE49-F238E27FC236}">
                  <a16:creationId xmlns:a16="http://schemas.microsoft.com/office/drawing/2014/main" id="{D785299B-DC8A-7BDC-3832-4BA38172FC89}"/>
                </a:ext>
              </a:extLst>
            </p:cNvPr>
            <p:cNvSpPr/>
            <p:nvPr/>
          </p:nvSpPr>
          <p:spPr>
            <a:xfrm>
              <a:off x="1705924" y="893014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27 h 435077"/>
                <a:gd name="connsiteX5" fmla="*/ 435104 w 435104"/>
                <a:gd name="connsiteY5" fmla="*/ 217566 h 435077"/>
                <a:gd name="connsiteX6" fmla="*/ 217566 w 435104"/>
                <a:gd name="connsiteY6" fmla="*/ 27 h 435077"/>
                <a:gd name="connsiteX7" fmla="*/ 435104 w 435104"/>
                <a:gd name="connsiteY7" fmla="*/ 27 h 435077"/>
                <a:gd name="connsiteX8" fmla="*/ 217566 w 435104"/>
                <a:gd name="connsiteY8" fmla="*/ 435077 h 435077"/>
                <a:gd name="connsiteX9" fmla="*/ 435104 w 435104"/>
                <a:gd name="connsiteY9" fmla="*/ 217566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66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27"/>
                  </a:moveTo>
                  <a:lnTo>
                    <a:pt x="435104" y="217566"/>
                  </a:lnTo>
                  <a:lnTo>
                    <a:pt x="217566" y="27"/>
                  </a:lnTo>
                  <a:lnTo>
                    <a:pt x="435104" y="27"/>
                  </a:lnTo>
                  <a:close/>
                  <a:moveTo>
                    <a:pt x="217566" y="435077"/>
                  </a:moveTo>
                  <a:lnTo>
                    <a:pt x="435104" y="217566"/>
                  </a:lnTo>
                  <a:lnTo>
                    <a:pt x="435104" y="435077"/>
                  </a:lnTo>
                  <a:lnTo>
                    <a:pt x="217566" y="435077"/>
                  </a:lnTo>
                  <a:close/>
                  <a:moveTo>
                    <a:pt x="217566" y="435077"/>
                  </a:moveTo>
                  <a:lnTo>
                    <a:pt x="27" y="217566"/>
                  </a:lnTo>
                  <a:lnTo>
                    <a:pt x="27" y="435077"/>
                  </a:lnTo>
                  <a:lnTo>
                    <a:pt x="217566" y="435077"/>
                  </a:lnTo>
                  <a:close/>
                </a:path>
              </a:pathLst>
            </a:custGeom>
            <a:grpFill/>
            <a:ln w="27192" cap="flat">
              <a:noFill/>
              <a:prstDash val="solid"/>
              <a:miter/>
            </a:ln>
          </p:spPr>
          <p:txBody>
            <a:bodyPr rtlCol="0" anchor="ctr"/>
            <a:lstStyle/>
            <a:p>
              <a:endParaRPr lang="uk-UA"/>
            </a:p>
          </p:txBody>
        </p:sp>
        <p:sp>
          <p:nvSpPr>
            <p:cNvPr id="764" name="Freeform: Shape 763">
              <a:extLst>
                <a:ext uri="{FF2B5EF4-FFF2-40B4-BE49-F238E27FC236}">
                  <a16:creationId xmlns:a16="http://schemas.microsoft.com/office/drawing/2014/main" id="{696159CD-2D98-3461-7E5D-92D5F693943C}"/>
                </a:ext>
              </a:extLst>
            </p:cNvPr>
            <p:cNvSpPr/>
            <p:nvPr/>
          </p:nvSpPr>
          <p:spPr>
            <a:xfrm>
              <a:off x="2576106"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765" name="Freeform: Shape 764">
              <a:extLst>
                <a:ext uri="{FF2B5EF4-FFF2-40B4-BE49-F238E27FC236}">
                  <a16:creationId xmlns:a16="http://schemas.microsoft.com/office/drawing/2014/main" id="{83CD2A89-6681-8724-85F4-B5C9AC948C30}"/>
                </a:ext>
              </a:extLst>
            </p:cNvPr>
            <p:cNvSpPr/>
            <p:nvPr/>
          </p:nvSpPr>
          <p:spPr>
            <a:xfrm>
              <a:off x="4316442" y="8930148"/>
              <a:ext cx="435050" cy="435104"/>
            </a:xfrm>
            <a:custGeom>
              <a:avLst/>
              <a:gdLst>
                <a:gd name="connsiteX0" fmla="*/ 0 w 435050"/>
                <a:gd name="connsiteY0" fmla="*/ 435077 h 435104"/>
                <a:gd name="connsiteX1" fmla="*/ 217512 w 435050"/>
                <a:gd name="connsiteY1" fmla="*/ 435077 h 435104"/>
                <a:gd name="connsiteX2" fmla="*/ 217512 w 435050"/>
                <a:gd name="connsiteY2" fmla="*/ 217566 h 435104"/>
                <a:gd name="connsiteX3" fmla="*/ 0 w 435050"/>
                <a:gd name="connsiteY3" fmla="*/ 435077 h 435104"/>
                <a:gd name="connsiteX4" fmla="*/ 217512 w 435050"/>
                <a:gd name="connsiteY4" fmla="*/ 0 h 435104"/>
                <a:gd name="connsiteX5" fmla="*/ 0 w 435050"/>
                <a:gd name="connsiteY5" fmla="*/ 0 h 435104"/>
                <a:gd name="connsiteX6" fmla="*/ 217512 w 435050"/>
                <a:gd name="connsiteY6" fmla="*/ 217539 h 435104"/>
                <a:gd name="connsiteX7" fmla="*/ 217512 w 435050"/>
                <a:gd name="connsiteY7" fmla="*/ 0 h 435104"/>
                <a:gd name="connsiteX8" fmla="*/ 435051 w 435050"/>
                <a:gd name="connsiteY8" fmla="*/ 435105 h 435104"/>
                <a:gd name="connsiteX9" fmla="*/ 217539 w 435050"/>
                <a:gd name="connsiteY9" fmla="*/ 435105 h 435104"/>
                <a:gd name="connsiteX10" fmla="*/ 435051 w 435050"/>
                <a:gd name="connsiteY10" fmla="*/ 217566 h 435104"/>
                <a:gd name="connsiteX11" fmla="*/ 435051 w 435050"/>
                <a:gd name="connsiteY11" fmla="*/ 435105 h 435104"/>
                <a:gd name="connsiteX12" fmla="*/ 435051 w 435050"/>
                <a:gd name="connsiteY12" fmla="*/ 27 h 435104"/>
                <a:gd name="connsiteX13" fmla="*/ 217539 w 435050"/>
                <a:gd name="connsiteY13" fmla="*/ 27 h 435104"/>
                <a:gd name="connsiteX14" fmla="*/ 435051 w 435050"/>
                <a:gd name="connsiteY14" fmla="*/ 217539 h 435104"/>
                <a:gd name="connsiteX15" fmla="*/ 435051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2" y="435077"/>
                  </a:lnTo>
                  <a:lnTo>
                    <a:pt x="217512" y="217566"/>
                  </a:lnTo>
                  <a:lnTo>
                    <a:pt x="0" y="435077"/>
                  </a:lnTo>
                  <a:close/>
                  <a:moveTo>
                    <a:pt x="217512" y="0"/>
                  </a:moveTo>
                  <a:lnTo>
                    <a:pt x="0" y="0"/>
                  </a:lnTo>
                  <a:lnTo>
                    <a:pt x="217512" y="217539"/>
                  </a:lnTo>
                  <a:lnTo>
                    <a:pt x="217512" y="0"/>
                  </a:lnTo>
                  <a:close/>
                  <a:moveTo>
                    <a:pt x="435051" y="435105"/>
                  </a:moveTo>
                  <a:lnTo>
                    <a:pt x="217539" y="435105"/>
                  </a:lnTo>
                  <a:lnTo>
                    <a:pt x="435051" y="217566"/>
                  </a:lnTo>
                  <a:lnTo>
                    <a:pt x="435051" y="435105"/>
                  </a:lnTo>
                  <a:close/>
                  <a:moveTo>
                    <a:pt x="435051" y="27"/>
                  </a:moveTo>
                  <a:lnTo>
                    <a:pt x="217539" y="27"/>
                  </a:lnTo>
                  <a:lnTo>
                    <a:pt x="435051" y="217539"/>
                  </a:lnTo>
                  <a:lnTo>
                    <a:pt x="435051" y="27"/>
                  </a:lnTo>
                  <a:close/>
                </a:path>
              </a:pathLst>
            </a:custGeom>
            <a:grpFill/>
            <a:ln w="27192" cap="flat">
              <a:noFill/>
              <a:prstDash val="solid"/>
              <a:miter/>
            </a:ln>
          </p:spPr>
          <p:txBody>
            <a:bodyPr rtlCol="0" anchor="ctr"/>
            <a:lstStyle/>
            <a:p>
              <a:endParaRPr lang="uk-UA"/>
            </a:p>
          </p:txBody>
        </p:sp>
        <p:sp>
          <p:nvSpPr>
            <p:cNvPr id="766" name="Freeform: Shape 765">
              <a:extLst>
                <a:ext uri="{FF2B5EF4-FFF2-40B4-BE49-F238E27FC236}">
                  <a16:creationId xmlns:a16="http://schemas.microsoft.com/office/drawing/2014/main" id="{5E5DF38E-801E-BA7F-89E3-B3216C111BFD}"/>
                </a:ext>
              </a:extLst>
            </p:cNvPr>
            <p:cNvSpPr/>
            <p:nvPr/>
          </p:nvSpPr>
          <p:spPr>
            <a:xfrm>
              <a:off x="3446261"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67" name="Freeform: Shape 766">
              <a:extLst>
                <a:ext uri="{FF2B5EF4-FFF2-40B4-BE49-F238E27FC236}">
                  <a16:creationId xmlns:a16="http://schemas.microsoft.com/office/drawing/2014/main" id="{A5B324E1-1172-F2EF-29B5-DF864F102F95}"/>
                </a:ext>
              </a:extLst>
            </p:cNvPr>
            <p:cNvSpPr/>
            <p:nvPr/>
          </p:nvSpPr>
          <p:spPr>
            <a:xfrm>
              <a:off x="5186597" y="893014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768" name="Freeform: Shape 767">
              <a:extLst>
                <a:ext uri="{FF2B5EF4-FFF2-40B4-BE49-F238E27FC236}">
                  <a16:creationId xmlns:a16="http://schemas.microsoft.com/office/drawing/2014/main" id="{18A8AE50-20E9-4029-B228-B725F665112D}"/>
                </a:ext>
              </a:extLst>
            </p:cNvPr>
            <p:cNvSpPr/>
            <p:nvPr/>
          </p:nvSpPr>
          <p:spPr>
            <a:xfrm>
              <a:off x="6056752"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769" name="Freeform: Shape 768">
              <a:extLst>
                <a:ext uri="{FF2B5EF4-FFF2-40B4-BE49-F238E27FC236}">
                  <a16:creationId xmlns:a16="http://schemas.microsoft.com/office/drawing/2014/main" id="{D62CB5A1-3DDC-858D-636C-D7DFD458A22D}"/>
                </a:ext>
              </a:extLst>
            </p:cNvPr>
            <p:cNvSpPr/>
            <p:nvPr/>
          </p:nvSpPr>
          <p:spPr>
            <a:xfrm>
              <a:off x="7797089" y="8930148"/>
              <a:ext cx="435050" cy="435104"/>
            </a:xfrm>
            <a:custGeom>
              <a:avLst/>
              <a:gdLst>
                <a:gd name="connsiteX0" fmla="*/ 0 w 435050"/>
                <a:gd name="connsiteY0" fmla="*/ 435077 h 435104"/>
                <a:gd name="connsiteX1" fmla="*/ 217511 w 435050"/>
                <a:gd name="connsiteY1" fmla="*/ 435077 h 435104"/>
                <a:gd name="connsiteX2" fmla="*/ 217511 w 435050"/>
                <a:gd name="connsiteY2" fmla="*/ 217566 h 435104"/>
                <a:gd name="connsiteX3" fmla="*/ 0 w 435050"/>
                <a:gd name="connsiteY3" fmla="*/ 435077 h 435104"/>
                <a:gd name="connsiteX4" fmla="*/ 217511 w 435050"/>
                <a:gd name="connsiteY4" fmla="*/ 0 h 435104"/>
                <a:gd name="connsiteX5" fmla="*/ 0 w 435050"/>
                <a:gd name="connsiteY5" fmla="*/ 0 h 435104"/>
                <a:gd name="connsiteX6" fmla="*/ 217511 w 435050"/>
                <a:gd name="connsiteY6" fmla="*/ 217539 h 435104"/>
                <a:gd name="connsiteX7" fmla="*/ 217511 w 435050"/>
                <a:gd name="connsiteY7" fmla="*/ 0 h 435104"/>
                <a:gd name="connsiteX8" fmla="*/ 435050 w 435050"/>
                <a:gd name="connsiteY8" fmla="*/ 435105 h 435104"/>
                <a:gd name="connsiteX9" fmla="*/ 217539 w 435050"/>
                <a:gd name="connsiteY9" fmla="*/ 435105 h 435104"/>
                <a:gd name="connsiteX10" fmla="*/ 435050 w 435050"/>
                <a:gd name="connsiteY10" fmla="*/ 217566 h 435104"/>
                <a:gd name="connsiteX11" fmla="*/ 435050 w 435050"/>
                <a:gd name="connsiteY11" fmla="*/ 435105 h 435104"/>
                <a:gd name="connsiteX12" fmla="*/ 435050 w 435050"/>
                <a:gd name="connsiteY12" fmla="*/ 27 h 435104"/>
                <a:gd name="connsiteX13" fmla="*/ 217539 w 435050"/>
                <a:gd name="connsiteY13" fmla="*/ 27 h 435104"/>
                <a:gd name="connsiteX14" fmla="*/ 435050 w 435050"/>
                <a:gd name="connsiteY14" fmla="*/ 217539 h 435104"/>
                <a:gd name="connsiteX15" fmla="*/ 435050 w 435050"/>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50" h="435104">
                  <a:moveTo>
                    <a:pt x="0" y="435077"/>
                  </a:moveTo>
                  <a:lnTo>
                    <a:pt x="217511" y="435077"/>
                  </a:lnTo>
                  <a:lnTo>
                    <a:pt x="217511" y="217566"/>
                  </a:lnTo>
                  <a:lnTo>
                    <a:pt x="0" y="435077"/>
                  </a:lnTo>
                  <a:close/>
                  <a:moveTo>
                    <a:pt x="217511" y="0"/>
                  </a:moveTo>
                  <a:lnTo>
                    <a:pt x="0" y="0"/>
                  </a:lnTo>
                  <a:lnTo>
                    <a:pt x="217511" y="217539"/>
                  </a:lnTo>
                  <a:lnTo>
                    <a:pt x="217511" y="0"/>
                  </a:lnTo>
                  <a:close/>
                  <a:moveTo>
                    <a:pt x="435050" y="435105"/>
                  </a:moveTo>
                  <a:lnTo>
                    <a:pt x="217539" y="435105"/>
                  </a:lnTo>
                  <a:lnTo>
                    <a:pt x="435050" y="217566"/>
                  </a:lnTo>
                  <a:lnTo>
                    <a:pt x="435050" y="435105"/>
                  </a:lnTo>
                  <a:close/>
                  <a:moveTo>
                    <a:pt x="435050" y="27"/>
                  </a:moveTo>
                  <a:lnTo>
                    <a:pt x="217539" y="27"/>
                  </a:lnTo>
                  <a:lnTo>
                    <a:pt x="435050" y="217539"/>
                  </a:lnTo>
                  <a:lnTo>
                    <a:pt x="435050" y="27"/>
                  </a:lnTo>
                  <a:close/>
                </a:path>
              </a:pathLst>
            </a:custGeom>
            <a:grpFill/>
            <a:ln w="27192" cap="flat">
              <a:noFill/>
              <a:prstDash val="solid"/>
              <a:miter/>
            </a:ln>
          </p:spPr>
          <p:txBody>
            <a:bodyPr rtlCol="0" anchor="ctr"/>
            <a:lstStyle/>
            <a:p>
              <a:endParaRPr lang="uk-UA"/>
            </a:p>
          </p:txBody>
        </p:sp>
        <p:sp>
          <p:nvSpPr>
            <p:cNvPr id="770" name="Freeform: Shape 769">
              <a:extLst>
                <a:ext uri="{FF2B5EF4-FFF2-40B4-BE49-F238E27FC236}">
                  <a16:creationId xmlns:a16="http://schemas.microsoft.com/office/drawing/2014/main" id="{B337CD03-1479-A170-A740-1405AA59C2C1}"/>
                </a:ext>
              </a:extLst>
            </p:cNvPr>
            <p:cNvSpPr/>
            <p:nvPr/>
          </p:nvSpPr>
          <p:spPr>
            <a:xfrm>
              <a:off x="6926907"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771" name="Freeform: Shape 770">
              <a:extLst>
                <a:ext uri="{FF2B5EF4-FFF2-40B4-BE49-F238E27FC236}">
                  <a16:creationId xmlns:a16="http://schemas.microsoft.com/office/drawing/2014/main" id="{2B4F322A-8EE5-89F7-6068-36E2C1226F34}"/>
                </a:ext>
              </a:extLst>
            </p:cNvPr>
            <p:cNvSpPr/>
            <p:nvPr/>
          </p:nvSpPr>
          <p:spPr>
            <a:xfrm>
              <a:off x="8667217"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772" name="Freeform: Shape 771">
              <a:extLst>
                <a:ext uri="{FF2B5EF4-FFF2-40B4-BE49-F238E27FC236}">
                  <a16:creationId xmlns:a16="http://schemas.microsoft.com/office/drawing/2014/main" id="{81E318D3-8645-332A-0E98-DDC6C6AF23CD}"/>
                </a:ext>
              </a:extLst>
            </p:cNvPr>
            <p:cNvSpPr/>
            <p:nvPr/>
          </p:nvSpPr>
          <p:spPr>
            <a:xfrm>
              <a:off x="9537399" y="893014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22" y="217593"/>
                    <a:pt x="330604" y="240516"/>
                    <a:pt x="371366" y="281277"/>
                  </a:cubicBezTo>
                  <a:cubicBezTo>
                    <a:pt x="412155"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4" y="0"/>
                    <a:pt x="330550" y="22923"/>
                    <a:pt x="371366" y="63739"/>
                  </a:cubicBezTo>
                  <a:close/>
                </a:path>
              </a:pathLst>
            </a:custGeom>
            <a:grpFill/>
            <a:ln w="27192" cap="flat">
              <a:noFill/>
              <a:prstDash val="solid"/>
              <a:miter/>
            </a:ln>
          </p:spPr>
          <p:txBody>
            <a:bodyPr rtlCol="0" anchor="ctr"/>
            <a:lstStyle/>
            <a:p>
              <a:endParaRPr lang="uk-UA"/>
            </a:p>
          </p:txBody>
        </p:sp>
        <p:sp>
          <p:nvSpPr>
            <p:cNvPr id="773" name="Freeform: Shape 772">
              <a:extLst>
                <a:ext uri="{FF2B5EF4-FFF2-40B4-BE49-F238E27FC236}">
                  <a16:creationId xmlns:a16="http://schemas.microsoft.com/office/drawing/2014/main" id="{DCA6007E-45D5-C480-8B6A-D3C2E91C4792}"/>
                </a:ext>
              </a:extLst>
            </p:cNvPr>
            <p:cNvSpPr/>
            <p:nvPr/>
          </p:nvSpPr>
          <p:spPr>
            <a:xfrm>
              <a:off x="1127770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774" name="Freeform: Shape 773">
              <a:extLst>
                <a:ext uri="{FF2B5EF4-FFF2-40B4-BE49-F238E27FC236}">
                  <a16:creationId xmlns:a16="http://schemas.microsoft.com/office/drawing/2014/main" id="{EC19E06C-8FC7-816F-257E-316B76106D64}"/>
                </a:ext>
              </a:extLst>
            </p:cNvPr>
            <p:cNvSpPr/>
            <p:nvPr/>
          </p:nvSpPr>
          <p:spPr>
            <a:xfrm>
              <a:off x="10407554" y="893014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50 w 435077"/>
                <a:gd name="connsiteY5" fmla="*/ 217539 h 435077"/>
                <a:gd name="connsiteX6" fmla="*/ 435077 w 435077"/>
                <a:gd name="connsiteY6" fmla="*/ 217539 h 435077"/>
                <a:gd name="connsiteX7" fmla="*/ 435050 w 435077"/>
                <a:gd name="connsiteY7" fmla="*/ 217539 h 435077"/>
                <a:gd name="connsiteX8" fmla="*/ 435077 w 435077"/>
                <a:gd name="connsiteY8" fmla="*/ 217566 h 435077"/>
                <a:gd name="connsiteX9" fmla="*/ 435050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50" y="217539"/>
                  </a:lnTo>
                  <a:lnTo>
                    <a:pt x="435077" y="217539"/>
                  </a:lnTo>
                  <a:lnTo>
                    <a:pt x="435050" y="217539"/>
                  </a:lnTo>
                  <a:lnTo>
                    <a:pt x="435077" y="217566"/>
                  </a:lnTo>
                  <a:lnTo>
                    <a:pt x="435050"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775" name="Freeform: Shape 774">
              <a:extLst>
                <a:ext uri="{FF2B5EF4-FFF2-40B4-BE49-F238E27FC236}">
                  <a16:creationId xmlns:a16="http://schemas.microsoft.com/office/drawing/2014/main" id="{9523743E-8E9B-6006-F0DE-E6DAEA938CBE}"/>
                </a:ext>
              </a:extLst>
            </p:cNvPr>
            <p:cNvSpPr/>
            <p:nvPr/>
          </p:nvSpPr>
          <p:spPr>
            <a:xfrm>
              <a:off x="12147864" y="8930148"/>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27 h 435077"/>
                <a:gd name="connsiteX5" fmla="*/ 435104 w 435103"/>
                <a:gd name="connsiteY5" fmla="*/ 217566 h 435077"/>
                <a:gd name="connsiteX6" fmla="*/ 217565 w 435103"/>
                <a:gd name="connsiteY6" fmla="*/ 27 h 435077"/>
                <a:gd name="connsiteX7" fmla="*/ 435104 w 435103"/>
                <a:gd name="connsiteY7" fmla="*/ 27 h 435077"/>
                <a:gd name="connsiteX8" fmla="*/ 217565 w 435103"/>
                <a:gd name="connsiteY8" fmla="*/ 435077 h 435077"/>
                <a:gd name="connsiteX9" fmla="*/ 435104 w 435103"/>
                <a:gd name="connsiteY9" fmla="*/ 217566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66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27"/>
                  </a:moveTo>
                  <a:lnTo>
                    <a:pt x="435104" y="217566"/>
                  </a:lnTo>
                  <a:lnTo>
                    <a:pt x="217565" y="27"/>
                  </a:lnTo>
                  <a:lnTo>
                    <a:pt x="435104" y="27"/>
                  </a:lnTo>
                  <a:close/>
                  <a:moveTo>
                    <a:pt x="217565" y="435077"/>
                  </a:moveTo>
                  <a:lnTo>
                    <a:pt x="435104" y="217566"/>
                  </a:lnTo>
                  <a:lnTo>
                    <a:pt x="435104" y="435077"/>
                  </a:lnTo>
                  <a:lnTo>
                    <a:pt x="217565" y="435077"/>
                  </a:lnTo>
                  <a:close/>
                  <a:moveTo>
                    <a:pt x="217565" y="435077"/>
                  </a:moveTo>
                  <a:lnTo>
                    <a:pt x="27" y="217566"/>
                  </a:lnTo>
                  <a:lnTo>
                    <a:pt x="27" y="435077"/>
                  </a:lnTo>
                  <a:lnTo>
                    <a:pt x="217565" y="435077"/>
                  </a:lnTo>
                  <a:close/>
                </a:path>
              </a:pathLst>
            </a:custGeom>
            <a:grpFill/>
            <a:ln w="27192" cap="flat">
              <a:noFill/>
              <a:prstDash val="solid"/>
              <a:miter/>
            </a:ln>
          </p:spPr>
          <p:txBody>
            <a:bodyPr rtlCol="0" anchor="ctr"/>
            <a:lstStyle/>
            <a:p>
              <a:endParaRPr lang="uk-UA"/>
            </a:p>
          </p:txBody>
        </p:sp>
        <p:sp>
          <p:nvSpPr>
            <p:cNvPr id="776" name="Freeform: Shape 775">
              <a:extLst>
                <a:ext uri="{FF2B5EF4-FFF2-40B4-BE49-F238E27FC236}">
                  <a16:creationId xmlns:a16="http://schemas.microsoft.com/office/drawing/2014/main" id="{5DB3E7EC-CBD7-C3A0-571B-289587A556B2}"/>
                </a:ext>
              </a:extLst>
            </p:cNvPr>
            <p:cNvSpPr/>
            <p:nvPr/>
          </p:nvSpPr>
          <p:spPr>
            <a:xfrm>
              <a:off x="1301804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777" name="Freeform: Shape 776">
              <a:extLst>
                <a:ext uri="{FF2B5EF4-FFF2-40B4-BE49-F238E27FC236}">
                  <a16:creationId xmlns:a16="http://schemas.microsoft.com/office/drawing/2014/main" id="{D5D8E5FC-B6B7-0A86-5AD7-E9059A769493}"/>
                </a:ext>
              </a:extLst>
            </p:cNvPr>
            <p:cNvSpPr/>
            <p:nvPr/>
          </p:nvSpPr>
          <p:spPr>
            <a:xfrm>
              <a:off x="14758382"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778" name="Freeform: Shape 777">
              <a:extLst>
                <a:ext uri="{FF2B5EF4-FFF2-40B4-BE49-F238E27FC236}">
                  <a16:creationId xmlns:a16="http://schemas.microsoft.com/office/drawing/2014/main" id="{AE070B4A-A5B7-DB4F-85FA-B7E02940C0B9}"/>
                </a:ext>
              </a:extLst>
            </p:cNvPr>
            <p:cNvSpPr/>
            <p:nvPr/>
          </p:nvSpPr>
          <p:spPr>
            <a:xfrm>
              <a:off x="138881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79" name="Freeform: Shape 778">
              <a:extLst>
                <a:ext uri="{FF2B5EF4-FFF2-40B4-BE49-F238E27FC236}">
                  <a16:creationId xmlns:a16="http://schemas.microsoft.com/office/drawing/2014/main" id="{92977C30-D761-FA1B-6690-E9FAA5334D51}"/>
                </a:ext>
              </a:extLst>
            </p:cNvPr>
            <p:cNvSpPr/>
            <p:nvPr/>
          </p:nvSpPr>
          <p:spPr>
            <a:xfrm>
              <a:off x="15628536" y="893014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780" name="Freeform: Shape 779">
              <a:extLst>
                <a:ext uri="{FF2B5EF4-FFF2-40B4-BE49-F238E27FC236}">
                  <a16:creationId xmlns:a16="http://schemas.microsoft.com/office/drawing/2014/main" id="{5B51EED3-8BB0-505C-661B-7A32A0B68DD3}"/>
                </a:ext>
              </a:extLst>
            </p:cNvPr>
            <p:cNvSpPr/>
            <p:nvPr/>
          </p:nvSpPr>
          <p:spPr>
            <a:xfrm>
              <a:off x="1649871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781" name="Freeform: Shape 780">
              <a:extLst>
                <a:ext uri="{FF2B5EF4-FFF2-40B4-BE49-F238E27FC236}">
                  <a16:creationId xmlns:a16="http://schemas.microsoft.com/office/drawing/2014/main" id="{D8B6C944-2612-7140-3623-A963294AF080}"/>
                </a:ext>
              </a:extLst>
            </p:cNvPr>
            <p:cNvSpPr/>
            <p:nvPr/>
          </p:nvSpPr>
          <p:spPr>
            <a:xfrm>
              <a:off x="18239029" y="893014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782" name="Freeform: Shape 781">
              <a:extLst>
                <a:ext uri="{FF2B5EF4-FFF2-40B4-BE49-F238E27FC236}">
                  <a16:creationId xmlns:a16="http://schemas.microsoft.com/office/drawing/2014/main" id="{EBDA66AF-555D-5282-69C0-A6834E23DBFC}"/>
                </a:ext>
              </a:extLst>
            </p:cNvPr>
            <p:cNvSpPr/>
            <p:nvPr/>
          </p:nvSpPr>
          <p:spPr>
            <a:xfrm>
              <a:off x="1736887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83" name="Freeform: Shape 782">
              <a:extLst>
                <a:ext uri="{FF2B5EF4-FFF2-40B4-BE49-F238E27FC236}">
                  <a16:creationId xmlns:a16="http://schemas.microsoft.com/office/drawing/2014/main" id="{07B1B41B-83C0-791D-CAD0-38420D421259}"/>
                </a:ext>
              </a:extLst>
            </p:cNvPr>
            <p:cNvSpPr/>
            <p:nvPr/>
          </p:nvSpPr>
          <p:spPr>
            <a:xfrm>
              <a:off x="19109210"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784" name="Freeform: Shape 783">
              <a:extLst>
                <a:ext uri="{FF2B5EF4-FFF2-40B4-BE49-F238E27FC236}">
                  <a16:creationId xmlns:a16="http://schemas.microsoft.com/office/drawing/2014/main" id="{CA2CD47F-FFFB-2F62-3C45-D41DC8F0166E}"/>
                </a:ext>
              </a:extLst>
            </p:cNvPr>
            <p:cNvSpPr/>
            <p:nvPr/>
          </p:nvSpPr>
          <p:spPr>
            <a:xfrm>
              <a:off x="19979365" y="893014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5" y="63739"/>
                  </a:cubicBezTo>
                  <a:close/>
                </a:path>
              </a:pathLst>
            </a:custGeom>
            <a:grpFill/>
            <a:ln w="27192" cap="flat">
              <a:noFill/>
              <a:prstDash val="solid"/>
              <a:miter/>
            </a:ln>
          </p:spPr>
          <p:txBody>
            <a:bodyPr rtlCol="0" anchor="ctr"/>
            <a:lstStyle/>
            <a:p>
              <a:endParaRPr lang="uk-UA"/>
            </a:p>
          </p:txBody>
        </p:sp>
        <p:sp>
          <p:nvSpPr>
            <p:cNvPr id="785" name="Freeform: Shape 784">
              <a:extLst>
                <a:ext uri="{FF2B5EF4-FFF2-40B4-BE49-F238E27FC236}">
                  <a16:creationId xmlns:a16="http://schemas.microsoft.com/office/drawing/2014/main" id="{93AA9376-FF63-B3D5-950E-C95FA4DE6993}"/>
                </a:ext>
              </a:extLst>
            </p:cNvPr>
            <p:cNvSpPr/>
            <p:nvPr/>
          </p:nvSpPr>
          <p:spPr>
            <a:xfrm>
              <a:off x="21719702" y="893014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12 w 435077"/>
                <a:gd name="connsiteY4" fmla="*/ 0 h 435104"/>
                <a:gd name="connsiteX5" fmla="*/ 0 w 435077"/>
                <a:gd name="connsiteY5" fmla="*/ 0 h 435104"/>
                <a:gd name="connsiteX6" fmla="*/ 217512 w 435077"/>
                <a:gd name="connsiteY6" fmla="*/ 217539 h 435104"/>
                <a:gd name="connsiteX7" fmla="*/ 217512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12" y="0"/>
                  </a:moveTo>
                  <a:lnTo>
                    <a:pt x="0" y="0"/>
                  </a:lnTo>
                  <a:lnTo>
                    <a:pt x="217512" y="217539"/>
                  </a:lnTo>
                  <a:lnTo>
                    <a:pt x="217512"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786" name="Freeform: Shape 785">
              <a:extLst>
                <a:ext uri="{FF2B5EF4-FFF2-40B4-BE49-F238E27FC236}">
                  <a16:creationId xmlns:a16="http://schemas.microsoft.com/office/drawing/2014/main" id="{8F614B3A-C015-DFB6-285B-898E46CA3F25}"/>
                </a:ext>
              </a:extLst>
            </p:cNvPr>
            <p:cNvSpPr/>
            <p:nvPr/>
          </p:nvSpPr>
          <p:spPr>
            <a:xfrm>
              <a:off x="20849520"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87" name="Freeform: Shape 786">
              <a:extLst>
                <a:ext uri="{FF2B5EF4-FFF2-40B4-BE49-F238E27FC236}">
                  <a16:creationId xmlns:a16="http://schemas.microsoft.com/office/drawing/2014/main" id="{BD81D957-799E-17A9-ED2C-2A77D4E62BD8}"/>
                </a:ext>
              </a:extLst>
            </p:cNvPr>
            <p:cNvSpPr/>
            <p:nvPr/>
          </p:nvSpPr>
          <p:spPr>
            <a:xfrm>
              <a:off x="22589856" y="893014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27 h 435077"/>
                <a:gd name="connsiteX5" fmla="*/ 435077 w 435077"/>
                <a:gd name="connsiteY5" fmla="*/ 217566 h 435077"/>
                <a:gd name="connsiteX6" fmla="*/ 217539 w 435077"/>
                <a:gd name="connsiteY6" fmla="*/ 27 h 435077"/>
                <a:gd name="connsiteX7" fmla="*/ 435077 w 435077"/>
                <a:gd name="connsiteY7" fmla="*/ 27 h 435077"/>
                <a:gd name="connsiteX8" fmla="*/ 217539 w 435077"/>
                <a:gd name="connsiteY8" fmla="*/ 435077 h 435077"/>
                <a:gd name="connsiteX9" fmla="*/ 435077 w 435077"/>
                <a:gd name="connsiteY9" fmla="*/ 217566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66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27"/>
                  </a:moveTo>
                  <a:lnTo>
                    <a:pt x="435077" y="217566"/>
                  </a:lnTo>
                  <a:lnTo>
                    <a:pt x="217539" y="27"/>
                  </a:lnTo>
                  <a:lnTo>
                    <a:pt x="435077" y="27"/>
                  </a:lnTo>
                  <a:close/>
                  <a:moveTo>
                    <a:pt x="217539" y="435077"/>
                  </a:moveTo>
                  <a:lnTo>
                    <a:pt x="435077" y="217566"/>
                  </a:lnTo>
                  <a:lnTo>
                    <a:pt x="435077" y="435077"/>
                  </a:lnTo>
                  <a:lnTo>
                    <a:pt x="217539" y="435077"/>
                  </a:lnTo>
                  <a:close/>
                  <a:moveTo>
                    <a:pt x="217539" y="435077"/>
                  </a:moveTo>
                  <a:lnTo>
                    <a:pt x="0" y="217566"/>
                  </a:lnTo>
                  <a:lnTo>
                    <a:pt x="0" y="435077"/>
                  </a:lnTo>
                  <a:lnTo>
                    <a:pt x="217539" y="435077"/>
                  </a:lnTo>
                  <a:close/>
                </a:path>
              </a:pathLst>
            </a:custGeom>
            <a:grpFill/>
            <a:ln w="27192" cap="flat">
              <a:noFill/>
              <a:prstDash val="solid"/>
              <a:miter/>
            </a:ln>
          </p:spPr>
          <p:txBody>
            <a:bodyPr rtlCol="0" anchor="ctr"/>
            <a:lstStyle/>
            <a:p>
              <a:endParaRPr lang="uk-UA"/>
            </a:p>
          </p:txBody>
        </p:sp>
        <p:sp>
          <p:nvSpPr>
            <p:cNvPr id="788" name="Freeform: Shape 787">
              <a:extLst>
                <a:ext uri="{FF2B5EF4-FFF2-40B4-BE49-F238E27FC236}">
                  <a16:creationId xmlns:a16="http://schemas.microsoft.com/office/drawing/2014/main" id="{2740DEBB-A0A8-F750-427B-B02AB69826E4}"/>
                </a:ext>
              </a:extLst>
            </p:cNvPr>
            <p:cNvSpPr/>
            <p:nvPr/>
          </p:nvSpPr>
          <p:spPr>
            <a:xfrm>
              <a:off x="23460039" y="893014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39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48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5" y="240516"/>
                    <a:pt x="371339" y="281277"/>
                  </a:cubicBezTo>
                  <a:cubicBezTo>
                    <a:pt x="412154" y="322066"/>
                    <a:pt x="435077" y="377402"/>
                    <a:pt x="435077" y="435077"/>
                  </a:cubicBezTo>
                  <a:lnTo>
                    <a:pt x="217539" y="435077"/>
                  </a:lnTo>
                  <a:lnTo>
                    <a:pt x="0" y="435077"/>
                  </a:lnTo>
                  <a:cubicBezTo>
                    <a:pt x="0" y="377402"/>
                    <a:pt x="22895" y="322066"/>
                    <a:pt x="63712" y="281277"/>
                  </a:cubicBezTo>
                  <a:cubicBezTo>
                    <a:pt x="104472" y="240516"/>
                    <a:pt x="159727" y="217593"/>
                    <a:pt x="217348" y="217539"/>
                  </a:cubicBezTo>
                  <a:lnTo>
                    <a:pt x="0" y="217539"/>
                  </a:lnTo>
                  <a:cubicBezTo>
                    <a:pt x="0" y="159864"/>
                    <a:pt x="22895" y="104527"/>
                    <a:pt x="63712" y="63739"/>
                  </a:cubicBezTo>
                  <a:cubicBezTo>
                    <a:pt x="104501"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789" name="Freeform: Shape 788">
              <a:extLst>
                <a:ext uri="{FF2B5EF4-FFF2-40B4-BE49-F238E27FC236}">
                  <a16:creationId xmlns:a16="http://schemas.microsoft.com/office/drawing/2014/main" id="{8292D2C3-5BC2-E7C1-EE3A-9803026FEBFF}"/>
                </a:ext>
              </a:extLst>
            </p:cNvPr>
            <p:cNvSpPr/>
            <p:nvPr/>
          </p:nvSpPr>
          <p:spPr>
            <a:xfrm>
              <a:off x="24330194" y="893014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790" name="Freeform: Shape 789">
              <a:extLst>
                <a:ext uri="{FF2B5EF4-FFF2-40B4-BE49-F238E27FC236}">
                  <a16:creationId xmlns:a16="http://schemas.microsoft.com/office/drawing/2014/main" id="{5EC22BBD-CAAA-34CD-9A92-41E2AFEFABA1}"/>
                </a:ext>
              </a:extLst>
            </p:cNvPr>
            <p:cNvSpPr/>
            <p:nvPr/>
          </p:nvSpPr>
          <p:spPr>
            <a:xfrm>
              <a:off x="83576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791" name="Freeform: Shape 790">
              <a:extLst>
                <a:ext uri="{FF2B5EF4-FFF2-40B4-BE49-F238E27FC236}">
                  <a16:creationId xmlns:a16="http://schemas.microsoft.com/office/drawing/2014/main" id="{8988E27F-E847-9F2A-846D-98495EF9B7E6}"/>
                </a:ext>
              </a:extLst>
            </p:cNvPr>
            <p:cNvSpPr/>
            <p:nvPr/>
          </p:nvSpPr>
          <p:spPr>
            <a:xfrm>
              <a:off x="-34398" y="9800303"/>
              <a:ext cx="435063" cy="435077"/>
            </a:xfrm>
            <a:custGeom>
              <a:avLst/>
              <a:gdLst>
                <a:gd name="connsiteX0" fmla="*/ 435064 w 435063"/>
                <a:gd name="connsiteY0" fmla="*/ 435077 h 435077"/>
                <a:gd name="connsiteX1" fmla="*/ 435064 w 435063"/>
                <a:gd name="connsiteY1" fmla="*/ 217566 h 435077"/>
                <a:gd name="connsiteX2" fmla="*/ 435064 w 435063"/>
                <a:gd name="connsiteY2" fmla="*/ 27 h 435077"/>
                <a:gd name="connsiteX3" fmla="*/ 217552 w 435063"/>
                <a:gd name="connsiteY3" fmla="*/ 27 h 435077"/>
                <a:gd name="connsiteX4" fmla="*/ 435064 w 435063"/>
                <a:gd name="connsiteY4" fmla="*/ 217566 h 435077"/>
                <a:gd name="connsiteX5" fmla="*/ 217552 w 435063"/>
                <a:gd name="connsiteY5" fmla="*/ 435077 h 435077"/>
                <a:gd name="connsiteX6" fmla="*/ 435064 w 435063"/>
                <a:gd name="connsiteY6" fmla="*/ 435077 h 435077"/>
                <a:gd name="connsiteX7" fmla="*/ 0 w 435063"/>
                <a:gd name="connsiteY7" fmla="*/ 217539 h 435077"/>
                <a:gd name="connsiteX8" fmla="*/ 0 w 435063"/>
                <a:gd name="connsiteY8" fmla="*/ 0 h 435077"/>
                <a:gd name="connsiteX9" fmla="*/ 217525 w 435063"/>
                <a:gd name="connsiteY9" fmla="*/ 217539 h 435077"/>
                <a:gd name="connsiteX10" fmla="*/ 0 w 435063"/>
                <a:gd name="connsiteY10" fmla="*/ 217539 h 435077"/>
                <a:gd name="connsiteX11" fmla="*/ 0 w 435063"/>
                <a:gd name="connsiteY11" fmla="*/ 435077 h 435077"/>
                <a:gd name="connsiteX12" fmla="*/ 0 w 435063"/>
                <a:gd name="connsiteY12" fmla="*/ 217566 h 435077"/>
                <a:gd name="connsiteX13" fmla="*/ 217525 w 435063"/>
                <a:gd name="connsiteY13" fmla="*/ 217566 h 435077"/>
                <a:gd name="connsiteX14" fmla="*/ 0 w 43506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63" h="435077">
                  <a:moveTo>
                    <a:pt x="435064" y="435077"/>
                  </a:moveTo>
                  <a:lnTo>
                    <a:pt x="435064" y="217566"/>
                  </a:lnTo>
                  <a:lnTo>
                    <a:pt x="435064" y="27"/>
                  </a:lnTo>
                  <a:lnTo>
                    <a:pt x="217552" y="27"/>
                  </a:lnTo>
                  <a:lnTo>
                    <a:pt x="435064" y="217566"/>
                  </a:lnTo>
                  <a:lnTo>
                    <a:pt x="217552" y="435077"/>
                  </a:lnTo>
                  <a:lnTo>
                    <a:pt x="435064" y="435077"/>
                  </a:lnTo>
                  <a:close/>
                  <a:moveTo>
                    <a:pt x="0" y="217539"/>
                  </a:moveTo>
                  <a:lnTo>
                    <a:pt x="0" y="0"/>
                  </a:lnTo>
                  <a:lnTo>
                    <a:pt x="217525" y="217539"/>
                  </a:lnTo>
                  <a:lnTo>
                    <a:pt x="0" y="217539"/>
                  </a:lnTo>
                  <a:close/>
                  <a:moveTo>
                    <a:pt x="0" y="435077"/>
                  </a:moveTo>
                  <a:lnTo>
                    <a:pt x="0" y="217566"/>
                  </a:lnTo>
                  <a:lnTo>
                    <a:pt x="217525" y="217566"/>
                  </a:lnTo>
                  <a:lnTo>
                    <a:pt x="0" y="435077"/>
                  </a:lnTo>
                  <a:close/>
                </a:path>
              </a:pathLst>
            </a:custGeom>
            <a:grpFill/>
            <a:ln w="27192" cap="flat">
              <a:noFill/>
              <a:prstDash val="solid"/>
              <a:miter/>
            </a:ln>
          </p:spPr>
          <p:txBody>
            <a:bodyPr rtlCol="0" anchor="ctr"/>
            <a:lstStyle/>
            <a:p>
              <a:endParaRPr lang="uk-UA"/>
            </a:p>
          </p:txBody>
        </p:sp>
        <p:sp>
          <p:nvSpPr>
            <p:cNvPr id="792" name="Freeform: Shape 791">
              <a:extLst>
                <a:ext uri="{FF2B5EF4-FFF2-40B4-BE49-F238E27FC236}">
                  <a16:creationId xmlns:a16="http://schemas.microsoft.com/office/drawing/2014/main" id="{7A83DAEB-19AA-A8EF-DFEB-DE242874F121}"/>
                </a:ext>
              </a:extLst>
            </p:cNvPr>
            <p:cNvSpPr/>
            <p:nvPr/>
          </p:nvSpPr>
          <p:spPr>
            <a:xfrm>
              <a:off x="1705924"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793" name="Freeform: Shape 792">
              <a:extLst>
                <a:ext uri="{FF2B5EF4-FFF2-40B4-BE49-F238E27FC236}">
                  <a16:creationId xmlns:a16="http://schemas.microsoft.com/office/drawing/2014/main" id="{0D2CC30E-8C33-8A24-4367-C6DF230DAB32}"/>
                </a:ext>
              </a:extLst>
            </p:cNvPr>
            <p:cNvSpPr/>
            <p:nvPr/>
          </p:nvSpPr>
          <p:spPr>
            <a:xfrm>
              <a:off x="2576106"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50" y="194642"/>
                    <a:pt x="275214"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4"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794" name="Freeform: Shape 793">
              <a:extLst>
                <a:ext uri="{FF2B5EF4-FFF2-40B4-BE49-F238E27FC236}">
                  <a16:creationId xmlns:a16="http://schemas.microsoft.com/office/drawing/2014/main" id="{7BD07ED0-8A0A-544D-6F07-850A58DEED9A}"/>
                </a:ext>
              </a:extLst>
            </p:cNvPr>
            <p:cNvSpPr/>
            <p:nvPr/>
          </p:nvSpPr>
          <p:spPr>
            <a:xfrm>
              <a:off x="4316416"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5 w 435077"/>
                <a:gd name="connsiteY4" fmla="*/ 435077 h 435077"/>
                <a:gd name="connsiteX5" fmla="*/ 217565 w 435077"/>
                <a:gd name="connsiteY5" fmla="*/ 0 h 435077"/>
                <a:gd name="connsiteX6" fmla="*/ 435077 w 435077"/>
                <a:gd name="connsiteY6" fmla="*/ 217566 h 435077"/>
                <a:gd name="connsiteX7" fmla="*/ 217565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5" y="435077"/>
                  </a:moveTo>
                  <a:lnTo>
                    <a:pt x="217565" y="0"/>
                  </a:lnTo>
                  <a:lnTo>
                    <a:pt x="435077" y="217566"/>
                  </a:lnTo>
                  <a:lnTo>
                    <a:pt x="217565" y="435077"/>
                  </a:lnTo>
                  <a:close/>
                </a:path>
              </a:pathLst>
            </a:custGeom>
            <a:grpFill/>
            <a:ln w="27192" cap="flat">
              <a:noFill/>
              <a:prstDash val="solid"/>
              <a:miter/>
            </a:ln>
          </p:spPr>
          <p:txBody>
            <a:bodyPr rtlCol="0" anchor="ctr"/>
            <a:lstStyle/>
            <a:p>
              <a:endParaRPr lang="uk-UA"/>
            </a:p>
          </p:txBody>
        </p:sp>
        <p:sp>
          <p:nvSpPr>
            <p:cNvPr id="795" name="Freeform: Shape 794">
              <a:extLst>
                <a:ext uri="{FF2B5EF4-FFF2-40B4-BE49-F238E27FC236}">
                  <a16:creationId xmlns:a16="http://schemas.microsoft.com/office/drawing/2014/main" id="{52D3B7FA-96DC-AD38-7E6C-A335C9BA0537}"/>
                </a:ext>
              </a:extLst>
            </p:cNvPr>
            <p:cNvSpPr/>
            <p:nvPr/>
          </p:nvSpPr>
          <p:spPr>
            <a:xfrm>
              <a:off x="3446261"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796" name="Freeform: Shape 795">
              <a:extLst>
                <a:ext uri="{FF2B5EF4-FFF2-40B4-BE49-F238E27FC236}">
                  <a16:creationId xmlns:a16="http://schemas.microsoft.com/office/drawing/2014/main" id="{C9B04D3B-FE20-FF4E-689F-2FD200A9CE33}"/>
                </a:ext>
              </a:extLst>
            </p:cNvPr>
            <p:cNvSpPr/>
            <p:nvPr/>
          </p:nvSpPr>
          <p:spPr>
            <a:xfrm>
              <a:off x="5186597" y="9800330"/>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797" name="Freeform: Shape 796">
              <a:extLst>
                <a:ext uri="{FF2B5EF4-FFF2-40B4-BE49-F238E27FC236}">
                  <a16:creationId xmlns:a16="http://schemas.microsoft.com/office/drawing/2014/main" id="{BEA0A78D-0D6C-CA1A-E7D2-24B63E86F6D0}"/>
                </a:ext>
              </a:extLst>
            </p:cNvPr>
            <p:cNvSpPr/>
            <p:nvPr/>
          </p:nvSpPr>
          <p:spPr>
            <a:xfrm>
              <a:off x="6056752"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798" name="Freeform: Shape 797">
              <a:extLst>
                <a:ext uri="{FF2B5EF4-FFF2-40B4-BE49-F238E27FC236}">
                  <a16:creationId xmlns:a16="http://schemas.microsoft.com/office/drawing/2014/main" id="{1AD38E6F-890C-EFB8-4F4D-1CA2B3A0F15D}"/>
                </a:ext>
              </a:extLst>
            </p:cNvPr>
            <p:cNvSpPr/>
            <p:nvPr/>
          </p:nvSpPr>
          <p:spPr>
            <a:xfrm>
              <a:off x="779706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6 w 435077"/>
                <a:gd name="connsiteY4" fmla="*/ 435077 h 435077"/>
                <a:gd name="connsiteX5" fmla="*/ 217566 w 435077"/>
                <a:gd name="connsiteY5" fmla="*/ 0 h 435077"/>
                <a:gd name="connsiteX6" fmla="*/ 435077 w 435077"/>
                <a:gd name="connsiteY6" fmla="*/ 217566 h 435077"/>
                <a:gd name="connsiteX7" fmla="*/ 217566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6" y="435077"/>
                  </a:moveTo>
                  <a:lnTo>
                    <a:pt x="217566" y="0"/>
                  </a:lnTo>
                  <a:lnTo>
                    <a:pt x="435077" y="217566"/>
                  </a:lnTo>
                  <a:lnTo>
                    <a:pt x="217566" y="435077"/>
                  </a:lnTo>
                  <a:close/>
                </a:path>
              </a:pathLst>
            </a:custGeom>
            <a:grpFill/>
            <a:ln w="27192" cap="flat">
              <a:noFill/>
              <a:prstDash val="solid"/>
              <a:miter/>
            </a:ln>
          </p:spPr>
          <p:txBody>
            <a:bodyPr rtlCol="0" anchor="ctr"/>
            <a:lstStyle/>
            <a:p>
              <a:endParaRPr lang="uk-UA"/>
            </a:p>
          </p:txBody>
        </p:sp>
        <p:sp>
          <p:nvSpPr>
            <p:cNvPr id="799" name="Freeform: Shape 798">
              <a:extLst>
                <a:ext uri="{FF2B5EF4-FFF2-40B4-BE49-F238E27FC236}">
                  <a16:creationId xmlns:a16="http://schemas.microsoft.com/office/drawing/2014/main" id="{B9EB5A2C-7715-3590-4EA7-89DF31E2225D}"/>
                </a:ext>
              </a:extLst>
            </p:cNvPr>
            <p:cNvSpPr/>
            <p:nvPr/>
          </p:nvSpPr>
          <p:spPr>
            <a:xfrm>
              <a:off x="6926907"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00" name="Freeform: Shape 799">
              <a:extLst>
                <a:ext uri="{FF2B5EF4-FFF2-40B4-BE49-F238E27FC236}">
                  <a16:creationId xmlns:a16="http://schemas.microsoft.com/office/drawing/2014/main" id="{721AC778-A1F1-3B1C-DA2D-4CAD5A95BB41}"/>
                </a:ext>
              </a:extLst>
            </p:cNvPr>
            <p:cNvSpPr/>
            <p:nvPr/>
          </p:nvSpPr>
          <p:spPr>
            <a:xfrm>
              <a:off x="8667244"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801" name="Freeform: Shape 800">
              <a:extLst>
                <a:ext uri="{FF2B5EF4-FFF2-40B4-BE49-F238E27FC236}">
                  <a16:creationId xmlns:a16="http://schemas.microsoft.com/office/drawing/2014/main" id="{85378905-E786-8B2F-3D81-8993AF8C144E}"/>
                </a:ext>
              </a:extLst>
            </p:cNvPr>
            <p:cNvSpPr/>
            <p:nvPr/>
          </p:nvSpPr>
          <p:spPr>
            <a:xfrm>
              <a:off x="9537399" y="9800303"/>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5" y="113039"/>
                    <a:pt x="371366" y="153827"/>
                  </a:cubicBezTo>
                  <a:cubicBezTo>
                    <a:pt x="330550" y="194642"/>
                    <a:pt x="275214"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5" y="322066"/>
                    <a:pt x="371366" y="281277"/>
                  </a:cubicBezTo>
                  <a:cubicBezTo>
                    <a:pt x="330550" y="240462"/>
                    <a:pt x="275214"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802" name="Freeform: Shape 801">
              <a:extLst>
                <a:ext uri="{FF2B5EF4-FFF2-40B4-BE49-F238E27FC236}">
                  <a16:creationId xmlns:a16="http://schemas.microsoft.com/office/drawing/2014/main" id="{65FDD648-3B69-D578-C73A-D4C77F549E33}"/>
                </a:ext>
              </a:extLst>
            </p:cNvPr>
            <p:cNvSpPr/>
            <p:nvPr/>
          </p:nvSpPr>
          <p:spPr>
            <a:xfrm>
              <a:off x="1127770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03" name="Freeform: Shape 802">
              <a:extLst>
                <a:ext uri="{FF2B5EF4-FFF2-40B4-BE49-F238E27FC236}">
                  <a16:creationId xmlns:a16="http://schemas.microsoft.com/office/drawing/2014/main" id="{01DA3794-B643-0356-312C-760688FFE052}"/>
                </a:ext>
              </a:extLst>
            </p:cNvPr>
            <p:cNvSpPr/>
            <p:nvPr/>
          </p:nvSpPr>
          <p:spPr>
            <a:xfrm>
              <a:off x="1040755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1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1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1" y="217539"/>
                  </a:lnTo>
                  <a:lnTo>
                    <a:pt x="0" y="217539"/>
                  </a:lnTo>
                  <a:close/>
                  <a:moveTo>
                    <a:pt x="0" y="435077"/>
                  </a:moveTo>
                  <a:lnTo>
                    <a:pt x="0" y="217566"/>
                  </a:lnTo>
                  <a:lnTo>
                    <a:pt x="217511" y="217566"/>
                  </a:lnTo>
                  <a:lnTo>
                    <a:pt x="0" y="435077"/>
                  </a:lnTo>
                  <a:close/>
                </a:path>
              </a:pathLst>
            </a:custGeom>
            <a:grpFill/>
            <a:ln w="27192" cap="flat">
              <a:noFill/>
              <a:prstDash val="solid"/>
              <a:miter/>
            </a:ln>
          </p:spPr>
          <p:txBody>
            <a:bodyPr rtlCol="0" anchor="ctr"/>
            <a:lstStyle/>
            <a:p>
              <a:endParaRPr lang="uk-UA"/>
            </a:p>
          </p:txBody>
        </p:sp>
        <p:sp>
          <p:nvSpPr>
            <p:cNvPr id="804" name="Freeform: Shape 803">
              <a:extLst>
                <a:ext uri="{FF2B5EF4-FFF2-40B4-BE49-F238E27FC236}">
                  <a16:creationId xmlns:a16="http://schemas.microsoft.com/office/drawing/2014/main" id="{D25F5A80-243C-AA91-3800-B0860F4AFA42}"/>
                </a:ext>
              </a:extLst>
            </p:cNvPr>
            <p:cNvSpPr/>
            <p:nvPr/>
          </p:nvSpPr>
          <p:spPr>
            <a:xfrm>
              <a:off x="12147891"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805" name="Freeform: Shape 804">
              <a:extLst>
                <a:ext uri="{FF2B5EF4-FFF2-40B4-BE49-F238E27FC236}">
                  <a16:creationId xmlns:a16="http://schemas.microsoft.com/office/drawing/2014/main" id="{39D24B27-B0D5-7EC1-A831-74A3ABE6ADFC}"/>
                </a:ext>
              </a:extLst>
            </p:cNvPr>
            <p:cNvSpPr/>
            <p:nvPr/>
          </p:nvSpPr>
          <p:spPr>
            <a:xfrm>
              <a:off x="1301804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806" name="Freeform: Shape 805">
              <a:extLst>
                <a:ext uri="{FF2B5EF4-FFF2-40B4-BE49-F238E27FC236}">
                  <a16:creationId xmlns:a16="http://schemas.microsoft.com/office/drawing/2014/main" id="{7EBBCDE8-C0E7-EECD-8A08-92D8A80DB1BA}"/>
                </a:ext>
              </a:extLst>
            </p:cNvPr>
            <p:cNvSpPr/>
            <p:nvPr/>
          </p:nvSpPr>
          <p:spPr>
            <a:xfrm>
              <a:off x="14758382"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07" name="Freeform: Shape 806">
              <a:extLst>
                <a:ext uri="{FF2B5EF4-FFF2-40B4-BE49-F238E27FC236}">
                  <a16:creationId xmlns:a16="http://schemas.microsoft.com/office/drawing/2014/main" id="{6BC4ACB9-3874-465A-DE6C-5C1C35CD25A4}"/>
                </a:ext>
              </a:extLst>
            </p:cNvPr>
            <p:cNvSpPr/>
            <p:nvPr/>
          </p:nvSpPr>
          <p:spPr>
            <a:xfrm>
              <a:off x="1388820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08" name="Freeform: Shape 807">
              <a:extLst>
                <a:ext uri="{FF2B5EF4-FFF2-40B4-BE49-F238E27FC236}">
                  <a16:creationId xmlns:a16="http://schemas.microsoft.com/office/drawing/2014/main" id="{75D12808-2032-182E-C713-18C2D426BFB1}"/>
                </a:ext>
              </a:extLst>
            </p:cNvPr>
            <p:cNvSpPr/>
            <p:nvPr/>
          </p:nvSpPr>
          <p:spPr>
            <a:xfrm>
              <a:off x="15628565" y="980033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809" name="Freeform: Shape 808">
              <a:extLst>
                <a:ext uri="{FF2B5EF4-FFF2-40B4-BE49-F238E27FC236}">
                  <a16:creationId xmlns:a16="http://schemas.microsoft.com/office/drawing/2014/main" id="{6FE926C6-F414-DBBB-7A0B-D02D3E5EB3D7}"/>
                </a:ext>
              </a:extLst>
            </p:cNvPr>
            <p:cNvSpPr/>
            <p:nvPr/>
          </p:nvSpPr>
          <p:spPr>
            <a:xfrm>
              <a:off x="16498719" y="9800303"/>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810" name="Freeform: Shape 809">
              <a:extLst>
                <a:ext uri="{FF2B5EF4-FFF2-40B4-BE49-F238E27FC236}">
                  <a16:creationId xmlns:a16="http://schemas.microsoft.com/office/drawing/2014/main" id="{A271D5A4-997A-70D9-5092-A511EC385DDE}"/>
                </a:ext>
              </a:extLst>
            </p:cNvPr>
            <p:cNvSpPr/>
            <p:nvPr/>
          </p:nvSpPr>
          <p:spPr>
            <a:xfrm>
              <a:off x="18239029" y="9800303"/>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11" name="Freeform: Shape 810">
              <a:extLst>
                <a:ext uri="{FF2B5EF4-FFF2-40B4-BE49-F238E27FC236}">
                  <a16:creationId xmlns:a16="http://schemas.microsoft.com/office/drawing/2014/main" id="{EFF7AE83-15FC-580E-E270-37BE9491EB5B}"/>
                </a:ext>
              </a:extLst>
            </p:cNvPr>
            <p:cNvSpPr/>
            <p:nvPr/>
          </p:nvSpPr>
          <p:spPr>
            <a:xfrm>
              <a:off x="1736887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812" name="Freeform: Shape 811">
              <a:extLst>
                <a:ext uri="{FF2B5EF4-FFF2-40B4-BE49-F238E27FC236}">
                  <a16:creationId xmlns:a16="http://schemas.microsoft.com/office/drawing/2014/main" id="{D415FF5E-09F4-97BB-1AC7-4D98BE5FC9F6}"/>
                </a:ext>
              </a:extLst>
            </p:cNvPr>
            <p:cNvSpPr/>
            <p:nvPr/>
          </p:nvSpPr>
          <p:spPr>
            <a:xfrm>
              <a:off x="19109210" y="9800303"/>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813" name="Freeform: Shape 812">
              <a:extLst>
                <a:ext uri="{FF2B5EF4-FFF2-40B4-BE49-F238E27FC236}">
                  <a16:creationId xmlns:a16="http://schemas.microsoft.com/office/drawing/2014/main" id="{482EC2C3-61F5-6346-BC42-305807F8314D}"/>
                </a:ext>
              </a:extLst>
            </p:cNvPr>
            <p:cNvSpPr/>
            <p:nvPr/>
          </p:nvSpPr>
          <p:spPr>
            <a:xfrm>
              <a:off x="19979365"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814" name="Freeform: Shape 813">
              <a:extLst>
                <a:ext uri="{FF2B5EF4-FFF2-40B4-BE49-F238E27FC236}">
                  <a16:creationId xmlns:a16="http://schemas.microsoft.com/office/drawing/2014/main" id="{B251C04B-181E-05BD-11FB-6CEF388E8B73}"/>
                </a:ext>
              </a:extLst>
            </p:cNvPr>
            <p:cNvSpPr/>
            <p:nvPr/>
          </p:nvSpPr>
          <p:spPr>
            <a:xfrm>
              <a:off x="21719702" y="9800303"/>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15" name="Freeform: Shape 814">
              <a:extLst>
                <a:ext uri="{FF2B5EF4-FFF2-40B4-BE49-F238E27FC236}">
                  <a16:creationId xmlns:a16="http://schemas.microsoft.com/office/drawing/2014/main" id="{B8C21C73-BCA6-EAFA-9BA3-05D21ADDC427}"/>
                </a:ext>
              </a:extLst>
            </p:cNvPr>
            <p:cNvSpPr/>
            <p:nvPr/>
          </p:nvSpPr>
          <p:spPr>
            <a:xfrm>
              <a:off x="20849520"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16" name="Freeform: Shape 815">
              <a:extLst>
                <a:ext uri="{FF2B5EF4-FFF2-40B4-BE49-F238E27FC236}">
                  <a16:creationId xmlns:a16="http://schemas.microsoft.com/office/drawing/2014/main" id="{A5F8B83F-F335-8124-82E0-E0E894BB8F58}"/>
                </a:ext>
              </a:extLst>
            </p:cNvPr>
            <p:cNvSpPr/>
            <p:nvPr/>
          </p:nvSpPr>
          <p:spPr>
            <a:xfrm>
              <a:off x="22589856" y="9800303"/>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817" name="Freeform: Shape 816">
              <a:extLst>
                <a:ext uri="{FF2B5EF4-FFF2-40B4-BE49-F238E27FC236}">
                  <a16:creationId xmlns:a16="http://schemas.microsoft.com/office/drawing/2014/main" id="{6B8E8762-6EA8-24BE-BEF2-89AA78C9F0FA}"/>
                </a:ext>
              </a:extLst>
            </p:cNvPr>
            <p:cNvSpPr/>
            <p:nvPr/>
          </p:nvSpPr>
          <p:spPr>
            <a:xfrm>
              <a:off x="23460039" y="9800303"/>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501" y="194642"/>
                    <a:pt x="63712" y="153827"/>
                  </a:cubicBezTo>
                  <a:close/>
                  <a:moveTo>
                    <a:pt x="63712"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818" name="Freeform: Shape 817">
              <a:extLst>
                <a:ext uri="{FF2B5EF4-FFF2-40B4-BE49-F238E27FC236}">
                  <a16:creationId xmlns:a16="http://schemas.microsoft.com/office/drawing/2014/main" id="{073F88B0-F6D4-3CD4-3960-F724EE8BC608}"/>
                </a:ext>
              </a:extLst>
            </p:cNvPr>
            <p:cNvSpPr/>
            <p:nvPr/>
          </p:nvSpPr>
          <p:spPr>
            <a:xfrm>
              <a:off x="24330194" y="9800303"/>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19" name="Freeform: Shape 818">
              <a:extLst>
                <a:ext uri="{FF2B5EF4-FFF2-40B4-BE49-F238E27FC236}">
                  <a16:creationId xmlns:a16="http://schemas.microsoft.com/office/drawing/2014/main" id="{9C4CBAC5-3DCF-602F-2A55-0A989B0BCFB5}"/>
                </a:ext>
              </a:extLst>
            </p:cNvPr>
            <p:cNvSpPr/>
            <p:nvPr/>
          </p:nvSpPr>
          <p:spPr>
            <a:xfrm>
              <a:off x="835742"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20" name="Freeform: Shape 819">
              <a:extLst>
                <a:ext uri="{FF2B5EF4-FFF2-40B4-BE49-F238E27FC236}">
                  <a16:creationId xmlns:a16="http://schemas.microsoft.com/office/drawing/2014/main" id="{40EBF616-C628-356B-FEFE-E2BE0CBDC26A}"/>
                </a:ext>
              </a:extLst>
            </p:cNvPr>
            <p:cNvSpPr/>
            <p:nvPr/>
          </p:nvSpPr>
          <p:spPr>
            <a:xfrm>
              <a:off x="-34407" y="10670458"/>
              <a:ext cx="435072" cy="435077"/>
            </a:xfrm>
            <a:custGeom>
              <a:avLst/>
              <a:gdLst>
                <a:gd name="connsiteX0" fmla="*/ 371360 w 435072"/>
                <a:gd name="connsiteY0" fmla="*/ 63739 h 435077"/>
                <a:gd name="connsiteX1" fmla="*/ 435072 w 435072"/>
                <a:gd name="connsiteY1" fmla="*/ 217539 h 435077"/>
                <a:gd name="connsiteX2" fmla="*/ 217724 w 435072"/>
                <a:gd name="connsiteY2" fmla="*/ 217539 h 435077"/>
                <a:gd name="connsiteX3" fmla="*/ 371360 w 435072"/>
                <a:gd name="connsiteY3" fmla="*/ 281277 h 435077"/>
                <a:gd name="connsiteX4" fmla="*/ 435072 w 435072"/>
                <a:gd name="connsiteY4" fmla="*/ 435077 h 435077"/>
                <a:gd name="connsiteX5" fmla="*/ 217533 w 435072"/>
                <a:gd name="connsiteY5" fmla="*/ 435077 h 435077"/>
                <a:gd name="connsiteX6" fmla="*/ 5 w 435072"/>
                <a:gd name="connsiteY6" fmla="*/ 435077 h 435077"/>
                <a:gd name="connsiteX7" fmla="*/ 63720 w 435072"/>
                <a:gd name="connsiteY7" fmla="*/ 281277 h 435077"/>
                <a:gd name="connsiteX8" fmla="*/ 217370 w 435072"/>
                <a:gd name="connsiteY8" fmla="*/ 217539 h 435077"/>
                <a:gd name="connsiteX9" fmla="*/ 0 w 435072"/>
                <a:gd name="connsiteY9" fmla="*/ 217539 h 435077"/>
                <a:gd name="connsiteX10" fmla="*/ 63717 w 435072"/>
                <a:gd name="connsiteY10" fmla="*/ 63739 h 435077"/>
                <a:gd name="connsiteX11" fmla="*/ 217533 w 435072"/>
                <a:gd name="connsiteY11" fmla="*/ 0 h 435077"/>
                <a:gd name="connsiteX12" fmla="*/ 371360 w 435072"/>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2" h="435077">
                  <a:moveTo>
                    <a:pt x="371360" y="63739"/>
                  </a:moveTo>
                  <a:cubicBezTo>
                    <a:pt x="412149" y="104527"/>
                    <a:pt x="435072" y="159864"/>
                    <a:pt x="435072" y="217539"/>
                  </a:cubicBezTo>
                  <a:lnTo>
                    <a:pt x="217724" y="217539"/>
                  </a:lnTo>
                  <a:cubicBezTo>
                    <a:pt x="275344" y="217593"/>
                    <a:pt x="330599" y="240516"/>
                    <a:pt x="371360" y="281277"/>
                  </a:cubicBezTo>
                  <a:cubicBezTo>
                    <a:pt x="412176" y="322066"/>
                    <a:pt x="435072" y="377402"/>
                    <a:pt x="435072" y="435077"/>
                  </a:cubicBezTo>
                  <a:lnTo>
                    <a:pt x="217533" y="435077"/>
                  </a:lnTo>
                  <a:lnTo>
                    <a:pt x="5" y="435077"/>
                  </a:lnTo>
                  <a:cubicBezTo>
                    <a:pt x="5" y="377402"/>
                    <a:pt x="22923" y="322066"/>
                    <a:pt x="63720" y="281277"/>
                  </a:cubicBezTo>
                  <a:cubicBezTo>
                    <a:pt x="104476" y="240516"/>
                    <a:pt x="159750" y="217593"/>
                    <a:pt x="217370" y="217539"/>
                  </a:cubicBezTo>
                  <a:lnTo>
                    <a:pt x="0" y="217539"/>
                  </a:lnTo>
                  <a:cubicBezTo>
                    <a:pt x="0" y="159864"/>
                    <a:pt x="22921" y="104527"/>
                    <a:pt x="63717" y="63739"/>
                  </a:cubicBezTo>
                  <a:cubicBezTo>
                    <a:pt x="104514" y="22923"/>
                    <a:pt x="159858" y="0"/>
                    <a:pt x="217533" y="0"/>
                  </a:cubicBezTo>
                  <a:cubicBezTo>
                    <a:pt x="275236" y="0"/>
                    <a:pt x="330572" y="22923"/>
                    <a:pt x="371360" y="63739"/>
                  </a:cubicBezTo>
                  <a:close/>
                </a:path>
              </a:pathLst>
            </a:custGeom>
            <a:grpFill/>
            <a:ln w="27192" cap="flat">
              <a:noFill/>
              <a:prstDash val="solid"/>
              <a:miter/>
            </a:ln>
          </p:spPr>
          <p:txBody>
            <a:bodyPr rtlCol="0" anchor="ctr"/>
            <a:lstStyle/>
            <a:p>
              <a:endParaRPr lang="uk-UA"/>
            </a:p>
          </p:txBody>
        </p:sp>
        <p:sp>
          <p:nvSpPr>
            <p:cNvPr id="821" name="Freeform: Shape 820">
              <a:extLst>
                <a:ext uri="{FF2B5EF4-FFF2-40B4-BE49-F238E27FC236}">
                  <a16:creationId xmlns:a16="http://schemas.microsoft.com/office/drawing/2014/main" id="{FB5E99E6-1100-4173-BE40-BD73CCCE9705}"/>
                </a:ext>
              </a:extLst>
            </p:cNvPr>
            <p:cNvSpPr/>
            <p:nvPr/>
          </p:nvSpPr>
          <p:spPr>
            <a:xfrm>
              <a:off x="170592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22" name="Freeform: Shape 821">
              <a:extLst>
                <a:ext uri="{FF2B5EF4-FFF2-40B4-BE49-F238E27FC236}">
                  <a16:creationId xmlns:a16="http://schemas.microsoft.com/office/drawing/2014/main" id="{0C2BB366-99CA-03DE-E8BC-FB8D7865A6ED}"/>
                </a:ext>
              </a:extLst>
            </p:cNvPr>
            <p:cNvSpPr/>
            <p:nvPr/>
          </p:nvSpPr>
          <p:spPr>
            <a:xfrm>
              <a:off x="2576079" y="10670458"/>
              <a:ext cx="435104" cy="435077"/>
            </a:xfrm>
            <a:custGeom>
              <a:avLst/>
              <a:gdLst>
                <a:gd name="connsiteX0" fmla="*/ 217539 w 435104"/>
                <a:gd name="connsiteY0" fmla="*/ 0 h 435077"/>
                <a:gd name="connsiteX1" fmla="*/ 0 w 435104"/>
                <a:gd name="connsiteY1" fmla="*/ 0 h 435077"/>
                <a:gd name="connsiteX2" fmla="*/ 0 w 435104"/>
                <a:gd name="connsiteY2" fmla="*/ 217539 h 435077"/>
                <a:gd name="connsiteX3" fmla="*/ 217539 w 435104"/>
                <a:gd name="connsiteY3" fmla="*/ 0 h 435077"/>
                <a:gd name="connsiteX4" fmla="*/ 435104 w 435104"/>
                <a:gd name="connsiteY4" fmla="*/ 0 h 435077"/>
                <a:gd name="connsiteX5" fmla="*/ 435104 w 435104"/>
                <a:gd name="connsiteY5" fmla="*/ 217539 h 435077"/>
                <a:gd name="connsiteX6" fmla="*/ 217566 w 435104"/>
                <a:gd name="connsiteY6" fmla="*/ 0 h 435077"/>
                <a:gd name="connsiteX7" fmla="*/ 435104 w 435104"/>
                <a:gd name="connsiteY7" fmla="*/ 0 h 435077"/>
                <a:gd name="connsiteX8" fmla="*/ 217566 w 435104"/>
                <a:gd name="connsiteY8" fmla="*/ 435077 h 435077"/>
                <a:gd name="connsiteX9" fmla="*/ 435104 w 435104"/>
                <a:gd name="connsiteY9" fmla="*/ 217539 h 435077"/>
                <a:gd name="connsiteX10" fmla="*/ 435104 w 435104"/>
                <a:gd name="connsiteY10" fmla="*/ 435077 h 435077"/>
                <a:gd name="connsiteX11" fmla="*/ 217566 w 435104"/>
                <a:gd name="connsiteY11" fmla="*/ 435077 h 435077"/>
                <a:gd name="connsiteX12" fmla="*/ 217566 w 435104"/>
                <a:gd name="connsiteY12" fmla="*/ 435077 h 435077"/>
                <a:gd name="connsiteX13" fmla="*/ 27 w 435104"/>
                <a:gd name="connsiteY13" fmla="*/ 217539 h 435077"/>
                <a:gd name="connsiteX14" fmla="*/ 27 w 435104"/>
                <a:gd name="connsiteY14" fmla="*/ 435077 h 435077"/>
                <a:gd name="connsiteX15" fmla="*/ 217566 w 435104"/>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4" h="435077">
                  <a:moveTo>
                    <a:pt x="217539" y="0"/>
                  </a:moveTo>
                  <a:lnTo>
                    <a:pt x="0" y="0"/>
                  </a:lnTo>
                  <a:lnTo>
                    <a:pt x="0" y="217539"/>
                  </a:lnTo>
                  <a:lnTo>
                    <a:pt x="217539" y="0"/>
                  </a:lnTo>
                  <a:close/>
                  <a:moveTo>
                    <a:pt x="435104" y="0"/>
                  </a:moveTo>
                  <a:lnTo>
                    <a:pt x="435104" y="217539"/>
                  </a:lnTo>
                  <a:lnTo>
                    <a:pt x="217566" y="0"/>
                  </a:lnTo>
                  <a:lnTo>
                    <a:pt x="435104" y="0"/>
                  </a:lnTo>
                  <a:close/>
                  <a:moveTo>
                    <a:pt x="217566" y="435077"/>
                  </a:moveTo>
                  <a:lnTo>
                    <a:pt x="435104" y="217539"/>
                  </a:lnTo>
                  <a:lnTo>
                    <a:pt x="435104" y="435077"/>
                  </a:lnTo>
                  <a:lnTo>
                    <a:pt x="217566" y="435077"/>
                  </a:lnTo>
                  <a:close/>
                  <a:moveTo>
                    <a:pt x="217566" y="435077"/>
                  </a:moveTo>
                  <a:lnTo>
                    <a:pt x="27" y="217539"/>
                  </a:lnTo>
                  <a:lnTo>
                    <a:pt x="27" y="435077"/>
                  </a:lnTo>
                  <a:lnTo>
                    <a:pt x="217566" y="435077"/>
                  </a:lnTo>
                  <a:close/>
                </a:path>
              </a:pathLst>
            </a:custGeom>
            <a:grpFill/>
            <a:ln w="27192" cap="flat">
              <a:noFill/>
              <a:prstDash val="solid"/>
              <a:miter/>
            </a:ln>
          </p:spPr>
          <p:txBody>
            <a:bodyPr rtlCol="0" anchor="ctr"/>
            <a:lstStyle/>
            <a:p>
              <a:endParaRPr lang="uk-UA"/>
            </a:p>
          </p:txBody>
        </p:sp>
        <p:sp>
          <p:nvSpPr>
            <p:cNvPr id="823" name="Freeform: Shape 822">
              <a:extLst>
                <a:ext uri="{FF2B5EF4-FFF2-40B4-BE49-F238E27FC236}">
                  <a16:creationId xmlns:a16="http://schemas.microsoft.com/office/drawing/2014/main" id="{6CEAC308-880D-8C77-54EC-5617422ADF2F}"/>
                </a:ext>
              </a:extLst>
            </p:cNvPr>
            <p:cNvSpPr/>
            <p:nvPr/>
          </p:nvSpPr>
          <p:spPr>
            <a:xfrm>
              <a:off x="4316416"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24" name="Freeform: Shape 823">
              <a:extLst>
                <a:ext uri="{FF2B5EF4-FFF2-40B4-BE49-F238E27FC236}">
                  <a16:creationId xmlns:a16="http://schemas.microsoft.com/office/drawing/2014/main" id="{A5D7FA41-B85A-4411-A136-09231EDEDBD4}"/>
                </a:ext>
              </a:extLst>
            </p:cNvPr>
            <p:cNvSpPr/>
            <p:nvPr/>
          </p:nvSpPr>
          <p:spPr>
            <a:xfrm>
              <a:off x="3446261"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50" y="217593"/>
                    <a:pt x="330605" y="240516"/>
                    <a:pt x="371366" y="281277"/>
                  </a:cubicBezTo>
                  <a:cubicBezTo>
                    <a:pt x="412154" y="322066"/>
                    <a:pt x="435077" y="377402"/>
                    <a:pt x="435077" y="435077"/>
                  </a:cubicBezTo>
                  <a:lnTo>
                    <a:pt x="217539" y="435077"/>
                  </a:lnTo>
                  <a:lnTo>
                    <a:pt x="0" y="435077"/>
                  </a:lnTo>
                  <a:cubicBezTo>
                    <a:pt x="0" y="377402"/>
                    <a:pt x="22923" y="322066"/>
                    <a:pt x="63712" y="281277"/>
                  </a:cubicBezTo>
                  <a:cubicBezTo>
                    <a:pt x="104473" y="240516"/>
                    <a:pt x="159728" y="217593"/>
                    <a:pt x="217376" y="217539"/>
                  </a:cubicBezTo>
                  <a:lnTo>
                    <a:pt x="0" y="217539"/>
                  </a:lnTo>
                  <a:cubicBezTo>
                    <a:pt x="0" y="159864"/>
                    <a:pt x="22923" y="104527"/>
                    <a:pt x="63712" y="63739"/>
                  </a:cubicBezTo>
                  <a:cubicBezTo>
                    <a:pt x="104500" y="22923"/>
                    <a:pt x="159837" y="0"/>
                    <a:pt x="217539" y="0"/>
                  </a:cubicBezTo>
                  <a:cubicBezTo>
                    <a:pt x="275241" y="0"/>
                    <a:pt x="330577" y="22923"/>
                    <a:pt x="371366" y="63739"/>
                  </a:cubicBezTo>
                  <a:close/>
                </a:path>
              </a:pathLst>
            </a:custGeom>
            <a:grpFill/>
            <a:ln w="27192" cap="flat">
              <a:noFill/>
              <a:prstDash val="solid"/>
              <a:miter/>
            </a:ln>
          </p:spPr>
          <p:txBody>
            <a:bodyPr rtlCol="0" anchor="ctr"/>
            <a:lstStyle/>
            <a:p>
              <a:endParaRPr lang="uk-UA"/>
            </a:p>
          </p:txBody>
        </p:sp>
        <p:sp>
          <p:nvSpPr>
            <p:cNvPr id="825" name="Freeform: Shape 824">
              <a:extLst>
                <a:ext uri="{FF2B5EF4-FFF2-40B4-BE49-F238E27FC236}">
                  <a16:creationId xmlns:a16="http://schemas.microsoft.com/office/drawing/2014/main" id="{B1EFB2B2-7531-F8CA-F418-104888D753F8}"/>
                </a:ext>
              </a:extLst>
            </p:cNvPr>
            <p:cNvSpPr/>
            <p:nvPr/>
          </p:nvSpPr>
          <p:spPr>
            <a:xfrm>
              <a:off x="5186597" y="10670458"/>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26" name="Freeform: Shape 825">
              <a:extLst>
                <a:ext uri="{FF2B5EF4-FFF2-40B4-BE49-F238E27FC236}">
                  <a16:creationId xmlns:a16="http://schemas.microsoft.com/office/drawing/2014/main" id="{565AD9AE-3AA6-2A7D-AE19-32B2B33024F8}"/>
                </a:ext>
              </a:extLst>
            </p:cNvPr>
            <p:cNvSpPr/>
            <p:nvPr/>
          </p:nvSpPr>
          <p:spPr>
            <a:xfrm>
              <a:off x="6056752" y="10670458"/>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827" name="Freeform: Shape 826">
              <a:extLst>
                <a:ext uri="{FF2B5EF4-FFF2-40B4-BE49-F238E27FC236}">
                  <a16:creationId xmlns:a16="http://schemas.microsoft.com/office/drawing/2014/main" id="{46422B67-C5B9-4450-FF54-B2185459E477}"/>
                </a:ext>
              </a:extLst>
            </p:cNvPr>
            <p:cNvSpPr/>
            <p:nvPr/>
          </p:nvSpPr>
          <p:spPr>
            <a:xfrm>
              <a:off x="7797062"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28" name="Freeform: Shape 827">
              <a:extLst>
                <a:ext uri="{FF2B5EF4-FFF2-40B4-BE49-F238E27FC236}">
                  <a16:creationId xmlns:a16="http://schemas.microsoft.com/office/drawing/2014/main" id="{9464D10F-B714-F3AC-03F0-8C4DDA8D6503}"/>
                </a:ext>
              </a:extLst>
            </p:cNvPr>
            <p:cNvSpPr/>
            <p:nvPr/>
          </p:nvSpPr>
          <p:spPr>
            <a:xfrm>
              <a:off x="6926907" y="10670458"/>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829" name="Freeform: Shape 828">
              <a:extLst>
                <a:ext uri="{FF2B5EF4-FFF2-40B4-BE49-F238E27FC236}">
                  <a16:creationId xmlns:a16="http://schemas.microsoft.com/office/drawing/2014/main" id="{1183B84F-026F-FAFE-4AAC-AD4480F42BB7}"/>
                </a:ext>
              </a:extLst>
            </p:cNvPr>
            <p:cNvSpPr/>
            <p:nvPr/>
          </p:nvSpPr>
          <p:spPr>
            <a:xfrm>
              <a:off x="8667217"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30" name="Freeform: Shape 829">
              <a:extLst>
                <a:ext uri="{FF2B5EF4-FFF2-40B4-BE49-F238E27FC236}">
                  <a16:creationId xmlns:a16="http://schemas.microsoft.com/office/drawing/2014/main" id="{981E742B-0645-2359-13BD-2FF05FD96E61}"/>
                </a:ext>
              </a:extLst>
            </p:cNvPr>
            <p:cNvSpPr/>
            <p:nvPr/>
          </p:nvSpPr>
          <p:spPr>
            <a:xfrm>
              <a:off x="9537371"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831" name="Freeform: Shape 830">
              <a:extLst>
                <a:ext uri="{FF2B5EF4-FFF2-40B4-BE49-F238E27FC236}">
                  <a16:creationId xmlns:a16="http://schemas.microsoft.com/office/drawing/2014/main" id="{F99D13F0-9173-E477-5F3C-C4001FF47B2F}"/>
                </a:ext>
              </a:extLst>
            </p:cNvPr>
            <p:cNvSpPr/>
            <p:nvPr/>
          </p:nvSpPr>
          <p:spPr>
            <a:xfrm>
              <a:off x="11277709" y="10670458"/>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49 w 435077"/>
                <a:gd name="connsiteY5" fmla="*/ 217539 h 435077"/>
                <a:gd name="connsiteX6" fmla="*/ 435077 w 435077"/>
                <a:gd name="connsiteY6" fmla="*/ 217539 h 435077"/>
                <a:gd name="connsiteX7" fmla="*/ 435049 w 435077"/>
                <a:gd name="connsiteY7" fmla="*/ 217539 h 435077"/>
                <a:gd name="connsiteX8" fmla="*/ 435077 w 435077"/>
                <a:gd name="connsiteY8" fmla="*/ 217566 h 435077"/>
                <a:gd name="connsiteX9" fmla="*/ 435049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49" y="217539"/>
                  </a:lnTo>
                  <a:lnTo>
                    <a:pt x="435077" y="217539"/>
                  </a:lnTo>
                  <a:lnTo>
                    <a:pt x="435049" y="217539"/>
                  </a:lnTo>
                  <a:lnTo>
                    <a:pt x="435077" y="217566"/>
                  </a:lnTo>
                  <a:lnTo>
                    <a:pt x="435049"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32" name="Freeform: Shape 831">
              <a:extLst>
                <a:ext uri="{FF2B5EF4-FFF2-40B4-BE49-F238E27FC236}">
                  <a16:creationId xmlns:a16="http://schemas.microsoft.com/office/drawing/2014/main" id="{6AB07FA8-46DB-41A7-BFDB-9EE22FFA3F40}"/>
                </a:ext>
              </a:extLst>
            </p:cNvPr>
            <p:cNvSpPr/>
            <p:nvPr/>
          </p:nvSpPr>
          <p:spPr>
            <a:xfrm>
              <a:off x="10407526" y="10670458"/>
              <a:ext cx="435104" cy="435077"/>
            </a:xfrm>
            <a:custGeom>
              <a:avLst/>
              <a:gdLst>
                <a:gd name="connsiteX0" fmla="*/ 371366 w 435104"/>
                <a:gd name="connsiteY0" fmla="*/ 63739 h 435077"/>
                <a:gd name="connsiteX1" fmla="*/ 435077 w 435104"/>
                <a:gd name="connsiteY1" fmla="*/ 217539 h 435077"/>
                <a:gd name="connsiteX2" fmla="*/ 217730 w 435104"/>
                <a:gd name="connsiteY2" fmla="*/ 217539 h 435077"/>
                <a:gd name="connsiteX3" fmla="*/ 371366 w 435104"/>
                <a:gd name="connsiteY3" fmla="*/ 281277 h 435077"/>
                <a:gd name="connsiteX4" fmla="*/ 435105 w 435104"/>
                <a:gd name="connsiteY4" fmla="*/ 435077 h 435077"/>
                <a:gd name="connsiteX5" fmla="*/ 217566 w 435104"/>
                <a:gd name="connsiteY5" fmla="*/ 435077 h 435077"/>
                <a:gd name="connsiteX6" fmla="*/ 27 w 435104"/>
                <a:gd name="connsiteY6" fmla="*/ 435077 h 435077"/>
                <a:gd name="connsiteX7" fmla="*/ 63739 w 435104"/>
                <a:gd name="connsiteY7" fmla="*/ 281277 h 435077"/>
                <a:gd name="connsiteX8" fmla="*/ 217376 w 435104"/>
                <a:gd name="connsiteY8" fmla="*/ 217539 h 435077"/>
                <a:gd name="connsiteX9" fmla="*/ 0 w 435104"/>
                <a:gd name="connsiteY9" fmla="*/ 217539 h 435077"/>
                <a:gd name="connsiteX10" fmla="*/ 63739 w 435104"/>
                <a:gd name="connsiteY10" fmla="*/ 63739 h 435077"/>
                <a:gd name="connsiteX11" fmla="*/ 217539 w 435104"/>
                <a:gd name="connsiteY11" fmla="*/ 0 h 435077"/>
                <a:gd name="connsiteX12" fmla="*/ 371366 w 435104"/>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4" h="435077">
                  <a:moveTo>
                    <a:pt x="371366" y="63739"/>
                  </a:moveTo>
                  <a:cubicBezTo>
                    <a:pt x="412182" y="104527"/>
                    <a:pt x="435077" y="159864"/>
                    <a:pt x="435077" y="217539"/>
                  </a:cubicBezTo>
                  <a:lnTo>
                    <a:pt x="217730" y="217539"/>
                  </a:lnTo>
                  <a:cubicBezTo>
                    <a:pt x="275350" y="217593"/>
                    <a:pt x="330632" y="240516"/>
                    <a:pt x="371366" y="281277"/>
                  </a:cubicBezTo>
                  <a:cubicBezTo>
                    <a:pt x="412182" y="322066"/>
                    <a:pt x="435105" y="377402"/>
                    <a:pt x="435105" y="435077"/>
                  </a:cubicBezTo>
                  <a:lnTo>
                    <a:pt x="217566" y="435077"/>
                  </a:lnTo>
                  <a:lnTo>
                    <a:pt x="27" y="435077"/>
                  </a:lnTo>
                  <a:cubicBezTo>
                    <a:pt x="27" y="377402"/>
                    <a:pt x="22924" y="322066"/>
                    <a:pt x="63739" y="281277"/>
                  </a:cubicBezTo>
                  <a:cubicBezTo>
                    <a:pt x="104501" y="240516"/>
                    <a:pt x="159755" y="217593"/>
                    <a:pt x="217376" y="217539"/>
                  </a:cubicBezTo>
                  <a:lnTo>
                    <a:pt x="0" y="217539"/>
                  </a:lnTo>
                  <a:cubicBezTo>
                    <a:pt x="0" y="159864"/>
                    <a:pt x="22924" y="104527"/>
                    <a:pt x="63739" y="63739"/>
                  </a:cubicBezTo>
                  <a:cubicBezTo>
                    <a:pt x="104527" y="22923"/>
                    <a:pt x="159864" y="0"/>
                    <a:pt x="217539" y="0"/>
                  </a:cubicBezTo>
                  <a:cubicBezTo>
                    <a:pt x="275241" y="0"/>
                    <a:pt x="330578" y="22923"/>
                    <a:pt x="371366" y="63739"/>
                  </a:cubicBezTo>
                  <a:close/>
                </a:path>
              </a:pathLst>
            </a:custGeom>
            <a:grpFill/>
            <a:ln w="27192" cap="flat">
              <a:noFill/>
              <a:prstDash val="solid"/>
              <a:miter/>
            </a:ln>
          </p:spPr>
          <p:txBody>
            <a:bodyPr rtlCol="0" anchor="ctr"/>
            <a:lstStyle/>
            <a:p>
              <a:endParaRPr lang="uk-UA"/>
            </a:p>
          </p:txBody>
        </p:sp>
        <p:sp>
          <p:nvSpPr>
            <p:cNvPr id="833" name="Freeform: Shape 832">
              <a:extLst>
                <a:ext uri="{FF2B5EF4-FFF2-40B4-BE49-F238E27FC236}">
                  <a16:creationId xmlns:a16="http://schemas.microsoft.com/office/drawing/2014/main" id="{B2AB01CB-54E9-5996-2E71-DF3D627B93DF}"/>
                </a:ext>
              </a:extLst>
            </p:cNvPr>
            <p:cNvSpPr/>
            <p:nvPr/>
          </p:nvSpPr>
          <p:spPr>
            <a:xfrm>
              <a:off x="1214786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34" name="Freeform: Shape 833">
              <a:extLst>
                <a:ext uri="{FF2B5EF4-FFF2-40B4-BE49-F238E27FC236}">
                  <a16:creationId xmlns:a16="http://schemas.microsoft.com/office/drawing/2014/main" id="{FAFB29FF-401C-5949-11F2-71A18C816926}"/>
                </a:ext>
              </a:extLst>
            </p:cNvPr>
            <p:cNvSpPr/>
            <p:nvPr/>
          </p:nvSpPr>
          <p:spPr>
            <a:xfrm>
              <a:off x="1301804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835" name="Freeform: Shape 834">
              <a:extLst>
                <a:ext uri="{FF2B5EF4-FFF2-40B4-BE49-F238E27FC236}">
                  <a16:creationId xmlns:a16="http://schemas.microsoft.com/office/drawing/2014/main" id="{6B75025C-960D-C851-0C2E-5DC3BBC83A83}"/>
                </a:ext>
              </a:extLst>
            </p:cNvPr>
            <p:cNvSpPr/>
            <p:nvPr/>
          </p:nvSpPr>
          <p:spPr>
            <a:xfrm>
              <a:off x="14758328"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36" name="Freeform: Shape 835">
              <a:extLst>
                <a:ext uri="{FF2B5EF4-FFF2-40B4-BE49-F238E27FC236}">
                  <a16:creationId xmlns:a16="http://schemas.microsoft.com/office/drawing/2014/main" id="{7C616A3F-F356-2BBF-636B-F5A90C0E66FB}"/>
                </a:ext>
              </a:extLst>
            </p:cNvPr>
            <p:cNvSpPr/>
            <p:nvPr/>
          </p:nvSpPr>
          <p:spPr>
            <a:xfrm>
              <a:off x="13888200" y="10670458"/>
              <a:ext cx="435077" cy="435077"/>
            </a:xfrm>
            <a:custGeom>
              <a:avLst/>
              <a:gdLst>
                <a:gd name="connsiteX0" fmla="*/ 371365 w 435077"/>
                <a:gd name="connsiteY0" fmla="*/ 63739 h 435077"/>
                <a:gd name="connsiteX1" fmla="*/ 435077 w 435077"/>
                <a:gd name="connsiteY1" fmla="*/ 217539 h 435077"/>
                <a:gd name="connsiteX2" fmla="*/ 217730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39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30" y="217539"/>
                  </a:lnTo>
                  <a:cubicBezTo>
                    <a:pt x="275349" y="217593"/>
                    <a:pt x="330605" y="240516"/>
                    <a:pt x="371365" y="281277"/>
                  </a:cubicBezTo>
                  <a:cubicBezTo>
                    <a:pt x="412182" y="322066"/>
                    <a:pt x="435077" y="377402"/>
                    <a:pt x="435077" y="435077"/>
                  </a:cubicBezTo>
                  <a:lnTo>
                    <a:pt x="217539" y="435077"/>
                  </a:lnTo>
                  <a:lnTo>
                    <a:pt x="0" y="435077"/>
                  </a:lnTo>
                  <a:cubicBezTo>
                    <a:pt x="0" y="377402"/>
                    <a:pt x="22924" y="322066"/>
                    <a:pt x="63739" y="281277"/>
                  </a:cubicBezTo>
                  <a:cubicBezTo>
                    <a:pt x="104472" y="240516"/>
                    <a:pt x="159755" y="217593"/>
                    <a:pt x="217376" y="217539"/>
                  </a:cubicBezTo>
                  <a:lnTo>
                    <a:pt x="0" y="217539"/>
                  </a:lnTo>
                  <a:cubicBezTo>
                    <a:pt x="0" y="159864"/>
                    <a:pt x="22924" y="104527"/>
                    <a:pt x="63712"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837" name="Freeform: Shape 836">
              <a:extLst>
                <a:ext uri="{FF2B5EF4-FFF2-40B4-BE49-F238E27FC236}">
                  <a16:creationId xmlns:a16="http://schemas.microsoft.com/office/drawing/2014/main" id="{163F10BB-F384-EAD8-F670-58A769531946}"/>
                </a:ext>
              </a:extLst>
            </p:cNvPr>
            <p:cNvSpPr/>
            <p:nvPr/>
          </p:nvSpPr>
          <p:spPr>
            <a:xfrm>
              <a:off x="1562853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38" name="Freeform: Shape 837">
              <a:extLst>
                <a:ext uri="{FF2B5EF4-FFF2-40B4-BE49-F238E27FC236}">
                  <a16:creationId xmlns:a16="http://schemas.microsoft.com/office/drawing/2014/main" id="{992ACDCE-C425-65B5-3476-AC9C9F53B26E}"/>
                </a:ext>
              </a:extLst>
            </p:cNvPr>
            <p:cNvSpPr/>
            <p:nvPr/>
          </p:nvSpPr>
          <p:spPr>
            <a:xfrm>
              <a:off x="16498691" y="10670458"/>
              <a:ext cx="435077" cy="435077"/>
            </a:xfrm>
            <a:custGeom>
              <a:avLst/>
              <a:gdLst>
                <a:gd name="connsiteX0" fmla="*/ 217567 w 435077"/>
                <a:gd name="connsiteY0" fmla="*/ 0 h 435077"/>
                <a:gd name="connsiteX1" fmla="*/ 217539 w 435077"/>
                <a:gd name="connsiteY1" fmla="*/ 0 h 435077"/>
                <a:gd name="connsiteX2" fmla="*/ 28 w 435077"/>
                <a:gd name="connsiteY2" fmla="*/ 0 h 435077"/>
                <a:gd name="connsiteX3" fmla="*/ 28 w 435077"/>
                <a:gd name="connsiteY3" fmla="*/ 217539 h 435077"/>
                <a:gd name="connsiteX4" fmla="*/ 217567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67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67" y="0"/>
                  </a:moveTo>
                  <a:lnTo>
                    <a:pt x="217539" y="0"/>
                  </a:lnTo>
                  <a:lnTo>
                    <a:pt x="28" y="0"/>
                  </a:lnTo>
                  <a:lnTo>
                    <a:pt x="28" y="217539"/>
                  </a:lnTo>
                  <a:lnTo>
                    <a:pt x="217567" y="27"/>
                  </a:lnTo>
                  <a:lnTo>
                    <a:pt x="435077" y="217539"/>
                  </a:lnTo>
                  <a:lnTo>
                    <a:pt x="217539" y="435077"/>
                  </a:lnTo>
                  <a:lnTo>
                    <a:pt x="0" y="217539"/>
                  </a:lnTo>
                  <a:lnTo>
                    <a:pt x="0" y="435077"/>
                  </a:lnTo>
                  <a:lnTo>
                    <a:pt x="217539" y="435077"/>
                  </a:lnTo>
                  <a:lnTo>
                    <a:pt x="435077" y="435077"/>
                  </a:lnTo>
                  <a:lnTo>
                    <a:pt x="435077" y="217539"/>
                  </a:lnTo>
                  <a:lnTo>
                    <a:pt x="435077" y="0"/>
                  </a:lnTo>
                  <a:lnTo>
                    <a:pt x="217567" y="0"/>
                  </a:lnTo>
                  <a:close/>
                </a:path>
              </a:pathLst>
            </a:custGeom>
            <a:grpFill/>
            <a:ln w="27192" cap="flat">
              <a:noFill/>
              <a:prstDash val="solid"/>
              <a:miter/>
            </a:ln>
          </p:spPr>
          <p:txBody>
            <a:bodyPr rtlCol="0" anchor="ctr"/>
            <a:lstStyle/>
            <a:p>
              <a:endParaRPr lang="uk-UA"/>
            </a:p>
          </p:txBody>
        </p:sp>
        <p:sp>
          <p:nvSpPr>
            <p:cNvPr id="839" name="Freeform: Shape 838">
              <a:extLst>
                <a:ext uri="{FF2B5EF4-FFF2-40B4-BE49-F238E27FC236}">
                  <a16:creationId xmlns:a16="http://schemas.microsoft.com/office/drawing/2014/main" id="{0D96C6FC-136B-675D-B474-8D5C9306BAED}"/>
                </a:ext>
              </a:extLst>
            </p:cNvPr>
            <p:cNvSpPr/>
            <p:nvPr/>
          </p:nvSpPr>
          <p:spPr>
            <a:xfrm>
              <a:off x="18239029"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40" name="Freeform: Shape 839">
              <a:extLst>
                <a:ext uri="{FF2B5EF4-FFF2-40B4-BE49-F238E27FC236}">
                  <a16:creationId xmlns:a16="http://schemas.microsoft.com/office/drawing/2014/main" id="{0B73CA6E-88FB-4128-88D4-CF823FFEA121}"/>
                </a:ext>
              </a:extLst>
            </p:cNvPr>
            <p:cNvSpPr/>
            <p:nvPr/>
          </p:nvSpPr>
          <p:spPr>
            <a:xfrm>
              <a:off x="17368874" y="10670458"/>
              <a:ext cx="435077" cy="435077"/>
            </a:xfrm>
            <a:custGeom>
              <a:avLst/>
              <a:gdLst>
                <a:gd name="connsiteX0" fmla="*/ 371339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39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39" y="63739"/>
                  </a:moveTo>
                  <a:cubicBezTo>
                    <a:pt x="412154" y="104527"/>
                    <a:pt x="435077" y="159864"/>
                    <a:pt x="435077" y="217539"/>
                  </a:cubicBezTo>
                  <a:lnTo>
                    <a:pt x="217701" y="217539"/>
                  </a:lnTo>
                  <a:cubicBezTo>
                    <a:pt x="275322"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895" y="104527"/>
                    <a:pt x="63710" y="63739"/>
                  </a:cubicBezTo>
                  <a:cubicBezTo>
                    <a:pt x="104499" y="22923"/>
                    <a:pt x="159836" y="0"/>
                    <a:pt x="217539" y="0"/>
                  </a:cubicBezTo>
                  <a:cubicBezTo>
                    <a:pt x="275213" y="0"/>
                    <a:pt x="330550" y="22923"/>
                    <a:pt x="371339" y="63739"/>
                  </a:cubicBezTo>
                  <a:close/>
                </a:path>
              </a:pathLst>
            </a:custGeom>
            <a:grpFill/>
            <a:ln w="27192" cap="flat">
              <a:noFill/>
              <a:prstDash val="solid"/>
              <a:miter/>
            </a:ln>
          </p:spPr>
          <p:txBody>
            <a:bodyPr rtlCol="0" anchor="ctr"/>
            <a:lstStyle/>
            <a:p>
              <a:endParaRPr lang="uk-UA"/>
            </a:p>
          </p:txBody>
        </p:sp>
        <p:sp>
          <p:nvSpPr>
            <p:cNvPr id="841" name="Freeform: Shape 840">
              <a:extLst>
                <a:ext uri="{FF2B5EF4-FFF2-40B4-BE49-F238E27FC236}">
                  <a16:creationId xmlns:a16="http://schemas.microsoft.com/office/drawing/2014/main" id="{70BE2C6E-8631-7372-F4C1-C5FCED230769}"/>
                </a:ext>
              </a:extLst>
            </p:cNvPr>
            <p:cNvSpPr/>
            <p:nvPr/>
          </p:nvSpPr>
          <p:spPr>
            <a:xfrm>
              <a:off x="19109184"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5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5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5" y="435105"/>
                  </a:lnTo>
                  <a:lnTo>
                    <a:pt x="435077" y="217566"/>
                  </a:lnTo>
                  <a:lnTo>
                    <a:pt x="435077" y="435105"/>
                  </a:lnTo>
                  <a:close/>
                  <a:moveTo>
                    <a:pt x="435077" y="27"/>
                  </a:moveTo>
                  <a:lnTo>
                    <a:pt x="217565"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42" name="Freeform: Shape 841">
              <a:extLst>
                <a:ext uri="{FF2B5EF4-FFF2-40B4-BE49-F238E27FC236}">
                  <a16:creationId xmlns:a16="http://schemas.microsoft.com/office/drawing/2014/main" id="{2D831F2E-E248-B2C8-E9D9-688D45F31F9B}"/>
                </a:ext>
              </a:extLst>
            </p:cNvPr>
            <p:cNvSpPr/>
            <p:nvPr/>
          </p:nvSpPr>
          <p:spPr>
            <a:xfrm>
              <a:off x="19979365" y="10670458"/>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843" name="Freeform: Shape 842">
              <a:extLst>
                <a:ext uri="{FF2B5EF4-FFF2-40B4-BE49-F238E27FC236}">
                  <a16:creationId xmlns:a16="http://schemas.microsoft.com/office/drawing/2014/main" id="{A2577CC0-89B2-A316-68BF-4C69D5AC4205}"/>
                </a:ext>
              </a:extLst>
            </p:cNvPr>
            <p:cNvSpPr/>
            <p:nvPr/>
          </p:nvSpPr>
          <p:spPr>
            <a:xfrm>
              <a:off x="21719675" y="10670458"/>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44" name="Freeform: Shape 843">
              <a:extLst>
                <a:ext uri="{FF2B5EF4-FFF2-40B4-BE49-F238E27FC236}">
                  <a16:creationId xmlns:a16="http://schemas.microsoft.com/office/drawing/2014/main" id="{5914357D-1C70-7D3D-C7F9-DDF751B810F8}"/>
                </a:ext>
              </a:extLst>
            </p:cNvPr>
            <p:cNvSpPr/>
            <p:nvPr/>
          </p:nvSpPr>
          <p:spPr>
            <a:xfrm>
              <a:off x="20849520" y="10670458"/>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5" y="240516"/>
                    <a:pt x="371365" y="281277"/>
                  </a:cubicBezTo>
                  <a:cubicBezTo>
                    <a:pt x="412154" y="322066"/>
                    <a:pt x="435077" y="377402"/>
                    <a:pt x="435077" y="435077"/>
                  </a:cubicBezTo>
                  <a:lnTo>
                    <a:pt x="217539" y="435077"/>
                  </a:lnTo>
                  <a:lnTo>
                    <a:pt x="0" y="435077"/>
                  </a:lnTo>
                  <a:cubicBezTo>
                    <a:pt x="0" y="377402"/>
                    <a:pt x="22924" y="322066"/>
                    <a:pt x="63712" y="281277"/>
                  </a:cubicBezTo>
                  <a:cubicBezTo>
                    <a:pt x="104472" y="240516"/>
                    <a:pt x="159755" y="217593"/>
                    <a:pt x="217376" y="217539"/>
                  </a:cubicBezTo>
                  <a:lnTo>
                    <a:pt x="0" y="217539"/>
                  </a:lnTo>
                  <a:cubicBezTo>
                    <a:pt x="0" y="159864"/>
                    <a:pt x="22924" y="104527"/>
                    <a:pt x="63712" y="63739"/>
                  </a:cubicBezTo>
                  <a:cubicBezTo>
                    <a:pt x="104501"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845" name="Freeform: Shape 844">
              <a:extLst>
                <a:ext uri="{FF2B5EF4-FFF2-40B4-BE49-F238E27FC236}">
                  <a16:creationId xmlns:a16="http://schemas.microsoft.com/office/drawing/2014/main" id="{02B25895-4C8D-123C-EF5C-7E04B3F35FE8}"/>
                </a:ext>
              </a:extLst>
            </p:cNvPr>
            <p:cNvSpPr/>
            <p:nvPr/>
          </p:nvSpPr>
          <p:spPr>
            <a:xfrm>
              <a:off x="22589856" y="10670458"/>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46" name="Freeform: Shape 845">
              <a:extLst>
                <a:ext uri="{FF2B5EF4-FFF2-40B4-BE49-F238E27FC236}">
                  <a16:creationId xmlns:a16="http://schemas.microsoft.com/office/drawing/2014/main" id="{8CCAC0CC-941E-26EE-F1A8-B04EA482872B}"/>
                </a:ext>
              </a:extLst>
            </p:cNvPr>
            <p:cNvSpPr/>
            <p:nvPr/>
          </p:nvSpPr>
          <p:spPr>
            <a:xfrm>
              <a:off x="23460011" y="10670458"/>
              <a:ext cx="435105" cy="435077"/>
            </a:xfrm>
            <a:custGeom>
              <a:avLst/>
              <a:gdLst>
                <a:gd name="connsiteX0" fmla="*/ 217539 w 435105"/>
                <a:gd name="connsiteY0" fmla="*/ 0 h 435077"/>
                <a:gd name="connsiteX1" fmla="*/ 0 w 435105"/>
                <a:gd name="connsiteY1" fmla="*/ 0 h 435077"/>
                <a:gd name="connsiteX2" fmla="*/ 0 w 435105"/>
                <a:gd name="connsiteY2" fmla="*/ 217539 h 435077"/>
                <a:gd name="connsiteX3" fmla="*/ 217539 w 435105"/>
                <a:gd name="connsiteY3" fmla="*/ 0 h 435077"/>
                <a:gd name="connsiteX4" fmla="*/ 435106 w 435105"/>
                <a:gd name="connsiteY4" fmla="*/ 27 h 435077"/>
                <a:gd name="connsiteX5" fmla="*/ 435106 w 435105"/>
                <a:gd name="connsiteY5" fmla="*/ 217566 h 435077"/>
                <a:gd name="connsiteX6" fmla="*/ 217567 w 435105"/>
                <a:gd name="connsiteY6" fmla="*/ 27 h 435077"/>
                <a:gd name="connsiteX7" fmla="*/ 435106 w 435105"/>
                <a:gd name="connsiteY7" fmla="*/ 27 h 435077"/>
                <a:gd name="connsiteX8" fmla="*/ 217567 w 435105"/>
                <a:gd name="connsiteY8" fmla="*/ 435077 h 435077"/>
                <a:gd name="connsiteX9" fmla="*/ 435106 w 435105"/>
                <a:gd name="connsiteY9" fmla="*/ 217566 h 435077"/>
                <a:gd name="connsiteX10" fmla="*/ 435106 w 435105"/>
                <a:gd name="connsiteY10" fmla="*/ 435077 h 435077"/>
                <a:gd name="connsiteX11" fmla="*/ 217567 w 435105"/>
                <a:gd name="connsiteY11" fmla="*/ 435077 h 435077"/>
                <a:gd name="connsiteX12" fmla="*/ 217567 w 435105"/>
                <a:gd name="connsiteY12" fmla="*/ 435077 h 435077"/>
                <a:gd name="connsiteX13" fmla="*/ 28 w 435105"/>
                <a:gd name="connsiteY13" fmla="*/ 217566 h 435077"/>
                <a:gd name="connsiteX14" fmla="*/ 28 w 435105"/>
                <a:gd name="connsiteY14" fmla="*/ 435077 h 435077"/>
                <a:gd name="connsiteX15" fmla="*/ 217567 w 435105"/>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5" h="435077">
                  <a:moveTo>
                    <a:pt x="217539" y="0"/>
                  </a:moveTo>
                  <a:lnTo>
                    <a:pt x="0" y="0"/>
                  </a:lnTo>
                  <a:lnTo>
                    <a:pt x="0" y="217539"/>
                  </a:lnTo>
                  <a:lnTo>
                    <a:pt x="217539" y="0"/>
                  </a:lnTo>
                  <a:close/>
                  <a:moveTo>
                    <a:pt x="435106" y="27"/>
                  </a:moveTo>
                  <a:lnTo>
                    <a:pt x="435106" y="217566"/>
                  </a:lnTo>
                  <a:lnTo>
                    <a:pt x="217567" y="27"/>
                  </a:lnTo>
                  <a:lnTo>
                    <a:pt x="435106" y="27"/>
                  </a:lnTo>
                  <a:close/>
                  <a:moveTo>
                    <a:pt x="217567" y="435077"/>
                  </a:moveTo>
                  <a:lnTo>
                    <a:pt x="435106" y="217566"/>
                  </a:lnTo>
                  <a:lnTo>
                    <a:pt x="435106" y="435077"/>
                  </a:lnTo>
                  <a:lnTo>
                    <a:pt x="217567" y="435077"/>
                  </a:lnTo>
                  <a:close/>
                  <a:moveTo>
                    <a:pt x="217567" y="435077"/>
                  </a:moveTo>
                  <a:lnTo>
                    <a:pt x="28" y="217566"/>
                  </a:lnTo>
                  <a:lnTo>
                    <a:pt x="28" y="435077"/>
                  </a:lnTo>
                  <a:lnTo>
                    <a:pt x="217567" y="435077"/>
                  </a:lnTo>
                  <a:close/>
                </a:path>
              </a:pathLst>
            </a:custGeom>
            <a:grpFill/>
            <a:ln w="27192" cap="flat">
              <a:noFill/>
              <a:prstDash val="solid"/>
              <a:miter/>
            </a:ln>
          </p:spPr>
          <p:txBody>
            <a:bodyPr rtlCol="0" anchor="ctr"/>
            <a:lstStyle/>
            <a:p>
              <a:endParaRPr lang="uk-UA"/>
            </a:p>
          </p:txBody>
        </p:sp>
        <p:sp>
          <p:nvSpPr>
            <p:cNvPr id="847" name="Freeform: Shape 846">
              <a:extLst>
                <a:ext uri="{FF2B5EF4-FFF2-40B4-BE49-F238E27FC236}">
                  <a16:creationId xmlns:a16="http://schemas.microsoft.com/office/drawing/2014/main" id="{4AD90DCF-D825-FA67-CF33-E97297CA2460}"/>
                </a:ext>
              </a:extLst>
            </p:cNvPr>
            <p:cNvSpPr/>
            <p:nvPr/>
          </p:nvSpPr>
          <p:spPr>
            <a:xfrm>
              <a:off x="24330194" y="10670458"/>
              <a:ext cx="435077" cy="435077"/>
            </a:xfrm>
            <a:custGeom>
              <a:avLst/>
              <a:gdLst>
                <a:gd name="connsiteX0" fmla="*/ 371447 w 435077"/>
                <a:gd name="connsiteY0" fmla="*/ 63739 h 435077"/>
                <a:gd name="connsiteX1" fmla="*/ 435077 w 435077"/>
                <a:gd name="connsiteY1" fmla="*/ 217539 h 435077"/>
                <a:gd name="connsiteX2" fmla="*/ 217811 w 435077"/>
                <a:gd name="connsiteY2" fmla="*/ 217539 h 435077"/>
                <a:gd name="connsiteX3" fmla="*/ 37144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267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44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447" y="63739"/>
                  </a:moveTo>
                  <a:cubicBezTo>
                    <a:pt x="412235" y="104527"/>
                    <a:pt x="435077" y="159864"/>
                    <a:pt x="435077" y="217539"/>
                  </a:cubicBezTo>
                  <a:lnTo>
                    <a:pt x="217811" y="217539"/>
                  </a:lnTo>
                  <a:cubicBezTo>
                    <a:pt x="275459" y="217593"/>
                    <a:pt x="330658" y="240516"/>
                    <a:pt x="371447" y="281277"/>
                  </a:cubicBezTo>
                  <a:cubicBezTo>
                    <a:pt x="412235" y="322066"/>
                    <a:pt x="435077" y="377402"/>
                    <a:pt x="435077" y="435077"/>
                  </a:cubicBezTo>
                  <a:lnTo>
                    <a:pt x="217539" y="435077"/>
                  </a:lnTo>
                  <a:lnTo>
                    <a:pt x="0" y="435077"/>
                  </a:lnTo>
                  <a:cubicBezTo>
                    <a:pt x="0" y="377402"/>
                    <a:pt x="22924" y="322066"/>
                    <a:pt x="63712" y="281277"/>
                  </a:cubicBezTo>
                  <a:cubicBezTo>
                    <a:pt x="104472" y="240516"/>
                    <a:pt x="159727" y="217593"/>
                    <a:pt x="217267" y="217539"/>
                  </a:cubicBezTo>
                  <a:lnTo>
                    <a:pt x="0" y="217539"/>
                  </a:lnTo>
                  <a:cubicBezTo>
                    <a:pt x="0" y="159864"/>
                    <a:pt x="22924" y="104527"/>
                    <a:pt x="63712" y="63739"/>
                  </a:cubicBezTo>
                  <a:cubicBezTo>
                    <a:pt x="104501" y="22923"/>
                    <a:pt x="159836" y="0"/>
                    <a:pt x="217539" y="0"/>
                  </a:cubicBezTo>
                  <a:cubicBezTo>
                    <a:pt x="275186" y="0"/>
                    <a:pt x="330658" y="22923"/>
                    <a:pt x="371447" y="63739"/>
                  </a:cubicBezTo>
                  <a:close/>
                </a:path>
              </a:pathLst>
            </a:custGeom>
            <a:grpFill/>
            <a:ln w="27192" cap="flat">
              <a:noFill/>
              <a:prstDash val="solid"/>
              <a:miter/>
            </a:ln>
          </p:spPr>
          <p:txBody>
            <a:bodyPr rtlCol="0" anchor="ctr"/>
            <a:lstStyle/>
            <a:p>
              <a:endParaRPr lang="uk-UA"/>
            </a:p>
          </p:txBody>
        </p:sp>
        <p:sp>
          <p:nvSpPr>
            <p:cNvPr id="848" name="Freeform: Shape 847">
              <a:extLst>
                <a:ext uri="{FF2B5EF4-FFF2-40B4-BE49-F238E27FC236}">
                  <a16:creationId xmlns:a16="http://schemas.microsoft.com/office/drawing/2014/main" id="{66A8367B-DAD2-1742-EB0E-5AF3E1092BDB}"/>
                </a:ext>
              </a:extLst>
            </p:cNvPr>
            <p:cNvSpPr/>
            <p:nvPr/>
          </p:nvSpPr>
          <p:spPr>
            <a:xfrm>
              <a:off x="83574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49" name="Freeform: Shape 848">
              <a:extLst>
                <a:ext uri="{FF2B5EF4-FFF2-40B4-BE49-F238E27FC236}">
                  <a16:creationId xmlns:a16="http://schemas.microsoft.com/office/drawing/2014/main" id="{066E320C-EFC2-0A85-AD73-260C7579973E}"/>
                </a:ext>
              </a:extLst>
            </p:cNvPr>
            <p:cNvSpPr/>
            <p:nvPr/>
          </p:nvSpPr>
          <p:spPr>
            <a:xfrm>
              <a:off x="-34407" y="11540612"/>
              <a:ext cx="435072" cy="435077"/>
            </a:xfrm>
            <a:custGeom>
              <a:avLst/>
              <a:gdLst>
                <a:gd name="connsiteX0" fmla="*/ 63717 w 435072"/>
                <a:gd name="connsiteY0" fmla="*/ 153827 h 435077"/>
                <a:gd name="connsiteX1" fmla="*/ 0 w 435072"/>
                <a:gd name="connsiteY1" fmla="*/ 0 h 435077"/>
                <a:gd name="connsiteX2" fmla="*/ 217533 w 435072"/>
                <a:gd name="connsiteY2" fmla="*/ 0 h 435077"/>
                <a:gd name="connsiteX3" fmla="*/ 435072 w 435072"/>
                <a:gd name="connsiteY3" fmla="*/ 0 h 435077"/>
                <a:gd name="connsiteX4" fmla="*/ 371360 w 435072"/>
                <a:gd name="connsiteY4" fmla="*/ 153827 h 435077"/>
                <a:gd name="connsiteX5" fmla="*/ 217533 w 435072"/>
                <a:gd name="connsiteY5" fmla="*/ 217539 h 435077"/>
                <a:gd name="connsiteX6" fmla="*/ 63717 w 435072"/>
                <a:gd name="connsiteY6" fmla="*/ 153827 h 435077"/>
                <a:gd name="connsiteX7" fmla="*/ 63717 w 435072"/>
                <a:gd name="connsiteY7" fmla="*/ 281277 h 435077"/>
                <a:gd name="connsiteX8" fmla="*/ 0 w 435072"/>
                <a:gd name="connsiteY8" fmla="*/ 435077 h 435077"/>
                <a:gd name="connsiteX9" fmla="*/ 217533 w 435072"/>
                <a:gd name="connsiteY9" fmla="*/ 435077 h 435077"/>
                <a:gd name="connsiteX10" fmla="*/ 435072 w 435072"/>
                <a:gd name="connsiteY10" fmla="*/ 435077 h 435077"/>
                <a:gd name="connsiteX11" fmla="*/ 371360 w 435072"/>
                <a:gd name="connsiteY11" fmla="*/ 281277 h 435077"/>
                <a:gd name="connsiteX12" fmla="*/ 217533 w 435072"/>
                <a:gd name="connsiteY12" fmla="*/ 217539 h 435077"/>
                <a:gd name="connsiteX13" fmla="*/ 63717 w 435072"/>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2" h="435077">
                  <a:moveTo>
                    <a:pt x="63717" y="153827"/>
                  </a:moveTo>
                  <a:cubicBezTo>
                    <a:pt x="22921" y="113039"/>
                    <a:pt x="0" y="57702"/>
                    <a:pt x="0" y="0"/>
                  </a:cubicBezTo>
                  <a:lnTo>
                    <a:pt x="217533" y="0"/>
                  </a:lnTo>
                  <a:lnTo>
                    <a:pt x="435072" y="0"/>
                  </a:lnTo>
                  <a:cubicBezTo>
                    <a:pt x="435072" y="57702"/>
                    <a:pt x="412149" y="113039"/>
                    <a:pt x="371360" y="153827"/>
                  </a:cubicBezTo>
                  <a:cubicBezTo>
                    <a:pt x="330572" y="194642"/>
                    <a:pt x="275236" y="217539"/>
                    <a:pt x="217533" y="217539"/>
                  </a:cubicBezTo>
                  <a:cubicBezTo>
                    <a:pt x="159858" y="217539"/>
                    <a:pt x="104514" y="194642"/>
                    <a:pt x="63717" y="153827"/>
                  </a:cubicBezTo>
                  <a:close/>
                  <a:moveTo>
                    <a:pt x="63717" y="281277"/>
                  </a:moveTo>
                  <a:cubicBezTo>
                    <a:pt x="22921" y="322066"/>
                    <a:pt x="0" y="377402"/>
                    <a:pt x="0" y="435077"/>
                  </a:cubicBezTo>
                  <a:lnTo>
                    <a:pt x="217533" y="435077"/>
                  </a:lnTo>
                  <a:lnTo>
                    <a:pt x="435072" y="435077"/>
                  </a:lnTo>
                  <a:cubicBezTo>
                    <a:pt x="435072" y="377402"/>
                    <a:pt x="412149" y="322066"/>
                    <a:pt x="371360" y="281277"/>
                  </a:cubicBezTo>
                  <a:cubicBezTo>
                    <a:pt x="330572" y="240462"/>
                    <a:pt x="275236" y="217539"/>
                    <a:pt x="217533" y="217539"/>
                  </a:cubicBezTo>
                  <a:cubicBezTo>
                    <a:pt x="159858" y="217539"/>
                    <a:pt x="104514" y="240462"/>
                    <a:pt x="63717" y="281277"/>
                  </a:cubicBezTo>
                  <a:close/>
                </a:path>
              </a:pathLst>
            </a:custGeom>
            <a:grpFill/>
            <a:ln w="27192" cap="flat">
              <a:noFill/>
              <a:prstDash val="solid"/>
              <a:miter/>
            </a:ln>
          </p:spPr>
          <p:txBody>
            <a:bodyPr rtlCol="0" anchor="ctr"/>
            <a:lstStyle/>
            <a:p>
              <a:endParaRPr lang="uk-UA"/>
            </a:p>
          </p:txBody>
        </p:sp>
        <p:sp>
          <p:nvSpPr>
            <p:cNvPr id="850" name="Freeform: Shape 849">
              <a:extLst>
                <a:ext uri="{FF2B5EF4-FFF2-40B4-BE49-F238E27FC236}">
                  <a16:creationId xmlns:a16="http://schemas.microsoft.com/office/drawing/2014/main" id="{DECA80C7-8482-0798-75C1-B541EA4BD1FC}"/>
                </a:ext>
              </a:extLst>
            </p:cNvPr>
            <p:cNvSpPr/>
            <p:nvPr/>
          </p:nvSpPr>
          <p:spPr>
            <a:xfrm>
              <a:off x="170592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51" name="Freeform: Shape 850">
              <a:extLst>
                <a:ext uri="{FF2B5EF4-FFF2-40B4-BE49-F238E27FC236}">
                  <a16:creationId xmlns:a16="http://schemas.microsoft.com/office/drawing/2014/main" id="{685195F4-55B6-051B-2038-58E4346FC2A4}"/>
                </a:ext>
              </a:extLst>
            </p:cNvPr>
            <p:cNvSpPr/>
            <p:nvPr/>
          </p:nvSpPr>
          <p:spPr>
            <a:xfrm>
              <a:off x="2576106"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852" name="Freeform: Shape 851">
              <a:extLst>
                <a:ext uri="{FF2B5EF4-FFF2-40B4-BE49-F238E27FC236}">
                  <a16:creationId xmlns:a16="http://schemas.microsoft.com/office/drawing/2014/main" id="{81178811-395A-A1E9-0B97-04B6CA6DDA00}"/>
                </a:ext>
              </a:extLst>
            </p:cNvPr>
            <p:cNvSpPr/>
            <p:nvPr/>
          </p:nvSpPr>
          <p:spPr>
            <a:xfrm>
              <a:off x="4316416"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53" name="Freeform: Shape 852">
              <a:extLst>
                <a:ext uri="{FF2B5EF4-FFF2-40B4-BE49-F238E27FC236}">
                  <a16:creationId xmlns:a16="http://schemas.microsoft.com/office/drawing/2014/main" id="{D257D56F-37FE-D20E-2589-19A4C9CE4620}"/>
                </a:ext>
              </a:extLst>
            </p:cNvPr>
            <p:cNvSpPr/>
            <p:nvPr/>
          </p:nvSpPr>
          <p:spPr>
            <a:xfrm>
              <a:off x="3446261"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3" y="113039"/>
                    <a:pt x="0" y="57702"/>
                    <a:pt x="0" y="0"/>
                  </a:cubicBezTo>
                  <a:lnTo>
                    <a:pt x="217539" y="0"/>
                  </a:lnTo>
                  <a:lnTo>
                    <a:pt x="435077" y="0"/>
                  </a:lnTo>
                  <a:cubicBezTo>
                    <a:pt x="435077" y="57702"/>
                    <a:pt x="412154" y="113039"/>
                    <a:pt x="371366" y="153827"/>
                  </a:cubicBezTo>
                  <a:cubicBezTo>
                    <a:pt x="330577" y="194642"/>
                    <a:pt x="275241" y="217539"/>
                    <a:pt x="217539" y="217539"/>
                  </a:cubicBezTo>
                  <a:cubicBezTo>
                    <a:pt x="159837" y="217539"/>
                    <a:pt x="104500" y="194642"/>
                    <a:pt x="63712" y="153827"/>
                  </a:cubicBezTo>
                  <a:close/>
                  <a:moveTo>
                    <a:pt x="63712" y="281277"/>
                  </a:moveTo>
                  <a:cubicBezTo>
                    <a:pt x="22923" y="322066"/>
                    <a:pt x="0" y="377402"/>
                    <a:pt x="0" y="435077"/>
                  </a:cubicBezTo>
                  <a:lnTo>
                    <a:pt x="217539" y="435077"/>
                  </a:lnTo>
                  <a:lnTo>
                    <a:pt x="435077" y="435077"/>
                  </a:lnTo>
                  <a:cubicBezTo>
                    <a:pt x="435077" y="377402"/>
                    <a:pt x="412154" y="322066"/>
                    <a:pt x="371366" y="281277"/>
                  </a:cubicBezTo>
                  <a:cubicBezTo>
                    <a:pt x="330577" y="240462"/>
                    <a:pt x="275241" y="217539"/>
                    <a:pt x="217539" y="217539"/>
                  </a:cubicBezTo>
                  <a:cubicBezTo>
                    <a:pt x="159837" y="217539"/>
                    <a:pt x="104500" y="240462"/>
                    <a:pt x="63712" y="281277"/>
                  </a:cubicBezTo>
                  <a:close/>
                </a:path>
              </a:pathLst>
            </a:custGeom>
            <a:grpFill/>
            <a:ln w="27192" cap="flat">
              <a:noFill/>
              <a:prstDash val="solid"/>
              <a:miter/>
            </a:ln>
          </p:spPr>
          <p:txBody>
            <a:bodyPr rtlCol="0" anchor="ctr"/>
            <a:lstStyle/>
            <a:p>
              <a:endParaRPr lang="uk-UA"/>
            </a:p>
          </p:txBody>
        </p:sp>
        <p:sp>
          <p:nvSpPr>
            <p:cNvPr id="854" name="Freeform: Shape 853">
              <a:extLst>
                <a:ext uri="{FF2B5EF4-FFF2-40B4-BE49-F238E27FC236}">
                  <a16:creationId xmlns:a16="http://schemas.microsoft.com/office/drawing/2014/main" id="{B3080F7E-AC76-0A76-C468-051D51147DAA}"/>
                </a:ext>
              </a:extLst>
            </p:cNvPr>
            <p:cNvSpPr/>
            <p:nvPr/>
          </p:nvSpPr>
          <p:spPr>
            <a:xfrm>
              <a:off x="5186597" y="1154061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55" name="Freeform: Shape 854">
              <a:extLst>
                <a:ext uri="{FF2B5EF4-FFF2-40B4-BE49-F238E27FC236}">
                  <a16:creationId xmlns:a16="http://schemas.microsoft.com/office/drawing/2014/main" id="{B7DBEEFA-0ECA-AEB7-D384-40B389182C64}"/>
                </a:ext>
              </a:extLst>
            </p:cNvPr>
            <p:cNvSpPr/>
            <p:nvPr/>
          </p:nvSpPr>
          <p:spPr>
            <a:xfrm>
              <a:off x="6056752"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856" name="Freeform: Shape 855">
              <a:extLst>
                <a:ext uri="{FF2B5EF4-FFF2-40B4-BE49-F238E27FC236}">
                  <a16:creationId xmlns:a16="http://schemas.microsoft.com/office/drawing/2014/main" id="{41609813-4840-C755-8159-0A81D5D87637}"/>
                </a:ext>
              </a:extLst>
            </p:cNvPr>
            <p:cNvSpPr/>
            <p:nvPr/>
          </p:nvSpPr>
          <p:spPr>
            <a:xfrm>
              <a:off x="7797062"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57" name="Freeform: Shape 856">
              <a:extLst>
                <a:ext uri="{FF2B5EF4-FFF2-40B4-BE49-F238E27FC236}">
                  <a16:creationId xmlns:a16="http://schemas.microsoft.com/office/drawing/2014/main" id="{64152FFD-CBD4-6542-16D5-69DB9D19AFB9}"/>
                </a:ext>
              </a:extLst>
            </p:cNvPr>
            <p:cNvSpPr/>
            <p:nvPr/>
          </p:nvSpPr>
          <p:spPr>
            <a:xfrm>
              <a:off x="6926907"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858" name="Freeform: Shape 857">
              <a:extLst>
                <a:ext uri="{FF2B5EF4-FFF2-40B4-BE49-F238E27FC236}">
                  <a16:creationId xmlns:a16="http://schemas.microsoft.com/office/drawing/2014/main" id="{A4BD122E-91D7-64AB-04DE-696B083D378F}"/>
                </a:ext>
              </a:extLst>
            </p:cNvPr>
            <p:cNvSpPr/>
            <p:nvPr/>
          </p:nvSpPr>
          <p:spPr>
            <a:xfrm>
              <a:off x="8667217"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59" name="Freeform: Shape 858">
              <a:extLst>
                <a:ext uri="{FF2B5EF4-FFF2-40B4-BE49-F238E27FC236}">
                  <a16:creationId xmlns:a16="http://schemas.microsoft.com/office/drawing/2014/main" id="{168AC66E-8D5D-7C44-1867-894AB65F3E70}"/>
                </a:ext>
              </a:extLst>
            </p:cNvPr>
            <p:cNvSpPr/>
            <p:nvPr/>
          </p:nvSpPr>
          <p:spPr>
            <a:xfrm>
              <a:off x="953739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1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1" y="217539"/>
                  </a:lnTo>
                  <a:lnTo>
                    <a:pt x="0" y="435050"/>
                  </a:lnTo>
                  <a:close/>
                </a:path>
              </a:pathLst>
            </a:custGeom>
            <a:grpFill/>
            <a:ln w="27192" cap="flat">
              <a:noFill/>
              <a:prstDash val="solid"/>
              <a:miter/>
            </a:ln>
          </p:spPr>
          <p:txBody>
            <a:bodyPr rtlCol="0" anchor="ctr"/>
            <a:lstStyle/>
            <a:p>
              <a:endParaRPr lang="uk-UA"/>
            </a:p>
          </p:txBody>
        </p:sp>
        <p:sp>
          <p:nvSpPr>
            <p:cNvPr id="860" name="Freeform: Shape 859">
              <a:extLst>
                <a:ext uri="{FF2B5EF4-FFF2-40B4-BE49-F238E27FC236}">
                  <a16:creationId xmlns:a16="http://schemas.microsoft.com/office/drawing/2014/main" id="{D15C0B0B-D1D5-3B27-495B-FBF3993564A7}"/>
                </a:ext>
              </a:extLst>
            </p:cNvPr>
            <p:cNvSpPr/>
            <p:nvPr/>
          </p:nvSpPr>
          <p:spPr>
            <a:xfrm>
              <a:off x="1127770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861" name="Freeform: Shape 860">
              <a:extLst>
                <a:ext uri="{FF2B5EF4-FFF2-40B4-BE49-F238E27FC236}">
                  <a16:creationId xmlns:a16="http://schemas.microsoft.com/office/drawing/2014/main" id="{F733F7C0-DE4A-9EC1-4B1E-AF0AE7537563}"/>
                </a:ext>
              </a:extLst>
            </p:cNvPr>
            <p:cNvSpPr/>
            <p:nvPr/>
          </p:nvSpPr>
          <p:spPr>
            <a:xfrm>
              <a:off x="10407526" y="1154061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4" y="113039"/>
                    <a:pt x="0" y="57702"/>
                    <a:pt x="0" y="0"/>
                  </a:cubicBezTo>
                  <a:lnTo>
                    <a:pt x="217539" y="0"/>
                  </a:lnTo>
                  <a:lnTo>
                    <a:pt x="435077" y="0"/>
                  </a:lnTo>
                  <a:cubicBezTo>
                    <a:pt x="435077" y="57702"/>
                    <a:pt x="412182" y="113039"/>
                    <a:pt x="371366" y="153827"/>
                  </a:cubicBezTo>
                  <a:cubicBezTo>
                    <a:pt x="330578" y="194642"/>
                    <a:pt x="275241" y="217539"/>
                    <a:pt x="217539" y="217539"/>
                  </a:cubicBezTo>
                  <a:cubicBezTo>
                    <a:pt x="159864" y="217539"/>
                    <a:pt x="104527" y="194642"/>
                    <a:pt x="63739" y="153827"/>
                  </a:cubicBezTo>
                  <a:close/>
                  <a:moveTo>
                    <a:pt x="63739" y="281277"/>
                  </a:moveTo>
                  <a:cubicBezTo>
                    <a:pt x="22924" y="322066"/>
                    <a:pt x="0" y="377402"/>
                    <a:pt x="0" y="435077"/>
                  </a:cubicBezTo>
                  <a:lnTo>
                    <a:pt x="217539" y="435077"/>
                  </a:lnTo>
                  <a:lnTo>
                    <a:pt x="435077" y="435077"/>
                  </a:lnTo>
                  <a:cubicBezTo>
                    <a:pt x="435077" y="377402"/>
                    <a:pt x="412182" y="322066"/>
                    <a:pt x="371366" y="281277"/>
                  </a:cubicBezTo>
                  <a:cubicBezTo>
                    <a:pt x="330578" y="240462"/>
                    <a:pt x="275241"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862" name="Freeform: Shape 861">
              <a:extLst>
                <a:ext uri="{FF2B5EF4-FFF2-40B4-BE49-F238E27FC236}">
                  <a16:creationId xmlns:a16="http://schemas.microsoft.com/office/drawing/2014/main" id="{79A26B1F-147D-9BF5-D62F-F43BF4425214}"/>
                </a:ext>
              </a:extLst>
            </p:cNvPr>
            <p:cNvSpPr/>
            <p:nvPr/>
          </p:nvSpPr>
          <p:spPr>
            <a:xfrm>
              <a:off x="1214786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63" name="Freeform: Shape 862">
              <a:extLst>
                <a:ext uri="{FF2B5EF4-FFF2-40B4-BE49-F238E27FC236}">
                  <a16:creationId xmlns:a16="http://schemas.microsoft.com/office/drawing/2014/main" id="{EAA98FCB-9773-61BE-64DB-698EDF6C69E0}"/>
                </a:ext>
              </a:extLst>
            </p:cNvPr>
            <p:cNvSpPr/>
            <p:nvPr/>
          </p:nvSpPr>
          <p:spPr>
            <a:xfrm>
              <a:off x="13018045"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864" name="Freeform: Shape 863">
              <a:extLst>
                <a:ext uri="{FF2B5EF4-FFF2-40B4-BE49-F238E27FC236}">
                  <a16:creationId xmlns:a16="http://schemas.microsoft.com/office/drawing/2014/main" id="{C5181320-DBE8-E638-3EC7-C2999105FCB1}"/>
                </a:ext>
              </a:extLst>
            </p:cNvPr>
            <p:cNvSpPr/>
            <p:nvPr/>
          </p:nvSpPr>
          <p:spPr>
            <a:xfrm>
              <a:off x="14758355" y="11540612"/>
              <a:ext cx="435103" cy="435077"/>
            </a:xfrm>
            <a:custGeom>
              <a:avLst/>
              <a:gdLst>
                <a:gd name="connsiteX0" fmla="*/ 435104 w 435103"/>
                <a:gd name="connsiteY0" fmla="*/ 435077 h 435077"/>
                <a:gd name="connsiteX1" fmla="*/ 435104 w 435103"/>
                <a:gd name="connsiteY1" fmla="*/ 217566 h 435077"/>
                <a:gd name="connsiteX2" fmla="*/ 435104 w 435103"/>
                <a:gd name="connsiteY2" fmla="*/ 27 h 435077"/>
                <a:gd name="connsiteX3" fmla="*/ 217565 w 435103"/>
                <a:gd name="connsiteY3" fmla="*/ 27 h 435077"/>
                <a:gd name="connsiteX4" fmla="*/ 435104 w 435103"/>
                <a:gd name="connsiteY4" fmla="*/ 217566 h 435077"/>
                <a:gd name="connsiteX5" fmla="*/ 217565 w 435103"/>
                <a:gd name="connsiteY5" fmla="*/ 435077 h 435077"/>
                <a:gd name="connsiteX6" fmla="*/ 435104 w 435103"/>
                <a:gd name="connsiteY6" fmla="*/ 435077 h 435077"/>
                <a:gd name="connsiteX7" fmla="*/ 0 w 435103"/>
                <a:gd name="connsiteY7" fmla="*/ 217539 h 435077"/>
                <a:gd name="connsiteX8" fmla="*/ 0 w 435103"/>
                <a:gd name="connsiteY8" fmla="*/ 0 h 435077"/>
                <a:gd name="connsiteX9" fmla="*/ 217539 w 435103"/>
                <a:gd name="connsiteY9" fmla="*/ 217539 h 435077"/>
                <a:gd name="connsiteX10" fmla="*/ 0 w 435103"/>
                <a:gd name="connsiteY10" fmla="*/ 217539 h 435077"/>
                <a:gd name="connsiteX11" fmla="*/ 27 w 435103"/>
                <a:gd name="connsiteY11" fmla="*/ 435077 h 435077"/>
                <a:gd name="connsiteX12" fmla="*/ 27 w 435103"/>
                <a:gd name="connsiteY12" fmla="*/ 217566 h 435077"/>
                <a:gd name="connsiteX13" fmla="*/ 217539 w 435103"/>
                <a:gd name="connsiteY13" fmla="*/ 217566 h 435077"/>
                <a:gd name="connsiteX14" fmla="*/ 27 w 435103"/>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103" h="435077">
                  <a:moveTo>
                    <a:pt x="435104" y="435077"/>
                  </a:moveTo>
                  <a:lnTo>
                    <a:pt x="435104" y="217566"/>
                  </a:lnTo>
                  <a:lnTo>
                    <a:pt x="435104" y="27"/>
                  </a:lnTo>
                  <a:lnTo>
                    <a:pt x="217565" y="27"/>
                  </a:lnTo>
                  <a:lnTo>
                    <a:pt x="435104" y="217566"/>
                  </a:lnTo>
                  <a:lnTo>
                    <a:pt x="217565" y="435077"/>
                  </a:lnTo>
                  <a:lnTo>
                    <a:pt x="435104" y="435077"/>
                  </a:lnTo>
                  <a:close/>
                  <a:moveTo>
                    <a:pt x="0" y="217539"/>
                  </a:moveTo>
                  <a:lnTo>
                    <a:pt x="0" y="0"/>
                  </a:lnTo>
                  <a:lnTo>
                    <a:pt x="217539" y="217539"/>
                  </a:lnTo>
                  <a:lnTo>
                    <a:pt x="0" y="217539"/>
                  </a:lnTo>
                  <a:close/>
                  <a:moveTo>
                    <a:pt x="27" y="435077"/>
                  </a:moveTo>
                  <a:lnTo>
                    <a:pt x="27" y="217566"/>
                  </a:lnTo>
                  <a:lnTo>
                    <a:pt x="217539" y="217566"/>
                  </a:lnTo>
                  <a:lnTo>
                    <a:pt x="27" y="435077"/>
                  </a:lnTo>
                  <a:close/>
                </a:path>
              </a:pathLst>
            </a:custGeom>
            <a:grpFill/>
            <a:ln w="27192" cap="flat">
              <a:noFill/>
              <a:prstDash val="solid"/>
              <a:miter/>
            </a:ln>
          </p:spPr>
          <p:txBody>
            <a:bodyPr rtlCol="0" anchor="ctr"/>
            <a:lstStyle/>
            <a:p>
              <a:endParaRPr lang="uk-UA"/>
            </a:p>
          </p:txBody>
        </p:sp>
        <p:sp>
          <p:nvSpPr>
            <p:cNvPr id="865" name="Freeform: Shape 864">
              <a:extLst>
                <a:ext uri="{FF2B5EF4-FFF2-40B4-BE49-F238E27FC236}">
                  <a16:creationId xmlns:a16="http://schemas.microsoft.com/office/drawing/2014/main" id="{03E88FDA-10DC-F597-1F16-1BB335D31A36}"/>
                </a:ext>
              </a:extLst>
            </p:cNvPr>
            <p:cNvSpPr/>
            <p:nvPr/>
          </p:nvSpPr>
          <p:spPr>
            <a:xfrm>
              <a:off x="1388820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2" y="281277"/>
                  </a:cubicBezTo>
                  <a:close/>
                </a:path>
              </a:pathLst>
            </a:custGeom>
            <a:grpFill/>
            <a:ln w="27192" cap="flat">
              <a:noFill/>
              <a:prstDash val="solid"/>
              <a:miter/>
            </a:ln>
          </p:spPr>
          <p:txBody>
            <a:bodyPr rtlCol="0" anchor="ctr"/>
            <a:lstStyle/>
            <a:p>
              <a:endParaRPr lang="uk-UA"/>
            </a:p>
          </p:txBody>
        </p:sp>
        <p:sp>
          <p:nvSpPr>
            <p:cNvPr id="866" name="Freeform: Shape 865">
              <a:extLst>
                <a:ext uri="{FF2B5EF4-FFF2-40B4-BE49-F238E27FC236}">
                  <a16:creationId xmlns:a16="http://schemas.microsoft.com/office/drawing/2014/main" id="{CEE12E79-22B3-904B-55EC-AA4128182F22}"/>
                </a:ext>
              </a:extLst>
            </p:cNvPr>
            <p:cNvSpPr/>
            <p:nvPr/>
          </p:nvSpPr>
          <p:spPr>
            <a:xfrm>
              <a:off x="1562853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67" name="Freeform: Shape 866">
              <a:extLst>
                <a:ext uri="{FF2B5EF4-FFF2-40B4-BE49-F238E27FC236}">
                  <a16:creationId xmlns:a16="http://schemas.microsoft.com/office/drawing/2014/main" id="{3E5565CA-8A4C-641A-EE58-C66A3EAF18A3}"/>
                </a:ext>
              </a:extLst>
            </p:cNvPr>
            <p:cNvSpPr/>
            <p:nvPr/>
          </p:nvSpPr>
          <p:spPr>
            <a:xfrm>
              <a:off x="16498719" y="11540640"/>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868" name="Freeform: Shape 867">
              <a:extLst>
                <a:ext uri="{FF2B5EF4-FFF2-40B4-BE49-F238E27FC236}">
                  <a16:creationId xmlns:a16="http://schemas.microsoft.com/office/drawing/2014/main" id="{343F0508-0CC9-5A1B-AC97-2D261884A003}"/>
                </a:ext>
              </a:extLst>
            </p:cNvPr>
            <p:cNvSpPr/>
            <p:nvPr/>
          </p:nvSpPr>
          <p:spPr>
            <a:xfrm>
              <a:off x="18239029"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39 w 435077"/>
                <a:gd name="connsiteY3" fmla="*/ 27 h 435077"/>
                <a:gd name="connsiteX4" fmla="*/ 435077 w 435077"/>
                <a:gd name="connsiteY4" fmla="*/ 217566 h 435077"/>
                <a:gd name="connsiteX5" fmla="*/ 217539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0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0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39" y="27"/>
                  </a:lnTo>
                  <a:lnTo>
                    <a:pt x="435077" y="217566"/>
                  </a:lnTo>
                  <a:lnTo>
                    <a:pt x="217539" y="435077"/>
                  </a:lnTo>
                  <a:lnTo>
                    <a:pt x="435077" y="435077"/>
                  </a:lnTo>
                  <a:close/>
                  <a:moveTo>
                    <a:pt x="0" y="217539"/>
                  </a:moveTo>
                  <a:lnTo>
                    <a:pt x="0" y="0"/>
                  </a:lnTo>
                  <a:lnTo>
                    <a:pt x="217510" y="217539"/>
                  </a:lnTo>
                  <a:lnTo>
                    <a:pt x="0" y="217539"/>
                  </a:lnTo>
                  <a:close/>
                  <a:moveTo>
                    <a:pt x="0" y="435077"/>
                  </a:moveTo>
                  <a:lnTo>
                    <a:pt x="0" y="217566"/>
                  </a:lnTo>
                  <a:lnTo>
                    <a:pt x="217510" y="217566"/>
                  </a:lnTo>
                  <a:lnTo>
                    <a:pt x="0" y="435077"/>
                  </a:lnTo>
                  <a:close/>
                </a:path>
              </a:pathLst>
            </a:custGeom>
            <a:grpFill/>
            <a:ln w="27192" cap="flat">
              <a:noFill/>
              <a:prstDash val="solid"/>
              <a:miter/>
            </a:ln>
          </p:spPr>
          <p:txBody>
            <a:bodyPr rtlCol="0" anchor="ctr"/>
            <a:lstStyle/>
            <a:p>
              <a:endParaRPr lang="uk-UA"/>
            </a:p>
          </p:txBody>
        </p:sp>
        <p:sp>
          <p:nvSpPr>
            <p:cNvPr id="869" name="Freeform: Shape 868">
              <a:extLst>
                <a:ext uri="{FF2B5EF4-FFF2-40B4-BE49-F238E27FC236}">
                  <a16:creationId xmlns:a16="http://schemas.microsoft.com/office/drawing/2014/main" id="{277E04C8-E1F7-47C8-FB1D-16F8961D191B}"/>
                </a:ext>
              </a:extLst>
            </p:cNvPr>
            <p:cNvSpPr/>
            <p:nvPr/>
          </p:nvSpPr>
          <p:spPr>
            <a:xfrm>
              <a:off x="17368874" y="1154061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39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39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895" y="113039"/>
                    <a:pt x="0" y="57702"/>
                    <a:pt x="0" y="0"/>
                  </a:cubicBezTo>
                  <a:lnTo>
                    <a:pt x="217539" y="0"/>
                  </a:lnTo>
                  <a:lnTo>
                    <a:pt x="435077" y="0"/>
                  </a:lnTo>
                  <a:cubicBezTo>
                    <a:pt x="435077" y="57702"/>
                    <a:pt x="412154" y="113039"/>
                    <a:pt x="371339" y="153827"/>
                  </a:cubicBezTo>
                  <a:cubicBezTo>
                    <a:pt x="330550" y="194642"/>
                    <a:pt x="275213" y="217539"/>
                    <a:pt x="217539" y="217539"/>
                  </a:cubicBezTo>
                  <a:cubicBezTo>
                    <a:pt x="159836" y="217539"/>
                    <a:pt x="104499" y="194642"/>
                    <a:pt x="63710" y="153827"/>
                  </a:cubicBezTo>
                  <a:close/>
                  <a:moveTo>
                    <a:pt x="63710" y="281277"/>
                  </a:moveTo>
                  <a:cubicBezTo>
                    <a:pt x="22895" y="322066"/>
                    <a:pt x="0" y="377402"/>
                    <a:pt x="0" y="435077"/>
                  </a:cubicBezTo>
                  <a:lnTo>
                    <a:pt x="217539" y="435077"/>
                  </a:lnTo>
                  <a:lnTo>
                    <a:pt x="435077" y="435077"/>
                  </a:lnTo>
                  <a:cubicBezTo>
                    <a:pt x="435077" y="377402"/>
                    <a:pt x="412154" y="322066"/>
                    <a:pt x="371339" y="281277"/>
                  </a:cubicBezTo>
                  <a:cubicBezTo>
                    <a:pt x="330550" y="240462"/>
                    <a:pt x="275213"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870" name="Freeform: Shape 869">
              <a:extLst>
                <a:ext uri="{FF2B5EF4-FFF2-40B4-BE49-F238E27FC236}">
                  <a16:creationId xmlns:a16="http://schemas.microsoft.com/office/drawing/2014/main" id="{A26681AA-DBE8-3502-D4D5-DD2DCCC6EF27}"/>
                </a:ext>
              </a:extLst>
            </p:cNvPr>
            <p:cNvSpPr/>
            <p:nvPr/>
          </p:nvSpPr>
          <p:spPr>
            <a:xfrm>
              <a:off x="19109184"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71" name="Freeform: Shape 870">
              <a:extLst>
                <a:ext uri="{FF2B5EF4-FFF2-40B4-BE49-F238E27FC236}">
                  <a16:creationId xmlns:a16="http://schemas.microsoft.com/office/drawing/2014/main" id="{A8AB8852-F172-81E0-18FD-24898922F54C}"/>
                </a:ext>
              </a:extLst>
            </p:cNvPr>
            <p:cNvSpPr/>
            <p:nvPr/>
          </p:nvSpPr>
          <p:spPr>
            <a:xfrm>
              <a:off x="19979365" y="11540612"/>
              <a:ext cx="435077" cy="435077"/>
            </a:xfrm>
            <a:custGeom>
              <a:avLst/>
              <a:gdLst>
                <a:gd name="connsiteX0" fmla="*/ 435077 w 435077"/>
                <a:gd name="connsiteY0" fmla="*/ 435077 h 435077"/>
                <a:gd name="connsiteX1" fmla="*/ 435077 w 435077"/>
                <a:gd name="connsiteY1" fmla="*/ 0 h 435077"/>
                <a:gd name="connsiteX2" fmla="*/ 217539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12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39" y="217566"/>
                  </a:lnTo>
                  <a:lnTo>
                    <a:pt x="435077" y="435077"/>
                  </a:lnTo>
                  <a:close/>
                  <a:moveTo>
                    <a:pt x="0" y="435077"/>
                  </a:moveTo>
                  <a:lnTo>
                    <a:pt x="0" y="0"/>
                  </a:lnTo>
                  <a:lnTo>
                    <a:pt x="217512" y="217566"/>
                  </a:lnTo>
                  <a:lnTo>
                    <a:pt x="0" y="435077"/>
                  </a:lnTo>
                  <a:close/>
                </a:path>
              </a:pathLst>
            </a:custGeom>
            <a:grpFill/>
            <a:ln w="27192" cap="flat">
              <a:noFill/>
              <a:prstDash val="solid"/>
              <a:miter/>
            </a:ln>
          </p:spPr>
          <p:txBody>
            <a:bodyPr rtlCol="0" anchor="ctr"/>
            <a:lstStyle/>
            <a:p>
              <a:endParaRPr lang="uk-UA"/>
            </a:p>
          </p:txBody>
        </p:sp>
        <p:sp>
          <p:nvSpPr>
            <p:cNvPr id="872" name="Freeform: Shape 871">
              <a:extLst>
                <a:ext uri="{FF2B5EF4-FFF2-40B4-BE49-F238E27FC236}">
                  <a16:creationId xmlns:a16="http://schemas.microsoft.com/office/drawing/2014/main" id="{27F3C37E-6D5B-8AFE-B231-6CC490CF5506}"/>
                </a:ext>
              </a:extLst>
            </p:cNvPr>
            <p:cNvSpPr/>
            <p:nvPr/>
          </p:nvSpPr>
          <p:spPr>
            <a:xfrm>
              <a:off x="21719675" y="1154061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873" name="Freeform: Shape 872">
              <a:extLst>
                <a:ext uri="{FF2B5EF4-FFF2-40B4-BE49-F238E27FC236}">
                  <a16:creationId xmlns:a16="http://schemas.microsoft.com/office/drawing/2014/main" id="{F3462D6A-C8E6-EA95-884C-19E0A3E4CA0F}"/>
                </a:ext>
              </a:extLst>
            </p:cNvPr>
            <p:cNvSpPr/>
            <p:nvPr/>
          </p:nvSpPr>
          <p:spPr>
            <a:xfrm>
              <a:off x="20849520"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874" name="Freeform: Shape 873">
              <a:extLst>
                <a:ext uri="{FF2B5EF4-FFF2-40B4-BE49-F238E27FC236}">
                  <a16:creationId xmlns:a16="http://schemas.microsoft.com/office/drawing/2014/main" id="{CBF52EBE-E692-1135-E68F-CC921828ABB7}"/>
                </a:ext>
              </a:extLst>
            </p:cNvPr>
            <p:cNvSpPr/>
            <p:nvPr/>
          </p:nvSpPr>
          <p:spPr>
            <a:xfrm>
              <a:off x="22589856" y="1154061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875" name="Freeform: Shape 874">
              <a:extLst>
                <a:ext uri="{FF2B5EF4-FFF2-40B4-BE49-F238E27FC236}">
                  <a16:creationId xmlns:a16="http://schemas.microsoft.com/office/drawing/2014/main" id="{376B18C8-378B-A4AF-3535-8F6B557F9A28}"/>
                </a:ext>
              </a:extLst>
            </p:cNvPr>
            <p:cNvSpPr/>
            <p:nvPr/>
          </p:nvSpPr>
          <p:spPr>
            <a:xfrm>
              <a:off x="23460011" y="11540612"/>
              <a:ext cx="435077" cy="435077"/>
            </a:xfrm>
            <a:custGeom>
              <a:avLst/>
              <a:gdLst>
                <a:gd name="connsiteX0" fmla="*/ 435077 w 435077"/>
                <a:gd name="connsiteY0" fmla="*/ 435077 h 435077"/>
                <a:gd name="connsiteX1" fmla="*/ 435077 w 435077"/>
                <a:gd name="connsiteY1" fmla="*/ 0 h 435077"/>
                <a:gd name="connsiteX2" fmla="*/ 217567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7"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876" name="Freeform: Shape 875">
              <a:extLst>
                <a:ext uri="{FF2B5EF4-FFF2-40B4-BE49-F238E27FC236}">
                  <a16:creationId xmlns:a16="http://schemas.microsoft.com/office/drawing/2014/main" id="{F09783C2-B880-EC6B-B37C-0F7C52FEAFF2}"/>
                </a:ext>
              </a:extLst>
            </p:cNvPr>
            <p:cNvSpPr/>
            <p:nvPr/>
          </p:nvSpPr>
          <p:spPr>
            <a:xfrm>
              <a:off x="24330194" y="1154061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44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44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235" y="113039"/>
                    <a:pt x="371447" y="153827"/>
                  </a:cubicBezTo>
                  <a:cubicBezTo>
                    <a:pt x="330658" y="194642"/>
                    <a:pt x="275186"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235" y="322066"/>
                    <a:pt x="371447" y="281277"/>
                  </a:cubicBezTo>
                  <a:cubicBezTo>
                    <a:pt x="330658" y="240462"/>
                    <a:pt x="275186"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877" name="Freeform: Shape 876">
              <a:extLst>
                <a:ext uri="{FF2B5EF4-FFF2-40B4-BE49-F238E27FC236}">
                  <a16:creationId xmlns:a16="http://schemas.microsoft.com/office/drawing/2014/main" id="{AA003055-B0F0-4700-1D39-1453B010FABA}"/>
                </a:ext>
              </a:extLst>
            </p:cNvPr>
            <p:cNvSpPr/>
            <p:nvPr/>
          </p:nvSpPr>
          <p:spPr>
            <a:xfrm>
              <a:off x="835742"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878" name="Freeform: Shape 877">
              <a:extLst>
                <a:ext uri="{FF2B5EF4-FFF2-40B4-BE49-F238E27FC236}">
                  <a16:creationId xmlns:a16="http://schemas.microsoft.com/office/drawing/2014/main" id="{D3C8A159-22AD-DDE1-9F76-2E0E62609B76}"/>
                </a:ext>
              </a:extLst>
            </p:cNvPr>
            <p:cNvSpPr/>
            <p:nvPr/>
          </p:nvSpPr>
          <p:spPr>
            <a:xfrm>
              <a:off x="-34409" y="12410767"/>
              <a:ext cx="435074" cy="435104"/>
            </a:xfrm>
            <a:custGeom>
              <a:avLst/>
              <a:gdLst>
                <a:gd name="connsiteX0" fmla="*/ 0 w 435074"/>
                <a:gd name="connsiteY0" fmla="*/ 435077 h 435104"/>
                <a:gd name="connsiteX1" fmla="*/ 217536 w 435074"/>
                <a:gd name="connsiteY1" fmla="*/ 435077 h 435104"/>
                <a:gd name="connsiteX2" fmla="*/ 217536 w 435074"/>
                <a:gd name="connsiteY2" fmla="*/ 217566 h 435104"/>
                <a:gd name="connsiteX3" fmla="*/ 0 w 435074"/>
                <a:gd name="connsiteY3" fmla="*/ 435077 h 435104"/>
                <a:gd name="connsiteX4" fmla="*/ 217536 w 435074"/>
                <a:gd name="connsiteY4" fmla="*/ 0 h 435104"/>
                <a:gd name="connsiteX5" fmla="*/ 3 w 435074"/>
                <a:gd name="connsiteY5" fmla="*/ 0 h 435104"/>
                <a:gd name="connsiteX6" fmla="*/ 217536 w 435074"/>
                <a:gd name="connsiteY6" fmla="*/ 217539 h 435104"/>
                <a:gd name="connsiteX7" fmla="*/ 217536 w 435074"/>
                <a:gd name="connsiteY7" fmla="*/ 0 h 435104"/>
                <a:gd name="connsiteX8" fmla="*/ 435075 w 435074"/>
                <a:gd name="connsiteY8" fmla="*/ 435105 h 435104"/>
                <a:gd name="connsiteX9" fmla="*/ 217536 w 435074"/>
                <a:gd name="connsiteY9" fmla="*/ 435105 h 435104"/>
                <a:gd name="connsiteX10" fmla="*/ 435075 w 435074"/>
                <a:gd name="connsiteY10" fmla="*/ 217566 h 435104"/>
                <a:gd name="connsiteX11" fmla="*/ 435075 w 435074"/>
                <a:gd name="connsiteY11" fmla="*/ 435105 h 435104"/>
                <a:gd name="connsiteX12" fmla="*/ 435075 w 435074"/>
                <a:gd name="connsiteY12" fmla="*/ 27 h 435104"/>
                <a:gd name="connsiteX13" fmla="*/ 217536 w 435074"/>
                <a:gd name="connsiteY13" fmla="*/ 27 h 435104"/>
                <a:gd name="connsiteX14" fmla="*/ 435075 w 435074"/>
                <a:gd name="connsiteY14" fmla="*/ 217539 h 435104"/>
                <a:gd name="connsiteX15" fmla="*/ 435075 w 435074"/>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4" h="435104">
                  <a:moveTo>
                    <a:pt x="0" y="435077"/>
                  </a:moveTo>
                  <a:lnTo>
                    <a:pt x="217536" y="435077"/>
                  </a:lnTo>
                  <a:lnTo>
                    <a:pt x="217536" y="217566"/>
                  </a:lnTo>
                  <a:lnTo>
                    <a:pt x="0" y="435077"/>
                  </a:lnTo>
                  <a:close/>
                  <a:moveTo>
                    <a:pt x="217536" y="0"/>
                  </a:moveTo>
                  <a:lnTo>
                    <a:pt x="3" y="0"/>
                  </a:lnTo>
                  <a:lnTo>
                    <a:pt x="217536" y="217539"/>
                  </a:lnTo>
                  <a:lnTo>
                    <a:pt x="217536" y="0"/>
                  </a:lnTo>
                  <a:close/>
                  <a:moveTo>
                    <a:pt x="435075" y="435105"/>
                  </a:moveTo>
                  <a:lnTo>
                    <a:pt x="217536" y="435105"/>
                  </a:lnTo>
                  <a:lnTo>
                    <a:pt x="435075" y="217566"/>
                  </a:lnTo>
                  <a:lnTo>
                    <a:pt x="435075" y="435105"/>
                  </a:lnTo>
                  <a:close/>
                  <a:moveTo>
                    <a:pt x="435075" y="27"/>
                  </a:moveTo>
                  <a:lnTo>
                    <a:pt x="217536" y="27"/>
                  </a:lnTo>
                  <a:lnTo>
                    <a:pt x="435075" y="217539"/>
                  </a:lnTo>
                  <a:lnTo>
                    <a:pt x="435075" y="27"/>
                  </a:lnTo>
                  <a:close/>
                </a:path>
              </a:pathLst>
            </a:custGeom>
            <a:grpFill/>
            <a:ln w="27192" cap="flat">
              <a:noFill/>
              <a:prstDash val="solid"/>
              <a:miter/>
            </a:ln>
          </p:spPr>
          <p:txBody>
            <a:bodyPr rtlCol="0" anchor="ctr"/>
            <a:lstStyle/>
            <a:p>
              <a:endParaRPr lang="uk-UA"/>
            </a:p>
          </p:txBody>
        </p:sp>
        <p:sp>
          <p:nvSpPr>
            <p:cNvPr id="879" name="Freeform: Shape 878">
              <a:extLst>
                <a:ext uri="{FF2B5EF4-FFF2-40B4-BE49-F238E27FC236}">
                  <a16:creationId xmlns:a16="http://schemas.microsoft.com/office/drawing/2014/main" id="{8F3739C8-2357-07DF-C04B-EB3F73DA7FB7}"/>
                </a:ext>
              </a:extLst>
            </p:cNvPr>
            <p:cNvSpPr/>
            <p:nvPr/>
          </p:nvSpPr>
          <p:spPr>
            <a:xfrm>
              <a:off x="1705924"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1 w 435077"/>
                <a:gd name="connsiteY7" fmla="*/ 281277 h 435077"/>
                <a:gd name="connsiteX8" fmla="*/ 217375 w 435077"/>
                <a:gd name="connsiteY8" fmla="*/ 217539 h 435077"/>
                <a:gd name="connsiteX9" fmla="*/ 0 w 435077"/>
                <a:gd name="connsiteY9" fmla="*/ 217539 h 435077"/>
                <a:gd name="connsiteX10" fmla="*/ 63711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4" y="104527"/>
                    <a:pt x="435077" y="159864"/>
                    <a:pt x="435077" y="217539"/>
                  </a:cubicBezTo>
                  <a:lnTo>
                    <a:pt x="217702" y="217539"/>
                  </a:lnTo>
                  <a:cubicBezTo>
                    <a:pt x="275349" y="217593"/>
                    <a:pt x="330604" y="240516"/>
                    <a:pt x="371366" y="281277"/>
                  </a:cubicBezTo>
                  <a:cubicBezTo>
                    <a:pt x="412154" y="322066"/>
                    <a:pt x="435077" y="377402"/>
                    <a:pt x="435077" y="435077"/>
                  </a:cubicBezTo>
                  <a:lnTo>
                    <a:pt x="217539" y="435077"/>
                  </a:lnTo>
                  <a:lnTo>
                    <a:pt x="0" y="435077"/>
                  </a:lnTo>
                  <a:cubicBezTo>
                    <a:pt x="0" y="377402"/>
                    <a:pt x="22923" y="322066"/>
                    <a:pt x="63711" y="281277"/>
                  </a:cubicBezTo>
                  <a:cubicBezTo>
                    <a:pt x="104473" y="240516"/>
                    <a:pt x="159728" y="217593"/>
                    <a:pt x="217375" y="217539"/>
                  </a:cubicBezTo>
                  <a:lnTo>
                    <a:pt x="0" y="217539"/>
                  </a:lnTo>
                  <a:cubicBezTo>
                    <a:pt x="0" y="159864"/>
                    <a:pt x="22923" y="104527"/>
                    <a:pt x="63711" y="63739"/>
                  </a:cubicBezTo>
                  <a:cubicBezTo>
                    <a:pt x="104500" y="22923"/>
                    <a:pt x="159836" y="0"/>
                    <a:pt x="217539" y="0"/>
                  </a:cubicBezTo>
                  <a:cubicBezTo>
                    <a:pt x="275213" y="0"/>
                    <a:pt x="330550" y="22923"/>
                    <a:pt x="371366" y="63739"/>
                  </a:cubicBezTo>
                  <a:close/>
                </a:path>
              </a:pathLst>
            </a:custGeom>
            <a:grpFill/>
            <a:ln w="27192" cap="flat">
              <a:noFill/>
              <a:prstDash val="solid"/>
              <a:miter/>
            </a:ln>
          </p:spPr>
          <p:txBody>
            <a:bodyPr rtlCol="0" anchor="ctr"/>
            <a:lstStyle/>
            <a:p>
              <a:endParaRPr lang="uk-UA"/>
            </a:p>
          </p:txBody>
        </p:sp>
        <p:sp>
          <p:nvSpPr>
            <p:cNvPr id="880" name="Freeform: Shape 879">
              <a:extLst>
                <a:ext uri="{FF2B5EF4-FFF2-40B4-BE49-F238E27FC236}">
                  <a16:creationId xmlns:a16="http://schemas.microsoft.com/office/drawing/2014/main" id="{CDB618F7-9B89-2584-BB6A-73F3D7806CA0}"/>
                </a:ext>
              </a:extLst>
            </p:cNvPr>
            <p:cNvSpPr/>
            <p:nvPr/>
          </p:nvSpPr>
          <p:spPr>
            <a:xfrm>
              <a:off x="257607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81" name="Freeform: Shape 880">
              <a:extLst>
                <a:ext uri="{FF2B5EF4-FFF2-40B4-BE49-F238E27FC236}">
                  <a16:creationId xmlns:a16="http://schemas.microsoft.com/office/drawing/2014/main" id="{3A8627F1-46C1-9E2F-45E4-5215F97A438B}"/>
                </a:ext>
              </a:extLst>
            </p:cNvPr>
            <p:cNvSpPr/>
            <p:nvPr/>
          </p:nvSpPr>
          <p:spPr>
            <a:xfrm>
              <a:off x="4316416"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882" name="Freeform: Shape 881">
              <a:extLst>
                <a:ext uri="{FF2B5EF4-FFF2-40B4-BE49-F238E27FC236}">
                  <a16:creationId xmlns:a16="http://schemas.microsoft.com/office/drawing/2014/main" id="{6401F82D-9D09-0115-CA9A-0FC2D2A254C2}"/>
                </a:ext>
              </a:extLst>
            </p:cNvPr>
            <p:cNvSpPr/>
            <p:nvPr/>
          </p:nvSpPr>
          <p:spPr>
            <a:xfrm>
              <a:off x="3446261"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83" name="Freeform: Shape 882">
              <a:extLst>
                <a:ext uri="{FF2B5EF4-FFF2-40B4-BE49-F238E27FC236}">
                  <a16:creationId xmlns:a16="http://schemas.microsoft.com/office/drawing/2014/main" id="{89F5217B-EBCD-BE14-3414-5C37BC58D33C}"/>
                </a:ext>
              </a:extLst>
            </p:cNvPr>
            <p:cNvSpPr/>
            <p:nvPr/>
          </p:nvSpPr>
          <p:spPr>
            <a:xfrm>
              <a:off x="5186571" y="12410767"/>
              <a:ext cx="435103" cy="435077"/>
            </a:xfrm>
            <a:custGeom>
              <a:avLst/>
              <a:gdLst>
                <a:gd name="connsiteX0" fmla="*/ 371365 w 435103"/>
                <a:gd name="connsiteY0" fmla="*/ 63739 h 435077"/>
                <a:gd name="connsiteX1" fmla="*/ 435077 w 435103"/>
                <a:gd name="connsiteY1" fmla="*/ 217539 h 435077"/>
                <a:gd name="connsiteX2" fmla="*/ 217729 w 435103"/>
                <a:gd name="connsiteY2" fmla="*/ 217539 h 435077"/>
                <a:gd name="connsiteX3" fmla="*/ 371365 w 435103"/>
                <a:gd name="connsiteY3" fmla="*/ 281277 h 435077"/>
                <a:gd name="connsiteX4" fmla="*/ 435104 w 435103"/>
                <a:gd name="connsiteY4" fmla="*/ 435077 h 435077"/>
                <a:gd name="connsiteX5" fmla="*/ 217565 w 435103"/>
                <a:gd name="connsiteY5" fmla="*/ 435077 h 435077"/>
                <a:gd name="connsiteX6" fmla="*/ 27 w 435103"/>
                <a:gd name="connsiteY6" fmla="*/ 435077 h 435077"/>
                <a:gd name="connsiteX7" fmla="*/ 63739 w 435103"/>
                <a:gd name="connsiteY7" fmla="*/ 281277 h 435077"/>
                <a:gd name="connsiteX8" fmla="*/ 217375 w 435103"/>
                <a:gd name="connsiteY8" fmla="*/ 217539 h 435077"/>
                <a:gd name="connsiteX9" fmla="*/ 0 w 435103"/>
                <a:gd name="connsiteY9" fmla="*/ 217539 h 435077"/>
                <a:gd name="connsiteX10" fmla="*/ 63739 w 435103"/>
                <a:gd name="connsiteY10" fmla="*/ 63739 h 435077"/>
                <a:gd name="connsiteX11" fmla="*/ 217539 w 435103"/>
                <a:gd name="connsiteY11" fmla="*/ 0 h 435077"/>
                <a:gd name="connsiteX12" fmla="*/ 371365 w 435103"/>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103" h="435077">
                  <a:moveTo>
                    <a:pt x="371365" y="63739"/>
                  </a:moveTo>
                  <a:cubicBezTo>
                    <a:pt x="412181" y="104527"/>
                    <a:pt x="435077" y="159864"/>
                    <a:pt x="435077" y="217539"/>
                  </a:cubicBezTo>
                  <a:lnTo>
                    <a:pt x="217729" y="217539"/>
                  </a:lnTo>
                  <a:cubicBezTo>
                    <a:pt x="275349" y="217593"/>
                    <a:pt x="330632" y="240516"/>
                    <a:pt x="371365" y="281277"/>
                  </a:cubicBezTo>
                  <a:cubicBezTo>
                    <a:pt x="412181" y="322066"/>
                    <a:pt x="435104" y="377402"/>
                    <a:pt x="435104" y="435077"/>
                  </a:cubicBezTo>
                  <a:lnTo>
                    <a:pt x="217565" y="435077"/>
                  </a:lnTo>
                  <a:lnTo>
                    <a:pt x="27" y="435077"/>
                  </a:lnTo>
                  <a:cubicBezTo>
                    <a:pt x="27" y="377402"/>
                    <a:pt x="22923" y="322066"/>
                    <a:pt x="63739" y="281277"/>
                  </a:cubicBezTo>
                  <a:cubicBezTo>
                    <a:pt x="104500" y="240516"/>
                    <a:pt x="159755" y="217593"/>
                    <a:pt x="217375" y="217539"/>
                  </a:cubicBezTo>
                  <a:lnTo>
                    <a:pt x="0" y="217539"/>
                  </a:lnTo>
                  <a:cubicBezTo>
                    <a:pt x="0" y="159864"/>
                    <a:pt x="22923" y="104527"/>
                    <a:pt x="63739" y="63739"/>
                  </a:cubicBezTo>
                  <a:cubicBezTo>
                    <a:pt x="104527" y="22923"/>
                    <a:pt x="159864" y="0"/>
                    <a:pt x="217539" y="0"/>
                  </a:cubicBezTo>
                  <a:cubicBezTo>
                    <a:pt x="275240" y="0"/>
                    <a:pt x="330577" y="22923"/>
                    <a:pt x="371365" y="63739"/>
                  </a:cubicBezTo>
                  <a:close/>
                </a:path>
              </a:pathLst>
            </a:custGeom>
            <a:grpFill/>
            <a:ln w="27192" cap="flat">
              <a:noFill/>
              <a:prstDash val="solid"/>
              <a:miter/>
            </a:ln>
          </p:spPr>
          <p:txBody>
            <a:bodyPr rtlCol="0" anchor="ctr"/>
            <a:lstStyle/>
            <a:p>
              <a:endParaRPr lang="uk-UA"/>
            </a:p>
          </p:txBody>
        </p:sp>
        <p:sp>
          <p:nvSpPr>
            <p:cNvPr id="884" name="Freeform: Shape 883">
              <a:extLst>
                <a:ext uri="{FF2B5EF4-FFF2-40B4-BE49-F238E27FC236}">
                  <a16:creationId xmlns:a16="http://schemas.microsoft.com/office/drawing/2014/main" id="{66FABDC6-DBA7-5735-9AB3-23BECFF64FF8}"/>
                </a:ext>
              </a:extLst>
            </p:cNvPr>
            <p:cNvSpPr/>
            <p:nvPr/>
          </p:nvSpPr>
          <p:spPr>
            <a:xfrm>
              <a:off x="605672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85" name="Freeform: Shape 884">
              <a:extLst>
                <a:ext uri="{FF2B5EF4-FFF2-40B4-BE49-F238E27FC236}">
                  <a16:creationId xmlns:a16="http://schemas.microsoft.com/office/drawing/2014/main" id="{6A84EA35-4709-7132-B0BA-66F1E472715B}"/>
                </a:ext>
              </a:extLst>
            </p:cNvPr>
            <p:cNvSpPr/>
            <p:nvPr/>
          </p:nvSpPr>
          <p:spPr>
            <a:xfrm>
              <a:off x="7797062"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886" name="Freeform: Shape 885">
              <a:extLst>
                <a:ext uri="{FF2B5EF4-FFF2-40B4-BE49-F238E27FC236}">
                  <a16:creationId xmlns:a16="http://schemas.microsoft.com/office/drawing/2014/main" id="{75940753-3F75-4AD8-B598-451CA5DC6BA4}"/>
                </a:ext>
              </a:extLst>
            </p:cNvPr>
            <p:cNvSpPr/>
            <p:nvPr/>
          </p:nvSpPr>
          <p:spPr>
            <a:xfrm>
              <a:off x="6926907" y="12410767"/>
              <a:ext cx="435077" cy="435104"/>
            </a:xfrm>
            <a:custGeom>
              <a:avLst/>
              <a:gdLst>
                <a:gd name="connsiteX0" fmla="*/ 0 w 435077"/>
                <a:gd name="connsiteY0" fmla="*/ 435077 h 435104"/>
                <a:gd name="connsiteX1" fmla="*/ 217512 w 435077"/>
                <a:gd name="connsiteY1" fmla="*/ 435077 h 435104"/>
                <a:gd name="connsiteX2" fmla="*/ 217512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12" y="435077"/>
                  </a:lnTo>
                  <a:lnTo>
                    <a:pt x="217512"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87" name="Freeform: Shape 886">
              <a:extLst>
                <a:ext uri="{FF2B5EF4-FFF2-40B4-BE49-F238E27FC236}">
                  <a16:creationId xmlns:a16="http://schemas.microsoft.com/office/drawing/2014/main" id="{BA64853E-4A7C-3E46-74FF-2DA1D4FF63DF}"/>
                </a:ext>
              </a:extLst>
            </p:cNvPr>
            <p:cNvSpPr/>
            <p:nvPr/>
          </p:nvSpPr>
          <p:spPr>
            <a:xfrm>
              <a:off x="8667217" y="12410767"/>
              <a:ext cx="435077" cy="435077"/>
            </a:xfrm>
            <a:custGeom>
              <a:avLst/>
              <a:gdLst>
                <a:gd name="connsiteX0" fmla="*/ 371366 w 435077"/>
                <a:gd name="connsiteY0" fmla="*/ 63739 h 435077"/>
                <a:gd name="connsiteX1" fmla="*/ 435077 w 435077"/>
                <a:gd name="connsiteY1" fmla="*/ 217539 h 435077"/>
                <a:gd name="connsiteX2" fmla="*/ 217702 w 435077"/>
                <a:gd name="connsiteY2" fmla="*/ 217539 h 435077"/>
                <a:gd name="connsiteX3" fmla="*/ 371366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6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6" y="63739"/>
                  </a:moveTo>
                  <a:cubicBezTo>
                    <a:pt x="412155" y="104527"/>
                    <a:pt x="435077" y="159864"/>
                    <a:pt x="435077" y="217539"/>
                  </a:cubicBezTo>
                  <a:lnTo>
                    <a:pt x="217702" y="217539"/>
                  </a:lnTo>
                  <a:cubicBezTo>
                    <a:pt x="275350" y="217593"/>
                    <a:pt x="330605" y="240516"/>
                    <a:pt x="371366" y="281277"/>
                  </a:cubicBezTo>
                  <a:cubicBezTo>
                    <a:pt x="412155" y="322066"/>
                    <a:pt x="435077" y="377402"/>
                    <a:pt x="435077" y="435077"/>
                  </a:cubicBezTo>
                  <a:lnTo>
                    <a:pt x="217539" y="435077"/>
                  </a:lnTo>
                  <a:lnTo>
                    <a:pt x="0" y="435077"/>
                  </a:lnTo>
                  <a:cubicBezTo>
                    <a:pt x="0" y="377402"/>
                    <a:pt x="22924" y="322066"/>
                    <a:pt x="63712" y="281277"/>
                  </a:cubicBezTo>
                  <a:cubicBezTo>
                    <a:pt x="104473" y="240516"/>
                    <a:pt x="159728" y="217593"/>
                    <a:pt x="217376" y="217539"/>
                  </a:cubicBezTo>
                  <a:lnTo>
                    <a:pt x="0" y="217539"/>
                  </a:lnTo>
                  <a:cubicBezTo>
                    <a:pt x="0" y="159864"/>
                    <a:pt x="22924" y="104527"/>
                    <a:pt x="63712" y="63739"/>
                  </a:cubicBezTo>
                  <a:cubicBezTo>
                    <a:pt x="104501" y="22923"/>
                    <a:pt x="159837" y="0"/>
                    <a:pt x="217539" y="0"/>
                  </a:cubicBezTo>
                  <a:cubicBezTo>
                    <a:pt x="275241" y="0"/>
                    <a:pt x="330550" y="22923"/>
                    <a:pt x="371366" y="63739"/>
                  </a:cubicBezTo>
                  <a:close/>
                </a:path>
              </a:pathLst>
            </a:custGeom>
            <a:grpFill/>
            <a:ln w="27192" cap="flat">
              <a:noFill/>
              <a:prstDash val="solid"/>
              <a:miter/>
            </a:ln>
          </p:spPr>
          <p:txBody>
            <a:bodyPr rtlCol="0" anchor="ctr"/>
            <a:lstStyle/>
            <a:p>
              <a:endParaRPr lang="uk-UA"/>
            </a:p>
          </p:txBody>
        </p:sp>
        <p:sp>
          <p:nvSpPr>
            <p:cNvPr id="888" name="Freeform: Shape 887">
              <a:extLst>
                <a:ext uri="{FF2B5EF4-FFF2-40B4-BE49-F238E27FC236}">
                  <a16:creationId xmlns:a16="http://schemas.microsoft.com/office/drawing/2014/main" id="{0C6C7DDD-7264-657F-153C-34DDCE71C2FF}"/>
                </a:ext>
              </a:extLst>
            </p:cNvPr>
            <p:cNvSpPr/>
            <p:nvPr/>
          </p:nvSpPr>
          <p:spPr>
            <a:xfrm>
              <a:off x="9537371"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89" name="Freeform: Shape 888">
              <a:extLst>
                <a:ext uri="{FF2B5EF4-FFF2-40B4-BE49-F238E27FC236}">
                  <a16:creationId xmlns:a16="http://schemas.microsoft.com/office/drawing/2014/main" id="{89AAC425-C82A-2A14-7931-378682A0977A}"/>
                </a:ext>
              </a:extLst>
            </p:cNvPr>
            <p:cNvSpPr/>
            <p:nvPr/>
          </p:nvSpPr>
          <p:spPr>
            <a:xfrm>
              <a:off x="11277681"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0 w 435077"/>
                <a:gd name="connsiteY3" fmla="*/ 435077 h 435077"/>
                <a:gd name="connsiteX4" fmla="*/ 217539 w 435077"/>
                <a:gd name="connsiteY4" fmla="*/ 435077 h 435077"/>
                <a:gd name="connsiteX5" fmla="*/ 435077 w 435077"/>
                <a:gd name="connsiteY5" fmla="*/ 435077 h 435077"/>
                <a:gd name="connsiteX6" fmla="*/ 435077 w 435077"/>
                <a:gd name="connsiteY6" fmla="*/ 217539 h 435077"/>
                <a:gd name="connsiteX7" fmla="*/ 435077 w 435077"/>
                <a:gd name="connsiteY7" fmla="*/ 0 h 435077"/>
                <a:gd name="connsiteX8" fmla="*/ 217539 w 435077"/>
                <a:gd name="connsiteY8" fmla="*/ 0 h 435077"/>
                <a:gd name="connsiteX9" fmla="*/ 217539 w 435077"/>
                <a:gd name="connsiteY9" fmla="*/ 0 h 435077"/>
                <a:gd name="connsiteX10" fmla="*/ 435077 w 435077"/>
                <a:gd name="connsiteY10" fmla="*/ 217539 h 435077"/>
                <a:gd name="connsiteX11" fmla="*/ 217539 w 435077"/>
                <a:gd name="connsiteY11" fmla="*/ 435077 h 435077"/>
                <a:gd name="connsiteX12" fmla="*/ 0 w 435077"/>
                <a:gd name="connsiteY12" fmla="*/ 217539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0" y="0"/>
                  </a:lnTo>
                  <a:lnTo>
                    <a:pt x="0" y="217539"/>
                  </a:lnTo>
                  <a:lnTo>
                    <a:pt x="0" y="435077"/>
                  </a:lnTo>
                  <a:lnTo>
                    <a:pt x="217539" y="435077"/>
                  </a:lnTo>
                  <a:lnTo>
                    <a:pt x="435077" y="435077"/>
                  </a:lnTo>
                  <a:lnTo>
                    <a:pt x="435077" y="217539"/>
                  </a:lnTo>
                  <a:lnTo>
                    <a:pt x="435077" y="0"/>
                  </a:lnTo>
                  <a:lnTo>
                    <a:pt x="217539" y="0"/>
                  </a:lnTo>
                  <a:close/>
                  <a:moveTo>
                    <a:pt x="217539" y="0"/>
                  </a:moveTo>
                  <a:lnTo>
                    <a:pt x="435077" y="217539"/>
                  </a:lnTo>
                  <a:lnTo>
                    <a:pt x="217539" y="435077"/>
                  </a:lnTo>
                  <a:lnTo>
                    <a:pt x="0" y="217539"/>
                  </a:lnTo>
                  <a:lnTo>
                    <a:pt x="217539" y="0"/>
                  </a:lnTo>
                  <a:close/>
                </a:path>
              </a:pathLst>
            </a:custGeom>
            <a:grpFill/>
            <a:ln w="27192" cap="flat">
              <a:noFill/>
              <a:prstDash val="solid"/>
              <a:miter/>
            </a:ln>
          </p:spPr>
          <p:txBody>
            <a:bodyPr rtlCol="0" anchor="ctr"/>
            <a:lstStyle/>
            <a:p>
              <a:endParaRPr lang="uk-UA"/>
            </a:p>
          </p:txBody>
        </p:sp>
        <p:sp>
          <p:nvSpPr>
            <p:cNvPr id="890" name="Freeform: Shape 889">
              <a:extLst>
                <a:ext uri="{FF2B5EF4-FFF2-40B4-BE49-F238E27FC236}">
                  <a16:creationId xmlns:a16="http://schemas.microsoft.com/office/drawing/2014/main" id="{046DCB93-D9DB-49FD-09AA-E2CE013EE37F}"/>
                </a:ext>
              </a:extLst>
            </p:cNvPr>
            <p:cNvSpPr/>
            <p:nvPr/>
          </p:nvSpPr>
          <p:spPr>
            <a:xfrm>
              <a:off x="1040752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91" name="Freeform: Shape 890">
              <a:extLst>
                <a:ext uri="{FF2B5EF4-FFF2-40B4-BE49-F238E27FC236}">
                  <a16:creationId xmlns:a16="http://schemas.microsoft.com/office/drawing/2014/main" id="{5EFC1650-8694-0F04-B350-08111344D814}"/>
                </a:ext>
              </a:extLst>
            </p:cNvPr>
            <p:cNvSpPr/>
            <p:nvPr/>
          </p:nvSpPr>
          <p:spPr>
            <a:xfrm>
              <a:off x="1214786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27" y="217593"/>
                    <a:pt x="217374" y="217539"/>
                  </a:cubicBezTo>
                  <a:lnTo>
                    <a:pt x="0" y="217539"/>
                  </a:lnTo>
                  <a:cubicBezTo>
                    <a:pt x="0" y="159864"/>
                    <a:pt x="22922" y="104527"/>
                    <a:pt x="63710" y="63739"/>
                  </a:cubicBezTo>
                  <a:cubicBezTo>
                    <a:pt x="104499" y="22923"/>
                    <a:pt x="159836" y="0"/>
                    <a:pt x="217539" y="0"/>
                  </a:cubicBezTo>
                  <a:cubicBezTo>
                    <a:pt x="275239" y="0"/>
                    <a:pt x="330549" y="22923"/>
                    <a:pt x="371365" y="63739"/>
                  </a:cubicBezTo>
                  <a:close/>
                </a:path>
              </a:pathLst>
            </a:custGeom>
            <a:grpFill/>
            <a:ln w="27192" cap="flat">
              <a:noFill/>
              <a:prstDash val="solid"/>
              <a:miter/>
            </a:ln>
          </p:spPr>
          <p:txBody>
            <a:bodyPr rtlCol="0" anchor="ctr"/>
            <a:lstStyle/>
            <a:p>
              <a:endParaRPr lang="uk-UA"/>
            </a:p>
          </p:txBody>
        </p:sp>
        <p:sp>
          <p:nvSpPr>
            <p:cNvPr id="892" name="Freeform: Shape 891">
              <a:extLst>
                <a:ext uri="{FF2B5EF4-FFF2-40B4-BE49-F238E27FC236}">
                  <a16:creationId xmlns:a16="http://schemas.microsoft.com/office/drawing/2014/main" id="{747523A6-5DC4-E08D-B231-197883E0524A}"/>
                </a:ext>
              </a:extLst>
            </p:cNvPr>
            <p:cNvSpPr/>
            <p:nvPr/>
          </p:nvSpPr>
          <p:spPr>
            <a:xfrm>
              <a:off x="13018019" y="12410767"/>
              <a:ext cx="435077" cy="435077"/>
            </a:xfrm>
            <a:custGeom>
              <a:avLst/>
              <a:gdLst>
                <a:gd name="connsiteX0" fmla="*/ 217539 w 435077"/>
                <a:gd name="connsiteY0" fmla="*/ 217539 h 435077"/>
                <a:gd name="connsiteX1" fmla="*/ 217539 w 435077"/>
                <a:gd name="connsiteY1" fmla="*/ 217539 h 435077"/>
                <a:gd name="connsiteX2" fmla="*/ 0 w 435077"/>
                <a:gd name="connsiteY2" fmla="*/ 0 h 435077"/>
                <a:gd name="connsiteX3" fmla="*/ 217539 w 435077"/>
                <a:gd name="connsiteY3" fmla="*/ 0 h 435077"/>
                <a:gd name="connsiteX4" fmla="*/ 217539 w 435077"/>
                <a:gd name="connsiteY4" fmla="*/ 27 h 435077"/>
                <a:gd name="connsiteX5" fmla="*/ 435077 w 435077"/>
                <a:gd name="connsiteY5" fmla="*/ 217539 h 435077"/>
                <a:gd name="connsiteX6" fmla="*/ 435077 w 435077"/>
                <a:gd name="connsiteY6" fmla="*/ 217539 h 435077"/>
                <a:gd name="connsiteX7" fmla="*/ 435077 w 435077"/>
                <a:gd name="connsiteY7" fmla="*/ 217539 h 435077"/>
                <a:gd name="connsiteX8" fmla="*/ 435077 w 435077"/>
                <a:gd name="connsiteY8" fmla="*/ 217566 h 435077"/>
                <a:gd name="connsiteX9" fmla="*/ 435077 w 435077"/>
                <a:gd name="connsiteY9" fmla="*/ 217566 h 435077"/>
                <a:gd name="connsiteX10" fmla="*/ 217539 w 435077"/>
                <a:gd name="connsiteY10" fmla="*/ 435077 h 435077"/>
                <a:gd name="connsiteX11" fmla="*/ 217539 w 435077"/>
                <a:gd name="connsiteY11" fmla="*/ 435077 h 435077"/>
                <a:gd name="connsiteX12" fmla="*/ 0 w 435077"/>
                <a:gd name="connsiteY12" fmla="*/ 435077 h 435077"/>
                <a:gd name="connsiteX13" fmla="*/ 217539 w 435077"/>
                <a:gd name="connsiteY13"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217539"/>
                  </a:moveTo>
                  <a:lnTo>
                    <a:pt x="217539" y="217539"/>
                  </a:lnTo>
                  <a:lnTo>
                    <a:pt x="0" y="0"/>
                  </a:lnTo>
                  <a:lnTo>
                    <a:pt x="217539" y="0"/>
                  </a:lnTo>
                  <a:lnTo>
                    <a:pt x="217539" y="27"/>
                  </a:lnTo>
                  <a:lnTo>
                    <a:pt x="435077" y="217539"/>
                  </a:lnTo>
                  <a:lnTo>
                    <a:pt x="435077" y="217539"/>
                  </a:lnTo>
                  <a:lnTo>
                    <a:pt x="435077" y="217539"/>
                  </a:lnTo>
                  <a:lnTo>
                    <a:pt x="435077" y="217566"/>
                  </a:lnTo>
                  <a:lnTo>
                    <a:pt x="435077" y="217566"/>
                  </a:lnTo>
                  <a:lnTo>
                    <a:pt x="217539" y="435077"/>
                  </a:lnTo>
                  <a:lnTo>
                    <a:pt x="217539" y="435077"/>
                  </a:lnTo>
                  <a:lnTo>
                    <a:pt x="0" y="435077"/>
                  </a:lnTo>
                  <a:lnTo>
                    <a:pt x="217539" y="217539"/>
                  </a:lnTo>
                  <a:close/>
                </a:path>
              </a:pathLst>
            </a:custGeom>
            <a:grpFill/>
            <a:ln w="27192" cap="flat">
              <a:noFill/>
              <a:prstDash val="solid"/>
              <a:miter/>
            </a:ln>
          </p:spPr>
          <p:txBody>
            <a:bodyPr rtlCol="0" anchor="ctr"/>
            <a:lstStyle/>
            <a:p>
              <a:endParaRPr lang="uk-UA"/>
            </a:p>
          </p:txBody>
        </p:sp>
        <p:sp>
          <p:nvSpPr>
            <p:cNvPr id="893" name="Freeform: Shape 892">
              <a:extLst>
                <a:ext uri="{FF2B5EF4-FFF2-40B4-BE49-F238E27FC236}">
                  <a16:creationId xmlns:a16="http://schemas.microsoft.com/office/drawing/2014/main" id="{D826CAA2-B899-9215-604F-D771F2720118}"/>
                </a:ext>
              </a:extLst>
            </p:cNvPr>
            <p:cNvSpPr/>
            <p:nvPr/>
          </p:nvSpPr>
          <p:spPr>
            <a:xfrm>
              <a:off x="14758355" y="12410767"/>
              <a:ext cx="435103" cy="435077"/>
            </a:xfrm>
            <a:custGeom>
              <a:avLst/>
              <a:gdLst>
                <a:gd name="connsiteX0" fmla="*/ 217539 w 435103"/>
                <a:gd name="connsiteY0" fmla="*/ 0 h 435077"/>
                <a:gd name="connsiteX1" fmla="*/ 0 w 435103"/>
                <a:gd name="connsiteY1" fmla="*/ 0 h 435077"/>
                <a:gd name="connsiteX2" fmla="*/ 0 w 435103"/>
                <a:gd name="connsiteY2" fmla="*/ 217539 h 435077"/>
                <a:gd name="connsiteX3" fmla="*/ 217539 w 435103"/>
                <a:gd name="connsiteY3" fmla="*/ 0 h 435077"/>
                <a:gd name="connsiteX4" fmla="*/ 435104 w 435103"/>
                <a:gd name="connsiteY4" fmla="*/ 0 h 435077"/>
                <a:gd name="connsiteX5" fmla="*/ 435104 w 435103"/>
                <a:gd name="connsiteY5" fmla="*/ 217539 h 435077"/>
                <a:gd name="connsiteX6" fmla="*/ 217565 w 435103"/>
                <a:gd name="connsiteY6" fmla="*/ 0 h 435077"/>
                <a:gd name="connsiteX7" fmla="*/ 435104 w 435103"/>
                <a:gd name="connsiteY7" fmla="*/ 0 h 435077"/>
                <a:gd name="connsiteX8" fmla="*/ 217565 w 435103"/>
                <a:gd name="connsiteY8" fmla="*/ 435077 h 435077"/>
                <a:gd name="connsiteX9" fmla="*/ 435104 w 435103"/>
                <a:gd name="connsiteY9" fmla="*/ 217539 h 435077"/>
                <a:gd name="connsiteX10" fmla="*/ 435104 w 435103"/>
                <a:gd name="connsiteY10" fmla="*/ 435077 h 435077"/>
                <a:gd name="connsiteX11" fmla="*/ 217565 w 435103"/>
                <a:gd name="connsiteY11" fmla="*/ 435077 h 435077"/>
                <a:gd name="connsiteX12" fmla="*/ 217565 w 435103"/>
                <a:gd name="connsiteY12" fmla="*/ 435077 h 435077"/>
                <a:gd name="connsiteX13" fmla="*/ 27 w 435103"/>
                <a:gd name="connsiteY13" fmla="*/ 217539 h 435077"/>
                <a:gd name="connsiteX14" fmla="*/ 27 w 435103"/>
                <a:gd name="connsiteY14" fmla="*/ 435077 h 435077"/>
                <a:gd name="connsiteX15" fmla="*/ 217565 w 435103"/>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103" h="435077">
                  <a:moveTo>
                    <a:pt x="217539" y="0"/>
                  </a:moveTo>
                  <a:lnTo>
                    <a:pt x="0" y="0"/>
                  </a:lnTo>
                  <a:lnTo>
                    <a:pt x="0" y="217539"/>
                  </a:lnTo>
                  <a:lnTo>
                    <a:pt x="217539" y="0"/>
                  </a:lnTo>
                  <a:close/>
                  <a:moveTo>
                    <a:pt x="435104" y="0"/>
                  </a:moveTo>
                  <a:lnTo>
                    <a:pt x="435104" y="217539"/>
                  </a:lnTo>
                  <a:lnTo>
                    <a:pt x="217565" y="0"/>
                  </a:lnTo>
                  <a:lnTo>
                    <a:pt x="435104" y="0"/>
                  </a:lnTo>
                  <a:close/>
                  <a:moveTo>
                    <a:pt x="217565" y="435077"/>
                  </a:moveTo>
                  <a:lnTo>
                    <a:pt x="435104" y="217539"/>
                  </a:lnTo>
                  <a:lnTo>
                    <a:pt x="435104" y="435077"/>
                  </a:lnTo>
                  <a:lnTo>
                    <a:pt x="217565" y="435077"/>
                  </a:lnTo>
                  <a:close/>
                  <a:moveTo>
                    <a:pt x="217565" y="435077"/>
                  </a:moveTo>
                  <a:lnTo>
                    <a:pt x="27" y="217539"/>
                  </a:lnTo>
                  <a:lnTo>
                    <a:pt x="27" y="435077"/>
                  </a:lnTo>
                  <a:lnTo>
                    <a:pt x="217565" y="435077"/>
                  </a:lnTo>
                  <a:close/>
                </a:path>
              </a:pathLst>
            </a:custGeom>
            <a:grpFill/>
            <a:ln w="27192" cap="flat">
              <a:noFill/>
              <a:prstDash val="solid"/>
              <a:miter/>
            </a:ln>
          </p:spPr>
          <p:txBody>
            <a:bodyPr rtlCol="0" anchor="ctr"/>
            <a:lstStyle/>
            <a:p>
              <a:endParaRPr lang="uk-UA"/>
            </a:p>
          </p:txBody>
        </p:sp>
        <p:sp>
          <p:nvSpPr>
            <p:cNvPr id="894" name="Freeform: Shape 893">
              <a:extLst>
                <a:ext uri="{FF2B5EF4-FFF2-40B4-BE49-F238E27FC236}">
                  <a16:creationId xmlns:a16="http://schemas.microsoft.com/office/drawing/2014/main" id="{6D3E82C5-1D69-56A3-3A39-A6751F8B9043}"/>
                </a:ext>
              </a:extLst>
            </p:cNvPr>
            <p:cNvSpPr/>
            <p:nvPr/>
          </p:nvSpPr>
          <p:spPr>
            <a:xfrm>
              <a:off x="1388820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95" name="Freeform: Shape 894">
              <a:extLst>
                <a:ext uri="{FF2B5EF4-FFF2-40B4-BE49-F238E27FC236}">
                  <a16:creationId xmlns:a16="http://schemas.microsoft.com/office/drawing/2014/main" id="{00BE9072-0B5A-16D3-1925-6A66DF361E96}"/>
                </a:ext>
              </a:extLst>
            </p:cNvPr>
            <p:cNvSpPr/>
            <p:nvPr/>
          </p:nvSpPr>
          <p:spPr>
            <a:xfrm>
              <a:off x="1562853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6" y="0"/>
                    <a:pt x="217539" y="0"/>
                  </a:cubicBezTo>
                  <a:cubicBezTo>
                    <a:pt x="275241" y="0"/>
                    <a:pt x="330550" y="22923"/>
                    <a:pt x="371367" y="63739"/>
                  </a:cubicBezTo>
                  <a:close/>
                </a:path>
              </a:pathLst>
            </a:custGeom>
            <a:grpFill/>
            <a:ln w="27192" cap="flat">
              <a:noFill/>
              <a:prstDash val="solid"/>
              <a:miter/>
            </a:ln>
          </p:spPr>
          <p:txBody>
            <a:bodyPr rtlCol="0" anchor="ctr"/>
            <a:lstStyle/>
            <a:p>
              <a:endParaRPr lang="uk-UA"/>
            </a:p>
          </p:txBody>
        </p:sp>
        <p:sp>
          <p:nvSpPr>
            <p:cNvPr id="896" name="Freeform: Shape 895">
              <a:extLst>
                <a:ext uri="{FF2B5EF4-FFF2-40B4-BE49-F238E27FC236}">
                  <a16:creationId xmlns:a16="http://schemas.microsoft.com/office/drawing/2014/main" id="{D1214826-1E6C-F5EC-8817-410A1A8CDB74}"/>
                </a:ext>
              </a:extLst>
            </p:cNvPr>
            <p:cNvSpPr/>
            <p:nvPr/>
          </p:nvSpPr>
          <p:spPr>
            <a:xfrm>
              <a:off x="16498665"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51 w 435077"/>
                <a:gd name="connsiteY7" fmla="*/ 217566 h 435077"/>
                <a:gd name="connsiteX8" fmla="*/ 435077 w 435077"/>
                <a:gd name="connsiteY8" fmla="*/ 217566 h 435077"/>
                <a:gd name="connsiteX9" fmla="*/ 435051 w 435077"/>
                <a:gd name="connsiteY9" fmla="*/ 217539 h 435077"/>
                <a:gd name="connsiteX10" fmla="*/ 435077 w 435077"/>
                <a:gd name="connsiteY10" fmla="*/ 217539 h 435077"/>
                <a:gd name="connsiteX11" fmla="*/ 435051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51" y="217566"/>
                  </a:lnTo>
                  <a:lnTo>
                    <a:pt x="435077" y="217566"/>
                  </a:lnTo>
                  <a:lnTo>
                    <a:pt x="435051" y="217539"/>
                  </a:lnTo>
                  <a:lnTo>
                    <a:pt x="435077" y="217539"/>
                  </a:lnTo>
                  <a:lnTo>
                    <a:pt x="435051"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897" name="Freeform: Shape 896">
              <a:extLst>
                <a:ext uri="{FF2B5EF4-FFF2-40B4-BE49-F238E27FC236}">
                  <a16:creationId xmlns:a16="http://schemas.microsoft.com/office/drawing/2014/main" id="{292D2B68-3EE1-40CC-52EB-CFC5289230C3}"/>
                </a:ext>
              </a:extLst>
            </p:cNvPr>
            <p:cNvSpPr/>
            <p:nvPr/>
          </p:nvSpPr>
          <p:spPr>
            <a:xfrm>
              <a:off x="18239029" y="12410767"/>
              <a:ext cx="435077" cy="435077"/>
            </a:xfrm>
            <a:custGeom>
              <a:avLst/>
              <a:gdLst>
                <a:gd name="connsiteX0" fmla="*/ 217539 w 435077"/>
                <a:gd name="connsiteY0" fmla="*/ 0 h 435077"/>
                <a:gd name="connsiteX1" fmla="*/ 217539 w 435077"/>
                <a:gd name="connsiteY1" fmla="*/ 0 h 435077"/>
                <a:gd name="connsiteX2" fmla="*/ 0 w 435077"/>
                <a:gd name="connsiteY2" fmla="*/ 0 h 435077"/>
                <a:gd name="connsiteX3" fmla="*/ 0 w 435077"/>
                <a:gd name="connsiteY3" fmla="*/ 217539 h 435077"/>
                <a:gd name="connsiteX4" fmla="*/ 217539 w 435077"/>
                <a:gd name="connsiteY4" fmla="*/ 27 h 435077"/>
                <a:gd name="connsiteX5" fmla="*/ 435077 w 435077"/>
                <a:gd name="connsiteY5" fmla="*/ 217539 h 435077"/>
                <a:gd name="connsiteX6" fmla="*/ 217539 w 435077"/>
                <a:gd name="connsiteY6" fmla="*/ 435077 h 435077"/>
                <a:gd name="connsiteX7" fmla="*/ 0 w 435077"/>
                <a:gd name="connsiteY7" fmla="*/ 217539 h 435077"/>
                <a:gd name="connsiteX8" fmla="*/ 0 w 435077"/>
                <a:gd name="connsiteY8" fmla="*/ 435077 h 435077"/>
                <a:gd name="connsiteX9" fmla="*/ 217539 w 435077"/>
                <a:gd name="connsiteY9" fmla="*/ 435077 h 435077"/>
                <a:gd name="connsiteX10" fmla="*/ 435077 w 435077"/>
                <a:gd name="connsiteY10" fmla="*/ 435077 h 435077"/>
                <a:gd name="connsiteX11" fmla="*/ 435077 w 435077"/>
                <a:gd name="connsiteY11" fmla="*/ 217539 h 435077"/>
                <a:gd name="connsiteX12" fmla="*/ 435077 w 435077"/>
                <a:gd name="connsiteY12" fmla="*/ 0 h 435077"/>
                <a:gd name="connsiteX13" fmla="*/ 217539 w 435077"/>
                <a:gd name="connsiteY13" fmla="*/ 0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217539" y="0"/>
                  </a:moveTo>
                  <a:lnTo>
                    <a:pt x="217539" y="0"/>
                  </a:lnTo>
                  <a:lnTo>
                    <a:pt x="0" y="0"/>
                  </a:lnTo>
                  <a:lnTo>
                    <a:pt x="0" y="217539"/>
                  </a:lnTo>
                  <a:lnTo>
                    <a:pt x="217539" y="27"/>
                  </a:lnTo>
                  <a:lnTo>
                    <a:pt x="435077" y="217539"/>
                  </a:lnTo>
                  <a:lnTo>
                    <a:pt x="217539" y="435077"/>
                  </a:lnTo>
                  <a:lnTo>
                    <a:pt x="0" y="217539"/>
                  </a:lnTo>
                  <a:lnTo>
                    <a:pt x="0" y="435077"/>
                  </a:lnTo>
                  <a:lnTo>
                    <a:pt x="217539" y="435077"/>
                  </a:lnTo>
                  <a:lnTo>
                    <a:pt x="435077" y="435077"/>
                  </a:lnTo>
                  <a:lnTo>
                    <a:pt x="435077" y="217539"/>
                  </a:lnTo>
                  <a:lnTo>
                    <a:pt x="435077" y="0"/>
                  </a:lnTo>
                  <a:lnTo>
                    <a:pt x="217539" y="0"/>
                  </a:lnTo>
                  <a:close/>
                </a:path>
              </a:pathLst>
            </a:custGeom>
            <a:grpFill/>
            <a:ln w="27192" cap="flat">
              <a:noFill/>
              <a:prstDash val="solid"/>
              <a:miter/>
            </a:ln>
          </p:spPr>
          <p:txBody>
            <a:bodyPr rtlCol="0" anchor="ctr"/>
            <a:lstStyle/>
            <a:p>
              <a:endParaRPr lang="uk-UA"/>
            </a:p>
          </p:txBody>
        </p:sp>
        <p:sp>
          <p:nvSpPr>
            <p:cNvPr id="898" name="Freeform: Shape 897">
              <a:extLst>
                <a:ext uri="{FF2B5EF4-FFF2-40B4-BE49-F238E27FC236}">
                  <a16:creationId xmlns:a16="http://schemas.microsoft.com/office/drawing/2014/main" id="{05BA7D3D-EC31-66C0-5D9E-4CF96E01BD6D}"/>
                </a:ext>
              </a:extLst>
            </p:cNvPr>
            <p:cNvSpPr/>
            <p:nvPr/>
          </p:nvSpPr>
          <p:spPr>
            <a:xfrm>
              <a:off x="17368846"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67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67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67" y="435105"/>
                  </a:lnTo>
                  <a:lnTo>
                    <a:pt x="435077" y="217566"/>
                  </a:lnTo>
                  <a:lnTo>
                    <a:pt x="435077" y="435105"/>
                  </a:lnTo>
                  <a:close/>
                  <a:moveTo>
                    <a:pt x="435077" y="27"/>
                  </a:moveTo>
                  <a:lnTo>
                    <a:pt x="217567" y="27"/>
                  </a:lnTo>
                  <a:lnTo>
                    <a:pt x="435077" y="217539"/>
                  </a:lnTo>
                  <a:lnTo>
                    <a:pt x="435077" y="27"/>
                  </a:lnTo>
                  <a:close/>
                </a:path>
              </a:pathLst>
            </a:custGeom>
            <a:grpFill/>
            <a:ln w="27192" cap="flat">
              <a:noFill/>
              <a:prstDash val="solid"/>
              <a:miter/>
            </a:ln>
          </p:spPr>
          <p:txBody>
            <a:bodyPr rtlCol="0" anchor="ctr"/>
            <a:lstStyle/>
            <a:p>
              <a:endParaRPr lang="uk-UA"/>
            </a:p>
          </p:txBody>
        </p:sp>
        <p:sp>
          <p:nvSpPr>
            <p:cNvPr id="899" name="Freeform: Shape 898">
              <a:extLst>
                <a:ext uri="{FF2B5EF4-FFF2-40B4-BE49-F238E27FC236}">
                  <a16:creationId xmlns:a16="http://schemas.microsoft.com/office/drawing/2014/main" id="{C6993C98-96D9-EA3F-8EFB-C1B2A2DE19DF}"/>
                </a:ext>
              </a:extLst>
            </p:cNvPr>
            <p:cNvSpPr/>
            <p:nvPr/>
          </p:nvSpPr>
          <p:spPr>
            <a:xfrm>
              <a:off x="19109184" y="12410767"/>
              <a:ext cx="435077" cy="435077"/>
            </a:xfrm>
            <a:custGeom>
              <a:avLst/>
              <a:gdLst>
                <a:gd name="connsiteX0" fmla="*/ 371365 w 435077"/>
                <a:gd name="connsiteY0" fmla="*/ 63739 h 435077"/>
                <a:gd name="connsiteX1" fmla="*/ 435077 w 435077"/>
                <a:gd name="connsiteY1" fmla="*/ 217539 h 435077"/>
                <a:gd name="connsiteX2" fmla="*/ 217701 w 435077"/>
                <a:gd name="connsiteY2" fmla="*/ 217539 h 435077"/>
                <a:gd name="connsiteX3" fmla="*/ 371365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0 w 435077"/>
                <a:gd name="connsiteY7" fmla="*/ 281277 h 435077"/>
                <a:gd name="connsiteX8" fmla="*/ 217374 w 435077"/>
                <a:gd name="connsiteY8" fmla="*/ 217539 h 435077"/>
                <a:gd name="connsiteX9" fmla="*/ 0 w 435077"/>
                <a:gd name="connsiteY9" fmla="*/ 217539 h 435077"/>
                <a:gd name="connsiteX10" fmla="*/ 63710 w 435077"/>
                <a:gd name="connsiteY10" fmla="*/ 63739 h 435077"/>
                <a:gd name="connsiteX11" fmla="*/ 217539 w 435077"/>
                <a:gd name="connsiteY11" fmla="*/ 0 h 435077"/>
                <a:gd name="connsiteX12" fmla="*/ 371365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5" y="63739"/>
                  </a:moveTo>
                  <a:cubicBezTo>
                    <a:pt x="412154" y="104527"/>
                    <a:pt x="435077" y="159864"/>
                    <a:pt x="435077" y="217539"/>
                  </a:cubicBezTo>
                  <a:lnTo>
                    <a:pt x="217701" y="217539"/>
                  </a:lnTo>
                  <a:cubicBezTo>
                    <a:pt x="275349" y="217593"/>
                    <a:pt x="330603" y="240516"/>
                    <a:pt x="371365" y="281277"/>
                  </a:cubicBezTo>
                  <a:cubicBezTo>
                    <a:pt x="412154" y="322066"/>
                    <a:pt x="435077" y="377402"/>
                    <a:pt x="435077" y="435077"/>
                  </a:cubicBezTo>
                  <a:lnTo>
                    <a:pt x="217539" y="435077"/>
                  </a:lnTo>
                  <a:lnTo>
                    <a:pt x="0" y="435077"/>
                  </a:lnTo>
                  <a:cubicBezTo>
                    <a:pt x="0" y="377402"/>
                    <a:pt x="22922" y="322066"/>
                    <a:pt x="63710" y="281277"/>
                  </a:cubicBezTo>
                  <a:cubicBezTo>
                    <a:pt x="104472" y="240516"/>
                    <a:pt x="159755" y="217593"/>
                    <a:pt x="217374" y="217539"/>
                  </a:cubicBezTo>
                  <a:lnTo>
                    <a:pt x="0" y="217539"/>
                  </a:lnTo>
                  <a:cubicBezTo>
                    <a:pt x="0" y="159864"/>
                    <a:pt x="22922" y="104527"/>
                    <a:pt x="63710" y="63739"/>
                  </a:cubicBezTo>
                  <a:cubicBezTo>
                    <a:pt x="104527" y="22923"/>
                    <a:pt x="159836" y="0"/>
                    <a:pt x="217539" y="0"/>
                  </a:cubicBezTo>
                  <a:cubicBezTo>
                    <a:pt x="275241" y="0"/>
                    <a:pt x="330577" y="22923"/>
                    <a:pt x="371365" y="63739"/>
                  </a:cubicBezTo>
                  <a:close/>
                </a:path>
              </a:pathLst>
            </a:custGeom>
            <a:grpFill/>
            <a:ln w="27192" cap="flat">
              <a:noFill/>
              <a:prstDash val="solid"/>
              <a:miter/>
            </a:ln>
          </p:spPr>
          <p:txBody>
            <a:bodyPr rtlCol="0" anchor="ctr"/>
            <a:lstStyle/>
            <a:p>
              <a:endParaRPr lang="uk-UA"/>
            </a:p>
          </p:txBody>
        </p:sp>
        <p:sp>
          <p:nvSpPr>
            <p:cNvPr id="900" name="Freeform: Shape 899">
              <a:extLst>
                <a:ext uri="{FF2B5EF4-FFF2-40B4-BE49-F238E27FC236}">
                  <a16:creationId xmlns:a16="http://schemas.microsoft.com/office/drawing/2014/main" id="{5679C052-BFAA-C16B-FA77-8A4E06D0E47D}"/>
                </a:ext>
              </a:extLst>
            </p:cNvPr>
            <p:cNvSpPr/>
            <p:nvPr/>
          </p:nvSpPr>
          <p:spPr>
            <a:xfrm>
              <a:off x="19979339"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901" name="Freeform: Shape 900">
              <a:extLst>
                <a:ext uri="{FF2B5EF4-FFF2-40B4-BE49-F238E27FC236}">
                  <a16:creationId xmlns:a16="http://schemas.microsoft.com/office/drawing/2014/main" id="{A1B814CC-6509-5451-243D-EC2ACDAE53D5}"/>
                </a:ext>
              </a:extLst>
            </p:cNvPr>
            <p:cNvSpPr/>
            <p:nvPr/>
          </p:nvSpPr>
          <p:spPr>
            <a:xfrm>
              <a:off x="21719675" y="12410767"/>
              <a:ext cx="435077" cy="435077"/>
            </a:xfrm>
            <a:custGeom>
              <a:avLst/>
              <a:gdLst>
                <a:gd name="connsiteX0" fmla="*/ 217539 w 435077"/>
                <a:gd name="connsiteY0" fmla="*/ 0 h 435077"/>
                <a:gd name="connsiteX1" fmla="*/ 0 w 435077"/>
                <a:gd name="connsiteY1" fmla="*/ 0 h 435077"/>
                <a:gd name="connsiteX2" fmla="*/ 0 w 435077"/>
                <a:gd name="connsiteY2" fmla="*/ 217539 h 435077"/>
                <a:gd name="connsiteX3" fmla="*/ 217539 w 435077"/>
                <a:gd name="connsiteY3" fmla="*/ 0 h 435077"/>
                <a:gd name="connsiteX4" fmla="*/ 435077 w 435077"/>
                <a:gd name="connsiteY4" fmla="*/ 0 h 435077"/>
                <a:gd name="connsiteX5" fmla="*/ 435077 w 435077"/>
                <a:gd name="connsiteY5" fmla="*/ 217539 h 435077"/>
                <a:gd name="connsiteX6" fmla="*/ 217539 w 435077"/>
                <a:gd name="connsiteY6" fmla="*/ 0 h 435077"/>
                <a:gd name="connsiteX7" fmla="*/ 435077 w 435077"/>
                <a:gd name="connsiteY7" fmla="*/ 0 h 435077"/>
                <a:gd name="connsiteX8" fmla="*/ 217539 w 435077"/>
                <a:gd name="connsiteY8" fmla="*/ 435077 h 435077"/>
                <a:gd name="connsiteX9" fmla="*/ 435077 w 435077"/>
                <a:gd name="connsiteY9" fmla="*/ 217539 h 435077"/>
                <a:gd name="connsiteX10" fmla="*/ 435077 w 435077"/>
                <a:gd name="connsiteY10" fmla="*/ 435077 h 435077"/>
                <a:gd name="connsiteX11" fmla="*/ 217539 w 435077"/>
                <a:gd name="connsiteY11" fmla="*/ 435077 h 435077"/>
                <a:gd name="connsiteX12" fmla="*/ 217539 w 435077"/>
                <a:gd name="connsiteY12" fmla="*/ 435077 h 435077"/>
                <a:gd name="connsiteX13" fmla="*/ 0 w 435077"/>
                <a:gd name="connsiteY13" fmla="*/ 217539 h 435077"/>
                <a:gd name="connsiteX14" fmla="*/ 0 w 435077"/>
                <a:gd name="connsiteY14" fmla="*/ 435077 h 435077"/>
                <a:gd name="connsiteX15" fmla="*/ 217539 w 435077"/>
                <a:gd name="connsiteY15"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077">
                  <a:moveTo>
                    <a:pt x="217539" y="0"/>
                  </a:moveTo>
                  <a:lnTo>
                    <a:pt x="0" y="0"/>
                  </a:lnTo>
                  <a:lnTo>
                    <a:pt x="0" y="217539"/>
                  </a:lnTo>
                  <a:lnTo>
                    <a:pt x="217539" y="0"/>
                  </a:lnTo>
                  <a:close/>
                  <a:moveTo>
                    <a:pt x="435077" y="0"/>
                  </a:moveTo>
                  <a:lnTo>
                    <a:pt x="435077" y="217539"/>
                  </a:lnTo>
                  <a:lnTo>
                    <a:pt x="217539" y="0"/>
                  </a:lnTo>
                  <a:lnTo>
                    <a:pt x="435077" y="0"/>
                  </a:lnTo>
                  <a:close/>
                  <a:moveTo>
                    <a:pt x="217539" y="435077"/>
                  </a:moveTo>
                  <a:lnTo>
                    <a:pt x="435077" y="217539"/>
                  </a:lnTo>
                  <a:lnTo>
                    <a:pt x="435077" y="435077"/>
                  </a:lnTo>
                  <a:lnTo>
                    <a:pt x="217539" y="435077"/>
                  </a:lnTo>
                  <a:close/>
                  <a:moveTo>
                    <a:pt x="217539" y="435077"/>
                  </a:moveTo>
                  <a:lnTo>
                    <a:pt x="0" y="217539"/>
                  </a:lnTo>
                  <a:lnTo>
                    <a:pt x="0" y="435077"/>
                  </a:lnTo>
                  <a:lnTo>
                    <a:pt x="217539" y="435077"/>
                  </a:lnTo>
                  <a:close/>
                </a:path>
              </a:pathLst>
            </a:custGeom>
            <a:grpFill/>
            <a:ln w="27192" cap="flat">
              <a:noFill/>
              <a:prstDash val="solid"/>
              <a:miter/>
            </a:ln>
          </p:spPr>
          <p:txBody>
            <a:bodyPr rtlCol="0" anchor="ctr"/>
            <a:lstStyle/>
            <a:p>
              <a:endParaRPr lang="uk-UA"/>
            </a:p>
          </p:txBody>
        </p:sp>
        <p:sp>
          <p:nvSpPr>
            <p:cNvPr id="902" name="Freeform: Shape 901">
              <a:extLst>
                <a:ext uri="{FF2B5EF4-FFF2-40B4-BE49-F238E27FC236}">
                  <a16:creationId xmlns:a16="http://schemas.microsoft.com/office/drawing/2014/main" id="{BD9258AC-7FBA-AE75-4386-421D83F87371}"/>
                </a:ext>
              </a:extLst>
            </p:cNvPr>
            <p:cNvSpPr/>
            <p:nvPr/>
          </p:nvSpPr>
          <p:spPr>
            <a:xfrm>
              <a:off x="20849520"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903" name="Freeform: Shape 902">
              <a:extLst>
                <a:ext uri="{FF2B5EF4-FFF2-40B4-BE49-F238E27FC236}">
                  <a16:creationId xmlns:a16="http://schemas.microsoft.com/office/drawing/2014/main" id="{AB05B34C-DC2C-0100-FA95-8D5658F3D20C}"/>
                </a:ext>
              </a:extLst>
            </p:cNvPr>
            <p:cNvSpPr/>
            <p:nvPr/>
          </p:nvSpPr>
          <p:spPr>
            <a:xfrm>
              <a:off x="22589856" y="12410767"/>
              <a:ext cx="435077" cy="435077"/>
            </a:xfrm>
            <a:custGeom>
              <a:avLst/>
              <a:gdLst>
                <a:gd name="connsiteX0" fmla="*/ 371367 w 435077"/>
                <a:gd name="connsiteY0" fmla="*/ 63739 h 435077"/>
                <a:gd name="connsiteX1" fmla="*/ 435077 w 435077"/>
                <a:gd name="connsiteY1" fmla="*/ 217539 h 435077"/>
                <a:gd name="connsiteX2" fmla="*/ 217703 w 435077"/>
                <a:gd name="connsiteY2" fmla="*/ 217539 h 435077"/>
                <a:gd name="connsiteX3" fmla="*/ 371367 w 435077"/>
                <a:gd name="connsiteY3" fmla="*/ 281277 h 435077"/>
                <a:gd name="connsiteX4" fmla="*/ 435077 w 435077"/>
                <a:gd name="connsiteY4" fmla="*/ 435077 h 435077"/>
                <a:gd name="connsiteX5" fmla="*/ 217539 w 435077"/>
                <a:gd name="connsiteY5" fmla="*/ 435077 h 435077"/>
                <a:gd name="connsiteX6" fmla="*/ 0 w 435077"/>
                <a:gd name="connsiteY6" fmla="*/ 435077 h 435077"/>
                <a:gd name="connsiteX7" fmla="*/ 63712 w 435077"/>
                <a:gd name="connsiteY7" fmla="*/ 281277 h 435077"/>
                <a:gd name="connsiteX8" fmla="*/ 217376 w 435077"/>
                <a:gd name="connsiteY8" fmla="*/ 217539 h 435077"/>
                <a:gd name="connsiteX9" fmla="*/ 0 w 435077"/>
                <a:gd name="connsiteY9" fmla="*/ 217539 h 435077"/>
                <a:gd name="connsiteX10" fmla="*/ 63712 w 435077"/>
                <a:gd name="connsiteY10" fmla="*/ 63739 h 435077"/>
                <a:gd name="connsiteX11" fmla="*/ 217539 w 435077"/>
                <a:gd name="connsiteY11" fmla="*/ 0 h 435077"/>
                <a:gd name="connsiteX12" fmla="*/ 371367 w 435077"/>
                <a:gd name="connsiteY12" fmla="*/ 637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5077" h="435077">
                  <a:moveTo>
                    <a:pt x="371367" y="63739"/>
                  </a:moveTo>
                  <a:cubicBezTo>
                    <a:pt x="412155" y="104527"/>
                    <a:pt x="435077" y="159864"/>
                    <a:pt x="435077" y="217539"/>
                  </a:cubicBezTo>
                  <a:lnTo>
                    <a:pt x="217703" y="217539"/>
                  </a:lnTo>
                  <a:cubicBezTo>
                    <a:pt x="275351" y="217593"/>
                    <a:pt x="330605" y="240516"/>
                    <a:pt x="371367" y="281277"/>
                  </a:cubicBezTo>
                  <a:cubicBezTo>
                    <a:pt x="412155" y="322066"/>
                    <a:pt x="435077" y="377402"/>
                    <a:pt x="435077" y="435077"/>
                  </a:cubicBezTo>
                  <a:lnTo>
                    <a:pt x="217539" y="435077"/>
                  </a:lnTo>
                  <a:lnTo>
                    <a:pt x="0" y="435077"/>
                  </a:lnTo>
                  <a:cubicBezTo>
                    <a:pt x="0" y="377402"/>
                    <a:pt x="22924" y="322066"/>
                    <a:pt x="63712" y="281277"/>
                  </a:cubicBezTo>
                  <a:cubicBezTo>
                    <a:pt x="104474" y="240516"/>
                    <a:pt x="159728" y="217593"/>
                    <a:pt x="217376" y="217539"/>
                  </a:cubicBezTo>
                  <a:lnTo>
                    <a:pt x="0" y="217539"/>
                  </a:lnTo>
                  <a:cubicBezTo>
                    <a:pt x="0" y="159864"/>
                    <a:pt x="22924" y="104527"/>
                    <a:pt x="63712" y="63739"/>
                  </a:cubicBezTo>
                  <a:cubicBezTo>
                    <a:pt x="104501" y="22923"/>
                    <a:pt x="159838" y="0"/>
                    <a:pt x="217539" y="0"/>
                  </a:cubicBezTo>
                  <a:cubicBezTo>
                    <a:pt x="275215" y="0"/>
                    <a:pt x="330550" y="22923"/>
                    <a:pt x="371367" y="63739"/>
                  </a:cubicBezTo>
                  <a:close/>
                </a:path>
              </a:pathLst>
            </a:custGeom>
            <a:grpFill/>
            <a:ln w="27192" cap="flat">
              <a:noFill/>
              <a:prstDash val="solid"/>
              <a:miter/>
            </a:ln>
          </p:spPr>
          <p:txBody>
            <a:bodyPr rtlCol="0" anchor="ctr"/>
            <a:lstStyle/>
            <a:p>
              <a:endParaRPr lang="uk-UA"/>
            </a:p>
          </p:txBody>
        </p:sp>
        <p:sp>
          <p:nvSpPr>
            <p:cNvPr id="904" name="Freeform: Shape 903">
              <a:extLst>
                <a:ext uri="{FF2B5EF4-FFF2-40B4-BE49-F238E27FC236}">
                  <a16:creationId xmlns:a16="http://schemas.microsoft.com/office/drawing/2014/main" id="{BB182626-1644-0D49-5DC6-437BD9FB120F}"/>
                </a:ext>
              </a:extLst>
            </p:cNvPr>
            <p:cNvSpPr/>
            <p:nvPr/>
          </p:nvSpPr>
          <p:spPr>
            <a:xfrm>
              <a:off x="23460011" y="12410767"/>
              <a:ext cx="435077" cy="435077"/>
            </a:xfrm>
            <a:custGeom>
              <a:avLst/>
              <a:gdLst>
                <a:gd name="connsiteX0" fmla="*/ 217539 w 435077"/>
                <a:gd name="connsiteY0" fmla="*/ 217539 h 435077"/>
                <a:gd name="connsiteX1" fmla="*/ 217539 w 435077"/>
                <a:gd name="connsiteY1" fmla="*/ 0 h 435077"/>
                <a:gd name="connsiteX2" fmla="*/ 0 w 435077"/>
                <a:gd name="connsiteY2" fmla="*/ 0 h 435077"/>
                <a:gd name="connsiteX3" fmla="*/ 217539 w 435077"/>
                <a:gd name="connsiteY3" fmla="*/ 217539 h 435077"/>
                <a:gd name="connsiteX4" fmla="*/ 0 w 435077"/>
                <a:gd name="connsiteY4" fmla="*/ 435077 h 435077"/>
                <a:gd name="connsiteX5" fmla="*/ 217539 w 435077"/>
                <a:gd name="connsiteY5" fmla="*/ 435077 h 435077"/>
                <a:gd name="connsiteX6" fmla="*/ 217539 w 435077"/>
                <a:gd name="connsiteY6" fmla="*/ 435077 h 435077"/>
                <a:gd name="connsiteX7" fmla="*/ 435077 w 435077"/>
                <a:gd name="connsiteY7" fmla="*/ 217566 h 435077"/>
                <a:gd name="connsiteX8" fmla="*/ 435077 w 435077"/>
                <a:gd name="connsiteY8" fmla="*/ 217566 h 435077"/>
                <a:gd name="connsiteX9" fmla="*/ 435077 w 435077"/>
                <a:gd name="connsiteY9" fmla="*/ 217539 h 435077"/>
                <a:gd name="connsiteX10" fmla="*/ 435077 w 435077"/>
                <a:gd name="connsiteY10" fmla="*/ 217539 h 435077"/>
                <a:gd name="connsiteX11" fmla="*/ 435077 w 435077"/>
                <a:gd name="connsiteY11" fmla="*/ 217539 h 435077"/>
                <a:gd name="connsiteX12" fmla="*/ 217539 w 435077"/>
                <a:gd name="connsiteY12" fmla="*/ 27 h 435077"/>
                <a:gd name="connsiteX13" fmla="*/ 217539 w 435077"/>
                <a:gd name="connsiteY13" fmla="*/ 217539 h 435077"/>
                <a:gd name="connsiteX14" fmla="*/ 217539 w 435077"/>
                <a:gd name="connsiteY14" fmla="*/ 217539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217539" y="217539"/>
                  </a:moveTo>
                  <a:lnTo>
                    <a:pt x="217539" y="0"/>
                  </a:lnTo>
                  <a:lnTo>
                    <a:pt x="0" y="0"/>
                  </a:lnTo>
                  <a:lnTo>
                    <a:pt x="217539" y="217539"/>
                  </a:lnTo>
                  <a:lnTo>
                    <a:pt x="0" y="435077"/>
                  </a:lnTo>
                  <a:lnTo>
                    <a:pt x="217539" y="435077"/>
                  </a:lnTo>
                  <a:lnTo>
                    <a:pt x="217539" y="435077"/>
                  </a:lnTo>
                  <a:lnTo>
                    <a:pt x="435077" y="217566"/>
                  </a:lnTo>
                  <a:lnTo>
                    <a:pt x="435077" y="217566"/>
                  </a:lnTo>
                  <a:lnTo>
                    <a:pt x="435077" y="217539"/>
                  </a:lnTo>
                  <a:lnTo>
                    <a:pt x="435077" y="217539"/>
                  </a:lnTo>
                  <a:lnTo>
                    <a:pt x="435077" y="217539"/>
                  </a:lnTo>
                  <a:lnTo>
                    <a:pt x="217539" y="27"/>
                  </a:lnTo>
                  <a:lnTo>
                    <a:pt x="217539" y="217539"/>
                  </a:lnTo>
                  <a:lnTo>
                    <a:pt x="217539" y="217539"/>
                  </a:lnTo>
                  <a:close/>
                </a:path>
              </a:pathLst>
            </a:custGeom>
            <a:grpFill/>
            <a:ln w="27192" cap="flat">
              <a:noFill/>
              <a:prstDash val="solid"/>
              <a:miter/>
            </a:ln>
          </p:spPr>
          <p:txBody>
            <a:bodyPr rtlCol="0" anchor="ctr"/>
            <a:lstStyle/>
            <a:p>
              <a:endParaRPr lang="uk-UA"/>
            </a:p>
          </p:txBody>
        </p:sp>
        <p:sp>
          <p:nvSpPr>
            <p:cNvPr id="905" name="Freeform: Shape 904">
              <a:extLst>
                <a:ext uri="{FF2B5EF4-FFF2-40B4-BE49-F238E27FC236}">
                  <a16:creationId xmlns:a16="http://schemas.microsoft.com/office/drawing/2014/main" id="{364A555A-EA29-4781-8F1D-0DEB2A7E27DA}"/>
                </a:ext>
              </a:extLst>
            </p:cNvPr>
            <p:cNvSpPr/>
            <p:nvPr/>
          </p:nvSpPr>
          <p:spPr>
            <a:xfrm>
              <a:off x="24330194" y="12410767"/>
              <a:ext cx="435077" cy="435104"/>
            </a:xfrm>
            <a:custGeom>
              <a:avLst/>
              <a:gdLst>
                <a:gd name="connsiteX0" fmla="*/ 0 w 435077"/>
                <a:gd name="connsiteY0" fmla="*/ 435077 h 435104"/>
                <a:gd name="connsiteX1" fmla="*/ 217539 w 435077"/>
                <a:gd name="connsiteY1" fmla="*/ 435077 h 435104"/>
                <a:gd name="connsiteX2" fmla="*/ 217539 w 435077"/>
                <a:gd name="connsiteY2" fmla="*/ 217566 h 435104"/>
                <a:gd name="connsiteX3" fmla="*/ 0 w 435077"/>
                <a:gd name="connsiteY3" fmla="*/ 435077 h 435104"/>
                <a:gd name="connsiteX4" fmla="*/ 217539 w 435077"/>
                <a:gd name="connsiteY4" fmla="*/ 0 h 435104"/>
                <a:gd name="connsiteX5" fmla="*/ 0 w 435077"/>
                <a:gd name="connsiteY5" fmla="*/ 0 h 435104"/>
                <a:gd name="connsiteX6" fmla="*/ 217539 w 435077"/>
                <a:gd name="connsiteY6" fmla="*/ 217539 h 435104"/>
                <a:gd name="connsiteX7" fmla="*/ 217539 w 435077"/>
                <a:gd name="connsiteY7" fmla="*/ 0 h 435104"/>
                <a:gd name="connsiteX8" fmla="*/ 435077 w 435077"/>
                <a:gd name="connsiteY8" fmla="*/ 435105 h 435104"/>
                <a:gd name="connsiteX9" fmla="*/ 217539 w 435077"/>
                <a:gd name="connsiteY9" fmla="*/ 435105 h 435104"/>
                <a:gd name="connsiteX10" fmla="*/ 435077 w 435077"/>
                <a:gd name="connsiteY10" fmla="*/ 217566 h 435104"/>
                <a:gd name="connsiteX11" fmla="*/ 435077 w 435077"/>
                <a:gd name="connsiteY11" fmla="*/ 435105 h 435104"/>
                <a:gd name="connsiteX12" fmla="*/ 435077 w 435077"/>
                <a:gd name="connsiteY12" fmla="*/ 27 h 435104"/>
                <a:gd name="connsiteX13" fmla="*/ 217539 w 435077"/>
                <a:gd name="connsiteY13" fmla="*/ 27 h 435104"/>
                <a:gd name="connsiteX14" fmla="*/ 435077 w 435077"/>
                <a:gd name="connsiteY14" fmla="*/ 217539 h 435104"/>
                <a:gd name="connsiteX15" fmla="*/ 435077 w 435077"/>
                <a:gd name="connsiteY15" fmla="*/ 27 h 43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5077" h="435104">
                  <a:moveTo>
                    <a:pt x="0" y="435077"/>
                  </a:moveTo>
                  <a:lnTo>
                    <a:pt x="217539" y="435077"/>
                  </a:lnTo>
                  <a:lnTo>
                    <a:pt x="217539" y="217566"/>
                  </a:lnTo>
                  <a:lnTo>
                    <a:pt x="0" y="435077"/>
                  </a:lnTo>
                  <a:close/>
                  <a:moveTo>
                    <a:pt x="217539" y="0"/>
                  </a:moveTo>
                  <a:lnTo>
                    <a:pt x="0" y="0"/>
                  </a:lnTo>
                  <a:lnTo>
                    <a:pt x="217539" y="217539"/>
                  </a:lnTo>
                  <a:lnTo>
                    <a:pt x="217539" y="0"/>
                  </a:lnTo>
                  <a:close/>
                  <a:moveTo>
                    <a:pt x="435077" y="435105"/>
                  </a:moveTo>
                  <a:lnTo>
                    <a:pt x="217539" y="435105"/>
                  </a:lnTo>
                  <a:lnTo>
                    <a:pt x="435077" y="217566"/>
                  </a:lnTo>
                  <a:lnTo>
                    <a:pt x="435077" y="435105"/>
                  </a:lnTo>
                  <a:close/>
                  <a:moveTo>
                    <a:pt x="435077" y="27"/>
                  </a:moveTo>
                  <a:lnTo>
                    <a:pt x="217539" y="27"/>
                  </a:lnTo>
                  <a:lnTo>
                    <a:pt x="435077" y="217539"/>
                  </a:lnTo>
                  <a:lnTo>
                    <a:pt x="435077" y="27"/>
                  </a:lnTo>
                  <a:close/>
                </a:path>
              </a:pathLst>
            </a:custGeom>
            <a:grpFill/>
            <a:ln w="27192" cap="flat">
              <a:noFill/>
              <a:prstDash val="solid"/>
              <a:miter/>
            </a:ln>
          </p:spPr>
          <p:txBody>
            <a:bodyPr rtlCol="0" anchor="ctr"/>
            <a:lstStyle/>
            <a:p>
              <a:endParaRPr lang="uk-UA"/>
            </a:p>
          </p:txBody>
        </p:sp>
        <p:sp>
          <p:nvSpPr>
            <p:cNvPr id="906" name="Freeform: Shape 905">
              <a:extLst>
                <a:ext uri="{FF2B5EF4-FFF2-40B4-BE49-F238E27FC236}">
                  <a16:creationId xmlns:a16="http://schemas.microsoft.com/office/drawing/2014/main" id="{55746F21-9251-F30D-8638-325D73FA1DBB}"/>
                </a:ext>
              </a:extLst>
            </p:cNvPr>
            <p:cNvSpPr/>
            <p:nvPr/>
          </p:nvSpPr>
          <p:spPr>
            <a:xfrm>
              <a:off x="83574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907" name="Freeform: Shape 906">
              <a:extLst>
                <a:ext uri="{FF2B5EF4-FFF2-40B4-BE49-F238E27FC236}">
                  <a16:creationId xmlns:a16="http://schemas.microsoft.com/office/drawing/2014/main" id="{56DCDC31-AA03-B8D4-9F61-85A3BF979F35}"/>
                </a:ext>
              </a:extLst>
            </p:cNvPr>
            <p:cNvSpPr/>
            <p:nvPr/>
          </p:nvSpPr>
          <p:spPr>
            <a:xfrm>
              <a:off x="-34412"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08" name="Freeform: Shape 907">
              <a:extLst>
                <a:ext uri="{FF2B5EF4-FFF2-40B4-BE49-F238E27FC236}">
                  <a16:creationId xmlns:a16="http://schemas.microsoft.com/office/drawing/2014/main" id="{7D9E6879-EF83-C204-469F-3D7EA0C7834C}"/>
                </a:ext>
              </a:extLst>
            </p:cNvPr>
            <p:cNvSpPr/>
            <p:nvPr/>
          </p:nvSpPr>
          <p:spPr>
            <a:xfrm>
              <a:off x="1705924" y="13280922"/>
              <a:ext cx="435077" cy="435077"/>
            </a:xfrm>
            <a:custGeom>
              <a:avLst/>
              <a:gdLst>
                <a:gd name="connsiteX0" fmla="*/ 63711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1 w 435077"/>
                <a:gd name="connsiteY6" fmla="*/ 153827 h 435077"/>
                <a:gd name="connsiteX7" fmla="*/ 63711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1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1" y="153827"/>
                  </a:moveTo>
                  <a:cubicBezTo>
                    <a:pt x="22923" y="113039"/>
                    <a:pt x="0" y="57702"/>
                    <a:pt x="0" y="0"/>
                  </a:cubicBezTo>
                  <a:lnTo>
                    <a:pt x="217539" y="0"/>
                  </a:lnTo>
                  <a:lnTo>
                    <a:pt x="435077" y="0"/>
                  </a:lnTo>
                  <a:cubicBezTo>
                    <a:pt x="435077" y="57702"/>
                    <a:pt x="412154" y="113039"/>
                    <a:pt x="371366" y="153827"/>
                  </a:cubicBezTo>
                  <a:cubicBezTo>
                    <a:pt x="330550" y="194642"/>
                    <a:pt x="275213" y="217539"/>
                    <a:pt x="217539" y="217539"/>
                  </a:cubicBezTo>
                  <a:cubicBezTo>
                    <a:pt x="159836" y="217539"/>
                    <a:pt x="104500" y="194642"/>
                    <a:pt x="63711" y="153827"/>
                  </a:cubicBezTo>
                  <a:close/>
                  <a:moveTo>
                    <a:pt x="63711" y="281277"/>
                  </a:moveTo>
                  <a:cubicBezTo>
                    <a:pt x="22923" y="322066"/>
                    <a:pt x="0" y="377402"/>
                    <a:pt x="0" y="435077"/>
                  </a:cubicBezTo>
                  <a:lnTo>
                    <a:pt x="217539" y="435077"/>
                  </a:lnTo>
                  <a:lnTo>
                    <a:pt x="435077" y="435077"/>
                  </a:lnTo>
                  <a:cubicBezTo>
                    <a:pt x="435077" y="377402"/>
                    <a:pt x="412154" y="322066"/>
                    <a:pt x="371366" y="281277"/>
                  </a:cubicBezTo>
                  <a:cubicBezTo>
                    <a:pt x="330550" y="240462"/>
                    <a:pt x="275213" y="217539"/>
                    <a:pt x="217539" y="217539"/>
                  </a:cubicBezTo>
                  <a:cubicBezTo>
                    <a:pt x="159836" y="217539"/>
                    <a:pt x="104500" y="240462"/>
                    <a:pt x="63711" y="281277"/>
                  </a:cubicBezTo>
                  <a:close/>
                </a:path>
              </a:pathLst>
            </a:custGeom>
            <a:grpFill/>
            <a:ln w="27192" cap="flat">
              <a:noFill/>
              <a:prstDash val="solid"/>
              <a:miter/>
            </a:ln>
          </p:spPr>
          <p:txBody>
            <a:bodyPr rtlCol="0" anchor="ctr"/>
            <a:lstStyle/>
            <a:p>
              <a:endParaRPr lang="uk-UA"/>
            </a:p>
          </p:txBody>
        </p:sp>
        <p:sp>
          <p:nvSpPr>
            <p:cNvPr id="909" name="Freeform: Shape 908">
              <a:extLst>
                <a:ext uri="{FF2B5EF4-FFF2-40B4-BE49-F238E27FC236}">
                  <a16:creationId xmlns:a16="http://schemas.microsoft.com/office/drawing/2014/main" id="{07B162CD-FBB7-FA52-B888-FC0E310824DB}"/>
                </a:ext>
              </a:extLst>
            </p:cNvPr>
            <p:cNvSpPr/>
            <p:nvPr/>
          </p:nvSpPr>
          <p:spPr>
            <a:xfrm>
              <a:off x="257607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10" name="Freeform: Shape 909">
              <a:extLst>
                <a:ext uri="{FF2B5EF4-FFF2-40B4-BE49-F238E27FC236}">
                  <a16:creationId xmlns:a16="http://schemas.microsoft.com/office/drawing/2014/main" id="{C725EEF1-8C3F-9953-298D-7533A00DEA27}"/>
                </a:ext>
              </a:extLst>
            </p:cNvPr>
            <p:cNvSpPr/>
            <p:nvPr/>
          </p:nvSpPr>
          <p:spPr>
            <a:xfrm>
              <a:off x="4316416" y="13280949"/>
              <a:ext cx="435077" cy="435050"/>
            </a:xfrm>
            <a:custGeom>
              <a:avLst/>
              <a:gdLst>
                <a:gd name="connsiteX0" fmla="*/ 435077 w 435077"/>
                <a:gd name="connsiteY0" fmla="*/ 435050 h 435050"/>
                <a:gd name="connsiteX1" fmla="*/ 435077 w 435077"/>
                <a:gd name="connsiteY1" fmla="*/ 0 h 435050"/>
                <a:gd name="connsiteX2" fmla="*/ 217565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5"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911" name="Freeform: Shape 910">
              <a:extLst>
                <a:ext uri="{FF2B5EF4-FFF2-40B4-BE49-F238E27FC236}">
                  <a16:creationId xmlns:a16="http://schemas.microsoft.com/office/drawing/2014/main" id="{7966E624-DDD5-CF2B-34AD-24AD5F9FC1E6}"/>
                </a:ext>
              </a:extLst>
            </p:cNvPr>
            <p:cNvSpPr/>
            <p:nvPr/>
          </p:nvSpPr>
          <p:spPr>
            <a:xfrm>
              <a:off x="3446261"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12" name="Freeform: Shape 911">
              <a:extLst>
                <a:ext uri="{FF2B5EF4-FFF2-40B4-BE49-F238E27FC236}">
                  <a16:creationId xmlns:a16="http://schemas.microsoft.com/office/drawing/2014/main" id="{465BE256-9261-B9A4-691F-DB120CE5629E}"/>
                </a:ext>
              </a:extLst>
            </p:cNvPr>
            <p:cNvSpPr/>
            <p:nvPr/>
          </p:nvSpPr>
          <p:spPr>
            <a:xfrm>
              <a:off x="5186571" y="13280922"/>
              <a:ext cx="435077" cy="435077"/>
            </a:xfrm>
            <a:custGeom>
              <a:avLst/>
              <a:gdLst>
                <a:gd name="connsiteX0" fmla="*/ 63739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39 w 435077"/>
                <a:gd name="connsiteY6" fmla="*/ 153827 h 435077"/>
                <a:gd name="connsiteX7" fmla="*/ 63739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39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39" y="153827"/>
                  </a:moveTo>
                  <a:cubicBezTo>
                    <a:pt x="22923" y="113039"/>
                    <a:pt x="0" y="57702"/>
                    <a:pt x="0" y="0"/>
                  </a:cubicBezTo>
                  <a:lnTo>
                    <a:pt x="217539" y="0"/>
                  </a:lnTo>
                  <a:lnTo>
                    <a:pt x="435077" y="0"/>
                  </a:lnTo>
                  <a:cubicBezTo>
                    <a:pt x="435077" y="57702"/>
                    <a:pt x="412181" y="113039"/>
                    <a:pt x="371365" y="153827"/>
                  </a:cubicBezTo>
                  <a:cubicBezTo>
                    <a:pt x="330577" y="194642"/>
                    <a:pt x="275240" y="217539"/>
                    <a:pt x="217539" y="217539"/>
                  </a:cubicBezTo>
                  <a:cubicBezTo>
                    <a:pt x="159864" y="217539"/>
                    <a:pt x="104527" y="194642"/>
                    <a:pt x="63739" y="153827"/>
                  </a:cubicBezTo>
                  <a:close/>
                  <a:moveTo>
                    <a:pt x="63739" y="281277"/>
                  </a:moveTo>
                  <a:cubicBezTo>
                    <a:pt x="22923" y="322066"/>
                    <a:pt x="0" y="377402"/>
                    <a:pt x="0" y="435077"/>
                  </a:cubicBezTo>
                  <a:lnTo>
                    <a:pt x="217539" y="435077"/>
                  </a:lnTo>
                  <a:lnTo>
                    <a:pt x="435077" y="435077"/>
                  </a:lnTo>
                  <a:cubicBezTo>
                    <a:pt x="435077" y="377402"/>
                    <a:pt x="412181" y="322066"/>
                    <a:pt x="371365" y="281277"/>
                  </a:cubicBezTo>
                  <a:cubicBezTo>
                    <a:pt x="330577" y="240462"/>
                    <a:pt x="275240" y="217539"/>
                    <a:pt x="217539" y="217539"/>
                  </a:cubicBezTo>
                  <a:cubicBezTo>
                    <a:pt x="159864" y="217539"/>
                    <a:pt x="104527" y="240462"/>
                    <a:pt x="63739" y="281277"/>
                  </a:cubicBezTo>
                  <a:close/>
                </a:path>
              </a:pathLst>
            </a:custGeom>
            <a:grpFill/>
            <a:ln w="27192" cap="flat">
              <a:noFill/>
              <a:prstDash val="solid"/>
              <a:miter/>
            </a:ln>
          </p:spPr>
          <p:txBody>
            <a:bodyPr rtlCol="0" anchor="ctr"/>
            <a:lstStyle/>
            <a:p>
              <a:endParaRPr lang="uk-UA"/>
            </a:p>
          </p:txBody>
        </p:sp>
        <p:sp>
          <p:nvSpPr>
            <p:cNvPr id="913" name="Freeform: Shape 912">
              <a:extLst>
                <a:ext uri="{FF2B5EF4-FFF2-40B4-BE49-F238E27FC236}">
                  <a16:creationId xmlns:a16="http://schemas.microsoft.com/office/drawing/2014/main" id="{A4474734-B927-2331-E630-FF7787B2BB08}"/>
                </a:ext>
              </a:extLst>
            </p:cNvPr>
            <p:cNvSpPr/>
            <p:nvPr/>
          </p:nvSpPr>
          <p:spPr>
            <a:xfrm>
              <a:off x="6056725"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14" name="Freeform: Shape 913">
              <a:extLst>
                <a:ext uri="{FF2B5EF4-FFF2-40B4-BE49-F238E27FC236}">
                  <a16:creationId xmlns:a16="http://schemas.microsoft.com/office/drawing/2014/main" id="{D1D8AFBA-962C-050D-5615-0EFCE926D760}"/>
                </a:ext>
              </a:extLst>
            </p:cNvPr>
            <p:cNvSpPr/>
            <p:nvPr/>
          </p:nvSpPr>
          <p:spPr>
            <a:xfrm>
              <a:off x="7797062" y="13280949"/>
              <a:ext cx="435077" cy="435050"/>
            </a:xfrm>
            <a:custGeom>
              <a:avLst/>
              <a:gdLst>
                <a:gd name="connsiteX0" fmla="*/ 435077 w 435077"/>
                <a:gd name="connsiteY0" fmla="*/ 435050 h 435050"/>
                <a:gd name="connsiteX1" fmla="*/ 435077 w 435077"/>
                <a:gd name="connsiteY1" fmla="*/ 0 h 435050"/>
                <a:gd name="connsiteX2" fmla="*/ 217566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39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66" y="217539"/>
                  </a:lnTo>
                  <a:lnTo>
                    <a:pt x="435077" y="435050"/>
                  </a:lnTo>
                  <a:close/>
                  <a:moveTo>
                    <a:pt x="0" y="435050"/>
                  </a:moveTo>
                  <a:lnTo>
                    <a:pt x="0" y="0"/>
                  </a:lnTo>
                  <a:lnTo>
                    <a:pt x="217539" y="217539"/>
                  </a:lnTo>
                  <a:lnTo>
                    <a:pt x="0" y="435050"/>
                  </a:lnTo>
                  <a:close/>
                </a:path>
              </a:pathLst>
            </a:custGeom>
            <a:grpFill/>
            <a:ln w="27192" cap="flat">
              <a:noFill/>
              <a:prstDash val="solid"/>
              <a:miter/>
            </a:ln>
          </p:spPr>
          <p:txBody>
            <a:bodyPr rtlCol="0" anchor="ctr"/>
            <a:lstStyle/>
            <a:p>
              <a:endParaRPr lang="uk-UA"/>
            </a:p>
          </p:txBody>
        </p:sp>
        <p:sp>
          <p:nvSpPr>
            <p:cNvPr id="915" name="Freeform: Shape 914">
              <a:extLst>
                <a:ext uri="{FF2B5EF4-FFF2-40B4-BE49-F238E27FC236}">
                  <a16:creationId xmlns:a16="http://schemas.microsoft.com/office/drawing/2014/main" id="{FE3ED06A-2064-5EAA-146C-783A9AAE8626}"/>
                </a:ext>
              </a:extLst>
            </p:cNvPr>
            <p:cNvSpPr/>
            <p:nvPr/>
          </p:nvSpPr>
          <p:spPr>
            <a:xfrm>
              <a:off x="6926907" y="13280922"/>
              <a:ext cx="435077" cy="435077"/>
            </a:xfrm>
            <a:custGeom>
              <a:avLst/>
              <a:gdLst>
                <a:gd name="connsiteX0" fmla="*/ 0 w 435077"/>
                <a:gd name="connsiteY0" fmla="*/ 435077 h 435077"/>
                <a:gd name="connsiteX1" fmla="*/ 0 w 435077"/>
                <a:gd name="connsiteY1" fmla="*/ 0 h 435077"/>
                <a:gd name="connsiteX2" fmla="*/ 217512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12"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16" name="Freeform: Shape 915">
              <a:extLst>
                <a:ext uri="{FF2B5EF4-FFF2-40B4-BE49-F238E27FC236}">
                  <a16:creationId xmlns:a16="http://schemas.microsoft.com/office/drawing/2014/main" id="{004441B4-73E1-407A-F3AD-96809F087D43}"/>
                </a:ext>
              </a:extLst>
            </p:cNvPr>
            <p:cNvSpPr/>
            <p:nvPr/>
          </p:nvSpPr>
          <p:spPr>
            <a:xfrm>
              <a:off x="8667217"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6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6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6" y="153827"/>
                  </a:cubicBezTo>
                  <a:cubicBezTo>
                    <a:pt x="330550" y="194642"/>
                    <a:pt x="275241" y="217539"/>
                    <a:pt x="217539" y="217539"/>
                  </a:cubicBezTo>
                  <a:cubicBezTo>
                    <a:pt x="159837"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6" y="281277"/>
                  </a:cubicBezTo>
                  <a:cubicBezTo>
                    <a:pt x="330550" y="240462"/>
                    <a:pt x="275241" y="217539"/>
                    <a:pt x="217539" y="217539"/>
                  </a:cubicBezTo>
                  <a:cubicBezTo>
                    <a:pt x="159837" y="217539"/>
                    <a:pt x="104501" y="240462"/>
                    <a:pt x="63712" y="281277"/>
                  </a:cubicBezTo>
                  <a:close/>
                </a:path>
              </a:pathLst>
            </a:custGeom>
            <a:grpFill/>
            <a:ln w="27192" cap="flat">
              <a:noFill/>
              <a:prstDash val="solid"/>
              <a:miter/>
            </a:ln>
          </p:spPr>
          <p:txBody>
            <a:bodyPr rtlCol="0" anchor="ctr"/>
            <a:lstStyle/>
            <a:p>
              <a:endParaRPr lang="uk-UA"/>
            </a:p>
          </p:txBody>
        </p:sp>
        <p:sp>
          <p:nvSpPr>
            <p:cNvPr id="917" name="Freeform: Shape 916">
              <a:extLst>
                <a:ext uri="{FF2B5EF4-FFF2-40B4-BE49-F238E27FC236}">
                  <a16:creationId xmlns:a16="http://schemas.microsoft.com/office/drawing/2014/main" id="{8008CC53-5C73-63F0-BB31-E852005AA29C}"/>
                </a:ext>
              </a:extLst>
            </p:cNvPr>
            <p:cNvSpPr/>
            <p:nvPr/>
          </p:nvSpPr>
          <p:spPr>
            <a:xfrm>
              <a:off x="953737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6 w 435077"/>
                <a:gd name="connsiteY3" fmla="*/ 27 h 435077"/>
                <a:gd name="connsiteX4" fmla="*/ 435077 w 435077"/>
                <a:gd name="connsiteY4" fmla="*/ 217566 h 435077"/>
                <a:gd name="connsiteX5" fmla="*/ 217566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6" y="27"/>
                  </a:lnTo>
                  <a:lnTo>
                    <a:pt x="435077" y="217566"/>
                  </a:lnTo>
                  <a:lnTo>
                    <a:pt x="217566"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18" name="Freeform: Shape 917">
              <a:extLst>
                <a:ext uri="{FF2B5EF4-FFF2-40B4-BE49-F238E27FC236}">
                  <a16:creationId xmlns:a16="http://schemas.microsoft.com/office/drawing/2014/main" id="{0F121CB7-19DB-3218-BD21-EF423BB19E06}"/>
                </a:ext>
              </a:extLst>
            </p:cNvPr>
            <p:cNvSpPr/>
            <p:nvPr/>
          </p:nvSpPr>
          <p:spPr>
            <a:xfrm>
              <a:off x="1127770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919" name="Freeform: Shape 918">
              <a:extLst>
                <a:ext uri="{FF2B5EF4-FFF2-40B4-BE49-F238E27FC236}">
                  <a16:creationId xmlns:a16="http://schemas.microsoft.com/office/drawing/2014/main" id="{B7A30BBC-2083-4D5B-97F7-FD6342074D11}"/>
                </a:ext>
              </a:extLst>
            </p:cNvPr>
            <p:cNvSpPr/>
            <p:nvPr/>
          </p:nvSpPr>
          <p:spPr>
            <a:xfrm>
              <a:off x="1040752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20" name="Freeform: Shape 919">
              <a:extLst>
                <a:ext uri="{FF2B5EF4-FFF2-40B4-BE49-F238E27FC236}">
                  <a16:creationId xmlns:a16="http://schemas.microsoft.com/office/drawing/2014/main" id="{6E272AA5-3A8C-7A36-BF63-22248048E4F8}"/>
                </a:ext>
              </a:extLst>
            </p:cNvPr>
            <p:cNvSpPr/>
            <p:nvPr/>
          </p:nvSpPr>
          <p:spPr>
            <a:xfrm>
              <a:off x="1214786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49" y="194642"/>
                    <a:pt x="275239" y="217539"/>
                    <a:pt x="217539" y="217539"/>
                  </a:cubicBezTo>
                  <a:cubicBezTo>
                    <a:pt x="159836" y="217539"/>
                    <a:pt x="104499"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49" y="240462"/>
                    <a:pt x="275239" y="217539"/>
                    <a:pt x="217539" y="217539"/>
                  </a:cubicBezTo>
                  <a:cubicBezTo>
                    <a:pt x="159836" y="217539"/>
                    <a:pt x="104499" y="240462"/>
                    <a:pt x="63710" y="281277"/>
                  </a:cubicBezTo>
                  <a:close/>
                </a:path>
              </a:pathLst>
            </a:custGeom>
            <a:grpFill/>
            <a:ln w="27192" cap="flat">
              <a:noFill/>
              <a:prstDash val="solid"/>
              <a:miter/>
            </a:ln>
          </p:spPr>
          <p:txBody>
            <a:bodyPr rtlCol="0" anchor="ctr"/>
            <a:lstStyle/>
            <a:p>
              <a:endParaRPr lang="uk-UA"/>
            </a:p>
          </p:txBody>
        </p:sp>
        <p:sp>
          <p:nvSpPr>
            <p:cNvPr id="921" name="Freeform: Shape 920">
              <a:extLst>
                <a:ext uri="{FF2B5EF4-FFF2-40B4-BE49-F238E27FC236}">
                  <a16:creationId xmlns:a16="http://schemas.microsoft.com/office/drawing/2014/main" id="{72B2F207-1125-69C2-FB3B-E72DC4A118A5}"/>
                </a:ext>
              </a:extLst>
            </p:cNvPr>
            <p:cNvSpPr/>
            <p:nvPr/>
          </p:nvSpPr>
          <p:spPr>
            <a:xfrm>
              <a:off x="1301801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22" name="Freeform: Shape 921">
              <a:extLst>
                <a:ext uri="{FF2B5EF4-FFF2-40B4-BE49-F238E27FC236}">
                  <a16:creationId xmlns:a16="http://schemas.microsoft.com/office/drawing/2014/main" id="{06CBFB4C-DB22-1571-8870-2CD14A476F6A}"/>
                </a:ext>
              </a:extLst>
            </p:cNvPr>
            <p:cNvSpPr/>
            <p:nvPr/>
          </p:nvSpPr>
          <p:spPr>
            <a:xfrm>
              <a:off x="14758382"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2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2" y="217539"/>
                  </a:lnTo>
                  <a:lnTo>
                    <a:pt x="0" y="435050"/>
                  </a:lnTo>
                  <a:close/>
                </a:path>
              </a:pathLst>
            </a:custGeom>
            <a:grpFill/>
            <a:ln w="27192" cap="flat">
              <a:noFill/>
              <a:prstDash val="solid"/>
              <a:miter/>
            </a:ln>
          </p:spPr>
          <p:txBody>
            <a:bodyPr rtlCol="0" anchor="ctr"/>
            <a:lstStyle/>
            <a:p>
              <a:endParaRPr lang="uk-UA"/>
            </a:p>
          </p:txBody>
        </p:sp>
        <p:sp>
          <p:nvSpPr>
            <p:cNvPr id="923" name="Freeform: Shape 922">
              <a:extLst>
                <a:ext uri="{FF2B5EF4-FFF2-40B4-BE49-F238E27FC236}">
                  <a16:creationId xmlns:a16="http://schemas.microsoft.com/office/drawing/2014/main" id="{A0B728FE-7873-F383-A484-791F277CF3F8}"/>
                </a:ext>
              </a:extLst>
            </p:cNvPr>
            <p:cNvSpPr/>
            <p:nvPr/>
          </p:nvSpPr>
          <p:spPr>
            <a:xfrm>
              <a:off x="1388820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24" name="Freeform: Shape 923">
              <a:extLst>
                <a:ext uri="{FF2B5EF4-FFF2-40B4-BE49-F238E27FC236}">
                  <a16:creationId xmlns:a16="http://schemas.microsoft.com/office/drawing/2014/main" id="{50CE9853-642C-F63F-83E9-CFD52B769394}"/>
                </a:ext>
              </a:extLst>
            </p:cNvPr>
            <p:cNvSpPr/>
            <p:nvPr/>
          </p:nvSpPr>
          <p:spPr>
            <a:xfrm>
              <a:off x="1562853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41" y="217539"/>
                    <a:pt x="217539" y="217539"/>
                  </a:cubicBezTo>
                  <a:cubicBezTo>
                    <a:pt x="159836"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41" y="217539"/>
                    <a:pt x="217539" y="217539"/>
                  </a:cubicBezTo>
                  <a:cubicBezTo>
                    <a:pt x="159836" y="217539"/>
                    <a:pt x="104501" y="240462"/>
                    <a:pt x="63712" y="281277"/>
                  </a:cubicBezTo>
                  <a:close/>
                </a:path>
              </a:pathLst>
            </a:custGeom>
            <a:grpFill/>
            <a:ln w="27192" cap="flat">
              <a:noFill/>
              <a:prstDash val="solid"/>
              <a:miter/>
            </a:ln>
          </p:spPr>
          <p:txBody>
            <a:bodyPr rtlCol="0" anchor="ctr"/>
            <a:lstStyle/>
            <a:p>
              <a:endParaRPr lang="uk-UA"/>
            </a:p>
          </p:txBody>
        </p:sp>
        <p:sp>
          <p:nvSpPr>
            <p:cNvPr id="925" name="Freeform: Shape 924">
              <a:extLst>
                <a:ext uri="{FF2B5EF4-FFF2-40B4-BE49-F238E27FC236}">
                  <a16:creationId xmlns:a16="http://schemas.microsoft.com/office/drawing/2014/main" id="{D4876E03-0916-2D4B-0E5A-39186FC0E1E1}"/>
                </a:ext>
              </a:extLst>
            </p:cNvPr>
            <p:cNvSpPr/>
            <p:nvPr/>
          </p:nvSpPr>
          <p:spPr>
            <a:xfrm>
              <a:off x="1649869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26" name="Freeform: Shape 925">
              <a:extLst>
                <a:ext uri="{FF2B5EF4-FFF2-40B4-BE49-F238E27FC236}">
                  <a16:creationId xmlns:a16="http://schemas.microsoft.com/office/drawing/2014/main" id="{B94BD52A-6DC7-4749-31F5-C2544375C55C}"/>
                </a:ext>
              </a:extLst>
            </p:cNvPr>
            <p:cNvSpPr/>
            <p:nvPr/>
          </p:nvSpPr>
          <p:spPr>
            <a:xfrm>
              <a:off x="18239029" y="13280949"/>
              <a:ext cx="435077" cy="435050"/>
            </a:xfrm>
            <a:custGeom>
              <a:avLst/>
              <a:gdLst>
                <a:gd name="connsiteX0" fmla="*/ 435077 w 435077"/>
                <a:gd name="connsiteY0" fmla="*/ 435050 h 435050"/>
                <a:gd name="connsiteX1" fmla="*/ 435077 w 435077"/>
                <a:gd name="connsiteY1" fmla="*/ 0 h 435050"/>
                <a:gd name="connsiteX2" fmla="*/ 217539 w 435077"/>
                <a:gd name="connsiteY2" fmla="*/ 217539 h 435050"/>
                <a:gd name="connsiteX3" fmla="*/ 435077 w 435077"/>
                <a:gd name="connsiteY3" fmla="*/ 435050 h 435050"/>
                <a:gd name="connsiteX4" fmla="*/ 0 w 435077"/>
                <a:gd name="connsiteY4" fmla="*/ 435050 h 435050"/>
                <a:gd name="connsiteX5" fmla="*/ 0 w 435077"/>
                <a:gd name="connsiteY5" fmla="*/ 0 h 435050"/>
                <a:gd name="connsiteX6" fmla="*/ 217510 w 435077"/>
                <a:gd name="connsiteY6" fmla="*/ 217539 h 435050"/>
                <a:gd name="connsiteX7" fmla="*/ 0 w 435077"/>
                <a:gd name="connsiteY7" fmla="*/ 435050 h 43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50">
                  <a:moveTo>
                    <a:pt x="435077" y="435050"/>
                  </a:moveTo>
                  <a:lnTo>
                    <a:pt x="435077" y="0"/>
                  </a:lnTo>
                  <a:lnTo>
                    <a:pt x="217539" y="217539"/>
                  </a:lnTo>
                  <a:lnTo>
                    <a:pt x="435077" y="435050"/>
                  </a:lnTo>
                  <a:close/>
                  <a:moveTo>
                    <a:pt x="0" y="435050"/>
                  </a:moveTo>
                  <a:lnTo>
                    <a:pt x="0" y="0"/>
                  </a:lnTo>
                  <a:lnTo>
                    <a:pt x="217510" y="217539"/>
                  </a:lnTo>
                  <a:lnTo>
                    <a:pt x="0" y="435050"/>
                  </a:lnTo>
                  <a:close/>
                </a:path>
              </a:pathLst>
            </a:custGeom>
            <a:grpFill/>
            <a:ln w="27192" cap="flat">
              <a:noFill/>
              <a:prstDash val="solid"/>
              <a:miter/>
            </a:ln>
          </p:spPr>
          <p:txBody>
            <a:bodyPr rtlCol="0" anchor="ctr"/>
            <a:lstStyle/>
            <a:p>
              <a:endParaRPr lang="uk-UA"/>
            </a:p>
          </p:txBody>
        </p:sp>
        <p:sp>
          <p:nvSpPr>
            <p:cNvPr id="927" name="Freeform: Shape 926">
              <a:extLst>
                <a:ext uri="{FF2B5EF4-FFF2-40B4-BE49-F238E27FC236}">
                  <a16:creationId xmlns:a16="http://schemas.microsoft.com/office/drawing/2014/main" id="{E8C2AB4E-E22C-BC81-81A2-1593E6F41F5D}"/>
                </a:ext>
              </a:extLst>
            </p:cNvPr>
            <p:cNvSpPr/>
            <p:nvPr/>
          </p:nvSpPr>
          <p:spPr>
            <a:xfrm>
              <a:off x="17368846"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67 w 435077"/>
                <a:gd name="connsiteY4" fmla="*/ 435077 h 435077"/>
                <a:gd name="connsiteX5" fmla="*/ 217567 w 435077"/>
                <a:gd name="connsiteY5" fmla="*/ 0 h 435077"/>
                <a:gd name="connsiteX6" fmla="*/ 435077 w 435077"/>
                <a:gd name="connsiteY6" fmla="*/ 217566 h 435077"/>
                <a:gd name="connsiteX7" fmla="*/ 217567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67" y="435077"/>
                  </a:moveTo>
                  <a:lnTo>
                    <a:pt x="217567" y="0"/>
                  </a:lnTo>
                  <a:lnTo>
                    <a:pt x="435077" y="217566"/>
                  </a:lnTo>
                  <a:lnTo>
                    <a:pt x="217567" y="435077"/>
                  </a:lnTo>
                  <a:close/>
                </a:path>
              </a:pathLst>
            </a:custGeom>
            <a:grpFill/>
            <a:ln w="27192" cap="flat">
              <a:noFill/>
              <a:prstDash val="solid"/>
              <a:miter/>
            </a:ln>
          </p:spPr>
          <p:txBody>
            <a:bodyPr rtlCol="0" anchor="ctr"/>
            <a:lstStyle/>
            <a:p>
              <a:endParaRPr lang="uk-UA"/>
            </a:p>
          </p:txBody>
        </p:sp>
        <p:sp>
          <p:nvSpPr>
            <p:cNvPr id="928" name="Freeform: Shape 927">
              <a:extLst>
                <a:ext uri="{FF2B5EF4-FFF2-40B4-BE49-F238E27FC236}">
                  <a16:creationId xmlns:a16="http://schemas.microsoft.com/office/drawing/2014/main" id="{6EFC5C09-F668-4FBF-CADD-925416081965}"/>
                </a:ext>
              </a:extLst>
            </p:cNvPr>
            <p:cNvSpPr/>
            <p:nvPr/>
          </p:nvSpPr>
          <p:spPr>
            <a:xfrm>
              <a:off x="19109184" y="13280922"/>
              <a:ext cx="435077" cy="435077"/>
            </a:xfrm>
            <a:custGeom>
              <a:avLst/>
              <a:gdLst>
                <a:gd name="connsiteX0" fmla="*/ 63710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5 w 435077"/>
                <a:gd name="connsiteY4" fmla="*/ 153827 h 435077"/>
                <a:gd name="connsiteX5" fmla="*/ 217539 w 435077"/>
                <a:gd name="connsiteY5" fmla="*/ 217539 h 435077"/>
                <a:gd name="connsiteX6" fmla="*/ 63710 w 435077"/>
                <a:gd name="connsiteY6" fmla="*/ 153827 h 435077"/>
                <a:gd name="connsiteX7" fmla="*/ 63710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5 w 435077"/>
                <a:gd name="connsiteY11" fmla="*/ 281277 h 435077"/>
                <a:gd name="connsiteX12" fmla="*/ 217539 w 435077"/>
                <a:gd name="connsiteY12" fmla="*/ 217539 h 435077"/>
                <a:gd name="connsiteX13" fmla="*/ 63710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0" y="153827"/>
                  </a:moveTo>
                  <a:cubicBezTo>
                    <a:pt x="22922" y="113039"/>
                    <a:pt x="0" y="57702"/>
                    <a:pt x="0" y="0"/>
                  </a:cubicBezTo>
                  <a:lnTo>
                    <a:pt x="217539" y="0"/>
                  </a:lnTo>
                  <a:lnTo>
                    <a:pt x="435077" y="0"/>
                  </a:lnTo>
                  <a:cubicBezTo>
                    <a:pt x="435077" y="57702"/>
                    <a:pt x="412154" y="113039"/>
                    <a:pt x="371365" y="153827"/>
                  </a:cubicBezTo>
                  <a:cubicBezTo>
                    <a:pt x="330577" y="194642"/>
                    <a:pt x="275241" y="217539"/>
                    <a:pt x="217539" y="217539"/>
                  </a:cubicBezTo>
                  <a:cubicBezTo>
                    <a:pt x="159836" y="217539"/>
                    <a:pt x="104527" y="194642"/>
                    <a:pt x="63710" y="153827"/>
                  </a:cubicBezTo>
                  <a:close/>
                  <a:moveTo>
                    <a:pt x="63710" y="281277"/>
                  </a:moveTo>
                  <a:cubicBezTo>
                    <a:pt x="22922" y="322066"/>
                    <a:pt x="0" y="377402"/>
                    <a:pt x="0" y="435077"/>
                  </a:cubicBezTo>
                  <a:lnTo>
                    <a:pt x="217539" y="435077"/>
                  </a:lnTo>
                  <a:lnTo>
                    <a:pt x="435077" y="435077"/>
                  </a:lnTo>
                  <a:cubicBezTo>
                    <a:pt x="435077" y="377402"/>
                    <a:pt x="412154" y="322066"/>
                    <a:pt x="371365" y="281277"/>
                  </a:cubicBezTo>
                  <a:cubicBezTo>
                    <a:pt x="330577" y="240462"/>
                    <a:pt x="275241" y="217539"/>
                    <a:pt x="217539" y="217539"/>
                  </a:cubicBezTo>
                  <a:cubicBezTo>
                    <a:pt x="159836" y="217539"/>
                    <a:pt x="104527" y="240462"/>
                    <a:pt x="63710" y="281277"/>
                  </a:cubicBezTo>
                  <a:close/>
                </a:path>
              </a:pathLst>
            </a:custGeom>
            <a:grpFill/>
            <a:ln w="27192" cap="flat">
              <a:noFill/>
              <a:prstDash val="solid"/>
              <a:miter/>
            </a:ln>
          </p:spPr>
          <p:txBody>
            <a:bodyPr rtlCol="0" anchor="ctr"/>
            <a:lstStyle/>
            <a:p>
              <a:endParaRPr lang="uk-UA"/>
            </a:p>
          </p:txBody>
        </p:sp>
        <p:sp>
          <p:nvSpPr>
            <p:cNvPr id="929" name="Freeform: Shape 928">
              <a:extLst>
                <a:ext uri="{FF2B5EF4-FFF2-40B4-BE49-F238E27FC236}">
                  <a16:creationId xmlns:a16="http://schemas.microsoft.com/office/drawing/2014/main" id="{03219D3D-12A4-EF4C-250A-ED88A84B9272}"/>
                </a:ext>
              </a:extLst>
            </p:cNvPr>
            <p:cNvSpPr/>
            <p:nvPr/>
          </p:nvSpPr>
          <p:spPr>
            <a:xfrm>
              <a:off x="19979339"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5 w 435077"/>
                <a:gd name="connsiteY3" fmla="*/ 27 h 435077"/>
                <a:gd name="connsiteX4" fmla="*/ 435077 w 435077"/>
                <a:gd name="connsiteY4" fmla="*/ 217566 h 435077"/>
                <a:gd name="connsiteX5" fmla="*/ 217565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39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39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5" y="27"/>
                  </a:lnTo>
                  <a:lnTo>
                    <a:pt x="435077" y="217566"/>
                  </a:lnTo>
                  <a:lnTo>
                    <a:pt x="217565" y="435077"/>
                  </a:lnTo>
                  <a:lnTo>
                    <a:pt x="435077" y="435077"/>
                  </a:lnTo>
                  <a:close/>
                  <a:moveTo>
                    <a:pt x="0" y="217539"/>
                  </a:moveTo>
                  <a:lnTo>
                    <a:pt x="0" y="0"/>
                  </a:lnTo>
                  <a:lnTo>
                    <a:pt x="217539" y="217539"/>
                  </a:lnTo>
                  <a:lnTo>
                    <a:pt x="0" y="217539"/>
                  </a:lnTo>
                  <a:close/>
                  <a:moveTo>
                    <a:pt x="0" y="435077"/>
                  </a:moveTo>
                  <a:lnTo>
                    <a:pt x="0" y="217566"/>
                  </a:lnTo>
                  <a:lnTo>
                    <a:pt x="217539" y="217566"/>
                  </a:lnTo>
                  <a:lnTo>
                    <a:pt x="0" y="435077"/>
                  </a:lnTo>
                  <a:close/>
                </a:path>
              </a:pathLst>
            </a:custGeom>
            <a:grpFill/>
            <a:ln w="27192" cap="flat">
              <a:noFill/>
              <a:prstDash val="solid"/>
              <a:miter/>
            </a:ln>
          </p:spPr>
          <p:txBody>
            <a:bodyPr rtlCol="0" anchor="ctr"/>
            <a:lstStyle/>
            <a:p>
              <a:endParaRPr lang="uk-UA"/>
            </a:p>
          </p:txBody>
        </p:sp>
        <p:sp>
          <p:nvSpPr>
            <p:cNvPr id="930" name="Freeform: Shape 929">
              <a:extLst>
                <a:ext uri="{FF2B5EF4-FFF2-40B4-BE49-F238E27FC236}">
                  <a16:creationId xmlns:a16="http://schemas.microsoft.com/office/drawing/2014/main" id="{F88FA794-B983-84C3-047D-303491B33427}"/>
                </a:ext>
              </a:extLst>
            </p:cNvPr>
            <p:cNvSpPr/>
            <p:nvPr/>
          </p:nvSpPr>
          <p:spPr>
            <a:xfrm>
              <a:off x="21719675" y="13280922"/>
              <a:ext cx="435077" cy="435077"/>
            </a:xfrm>
            <a:custGeom>
              <a:avLst/>
              <a:gdLst>
                <a:gd name="connsiteX0" fmla="*/ 435077 w 435077"/>
                <a:gd name="connsiteY0" fmla="*/ 435077 h 435077"/>
                <a:gd name="connsiteX1" fmla="*/ 435077 w 435077"/>
                <a:gd name="connsiteY1" fmla="*/ 0 h 435077"/>
                <a:gd name="connsiteX2" fmla="*/ 217565 w 435077"/>
                <a:gd name="connsiteY2" fmla="*/ 217566 h 435077"/>
                <a:gd name="connsiteX3" fmla="*/ 435077 w 435077"/>
                <a:gd name="connsiteY3" fmla="*/ 435077 h 435077"/>
                <a:gd name="connsiteX4" fmla="*/ 0 w 435077"/>
                <a:gd name="connsiteY4" fmla="*/ 435077 h 435077"/>
                <a:gd name="connsiteX5" fmla="*/ 0 w 435077"/>
                <a:gd name="connsiteY5" fmla="*/ 0 h 435077"/>
                <a:gd name="connsiteX6" fmla="*/ 217539 w 435077"/>
                <a:gd name="connsiteY6" fmla="*/ 217566 h 435077"/>
                <a:gd name="connsiteX7" fmla="*/ 0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435077" y="435077"/>
                  </a:moveTo>
                  <a:lnTo>
                    <a:pt x="435077" y="0"/>
                  </a:lnTo>
                  <a:lnTo>
                    <a:pt x="217565" y="217566"/>
                  </a:lnTo>
                  <a:lnTo>
                    <a:pt x="435077" y="435077"/>
                  </a:lnTo>
                  <a:close/>
                  <a:moveTo>
                    <a:pt x="0" y="435077"/>
                  </a:moveTo>
                  <a:lnTo>
                    <a:pt x="0" y="0"/>
                  </a:lnTo>
                  <a:lnTo>
                    <a:pt x="217539" y="217566"/>
                  </a:lnTo>
                  <a:lnTo>
                    <a:pt x="0" y="435077"/>
                  </a:lnTo>
                  <a:close/>
                </a:path>
              </a:pathLst>
            </a:custGeom>
            <a:grpFill/>
            <a:ln w="27192" cap="flat">
              <a:noFill/>
              <a:prstDash val="solid"/>
              <a:miter/>
            </a:ln>
          </p:spPr>
          <p:txBody>
            <a:bodyPr rtlCol="0" anchor="ctr"/>
            <a:lstStyle/>
            <a:p>
              <a:endParaRPr lang="uk-UA"/>
            </a:p>
          </p:txBody>
        </p:sp>
        <p:sp>
          <p:nvSpPr>
            <p:cNvPr id="931" name="Freeform: Shape 930">
              <a:extLst>
                <a:ext uri="{FF2B5EF4-FFF2-40B4-BE49-F238E27FC236}">
                  <a16:creationId xmlns:a16="http://schemas.microsoft.com/office/drawing/2014/main" id="{72D1AAC0-571F-37CD-414B-DE8B4E8479B5}"/>
                </a:ext>
              </a:extLst>
            </p:cNvPr>
            <p:cNvSpPr/>
            <p:nvPr/>
          </p:nvSpPr>
          <p:spPr>
            <a:xfrm>
              <a:off x="20849520"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sp>
          <p:nvSpPr>
            <p:cNvPr id="932" name="Freeform: Shape 931">
              <a:extLst>
                <a:ext uri="{FF2B5EF4-FFF2-40B4-BE49-F238E27FC236}">
                  <a16:creationId xmlns:a16="http://schemas.microsoft.com/office/drawing/2014/main" id="{AC5D4A02-4165-FFA0-C97A-CC1BBB4B7867}"/>
                </a:ext>
              </a:extLst>
            </p:cNvPr>
            <p:cNvSpPr/>
            <p:nvPr/>
          </p:nvSpPr>
          <p:spPr>
            <a:xfrm>
              <a:off x="22589856" y="13280922"/>
              <a:ext cx="435077" cy="435077"/>
            </a:xfrm>
            <a:custGeom>
              <a:avLst/>
              <a:gdLst>
                <a:gd name="connsiteX0" fmla="*/ 63712 w 435077"/>
                <a:gd name="connsiteY0" fmla="*/ 153827 h 435077"/>
                <a:gd name="connsiteX1" fmla="*/ 0 w 435077"/>
                <a:gd name="connsiteY1" fmla="*/ 0 h 435077"/>
                <a:gd name="connsiteX2" fmla="*/ 217539 w 435077"/>
                <a:gd name="connsiteY2" fmla="*/ 0 h 435077"/>
                <a:gd name="connsiteX3" fmla="*/ 435077 w 435077"/>
                <a:gd name="connsiteY3" fmla="*/ 0 h 435077"/>
                <a:gd name="connsiteX4" fmla="*/ 371367 w 435077"/>
                <a:gd name="connsiteY4" fmla="*/ 153827 h 435077"/>
                <a:gd name="connsiteX5" fmla="*/ 217539 w 435077"/>
                <a:gd name="connsiteY5" fmla="*/ 217539 h 435077"/>
                <a:gd name="connsiteX6" fmla="*/ 63712 w 435077"/>
                <a:gd name="connsiteY6" fmla="*/ 153827 h 435077"/>
                <a:gd name="connsiteX7" fmla="*/ 63712 w 435077"/>
                <a:gd name="connsiteY7" fmla="*/ 281277 h 435077"/>
                <a:gd name="connsiteX8" fmla="*/ 0 w 435077"/>
                <a:gd name="connsiteY8" fmla="*/ 435077 h 435077"/>
                <a:gd name="connsiteX9" fmla="*/ 217539 w 435077"/>
                <a:gd name="connsiteY9" fmla="*/ 435077 h 435077"/>
                <a:gd name="connsiteX10" fmla="*/ 435077 w 435077"/>
                <a:gd name="connsiteY10" fmla="*/ 435077 h 435077"/>
                <a:gd name="connsiteX11" fmla="*/ 371367 w 435077"/>
                <a:gd name="connsiteY11" fmla="*/ 281277 h 435077"/>
                <a:gd name="connsiteX12" fmla="*/ 217539 w 435077"/>
                <a:gd name="connsiteY12" fmla="*/ 217539 h 435077"/>
                <a:gd name="connsiteX13" fmla="*/ 63712 w 435077"/>
                <a:gd name="connsiteY13" fmla="*/ 2812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077" h="435077">
                  <a:moveTo>
                    <a:pt x="63712" y="153827"/>
                  </a:moveTo>
                  <a:cubicBezTo>
                    <a:pt x="22924" y="113039"/>
                    <a:pt x="0" y="57702"/>
                    <a:pt x="0" y="0"/>
                  </a:cubicBezTo>
                  <a:lnTo>
                    <a:pt x="217539" y="0"/>
                  </a:lnTo>
                  <a:lnTo>
                    <a:pt x="435077" y="0"/>
                  </a:lnTo>
                  <a:cubicBezTo>
                    <a:pt x="435077" y="57702"/>
                    <a:pt x="412155" y="113039"/>
                    <a:pt x="371367" y="153827"/>
                  </a:cubicBezTo>
                  <a:cubicBezTo>
                    <a:pt x="330550" y="194642"/>
                    <a:pt x="275215" y="217539"/>
                    <a:pt x="217539" y="217539"/>
                  </a:cubicBezTo>
                  <a:cubicBezTo>
                    <a:pt x="159838" y="217539"/>
                    <a:pt x="104501" y="194642"/>
                    <a:pt x="63712" y="153827"/>
                  </a:cubicBezTo>
                  <a:close/>
                  <a:moveTo>
                    <a:pt x="63712" y="281277"/>
                  </a:moveTo>
                  <a:cubicBezTo>
                    <a:pt x="22924" y="322066"/>
                    <a:pt x="0" y="377402"/>
                    <a:pt x="0" y="435077"/>
                  </a:cubicBezTo>
                  <a:lnTo>
                    <a:pt x="217539" y="435077"/>
                  </a:lnTo>
                  <a:lnTo>
                    <a:pt x="435077" y="435077"/>
                  </a:lnTo>
                  <a:cubicBezTo>
                    <a:pt x="435077" y="377402"/>
                    <a:pt x="412155" y="322066"/>
                    <a:pt x="371367" y="281277"/>
                  </a:cubicBezTo>
                  <a:cubicBezTo>
                    <a:pt x="330550" y="240462"/>
                    <a:pt x="275215" y="217539"/>
                    <a:pt x="217539" y="217539"/>
                  </a:cubicBezTo>
                  <a:cubicBezTo>
                    <a:pt x="159838" y="217539"/>
                    <a:pt x="104501" y="240462"/>
                    <a:pt x="63712" y="281277"/>
                  </a:cubicBezTo>
                  <a:close/>
                </a:path>
              </a:pathLst>
            </a:custGeom>
            <a:grpFill/>
            <a:ln w="27192" cap="flat">
              <a:noFill/>
              <a:prstDash val="solid"/>
              <a:miter/>
            </a:ln>
          </p:spPr>
          <p:txBody>
            <a:bodyPr rtlCol="0" anchor="ctr"/>
            <a:lstStyle/>
            <a:p>
              <a:endParaRPr lang="uk-UA"/>
            </a:p>
          </p:txBody>
        </p:sp>
        <p:sp>
          <p:nvSpPr>
            <p:cNvPr id="933" name="Freeform: Shape 932">
              <a:extLst>
                <a:ext uri="{FF2B5EF4-FFF2-40B4-BE49-F238E27FC236}">
                  <a16:creationId xmlns:a16="http://schemas.microsoft.com/office/drawing/2014/main" id="{6A1DC27C-5AD5-2989-50C6-E3A3C8BCFBC7}"/>
                </a:ext>
              </a:extLst>
            </p:cNvPr>
            <p:cNvSpPr/>
            <p:nvPr/>
          </p:nvSpPr>
          <p:spPr>
            <a:xfrm>
              <a:off x="23460011" y="13280922"/>
              <a:ext cx="435077" cy="435077"/>
            </a:xfrm>
            <a:custGeom>
              <a:avLst/>
              <a:gdLst>
                <a:gd name="connsiteX0" fmla="*/ 435077 w 435077"/>
                <a:gd name="connsiteY0" fmla="*/ 435077 h 435077"/>
                <a:gd name="connsiteX1" fmla="*/ 435077 w 435077"/>
                <a:gd name="connsiteY1" fmla="*/ 217566 h 435077"/>
                <a:gd name="connsiteX2" fmla="*/ 435077 w 435077"/>
                <a:gd name="connsiteY2" fmla="*/ 27 h 435077"/>
                <a:gd name="connsiteX3" fmla="*/ 217567 w 435077"/>
                <a:gd name="connsiteY3" fmla="*/ 27 h 435077"/>
                <a:gd name="connsiteX4" fmla="*/ 435077 w 435077"/>
                <a:gd name="connsiteY4" fmla="*/ 217566 h 435077"/>
                <a:gd name="connsiteX5" fmla="*/ 217567 w 435077"/>
                <a:gd name="connsiteY5" fmla="*/ 435077 h 435077"/>
                <a:gd name="connsiteX6" fmla="*/ 435077 w 435077"/>
                <a:gd name="connsiteY6" fmla="*/ 435077 h 435077"/>
                <a:gd name="connsiteX7" fmla="*/ 0 w 435077"/>
                <a:gd name="connsiteY7" fmla="*/ 217539 h 435077"/>
                <a:gd name="connsiteX8" fmla="*/ 0 w 435077"/>
                <a:gd name="connsiteY8" fmla="*/ 0 h 435077"/>
                <a:gd name="connsiteX9" fmla="*/ 217512 w 435077"/>
                <a:gd name="connsiteY9" fmla="*/ 217539 h 435077"/>
                <a:gd name="connsiteX10" fmla="*/ 0 w 435077"/>
                <a:gd name="connsiteY10" fmla="*/ 217539 h 435077"/>
                <a:gd name="connsiteX11" fmla="*/ 0 w 435077"/>
                <a:gd name="connsiteY11" fmla="*/ 435077 h 435077"/>
                <a:gd name="connsiteX12" fmla="*/ 0 w 435077"/>
                <a:gd name="connsiteY12" fmla="*/ 217566 h 435077"/>
                <a:gd name="connsiteX13" fmla="*/ 217512 w 435077"/>
                <a:gd name="connsiteY13" fmla="*/ 217566 h 435077"/>
                <a:gd name="connsiteX14" fmla="*/ 0 w 435077"/>
                <a:gd name="connsiteY14"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077" h="435077">
                  <a:moveTo>
                    <a:pt x="435077" y="435077"/>
                  </a:moveTo>
                  <a:lnTo>
                    <a:pt x="435077" y="217566"/>
                  </a:lnTo>
                  <a:lnTo>
                    <a:pt x="435077" y="27"/>
                  </a:lnTo>
                  <a:lnTo>
                    <a:pt x="217567" y="27"/>
                  </a:lnTo>
                  <a:lnTo>
                    <a:pt x="435077" y="217566"/>
                  </a:lnTo>
                  <a:lnTo>
                    <a:pt x="217567" y="435077"/>
                  </a:lnTo>
                  <a:lnTo>
                    <a:pt x="435077" y="435077"/>
                  </a:lnTo>
                  <a:close/>
                  <a:moveTo>
                    <a:pt x="0" y="217539"/>
                  </a:moveTo>
                  <a:lnTo>
                    <a:pt x="0" y="0"/>
                  </a:lnTo>
                  <a:lnTo>
                    <a:pt x="217512" y="217539"/>
                  </a:lnTo>
                  <a:lnTo>
                    <a:pt x="0" y="217539"/>
                  </a:lnTo>
                  <a:close/>
                  <a:moveTo>
                    <a:pt x="0" y="435077"/>
                  </a:moveTo>
                  <a:lnTo>
                    <a:pt x="0" y="217566"/>
                  </a:lnTo>
                  <a:lnTo>
                    <a:pt x="217512" y="217566"/>
                  </a:lnTo>
                  <a:lnTo>
                    <a:pt x="0" y="435077"/>
                  </a:lnTo>
                  <a:close/>
                </a:path>
              </a:pathLst>
            </a:custGeom>
            <a:grpFill/>
            <a:ln w="27192" cap="flat">
              <a:noFill/>
              <a:prstDash val="solid"/>
              <a:miter/>
            </a:ln>
          </p:spPr>
          <p:txBody>
            <a:bodyPr rtlCol="0" anchor="ctr"/>
            <a:lstStyle/>
            <a:p>
              <a:endParaRPr lang="uk-UA"/>
            </a:p>
          </p:txBody>
        </p:sp>
        <p:sp>
          <p:nvSpPr>
            <p:cNvPr id="934" name="Freeform: Shape 933">
              <a:extLst>
                <a:ext uri="{FF2B5EF4-FFF2-40B4-BE49-F238E27FC236}">
                  <a16:creationId xmlns:a16="http://schemas.microsoft.com/office/drawing/2014/main" id="{2C928438-DEF2-E077-5F91-39AC656A9A47}"/>
                </a:ext>
              </a:extLst>
            </p:cNvPr>
            <p:cNvSpPr/>
            <p:nvPr/>
          </p:nvSpPr>
          <p:spPr>
            <a:xfrm>
              <a:off x="24330194" y="13280922"/>
              <a:ext cx="435077" cy="435077"/>
            </a:xfrm>
            <a:custGeom>
              <a:avLst/>
              <a:gdLst>
                <a:gd name="connsiteX0" fmla="*/ 0 w 435077"/>
                <a:gd name="connsiteY0" fmla="*/ 435077 h 435077"/>
                <a:gd name="connsiteX1" fmla="*/ 0 w 435077"/>
                <a:gd name="connsiteY1" fmla="*/ 0 h 435077"/>
                <a:gd name="connsiteX2" fmla="*/ 217539 w 435077"/>
                <a:gd name="connsiteY2" fmla="*/ 217566 h 435077"/>
                <a:gd name="connsiteX3" fmla="*/ 0 w 435077"/>
                <a:gd name="connsiteY3" fmla="*/ 435077 h 435077"/>
                <a:gd name="connsiteX4" fmla="*/ 217539 w 435077"/>
                <a:gd name="connsiteY4" fmla="*/ 435077 h 435077"/>
                <a:gd name="connsiteX5" fmla="*/ 217539 w 435077"/>
                <a:gd name="connsiteY5" fmla="*/ 0 h 435077"/>
                <a:gd name="connsiteX6" fmla="*/ 435077 w 435077"/>
                <a:gd name="connsiteY6" fmla="*/ 217566 h 435077"/>
                <a:gd name="connsiteX7" fmla="*/ 217539 w 435077"/>
                <a:gd name="connsiteY7" fmla="*/ 435077 h 4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077" h="435077">
                  <a:moveTo>
                    <a:pt x="0" y="435077"/>
                  </a:moveTo>
                  <a:lnTo>
                    <a:pt x="0" y="0"/>
                  </a:lnTo>
                  <a:lnTo>
                    <a:pt x="217539" y="217566"/>
                  </a:lnTo>
                  <a:lnTo>
                    <a:pt x="0" y="435077"/>
                  </a:lnTo>
                  <a:close/>
                  <a:moveTo>
                    <a:pt x="217539" y="435077"/>
                  </a:moveTo>
                  <a:lnTo>
                    <a:pt x="217539" y="0"/>
                  </a:lnTo>
                  <a:lnTo>
                    <a:pt x="435077" y="217566"/>
                  </a:lnTo>
                  <a:lnTo>
                    <a:pt x="217539" y="435077"/>
                  </a:lnTo>
                  <a:close/>
                </a:path>
              </a:pathLst>
            </a:custGeom>
            <a:grpFill/>
            <a:ln w="27192" cap="flat">
              <a:noFill/>
              <a:prstDash val="solid"/>
              <a:miter/>
            </a:ln>
          </p:spPr>
          <p:txBody>
            <a:bodyPr rtlCol="0" anchor="ctr"/>
            <a:lstStyle/>
            <a:p>
              <a:endParaRPr lang="uk-UA"/>
            </a:p>
          </p:txBody>
        </p:sp>
      </p:grpSp>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436889" y="320590"/>
            <a:ext cx="17141825" cy="8191500"/>
          </a:xfrm>
        </p:spPr>
        <p:txBody>
          <a:bodyPr/>
          <a:lstStyle>
            <a:lvl1pPr>
              <a:defRPr sz="17200" b="0" i="0">
                <a:solidFill>
                  <a:schemeClr val="tx1"/>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1">
            <a:extLst>
              <a:ext uri="{FF2B5EF4-FFF2-40B4-BE49-F238E27FC236}">
                <a16:creationId xmlns:a16="http://schemas.microsoft.com/office/drawing/2014/main" id="{15E15240-CB4B-3EBC-59A0-A3009A53924C}"/>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TechXchange | © 2024 IBM Corporation</a:t>
            </a:r>
            <a:endParaRPr lang="en-US" dirty="0"/>
          </a:p>
        </p:txBody>
      </p:sp>
      <p:sp>
        <p:nvSpPr>
          <p:cNvPr id="3" name="TextBox 2">
            <a:extLst>
              <a:ext uri="{FF2B5EF4-FFF2-40B4-BE49-F238E27FC236}">
                <a16:creationId xmlns:a16="http://schemas.microsoft.com/office/drawing/2014/main" id="{7D3FEBEE-659C-27EB-080E-79CE71418AB0}"/>
              </a:ext>
            </a:extLst>
          </p:cNvPr>
          <p:cNvSpPr txBox="1"/>
          <p:nvPr userDrawn="1"/>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22692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488390"/>
            <a:ext cx="22590125" cy="2651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574675" y="3314873"/>
            <a:ext cx="22590125" cy="8669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a:t>
            </a:r>
            <a:r>
              <a:rPr lang="uk-UA" dirty="0"/>
              <a:t> </a:t>
            </a:r>
            <a:r>
              <a:rPr lang="en-US" dirty="0"/>
              <a:t>TechXchange | © 2024 IBM Corporation</a:t>
            </a:r>
          </a:p>
        </p:txBody>
      </p:sp>
    </p:spTree>
    <p:extLst>
      <p:ext uri="{BB962C8B-B14F-4D97-AF65-F5344CB8AC3E}">
        <p14:creationId xmlns:p14="http://schemas.microsoft.com/office/powerpoint/2010/main" val="3669031262"/>
      </p:ext>
    </p:extLst>
  </p:cSld>
  <p:clrMap bg1="dk1" tx1="lt1" bg2="dk2" tx2="lt2" accent1="accent1" accent2="accent2" accent3="accent3" accent4="accent4" accent5="accent5" accent6="accent6" hlink="hlink" folHlink="folHlink"/>
  <p:sldLayoutIdLst>
    <p:sldLayoutId id="2147484014" r:id="rId1"/>
    <p:sldLayoutId id="2147484043" r:id="rId2"/>
    <p:sldLayoutId id="2147484041" r:id="rId3"/>
    <p:sldLayoutId id="2147484036" r:id="rId4"/>
    <p:sldLayoutId id="2147484042" r:id="rId5"/>
    <p:sldLayoutId id="2147484021" r:id="rId6"/>
    <p:sldLayoutId id="2147484037" r:id="rId7"/>
    <p:sldLayoutId id="2147483910" r:id="rId8"/>
    <p:sldLayoutId id="2147484039" r:id="rId9"/>
    <p:sldLayoutId id="2147484038" r:id="rId10"/>
    <p:sldLayoutId id="2147483909" r:id="rId11"/>
    <p:sldLayoutId id="2147484031" r:id="rId12"/>
    <p:sldLayoutId id="2147484032" r:id="rId13"/>
    <p:sldLayoutId id="2147484012" r:id="rId14"/>
    <p:sldLayoutId id="2147483979" r:id="rId15"/>
    <p:sldLayoutId id="2147483983" r:id="rId16"/>
    <p:sldLayoutId id="2147483982" r:id="rId17"/>
    <p:sldLayoutId id="2147483984" r:id="rId18"/>
    <p:sldLayoutId id="2147483985" r:id="rId19"/>
    <p:sldLayoutId id="2147483986" r:id="rId20"/>
    <p:sldLayoutId id="2147483916" r:id="rId21"/>
    <p:sldLayoutId id="2147483972" r:id="rId22"/>
    <p:sldLayoutId id="2147483975" r:id="rId23"/>
    <p:sldLayoutId id="2147483978" r:id="rId24"/>
    <p:sldLayoutId id="2147484018" r:id="rId25"/>
    <p:sldLayoutId id="2147484020" r:id="rId26"/>
    <p:sldLayoutId id="2147484029" r:id="rId27"/>
    <p:sldLayoutId id="2147484044" r:id="rId28"/>
    <p:sldLayoutId id="2147484030" r:id="rId29"/>
    <p:sldLayoutId id="2147483991" r:id="rId30"/>
    <p:sldLayoutId id="2147483934" r:id="rId31"/>
    <p:sldLayoutId id="2147483998" r:id="rId32"/>
    <p:sldLayoutId id="2147484010" r:id="rId33"/>
    <p:sldLayoutId id="2147483936" r:id="rId34"/>
    <p:sldLayoutId id="2147484022" r:id="rId35"/>
    <p:sldLayoutId id="2147484035" r:id="rId36"/>
    <p:sldLayoutId id="2147484024" r:id="rId37"/>
    <p:sldLayoutId id="2147484028" r:id="rId38"/>
    <p:sldLayoutId id="2147483912" r:id="rId39"/>
    <p:sldLayoutId id="2147483968" r:id="rId40"/>
    <p:sldLayoutId id="2147483970" r:id="rId41"/>
    <p:sldLayoutId id="2147484026" r:id="rId42"/>
    <p:sldLayoutId id="2147483943" r:id="rId43"/>
    <p:sldLayoutId id="2147483938" r:id="rId44"/>
    <p:sldLayoutId id="2147484011" r:id="rId45"/>
    <p:sldLayoutId id="2147484008" r:id="rId46"/>
    <p:sldLayoutId id="2147483941" r:id="rId4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56">
          <p15:clr>
            <a:srgbClr val="EE5396"/>
          </p15:clr>
        </p15:guide>
        <p15:guide id="21" orient="horz" pos="336" userDrawn="1">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speakerhelp@ibm.com" TargetMode="External"/><Relationship Id="rId2" Type="http://schemas.openxmlformats.org/officeDocument/2006/relationships/notesSlide" Target="../notesSlides/notesSlide1.xml"/><Relationship Id="rId1" Type="http://schemas.openxmlformats.org/officeDocument/2006/relationships/slideLayout" Target="../slideLayouts/slideLayout4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1.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IBM/plex/releases/latest" TargetMode="External"/><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9.jpg"/><Relationship Id="rId18" Type="http://schemas.openxmlformats.org/officeDocument/2006/relationships/image" Target="../media/image34.jpg"/><Relationship Id="rId3" Type="http://schemas.openxmlformats.org/officeDocument/2006/relationships/image" Target="../media/image21.jpg"/><Relationship Id="rId21" Type="http://schemas.openxmlformats.org/officeDocument/2006/relationships/image" Target="../media/image37.jpg"/><Relationship Id="rId7" Type="http://schemas.openxmlformats.org/officeDocument/2006/relationships/image" Target="../media/image14.PNG"/><Relationship Id="rId12" Type="http://schemas.openxmlformats.org/officeDocument/2006/relationships/image" Target="../media/image28.jpg"/><Relationship Id="rId17" Type="http://schemas.openxmlformats.org/officeDocument/2006/relationships/image" Target="../media/image33.jpg"/><Relationship Id="rId2" Type="http://schemas.openxmlformats.org/officeDocument/2006/relationships/image" Target="../media/image20.jpg"/><Relationship Id="rId16" Type="http://schemas.openxmlformats.org/officeDocument/2006/relationships/image" Target="../media/image32.jpg"/><Relationship Id="rId20" Type="http://schemas.openxmlformats.org/officeDocument/2006/relationships/image" Target="../media/image36.jpg"/><Relationship Id="rId1" Type="http://schemas.openxmlformats.org/officeDocument/2006/relationships/slideLayout" Target="../slideLayouts/slideLayout41.xml"/><Relationship Id="rId6" Type="http://schemas.openxmlformats.org/officeDocument/2006/relationships/image" Target="../media/image24.PNG"/><Relationship Id="rId11" Type="http://schemas.openxmlformats.org/officeDocument/2006/relationships/image" Target="../media/image27.PNG"/><Relationship Id="rId5" Type="http://schemas.openxmlformats.org/officeDocument/2006/relationships/image" Target="../media/image23.PNG"/><Relationship Id="rId15" Type="http://schemas.openxmlformats.org/officeDocument/2006/relationships/image" Target="../media/image31.jpg"/><Relationship Id="rId23" Type="http://schemas.openxmlformats.org/officeDocument/2006/relationships/image" Target="../media/image39.PNG"/><Relationship Id="rId10" Type="http://schemas.openxmlformats.org/officeDocument/2006/relationships/image" Target="../media/image26.PNG"/><Relationship Id="rId19" Type="http://schemas.openxmlformats.org/officeDocument/2006/relationships/image" Target="../media/image35.jpg"/><Relationship Id="rId4" Type="http://schemas.openxmlformats.org/officeDocument/2006/relationships/image" Target="../media/image22.jpg"/><Relationship Id="rId9" Type="http://schemas.openxmlformats.org/officeDocument/2006/relationships/image" Target="../media/image25.PNG"/><Relationship Id="rId14" Type="http://schemas.openxmlformats.org/officeDocument/2006/relationships/image" Target="../media/image30.jpg"/><Relationship Id="rId22" Type="http://schemas.openxmlformats.org/officeDocument/2006/relationships/image" Target="../media/image3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slide" Target="slide54.xml"/><Relationship Id="rId3" Type="http://schemas.openxmlformats.org/officeDocument/2006/relationships/slide" Target="slide16.xml"/><Relationship Id="rId7" Type="http://schemas.openxmlformats.org/officeDocument/2006/relationships/slide" Target="slide45.xml"/><Relationship Id="rId2" Type="http://schemas.openxmlformats.org/officeDocument/2006/relationships/slide" Target="slide1.xml"/><Relationship Id="rId1" Type="http://schemas.openxmlformats.org/officeDocument/2006/relationships/slideLayout" Target="../slideLayouts/slideLayout41.xml"/><Relationship Id="rId6" Type="http://schemas.openxmlformats.org/officeDocument/2006/relationships/slide" Target="slide31.xml"/><Relationship Id="rId5" Type="http://schemas.openxmlformats.org/officeDocument/2006/relationships/slide" Target="slide25.xml"/><Relationship Id="rId10" Type="http://schemas.openxmlformats.org/officeDocument/2006/relationships/slide" Target="slide97.xml"/><Relationship Id="rId4" Type="http://schemas.openxmlformats.org/officeDocument/2006/relationships/slide" Target="slide22.xml"/><Relationship Id="rId9" Type="http://schemas.openxmlformats.org/officeDocument/2006/relationships/slide" Target="slide6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image" Target="../media/image40.png"/><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0.png"/><Relationship Id="rId1" Type="http://schemas.openxmlformats.org/officeDocument/2006/relationships/slideLayout" Target="../slideLayouts/slideLayout41.xml"/></Relationships>
</file>

<file path=ppt/slides/_rels/slide58.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1.xml"/></Relationships>
</file>

<file path=ppt/slides/_rels/slide60.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4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41.xml"/><Relationship Id="rId4" Type="http://schemas.openxmlformats.org/officeDocument/2006/relationships/image" Target="../media/image18.jpg"/></Relationships>
</file>

<file path=ppt/slides/_rels/slide7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3.xml"/></Relationships>
</file>

<file path=ppt/slides/_rels/slide7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3.xml"/></Relationships>
</file>

<file path=ppt/slides/_rels/slide7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hyperlink" Target="https://www.ibm.com/design/language/iconography/pictograms/library" TargetMode="External"/></Relationships>
</file>

<file path=ppt/slides/_rels/slide8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3.xml"/></Relationships>
</file>

<file path=ppt/slides/_rels/slide8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3.xml"/></Relationships>
</file>

<file path=ppt/slides/_rels/slide8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8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3.xml"/><Relationship Id="rId4" Type="http://schemas.openxmlformats.org/officeDocument/2006/relationships/image" Target="../media/image47.png"/></Relationships>
</file>

<file path=ppt/slides/_rels/slide8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43.xml"/><Relationship Id="rId4" Type="http://schemas.openxmlformats.org/officeDocument/2006/relationships/image" Target="../media/image50.emf"/></Relationships>
</file>

<file path=ppt/slides/_rels/slide8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43.xml"/><Relationship Id="rId6" Type="http://schemas.openxmlformats.org/officeDocument/2006/relationships/image" Target="../media/image55.emf"/><Relationship Id="rId5" Type="http://schemas.openxmlformats.org/officeDocument/2006/relationships/image" Target="../media/image54.emf"/><Relationship Id="rId4" Type="http://schemas.openxmlformats.org/officeDocument/2006/relationships/image" Target="../media/image53.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5.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4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hyperlink" Target="mailto:email.address@ibm.com" TargetMode="External"/><Relationship Id="rId1" Type="http://schemas.openxmlformats.org/officeDocument/2006/relationships/slideLayout" Target="../slideLayouts/slideLayout4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8599157" cy="2859087"/>
          </a:xfrm>
        </p:spPr>
        <p:txBody>
          <a:bodyPr/>
          <a:lstStyle/>
          <a:p>
            <a:r>
              <a:rPr lang="en-US" dirty="0">
                <a:solidFill>
                  <a:schemeClr val="tx1"/>
                </a:solidFill>
                <a:latin typeface="+mn-lt"/>
              </a:rPr>
              <a:t>Welcome to the </a:t>
            </a:r>
            <a:br>
              <a:rPr lang="en-US" dirty="0">
                <a:solidFill>
                  <a:schemeClr val="tx1"/>
                </a:solidFill>
                <a:latin typeface="+mn-lt"/>
              </a:rPr>
            </a:br>
            <a:r>
              <a:rPr lang="en-US" dirty="0">
                <a:solidFill>
                  <a:schemeClr val="tx1"/>
                </a:solidFill>
                <a:latin typeface="+mn-lt"/>
              </a:rPr>
              <a:t>IBM TechXchange Conference 2024 speaker presentation </a:t>
            </a:r>
            <a:br>
              <a:rPr lang="en-US" dirty="0">
                <a:solidFill>
                  <a:schemeClr val="tx1"/>
                </a:solidFill>
                <a:latin typeface="+mn-lt"/>
              </a:rPr>
            </a:br>
            <a:r>
              <a:rPr lang="en-US" dirty="0">
                <a:solidFill>
                  <a:schemeClr val="tx1"/>
                </a:solidFill>
                <a:latin typeface="+mn-lt"/>
              </a:rPr>
              <a:t>template</a:t>
            </a:r>
            <a:endParaRPr lang="ru-UA" sz="3600" dirty="0"/>
          </a:p>
        </p:txBody>
      </p:sp>
      <p:sp>
        <p:nvSpPr>
          <p:cNvPr id="6" name="Text Placeholder 1">
            <a:extLst>
              <a:ext uri="{FF2B5EF4-FFF2-40B4-BE49-F238E27FC236}">
                <a16:creationId xmlns:a16="http://schemas.microsoft.com/office/drawing/2014/main" id="{9B5975A9-0F9A-2F38-1255-6CE0B6A83CA5}"/>
              </a:ext>
            </a:extLst>
          </p:cNvPr>
          <p:cNvSpPr txBox="1">
            <a:spLocks/>
          </p:cNvSpPr>
          <p:nvPr/>
        </p:nvSpPr>
        <p:spPr>
          <a:xfrm>
            <a:off x="12763500" y="472983"/>
            <a:ext cx="11041063" cy="11351954"/>
          </a:xfrm>
          <a:prstGeom prst="rect">
            <a:avLst/>
          </a:prstGeom>
        </p:spPr>
        <p:txBody>
          <a:bodyPr vert="horz" wrap="square"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spcBef>
                <a:spcPts val="0"/>
              </a:spcBef>
            </a:pPr>
            <a:r>
              <a:rPr lang="en-US" sz="2400" kern="0" dirty="0">
                <a:latin typeface="IBM Plex Sans Medm" panose="020B0603050203000203" pitchFamily="34" charset="0"/>
              </a:rPr>
              <a:t>Client and Business Partner speakers </a:t>
            </a:r>
            <a:r>
              <a:rPr lang="en-US" sz="2400" kern="0" dirty="0"/>
              <a:t>are welcome to use their company template, if preferred.​ Please note “© 2024 IBM Corporation” can be removed from this template.</a:t>
            </a:r>
          </a:p>
          <a:p>
            <a:pPr defTabSz="914400">
              <a:lnSpc>
                <a:spcPct val="110000"/>
              </a:lnSpc>
              <a:spcBef>
                <a:spcPts val="0"/>
              </a:spcBef>
            </a:pPr>
            <a:endParaRPr lang="en-US" sz="2400" kern="0" dirty="0"/>
          </a:p>
          <a:p>
            <a:pPr defTabSz="914400">
              <a:lnSpc>
                <a:spcPct val="110000"/>
              </a:lnSpc>
              <a:spcBef>
                <a:spcPts val="0"/>
              </a:spcBef>
            </a:pPr>
            <a:r>
              <a:rPr lang="en-US" sz="2400" kern="0" dirty="0"/>
              <a:t>Please include the following information on your title slide:​</a:t>
            </a:r>
          </a:p>
          <a:p>
            <a:pPr marL="457200" indent="-457200" defTabSz="914400">
              <a:lnSpc>
                <a:spcPct val="110000"/>
              </a:lnSpc>
              <a:spcBef>
                <a:spcPts val="0"/>
              </a:spcBef>
              <a:buFont typeface="Arial" panose="020B0604020202020204" pitchFamily="34" charset="0"/>
              <a:buChar char="•"/>
            </a:pPr>
            <a:r>
              <a:rPr lang="en-US" sz="2400" kern="0" dirty="0"/>
              <a:t>Session code (ID number)​</a:t>
            </a:r>
          </a:p>
          <a:p>
            <a:pPr marL="457200" indent="-457200" defTabSz="914400">
              <a:lnSpc>
                <a:spcPct val="110000"/>
              </a:lnSpc>
              <a:spcBef>
                <a:spcPts val="0"/>
              </a:spcBef>
              <a:buFont typeface="Arial" panose="020B0604020202020204" pitchFamily="34" charset="0"/>
              <a:buChar char="•"/>
            </a:pPr>
            <a:r>
              <a:rPr lang="en-US" sz="2400" kern="0" dirty="0"/>
              <a:t>Session title​</a:t>
            </a:r>
          </a:p>
          <a:p>
            <a:pPr marL="457200" indent="-457200" defTabSz="914400">
              <a:lnSpc>
                <a:spcPct val="110000"/>
              </a:lnSpc>
              <a:spcBef>
                <a:spcPts val="0"/>
              </a:spcBef>
              <a:buFont typeface="Arial" panose="020B0604020202020204" pitchFamily="34" charset="0"/>
              <a:buChar char="•"/>
            </a:pPr>
            <a:r>
              <a:rPr lang="en-US" sz="2400" kern="0" dirty="0"/>
              <a:t>Speaker name</a:t>
            </a:r>
          </a:p>
          <a:p>
            <a:pPr marL="457200" indent="-457200" defTabSz="914400">
              <a:lnSpc>
                <a:spcPct val="110000"/>
              </a:lnSpc>
              <a:spcBef>
                <a:spcPts val="0"/>
              </a:spcBef>
              <a:buFont typeface="Arial" panose="020B0604020202020204" pitchFamily="34" charset="0"/>
              <a:buChar char="•"/>
            </a:pPr>
            <a:r>
              <a:rPr lang="en-US" sz="2400" kern="0" dirty="0"/>
              <a:t>Speaker company​</a:t>
            </a:r>
          </a:p>
          <a:p>
            <a:pPr defTabSz="914400">
              <a:lnSpc>
                <a:spcPct val="110000"/>
              </a:lnSpc>
              <a:spcBef>
                <a:spcPts val="0"/>
              </a:spcBef>
            </a:pPr>
            <a:endParaRPr lang="en-US" sz="2400" kern="0" dirty="0"/>
          </a:p>
          <a:p>
            <a:pPr defTabSz="914400">
              <a:lnSpc>
                <a:spcPct val="110000"/>
              </a:lnSpc>
              <a:spcBef>
                <a:spcPts val="0"/>
              </a:spcBef>
            </a:pPr>
            <a:r>
              <a:rPr lang="en-US" sz="2400" kern="0" dirty="0"/>
              <a:t>When naming your file, use this standard naming convention:  Session 4-digit code followed by a space followed by the name of the session.   </a:t>
            </a:r>
          </a:p>
          <a:p>
            <a:pPr defTabSz="914400">
              <a:lnSpc>
                <a:spcPct val="110000"/>
              </a:lnSpc>
              <a:spcBef>
                <a:spcPts val="0"/>
              </a:spcBef>
            </a:pPr>
            <a:r>
              <a:rPr lang="en-US" sz="2400" kern="0" dirty="0"/>
              <a:t>Example: “1436 My Session”</a:t>
            </a:r>
          </a:p>
          <a:p>
            <a:pPr defTabSz="914400">
              <a:lnSpc>
                <a:spcPct val="110000"/>
              </a:lnSpc>
              <a:spcBef>
                <a:spcPts val="0"/>
              </a:spcBef>
            </a:pPr>
            <a:endParaRPr lang="en-US" sz="2400" kern="0" dirty="0"/>
          </a:p>
          <a:p>
            <a:pPr defTabSz="914400">
              <a:lnSpc>
                <a:spcPct val="110000"/>
              </a:lnSpc>
              <a:spcBef>
                <a:spcPts val="0"/>
              </a:spcBef>
            </a:pPr>
            <a:r>
              <a:rPr lang="en-US" sz="2400" kern="0" dirty="0"/>
              <a:t>Review the </a:t>
            </a:r>
            <a:r>
              <a:rPr lang="en-US" sz="2400" kern="0" dirty="0">
                <a:latin typeface="IBM Plex Sans Medm" panose="020B0603050203000203" pitchFamily="34" charset="0"/>
              </a:rPr>
              <a:t>Content Guidelines </a:t>
            </a:r>
            <a:r>
              <a:rPr lang="en-US" sz="2400" kern="0" dirty="0"/>
              <a:t>to get started</a:t>
            </a:r>
          </a:p>
          <a:p>
            <a:pPr defTabSz="914400">
              <a:lnSpc>
                <a:spcPct val="110000"/>
              </a:lnSpc>
              <a:spcBef>
                <a:spcPts val="0"/>
              </a:spcBef>
            </a:pPr>
            <a:endParaRPr lang="en-US" sz="2400" kern="0" dirty="0"/>
          </a:p>
          <a:p>
            <a:pPr defTabSz="914400">
              <a:lnSpc>
                <a:spcPct val="110000"/>
              </a:lnSpc>
              <a:spcBef>
                <a:spcPts val="0"/>
              </a:spcBef>
            </a:pPr>
            <a:r>
              <a:rPr lang="en-US" sz="2400" kern="0" dirty="0">
                <a:latin typeface="IBM Plex Sans Medm" panose="020B0603050203000203" pitchFamily="34" charset="0"/>
              </a:rPr>
              <a:t>Use Master Pages </a:t>
            </a:r>
            <a:r>
              <a:rPr lang="en-US" sz="2400" kern="0" dirty="0"/>
              <a:t>to ensure consistency throughout your presentation. </a:t>
            </a:r>
            <a:br>
              <a:rPr lang="en-US" sz="2400" kern="0" dirty="0"/>
            </a:br>
            <a:r>
              <a:rPr lang="en-US" sz="2400" kern="0" dirty="0"/>
              <a:t>These are sample slides that you may use and customize.</a:t>
            </a:r>
          </a:p>
          <a:p>
            <a:pPr defTabSz="914400">
              <a:lnSpc>
                <a:spcPct val="110000"/>
              </a:lnSpc>
              <a:spcBef>
                <a:spcPts val="0"/>
              </a:spcBef>
            </a:pPr>
            <a:endParaRPr lang="en-US" sz="2400" kern="0" dirty="0"/>
          </a:p>
          <a:p>
            <a:pPr defTabSz="914400">
              <a:lnSpc>
                <a:spcPct val="110000"/>
              </a:lnSpc>
              <a:spcBef>
                <a:spcPts val="0"/>
              </a:spcBef>
            </a:pPr>
            <a:r>
              <a:rPr lang="en-US" sz="2400" kern="0" dirty="0">
                <a:latin typeface="IBM Plex Sans Medm" panose="020B0603050203000203" pitchFamily="34" charset="0"/>
              </a:rPr>
              <a:t>IBM speakers – please note:​</a:t>
            </a:r>
          </a:p>
          <a:p>
            <a:pPr marL="457200" indent="-457200" defTabSz="914400">
              <a:lnSpc>
                <a:spcPct val="110000"/>
              </a:lnSpc>
              <a:spcBef>
                <a:spcPts val="0"/>
              </a:spcBef>
              <a:buFont typeface="Arial" panose="020B0604020202020204" pitchFamily="34" charset="0"/>
              <a:buChar char="•"/>
            </a:pPr>
            <a:r>
              <a:rPr lang="en-US" sz="2400" kern="0" dirty="0"/>
              <a:t>All sessions that include an IBM speaker must include the Notices and Disclaimers slide (slide 99) at the end of your presentation.​ </a:t>
            </a:r>
          </a:p>
          <a:p>
            <a:pPr marL="457200" indent="-457200" defTabSz="914400">
              <a:lnSpc>
                <a:spcPct val="110000"/>
              </a:lnSpc>
              <a:spcBef>
                <a:spcPts val="0"/>
              </a:spcBef>
              <a:buFont typeface="Arial" panose="020B0604020202020204" pitchFamily="34" charset="0"/>
              <a:buChar char="•"/>
            </a:pPr>
            <a:r>
              <a:rPr lang="en-US" sz="2400" kern="0" dirty="0"/>
              <a:t>Work with IBM Learning to build suggestions for additional learning (slide 100)</a:t>
            </a:r>
          </a:p>
          <a:p>
            <a:pPr marL="457200" indent="-457200" defTabSz="914400">
              <a:lnSpc>
                <a:spcPct val="110000"/>
              </a:lnSpc>
              <a:spcBef>
                <a:spcPts val="0"/>
              </a:spcBef>
              <a:buFont typeface="Arial" panose="020B0604020202020204" pitchFamily="34" charset="0"/>
              <a:buChar char="•"/>
            </a:pPr>
            <a:r>
              <a:rPr lang="en-US" sz="2400" kern="0" dirty="0"/>
              <a:t>Do not include performance data, competitive claims, or BP pricing in your presentations​</a:t>
            </a:r>
          </a:p>
          <a:p>
            <a:pPr defTabSz="914400">
              <a:lnSpc>
                <a:spcPct val="110000"/>
              </a:lnSpc>
              <a:spcBef>
                <a:spcPts val="0"/>
              </a:spcBef>
            </a:pPr>
            <a:endParaRPr lang="en-US" sz="2400" kern="0" dirty="0"/>
          </a:p>
          <a:p>
            <a:pPr defTabSz="914400">
              <a:lnSpc>
                <a:spcPct val="110000"/>
              </a:lnSpc>
              <a:spcBef>
                <a:spcPts val="0"/>
              </a:spcBef>
            </a:pPr>
            <a:r>
              <a:rPr lang="en-US" sz="2400" kern="0" dirty="0"/>
              <a:t>For questions, reach out to </a:t>
            </a:r>
            <a:r>
              <a:rPr lang="en-US" sz="2400" kern="0" dirty="0">
                <a:hlinkClick r:id="rId3"/>
              </a:rPr>
              <a:t>speakerhelp@ibm.com</a:t>
            </a:r>
            <a:endParaRPr lang="en-US" sz="2400" kern="0" dirty="0"/>
          </a:p>
        </p:txBody>
      </p:sp>
      <p:sp>
        <p:nvSpPr>
          <p:cNvPr id="7" name="Text Placeholder 1">
            <a:extLst>
              <a:ext uri="{FF2B5EF4-FFF2-40B4-BE49-F238E27FC236}">
                <a16:creationId xmlns:a16="http://schemas.microsoft.com/office/drawing/2014/main" id="{C96594BE-BD95-D27B-043A-8622E92406ED}"/>
              </a:ext>
            </a:extLst>
          </p:cNvPr>
          <p:cNvSpPr txBox="1">
            <a:spLocks/>
          </p:cNvSpPr>
          <p:nvPr/>
        </p:nvSpPr>
        <p:spPr>
          <a:xfrm>
            <a:off x="577851" y="5929687"/>
            <a:ext cx="6089650" cy="638060"/>
          </a:xfrm>
          <a:prstGeom prst="rect">
            <a:avLst/>
          </a:prstGeom>
        </p:spPr>
        <p:txBody>
          <a:bodyPr vert="horz" wrap="square"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pPr>
            <a:r>
              <a:rPr lang="en-US" sz="4000" kern="0" dirty="0">
                <a:solidFill>
                  <a:schemeClr val="accent1"/>
                </a:solidFill>
              </a:rPr>
              <a:t>Speaker guidance</a:t>
            </a:r>
          </a:p>
        </p:txBody>
      </p:sp>
    </p:spTree>
    <p:extLst>
      <p:ext uri="{BB962C8B-B14F-4D97-AF65-F5344CB8AC3E}">
        <p14:creationId xmlns:p14="http://schemas.microsoft.com/office/powerpoint/2010/main" val="2648747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D0C2FCB7-70DF-36E0-64B2-123598191776}"/>
              </a:ext>
            </a:extLst>
          </p:cNvPr>
          <p:cNvSpPr/>
          <p:nvPr/>
        </p:nvSpPr>
        <p:spPr bwMode="auto">
          <a:xfrm>
            <a:off x="0" y="0"/>
            <a:ext cx="6096000"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ru-UA"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10</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11088357" cy="2859087"/>
          </a:xfrm>
        </p:spPr>
        <p:txBody>
          <a:bodyPr/>
          <a:lstStyle/>
          <a:p>
            <a:r>
              <a:rPr lang="en-US" dirty="0"/>
              <a:t>Ending</a:t>
            </a:r>
            <a:endParaRPr lang="ru-UA"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6667500" y="4248835"/>
            <a:ext cx="4959350" cy="4840043"/>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latin typeface="+mn-lt"/>
              </a:rPr>
              <a:t>Wrap up your session with a concise </a:t>
            </a:r>
            <a:r>
              <a:rPr lang="en-US" kern="0" dirty="0">
                <a:solidFill>
                  <a:schemeClr val="accent1"/>
                </a:solidFill>
                <a:latin typeface="+mn-lt"/>
              </a:rPr>
              <a:t>summary</a:t>
            </a:r>
            <a:r>
              <a:rPr lang="en-US" kern="0" dirty="0">
                <a:latin typeface="+mn-lt"/>
              </a:rPr>
              <a:t> of the topics you covered and the </a:t>
            </a:r>
            <a:br>
              <a:rPr lang="en-US" kern="0" dirty="0">
                <a:latin typeface="+mn-lt"/>
              </a:rPr>
            </a:br>
            <a:r>
              <a:rPr lang="en-US" kern="0" dirty="0">
                <a:latin typeface="+mn-lt"/>
              </a:rPr>
              <a:t>key ideas to retain. </a:t>
            </a:r>
            <a:br>
              <a:rPr lang="en-US" kern="0" dirty="0">
                <a:latin typeface="+mn-lt"/>
              </a:rPr>
            </a:br>
            <a:r>
              <a:rPr lang="en-US" kern="0" dirty="0">
                <a:latin typeface="+mn-lt"/>
              </a:rPr>
              <a:t>This will enhance </a:t>
            </a:r>
            <a:br>
              <a:rPr lang="en-US" kern="0" dirty="0">
                <a:latin typeface="+mn-lt"/>
              </a:rPr>
            </a:br>
            <a:r>
              <a:rPr lang="en-US" kern="0" dirty="0">
                <a:latin typeface="+mn-lt"/>
              </a:rPr>
              <a:t>the memorability </a:t>
            </a:r>
            <a:br>
              <a:rPr lang="en-US" kern="0" dirty="0">
                <a:latin typeface="+mn-lt"/>
              </a:rPr>
            </a:br>
            <a:r>
              <a:rPr lang="en-US" kern="0" dirty="0">
                <a:latin typeface="+mn-lt"/>
              </a:rPr>
              <a:t>of your content.</a:t>
            </a:r>
          </a:p>
        </p:txBody>
      </p:sp>
      <p:sp>
        <p:nvSpPr>
          <p:cNvPr id="6" name="Text Placeholder 7">
            <a:extLst>
              <a:ext uri="{FF2B5EF4-FFF2-40B4-BE49-F238E27FC236}">
                <a16:creationId xmlns:a16="http://schemas.microsoft.com/office/drawing/2014/main" id="{A05BF53B-7972-E4AC-EBB2-5ABF589DC77D}"/>
              </a:ext>
            </a:extLst>
          </p:cNvPr>
          <p:cNvSpPr txBox="1">
            <a:spLocks/>
          </p:cNvSpPr>
          <p:nvPr/>
        </p:nvSpPr>
        <p:spPr>
          <a:xfrm>
            <a:off x="12755563" y="4248835"/>
            <a:ext cx="4960937" cy="2402453"/>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kern="0" dirty="0">
                <a:latin typeface="+mn-lt"/>
              </a:rPr>
              <a:t>The </a:t>
            </a:r>
            <a:r>
              <a:rPr lang="en-US" kern="0" dirty="0">
                <a:solidFill>
                  <a:schemeClr val="accent1"/>
                </a:solidFill>
                <a:latin typeface="+mn-lt"/>
              </a:rPr>
              <a:t>Q&amp;A segment </a:t>
            </a:r>
            <a:r>
              <a:rPr lang="en-US" kern="0" dirty="0">
                <a:latin typeface="+mn-lt"/>
              </a:rPr>
              <a:t>at </a:t>
            </a:r>
            <a:br>
              <a:rPr lang="en-US" kern="0" dirty="0">
                <a:latin typeface="+mn-lt"/>
              </a:rPr>
            </a:br>
            <a:r>
              <a:rPr lang="en-US" kern="0" dirty="0">
                <a:latin typeface="+mn-lt"/>
              </a:rPr>
              <a:t>the end of the session helps to bring greater clarity to your audience.</a:t>
            </a:r>
          </a:p>
        </p:txBody>
      </p:sp>
      <p:sp>
        <p:nvSpPr>
          <p:cNvPr id="17" name="Text Placeholder 7">
            <a:extLst>
              <a:ext uri="{FF2B5EF4-FFF2-40B4-BE49-F238E27FC236}">
                <a16:creationId xmlns:a16="http://schemas.microsoft.com/office/drawing/2014/main" id="{2457B6DE-B20E-798B-B7C0-6E35DA8FEB06}"/>
              </a:ext>
            </a:extLst>
          </p:cNvPr>
          <p:cNvSpPr txBox="1">
            <a:spLocks/>
          </p:cNvSpPr>
          <p:nvPr/>
        </p:nvSpPr>
        <p:spPr>
          <a:xfrm>
            <a:off x="18859500" y="4248835"/>
            <a:ext cx="4960937" cy="3621248"/>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kern="0" dirty="0">
                <a:latin typeface="+mn-lt"/>
              </a:rPr>
              <a:t>If you want your audience to take </a:t>
            </a:r>
            <a:r>
              <a:rPr lang="en-US" kern="0" dirty="0">
                <a:solidFill>
                  <a:schemeClr val="accent1"/>
                </a:solidFill>
                <a:latin typeface="+mn-lt"/>
              </a:rPr>
              <a:t>specific actions </a:t>
            </a:r>
            <a:r>
              <a:rPr lang="en-US" kern="0" dirty="0">
                <a:latin typeface="+mn-lt"/>
              </a:rPr>
              <a:t>after </a:t>
            </a:r>
            <a:br>
              <a:rPr lang="en-US" kern="0" dirty="0">
                <a:latin typeface="+mn-lt"/>
              </a:rPr>
            </a:br>
            <a:r>
              <a:rPr lang="en-US" kern="0" dirty="0">
                <a:latin typeface="+mn-lt"/>
              </a:rPr>
              <a:t>the session, the ending is the appropriate time to discuss them.</a:t>
            </a:r>
          </a:p>
        </p:txBody>
      </p:sp>
      <p:grpSp>
        <p:nvGrpSpPr>
          <p:cNvPr id="11" name="Group 148">
            <a:extLst>
              <a:ext uri="{FF2B5EF4-FFF2-40B4-BE49-F238E27FC236}">
                <a16:creationId xmlns:a16="http://schemas.microsoft.com/office/drawing/2014/main" id="{43A9C3EE-BF91-2A7C-914E-49F863CC2C19}"/>
              </a:ext>
            </a:extLst>
          </p:cNvPr>
          <p:cNvGrpSpPr>
            <a:grpSpLocks noChangeAspect="1"/>
          </p:cNvGrpSpPr>
          <p:nvPr/>
        </p:nvGrpSpPr>
        <p:grpSpPr bwMode="auto">
          <a:xfrm>
            <a:off x="12763499" y="2212847"/>
            <a:ext cx="1216153" cy="1210688"/>
            <a:chOff x="12075" y="15489"/>
            <a:chExt cx="3116" cy="3102"/>
          </a:xfrm>
          <a:solidFill>
            <a:schemeClr val="tx1"/>
          </a:solidFill>
        </p:grpSpPr>
        <p:sp>
          <p:nvSpPr>
            <p:cNvPr id="12" name="Freeform 149">
              <a:extLst>
                <a:ext uri="{FF2B5EF4-FFF2-40B4-BE49-F238E27FC236}">
                  <a16:creationId xmlns:a16="http://schemas.microsoft.com/office/drawing/2014/main" id="{E2782C9E-92B9-DE46-2932-FDE046D838A8}"/>
                </a:ext>
              </a:extLst>
            </p:cNvPr>
            <p:cNvSpPr>
              <a:spLocks noEditPoints="1"/>
            </p:cNvSpPr>
            <p:nvPr/>
          </p:nvSpPr>
          <p:spPr bwMode="auto">
            <a:xfrm>
              <a:off x="12075" y="15489"/>
              <a:ext cx="3116" cy="3102"/>
            </a:xfrm>
            <a:custGeom>
              <a:avLst/>
              <a:gdLst>
                <a:gd name="T0" fmla="*/ 539 w 1646"/>
                <a:gd name="T1" fmla="*/ 1638 h 1638"/>
                <a:gd name="T2" fmla="*/ 330 w 1646"/>
                <a:gd name="T3" fmla="*/ 1325 h 1638"/>
                <a:gd name="T4" fmla="*/ 126 w 1646"/>
                <a:gd name="T5" fmla="*/ 1325 h 1638"/>
                <a:gd name="T6" fmla="*/ 0 w 1646"/>
                <a:gd name="T7" fmla="*/ 1198 h 1638"/>
                <a:gd name="T8" fmla="*/ 0 w 1646"/>
                <a:gd name="T9" fmla="*/ 662 h 1638"/>
                <a:gd name="T10" fmla="*/ 126 w 1646"/>
                <a:gd name="T11" fmla="*/ 536 h 1638"/>
                <a:gd name="T12" fmla="*/ 750 w 1646"/>
                <a:gd name="T13" fmla="*/ 536 h 1638"/>
                <a:gd name="T14" fmla="*/ 750 w 1646"/>
                <a:gd name="T15" fmla="*/ 127 h 1638"/>
                <a:gd name="T16" fmla="*/ 876 w 1646"/>
                <a:gd name="T17" fmla="*/ 0 h 1638"/>
                <a:gd name="T18" fmla="*/ 1520 w 1646"/>
                <a:gd name="T19" fmla="*/ 0 h 1638"/>
                <a:gd name="T20" fmla="*/ 1646 w 1646"/>
                <a:gd name="T21" fmla="*/ 127 h 1638"/>
                <a:gd name="T22" fmla="*/ 1646 w 1646"/>
                <a:gd name="T23" fmla="*/ 555 h 1638"/>
                <a:gd name="T24" fmla="*/ 1520 w 1646"/>
                <a:gd name="T25" fmla="*/ 682 h 1638"/>
                <a:gd name="T26" fmla="*/ 1371 w 1646"/>
                <a:gd name="T27" fmla="*/ 682 h 1638"/>
                <a:gd name="T28" fmla="*/ 1269 w 1646"/>
                <a:gd name="T29" fmla="*/ 885 h 1638"/>
                <a:gd name="T30" fmla="*/ 1234 w 1646"/>
                <a:gd name="T31" fmla="*/ 868 h 1638"/>
                <a:gd name="T32" fmla="*/ 1342 w 1646"/>
                <a:gd name="T33" fmla="*/ 654 h 1638"/>
                <a:gd name="T34" fmla="*/ 1359 w 1646"/>
                <a:gd name="T35" fmla="*/ 643 h 1638"/>
                <a:gd name="T36" fmla="*/ 1520 w 1646"/>
                <a:gd name="T37" fmla="*/ 643 h 1638"/>
                <a:gd name="T38" fmla="*/ 1607 w 1646"/>
                <a:gd name="T39" fmla="*/ 555 h 1638"/>
                <a:gd name="T40" fmla="*/ 1607 w 1646"/>
                <a:gd name="T41" fmla="*/ 127 h 1638"/>
                <a:gd name="T42" fmla="*/ 1520 w 1646"/>
                <a:gd name="T43" fmla="*/ 39 h 1638"/>
                <a:gd name="T44" fmla="*/ 876 w 1646"/>
                <a:gd name="T45" fmla="*/ 39 h 1638"/>
                <a:gd name="T46" fmla="*/ 789 w 1646"/>
                <a:gd name="T47" fmla="*/ 127 h 1638"/>
                <a:gd name="T48" fmla="*/ 789 w 1646"/>
                <a:gd name="T49" fmla="*/ 536 h 1638"/>
                <a:gd name="T50" fmla="*/ 930 w 1646"/>
                <a:gd name="T51" fmla="*/ 536 h 1638"/>
                <a:gd name="T52" fmla="*/ 1055 w 1646"/>
                <a:gd name="T53" fmla="*/ 643 h 1638"/>
                <a:gd name="T54" fmla="*/ 1198 w 1646"/>
                <a:gd name="T55" fmla="*/ 643 h 1638"/>
                <a:gd name="T56" fmla="*/ 1198 w 1646"/>
                <a:gd name="T57" fmla="*/ 682 h 1638"/>
                <a:gd name="T58" fmla="*/ 1057 w 1646"/>
                <a:gd name="T59" fmla="*/ 682 h 1638"/>
                <a:gd name="T60" fmla="*/ 1057 w 1646"/>
                <a:gd name="T61" fmla="*/ 1198 h 1638"/>
                <a:gd name="T62" fmla="*/ 930 w 1646"/>
                <a:gd name="T63" fmla="*/ 1325 h 1638"/>
                <a:gd name="T64" fmla="*/ 555 w 1646"/>
                <a:gd name="T65" fmla="*/ 1325 h 1638"/>
                <a:gd name="T66" fmla="*/ 555 w 1646"/>
                <a:gd name="T67" fmla="*/ 1286 h 1638"/>
                <a:gd name="T68" fmla="*/ 930 w 1646"/>
                <a:gd name="T69" fmla="*/ 1286 h 1638"/>
                <a:gd name="T70" fmla="*/ 1018 w 1646"/>
                <a:gd name="T71" fmla="*/ 1198 h 1638"/>
                <a:gd name="T72" fmla="*/ 1018 w 1646"/>
                <a:gd name="T73" fmla="*/ 662 h 1638"/>
                <a:gd name="T74" fmla="*/ 930 w 1646"/>
                <a:gd name="T75" fmla="*/ 574 h 1638"/>
                <a:gd name="T76" fmla="*/ 126 w 1646"/>
                <a:gd name="T77" fmla="*/ 574 h 1638"/>
                <a:gd name="T78" fmla="*/ 38 w 1646"/>
                <a:gd name="T79" fmla="*/ 662 h 1638"/>
                <a:gd name="T80" fmla="*/ 38 w 1646"/>
                <a:gd name="T81" fmla="*/ 1198 h 1638"/>
                <a:gd name="T82" fmla="*/ 126 w 1646"/>
                <a:gd name="T83" fmla="*/ 1286 h 1638"/>
                <a:gd name="T84" fmla="*/ 341 w 1646"/>
                <a:gd name="T85" fmla="*/ 1286 h 1638"/>
                <a:gd name="T86" fmla="*/ 357 w 1646"/>
                <a:gd name="T87" fmla="*/ 1295 h 1638"/>
                <a:gd name="T88" fmla="*/ 571 w 1646"/>
                <a:gd name="T89" fmla="*/ 1616 h 1638"/>
                <a:gd name="T90" fmla="*/ 539 w 1646"/>
                <a:gd name="T91" fmla="*/ 1638 h 1638"/>
                <a:gd name="T92" fmla="*/ 1218 w 1646"/>
                <a:gd name="T93" fmla="*/ 421 h 1638"/>
                <a:gd name="T94" fmla="*/ 1180 w 1646"/>
                <a:gd name="T95" fmla="*/ 421 h 1638"/>
                <a:gd name="T96" fmla="*/ 1234 w 1646"/>
                <a:gd name="T97" fmla="*/ 307 h 1638"/>
                <a:gd name="T98" fmla="*/ 1275 w 1646"/>
                <a:gd name="T99" fmla="*/ 242 h 1638"/>
                <a:gd name="T100" fmla="*/ 1198 w 1646"/>
                <a:gd name="T101" fmla="*/ 173 h 1638"/>
                <a:gd name="T102" fmla="*/ 1121 w 1646"/>
                <a:gd name="T103" fmla="*/ 242 h 1638"/>
                <a:gd name="T104" fmla="*/ 1082 w 1646"/>
                <a:gd name="T105" fmla="*/ 242 h 1638"/>
                <a:gd name="T106" fmla="*/ 1198 w 1646"/>
                <a:gd name="T107" fmla="*/ 134 h 1638"/>
                <a:gd name="T108" fmla="*/ 1314 w 1646"/>
                <a:gd name="T109" fmla="*/ 242 h 1638"/>
                <a:gd name="T110" fmla="*/ 1253 w 1646"/>
                <a:gd name="T111" fmla="*/ 340 h 1638"/>
                <a:gd name="T112" fmla="*/ 1218 w 1646"/>
                <a:gd name="T113" fmla="*/ 42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46" h="1638">
                  <a:moveTo>
                    <a:pt x="539" y="1638"/>
                  </a:moveTo>
                  <a:cubicBezTo>
                    <a:pt x="330" y="1325"/>
                    <a:pt x="330" y="1325"/>
                    <a:pt x="330" y="1325"/>
                  </a:cubicBezTo>
                  <a:cubicBezTo>
                    <a:pt x="126" y="1325"/>
                    <a:pt x="126" y="1325"/>
                    <a:pt x="126" y="1325"/>
                  </a:cubicBezTo>
                  <a:cubicBezTo>
                    <a:pt x="56" y="1325"/>
                    <a:pt x="0" y="1268"/>
                    <a:pt x="0" y="1198"/>
                  </a:cubicBezTo>
                  <a:cubicBezTo>
                    <a:pt x="0" y="662"/>
                    <a:pt x="0" y="662"/>
                    <a:pt x="0" y="662"/>
                  </a:cubicBezTo>
                  <a:cubicBezTo>
                    <a:pt x="0" y="592"/>
                    <a:pt x="56" y="536"/>
                    <a:pt x="126" y="536"/>
                  </a:cubicBezTo>
                  <a:cubicBezTo>
                    <a:pt x="750" y="536"/>
                    <a:pt x="750" y="536"/>
                    <a:pt x="750" y="536"/>
                  </a:cubicBezTo>
                  <a:cubicBezTo>
                    <a:pt x="750" y="127"/>
                    <a:pt x="750" y="127"/>
                    <a:pt x="750" y="127"/>
                  </a:cubicBezTo>
                  <a:cubicBezTo>
                    <a:pt x="750" y="57"/>
                    <a:pt x="807" y="0"/>
                    <a:pt x="876" y="0"/>
                  </a:cubicBezTo>
                  <a:cubicBezTo>
                    <a:pt x="1520" y="0"/>
                    <a:pt x="1520" y="0"/>
                    <a:pt x="1520" y="0"/>
                  </a:cubicBezTo>
                  <a:cubicBezTo>
                    <a:pt x="1589" y="0"/>
                    <a:pt x="1646" y="57"/>
                    <a:pt x="1646" y="127"/>
                  </a:cubicBezTo>
                  <a:cubicBezTo>
                    <a:pt x="1646" y="555"/>
                    <a:pt x="1646" y="555"/>
                    <a:pt x="1646" y="555"/>
                  </a:cubicBezTo>
                  <a:cubicBezTo>
                    <a:pt x="1646" y="625"/>
                    <a:pt x="1589" y="682"/>
                    <a:pt x="1520" y="682"/>
                  </a:cubicBezTo>
                  <a:cubicBezTo>
                    <a:pt x="1371" y="682"/>
                    <a:pt x="1371" y="682"/>
                    <a:pt x="1371" y="682"/>
                  </a:cubicBezTo>
                  <a:cubicBezTo>
                    <a:pt x="1269" y="885"/>
                    <a:pt x="1269" y="885"/>
                    <a:pt x="1269" y="885"/>
                  </a:cubicBezTo>
                  <a:cubicBezTo>
                    <a:pt x="1234" y="868"/>
                    <a:pt x="1234" y="868"/>
                    <a:pt x="1234" y="868"/>
                  </a:cubicBezTo>
                  <a:cubicBezTo>
                    <a:pt x="1342" y="654"/>
                    <a:pt x="1342" y="654"/>
                    <a:pt x="1342" y="654"/>
                  </a:cubicBezTo>
                  <a:cubicBezTo>
                    <a:pt x="1345" y="647"/>
                    <a:pt x="1351" y="643"/>
                    <a:pt x="1359" y="643"/>
                  </a:cubicBezTo>
                  <a:cubicBezTo>
                    <a:pt x="1520" y="643"/>
                    <a:pt x="1520" y="643"/>
                    <a:pt x="1520" y="643"/>
                  </a:cubicBezTo>
                  <a:cubicBezTo>
                    <a:pt x="1568" y="643"/>
                    <a:pt x="1607" y="604"/>
                    <a:pt x="1607" y="555"/>
                  </a:cubicBezTo>
                  <a:cubicBezTo>
                    <a:pt x="1607" y="127"/>
                    <a:pt x="1607" y="127"/>
                    <a:pt x="1607" y="127"/>
                  </a:cubicBezTo>
                  <a:cubicBezTo>
                    <a:pt x="1607" y="78"/>
                    <a:pt x="1568" y="39"/>
                    <a:pt x="1520" y="39"/>
                  </a:cubicBezTo>
                  <a:cubicBezTo>
                    <a:pt x="876" y="39"/>
                    <a:pt x="876" y="39"/>
                    <a:pt x="876" y="39"/>
                  </a:cubicBezTo>
                  <a:cubicBezTo>
                    <a:pt x="828" y="39"/>
                    <a:pt x="789" y="78"/>
                    <a:pt x="789" y="127"/>
                  </a:cubicBezTo>
                  <a:cubicBezTo>
                    <a:pt x="789" y="536"/>
                    <a:pt x="789" y="536"/>
                    <a:pt x="789" y="536"/>
                  </a:cubicBezTo>
                  <a:cubicBezTo>
                    <a:pt x="930" y="536"/>
                    <a:pt x="930" y="536"/>
                    <a:pt x="930" y="536"/>
                  </a:cubicBezTo>
                  <a:cubicBezTo>
                    <a:pt x="993" y="536"/>
                    <a:pt x="1046" y="582"/>
                    <a:pt x="1055" y="643"/>
                  </a:cubicBezTo>
                  <a:cubicBezTo>
                    <a:pt x="1198" y="643"/>
                    <a:pt x="1198" y="643"/>
                    <a:pt x="1198" y="643"/>
                  </a:cubicBezTo>
                  <a:cubicBezTo>
                    <a:pt x="1198" y="682"/>
                    <a:pt x="1198" y="682"/>
                    <a:pt x="1198" y="682"/>
                  </a:cubicBezTo>
                  <a:cubicBezTo>
                    <a:pt x="1057" y="682"/>
                    <a:pt x="1057" y="682"/>
                    <a:pt x="1057" y="682"/>
                  </a:cubicBezTo>
                  <a:cubicBezTo>
                    <a:pt x="1057" y="1198"/>
                    <a:pt x="1057" y="1198"/>
                    <a:pt x="1057" y="1198"/>
                  </a:cubicBezTo>
                  <a:cubicBezTo>
                    <a:pt x="1057" y="1268"/>
                    <a:pt x="1000" y="1325"/>
                    <a:pt x="930" y="1325"/>
                  </a:cubicBezTo>
                  <a:cubicBezTo>
                    <a:pt x="555" y="1325"/>
                    <a:pt x="555" y="1325"/>
                    <a:pt x="555" y="1325"/>
                  </a:cubicBezTo>
                  <a:cubicBezTo>
                    <a:pt x="555" y="1286"/>
                    <a:pt x="555" y="1286"/>
                    <a:pt x="555" y="1286"/>
                  </a:cubicBezTo>
                  <a:cubicBezTo>
                    <a:pt x="930" y="1286"/>
                    <a:pt x="930" y="1286"/>
                    <a:pt x="930" y="1286"/>
                  </a:cubicBezTo>
                  <a:cubicBezTo>
                    <a:pt x="979" y="1286"/>
                    <a:pt x="1018" y="1247"/>
                    <a:pt x="1018" y="1198"/>
                  </a:cubicBezTo>
                  <a:cubicBezTo>
                    <a:pt x="1018" y="662"/>
                    <a:pt x="1018" y="662"/>
                    <a:pt x="1018" y="662"/>
                  </a:cubicBezTo>
                  <a:cubicBezTo>
                    <a:pt x="1018" y="614"/>
                    <a:pt x="979" y="574"/>
                    <a:pt x="930" y="574"/>
                  </a:cubicBezTo>
                  <a:cubicBezTo>
                    <a:pt x="126" y="574"/>
                    <a:pt x="126" y="574"/>
                    <a:pt x="126" y="574"/>
                  </a:cubicBezTo>
                  <a:cubicBezTo>
                    <a:pt x="78" y="574"/>
                    <a:pt x="38" y="614"/>
                    <a:pt x="38" y="662"/>
                  </a:cubicBezTo>
                  <a:cubicBezTo>
                    <a:pt x="38" y="1198"/>
                    <a:pt x="38" y="1198"/>
                    <a:pt x="38" y="1198"/>
                  </a:cubicBezTo>
                  <a:cubicBezTo>
                    <a:pt x="38" y="1247"/>
                    <a:pt x="78" y="1286"/>
                    <a:pt x="126" y="1286"/>
                  </a:cubicBezTo>
                  <a:cubicBezTo>
                    <a:pt x="341" y="1286"/>
                    <a:pt x="341" y="1286"/>
                    <a:pt x="341" y="1286"/>
                  </a:cubicBezTo>
                  <a:cubicBezTo>
                    <a:pt x="347" y="1286"/>
                    <a:pt x="353" y="1289"/>
                    <a:pt x="357" y="1295"/>
                  </a:cubicBezTo>
                  <a:cubicBezTo>
                    <a:pt x="571" y="1616"/>
                    <a:pt x="571" y="1616"/>
                    <a:pt x="571" y="1616"/>
                  </a:cubicBezTo>
                  <a:lnTo>
                    <a:pt x="539" y="1638"/>
                  </a:lnTo>
                  <a:close/>
                  <a:moveTo>
                    <a:pt x="1218" y="421"/>
                  </a:moveTo>
                  <a:cubicBezTo>
                    <a:pt x="1180" y="421"/>
                    <a:pt x="1180" y="421"/>
                    <a:pt x="1180" y="421"/>
                  </a:cubicBezTo>
                  <a:cubicBezTo>
                    <a:pt x="1180" y="356"/>
                    <a:pt x="1191" y="331"/>
                    <a:pt x="1234" y="307"/>
                  </a:cubicBezTo>
                  <a:cubicBezTo>
                    <a:pt x="1263" y="290"/>
                    <a:pt x="1275" y="271"/>
                    <a:pt x="1275" y="242"/>
                  </a:cubicBezTo>
                  <a:cubicBezTo>
                    <a:pt x="1275" y="191"/>
                    <a:pt x="1234" y="173"/>
                    <a:pt x="1198" y="173"/>
                  </a:cubicBezTo>
                  <a:cubicBezTo>
                    <a:pt x="1155" y="173"/>
                    <a:pt x="1121" y="203"/>
                    <a:pt x="1121" y="242"/>
                  </a:cubicBezTo>
                  <a:cubicBezTo>
                    <a:pt x="1082" y="242"/>
                    <a:pt x="1082" y="242"/>
                    <a:pt x="1082" y="242"/>
                  </a:cubicBezTo>
                  <a:cubicBezTo>
                    <a:pt x="1082" y="182"/>
                    <a:pt x="1133" y="134"/>
                    <a:pt x="1198" y="134"/>
                  </a:cubicBezTo>
                  <a:cubicBezTo>
                    <a:pt x="1266" y="134"/>
                    <a:pt x="1314" y="179"/>
                    <a:pt x="1314" y="242"/>
                  </a:cubicBezTo>
                  <a:cubicBezTo>
                    <a:pt x="1314" y="299"/>
                    <a:pt x="1279" y="325"/>
                    <a:pt x="1253" y="340"/>
                  </a:cubicBezTo>
                  <a:cubicBezTo>
                    <a:pt x="1225" y="357"/>
                    <a:pt x="1218" y="366"/>
                    <a:pt x="1218" y="4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3" name="Freeform 150">
              <a:extLst>
                <a:ext uri="{FF2B5EF4-FFF2-40B4-BE49-F238E27FC236}">
                  <a16:creationId xmlns:a16="http://schemas.microsoft.com/office/drawing/2014/main" id="{8BB8F022-DBFB-A71A-6476-DB122F9CD715}"/>
                </a:ext>
              </a:extLst>
            </p:cNvPr>
            <p:cNvSpPr>
              <a:spLocks noEditPoints="1"/>
            </p:cNvSpPr>
            <p:nvPr/>
          </p:nvSpPr>
          <p:spPr bwMode="auto">
            <a:xfrm>
              <a:off x="12467" y="16375"/>
              <a:ext cx="1938" cy="978"/>
            </a:xfrm>
            <a:custGeom>
              <a:avLst/>
              <a:gdLst>
                <a:gd name="T0" fmla="*/ 375 w 1024"/>
                <a:gd name="T1" fmla="*/ 462 h 516"/>
                <a:gd name="T2" fmla="*/ 321 w 1024"/>
                <a:gd name="T3" fmla="*/ 516 h 516"/>
                <a:gd name="T4" fmla="*/ 268 w 1024"/>
                <a:gd name="T5" fmla="*/ 462 h 516"/>
                <a:gd name="T6" fmla="*/ 321 w 1024"/>
                <a:gd name="T7" fmla="*/ 409 h 516"/>
                <a:gd name="T8" fmla="*/ 375 w 1024"/>
                <a:gd name="T9" fmla="*/ 462 h 516"/>
                <a:gd name="T10" fmla="*/ 589 w 1024"/>
                <a:gd name="T11" fmla="*/ 409 h 516"/>
                <a:gd name="T12" fmla="*/ 535 w 1024"/>
                <a:gd name="T13" fmla="*/ 462 h 516"/>
                <a:gd name="T14" fmla="*/ 589 w 1024"/>
                <a:gd name="T15" fmla="*/ 516 h 516"/>
                <a:gd name="T16" fmla="*/ 643 w 1024"/>
                <a:gd name="T17" fmla="*/ 462 h 516"/>
                <a:gd name="T18" fmla="*/ 589 w 1024"/>
                <a:gd name="T19" fmla="*/ 409 h 516"/>
                <a:gd name="T20" fmla="*/ 53 w 1024"/>
                <a:gd name="T21" fmla="*/ 409 h 516"/>
                <a:gd name="T22" fmla="*/ 0 w 1024"/>
                <a:gd name="T23" fmla="*/ 462 h 516"/>
                <a:gd name="T24" fmla="*/ 53 w 1024"/>
                <a:gd name="T25" fmla="*/ 516 h 516"/>
                <a:gd name="T26" fmla="*/ 107 w 1024"/>
                <a:gd name="T27" fmla="*/ 462 h 516"/>
                <a:gd name="T28" fmla="*/ 53 w 1024"/>
                <a:gd name="T29" fmla="*/ 409 h 516"/>
                <a:gd name="T30" fmla="*/ 991 w 1024"/>
                <a:gd name="T31" fmla="*/ 67 h 516"/>
                <a:gd name="T32" fmla="*/ 1024 w 1024"/>
                <a:gd name="T33" fmla="*/ 34 h 516"/>
                <a:gd name="T34" fmla="*/ 991 w 1024"/>
                <a:gd name="T35" fmla="*/ 0 h 516"/>
                <a:gd name="T36" fmla="*/ 958 w 1024"/>
                <a:gd name="T37" fmla="*/ 34 h 516"/>
                <a:gd name="T38" fmla="*/ 991 w 1024"/>
                <a:gd name="T39" fmla="*/ 6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 h="516">
                  <a:moveTo>
                    <a:pt x="375" y="462"/>
                  </a:moveTo>
                  <a:cubicBezTo>
                    <a:pt x="375" y="492"/>
                    <a:pt x="351" y="516"/>
                    <a:pt x="321" y="516"/>
                  </a:cubicBezTo>
                  <a:cubicBezTo>
                    <a:pt x="292" y="516"/>
                    <a:pt x="268" y="492"/>
                    <a:pt x="268" y="462"/>
                  </a:cubicBezTo>
                  <a:cubicBezTo>
                    <a:pt x="268" y="433"/>
                    <a:pt x="292" y="409"/>
                    <a:pt x="321" y="409"/>
                  </a:cubicBezTo>
                  <a:cubicBezTo>
                    <a:pt x="351" y="409"/>
                    <a:pt x="375" y="433"/>
                    <a:pt x="375" y="462"/>
                  </a:cubicBezTo>
                  <a:close/>
                  <a:moveTo>
                    <a:pt x="589" y="409"/>
                  </a:moveTo>
                  <a:cubicBezTo>
                    <a:pt x="559" y="409"/>
                    <a:pt x="535" y="433"/>
                    <a:pt x="535" y="462"/>
                  </a:cubicBezTo>
                  <a:cubicBezTo>
                    <a:pt x="535" y="492"/>
                    <a:pt x="559" y="516"/>
                    <a:pt x="589" y="516"/>
                  </a:cubicBezTo>
                  <a:cubicBezTo>
                    <a:pt x="619" y="516"/>
                    <a:pt x="643" y="492"/>
                    <a:pt x="643" y="462"/>
                  </a:cubicBezTo>
                  <a:cubicBezTo>
                    <a:pt x="643" y="433"/>
                    <a:pt x="619" y="409"/>
                    <a:pt x="589" y="409"/>
                  </a:cubicBezTo>
                  <a:close/>
                  <a:moveTo>
                    <a:pt x="53" y="409"/>
                  </a:moveTo>
                  <a:cubicBezTo>
                    <a:pt x="24" y="409"/>
                    <a:pt x="0" y="433"/>
                    <a:pt x="0" y="462"/>
                  </a:cubicBezTo>
                  <a:cubicBezTo>
                    <a:pt x="0" y="492"/>
                    <a:pt x="24" y="516"/>
                    <a:pt x="53" y="516"/>
                  </a:cubicBezTo>
                  <a:cubicBezTo>
                    <a:pt x="83" y="516"/>
                    <a:pt x="107" y="492"/>
                    <a:pt x="107" y="462"/>
                  </a:cubicBezTo>
                  <a:cubicBezTo>
                    <a:pt x="107" y="433"/>
                    <a:pt x="83" y="409"/>
                    <a:pt x="53" y="409"/>
                  </a:cubicBezTo>
                  <a:close/>
                  <a:moveTo>
                    <a:pt x="991" y="67"/>
                  </a:moveTo>
                  <a:cubicBezTo>
                    <a:pt x="1009" y="67"/>
                    <a:pt x="1024" y="52"/>
                    <a:pt x="1024" y="34"/>
                  </a:cubicBezTo>
                  <a:cubicBezTo>
                    <a:pt x="1024" y="15"/>
                    <a:pt x="1009" y="0"/>
                    <a:pt x="991" y="0"/>
                  </a:cubicBezTo>
                  <a:cubicBezTo>
                    <a:pt x="972" y="0"/>
                    <a:pt x="958" y="15"/>
                    <a:pt x="958" y="34"/>
                  </a:cubicBezTo>
                  <a:cubicBezTo>
                    <a:pt x="958" y="52"/>
                    <a:pt x="972" y="67"/>
                    <a:pt x="991"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sp>
        <p:nvSpPr>
          <p:cNvPr id="14" name="Freeform 17">
            <a:extLst>
              <a:ext uri="{FF2B5EF4-FFF2-40B4-BE49-F238E27FC236}">
                <a16:creationId xmlns:a16="http://schemas.microsoft.com/office/drawing/2014/main" id="{4973A4CA-A182-D8E0-CFCE-2D88414CCA5C}"/>
              </a:ext>
            </a:extLst>
          </p:cNvPr>
          <p:cNvSpPr>
            <a:spLocks noEditPoints="1"/>
          </p:cNvSpPr>
          <p:nvPr/>
        </p:nvSpPr>
        <p:spPr bwMode="auto">
          <a:xfrm>
            <a:off x="6667500" y="2212847"/>
            <a:ext cx="1216934" cy="1216153"/>
          </a:xfrm>
          <a:custGeom>
            <a:avLst/>
            <a:gdLst>
              <a:gd name="T0" fmla="*/ 810 w 1647"/>
              <a:gd name="T1" fmla="*/ 1641 h 1646"/>
              <a:gd name="T2" fmla="*/ 609 w 1647"/>
              <a:gd name="T3" fmla="*/ 1390 h 1646"/>
              <a:gd name="T4" fmla="*/ 727 w 1647"/>
              <a:gd name="T5" fmla="*/ 1271 h 1646"/>
              <a:gd name="T6" fmla="*/ 812 w 1647"/>
              <a:gd name="T7" fmla="*/ 1306 h 1646"/>
              <a:gd name="T8" fmla="*/ 836 w 1647"/>
              <a:gd name="T9" fmla="*/ 1306 h 1646"/>
              <a:gd name="T10" fmla="*/ 1005 w 1647"/>
              <a:gd name="T11" fmla="*/ 1306 h 1646"/>
              <a:gd name="T12" fmla="*/ 1005 w 1647"/>
              <a:gd name="T13" fmla="*/ 1474 h 1646"/>
              <a:gd name="T14" fmla="*/ 824 w 1647"/>
              <a:gd name="T15" fmla="*/ 1646 h 1646"/>
              <a:gd name="T16" fmla="*/ 727 w 1647"/>
              <a:gd name="T17" fmla="*/ 1309 h 1646"/>
              <a:gd name="T18" fmla="*/ 647 w 1647"/>
              <a:gd name="T19" fmla="*/ 1390 h 1646"/>
              <a:gd name="T20" fmla="*/ 824 w 1647"/>
              <a:gd name="T21" fmla="*/ 1600 h 1646"/>
              <a:gd name="T22" fmla="*/ 1001 w 1647"/>
              <a:gd name="T23" fmla="*/ 1391 h 1646"/>
              <a:gd name="T24" fmla="*/ 920 w 1647"/>
              <a:gd name="T25" fmla="*/ 1309 h 1646"/>
              <a:gd name="T26" fmla="*/ 838 w 1647"/>
              <a:gd name="T27" fmla="*/ 1359 h 1646"/>
              <a:gd name="T28" fmla="*/ 784 w 1647"/>
              <a:gd name="T29" fmla="*/ 1333 h 1646"/>
              <a:gd name="T30" fmla="*/ 1380 w 1647"/>
              <a:gd name="T31" fmla="*/ 1628 h 1646"/>
              <a:gd name="T32" fmla="*/ 958 w 1647"/>
              <a:gd name="T33" fmla="*/ 1129 h 1646"/>
              <a:gd name="T34" fmla="*/ 954 w 1647"/>
              <a:gd name="T35" fmla="*/ 1093 h 1646"/>
              <a:gd name="T36" fmla="*/ 824 w 1647"/>
              <a:gd name="T37" fmla="*/ 575 h 1646"/>
              <a:gd name="T38" fmla="*/ 695 w 1647"/>
              <a:gd name="T39" fmla="*/ 1093 h 1646"/>
              <a:gd name="T40" fmla="*/ 690 w 1647"/>
              <a:gd name="T41" fmla="*/ 1129 h 1646"/>
              <a:gd name="T42" fmla="*/ 269 w 1647"/>
              <a:gd name="T43" fmla="*/ 1628 h 1646"/>
              <a:gd name="T44" fmla="*/ 510 w 1647"/>
              <a:gd name="T45" fmla="*/ 850 h 1646"/>
              <a:gd name="T46" fmla="*/ 1138 w 1647"/>
              <a:gd name="T47" fmla="*/ 850 h 1646"/>
              <a:gd name="T48" fmla="*/ 1380 w 1647"/>
              <a:gd name="T49" fmla="*/ 1628 h 1646"/>
              <a:gd name="T50" fmla="*/ 1287 w 1647"/>
              <a:gd name="T51" fmla="*/ 1038 h 1646"/>
              <a:gd name="T52" fmla="*/ 1647 w 1647"/>
              <a:gd name="T53" fmla="*/ 1038 h 1646"/>
              <a:gd name="T54" fmla="*/ 1467 w 1647"/>
              <a:gd name="T55" fmla="*/ 896 h 1646"/>
              <a:gd name="T56" fmla="*/ 1467 w 1647"/>
              <a:gd name="T57" fmla="*/ 1179 h 1646"/>
              <a:gd name="T58" fmla="*/ 1467 w 1647"/>
              <a:gd name="T59" fmla="*/ 896 h 1646"/>
              <a:gd name="T60" fmla="*/ 20 w 1647"/>
              <a:gd name="T61" fmla="*/ 1164 h 1646"/>
              <a:gd name="T62" fmla="*/ 4 w 1647"/>
              <a:gd name="T63" fmla="*/ 1135 h 1646"/>
              <a:gd name="T64" fmla="*/ 223 w 1647"/>
              <a:gd name="T65" fmla="*/ 814 h 1646"/>
              <a:gd name="T66" fmla="*/ 408 w 1647"/>
              <a:gd name="T67" fmla="*/ 1154 h 1646"/>
              <a:gd name="T68" fmla="*/ 54 w 1647"/>
              <a:gd name="T69" fmla="*/ 1125 h 1646"/>
              <a:gd name="T70" fmla="*/ 206 w 1647"/>
              <a:gd name="T71" fmla="*/ 862 h 1646"/>
              <a:gd name="T72" fmla="*/ 1441 w 1647"/>
              <a:gd name="T73" fmla="*/ 628 h 1646"/>
              <a:gd name="T74" fmla="*/ 1245 w 1647"/>
              <a:gd name="T75" fmla="*/ 518 h 1646"/>
              <a:gd name="T76" fmla="*/ 1236 w 1647"/>
              <a:gd name="T77" fmla="*/ 287 h 1646"/>
              <a:gd name="T78" fmla="*/ 1431 w 1647"/>
              <a:gd name="T79" fmla="*/ 163 h 1646"/>
              <a:gd name="T80" fmla="*/ 1636 w 1647"/>
              <a:gd name="T81" fmla="*/ 271 h 1646"/>
              <a:gd name="T82" fmla="*/ 1646 w 1647"/>
              <a:gd name="T83" fmla="*/ 502 h 1646"/>
              <a:gd name="T84" fmla="*/ 1450 w 1647"/>
              <a:gd name="T85" fmla="*/ 626 h 1646"/>
              <a:gd name="T86" fmla="*/ 1274 w 1647"/>
              <a:gd name="T87" fmla="*/ 490 h 1646"/>
              <a:gd name="T88" fmla="*/ 1607 w 1647"/>
              <a:gd name="T89" fmla="*/ 490 h 1646"/>
              <a:gd name="T90" fmla="*/ 1441 w 1647"/>
              <a:gd name="T91" fmla="*/ 202 h 1646"/>
              <a:gd name="T92" fmla="*/ 1274 w 1647"/>
              <a:gd name="T93" fmla="*/ 490 h 1646"/>
              <a:gd name="T94" fmla="*/ 74 w 1647"/>
              <a:gd name="T95" fmla="*/ 574 h 1646"/>
              <a:gd name="T96" fmla="*/ 54 w 1647"/>
              <a:gd name="T97" fmla="*/ 233 h 1646"/>
              <a:gd name="T98" fmla="*/ 395 w 1647"/>
              <a:gd name="T99" fmla="*/ 214 h 1646"/>
              <a:gd name="T100" fmla="*/ 415 w 1647"/>
              <a:gd name="T101" fmla="*/ 555 h 1646"/>
              <a:gd name="T102" fmla="*/ 93 w 1647"/>
              <a:gd name="T103" fmla="*/ 535 h 1646"/>
              <a:gd name="T104" fmla="*/ 376 w 1647"/>
              <a:gd name="T105" fmla="*/ 252 h 1646"/>
              <a:gd name="T106" fmla="*/ 93 w 1647"/>
              <a:gd name="T107" fmla="*/ 535 h 1646"/>
              <a:gd name="T108" fmla="*/ 644 w 1647"/>
              <a:gd name="T109" fmla="*/ 180 h 1646"/>
              <a:gd name="T110" fmla="*/ 1004 w 1647"/>
              <a:gd name="T111" fmla="*/ 180 h 1646"/>
              <a:gd name="T112" fmla="*/ 824 w 1647"/>
              <a:gd name="T113" fmla="*/ 38 h 1646"/>
              <a:gd name="T114" fmla="*/ 824 w 1647"/>
              <a:gd name="T115" fmla="*/ 321 h 1646"/>
              <a:gd name="T116" fmla="*/ 824 w 1647"/>
              <a:gd name="T117" fmla="*/ 38 h 1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47" h="1646">
                <a:moveTo>
                  <a:pt x="824" y="1646"/>
                </a:moveTo>
                <a:cubicBezTo>
                  <a:pt x="819" y="1646"/>
                  <a:pt x="814" y="1644"/>
                  <a:pt x="810" y="1641"/>
                </a:cubicBezTo>
                <a:cubicBezTo>
                  <a:pt x="643" y="1474"/>
                  <a:pt x="643" y="1474"/>
                  <a:pt x="643" y="1474"/>
                </a:cubicBezTo>
                <a:cubicBezTo>
                  <a:pt x="621" y="1451"/>
                  <a:pt x="609" y="1422"/>
                  <a:pt x="609" y="1390"/>
                </a:cubicBezTo>
                <a:cubicBezTo>
                  <a:pt x="609" y="1358"/>
                  <a:pt x="621" y="1328"/>
                  <a:pt x="643" y="1306"/>
                </a:cubicBezTo>
                <a:cubicBezTo>
                  <a:pt x="666" y="1283"/>
                  <a:pt x="696" y="1271"/>
                  <a:pt x="727" y="1271"/>
                </a:cubicBezTo>
                <a:cubicBezTo>
                  <a:pt x="727" y="1271"/>
                  <a:pt x="727" y="1271"/>
                  <a:pt x="728" y="1271"/>
                </a:cubicBezTo>
                <a:cubicBezTo>
                  <a:pt x="759" y="1271"/>
                  <a:pt x="789" y="1283"/>
                  <a:pt x="812" y="1306"/>
                </a:cubicBezTo>
                <a:cubicBezTo>
                  <a:pt x="824" y="1318"/>
                  <a:pt x="824" y="1318"/>
                  <a:pt x="824" y="1318"/>
                </a:cubicBezTo>
                <a:cubicBezTo>
                  <a:pt x="836" y="1306"/>
                  <a:pt x="836" y="1306"/>
                  <a:pt x="836" y="1306"/>
                </a:cubicBezTo>
                <a:cubicBezTo>
                  <a:pt x="859" y="1283"/>
                  <a:pt x="889" y="1271"/>
                  <a:pt x="920" y="1271"/>
                </a:cubicBezTo>
                <a:cubicBezTo>
                  <a:pt x="952" y="1271"/>
                  <a:pt x="982" y="1283"/>
                  <a:pt x="1005" y="1306"/>
                </a:cubicBezTo>
                <a:cubicBezTo>
                  <a:pt x="1028" y="1329"/>
                  <a:pt x="1040" y="1359"/>
                  <a:pt x="1039" y="1392"/>
                </a:cubicBezTo>
                <a:cubicBezTo>
                  <a:pt x="1039" y="1423"/>
                  <a:pt x="1026" y="1452"/>
                  <a:pt x="1005" y="1474"/>
                </a:cubicBezTo>
                <a:cubicBezTo>
                  <a:pt x="838" y="1641"/>
                  <a:pt x="838" y="1641"/>
                  <a:pt x="838" y="1641"/>
                </a:cubicBezTo>
                <a:cubicBezTo>
                  <a:pt x="834" y="1644"/>
                  <a:pt x="829" y="1646"/>
                  <a:pt x="824" y="1646"/>
                </a:cubicBezTo>
                <a:close/>
                <a:moveTo>
                  <a:pt x="728" y="1309"/>
                </a:moveTo>
                <a:cubicBezTo>
                  <a:pt x="727" y="1309"/>
                  <a:pt x="727" y="1309"/>
                  <a:pt x="727" y="1309"/>
                </a:cubicBezTo>
                <a:cubicBezTo>
                  <a:pt x="706" y="1309"/>
                  <a:pt x="686" y="1318"/>
                  <a:pt x="671" y="1333"/>
                </a:cubicBezTo>
                <a:cubicBezTo>
                  <a:pt x="655" y="1348"/>
                  <a:pt x="647" y="1368"/>
                  <a:pt x="647" y="1390"/>
                </a:cubicBezTo>
                <a:cubicBezTo>
                  <a:pt x="647" y="1411"/>
                  <a:pt x="656" y="1431"/>
                  <a:pt x="671" y="1446"/>
                </a:cubicBezTo>
                <a:cubicBezTo>
                  <a:pt x="824" y="1600"/>
                  <a:pt x="824" y="1600"/>
                  <a:pt x="824" y="1600"/>
                </a:cubicBezTo>
                <a:cubicBezTo>
                  <a:pt x="977" y="1446"/>
                  <a:pt x="977" y="1446"/>
                  <a:pt x="977" y="1446"/>
                </a:cubicBezTo>
                <a:cubicBezTo>
                  <a:pt x="992" y="1432"/>
                  <a:pt x="1000" y="1412"/>
                  <a:pt x="1001" y="1391"/>
                </a:cubicBezTo>
                <a:cubicBezTo>
                  <a:pt x="1001" y="1369"/>
                  <a:pt x="993" y="1348"/>
                  <a:pt x="977" y="1333"/>
                </a:cubicBezTo>
                <a:cubicBezTo>
                  <a:pt x="962" y="1318"/>
                  <a:pt x="942" y="1309"/>
                  <a:pt x="920" y="1309"/>
                </a:cubicBezTo>
                <a:cubicBezTo>
                  <a:pt x="899" y="1309"/>
                  <a:pt x="879" y="1318"/>
                  <a:pt x="864" y="1333"/>
                </a:cubicBezTo>
                <a:cubicBezTo>
                  <a:pt x="838" y="1359"/>
                  <a:pt x="838" y="1359"/>
                  <a:pt x="838" y="1359"/>
                </a:cubicBezTo>
                <a:cubicBezTo>
                  <a:pt x="830" y="1366"/>
                  <a:pt x="818" y="1366"/>
                  <a:pt x="810" y="1359"/>
                </a:cubicBezTo>
                <a:cubicBezTo>
                  <a:pt x="784" y="1333"/>
                  <a:pt x="784" y="1333"/>
                  <a:pt x="784" y="1333"/>
                </a:cubicBezTo>
                <a:cubicBezTo>
                  <a:pt x="769" y="1318"/>
                  <a:pt x="749" y="1309"/>
                  <a:pt x="728" y="1309"/>
                </a:cubicBezTo>
                <a:close/>
                <a:moveTo>
                  <a:pt x="1380" y="1628"/>
                </a:moveTo>
                <a:cubicBezTo>
                  <a:pt x="1341" y="1628"/>
                  <a:pt x="1341" y="1628"/>
                  <a:pt x="1341" y="1628"/>
                </a:cubicBezTo>
                <a:cubicBezTo>
                  <a:pt x="1341" y="1394"/>
                  <a:pt x="1184" y="1189"/>
                  <a:pt x="958" y="1129"/>
                </a:cubicBezTo>
                <a:cubicBezTo>
                  <a:pt x="951" y="1127"/>
                  <a:pt x="945" y="1121"/>
                  <a:pt x="944" y="1113"/>
                </a:cubicBezTo>
                <a:cubicBezTo>
                  <a:pt x="943" y="1105"/>
                  <a:pt x="947" y="1097"/>
                  <a:pt x="954" y="1093"/>
                </a:cubicBezTo>
                <a:cubicBezTo>
                  <a:pt x="1044" y="1045"/>
                  <a:pt x="1100" y="952"/>
                  <a:pt x="1100" y="850"/>
                </a:cubicBezTo>
                <a:cubicBezTo>
                  <a:pt x="1100" y="699"/>
                  <a:pt x="976" y="575"/>
                  <a:pt x="824" y="575"/>
                </a:cubicBezTo>
                <a:cubicBezTo>
                  <a:pt x="672" y="575"/>
                  <a:pt x="549" y="699"/>
                  <a:pt x="549" y="850"/>
                </a:cubicBezTo>
                <a:cubicBezTo>
                  <a:pt x="549" y="952"/>
                  <a:pt x="605" y="1045"/>
                  <a:pt x="695" y="1093"/>
                </a:cubicBezTo>
                <a:cubicBezTo>
                  <a:pt x="702" y="1097"/>
                  <a:pt x="706" y="1105"/>
                  <a:pt x="705" y="1113"/>
                </a:cubicBezTo>
                <a:cubicBezTo>
                  <a:pt x="704" y="1121"/>
                  <a:pt x="698" y="1127"/>
                  <a:pt x="690" y="1129"/>
                </a:cubicBezTo>
                <a:cubicBezTo>
                  <a:pt x="465" y="1186"/>
                  <a:pt x="308" y="1391"/>
                  <a:pt x="308" y="1628"/>
                </a:cubicBezTo>
                <a:cubicBezTo>
                  <a:pt x="269" y="1628"/>
                  <a:pt x="269" y="1628"/>
                  <a:pt x="269" y="1628"/>
                </a:cubicBezTo>
                <a:cubicBezTo>
                  <a:pt x="269" y="1388"/>
                  <a:pt x="419" y="1179"/>
                  <a:pt x="639" y="1104"/>
                </a:cubicBezTo>
                <a:cubicBezTo>
                  <a:pt x="559" y="1045"/>
                  <a:pt x="510" y="952"/>
                  <a:pt x="510" y="850"/>
                </a:cubicBezTo>
                <a:cubicBezTo>
                  <a:pt x="510" y="677"/>
                  <a:pt x="651" y="536"/>
                  <a:pt x="824" y="536"/>
                </a:cubicBezTo>
                <a:cubicBezTo>
                  <a:pt x="998" y="536"/>
                  <a:pt x="1138" y="677"/>
                  <a:pt x="1138" y="850"/>
                </a:cubicBezTo>
                <a:cubicBezTo>
                  <a:pt x="1138" y="952"/>
                  <a:pt x="1090" y="1046"/>
                  <a:pt x="1009" y="1104"/>
                </a:cubicBezTo>
                <a:cubicBezTo>
                  <a:pt x="1229" y="1182"/>
                  <a:pt x="1380" y="1391"/>
                  <a:pt x="1380" y="1628"/>
                </a:cubicBezTo>
                <a:close/>
                <a:moveTo>
                  <a:pt x="1467" y="1218"/>
                </a:moveTo>
                <a:cubicBezTo>
                  <a:pt x="1368" y="1218"/>
                  <a:pt x="1287" y="1137"/>
                  <a:pt x="1287" y="1038"/>
                </a:cubicBezTo>
                <a:cubicBezTo>
                  <a:pt x="1287" y="938"/>
                  <a:pt x="1368" y="858"/>
                  <a:pt x="1467" y="858"/>
                </a:cubicBezTo>
                <a:cubicBezTo>
                  <a:pt x="1566" y="858"/>
                  <a:pt x="1647" y="938"/>
                  <a:pt x="1647" y="1038"/>
                </a:cubicBezTo>
                <a:cubicBezTo>
                  <a:pt x="1647" y="1137"/>
                  <a:pt x="1566" y="1218"/>
                  <a:pt x="1467" y="1218"/>
                </a:cubicBezTo>
                <a:close/>
                <a:moveTo>
                  <a:pt x="1467" y="896"/>
                </a:moveTo>
                <a:cubicBezTo>
                  <a:pt x="1389" y="896"/>
                  <a:pt x="1326" y="960"/>
                  <a:pt x="1326" y="1038"/>
                </a:cubicBezTo>
                <a:cubicBezTo>
                  <a:pt x="1326" y="1116"/>
                  <a:pt x="1389" y="1179"/>
                  <a:pt x="1467" y="1179"/>
                </a:cubicBezTo>
                <a:cubicBezTo>
                  <a:pt x="1545" y="1179"/>
                  <a:pt x="1609" y="1116"/>
                  <a:pt x="1609" y="1038"/>
                </a:cubicBezTo>
                <a:cubicBezTo>
                  <a:pt x="1609" y="960"/>
                  <a:pt x="1545" y="896"/>
                  <a:pt x="1467" y="896"/>
                </a:cubicBezTo>
                <a:close/>
                <a:moveTo>
                  <a:pt x="392" y="1164"/>
                </a:moveTo>
                <a:cubicBezTo>
                  <a:pt x="20" y="1164"/>
                  <a:pt x="20" y="1164"/>
                  <a:pt x="20" y="1164"/>
                </a:cubicBezTo>
                <a:cubicBezTo>
                  <a:pt x="14" y="1164"/>
                  <a:pt x="7" y="1160"/>
                  <a:pt x="4" y="1154"/>
                </a:cubicBezTo>
                <a:cubicBezTo>
                  <a:pt x="0" y="1148"/>
                  <a:pt x="0" y="1141"/>
                  <a:pt x="4" y="1135"/>
                </a:cubicBezTo>
                <a:cubicBezTo>
                  <a:pt x="189" y="814"/>
                  <a:pt x="189" y="814"/>
                  <a:pt x="189" y="814"/>
                </a:cubicBezTo>
                <a:cubicBezTo>
                  <a:pt x="196" y="802"/>
                  <a:pt x="216" y="802"/>
                  <a:pt x="223" y="814"/>
                </a:cubicBezTo>
                <a:cubicBezTo>
                  <a:pt x="408" y="1135"/>
                  <a:pt x="408" y="1135"/>
                  <a:pt x="408" y="1135"/>
                </a:cubicBezTo>
                <a:cubicBezTo>
                  <a:pt x="412" y="1141"/>
                  <a:pt x="412" y="1148"/>
                  <a:pt x="408" y="1154"/>
                </a:cubicBezTo>
                <a:cubicBezTo>
                  <a:pt x="405" y="1160"/>
                  <a:pt x="399" y="1164"/>
                  <a:pt x="392" y="1164"/>
                </a:cubicBezTo>
                <a:close/>
                <a:moveTo>
                  <a:pt x="54" y="1125"/>
                </a:moveTo>
                <a:cubicBezTo>
                  <a:pt x="358" y="1125"/>
                  <a:pt x="358" y="1125"/>
                  <a:pt x="358" y="1125"/>
                </a:cubicBezTo>
                <a:cubicBezTo>
                  <a:pt x="206" y="862"/>
                  <a:pt x="206" y="862"/>
                  <a:pt x="206" y="862"/>
                </a:cubicBezTo>
                <a:lnTo>
                  <a:pt x="54" y="1125"/>
                </a:lnTo>
                <a:close/>
                <a:moveTo>
                  <a:pt x="1441" y="628"/>
                </a:moveTo>
                <a:cubicBezTo>
                  <a:pt x="1437" y="628"/>
                  <a:pt x="1434" y="627"/>
                  <a:pt x="1431" y="626"/>
                </a:cubicBezTo>
                <a:cubicBezTo>
                  <a:pt x="1245" y="518"/>
                  <a:pt x="1245" y="518"/>
                  <a:pt x="1245" y="518"/>
                </a:cubicBezTo>
                <a:cubicBezTo>
                  <a:pt x="1239" y="515"/>
                  <a:pt x="1236" y="509"/>
                  <a:pt x="1236" y="502"/>
                </a:cubicBezTo>
                <a:cubicBezTo>
                  <a:pt x="1236" y="287"/>
                  <a:pt x="1236" y="287"/>
                  <a:pt x="1236" y="287"/>
                </a:cubicBezTo>
                <a:cubicBezTo>
                  <a:pt x="1236" y="280"/>
                  <a:pt x="1239" y="274"/>
                  <a:pt x="1245" y="271"/>
                </a:cubicBezTo>
                <a:cubicBezTo>
                  <a:pt x="1431" y="163"/>
                  <a:pt x="1431" y="163"/>
                  <a:pt x="1431" y="163"/>
                </a:cubicBezTo>
                <a:cubicBezTo>
                  <a:pt x="1437" y="160"/>
                  <a:pt x="1444" y="160"/>
                  <a:pt x="1450" y="163"/>
                </a:cubicBezTo>
                <a:cubicBezTo>
                  <a:pt x="1636" y="271"/>
                  <a:pt x="1636" y="271"/>
                  <a:pt x="1636" y="271"/>
                </a:cubicBezTo>
                <a:cubicBezTo>
                  <a:pt x="1642" y="274"/>
                  <a:pt x="1646" y="280"/>
                  <a:pt x="1646" y="287"/>
                </a:cubicBezTo>
                <a:cubicBezTo>
                  <a:pt x="1646" y="502"/>
                  <a:pt x="1646" y="502"/>
                  <a:pt x="1646" y="502"/>
                </a:cubicBezTo>
                <a:cubicBezTo>
                  <a:pt x="1646" y="509"/>
                  <a:pt x="1642" y="515"/>
                  <a:pt x="1636" y="518"/>
                </a:cubicBezTo>
                <a:cubicBezTo>
                  <a:pt x="1450" y="626"/>
                  <a:pt x="1450" y="626"/>
                  <a:pt x="1450" y="626"/>
                </a:cubicBezTo>
                <a:cubicBezTo>
                  <a:pt x="1447" y="627"/>
                  <a:pt x="1444" y="628"/>
                  <a:pt x="1441" y="628"/>
                </a:cubicBezTo>
                <a:close/>
                <a:moveTo>
                  <a:pt x="1274" y="490"/>
                </a:moveTo>
                <a:cubicBezTo>
                  <a:pt x="1441" y="587"/>
                  <a:pt x="1441" y="587"/>
                  <a:pt x="1441" y="587"/>
                </a:cubicBezTo>
                <a:cubicBezTo>
                  <a:pt x="1607" y="490"/>
                  <a:pt x="1607" y="490"/>
                  <a:pt x="1607" y="490"/>
                </a:cubicBezTo>
                <a:cubicBezTo>
                  <a:pt x="1607" y="298"/>
                  <a:pt x="1607" y="298"/>
                  <a:pt x="1607" y="298"/>
                </a:cubicBezTo>
                <a:cubicBezTo>
                  <a:pt x="1441" y="202"/>
                  <a:pt x="1441" y="202"/>
                  <a:pt x="1441" y="202"/>
                </a:cubicBezTo>
                <a:cubicBezTo>
                  <a:pt x="1274" y="298"/>
                  <a:pt x="1274" y="298"/>
                  <a:pt x="1274" y="298"/>
                </a:cubicBezTo>
                <a:lnTo>
                  <a:pt x="1274" y="490"/>
                </a:lnTo>
                <a:close/>
                <a:moveTo>
                  <a:pt x="395" y="574"/>
                </a:moveTo>
                <a:cubicBezTo>
                  <a:pt x="74" y="574"/>
                  <a:pt x="74" y="574"/>
                  <a:pt x="74" y="574"/>
                </a:cubicBezTo>
                <a:cubicBezTo>
                  <a:pt x="63" y="574"/>
                  <a:pt x="54" y="565"/>
                  <a:pt x="54" y="555"/>
                </a:cubicBezTo>
                <a:cubicBezTo>
                  <a:pt x="54" y="233"/>
                  <a:pt x="54" y="233"/>
                  <a:pt x="54" y="233"/>
                </a:cubicBezTo>
                <a:cubicBezTo>
                  <a:pt x="54" y="223"/>
                  <a:pt x="63" y="214"/>
                  <a:pt x="74" y="214"/>
                </a:cubicBezTo>
                <a:cubicBezTo>
                  <a:pt x="395" y="214"/>
                  <a:pt x="395" y="214"/>
                  <a:pt x="395" y="214"/>
                </a:cubicBezTo>
                <a:cubicBezTo>
                  <a:pt x="406" y="214"/>
                  <a:pt x="415" y="223"/>
                  <a:pt x="415" y="233"/>
                </a:cubicBezTo>
                <a:cubicBezTo>
                  <a:pt x="415" y="555"/>
                  <a:pt x="415" y="555"/>
                  <a:pt x="415" y="555"/>
                </a:cubicBezTo>
                <a:cubicBezTo>
                  <a:pt x="415" y="565"/>
                  <a:pt x="406" y="574"/>
                  <a:pt x="395" y="574"/>
                </a:cubicBezTo>
                <a:close/>
                <a:moveTo>
                  <a:pt x="93" y="535"/>
                </a:moveTo>
                <a:cubicBezTo>
                  <a:pt x="376" y="535"/>
                  <a:pt x="376" y="535"/>
                  <a:pt x="376" y="535"/>
                </a:cubicBezTo>
                <a:cubicBezTo>
                  <a:pt x="376" y="252"/>
                  <a:pt x="376" y="252"/>
                  <a:pt x="376" y="252"/>
                </a:cubicBezTo>
                <a:cubicBezTo>
                  <a:pt x="93" y="252"/>
                  <a:pt x="93" y="252"/>
                  <a:pt x="93" y="252"/>
                </a:cubicBezTo>
                <a:lnTo>
                  <a:pt x="93" y="535"/>
                </a:lnTo>
                <a:close/>
                <a:moveTo>
                  <a:pt x="824" y="360"/>
                </a:moveTo>
                <a:cubicBezTo>
                  <a:pt x="725" y="360"/>
                  <a:pt x="644" y="279"/>
                  <a:pt x="644" y="180"/>
                </a:cubicBezTo>
                <a:cubicBezTo>
                  <a:pt x="644" y="80"/>
                  <a:pt x="725" y="0"/>
                  <a:pt x="824" y="0"/>
                </a:cubicBezTo>
                <a:cubicBezTo>
                  <a:pt x="923" y="0"/>
                  <a:pt x="1004" y="80"/>
                  <a:pt x="1004" y="180"/>
                </a:cubicBezTo>
                <a:cubicBezTo>
                  <a:pt x="1004" y="279"/>
                  <a:pt x="923" y="360"/>
                  <a:pt x="824" y="360"/>
                </a:cubicBezTo>
                <a:close/>
                <a:moveTo>
                  <a:pt x="824" y="38"/>
                </a:moveTo>
                <a:cubicBezTo>
                  <a:pt x="746" y="38"/>
                  <a:pt x="683" y="102"/>
                  <a:pt x="683" y="180"/>
                </a:cubicBezTo>
                <a:cubicBezTo>
                  <a:pt x="683" y="258"/>
                  <a:pt x="746" y="321"/>
                  <a:pt x="824" y="321"/>
                </a:cubicBezTo>
                <a:cubicBezTo>
                  <a:pt x="902" y="321"/>
                  <a:pt x="965" y="258"/>
                  <a:pt x="965" y="180"/>
                </a:cubicBezTo>
                <a:cubicBezTo>
                  <a:pt x="965" y="102"/>
                  <a:pt x="902" y="38"/>
                  <a:pt x="824" y="3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5" name="Group 54">
            <a:extLst>
              <a:ext uri="{FF2B5EF4-FFF2-40B4-BE49-F238E27FC236}">
                <a16:creationId xmlns:a16="http://schemas.microsoft.com/office/drawing/2014/main" id="{9E8872FF-471D-60DF-D80E-17D92FB107D1}"/>
              </a:ext>
            </a:extLst>
          </p:cNvPr>
          <p:cNvGrpSpPr>
            <a:grpSpLocks noChangeAspect="1"/>
          </p:cNvGrpSpPr>
          <p:nvPr/>
        </p:nvGrpSpPr>
        <p:grpSpPr bwMode="auto">
          <a:xfrm>
            <a:off x="18859500" y="2212847"/>
            <a:ext cx="1216152" cy="1065295"/>
            <a:chOff x="-4371" y="8630"/>
            <a:chExt cx="3273" cy="2867"/>
          </a:xfrm>
          <a:solidFill>
            <a:schemeClr val="tx1"/>
          </a:solidFill>
        </p:grpSpPr>
        <p:sp>
          <p:nvSpPr>
            <p:cNvPr id="16" name="Freeform 55">
              <a:extLst>
                <a:ext uri="{FF2B5EF4-FFF2-40B4-BE49-F238E27FC236}">
                  <a16:creationId xmlns:a16="http://schemas.microsoft.com/office/drawing/2014/main" id="{79518CE6-81AC-0840-3021-660104C025E5}"/>
                </a:ext>
              </a:extLst>
            </p:cNvPr>
            <p:cNvSpPr>
              <a:spLocks noEditPoints="1"/>
            </p:cNvSpPr>
            <p:nvPr/>
          </p:nvSpPr>
          <p:spPr bwMode="auto">
            <a:xfrm>
              <a:off x="-4371" y="8630"/>
              <a:ext cx="3273" cy="2867"/>
            </a:xfrm>
            <a:custGeom>
              <a:avLst/>
              <a:gdLst>
                <a:gd name="T0" fmla="*/ 864 w 1729"/>
                <a:gd name="T1" fmla="*/ 1514 h 1514"/>
                <a:gd name="T2" fmla="*/ 108 w 1729"/>
                <a:gd name="T3" fmla="*/ 805 h 1514"/>
                <a:gd name="T4" fmla="*/ 28 w 1729"/>
                <a:gd name="T5" fmla="*/ 885 h 1514"/>
                <a:gd name="T6" fmla="*/ 0 w 1729"/>
                <a:gd name="T7" fmla="*/ 856 h 1514"/>
                <a:gd name="T8" fmla="*/ 127 w 1729"/>
                <a:gd name="T9" fmla="*/ 728 h 1514"/>
                <a:gd name="T10" fmla="*/ 255 w 1729"/>
                <a:gd name="T11" fmla="*/ 856 h 1514"/>
                <a:gd name="T12" fmla="*/ 226 w 1729"/>
                <a:gd name="T13" fmla="*/ 885 h 1514"/>
                <a:gd name="T14" fmla="*/ 150 w 1729"/>
                <a:gd name="T15" fmla="*/ 808 h 1514"/>
                <a:gd name="T16" fmla="*/ 864 w 1729"/>
                <a:gd name="T17" fmla="*/ 1474 h 1514"/>
                <a:gd name="T18" fmla="*/ 1561 w 1729"/>
                <a:gd name="T19" fmla="*/ 923 h 1514"/>
                <a:gd name="T20" fmla="*/ 1601 w 1729"/>
                <a:gd name="T21" fmla="*/ 932 h 1514"/>
                <a:gd name="T22" fmla="*/ 864 w 1729"/>
                <a:gd name="T23" fmla="*/ 1514 h 1514"/>
                <a:gd name="T24" fmla="*/ 1601 w 1729"/>
                <a:gd name="T25" fmla="*/ 786 h 1514"/>
                <a:gd name="T26" fmla="*/ 1473 w 1729"/>
                <a:gd name="T27" fmla="*/ 658 h 1514"/>
                <a:gd name="T28" fmla="*/ 1502 w 1729"/>
                <a:gd name="T29" fmla="*/ 629 h 1514"/>
                <a:gd name="T30" fmla="*/ 1579 w 1729"/>
                <a:gd name="T31" fmla="*/ 706 h 1514"/>
                <a:gd name="T32" fmla="*/ 864 w 1729"/>
                <a:gd name="T33" fmla="*/ 41 h 1514"/>
                <a:gd name="T34" fmla="*/ 167 w 1729"/>
                <a:gd name="T35" fmla="*/ 592 h 1514"/>
                <a:gd name="T36" fmla="*/ 127 w 1729"/>
                <a:gd name="T37" fmla="*/ 582 h 1514"/>
                <a:gd name="T38" fmla="*/ 864 w 1729"/>
                <a:gd name="T39" fmla="*/ 0 h 1514"/>
                <a:gd name="T40" fmla="*/ 1620 w 1729"/>
                <a:gd name="T41" fmla="*/ 709 h 1514"/>
                <a:gd name="T42" fmla="*/ 1700 w 1729"/>
                <a:gd name="T43" fmla="*/ 629 h 1514"/>
                <a:gd name="T44" fmla="*/ 1729 w 1729"/>
                <a:gd name="T45" fmla="*/ 658 h 1514"/>
                <a:gd name="T46" fmla="*/ 1601 w 1729"/>
                <a:gd name="T47" fmla="*/ 786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9" h="1514">
                  <a:moveTo>
                    <a:pt x="864" y="1514"/>
                  </a:moveTo>
                  <a:cubicBezTo>
                    <a:pt x="463" y="1514"/>
                    <a:pt x="133" y="1200"/>
                    <a:pt x="108" y="805"/>
                  </a:cubicBezTo>
                  <a:cubicBezTo>
                    <a:pt x="28" y="885"/>
                    <a:pt x="28" y="885"/>
                    <a:pt x="28" y="885"/>
                  </a:cubicBezTo>
                  <a:cubicBezTo>
                    <a:pt x="0" y="856"/>
                    <a:pt x="0" y="856"/>
                    <a:pt x="0" y="856"/>
                  </a:cubicBezTo>
                  <a:cubicBezTo>
                    <a:pt x="127" y="728"/>
                    <a:pt x="127" y="728"/>
                    <a:pt x="127" y="728"/>
                  </a:cubicBezTo>
                  <a:cubicBezTo>
                    <a:pt x="255" y="856"/>
                    <a:pt x="255" y="856"/>
                    <a:pt x="255" y="856"/>
                  </a:cubicBezTo>
                  <a:cubicBezTo>
                    <a:pt x="226" y="885"/>
                    <a:pt x="226" y="885"/>
                    <a:pt x="226" y="885"/>
                  </a:cubicBezTo>
                  <a:cubicBezTo>
                    <a:pt x="150" y="808"/>
                    <a:pt x="150" y="808"/>
                    <a:pt x="150" y="808"/>
                  </a:cubicBezTo>
                  <a:cubicBezTo>
                    <a:pt x="176" y="1180"/>
                    <a:pt x="486" y="1474"/>
                    <a:pt x="864" y="1474"/>
                  </a:cubicBezTo>
                  <a:cubicBezTo>
                    <a:pt x="1198" y="1474"/>
                    <a:pt x="1485" y="1247"/>
                    <a:pt x="1561" y="923"/>
                  </a:cubicBezTo>
                  <a:cubicBezTo>
                    <a:pt x="1601" y="932"/>
                    <a:pt x="1601" y="932"/>
                    <a:pt x="1601" y="932"/>
                  </a:cubicBezTo>
                  <a:cubicBezTo>
                    <a:pt x="1520" y="1275"/>
                    <a:pt x="1217" y="1514"/>
                    <a:pt x="864" y="1514"/>
                  </a:cubicBezTo>
                  <a:close/>
                  <a:moveTo>
                    <a:pt x="1601" y="786"/>
                  </a:moveTo>
                  <a:cubicBezTo>
                    <a:pt x="1473" y="658"/>
                    <a:pt x="1473" y="658"/>
                    <a:pt x="1473" y="658"/>
                  </a:cubicBezTo>
                  <a:cubicBezTo>
                    <a:pt x="1502" y="629"/>
                    <a:pt x="1502" y="629"/>
                    <a:pt x="1502" y="629"/>
                  </a:cubicBezTo>
                  <a:cubicBezTo>
                    <a:pt x="1579" y="706"/>
                    <a:pt x="1579" y="706"/>
                    <a:pt x="1579" y="706"/>
                  </a:cubicBezTo>
                  <a:cubicBezTo>
                    <a:pt x="1553" y="335"/>
                    <a:pt x="1242" y="41"/>
                    <a:pt x="864" y="41"/>
                  </a:cubicBezTo>
                  <a:cubicBezTo>
                    <a:pt x="531" y="41"/>
                    <a:pt x="244" y="267"/>
                    <a:pt x="167" y="592"/>
                  </a:cubicBezTo>
                  <a:cubicBezTo>
                    <a:pt x="127" y="582"/>
                    <a:pt x="127" y="582"/>
                    <a:pt x="127" y="582"/>
                  </a:cubicBezTo>
                  <a:cubicBezTo>
                    <a:pt x="208" y="239"/>
                    <a:pt x="512" y="0"/>
                    <a:pt x="864" y="0"/>
                  </a:cubicBezTo>
                  <a:cubicBezTo>
                    <a:pt x="1266" y="0"/>
                    <a:pt x="1595" y="314"/>
                    <a:pt x="1620" y="709"/>
                  </a:cubicBezTo>
                  <a:cubicBezTo>
                    <a:pt x="1700" y="629"/>
                    <a:pt x="1700" y="629"/>
                    <a:pt x="1700" y="629"/>
                  </a:cubicBezTo>
                  <a:cubicBezTo>
                    <a:pt x="1729" y="658"/>
                    <a:pt x="1729" y="658"/>
                    <a:pt x="1729" y="658"/>
                  </a:cubicBezTo>
                  <a:lnTo>
                    <a:pt x="1601" y="7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8" name="Freeform 56">
              <a:extLst>
                <a:ext uri="{FF2B5EF4-FFF2-40B4-BE49-F238E27FC236}">
                  <a16:creationId xmlns:a16="http://schemas.microsoft.com/office/drawing/2014/main" id="{2F33F7F3-6BC8-261A-968A-A52CEB3D8AA7}"/>
                </a:ext>
              </a:extLst>
            </p:cNvPr>
            <p:cNvSpPr>
              <a:spLocks noEditPoints="1"/>
            </p:cNvSpPr>
            <p:nvPr/>
          </p:nvSpPr>
          <p:spPr bwMode="auto">
            <a:xfrm>
              <a:off x="-3364" y="9060"/>
              <a:ext cx="1257" cy="1901"/>
            </a:xfrm>
            <a:custGeom>
              <a:avLst/>
              <a:gdLst>
                <a:gd name="T0" fmla="*/ 389 w 664"/>
                <a:gd name="T1" fmla="*/ 1004 h 1004"/>
                <a:gd name="T2" fmla="*/ 276 w 664"/>
                <a:gd name="T3" fmla="*/ 1004 h 1004"/>
                <a:gd name="T4" fmla="*/ 276 w 664"/>
                <a:gd name="T5" fmla="*/ 963 h 1004"/>
                <a:gd name="T6" fmla="*/ 389 w 664"/>
                <a:gd name="T7" fmla="*/ 963 h 1004"/>
                <a:gd name="T8" fmla="*/ 389 w 664"/>
                <a:gd name="T9" fmla="*/ 1004 h 1004"/>
                <a:gd name="T10" fmla="*/ 446 w 664"/>
                <a:gd name="T11" fmla="*/ 891 h 1004"/>
                <a:gd name="T12" fmla="*/ 219 w 664"/>
                <a:gd name="T13" fmla="*/ 891 h 1004"/>
                <a:gd name="T14" fmla="*/ 219 w 664"/>
                <a:gd name="T15" fmla="*/ 850 h 1004"/>
                <a:gd name="T16" fmla="*/ 446 w 664"/>
                <a:gd name="T17" fmla="*/ 850 h 1004"/>
                <a:gd name="T18" fmla="*/ 446 w 664"/>
                <a:gd name="T19" fmla="*/ 891 h 1004"/>
                <a:gd name="T20" fmla="*/ 449 w 664"/>
                <a:gd name="T21" fmla="*/ 777 h 1004"/>
                <a:gd name="T22" fmla="*/ 215 w 664"/>
                <a:gd name="T23" fmla="*/ 777 h 1004"/>
                <a:gd name="T24" fmla="*/ 195 w 664"/>
                <a:gd name="T25" fmla="*/ 757 h 1004"/>
                <a:gd name="T26" fmla="*/ 195 w 664"/>
                <a:gd name="T27" fmla="*/ 742 h 1004"/>
                <a:gd name="T28" fmla="*/ 114 w 664"/>
                <a:gd name="T29" fmla="*/ 564 h 1004"/>
                <a:gd name="T30" fmla="*/ 0 w 664"/>
                <a:gd name="T31" fmla="*/ 326 h 1004"/>
                <a:gd name="T32" fmla="*/ 332 w 664"/>
                <a:gd name="T33" fmla="*/ 0 h 1004"/>
                <a:gd name="T34" fmla="*/ 664 w 664"/>
                <a:gd name="T35" fmla="*/ 326 h 1004"/>
                <a:gd name="T36" fmla="*/ 551 w 664"/>
                <a:gd name="T37" fmla="*/ 564 h 1004"/>
                <a:gd name="T38" fmla="*/ 470 w 664"/>
                <a:gd name="T39" fmla="*/ 742 h 1004"/>
                <a:gd name="T40" fmla="*/ 470 w 664"/>
                <a:gd name="T41" fmla="*/ 757 h 1004"/>
                <a:gd name="T42" fmla="*/ 449 w 664"/>
                <a:gd name="T43" fmla="*/ 777 h 1004"/>
                <a:gd name="T44" fmla="*/ 236 w 664"/>
                <a:gd name="T45" fmla="*/ 736 h 1004"/>
                <a:gd name="T46" fmla="*/ 429 w 664"/>
                <a:gd name="T47" fmla="*/ 736 h 1004"/>
                <a:gd name="T48" fmla="*/ 521 w 664"/>
                <a:gd name="T49" fmla="*/ 535 h 1004"/>
                <a:gd name="T50" fmla="*/ 624 w 664"/>
                <a:gd name="T51" fmla="*/ 326 h 1004"/>
                <a:gd name="T52" fmla="*/ 332 w 664"/>
                <a:gd name="T53" fmla="*/ 40 h 1004"/>
                <a:gd name="T54" fmla="*/ 41 w 664"/>
                <a:gd name="T55" fmla="*/ 326 h 1004"/>
                <a:gd name="T56" fmla="*/ 143 w 664"/>
                <a:gd name="T57" fmla="*/ 535 h 1004"/>
                <a:gd name="T58" fmla="*/ 236 w 664"/>
                <a:gd name="T59" fmla="*/ 736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64" h="1004">
                  <a:moveTo>
                    <a:pt x="389" y="1004"/>
                  </a:moveTo>
                  <a:cubicBezTo>
                    <a:pt x="276" y="1004"/>
                    <a:pt x="276" y="1004"/>
                    <a:pt x="276" y="1004"/>
                  </a:cubicBezTo>
                  <a:cubicBezTo>
                    <a:pt x="276" y="963"/>
                    <a:pt x="276" y="963"/>
                    <a:pt x="276" y="963"/>
                  </a:cubicBezTo>
                  <a:cubicBezTo>
                    <a:pt x="389" y="963"/>
                    <a:pt x="389" y="963"/>
                    <a:pt x="389" y="963"/>
                  </a:cubicBezTo>
                  <a:lnTo>
                    <a:pt x="389" y="1004"/>
                  </a:lnTo>
                  <a:close/>
                  <a:moveTo>
                    <a:pt x="446" y="891"/>
                  </a:moveTo>
                  <a:cubicBezTo>
                    <a:pt x="219" y="891"/>
                    <a:pt x="219" y="891"/>
                    <a:pt x="219" y="891"/>
                  </a:cubicBezTo>
                  <a:cubicBezTo>
                    <a:pt x="219" y="850"/>
                    <a:pt x="219" y="850"/>
                    <a:pt x="219" y="850"/>
                  </a:cubicBezTo>
                  <a:cubicBezTo>
                    <a:pt x="446" y="850"/>
                    <a:pt x="446" y="850"/>
                    <a:pt x="446" y="850"/>
                  </a:cubicBezTo>
                  <a:lnTo>
                    <a:pt x="446" y="891"/>
                  </a:lnTo>
                  <a:close/>
                  <a:moveTo>
                    <a:pt x="449" y="777"/>
                  </a:moveTo>
                  <a:cubicBezTo>
                    <a:pt x="215" y="777"/>
                    <a:pt x="215" y="777"/>
                    <a:pt x="215" y="777"/>
                  </a:cubicBezTo>
                  <a:cubicBezTo>
                    <a:pt x="204" y="777"/>
                    <a:pt x="195" y="768"/>
                    <a:pt x="195" y="757"/>
                  </a:cubicBezTo>
                  <a:cubicBezTo>
                    <a:pt x="195" y="742"/>
                    <a:pt x="195" y="742"/>
                    <a:pt x="195" y="742"/>
                  </a:cubicBezTo>
                  <a:cubicBezTo>
                    <a:pt x="195" y="701"/>
                    <a:pt x="186" y="638"/>
                    <a:pt x="114" y="564"/>
                  </a:cubicBezTo>
                  <a:cubicBezTo>
                    <a:pt x="40" y="489"/>
                    <a:pt x="0" y="404"/>
                    <a:pt x="0" y="326"/>
                  </a:cubicBezTo>
                  <a:cubicBezTo>
                    <a:pt x="0" y="149"/>
                    <a:pt x="152" y="0"/>
                    <a:pt x="332" y="0"/>
                  </a:cubicBezTo>
                  <a:cubicBezTo>
                    <a:pt x="512" y="0"/>
                    <a:pt x="664" y="149"/>
                    <a:pt x="664" y="326"/>
                  </a:cubicBezTo>
                  <a:cubicBezTo>
                    <a:pt x="664" y="404"/>
                    <a:pt x="624" y="489"/>
                    <a:pt x="551" y="564"/>
                  </a:cubicBezTo>
                  <a:cubicBezTo>
                    <a:pt x="478" y="638"/>
                    <a:pt x="470" y="701"/>
                    <a:pt x="470" y="742"/>
                  </a:cubicBezTo>
                  <a:cubicBezTo>
                    <a:pt x="470" y="757"/>
                    <a:pt x="470" y="757"/>
                    <a:pt x="470" y="757"/>
                  </a:cubicBezTo>
                  <a:cubicBezTo>
                    <a:pt x="470" y="768"/>
                    <a:pt x="461" y="777"/>
                    <a:pt x="449" y="777"/>
                  </a:cubicBezTo>
                  <a:close/>
                  <a:moveTo>
                    <a:pt x="236" y="736"/>
                  </a:moveTo>
                  <a:cubicBezTo>
                    <a:pt x="429" y="736"/>
                    <a:pt x="429" y="736"/>
                    <a:pt x="429" y="736"/>
                  </a:cubicBezTo>
                  <a:cubicBezTo>
                    <a:pt x="430" y="663"/>
                    <a:pt x="460" y="599"/>
                    <a:pt x="521" y="535"/>
                  </a:cubicBezTo>
                  <a:cubicBezTo>
                    <a:pt x="559" y="496"/>
                    <a:pt x="624" y="417"/>
                    <a:pt x="624" y="326"/>
                  </a:cubicBezTo>
                  <a:cubicBezTo>
                    <a:pt x="624" y="171"/>
                    <a:pt x="490" y="40"/>
                    <a:pt x="332" y="40"/>
                  </a:cubicBezTo>
                  <a:cubicBezTo>
                    <a:pt x="174" y="40"/>
                    <a:pt x="41" y="171"/>
                    <a:pt x="41" y="326"/>
                  </a:cubicBezTo>
                  <a:cubicBezTo>
                    <a:pt x="41" y="417"/>
                    <a:pt x="105" y="496"/>
                    <a:pt x="143" y="535"/>
                  </a:cubicBezTo>
                  <a:cubicBezTo>
                    <a:pt x="205" y="599"/>
                    <a:pt x="234" y="663"/>
                    <a:pt x="236" y="7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cxnSp>
        <p:nvCxnSpPr>
          <p:cNvPr id="30" name="Straight Connector 29">
            <a:extLst>
              <a:ext uri="{FF2B5EF4-FFF2-40B4-BE49-F238E27FC236}">
                <a16:creationId xmlns:a16="http://schemas.microsoft.com/office/drawing/2014/main" id="{779F4444-467D-C752-9FD8-B4D4754E76DB}"/>
              </a:ext>
            </a:extLst>
          </p:cNvPr>
          <p:cNvCxnSpPr>
            <a:cxnSpLocks/>
          </p:cNvCxnSpPr>
          <p:nvPr/>
        </p:nvCxnSpPr>
        <p:spPr bwMode="auto">
          <a:xfrm>
            <a:off x="18288000" y="603870"/>
            <a:ext cx="0" cy="1139286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1E1AD9A5-74B5-6AE8-CB9C-5A19C8DEE1E4}"/>
              </a:ext>
            </a:extLst>
          </p:cNvPr>
          <p:cNvCxnSpPr>
            <a:cxnSpLocks/>
          </p:cNvCxnSpPr>
          <p:nvPr/>
        </p:nvCxnSpPr>
        <p:spPr bwMode="auto">
          <a:xfrm>
            <a:off x="12193587" y="603870"/>
            <a:ext cx="0" cy="1139286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0519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46B8D6F-F20E-73CA-D2BA-597CC09EBCCE}"/>
              </a:ext>
            </a:extLst>
          </p:cNvPr>
          <p:cNvSpPr>
            <a:spLocks noGrp="1"/>
          </p:cNvSpPr>
          <p:nvPr>
            <p:ph type="sldNum" sz="quarter" idx="4"/>
          </p:nvPr>
        </p:nvSpPr>
        <p:spPr>
          <a:xfrm>
            <a:off x="23545800" y="12938838"/>
            <a:ext cx="270908" cy="246221"/>
          </a:xfrm>
        </p:spPr>
        <p:txBody>
          <a:bodyPr/>
          <a:lstStyle/>
          <a:p>
            <a:fld id="{86CB4B4D-7CA3-9044-876B-883B54F8677D}" type="slidenum">
              <a:rPr lang="en-US" smtClean="0"/>
              <a:pPr/>
              <a:t>100</a:t>
            </a:fld>
            <a:endParaRPr lang="en-US" dirty="0"/>
          </a:p>
        </p:txBody>
      </p:sp>
      <p:sp>
        <p:nvSpPr>
          <p:cNvPr id="5" name="Title 4">
            <a:extLst>
              <a:ext uri="{FF2B5EF4-FFF2-40B4-BE49-F238E27FC236}">
                <a16:creationId xmlns:a16="http://schemas.microsoft.com/office/drawing/2014/main" id="{8D56ABC3-EC16-259E-36D3-DB4FF76AF799}"/>
              </a:ext>
            </a:extLst>
          </p:cNvPr>
          <p:cNvSpPr>
            <a:spLocks noGrp="1"/>
          </p:cNvSpPr>
          <p:nvPr>
            <p:ph type="title"/>
          </p:nvPr>
        </p:nvSpPr>
        <p:spPr/>
        <p:txBody>
          <a:bodyPr/>
          <a:lstStyle/>
          <a:p>
            <a:r>
              <a:rPr lang="en-US" sz="9600" dirty="0">
                <a:solidFill>
                  <a:schemeClr val="tx1"/>
                </a:solidFill>
              </a:rPr>
              <a:t>Thank You</a:t>
            </a:r>
            <a:endParaRPr lang="en-US" sz="9600" dirty="0"/>
          </a:p>
        </p:txBody>
      </p:sp>
      <p:sp>
        <p:nvSpPr>
          <p:cNvPr id="6" name="Text Placeholder 5">
            <a:extLst>
              <a:ext uri="{FF2B5EF4-FFF2-40B4-BE49-F238E27FC236}">
                <a16:creationId xmlns:a16="http://schemas.microsoft.com/office/drawing/2014/main" id="{1D778BC8-76A3-A99E-3C09-FA53BDFC350C}"/>
              </a:ext>
            </a:extLst>
          </p:cNvPr>
          <p:cNvSpPr>
            <a:spLocks noGrp="1"/>
          </p:cNvSpPr>
          <p:nvPr>
            <p:ph type="body" sz="quarter" idx="14"/>
          </p:nvPr>
        </p:nvSpPr>
        <p:spPr/>
        <p:txBody>
          <a:bodyPr/>
          <a:lstStyle/>
          <a:p>
            <a:r>
              <a:rPr lang="en-US" dirty="0" err="1"/>
              <a:t>Firstname</a:t>
            </a:r>
            <a:r>
              <a:rPr lang="en-US" dirty="0"/>
              <a:t> </a:t>
            </a:r>
            <a:r>
              <a:rPr lang="en-US" dirty="0" err="1"/>
              <a:t>Lastname</a:t>
            </a:r>
            <a:br>
              <a:rPr lang="en-US" dirty="0"/>
            </a:br>
            <a:r>
              <a:rPr lang="en-US" dirty="0"/>
              <a:t>Company, Job Title</a:t>
            </a:r>
          </a:p>
          <a:p>
            <a:r>
              <a:rPr lang="en-US" dirty="0"/>
              <a:t>Contact Info</a:t>
            </a:r>
          </a:p>
        </p:txBody>
      </p:sp>
      <p:sp>
        <p:nvSpPr>
          <p:cNvPr id="8" name="Footer Placeholder 7">
            <a:extLst>
              <a:ext uri="{FF2B5EF4-FFF2-40B4-BE49-F238E27FC236}">
                <a16:creationId xmlns:a16="http://schemas.microsoft.com/office/drawing/2014/main" id="{C41FE045-35F1-018A-D845-903012225DFD}"/>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788929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AC7A0-89C2-FCF9-1980-A6F46AAB2232}"/>
              </a:ext>
            </a:extLst>
          </p:cNvPr>
          <p:cNvSpPr>
            <a:spLocks noGrp="1"/>
          </p:cNvSpPr>
          <p:nvPr>
            <p:ph type="title"/>
          </p:nvPr>
        </p:nvSpPr>
        <p:spPr/>
        <p:txBody>
          <a:bodyPr/>
          <a:lstStyle/>
          <a:p>
            <a:r>
              <a:rPr lang="en-US" dirty="0">
                <a:latin typeface="+mn-lt"/>
              </a:rPr>
              <a:t>Notices and disclaimers</a:t>
            </a:r>
          </a:p>
        </p:txBody>
      </p:sp>
      <p:sp>
        <p:nvSpPr>
          <p:cNvPr id="3" name="Text Placeholder 2">
            <a:extLst>
              <a:ext uri="{FF2B5EF4-FFF2-40B4-BE49-F238E27FC236}">
                <a16:creationId xmlns:a16="http://schemas.microsoft.com/office/drawing/2014/main" id="{186BC002-D0E0-CF0E-BB9C-3A35AD100963}"/>
              </a:ext>
            </a:extLst>
          </p:cNvPr>
          <p:cNvSpPr>
            <a:spLocks noGrp="1"/>
          </p:cNvSpPr>
          <p:nvPr>
            <p:ph type="body" sz="quarter" idx="11"/>
          </p:nvPr>
        </p:nvSpPr>
        <p:spPr>
          <a:xfrm>
            <a:off x="12768263" y="5718096"/>
            <a:ext cx="11041061" cy="6278642"/>
          </a:xfrm>
        </p:spPr>
        <p:txBody>
          <a:bodyPr wrap="square">
            <a:spAutoFit/>
          </a:bodyPr>
          <a:lstStyle/>
          <a:p>
            <a:r>
              <a:rPr lang="en-US" sz="2400" dirty="0">
                <a:latin typeface="+mn-lt"/>
              </a:rPr>
              <a:t>Certain comments made in this presentation may be characterized as forward looking under the Private Securities Litigation Reform Act of 1995. </a:t>
            </a:r>
          </a:p>
          <a:p>
            <a:endParaRPr lang="en-US" sz="2400" dirty="0">
              <a:latin typeface="+mn-lt"/>
            </a:endParaRPr>
          </a:p>
          <a:p>
            <a:r>
              <a:rPr lang="en-US" sz="2400" dirty="0">
                <a:latin typeface="+mn-lt"/>
              </a:rPr>
              <a:t>Forward-looking statements are based on the company’s current assumptions regarding future business and financial performance. Those statements by their nature address matters that are uncertain to different degrees and involve a number of factors that could cause actual results to differ materially. Additional information concerning these factors is contained in the Company’s filings with the SEC. </a:t>
            </a:r>
          </a:p>
          <a:p>
            <a:r>
              <a:rPr lang="en-US" sz="2400" dirty="0">
                <a:latin typeface="+mn-lt"/>
              </a:rPr>
              <a:t>Copies are available from the SEC, from the IBM website, or from IBM Investor Relations. </a:t>
            </a:r>
          </a:p>
          <a:p>
            <a:endParaRPr lang="en-US" sz="2400" dirty="0">
              <a:latin typeface="+mn-lt"/>
            </a:endParaRPr>
          </a:p>
          <a:p>
            <a:r>
              <a:rPr lang="en-US" sz="2400" dirty="0">
                <a:latin typeface="+mn-lt"/>
              </a:rPr>
              <a:t>Any forward-looking statement made during this presentation speaks only as of the date on which it is made. The company assumes no obligation to update or revise any forward-looking statements except as required by law; these charts and the associated remarks and comments are integrally related and are intended to be presented and understood together.</a:t>
            </a:r>
          </a:p>
        </p:txBody>
      </p:sp>
      <p:sp>
        <p:nvSpPr>
          <p:cNvPr id="4" name="Text Placeholder 3">
            <a:extLst>
              <a:ext uri="{FF2B5EF4-FFF2-40B4-BE49-F238E27FC236}">
                <a16:creationId xmlns:a16="http://schemas.microsoft.com/office/drawing/2014/main" id="{362AC874-993D-250F-56B3-77D2451750DE}"/>
              </a:ext>
            </a:extLst>
          </p:cNvPr>
          <p:cNvSpPr>
            <a:spLocks noGrp="1"/>
          </p:cNvSpPr>
          <p:nvPr>
            <p:ph type="body" sz="quarter" idx="12"/>
          </p:nvPr>
        </p:nvSpPr>
        <p:spPr>
          <a:xfrm>
            <a:off x="577851" y="2763441"/>
            <a:ext cx="11041062" cy="9233297"/>
          </a:xfrm>
        </p:spPr>
        <p:txBody>
          <a:bodyPr wrap="square">
            <a:spAutoFit/>
          </a:bodyPr>
          <a:lstStyle/>
          <a:p>
            <a:r>
              <a:rPr lang="en-US" sz="2400" dirty="0">
                <a:latin typeface="+mn-lt"/>
              </a:rPr>
              <a:t>© 2024 International Business Machines Corporation. </a:t>
            </a:r>
            <a:br>
              <a:rPr lang="en-US" sz="2400" dirty="0">
                <a:latin typeface="+mn-lt"/>
              </a:rPr>
            </a:br>
            <a:r>
              <a:rPr lang="en-US" sz="2400" dirty="0">
                <a:latin typeface="+mn-lt"/>
              </a:rPr>
              <a:t>All rights reserved. </a:t>
            </a:r>
          </a:p>
          <a:p>
            <a:endParaRPr lang="en-US" sz="2400" dirty="0">
              <a:latin typeface="+mn-lt"/>
            </a:endParaRPr>
          </a:p>
          <a:p>
            <a:r>
              <a:rPr lang="en-US" sz="2400" spc="20" dirty="0">
                <a:latin typeface="IBM Plex Sans Medm" panose="020B0603050203000203" pitchFamily="34" charset="0"/>
              </a:rPr>
              <a:t>This document is distributed “as is” without any warranty, either express or implied. In no event shall IBM be liable for any damage arising from the use of this information, including but not limited to, loss of data, business interruption, loss of profit or loss of opportunity.</a:t>
            </a:r>
          </a:p>
          <a:p>
            <a:endParaRPr lang="en-US" sz="2400" dirty="0">
              <a:latin typeface="+mn-lt"/>
            </a:endParaRPr>
          </a:p>
          <a:p>
            <a:r>
              <a:rPr lang="en-US" sz="2400" dirty="0">
                <a:latin typeface="+mn-lt"/>
              </a:rPr>
              <a:t>Customer examples are presented as illustrations of how those customers have used IBM products and the results they may have achieved. Actual performance, cost, savings or other results in other operating environments may vary. </a:t>
            </a:r>
          </a:p>
          <a:p>
            <a:endParaRPr lang="en-US" sz="2400" dirty="0">
              <a:latin typeface="+mn-lt"/>
            </a:endParaRPr>
          </a:p>
          <a:p>
            <a:r>
              <a:rPr lang="en-US" sz="2400" dirty="0">
                <a:latin typeface="+mn-lt"/>
              </a:rPr>
              <a:t>Workshops, sessions and associated materials may have been prepared by independent session speakers, and do not necessarily reflect the views of IBM.</a:t>
            </a:r>
          </a:p>
          <a:p>
            <a:endParaRPr lang="en-US" sz="2400" dirty="0">
              <a:latin typeface="+mn-lt"/>
            </a:endParaRPr>
          </a:p>
          <a:p>
            <a:r>
              <a:rPr lang="en-US" sz="2400" dirty="0">
                <a:latin typeface="+mn-lt"/>
              </a:rPr>
              <a:t>Not all offerings are available in every country in which IBM operates.</a:t>
            </a:r>
          </a:p>
          <a:p>
            <a:r>
              <a:rPr lang="en-US" sz="2400" dirty="0">
                <a:latin typeface="+mn-lt"/>
              </a:rPr>
              <a:t> </a:t>
            </a:r>
          </a:p>
          <a:p>
            <a:r>
              <a:rPr lang="en-US" sz="2400" dirty="0">
                <a:latin typeface="+mn-lt"/>
              </a:rPr>
              <a:t>Any statements regarding IBM’s future direction, intent or product plans are subject to change or withdrawal without notice.</a:t>
            </a:r>
          </a:p>
          <a:p>
            <a:endParaRPr lang="en-US" sz="2400" dirty="0">
              <a:latin typeface="+mn-lt"/>
            </a:endParaRPr>
          </a:p>
          <a:p>
            <a:r>
              <a:rPr lang="en-US" sz="2400" dirty="0">
                <a:latin typeface="+mn-lt"/>
              </a:rPr>
              <a:t>IBM, the IBM logo, and </a:t>
            </a:r>
            <a:r>
              <a:rPr lang="en-US" sz="2400" dirty="0" err="1">
                <a:latin typeface="+mn-lt"/>
              </a:rPr>
              <a:t>ibm.com</a:t>
            </a:r>
            <a:r>
              <a:rPr lang="en-US" sz="2400" dirty="0">
                <a:latin typeface="+mn-lt"/>
              </a:rPr>
              <a:t> are trademarks of International Business Machines Corporation, registered in many jurisdictions worldwide. Other product and service names might be trademarks of IBM or other companies. </a:t>
            </a:r>
            <a:br>
              <a:rPr lang="en-US" sz="2400" dirty="0">
                <a:latin typeface="+mn-lt"/>
              </a:rPr>
            </a:br>
            <a:r>
              <a:rPr lang="en-US" sz="2400" dirty="0">
                <a:latin typeface="+mn-lt"/>
              </a:rPr>
              <a:t>A current list of IBM trademarks is available on the Web at “Copyright and trademark information” at: </a:t>
            </a:r>
            <a:r>
              <a:rPr lang="en-US" sz="2400" dirty="0">
                <a:latin typeface="+mn-lt"/>
                <a:hlinkClick r:id="rId3"/>
              </a:rPr>
              <a:t>www.ibm.com/legal/copytrade.shtml</a:t>
            </a:r>
            <a:r>
              <a:rPr lang="en-US" sz="2400" dirty="0">
                <a:latin typeface="+mn-lt"/>
              </a:rPr>
              <a:t>.</a:t>
            </a:r>
          </a:p>
        </p:txBody>
      </p:sp>
      <p:sp>
        <p:nvSpPr>
          <p:cNvPr id="5" name="Footer Placeholder 4">
            <a:extLst>
              <a:ext uri="{FF2B5EF4-FFF2-40B4-BE49-F238E27FC236}">
                <a16:creationId xmlns:a16="http://schemas.microsoft.com/office/drawing/2014/main" id="{2EECC27F-A16A-A9B9-E6D1-07F4039FC120}"/>
              </a:ext>
            </a:extLst>
          </p:cNvPr>
          <p:cNvSpPr>
            <a:spLocks noGrp="1"/>
          </p:cNvSpPr>
          <p:nvPr>
            <p:ph type="ftr" sz="quarter" idx="3"/>
          </p:nvPr>
        </p:nvSpPr>
        <p:spPr/>
        <p:txBody>
          <a:bodyPr/>
          <a:lstStyle/>
          <a:p>
            <a:r>
              <a:rPr lang="en-US"/>
              <a:t>IBM TechXchange | © 2024 IBM Corporation</a:t>
            </a:r>
            <a:endParaRPr lang="en-US" dirty="0"/>
          </a:p>
        </p:txBody>
      </p:sp>
      <p:sp>
        <p:nvSpPr>
          <p:cNvPr id="6" name="Slide Number Placeholder 5">
            <a:extLst>
              <a:ext uri="{FF2B5EF4-FFF2-40B4-BE49-F238E27FC236}">
                <a16:creationId xmlns:a16="http://schemas.microsoft.com/office/drawing/2014/main" id="{4C3CA350-D157-BE77-D897-DFB27E053E68}"/>
              </a:ext>
            </a:extLst>
          </p:cNvPr>
          <p:cNvSpPr>
            <a:spLocks noGrp="1"/>
          </p:cNvSpPr>
          <p:nvPr>
            <p:ph type="sldNum" sz="quarter" idx="4"/>
          </p:nvPr>
        </p:nvSpPr>
        <p:spPr/>
        <p:txBody>
          <a:bodyPr/>
          <a:lstStyle/>
          <a:p>
            <a:fld id="{86CB4B4D-7CA3-9044-876B-883B54F8677D}" type="slidenum">
              <a:rPr lang="en-US" smtClean="0"/>
              <a:pPr/>
              <a:t>101</a:t>
            </a:fld>
            <a:endParaRPr lang="en-US" dirty="0"/>
          </a:p>
        </p:txBody>
      </p:sp>
    </p:spTree>
    <p:extLst>
      <p:ext uri="{BB962C8B-B14F-4D97-AF65-F5344CB8AC3E}">
        <p14:creationId xmlns:p14="http://schemas.microsoft.com/office/powerpoint/2010/main" val="249181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8621C0-CC16-9F75-27E6-1CCD34EB1827}"/>
              </a:ext>
            </a:extLst>
          </p:cNvPr>
          <p:cNvSpPr>
            <a:spLocks/>
          </p:cNvSpPr>
          <p:nvPr/>
        </p:nvSpPr>
        <p:spPr bwMode="auto">
          <a:xfrm>
            <a:off x="-1" y="0"/>
            <a:ext cx="24387175" cy="51435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A96EDCAF-C8A7-E3AC-8EC8-34606B731CDA}"/>
              </a:ext>
            </a:extLst>
          </p:cNvPr>
          <p:cNvSpPr>
            <a:spLocks noGrp="1"/>
          </p:cNvSpPr>
          <p:nvPr>
            <p:ph type="title"/>
          </p:nvPr>
        </p:nvSpPr>
        <p:spPr/>
        <p:txBody>
          <a:bodyPr/>
          <a:lstStyle/>
          <a:p>
            <a:r>
              <a:rPr lang="en-US" dirty="0"/>
              <a:t>How to continue your learning journey</a:t>
            </a:r>
          </a:p>
        </p:txBody>
      </p:sp>
      <p:sp>
        <p:nvSpPr>
          <p:cNvPr id="3" name="Text Placeholder 2">
            <a:extLst>
              <a:ext uri="{FF2B5EF4-FFF2-40B4-BE49-F238E27FC236}">
                <a16:creationId xmlns:a16="http://schemas.microsoft.com/office/drawing/2014/main" id="{A151485C-FE8C-B1FB-5C12-EE272963A290}"/>
              </a:ext>
            </a:extLst>
          </p:cNvPr>
          <p:cNvSpPr>
            <a:spLocks noGrp="1"/>
          </p:cNvSpPr>
          <p:nvPr>
            <p:ph type="body" sz="quarter" idx="11"/>
          </p:nvPr>
        </p:nvSpPr>
        <p:spPr/>
        <p:txBody>
          <a:bodyPr/>
          <a:lstStyle/>
          <a:p>
            <a:r>
              <a:rPr lang="en-US" sz="6400" dirty="0">
                <a:solidFill>
                  <a:schemeClr val="accent1"/>
                </a:solidFill>
              </a:rPr>
              <a:t>1</a:t>
            </a:r>
          </a:p>
          <a:p>
            <a:r>
              <a:rPr lang="en-US" dirty="0"/>
              <a:t>Session ID</a:t>
            </a:r>
          </a:p>
          <a:p>
            <a:r>
              <a:rPr lang="en-US" dirty="0"/>
              <a:t>Session Type</a:t>
            </a:r>
          </a:p>
          <a:p>
            <a:r>
              <a:rPr lang="en-US" dirty="0"/>
              <a:t>Title</a:t>
            </a:r>
          </a:p>
          <a:p>
            <a:r>
              <a:rPr lang="en-US" dirty="0"/>
              <a:t>Abstract</a:t>
            </a:r>
          </a:p>
          <a:p>
            <a:endParaRPr lang="en-US" dirty="0"/>
          </a:p>
        </p:txBody>
      </p:sp>
      <p:sp>
        <p:nvSpPr>
          <p:cNvPr id="4" name="Text Placeholder 3">
            <a:extLst>
              <a:ext uri="{FF2B5EF4-FFF2-40B4-BE49-F238E27FC236}">
                <a16:creationId xmlns:a16="http://schemas.microsoft.com/office/drawing/2014/main" id="{55BFF86E-3FAF-8E3D-9985-0A509D695B22}"/>
              </a:ext>
            </a:extLst>
          </p:cNvPr>
          <p:cNvSpPr>
            <a:spLocks noGrp="1"/>
          </p:cNvSpPr>
          <p:nvPr>
            <p:ph type="body" sz="quarter" idx="12"/>
          </p:nvPr>
        </p:nvSpPr>
        <p:spPr/>
        <p:txBody>
          <a:bodyPr/>
          <a:lstStyle/>
          <a:p>
            <a:r>
              <a:rPr lang="en-US" sz="6400" dirty="0">
                <a:solidFill>
                  <a:schemeClr val="accent1"/>
                </a:solidFill>
              </a:rPr>
              <a:t>2</a:t>
            </a:r>
          </a:p>
          <a:p>
            <a:r>
              <a:rPr lang="en-US" dirty="0"/>
              <a:t>Session ID</a:t>
            </a:r>
          </a:p>
          <a:p>
            <a:r>
              <a:rPr lang="en-US" dirty="0"/>
              <a:t>Session Type</a:t>
            </a:r>
          </a:p>
          <a:p>
            <a:r>
              <a:rPr lang="en-US" dirty="0"/>
              <a:t>Title</a:t>
            </a:r>
          </a:p>
          <a:p>
            <a:r>
              <a:rPr lang="en-US" dirty="0"/>
              <a:t>Abstract</a:t>
            </a:r>
          </a:p>
        </p:txBody>
      </p:sp>
      <p:sp>
        <p:nvSpPr>
          <p:cNvPr id="5" name="Text Placeholder 4">
            <a:extLst>
              <a:ext uri="{FF2B5EF4-FFF2-40B4-BE49-F238E27FC236}">
                <a16:creationId xmlns:a16="http://schemas.microsoft.com/office/drawing/2014/main" id="{F8E9E35A-A531-7CD5-31C0-36D0D63E8D56}"/>
              </a:ext>
            </a:extLst>
          </p:cNvPr>
          <p:cNvSpPr>
            <a:spLocks noGrp="1"/>
          </p:cNvSpPr>
          <p:nvPr>
            <p:ph type="body" sz="quarter" idx="13"/>
          </p:nvPr>
        </p:nvSpPr>
        <p:spPr/>
        <p:txBody>
          <a:bodyPr/>
          <a:lstStyle/>
          <a:p>
            <a:r>
              <a:rPr lang="en-US" sz="6400" dirty="0">
                <a:solidFill>
                  <a:schemeClr val="accent1"/>
                </a:solidFill>
              </a:rPr>
              <a:t>3</a:t>
            </a:r>
          </a:p>
          <a:p>
            <a:r>
              <a:rPr lang="en-US" dirty="0"/>
              <a:t>Session ID</a:t>
            </a:r>
          </a:p>
          <a:p>
            <a:r>
              <a:rPr lang="en-US" dirty="0"/>
              <a:t>Session Type </a:t>
            </a:r>
          </a:p>
          <a:p>
            <a:r>
              <a:rPr lang="en-US" dirty="0"/>
              <a:t>Title</a:t>
            </a:r>
          </a:p>
          <a:p>
            <a:r>
              <a:rPr lang="en-US" dirty="0"/>
              <a:t>Abstract</a:t>
            </a:r>
          </a:p>
          <a:p>
            <a:endParaRPr lang="en-US" dirty="0"/>
          </a:p>
        </p:txBody>
      </p:sp>
      <p:sp>
        <p:nvSpPr>
          <p:cNvPr id="6" name="Text Placeholder 5">
            <a:extLst>
              <a:ext uri="{FF2B5EF4-FFF2-40B4-BE49-F238E27FC236}">
                <a16:creationId xmlns:a16="http://schemas.microsoft.com/office/drawing/2014/main" id="{6D882AA7-1C56-B7B0-8B02-1E00B4830CC9}"/>
              </a:ext>
            </a:extLst>
          </p:cNvPr>
          <p:cNvSpPr>
            <a:spLocks noGrp="1"/>
          </p:cNvSpPr>
          <p:nvPr>
            <p:ph type="body" sz="quarter" idx="14"/>
          </p:nvPr>
        </p:nvSpPr>
        <p:spPr/>
        <p:txBody>
          <a:bodyPr/>
          <a:lstStyle/>
          <a:p>
            <a:r>
              <a:rPr lang="en-US" sz="6400" dirty="0">
                <a:solidFill>
                  <a:schemeClr val="accent1"/>
                </a:solidFill>
              </a:rPr>
              <a:t>4</a:t>
            </a:r>
          </a:p>
          <a:p>
            <a:r>
              <a:rPr lang="en-US" dirty="0"/>
              <a:t>Session ID</a:t>
            </a:r>
          </a:p>
          <a:p>
            <a:r>
              <a:rPr lang="en-US" dirty="0"/>
              <a:t>Session Type</a:t>
            </a:r>
          </a:p>
          <a:p>
            <a:r>
              <a:rPr lang="en-US" dirty="0"/>
              <a:t>Title</a:t>
            </a:r>
          </a:p>
          <a:p>
            <a:r>
              <a:rPr lang="en-US" dirty="0"/>
              <a:t>Abstract</a:t>
            </a:r>
          </a:p>
          <a:p>
            <a:endParaRPr lang="en-US" dirty="0"/>
          </a:p>
        </p:txBody>
      </p:sp>
      <p:sp>
        <p:nvSpPr>
          <p:cNvPr id="10" name="Footer Placeholder 9">
            <a:extLst>
              <a:ext uri="{FF2B5EF4-FFF2-40B4-BE49-F238E27FC236}">
                <a16:creationId xmlns:a16="http://schemas.microsoft.com/office/drawing/2014/main" id="{B9AE41E0-FBD2-675A-20CF-3FB7753ECCE9}"/>
              </a:ext>
            </a:extLst>
          </p:cNvPr>
          <p:cNvSpPr>
            <a:spLocks noGrp="1"/>
          </p:cNvSpPr>
          <p:nvPr>
            <p:ph type="ftr" sz="quarter" idx="3"/>
          </p:nvPr>
        </p:nvSpPr>
        <p:spPr/>
        <p:txBody>
          <a:bodyPr/>
          <a:lstStyle/>
          <a:p>
            <a:r>
              <a:rPr lang="en-US"/>
              <a:t>IBM TechXchange | © 2024 IBM Corporation</a:t>
            </a:r>
            <a:endParaRPr lang="en-US" dirty="0"/>
          </a:p>
        </p:txBody>
      </p:sp>
      <p:sp>
        <p:nvSpPr>
          <p:cNvPr id="12" name="Slide Number Placeholder 11">
            <a:extLst>
              <a:ext uri="{FF2B5EF4-FFF2-40B4-BE49-F238E27FC236}">
                <a16:creationId xmlns:a16="http://schemas.microsoft.com/office/drawing/2014/main" id="{7DBAAF7F-BC03-A25D-DDF8-CE7901DAAF26}"/>
              </a:ext>
            </a:extLst>
          </p:cNvPr>
          <p:cNvSpPr>
            <a:spLocks noGrp="1"/>
          </p:cNvSpPr>
          <p:nvPr>
            <p:ph type="sldNum" sz="quarter" idx="4"/>
          </p:nvPr>
        </p:nvSpPr>
        <p:spPr/>
        <p:txBody>
          <a:bodyPr/>
          <a:lstStyle/>
          <a:p>
            <a:fld id="{86CB4B4D-7CA3-9044-876B-883B54F8677D}" type="slidenum">
              <a:rPr lang="en-US" smtClean="0"/>
              <a:pPr/>
              <a:t>102</a:t>
            </a:fld>
            <a:endParaRPr lang="en-US" dirty="0"/>
          </a:p>
        </p:txBody>
      </p:sp>
    </p:spTree>
    <p:extLst>
      <p:ext uri="{BB962C8B-B14F-4D97-AF65-F5344CB8AC3E}">
        <p14:creationId xmlns:p14="http://schemas.microsoft.com/office/powerpoint/2010/main" val="408768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818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E569EE8C-B38E-582B-DB48-10C9F0A5762F}"/>
              </a:ext>
            </a:extLst>
          </p:cNvPr>
          <p:cNvSpPr>
            <a:spLocks noChangeAspect="1"/>
          </p:cNvSpPr>
          <p:nvPr/>
        </p:nvSpPr>
        <p:spPr>
          <a:xfrm rot="16200000">
            <a:off x="2706514" y="5582167"/>
            <a:ext cx="2139696" cy="2139696"/>
          </a:xfrm>
          <a:custGeom>
            <a:avLst/>
            <a:gdLst>
              <a:gd name="connsiteX0" fmla="*/ 1432576 w 1432576"/>
              <a:gd name="connsiteY0" fmla="*/ 1432576 h 1432576"/>
              <a:gd name="connsiteX1" fmla="*/ 1432576 w 1432576"/>
              <a:gd name="connsiteY1" fmla="*/ 0 h 1432576"/>
              <a:gd name="connsiteX2" fmla="*/ 716288 w 1432576"/>
              <a:gd name="connsiteY2" fmla="*/ 716288 h 1432576"/>
              <a:gd name="connsiteX3" fmla="*/ 0 w 1432576"/>
              <a:gd name="connsiteY3" fmla="*/ 0 h 1432576"/>
              <a:gd name="connsiteX4" fmla="*/ 0 w 1432576"/>
              <a:gd name="connsiteY4" fmla="*/ 1432576 h 1432576"/>
              <a:gd name="connsiteX5" fmla="*/ 716288 w 1432576"/>
              <a:gd name="connsiteY5" fmla="*/ 716288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576" h="1432576">
                <a:moveTo>
                  <a:pt x="1432576" y="1432576"/>
                </a:moveTo>
                <a:lnTo>
                  <a:pt x="1432576" y="0"/>
                </a:lnTo>
                <a:lnTo>
                  <a:pt x="716288" y="716288"/>
                </a:lnTo>
                <a:lnTo>
                  <a:pt x="0" y="0"/>
                </a:lnTo>
                <a:lnTo>
                  <a:pt x="0" y="1432576"/>
                </a:lnTo>
                <a:lnTo>
                  <a:pt x="716288" y="716288"/>
                </a:lnTo>
                <a:close/>
              </a:path>
            </a:pathLst>
          </a:custGeom>
          <a:solidFill>
            <a:srgbClr val="D02670"/>
          </a:solidFill>
          <a:ln w="7342" cap="flat">
            <a:noFill/>
            <a:prstDash val="solid"/>
            <a:miter/>
          </a:ln>
        </p:spPr>
        <p:txBody>
          <a:bodyPr rtlCol="0" anchor="ctr"/>
          <a:lstStyle/>
          <a:p>
            <a:endParaRPr lang="uk-UA" dirty="0"/>
          </a:p>
        </p:txBody>
      </p:sp>
      <p:sp>
        <p:nvSpPr>
          <p:cNvPr id="35" name="Freeform: Shape 34">
            <a:extLst>
              <a:ext uri="{FF2B5EF4-FFF2-40B4-BE49-F238E27FC236}">
                <a16:creationId xmlns:a16="http://schemas.microsoft.com/office/drawing/2014/main" id="{63CA55A9-54BD-4A47-468B-9C0FE14DFF0F}"/>
              </a:ext>
            </a:extLst>
          </p:cNvPr>
          <p:cNvSpPr>
            <a:spLocks noChangeAspect="1"/>
          </p:cNvSpPr>
          <p:nvPr/>
        </p:nvSpPr>
        <p:spPr>
          <a:xfrm>
            <a:off x="568324" y="3442471"/>
            <a:ext cx="2139696" cy="2139696"/>
          </a:xfrm>
          <a:custGeom>
            <a:avLst/>
            <a:gdLst>
              <a:gd name="connsiteX0" fmla="*/ 1432576 w 1432576"/>
              <a:gd name="connsiteY0" fmla="*/ 1432576 h 1432576"/>
              <a:gd name="connsiteX1" fmla="*/ 1432576 w 1432576"/>
              <a:gd name="connsiteY1" fmla="*/ 716288 h 1432576"/>
              <a:gd name="connsiteX2" fmla="*/ 1432576 w 1432576"/>
              <a:gd name="connsiteY2" fmla="*/ 0 h 1432576"/>
              <a:gd name="connsiteX3" fmla="*/ 716288 w 1432576"/>
              <a:gd name="connsiteY3" fmla="*/ 0 h 1432576"/>
              <a:gd name="connsiteX4" fmla="*/ 1432576 w 1432576"/>
              <a:gd name="connsiteY4" fmla="*/ 716288 h 1432576"/>
              <a:gd name="connsiteX5" fmla="*/ 716288 w 1432576"/>
              <a:gd name="connsiteY5" fmla="*/ 1432576 h 1432576"/>
              <a:gd name="connsiteX6" fmla="*/ 1432576 w 1432576"/>
              <a:gd name="connsiteY6" fmla="*/ 1432576 h 1432576"/>
              <a:gd name="connsiteX7" fmla="*/ 0 w 1432576"/>
              <a:gd name="connsiteY7" fmla="*/ 1432576 h 1432576"/>
              <a:gd name="connsiteX8" fmla="*/ 0 w 1432576"/>
              <a:gd name="connsiteY8" fmla="*/ 716288 h 1432576"/>
              <a:gd name="connsiteX9" fmla="*/ 0 w 1432576"/>
              <a:gd name="connsiteY9" fmla="*/ 0 h 1432576"/>
              <a:gd name="connsiteX10" fmla="*/ 716288 w 1432576"/>
              <a:gd name="connsiteY10" fmla="*/ 716288 h 1432576"/>
              <a:gd name="connsiteX11" fmla="*/ 0 w 1432576"/>
              <a:gd name="connsiteY11" fmla="*/ 1432576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576" h="1432576">
                <a:moveTo>
                  <a:pt x="1432576" y="1432576"/>
                </a:moveTo>
                <a:lnTo>
                  <a:pt x="1432576" y="716288"/>
                </a:lnTo>
                <a:lnTo>
                  <a:pt x="1432576" y="0"/>
                </a:lnTo>
                <a:lnTo>
                  <a:pt x="716288" y="0"/>
                </a:lnTo>
                <a:lnTo>
                  <a:pt x="1432576" y="716288"/>
                </a:lnTo>
                <a:lnTo>
                  <a:pt x="716288" y="1432576"/>
                </a:lnTo>
                <a:lnTo>
                  <a:pt x="1432576" y="1432576"/>
                </a:lnTo>
                <a:close/>
                <a:moveTo>
                  <a:pt x="0" y="1432576"/>
                </a:moveTo>
                <a:lnTo>
                  <a:pt x="0" y="716288"/>
                </a:lnTo>
                <a:lnTo>
                  <a:pt x="0" y="0"/>
                </a:lnTo>
                <a:lnTo>
                  <a:pt x="716288" y="716288"/>
                </a:lnTo>
                <a:lnTo>
                  <a:pt x="0" y="1432576"/>
                </a:lnTo>
                <a:close/>
              </a:path>
            </a:pathLst>
          </a:custGeom>
          <a:solidFill>
            <a:schemeClr val="accent2"/>
          </a:solidFill>
          <a:ln w="7342" cap="flat">
            <a:noFill/>
            <a:prstDash val="solid"/>
            <a:miter/>
          </a:ln>
        </p:spPr>
        <p:txBody>
          <a:bodyPr rtlCol="0" anchor="ctr"/>
          <a:lstStyle/>
          <a:p>
            <a:endParaRPr lang="uk-UA"/>
          </a:p>
        </p:txBody>
      </p:sp>
      <p:sp>
        <p:nvSpPr>
          <p:cNvPr id="36" name="Freeform: Shape 35">
            <a:extLst>
              <a:ext uri="{FF2B5EF4-FFF2-40B4-BE49-F238E27FC236}">
                <a16:creationId xmlns:a16="http://schemas.microsoft.com/office/drawing/2014/main" id="{2587F7B6-F28C-2C43-D95B-EFB9300DFAD9}"/>
              </a:ext>
            </a:extLst>
          </p:cNvPr>
          <p:cNvSpPr>
            <a:spLocks noChangeAspect="1"/>
          </p:cNvSpPr>
          <p:nvPr/>
        </p:nvSpPr>
        <p:spPr>
          <a:xfrm rot="10800000">
            <a:off x="4859976" y="9856493"/>
            <a:ext cx="2139696" cy="2140794"/>
          </a:xfrm>
          <a:custGeom>
            <a:avLst/>
            <a:gdLst>
              <a:gd name="connsiteX0" fmla="*/ 716288 w 1432576"/>
              <a:gd name="connsiteY0" fmla="*/ 717023 h 1433311"/>
              <a:gd name="connsiteX1" fmla="*/ 210111 w 1432576"/>
              <a:gd name="connsiteY1" fmla="*/ 927134 h 1433311"/>
              <a:gd name="connsiteX2" fmla="*/ 0 w 1432576"/>
              <a:gd name="connsiteY2" fmla="*/ 1433311 h 1433311"/>
              <a:gd name="connsiteX3" fmla="*/ 716288 w 1432576"/>
              <a:gd name="connsiteY3" fmla="*/ 1433311 h 1433311"/>
              <a:gd name="connsiteX4" fmla="*/ 1432576 w 1432576"/>
              <a:gd name="connsiteY4" fmla="*/ 1433311 h 1433311"/>
              <a:gd name="connsiteX5" fmla="*/ 1222465 w 1432576"/>
              <a:gd name="connsiteY5" fmla="*/ 927134 h 1433311"/>
              <a:gd name="connsiteX6" fmla="*/ 716288 w 1432576"/>
              <a:gd name="connsiteY6" fmla="*/ 717023 h 1433311"/>
              <a:gd name="connsiteX7" fmla="*/ 1222465 w 1432576"/>
              <a:gd name="connsiteY7" fmla="*/ 210111 h 1433311"/>
              <a:gd name="connsiteX8" fmla="*/ 1432576 w 1432576"/>
              <a:gd name="connsiteY8" fmla="*/ 716288 h 1433311"/>
              <a:gd name="connsiteX9" fmla="*/ 716288 w 1432576"/>
              <a:gd name="connsiteY9" fmla="*/ 716288 h 1433311"/>
              <a:gd name="connsiteX10" fmla="*/ 0 w 1432576"/>
              <a:gd name="connsiteY10" fmla="*/ 716288 h 1433311"/>
              <a:gd name="connsiteX11" fmla="*/ 210111 w 1432576"/>
              <a:gd name="connsiteY11" fmla="*/ 210111 h 1433311"/>
              <a:gd name="connsiteX12" fmla="*/ 716288 w 1432576"/>
              <a:gd name="connsiteY12" fmla="*/ 0 h 1433311"/>
              <a:gd name="connsiteX13" fmla="*/ 1222465 w 1432576"/>
              <a:gd name="connsiteY13" fmla="*/ 210111 h 143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3311">
                <a:moveTo>
                  <a:pt x="716288" y="717023"/>
                </a:moveTo>
                <a:cubicBezTo>
                  <a:pt x="526013" y="717023"/>
                  <a:pt x="343818" y="792692"/>
                  <a:pt x="210111" y="927134"/>
                </a:cubicBezTo>
                <a:cubicBezTo>
                  <a:pt x="76404" y="1061575"/>
                  <a:pt x="0" y="1243036"/>
                  <a:pt x="0" y="1433311"/>
                </a:cubicBezTo>
                <a:lnTo>
                  <a:pt x="716288" y="1433311"/>
                </a:lnTo>
                <a:lnTo>
                  <a:pt x="1432576" y="1433311"/>
                </a:lnTo>
                <a:cubicBezTo>
                  <a:pt x="1432576" y="1243036"/>
                  <a:pt x="1356907" y="1060841"/>
                  <a:pt x="1222465" y="927134"/>
                </a:cubicBezTo>
                <a:cubicBezTo>
                  <a:pt x="1088023" y="793426"/>
                  <a:pt x="906564" y="717023"/>
                  <a:pt x="716288" y="717023"/>
                </a:cubicBezTo>
                <a:close/>
                <a:moveTo>
                  <a:pt x="1222465" y="210111"/>
                </a:moveTo>
                <a:cubicBezTo>
                  <a:pt x="1356907" y="344553"/>
                  <a:pt x="1432576" y="526747"/>
                  <a:pt x="1432576" y="716288"/>
                </a:cubicBezTo>
                <a:lnTo>
                  <a:pt x="716288" y="716288"/>
                </a:lnTo>
                <a:lnTo>
                  <a:pt x="0" y="716288"/>
                </a:lnTo>
                <a:cubicBezTo>
                  <a:pt x="0" y="526012"/>
                  <a:pt x="75669" y="343818"/>
                  <a:pt x="210111" y="210111"/>
                </a:cubicBezTo>
                <a:cubicBezTo>
                  <a:pt x="344553" y="76404"/>
                  <a:pt x="526747" y="0"/>
                  <a:pt x="716288" y="0"/>
                </a:cubicBezTo>
                <a:cubicBezTo>
                  <a:pt x="905829" y="0"/>
                  <a:pt x="1088758" y="75669"/>
                  <a:pt x="1222465" y="210111"/>
                </a:cubicBezTo>
                <a:close/>
              </a:path>
            </a:pathLst>
          </a:custGeom>
          <a:solidFill>
            <a:schemeClr val="accent6"/>
          </a:solidFill>
          <a:ln w="7342" cap="flat">
            <a:noFill/>
            <a:prstDash val="solid"/>
            <a:miter/>
          </a:ln>
        </p:spPr>
        <p:txBody>
          <a:bodyPr rtlCol="0" anchor="ctr"/>
          <a:lstStyle/>
          <a:p>
            <a:endParaRPr lang="uk-UA"/>
          </a:p>
        </p:txBody>
      </p:sp>
      <p:sp>
        <p:nvSpPr>
          <p:cNvPr id="37" name="Freeform: Shape 36">
            <a:extLst>
              <a:ext uri="{FF2B5EF4-FFF2-40B4-BE49-F238E27FC236}">
                <a16:creationId xmlns:a16="http://schemas.microsoft.com/office/drawing/2014/main" id="{628B2D89-506E-ADD6-6464-17CEC4E09053}"/>
              </a:ext>
            </a:extLst>
          </p:cNvPr>
          <p:cNvSpPr>
            <a:spLocks noChangeAspect="1"/>
          </p:cNvSpPr>
          <p:nvPr/>
        </p:nvSpPr>
        <p:spPr>
          <a:xfrm>
            <a:off x="568324" y="5582167"/>
            <a:ext cx="2139696" cy="1888977"/>
          </a:xfrm>
          <a:custGeom>
            <a:avLst/>
            <a:gdLst>
              <a:gd name="connsiteX0" fmla="*/ 1243035 w 2006341"/>
              <a:gd name="connsiteY0" fmla="*/ 124157 h 1771251"/>
              <a:gd name="connsiteX1" fmla="*/ 1284176 w 2006341"/>
              <a:gd name="connsiteY1" fmla="*/ 0 h 1771251"/>
              <a:gd name="connsiteX2" fmla="*/ 2005607 w 2006341"/>
              <a:gd name="connsiteY2" fmla="*/ 0 h 1771251"/>
              <a:gd name="connsiteX3" fmla="*/ 2005607 w 2006341"/>
              <a:gd name="connsiteY3" fmla="*/ 124157 h 1771251"/>
              <a:gd name="connsiteX4" fmla="*/ 1243035 w 2006341"/>
              <a:gd name="connsiteY4" fmla="*/ 124157 h 1771251"/>
              <a:gd name="connsiteX5" fmla="*/ 0 w 2006341"/>
              <a:gd name="connsiteY5" fmla="*/ 124157 h 1771251"/>
              <a:gd name="connsiteX6" fmla="*/ 0 w 2006341"/>
              <a:gd name="connsiteY6" fmla="*/ 0 h 1771251"/>
              <a:gd name="connsiteX7" fmla="*/ 721430 w 2006341"/>
              <a:gd name="connsiteY7" fmla="*/ 0 h 1771251"/>
              <a:gd name="connsiteX8" fmla="*/ 762571 w 2006341"/>
              <a:gd name="connsiteY8" fmla="*/ 124157 h 1771251"/>
              <a:gd name="connsiteX9" fmla="*/ 0 w 2006341"/>
              <a:gd name="connsiteY9" fmla="*/ 124157 h 1771251"/>
              <a:gd name="connsiteX10" fmla="*/ 1881450 w 2006341"/>
              <a:gd name="connsiteY10" fmla="*/ 354104 h 1771251"/>
              <a:gd name="connsiteX11" fmla="*/ 2005607 w 2006341"/>
              <a:gd name="connsiteY11" fmla="*/ 354104 h 1771251"/>
              <a:gd name="connsiteX12" fmla="*/ 2005607 w 2006341"/>
              <a:gd name="connsiteY12" fmla="*/ 229947 h 1771251"/>
              <a:gd name="connsiteX13" fmla="*/ 1207772 w 2006341"/>
              <a:gd name="connsiteY13" fmla="*/ 229947 h 1771251"/>
              <a:gd name="connsiteX14" fmla="*/ 1166631 w 2006341"/>
              <a:gd name="connsiteY14" fmla="*/ 354104 h 1771251"/>
              <a:gd name="connsiteX15" fmla="*/ 1881450 w 2006341"/>
              <a:gd name="connsiteY15" fmla="*/ 354104 h 1771251"/>
              <a:gd name="connsiteX16" fmla="*/ 124891 w 2006341"/>
              <a:gd name="connsiteY16" fmla="*/ 354104 h 1771251"/>
              <a:gd name="connsiteX17" fmla="*/ 734 w 2006341"/>
              <a:gd name="connsiteY17" fmla="*/ 354104 h 1771251"/>
              <a:gd name="connsiteX18" fmla="*/ 734 w 2006341"/>
              <a:gd name="connsiteY18" fmla="*/ 229947 h 1771251"/>
              <a:gd name="connsiteX19" fmla="*/ 798569 w 2006341"/>
              <a:gd name="connsiteY19" fmla="*/ 229947 h 1771251"/>
              <a:gd name="connsiteX20" fmla="*/ 839710 w 2006341"/>
              <a:gd name="connsiteY20" fmla="*/ 354104 h 1771251"/>
              <a:gd name="connsiteX21" fmla="*/ 124891 w 2006341"/>
              <a:gd name="connsiteY21" fmla="*/ 354104 h 1771251"/>
              <a:gd name="connsiteX22" fmla="*/ 1757293 w 2006341"/>
              <a:gd name="connsiteY22" fmla="*/ 584785 h 1771251"/>
              <a:gd name="connsiteX23" fmla="*/ 1757293 w 2006341"/>
              <a:gd name="connsiteY23" fmla="*/ 460628 h 1771251"/>
              <a:gd name="connsiteX24" fmla="*/ 1132103 w 2006341"/>
              <a:gd name="connsiteY24" fmla="*/ 460628 h 1771251"/>
              <a:gd name="connsiteX25" fmla="*/ 1090962 w 2006341"/>
              <a:gd name="connsiteY25" fmla="*/ 584785 h 1771251"/>
              <a:gd name="connsiteX26" fmla="*/ 1757293 w 2006341"/>
              <a:gd name="connsiteY26" fmla="*/ 584785 h 1771251"/>
              <a:gd name="connsiteX27" fmla="*/ 1757293 w 2006341"/>
              <a:gd name="connsiteY27" fmla="*/ 584785 h 1771251"/>
              <a:gd name="connsiteX28" fmla="*/ 249048 w 2006341"/>
              <a:gd name="connsiteY28" fmla="*/ 584785 h 1771251"/>
              <a:gd name="connsiteX29" fmla="*/ 249048 w 2006341"/>
              <a:gd name="connsiteY29" fmla="*/ 460628 h 1771251"/>
              <a:gd name="connsiteX30" fmla="*/ 874239 w 2006341"/>
              <a:gd name="connsiteY30" fmla="*/ 460628 h 1771251"/>
              <a:gd name="connsiteX31" fmla="*/ 915379 w 2006341"/>
              <a:gd name="connsiteY31" fmla="*/ 584785 h 1771251"/>
              <a:gd name="connsiteX32" fmla="*/ 249048 w 2006341"/>
              <a:gd name="connsiteY32" fmla="*/ 584785 h 1771251"/>
              <a:gd name="connsiteX33" fmla="*/ 1346622 w 2006341"/>
              <a:gd name="connsiteY33" fmla="*/ 832364 h 1771251"/>
              <a:gd name="connsiteX34" fmla="*/ 1375273 w 2006341"/>
              <a:gd name="connsiteY34" fmla="*/ 754490 h 1771251"/>
              <a:gd name="connsiteX35" fmla="*/ 1375273 w 2006341"/>
              <a:gd name="connsiteY35" fmla="*/ 832364 h 1771251"/>
              <a:gd name="connsiteX36" fmla="*/ 1757293 w 2006341"/>
              <a:gd name="connsiteY36" fmla="*/ 832364 h 1771251"/>
              <a:gd name="connsiteX37" fmla="*/ 1757293 w 2006341"/>
              <a:gd name="connsiteY37" fmla="*/ 690575 h 1771251"/>
              <a:gd name="connsiteX38" fmla="*/ 1055698 w 2006341"/>
              <a:gd name="connsiteY38" fmla="*/ 690575 h 1771251"/>
              <a:gd name="connsiteX39" fmla="*/ 1008681 w 2006341"/>
              <a:gd name="connsiteY39" fmla="*/ 832364 h 1771251"/>
              <a:gd name="connsiteX40" fmla="*/ 1346622 w 2006341"/>
              <a:gd name="connsiteY40" fmla="*/ 832364 h 1771251"/>
              <a:gd name="connsiteX41" fmla="*/ 1346622 w 2006341"/>
              <a:gd name="connsiteY41" fmla="*/ 832364 h 1771251"/>
              <a:gd name="connsiteX42" fmla="*/ 249048 w 2006341"/>
              <a:gd name="connsiteY42" fmla="*/ 832364 h 1771251"/>
              <a:gd name="connsiteX43" fmla="*/ 249048 w 2006341"/>
              <a:gd name="connsiteY43" fmla="*/ 690575 h 1771251"/>
              <a:gd name="connsiteX44" fmla="*/ 950643 w 2006341"/>
              <a:gd name="connsiteY44" fmla="*/ 690575 h 1771251"/>
              <a:gd name="connsiteX45" fmla="*/ 997661 w 2006341"/>
              <a:gd name="connsiteY45" fmla="*/ 832364 h 1771251"/>
              <a:gd name="connsiteX46" fmla="*/ 658985 w 2006341"/>
              <a:gd name="connsiteY46" fmla="*/ 832364 h 1771251"/>
              <a:gd name="connsiteX47" fmla="*/ 631068 w 2006341"/>
              <a:gd name="connsiteY47" fmla="*/ 754490 h 1771251"/>
              <a:gd name="connsiteX48" fmla="*/ 631068 w 2006341"/>
              <a:gd name="connsiteY48" fmla="*/ 832364 h 1771251"/>
              <a:gd name="connsiteX49" fmla="*/ 249048 w 2006341"/>
              <a:gd name="connsiteY49" fmla="*/ 832364 h 1771251"/>
              <a:gd name="connsiteX50" fmla="*/ 1376008 w 2006341"/>
              <a:gd name="connsiteY50" fmla="*/ 1062310 h 1771251"/>
              <a:gd name="connsiteX51" fmla="*/ 1376008 w 2006341"/>
              <a:gd name="connsiteY51" fmla="*/ 938154 h 1771251"/>
              <a:gd name="connsiteX52" fmla="*/ 1758028 w 2006341"/>
              <a:gd name="connsiteY52" fmla="*/ 938154 h 1771251"/>
              <a:gd name="connsiteX53" fmla="*/ 1758028 w 2006341"/>
              <a:gd name="connsiteY53" fmla="*/ 1062310 h 1771251"/>
              <a:gd name="connsiteX54" fmla="*/ 1376008 w 2006341"/>
              <a:gd name="connsiteY54" fmla="*/ 1062310 h 1771251"/>
              <a:gd name="connsiteX55" fmla="*/ 742001 w 2006341"/>
              <a:gd name="connsiteY55" fmla="*/ 1062310 h 1771251"/>
              <a:gd name="connsiteX56" fmla="*/ 697187 w 2006341"/>
              <a:gd name="connsiteY56" fmla="*/ 938154 h 1771251"/>
              <a:gd name="connsiteX57" fmla="*/ 1307685 w 2006341"/>
              <a:gd name="connsiteY57" fmla="*/ 938154 h 1771251"/>
              <a:gd name="connsiteX58" fmla="*/ 1262136 w 2006341"/>
              <a:gd name="connsiteY58" fmla="*/ 1062310 h 1771251"/>
              <a:gd name="connsiteX59" fmla="*/ 742001 w 2006341"/>
              <a:gd name="connsiteY59" fmla="*/ 1062310 h 1771251"/>
              <a:gd name="connsiteX60" fmla="*/ 742001 w 2006341"/>
              <a:gd name="connsiteY60" fmla="*/ 1062310 h 1771251"/>
              <a:gd name="connsiteX61" fmla="*/ 249048 w 2006341"/>
              <a:gd name="connsiteY61" fmla="*/ 1062310 h 1771251"/>
              <a:gd name="connsiteX62" fmla="*/ 249048 w 2006341"/>
              <a:gd name="connsiteY62" fmla="*/ 938154 h 1771251"/>
              <a:gd name="connsiteX63" fmla="*/ 631068 w 2006341"/>
              <a:gd name="connsiteY63" fmla="*/ 938154 h 1771251"/>
              <a:gd name="connsiteX64" fmla="*/ 631068 w 2006341"/>
              <a:gd name="connsiteY64" fmla="*/ 1062310 h 1771251"/>
              <a:gd name="connsiteX65" fmla="*/ 249048 w 2006341"/>
              <a:gd name="connsiteY65" fmla="*/ 1062310 h 1771251"/>
              <a:gd name="connsiteX66" fmla="*/ 1376008 w 2006341"/>
              <a:gd name="connsiteY66" fmla="*/ 1310624 h 1771251"/>
              <a:gd name="connsiteX67" fmla="*/ 1376008 w 2006341"/>
              <a:gd name="connsiteY67" fmla="*/ 1168835 h 1771251"/>
              <a:gd name="connsiteX68" fmla="*/ 1758028 w 2006341"/>
              <a:gd name="connsiteY68" fmla="*/ 1168835 h 1771251"/>
              <a:gd name="connsiteX69" fmla="*/ 1758028 w 2006341"/>
              <a:gd name="connsiteY69" fmla="*/ 1310624 h 1771251"/>
              <a:gd name="connsiteX70" fmla="*/ 1376008 w 2006341"/>
              <a:gd name="connsiteY70" fmla="*/ 1310624 h 1771251"/>
              <a:gd name="connsiteX71" fmla="*/ 831629 w 2006341"/>
              <a:gd name="connsiteY71" fmla="*/ 1310624 h 1771251"/>
              <a:gd name="connsiteX72" fmla="*/ 780203 w 2006341"/>
              <a:gd name="connsiteY72" fmla="*/ 1168835 h 1771251"/>
              <a:gd name="connsiteX73" fmla="*/ 1222465 w 2006341"/>
              <a:gd name="connsiteY73" fmla="*/ 1168835 h 1771251"/>
              <a:gd name="connsiteX74" fmla="*/ 1170305 w 2006341"/>
              <a:gd name="connsiteY74" fmla="*/ 1310624 h 1771251"/>
              <a:gd name="connsiteX75" fmla="*/ 831629 w 2006341"/>
              <a:gd name="connsiteY75" fmla="*/ 1310624 h 1771251"/>
              <a:gd name="connsiteX76" fmla="*/ 831629 w 2006341"/>
              <a:gd name="connsiteY76" fmla="*/ 1310624 h 1771251"/>
              <a:gd name="connsiteX77" fmla="*/ 249048 w 2006341"/>
              <a:gd name="connsiteY77" fmla="*/ 1310624 h 1771251"/>
              <a:gd name="connsiteX78" fmla="*/ 249048 w 2006341"/>
              <a:gd name="connsiteY78" fmla="*/ 1168835 h 1771251"/>
              <a:gd name="connsiteX79" fmla="*/ 631068 w 2006341"/>
              <a:gd name="connsiteY79" fmla="*/ 1168835 h 1771251"/>
              <a:gd name="connsiteX80" fmla="*/ 631068 w 2006341"/>
              <a:gd name="connsiteY80" fmla="*/ 1310624 h 1771251"/>
              <a:gd name="connsiteX81" fmla="*/ 249048 w 2006341"/>
              <a:gd name="connsiteY81" fmla="*/ 1310624 h 1771251"/>
              <a:gd name="connsiteX82" fmla="*/ 1376008 w 2006341"/>
              <a:gd name="connsiteY82" fmla="*/ 1647095 h 1771251"/>
              <a:gd name="connsiteX83" fmla="*/ 1376008 w 2006341"/>
              <a:gd name="connsiteY83" fmla="*/ 1771252 h 1771251"/>
              <a:gd name="connsiteX84" fmla="*/ 2006341 w 2006341"/>
              <a:gd name="connsiteY84" fmla="*/ 1771252 h 1771251"/>
              <a:gd name="connsiteX85" fmla="*/ 2006341 w 2006341"/>
              <a:gd name="connsiteY85" fmla="*/ 1647095 h 1771251"/>
              <a:gd name="connsiteX86" fmla="*/ 1376008 w 2006341"/>
              <a:gd name="connsiteY86" fmla="*/ 1647095 h 1771251"/>
              <a:gd name="connsiteX87" fmla="*/ 953582 w 2006341"/>
              <a:gd name="connsiteY87" fmla="*/ 1647095 h 1771251"/>
              <a:gd name="connsiteX88" fmla="*/ 998395 w 2006341"/>
              <a:gd name="connsiteY88" fmla="*/ 1770517 h 1771251"/>
              <a:gd name="connsiteX89" fmla="*/ 998395 w 2006341"/>
              <a:gd name="connsiteY89" fmla="*/ 1770517 h 1771251"/>
              <a:gd name="connsiteX90" fmla="*/ 999865 w 2006341"/>
              <a:gd name="connsiteY90" fmla="*/ 1770517 h 1771251"/>
              <a:gd name="connsiteX91" fmla="*/ 1045413 w 2006341"/>
              <a:gd name="connsiteY91" fmla="*/ 1646361 h 1771251"/>
              <a:gd name="connsiteX92" fmla="*/ 953582 w 2006341"/>
              <a:gd name="connsiteY92" fmla="*/ 1646361 h 1771251"/>
              <a:gd name="connsiteX93" fmla="*/ 915379 w 2006341"/>
              <a:gd name="connsiteY93" fmla="*/ 1540571 h 1771251"/>
              <a:gd name="connsiteX94" fmla="*/ 870566 w 2006341"/>
              <a:gd name="connsiteY94" fmla="*/ 1416414 h 1771251"/>
              <a:gd name="connsiteX95" fmla="*/ 1131368 w 2006341"/>
              <a:gd name="connsiteY95" fmla="*/ 1416414 h 1771251"/>
              <a:gd name="connsiteX96" fmla="*/ 1085819 w 2006341"/>
              <a:gd name="connsiteY96" fmla="*/ 1540571 h 1771251"/>
              <a:gd name="connsiteX97" fmla="*/ 915379 w 2006341"/>
              <a:gd name="connsiteY97" fmla="*/ 1540571 h 1771251"/>
              <a:gd name="connsiteX98" fmla="*/ 915379 w 2006341"/>
              <a:gd name="connsiteY98" fmla="*/ 1540571 h 1771251"/>
              <a:gd name="connsiteX99" fmla="*/ 0 w 2006341"/>
              <a:gd name="connsiteY99" fmla="*/ 1647095 h 1771251"/>
              <a:gd name="connsiteX100" fmla="*/ 0 w 2006341"/>
              <a:gd name="connsiteY100" fmla="*/ 1771252 h 1771251"/>
              <a:gd name="connsiteX101" fmla="*/ 630334 w 2006341"/>
              <a:gd name="connsiteY101" fmla="*/ 1771252 h 1771251"/>
              <a:gd name="connsiteX102" fmla="*/ 630334 w 2006341"/>
              <a:gd name="connsiteY102" fmla="*/ 1647095 h 1771251"/>
              <a:gd name="connsiteX103" fmla="*/ 0 w 2006341"/>
              <a:gd name="connsiteY103" fmla="*/ 1647095 h 1771251"/>
              <a:gd name="connsiteX104" fmla="*/ 1704399 w 2006341"/>
              <a:gd name="connsiteY104" fmla="*/ 1416414 h 1771251"/>
              <a:gd name="connsiteX105" fmla="*/ 1376008 w 2006341"/>
              <a:gd name="connsiteY105" fmla="*/ 1416414 h 1771251"/>
              <a:gd name="connsiteX106" fmla="*/ 1376008 w 2006341"/>
              <a:gd name="connsiteY106" fmla="*/ 1540571 h 1771251"/>
              <a:gd name="connsiteX107" fmla="*/ 2006341 w 2006341"/>
              <a:gd name="connsiteY107" fmla="*/ 1540571 h 1771251"/>
              <a:gd name="connsiteX108" fmla="*/ 2006341 w 2006341"/>
              <a:gd name="connsiteY108" fmla="*/ 1416414 h 1771251"/>
              <a:gd name="connsiteX109" fmla="*/ 1704399 w 2006341"/>
              <a:gd name="connsiteY109" fmla="*/ 1416414 h 1771251"/>
              <a:gd name="connsiteX110" fmla="*/ 1704399 w 2006341"/>
              <a:gd name="connsiteY110" fmla="*/ 1416414 h 1771251"/>
              <a:gd name="connsiteX111" fmla="*/ 0 w 2006341"/>
              <a:gd name="connsiteY111" fmla="*/ 1452412 h 1771251"/>
              <a:gd name="connsiteX112" fmla="*/ 0 w 2006341"/>
              <a:gd name="connsiteY112" fmla="*/ 1541305 h 1771251"/>
              <a:gd name="connsiteX113" fmla="*/ 630334 w 2006341"/>
              <a:gd name="connsiteY113" fmla="*/ 1541305 h 1771251"/>
              <a:gd name="connsiteX114" fmla="*/ 630334 w 2006341"/>
              <a:gd name="connsiteY114" fmla="*/ 1417149 h 1771251"/>
              <a:gd name="connsiteX115" fmla="*/ 0 w 2006341"/>
              <a:gd name="connsiteY115" fmla="*/ 1417149 h 1771251"/>
              <a:gd name="connsiteX116" fmla="*/ 0 w 2006341"/>
              <a:gd name="connsiteY116" fmla="*/ 1452412 h 17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2006341" h="1771251">
                <a:moveTo>
                  <a:pt x="1243035" y="124157"/>
                </a:moveTo>
                <a:lnTo>
                  <a:pt x="1284176" y="0"/>
                </a:lnTo>
                <a:lnTo>
                  <a:pt x="2005607" y="0"/>
                </a:lnTo>
                <a:lnTo>
                  <a:pt x="2005607" y="124157"/>
                </a:lnTo>
                <a:lnTo>
                  <a:pt x="1243035" y="124157"/>
                </a:lnTo>
                <a:close/>
                <a:moveTo>
                  <a:pt x="0" y="124157"/>
                </a:moveTo>
                <a:lnTo>
                  <a:pt x="0" y="0"/>
                </a:lnTo>
                <a:lnTo>
                  <a:pt x="721430" y="0"/>
                </a:lnTo>
                <a:lnTo>
                  <a:pt x="762571" y="124157"/>
                </a:lnTo>
                <a:lnTo>
                  <a:pt x="0" y="124157"/>
                </a:lnTo>
                <a:close/>
                <a:moveTo>
                  <a:pt x="1881450" y="354104"/>
                </a:moveTo>
                <a:lnTo>
                  <a:pt x="2005607" y="354104"/>
                </a:lnTo>
                <a:lnTo>
                  <a:pt x="2005607" y="229947"/>
                </a:lnTo>
                <a:lnTo>
                  <a:pt x="1207772" y="229947"/>
                </a:lnTo>
                <a:lnTo>
                  <a:pt x="1166631" y="354104"/>
                </a:lnTo>
                <a:lnTo>
                  <a:pt x="1881450" y="354104"/>
                </a:lnTo>
                <a:close/>
                <a:moveTo>
                  <a:pt x="124891" y="354104"/>
                </a:moveTo>
                <a:lnTo>
                  <a:pt x="734" y="354104"/>
                </a:lnTo>
                <a:lnTo>
                  <a:pt x="734" y="229947"/>
                </a:lnTo>
                <a:lnTo>
                  <a:pt x="798569" y="229947"/>
                </a:lnTo>
                <a:lnTo>
                  <a:pt x="839710" y="354104"/>
                </a:lnTo>
                <a:lnTo>
                  <a:pt x="124891" y="354104"/>
                </a:lnTo>
                <a:close/>
                <a:moveTo>
                  <a:pt x="1757293" y="584785"/>
                </a:moveTo>
                <a:lnTo>
                  <a:pt x="1757293" y="460628"/>
                </a:lnTo>
                <a:lnTo>
                  <a:pt x="1132103" y="460628"/>
                </a:lnTo>
                <a:lnTo>
                  <a:pt x="1090962" y="584785"/>
                </a:lnTo>
                <a:lnTo>
                  <a:pt x="1757293" y="584785"/>
                </a:lnTo>
                <a:lnTo>
                  <a:pt x="1757293" y="584785"/>
                </a:lnTo>
                <a:close/>
                <a:moveTo>
                  <a:pt x="249048" y="584785"/>
                </a:moveTo>
                <a:lnTo>
                  <a:pt x="249048" y="460628"/>
                </a:lnTo>
                <a:lnTo>
                  <a:pt x="874239" y="460628"/>
                </a:lnTo>
                <a:lnTo>
                  <a:pt x="915379" y="584785"/>
                </a:lnTo>
                <a:lnTo>
                  <a:pt x="249048" y="584785"/>
                </a:lnTo>
                <a:close/>
                <a:moveTo>
                  <a:pt x="1346622" y="832364"/>
                </a:moveTo>
                <a:lnTo>
                  <a:pt x="1375273" y="754490"/>
                </a:lnTo>
                <a:lnTo>
                  <a:pt x="1375273" y="832364"/>
                </a:lnTo>
                <a:lnTo>
                  <a:pt x="1757293" y="832364"/>
                </a:lnTo>
                <a:lnTo>
                  <a:pt x="1757293" y="690575"/>
                </a:lnTo>
                <a:lnTo>
                  <a:pt x="1055698" y="690575"/>
                </a:lnTo>
                <a:lnTo>
                  <a:pt x="1008681" y="832364"/>
                </a:lnTo>
                <a:lnTo>
                  <a:pt x="1346622" y="832364"/>
                </a:lnTo>
                <a:lnTo>
                  <a:pt x="1346622" y="832364"/>
                </a:lnTo>
                <a:close/>
                <a:moveTo>
                  <a:pt x="249048" y="832364"/>
                </a:moveTo>
                <a:lnTo>
                  <a:pt x="249048" y="690575"/>
                </a:lnTo>
                <a:lnTo>
                  <a:pt x="950643" y="690575"/>
                </a:lnTo>
                <a:lnTo>
                  <a:pt x="997661" y="832364"/>
                </a:lnTo>
                <a:lnTo>
                  <a:pt x="658985" y="832364"/>
                </a:lnTo>
                <a:lnTo>
                  <a:pt x="631068" y="754490"/>
                </a:lnTo>
                <a:lnTo>
                  <a:pt x="631068" y="832364"/>
                </a:lnTo>
                <a:lnTo>
                  <a:pt x="249048" y="832364"/>
                </a:lnTo>
                <a:close/>
                <a:moveTo>
                  <a:pt x="1376008" y="1062310"/>
                </a:moveTo>
                <a:lnTo>
                  <a:pt x="1376008" y="938154"/>
                </a:lnTo>
                <a:lnTo>
                  <a:pt x="1758028" y="938154"/>
                </a:lnTo>
                <a:lnTo>
                  <a:pt x="1758028" y="1062310"/>
                </a:lnTo>
                <a:lnTo>
                  <a:pt x="1376008" y="1062310"/>
                </a:lnTo>
                <a:close/>
                <a:moveTo>
                  <a:pt x="742001" y="1062310"/>
                </a:moveTo>
                <a:lnTo>
                  <a:pt x="697187" y="938154"/>
                </a:lnTo>
                <a:lnTo>
                  <a:pt x="1307685" y="938154"/>
                </a:lnTo>
                <a:lnTo>
                  <a:pt x="1262136" y="1062310"/>
                </a:lnTo>
                <a:lnTo>
                  <a:pt x="742001" y="1062310"/>
                </a:lnTo>
                <a:lnTo>
                  <a:pt x="742001" y="1062310"/>
                </a:lnTo>
                <a:close/>
                <a:moveTo>
                  <a:pt x="249048" y="1062310"/>
                </a:moveTo>
                <a:lnTo>
                  <a:pt x="249048" y="938154"/>
                </a:lnTo>
                <a:lnTo>
                  <a:pt x="631068" y="938154"/>
                </a:lnTo>
                <a:lnTo>
                  <a:pt x="631068" y="1062310"/>
                </a:lnTo>
                <a:lnTo>
                  <a:pt x="249048" y="1062310"/>
                </a:lnTo>
                <a:close/>
                <a:moveTo>
                  <a:pt x="1376008" y="1310624"/>
                </a:moveTo>
                <a:lnTo>
                  <a:pt x="1376008" y="1168835"/>
                </a:lnTo>
                <a:lnTo>
                  <a:pt x="1758028" y="1168835"/>
                </a:lnTo>
                <a:lnTo>
                  <a:pt x="1758028" y="1310624"/>
                </a:lnTo>
                <a:lnTo>
                  <a:pt x="1376008" y="1310624"/>
                </a:lnTo>
                <a:close/>
                <a:moveTo>
                  <a:pt x="831629" y="1310624"/>
                </a:moveTo>
                <a:lnTo>
                  <a:pt x="780203" y="1168835"/>
                </a:lnTo>
                <a:lnTo>
                  <a:pt x="1222465" y="1168835"/>
                </a:lnTo>
                <a:lnTo>
                  <a:pt x="1170305" y="1310624"/>
                </a:lnTo>
                <a:lnTo>
                  <a:pt x="831629" y="1310624"/>
                </a:lnTo>
                <a:lnTo>
                  <a:pt x="831629" y="1310624"/>
                </a:lnTo>
                <a:close/>
                <a:moveTo>
                  <a:pt x="249048" y="1310624"/>
                </a:moveTo>
                <a:lnTo>
                  <a:pt x="249048" y="1168835"/>
                </a:lnTo>
                <a:lnTo>
                  <a:pt x="631068" y="1168835"/>
                </a:lnTo>
                <a:lnTo>
                  <a:pt x="631068" y="1310624"/>
                </a:lnTo>
                <a:lnTo>
                  <a:pt x="249048" y="1310624"/>
                </a:lnTo>
                <a:close/>
                <a:moveTo>
                  <a:pt x="1376008" y="1647095"/>
                </a:moveTo>
                <a:lnTo>
                  <a:pt x="1376008" y="1771252"/>
                </a:lnTo>
                <a:lnTo>
                  <a:pt x="2006341" y="1771252"/>
                </a:lnTo>
                <a:lnTo>
                  <a:pt x="2006341" y="1647095"/>
                </a:lnTo>
                <a:lnTo>
                  <a:pt x="1376008" y="1647095"/>
                </a:lnTo>
                <a:close/>
                <a:moveTo>
                  <a:pt x="953582" y="1647095"/>
                </a:moveTo>
                <a:lnTo>
                  <a:pt x="998395" y="1770517"/>
                </a:lnTo>
                <a:lnTo>
                  <a:pt x="998395" y="1770517"/>
                </a:lnTo>
                <a:lnTo>
                  <a:pt x="999865" y="1770517"/>
                </a:lnTo>
                <a:lnTo>
                  <a:pt x="1045413" y="1646361"/>
                </a:lnTo>
                <a:lnTo>
                  <a:pt x="953582" y="1646361"/>
                </a:lnTo>
                <a:close/>
                <a:moveTo>
                  <a:pt x="915379" y="1540571"/>
                </a:moveTo>
                <a:lnTo>
                  <a:pt x="870566" y="1416414"/>
                </a:lnTo>
                <a:lnTo>
                  <a:pt x="1131368" y="1416414"/>
                </a:lnTo>
                <a:lnTo>
                  <a:pt x="1085819" y="1540571"/>
                </a:lnTo>
                <a:lnTo>
                  <a:pt x="915379" y="1540571"/>
                </a:lnTo>
                <a:lnTo>
                  <a:pt x="915379" y="1540571"/>
                </a:lnTo>
                <a:close/>
                <a:moveTo>
                  <a:pt x="0" y="1647095"/>
                </a:moveTo>
                <a:lnTo>
                  <a:pt x="0" y="1771252"/>
                </a:lnTo>
                <a:lnTo>
                  <a:pt x="630334" y="1771252"/>
                </a:lnTo>
                <a:lnTo>
                  <a:pt x="630334" y="1647095"/>
                </a:lnTo>
                <a:lnTo>
                  <a:pt x="0" y="1647095"/>
                </a:lnTo>
                <a:close/>
                <a:moveTo>
                  <a:pt x="1704399" y="1416414"/>
                </a:moveTo>
                <a:lnTo>
                  <a:pt x="1376008" y="1416414"/>
                </a:lnTo>
                <a:lnTo>
                  <a:pt x="1376008" y="1540571"/>
                </a:lnTo>
                <a:lnTo>
                  <a:pt x="2006341" y="1540571"/>
                </a:lnTo>
                <a:lnTo>
                  <a:pt x="2006341" y="1416414"/>
                </a:lnTo>
                <a:lnTo>
                  <a:pt x="1704399" y="1416414"/>
                </a:lnTo>
                <a:lnTo>
                  <a:pt x="1704399" y="1416414"/>
                </a:lnTo>
                <a:close/>
                <a:moveTo>
                  <a:pt x="0" y="1452412"/>
                </a:moveTo>
                <a:lnTo>
                  <a:pt x="0" y="1541305"/>
                </a:lnTo>
                <a:lnTo>
                  <a:pt x="630334" y="1541305"/>
                </a:lnTo>
                <a:lnTo>
                  <a:pt x="630334" y="1417149"/>
                </a:lnTo>
                <a:lnTo>
                  <a:pt x="0" y="1417149"/>
                </a:lnTo>
                <a:lnTo>
                  <a:pt x="0" y="1452412"/>
                </a:lnTo>
                <a:close/>
              </a:path>
            </a:pathLst>
          </a:custGeom>
          <a:solidFill>
            <a:srgbClr val="82CFFF"/>
          </a:solidFill>
          <a:ln w="7342" cap="flat">
            <a:noFill/>
            <a:prstDash val="solid"/>
            <a:miter/>
          </a:ln>
        </p:spPr>
        <p:txBody>
          <a:bodyPr rtlCol="0" anchor="ctr"/>
          <a:lstStyle/>
          <a:p>
            <a:endParaRPr lang="uk-UA" dirty="0"/>
          </a:p>
        </p:txBody>
      </p:sp>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11</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11088357" cy="2859087"/>
          </a:xfrm>
        </p:spPr>
        <p:txBody>
          <a:bodyPr/>
          <a:lstStyle/>
          <a:p>
            <a:r>
              <a:rPr lang="en-US" dirty="0"/>
              <a:t>Practice</a:t>
            </a:r>
            <a:endParaRPr lang="ru-UA" dirty="0"/>
          </a:p>
        </p:txBody>
      </p:sp>
      <p:sp>
        <p:nvSpPr>
          <p:cNvPr id="10" name="Text Placeholder 7">
            <a:extLst>
              <a:ext uri="{FF2B5EF4-FFF2-40B4-BE49-F238E27FC236}">
                <a16:creationId xmlns:a16="http://schemas.microsoft.com/office/drawing/2014/main" id="{46CB5313-43C1-9F03-008D-E5C2080DD737}"/>
              </a:ext>
            </a:extLst>
          </p:cNvPr>
          <p:cNvSpPr txBox="1">
            <a:spLocks/>
          </p:cNvSpPr>
          <p:nvPr/>
        </p:nvSpPr>
        <p:spPr>
          <a:xfrm>
            <a:off x="12755563" y="3417277"/>
            <a:ext cx="11049000" cy="7887031"/>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kern="0" dirty="0">
                <a:latin typeface="+mn-lt"/>
              </a:rPr>
              <a:t>There's no doubt that rehearsal is a commitment. However, it's a commitment that pays off.</a:t>
            </a:r>
          </a:p>
          <a:p>
            <a:endParaRPr lang="en-US" dirty="0">
              <a:latin typeface="+mn-lt"/>
            </a:endParaRPr>
          </a:p>
          <a:p>
            <a:r>
              <a:rPr lang="en-US" kern="0" dirty="0">
                <a:solidFill>
                  <a:schemeClr val="accent1"/>
                </a:solidFill>
                <a:latin typeface="+mn-lt"/>
              </a:rPr>
              <a:t>Practice</a:t>
            </a:r>
            <a:r>
              <a:rPr lang="en-US" kern="0" dirty="0">
                <a:latin typeface="+mn-lt"/>
              </a:rPr>
              <a:t> a few times to gain comfort with your presentation. Aim to make your rehearsal as similar to the real presentation as possible.</a:t>
            </a:r>
          </a:p>
          <a:p>
            <a:endParaRPr lang="en-US" dirty="0">
              <a:latin typeface="+mn-lt"/>
            </a:endParaRPr>
          </a:p>
          <a:p>
            <a:r>
              <a:rPr lang="en-US" kern="0" dirty="0">
                <a:solidFill>
                  <a:schemeClr val="accent1"/>
                </a:solidFill>
                <a:latin typeface="+mn-lt"/>
              </a:rPr>
              <a:t>Memorize concepts, </a:t>
            </a:r>
            <a:r>
              <a:rPr lang="en-US" kern="0" dirty="0">
                <a:latin typeface="+mn-lt"/>
              </a:rPr>
              <a:t>not words. </a:t>
            </a:r>
            <a:br>
              <a:rPr lang="en-US" kern="0" dirty="0">
                <a:latin typeface="+mn-lt"/>
              </a:rPr>
            </a:br>
            <a:r>
              <a:rPr lang="en-US" kern="0" dirty="0">
                <a:latin typeface="+mn-lt"/>
              </a:rPr>
              <a:t>Audiences can sense when you're tied to your script.</a:t>
            </a:r>
          </a:p>
          <a:p>
            <a:endParaRPr lang="en-US" dirty="0">
              <a:latin typeface="+mn-lt"/>
            </a:endParaRPr>
          </a:p>
          <a:p>
            <a:r>
              <a:rPr lang="en-US" kern="0" dirty="0">
                <a:latin typeface="+mn-lt"/>
              </a:rPr>
              <a:t>Compare your actual rehearsal time with your planned time. </a:t>
            </a:r>
            <a:r>
              <a:rPr lang="en-US" kern="0" dirty="0">
                <a:solidFill>
                  <a:schemeClr val="accent1"/>
                </a:solidFill>
                <a:latin typeface="+mn-lt"/>
              </a:rPr>
              <a:t>Leave a 10-20% gap,</a:t>
            </a:r>
            <a:r>
              <a:rPr lang="en-US" kern="0" dirty="0">
                <a:latin typeface="+mn-lt"/>
              </a:rPr>
              <a:t> so you don't have to worry about time and can truly enjoy the experience.</a:t>
            </a:r>
          </a:p>
        </p:txBody>
      </p:sp>
      <p:sp>
        <p:nvSpPr>
          <p:cNvPr id="6" name="Freeform 20">
            <a:extLst>
              <a:ext uri="{FF2B5EF4-FFF2-40B4-BE49-F238E27FC236}">
                <a16:creationId xmlns:a16="http://schemas.microsoft.com/office/drawing/2014/main" id="{3E99DB9C-9F49-B81D-F544-744FAA45FDA1}"/>
              </a:ext>
            </a:extLst>
          </p:cNvPr>
          <p:cNvSpPr>
            <a:spLocks noEditPoints="1"/>
          </p:cNvSpPr>
          <p:nvPr/>
        </p:nvSpPr>
        <p:spPr bwMode="auto">
          <a:xfrm>
            <a:off x="4858911" y="7734572"/>
            <a:ext cx="2138189" cy="2113923"/>
          </a:xfrm>
          <a:custGeom>
            <a:avLst/>
            <a:gdLst>
              <a:gd name="T0" fmla="*/ 1030 w 1582"/>
              <a:gd name="T1" fmla="*/ 1564 h 1564"/>
              <a:gd name="T2" fmla="*/ 857 w 1582"/>
              <a:gd name="T3" fmla="*/ 1242 h 1564"/>
              <a:gd name="T4" fmla="*/ 791 w 1582"/>
              <a:gd name="T5" fmla="*/ 913 h 1564"/>
              <a:gd name="T6" fmla="*/ 725 w 1582"/>
              <a:gd name="T7" fmla="*/ 1242 h 1564"/>
              <a:gd name="T8" fmla="*/ 552 w 1582"/>
              <a:gd name="T9" fmla="*/ 1564 h 1564"/>
              <a:gd name="T10" fmla="*/ 354 w 1582"/>
              <a:gd name="T11" fmla="*/ 1258 h 1564"/>
              <a:gd name="T12" fmla="*/ 441 w 1582"/>
              <a:gd name="T13" fmla="*/ 1078 h 1564"/>
              <a:gd name="T14" fmla="*/ 200 w 1582"/>
              <a:gd name="T15" fmla="*/ 1224 h 1564"/>
              <a:gd name="T16" fmla="*/ 37 w 1582"/>
              <a:gd name="T17" fmla="*/ 1483 h 1564"/>
              <a:gd name="T18" fmla="*/ 0 w 1582"/>
              <a:gd name="T19" fmla="*/ 1483 h 1564"/>
              <a:gd name="T20" fmla="*/ 276 w 1582"/>
              <a:gd name="T21" fmla="*/ 876 h 1564"/>
              <a:gd name="T22" fmla="*/ 533 w 1582"/>
              <a:gd name="T23" fmla="*/ 1384 h 1564"/>
              <a:gd name="T24" fmla="*/ 791 w 1582"/>
              <a:gd name="T25" fmla="*/ 876 h 1564"/>
              <a:gd name="T26" fmla="*/ 1048 w 1582"/>
              <a:gd name="T27" fmla="*/ 1384 h 1564"/>
              <a:gd name="T28" fmla="*/ 1306 w 1582"/>
              <a:gd name="T29" fmla="*/ 876 h 1564"/>
              <a:gd name="T30" fmla="*/ 1582 w 1582"/>
              <a:gd name="T31" fmla="*/ 1483 h 1564"/>
              <a:gd name="T32" fmla="*/ 1545 w 1582"/>
              <a:gd name="T33" fmla="*/ 1483 h 1564"/>
              <a:gd name="T34" fmla="*/ 1382 w 1582"/>
              <a:gd name="T35" fmla="*/ 1224 h 1564"/>
              <a:gd name="T36" fmla="*/ 1141 w 1582"/>
              <a:gd name="T37" fmla="*/ 1078 h 1564"/>
              <a:gd name="T38" fmla="*/ 1228 w 1582"/>
              <a:gd name="T39" fmla="*/ 1258 h 1564"/>
              <a:gd name="T40" fmla="*/ 1563 w 1582"/>
              <a:gd name="T41" fmla="*/ 758 h 1564"/>
              <a:gd name="T42" fmla="*/ 1545 w 1582"/>
              <a:gd name="T43" fmla="*/ 721 h 1564"/>
              <a:gd name="T44" fmla="*/ 707 w 1582"/>
              <a:gd name="T45" fmla="*/ 347 h 1564"/>
              <a:gd name="T46" fmla="*/ 845 w 1582"/>
              <a:gd name="T47" fmla="*/ 487 h 1564"/>
              <a:gd name="T48" fmla="*/ 463 w 1582"/>
              <a:gd name="T49" fmla="*/ 740 h 1564"/>
              <a:gd name="T50" fmla="*/ 845 w 1582"/>
              <a:gd name="T51" fmla="*/ 450 h 1564"/>
              <a:gd name="T52" fmla="*/ 359 w 1582"/>
              <a:gd name="T53" fmla="*/ 384 h 1564"/>
              <a:gd name="T54" fmla="*/ 440 w 1582"/>
              <a:gd name="T55" fmla="*/ 203 h 1564"/>
              <a:gd name="T56" fmla="*/ 200 w 1582"/>
              <a:gd name="T57" fmla="*/ 349 h 1564"/>
              <a:gd name="T58" fmla="*/ 37 w 1582"/>
              <a:gd name="T59" fmla="*/ 607 h 1564"/>
              <a:gd name="T60" fmla="*/ 0 w 1582"/>
              <a:gd name="T61" fmla="*/ 607 h 1564"/>
              <a:gd name="T62" fmla="*/ 276 w 1582"/>
              <a:gd name="T63" fmla="*/ 0 h 1564"/>
              <a:gd name="T64" fmla="*/ 669 w 1582"/>
              <a:gd name="T65" fmla="*/ 347 h 1564"/>
              <a:gd name="T66" fmla="*/ 1563 w 1582"/>
              <a:gd name="T67" fmla="*/ 0 h 1564"/>
              <a:gd name="T68" fmla="*/ 1563 w 1582"/>
              <a:gd name="T69" fmla="*/ 758 h 1564"/>
              <a:gd name="T70" fmla="*/ 1184 w 1582"/>
              <a:gd name="T71" fmla="*/ 257 h 1564"/>
              <a:gd name="T72" fmla="*/ 1306 w 1582"/>
              <a:gd name="T73" fmla="*/ 552 h 1564"/>
              <a:gd name="T74" fmla="*/ 1415 w 1582"/>
              <a:gd name="T75" fmla="*/ 298 h 1564"/>
              <a:gd name="T76" fmla="*/ 1180 w 1582"/>
              <a:gd name="T77" fmla="*/ 327 h 1564"/>
              <a:gd name="T78" fmla="*/ 1285 w 1582"/>
              <a:gd name="T79" fmla="*/ 388 h 1564"/>
              <a:gd name="T80" fmla="*/ 1303 w 1582"/>
              <a:gd name="T81" fmla="*/ 356 h 1564"/>
              <a:gd name="T82" fmla="*/ 1199 w 1582"/>
              <a:gd name="T83" fmla="*/ 295 h 1564"/>
              <a:gd name="T84" fmla="*/ 791 w 1582"/>
              <a:gd name="T85" fmla="*/ 206 h 1564"/>
              <a:gd name="T86" fmla="*/ 1048 w 1582"/>
              <a:gd name="T87" fmla="*/ 140 h 1564"/>
              <a:gd name="T88" fmla="*/ 1048 w 1582"/>
              <a:gd name="T89" fmla="*/ 103 h 1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82" h="1564">
                <a:moveTo>
                  <a:pt x="1067" y="1564"/>
                </a:moveTo>
                <a:cubicBezTo>
                  <a:pt x="1048" y="1564"/>
                  <a:pt x="1048" y="1564"/>
                  <a:pt x="1048" y="1564"/>
                </a:cubicBezTo>
                <a:cubicBezTo>
                  <a:pt x="1030" y="1564"/>
                  <a:pt x="1030" y="1564"/>
                  <a:pt x="1030" y="1564"/>
                </a:cubicBezTo>
                <a:cubicBezTo>
                  <a:pt x="1030" y="1483"/>
                  <a:pt x="1030" y="1483"/>
                  <a:pt x="1030" y="1483"/>
                </a:cubicBezTo>
                <a:cubicBezTo>
                  <a:pt x="1030" y="1382"/>
                  <a:pt x="965" y="1292"/>
                  <a:pt x="869" y="1258"/>
                </a:cubicBezTo>
                <a:cubicBezTo>
                  <a:pt x="862" y="1256"/>
                  <a:pt x="857" y="1250"/>
                  <a:pt x="857" y="1242"/>
                </a:cubicBezTo>
                <a:cubicBezTo>
                  <a:pt x="856" y="1235"/>
                  <a:pt x="860" y="1228"/>
                  <a:pt x="867" y="1224"/>
                </a:cubicBezTo>
                <a:cubicBezTo>
                  <a:pt x="922" y="1196"/>
                  <a:pt x="956" y="1140"/>
                  <a:pt x="956" y="1078"/>
                </a:cubicBezTo>
                <a:cubicBezTo>
                  <a:pt x="956" y="987"/>
                  <a:pt x="882" y="913"/>
                  <a:pt x="791" y="913"/>
                </a:cubicBezTo>
                <a:cubicBezTo>
                  <a:pt x="700" y="913"/>
                  <a:pt x="626" y="987"/>
                  <a:pt x="626" y="1078"/>
                </a:cubicBezTo>
                <a:cubicBezTo>
                  <a:pt x="626" y="1140"/>
                  <a:pt x="660" y="1196"/>
                  <a:pt x="715" y="1224"/>
                </a:cubicBezTo>
                <a:cubicBezTo>
                  <a:pt x="722" y="1228"/>
                  <a:pt x="726" y="1235"/>
                  <a:pt x="725" y="1242"/>
                </a:cubicBezTo>
                <a:cubicBezTo>
                  <a:pt x="725" y="1250"/>
                  <a:pt x="720" y="1256"/>
                  <a:pt x="713" y="1258"/>
                </a:cubicBezTo>
                <a:cubicBezTo>
                  <a:pt x="617" y="1292"/>
                  <a:pt x="552" y="1382"/>
                  <a:pt x="552" y="1483"/>
                </a:cubicBezTo>
                <a:cubicBezTo>
                  <a:pt x="552" y="1564"/>
                  <a:pt x="552" y="1564"/>
                  <a:pt x="552" y="1564"/>
                </a:cubicBezTo>
                <a:cubicBezTo>
                  <a:pt x="515" y="1564"/>
                  <a:pt x="515" y="1564"/>
                  <a:pt x="515" y="1564"/>
                </a:cubicBezTo>
                <a:cubicBezTo>
                  <a:pt x="515" y="1483"/>
                  <a:pt x="515" y="1483"/>
                  <a:pt x="515" y="1483"/>
                </a:cubicBezTo>
                <a:cubicBezTo>
                  <a:pt x="515" y="1382"/>
                  <a:pt x="450" y="1292"/>
                  <a:pt x="354" y="1258"/>
                </a:cubicBezTo>
                <a:cubicBezTo>
                  <a:pt x="347" y="1256"/>
                  <a:pt x="342" y="1250"/>
                  <a:pt x="342" y="1242"/>
                </a:cubicBezTo>
                <a:cubicBezTo>
                  <a:pt x="341" y="1235"/>
                  <a:pt x="345" y="1228"/>
                  <a:pt x="352" y="1224"/>
                </a:cubicBezTo>
                <a:cubicBezTo>
                  <a:pt x="407" y="1196"/>
                  <a:pt x="441" y="1140"/>
                  <a:pt x="441" y="1078"/>
                </a:cubicBezTo>
                <a:cubicBezTo>
                  <a:pt x="441" y="987"/>
                  <a:pt x="367" y="913"/>
                  <a:pt x="276" y="913"/>
                </a:cubicBezTo>
                <a:cubicBezTo>
                  <a:pt x="185" y="913"/>
                  <a:pt x="111" y="987"/>
                  <a:pt x="111" y="1078"/>
                </a:cubicBezTo>
                <a:cubicBezTo>
                  <a:pt x="111" y="1140"/>
                  <a:pt x="145" y="1196"/>
                  <a:pt x="200" y="1224"/>
                </a:cubicBezTo>
                <a:cubicBezTo>
                  <a:pt x="207" y="1228"/>
                  <a:pt x="211" y="1235"/>
                  <a:pt x="210" y="1242"/>
                </a:cubicBezTo>
                <a:cubicBezTo>
                  <a:pt x="210" y="1250"/>
                  <a:pt x="205" y="1256"/>
                  <a:pt x="198" y="1258"/>
                </a:cubicBezTo>
                <a:cubicBezTo>
                  <a:pt x="102" y="1292"/>
                  <a:pt x="37" y="1382"/>
                  <a:pt x="37" y="1483"/>
                </a:cubicBezTo>
                <a:cubicBezTo>
                  <a:pt x="37" y="1564"/>
                  <a:pt x="37" y="1564"/>
                  <a:pt x="37" y="1564"/>
                </a:cubicBezTo>
                <a:cubicBezTo>
                  <a:pt x="0" y="1564"/>
                  <a:pt x="0" y="1564"/>
                  <a:pt x="0" y="1564"/>
                </a:cubicBezTo>
                <a:cubicBezTo>
                  <a:pt x="0" y="1483"/>
                  <a:pt x="0" y="1483"/>
                  <a:pt x="0" y="1483"/>
                </a:cubicBezTo>
                <a:cubicBezTo>
                  <a:pt x="0" y="1379"/>
                  <a:pt x="60" y="1284"/>
                  <a:pt x="152" y="1238"/>
                </a:cubicBezTo>
                <a:cubicBezTo>
                  <a:pt x="103" y="1200"/>
                  <a:pt x="73" y="1141"/>
                  <a:pt x="73" y="1078"/>
                </a:cubicBezTo>
                <a:cubicBezTo>
                  <a:pt x="73" y="967"/>
                  <a:pt x="164" y="876"/>
                  <a:pt x="276" y="876"/>
                </a:cubicBezTo>
                <a:cubicBezTo>
                  <a:pt x="388" y="876"/>
                  <a:pt x="478" y="967"/>
                  <a:pt x="478" y="1078"/>
                </a:cubicBezTo>
                <a:cubicBezTo>
                  <a:pt x="478" y="1141"/>
                  <a:pt x="449" y="1200"/>
                  <a:pt x="400" y="1238"/>
                </a:cubicBezTo>
                <a:cubicBezTo>
                  <a:pt x="462" y="1269"/>
                  <a:pt x="509" y="1322"/>
                  <a:pt x="533" y="1384"/>
                </a:cubicBezTo>
                <a:cubicBezTo>
                  <a:pt x="558" y="1322"/>
                  <a:pt x="605" y="1269"/>
                  <a:pt x="667" y="1238"/>
                </a:cubicBezTo>
                <a:cubicBezTo>
                  <a:pt x="618" y="1200"/>
                  <a:pt x="588" y="1141"/>
                  <a:pt x="588" y="1078"/>
                </a:cubicBezTo>
                <a:cubicBezTo>
                  <a:pt x="588" y="967"/>
                  <a:pt x="679" y="876"/>
                  <a:pt x="791" y="876"/>
                </a:cubicBezTo>
                <a:cubicBezTo>
                  <a:pt x="903" y="876"/>
                  <a:pt x="993" y="967"/>
                  <a:pt x="993" y="1078"/>
                </a:cubicBezTo>
                <a:cubicBezTo>
                  <a:pt x="993" y="1141"/>
                  <a:pt x="964" y="1200"/>
                  <a:pt x="915" y="1238"/>
                </a:cubicBezTo>
                <a:cubicBezTo>
                  <a:pt x="977" y="1269"/>
                  <a:pt x="1024" y="1322"/>
                  <a:pt x="1048" y="1384"/>
                </a:cubicBezTo>
                <a:cubicBezTo>
                  <a:pt x="1073" y="1322"/>
                  <a:pt x="1120" y="1269"/>
                  <a:pt x="1182" y="1238"/>
                </a:cubicBezTo>
                <a:cubicBezTo>
                  <a:pt x="1133" y="1200"/>
                  <a:pt x="1103" y="1141"/>
                  <a:pt x="1103" y="1078"/>
                </a:cubicBezTo>
                <a:cubicBezTo>
                  <a:pt x="1103" y="967"/>
                  <a:pt x="1194" y="876"/>
                  <a:pt x="1306" y="876"/>
                </a:cubicBezTo>
                <a:cubicBezTo>
                  <a:pt x="1418" y="876"/>
                  <a:pt x="1508" y="967"/>
                  <a:pt x="1508" y="1078"/>
                </a:cubicBezTo>
                <a:cubicBezTo>
                  <a:pt x="1508" y="1141"/>
                  <a:pt x="1479" y="1200"/>
                  <a:pt x="1430" y="1238"/>
                </a:cubicBezTo>
                <a:cubicBezTo>
                  <a:pt x="1522" y="1284"/>
                  <a:pt x="1582" y="1379"/>
                  <a:pt x="1582" y="1483"/>
                </a:cubicBezTo>
                <a:cubicBezTo>
                  <a:pt x="1582" y="1564"/>
                  <a:pt x="1582" y="1564"/>
                  <a:pt x="1582" y="1564"/>
                </a:cubicBezTo>
                <a:cubicBezTo>
                  <a:pt x="1545" y="1564"/>
                  <a:pt x="1545" y="1564"/>
                  <a:pt x="1545" y="1564"/>
                </a:cubicBezTo>
                <a:cubicBezTo>
                  <a:pt x="1545" y="1483"/>
                  <a:pt x="1545" y="1483"/>
                  <a:pt x="1545" y="1483"/>
                </a:cubicBezTo>
                <a:cubicBezTo>
                  <a:pt x="1545" y="1382"/>
                  <a:pt x="1480" y="1292"/>
                  <a:pt x="1384" y="1258"/>
                </a:cubicBezTo>
                <a:cubicBezTo>
                  <a:pt x="1377" y="1256"/>
                  <a:pt x="1372" y="1250"/>
                  <a:pt x="1372" y="1242"/>
                </a:cubicBezTo>
                <a:cubicBezTo>
                  <a:pt x="1371" y="1235"/>
                  <a:pt x="1375" y="1228"/>
                  <a:pt x="1382" y="1224"/>
                </a:cubicBezTo>
                <a:cubicBezTo>
                  <a:pt x="1437" y="1196"/>
                  <a:pt x="1471" y="1140"/>
                  <a:pt x="1471" y="1078"/>
                </a:cubicBezTo>
                <a:cubicBezTo>
                  <a:pt x="1471" y="987"/>
                  <a:pt x="1397" y="913"/>
                  <a:pt x="1306" y="913"/>
                </a:cubicBezTo>
                <a:cubicBezTo>
                  <a:pt x="1215" y="913"/>
                  <a:pt x="1141" y="987"/>
                  <a:pt x="1141" y="1078"/>
                </a:cubicBezTo>
                <a:cubicBezTo>
                  <a:pt x="1141" y="1140"/>
                  <a:pt x="1175" y="1196"/>
                  <a:pt x="1230" y="1224"/>
                </a:cubicBezTo>
                <a:cubicBezTo>
                  <a:pt x="1237" y="1228"/>
                  <a:pt x="1241" y="1235"/>
                  <a:pt x="1240" y="1242"/>
                </a:cubicBezTo>
                <a:cubicBezTo>
                  <a:pt x="1240" y="1250"/>
                  <a:pt x="1235" y="1256"/>
                  <a:pt x="1228" y="1258"/>
                </a:cubicBezTo>
                <a:cubicBezTo>
                  <a:pt x="1132" y="1292"/>
                  <a:pt x="1067" y="1382"/>
                  <a:pt x="1067" y="1483"/>
                </a:cubicBezTo>
                <a:lnTo>
                  <a:pt x="1067" y="1564"/>
                </a:lnTo>
                <a:close/>
                <a:moveTo>
                  <a:pt x="1563" y="758"/>
                </a:moveTo>
                <a:cubicBezTo>
                  <a:pt x="791" y="758"/>
                  <a:pt x="791" y="758"/>
                  <a:pt x="791" y="758"/>
                </a:cubicBezTo>
                <a:cubicBezTo>
                  <a:pt x="791" y="721"/>
                  <a:pt x="791" y="721"/>
                  <a:pt x="791" y="721"/>
                </a:cubicBezTo>
                <a:cubicBezTo>
                  <a:pt x="1545" y="721"/>
                  <a:pt x="1545" y="721"/>
                  <a:pt x="1545" y="721"/>
                </a:cubicBezTo>
                <a:cubicBezTo>
                  <a:pt x="1545" y="37"/>
                  <a:pt x="1545" y="37"/>
                  <a:pt x="1545" y="37"/>
                </a:cubicBezTo>
                <a:cubicBezTo>
                  <a:pt x="707" y="37"/>
                  <a:pt x="707" y="37"/>
                  <a:pt x="707" y="37"/>
                </a:cubicBezTo>
                <a:cubicBezTo>
                  <a:pt x="707" y="347"/>
                  <a:pt x="707" y="347"/>
                  <a:pt x="707" y="347"/>
                </a:cubicBezTo>
                <a:cubicBezTo>
                  <a:pt x="845" y="347"/>
                  <a:pt x="845" y="347"/>
                  <a:pt x="845" y="347"/>
                </a:cubicBezTo>
                <a:cubicBezTo>
                  <a:pt x="883" y="347"/>
                  <a:pt x="915" y="378"/>
                  <a:pt x="915" y="417"/>
                </a:cubicBezTo>
                <a:cubicBezTo>
                  <a:pt x="915" y="455"/>
                  <a:pt x="883" y="487"/>
                  <a:pt x="845" y="487"/>
                </a:cubicBezTo>
                <a:cubicBezTo>
                  <a:pt x="501" y="487"/>
                  <a:pt x="501" y="487"/>
                  <a:pt x="501" y="487"/>
                </a:cubicBezTo>
                <a:cubicBezTo>
                  <a:pt x="501" y="740"/>
                  <a:pt x="501" y="740"/>
                  <a:pt x="501" y="740"/>
                </a:cubicBezTo>
                <a:cubicBezTo>
                  <a:pt x="463" y="740"/>
                  <a:pt x="463" y="740"/>
                  <a:pt x="463" y="740"/>
                </a:cubicBezTo>
                <a:cubicBezTo>
                  <a:pt x="463" y="468"/>
                  <a:pt x="463" y="468"/>
                  <a:pt x="463" y="468"/>
                </a:cubicBezTo>
                <a:cubicBezTo>
                  <a:pt x="463" y="458"/>
                  <a:pt x="472" y="450"/>
                  <a:pt x="482" y="450"/>
                </a:cubicBezTo>
                <a:cubicBezTo>
                  <a:pt x="845" y="450"/>
                  <a:pt x="845" y="450"/>
                  <a:pt x="845" y="450"/>
                </a:cubicBezTo>
                <a:cubicBezTo>
                  <a:pt x="863" y="450"/>
                  <a:pt x="877" y="435"/>
                  <a:pt x="877" y="417"/>
                </a:cubicBezTo>
                <a:cubicBezTo>
                  <a:pt x="877" y="399"/>
                  <a:pt x="863" y="384"/>
                  <a:pt x="845" y="384"/>
                </a:cubicBezTo>
                <a:cubicBezTo>
                  <a:pt x="359" y="384"/>
                  <a:pt x="359" y="384"/>
                  <a:pt x="359" y="384"/>
                </a:cubicBezTo>
                <a:cubicBezTo>
                  <a:pt x="351" y="384"/>
                  <a:pt x="343" y="378"/>
                  <a:pt x="341" y="370"/>
                </a:cubicBezTo>
                <a:cubicBezTo>
                  <a:pt x="339" y="361"/>
                  <a:pt x="343" y="353"/>
                  <a:pt x="351" y="349"/>
                </a:cubicBezTo>
                <a:cubicBezTo>
                  <a:pt x="406" y="320"/>
                  <a:pt x="440" y="264"/>
                  <a:pt x="440" y="203"/>
                </a:cubicBezTo>
                <a:cubicBezTo>
                  <a:pt x="440" y="112"/>
                  <a:pt x="366" y="37"/>
                  <a:pt x="276" y="37"/>
                </a:cubicBezTo>
                <a:cubicBezTo>
                  <a:pt x="185" y="37"/>
                  <a:pt x="110" y="112"/>
                  <a:pt x="110" y="203"/>
                </a:cubicBezTo>
                <a:cubicBezTo>
                  <a:pt x="110" y="264"/>
                  <a:pt x="145" y="320"/>
                  <a:pt x="200" y="349"/>
                </a:cubicBezTo>
                <a:cubicBezTo>
                  <a:pt x="206" y="352"/>
                  <a:pt x="210" y="359"/>
                  <a:pt x="210" y="367"/>
                </a:cubicBezTo>
                <a:cubicBezTo>
                  <a:pt x="209" y="374"/>
                  <a:pt x="204" y="380"/>
                  <a:pt x="197" y="383"/>
                </a:cubicBezTo>
                <a:cubicBezTo>
                  <a:pt x="101" y="417"/>
                  <a:pt x="37" y="507"/>
                  <a:pt x="37" y="607"/>
                </a:cubicBezTo>
                <a:cubicBezTo>
                  <a:pt x="37" y="740"/>
                  <a:pt x="37" y="740"/>
                  <a:pt x="37" y="740"/>
                </a:cubicBezTo>
                <a:cubicBezTo>
                  <a:pt x="0" y="740"/>
                  <a:pt x="0" y="740"/>
                  <a:pt x="0" y="740"/>
                </a:cubicBezTo>
                <a:cubicBezTo>
                  <a:pt x="0" y="607"/>
                  <a:pt x="0" y="607"/>
                  <a:pt x="0" y="607"/>
                </a:cubicBezTo>
                <a:cubicBezTo>
                  <a:pt x="0" y="503"/>
                  <a:pt x="60" y="409"/>
                  <a:pt x="152" y="362"/>
                </a:cubicBezTo>
                <a:cubicBezTo>
                  <a:pt x="103" y="324"/>
                  <a:pt x="73" y="266"/>
                  <a:pt x="73" y="203"/>
                </a:cubicBezTo>
                <a:cubicBezTo>
                  <a:pt x="73" y="91"/>
                  <a:pt x="164" y="0"/>
                  <a:pt x="276" y="0"/>
                </a:cubicBezTo>
                <a:cubicBezTo>
                  <a:pt x="387" y="0"/>
                  <a:pt x="477" y="91"/>
                  <a:pt x="477" y="203"/>
                </a:cubicBezTo>
                <a:cubicBezTo>
                  <a:pt x="477" y="258"/>
                  <a:pt x="455" y="309"/>
                  <a:pt x="416" y="347"/>
                </a:cubicBezTo>
                <a:cubicBezTo>
                  <a:pt x="669" y="347"/>
                  <a:pt x="669" y="347"/>
                  <a:pt x="669" y="347"/>
                </a:cubicBezTo>
                <a:cubicBezTo>
                  <a:pt x="669" y="19"/>
                  <a:pt x="669" y="19"/>
                  <a:pt x="669" y="19"/>
                </a:cubicBezTo>
                <a:cubicBezTo>
                  <a:pt x="669" y="9"/>
                  <a:pt x="678" y="0"/>
                  <a:pt x="688" y="0"/>
                </a:cubicBezTo>
                <a:cubicBezTo>
                  <a:pt x="1563" y="0"/>
                  <a:pt x="1563" y="0"/>
                  <a:pt x="1563" y="0"/>
                </a:cubicBezTo>
                <a:cubicBezTo>
                  <a:pt x="1574" y="0"/>
                  <a:pt x="1582" y="9"/>
                  <a:pt x="1582" y="19"/>
                </a:cubicBezTo>
                <a:cubicBezTo>
                  <a:pt x="1582" y="740"/>
                  <a:pt x="1582" y="740"/>
                  <a:pt x="1582" y="740"/>
                </a:cubicBezTo>
                <a:cubicBezTo>
                  <a:pt x="1582" y="750"/>
                  <a:pt x="1574" y="758"/>
                  <a:pt x="1563" y="758"/>
                </a:cubicBezTo>
                <a:close/>
                <a:moveTo>
                  <a:pt x="1306" y="552"/>
                </a:moveTo>
                <a:cubicBezTo>
                  <a:pt x="1262" y="552"/>
                  <a:pt x="1217" y="535"/>
                  <a:pt x="1184" y="502"/>
                </a:cubicBezTo>
                <a:cubicBezTo>
                  <a:pt x="1116" y="434"/>
                  <a:pt x="1116" y="325"/>
                  <a:pt x="1184" y="257"/>
                </a:cubicBezTo>
                <a:cubicBezTo>
                  <a:pt x="1251" y="190"/>
                  <a:pt x="1361" y="190"/>
                  <a:pt x="1428" y="257"/>
                </a:cubicBezTo>
                <a:cubicBezTo>
                  <a:pt x="1496" y="325"/>
                  <a:pt x="1496" y="434"/>
                  <a:pt x="1428" y="502"/>
                </a:cubicBezTo>
                <a:cubicBezTo>
                  <a:pt x="1395" y="535"/>
                  <a:pt x="1350" y="552"/>
                  <a:pt x="1306" y="552"/>
                </a:cubicBezTo>
                <a:close/>
                <a:moveTo>
                  <a:pt x="1290" y="514"/>
                </a:moveTo>
                <a:cubicBezTo>
                  <a:pt x="1330" y="519"/>
                  <a:pt x="1372" y="506"/>
                  <a:pt x="1402" y="476"/>
                </a:cubicBezTo>
                <a:cubicBezTo>
                  <a:pt x="1451" y="427"/>
                  <a:pt x="1455" y="351"/>
                  <a:pt x="1415" y="298"/>
                </a:cubicBezTo>
                <a:cubicBezTo>
                  <a:pt x="1323" y="389"/>
                  <a:pt x="1323" y="389"/>
                  <a:pt x="1323" y="389"/>
                </a:cubicBezTo>
                <a:lnTo>
                  <a:pt x="1290" y="514"/>
                </a:lnTo>
                <a:close/>
                <a:moveTo>
                  <a:pt x="1180" y="327"/>
                </a:moveTo>
                <a:cubicBezTo>
                  <a:pt x="1160" y="376"/>
                  <a:pt x="1170" y="435"/>
                  <a:pt x="1210" y="476"/>
                </a:cubicBezTo>
                <a:cubicBezTo>
                  <a:pt x="1223" y="489"/>
                  <a:pt x="1238" y="499"/>
                  <a:pt x="1254" y="505"/>
                </a:cubicBezTo>
                <a:cubicBezTo>
                  <a:pt x="1285" y="388"/>
                  <a:pt x="1285" y="388"/>
                  <a:pt x="1285" y="388"/>
                </a:cubicBezTo>
                <a:lnTo>
                  <a:pt x="1180" y="327"/>
                </a:lnTo>
                <a:close/>
                <a:moveTo>
                  <a:pt x="1199" y="295"/>
                </a:moveTo>
                <a:cubicBezTo>
                  <a:pt x="1303" y="356"/>
                  <a:pt x="1303" y="356"/>
                  <a:pt x="1303" y="356"/>
                </a:cubicBezTo>
                <a:cubicBezTo>
                  <a:pt x="1389" y="271"/>
                  <a:pt x="1389" y="271"/>
                  <a:pt x="1389" y="271"/>
                </a:cubicBezTo>
                <a:cubicBezTo>
                  <a:pt x="1335" y="231"/>
                  <a:pt x="1259" y="235"/>
                  <a:pt x="1210" y="283"/>
                </a:cubicBezTo>
                <a:cubicBezTo>
                  <a:pt x="1206" y="287"/>
                  <a:pt x="1202" y="291"/>
                  <a:pt x="1199" y="295"/>
                </a:cubicBezTo>
                <a:close/>
                <a:moveTo>
                  <a:pt x="997" y="243"/>
                </a:moveTo>
                <a:cubicBezTo>
                  <a:pt x="791" y="243"/>
                  <a:pt x="791" y="243"/>
                  <a:pt x="791" y="243"/>
                </a:cubicBezTo>
                <a:cubicBezTo>
                  <a:pt x="791" y="206"/>
                  <a:pt x="791" y="206"/>
                  <a:pt x="791" y="206"/>
                </a:cubicBezTo>
                <a:cubicBezTo>
                  <a:pt x="997" y="206"/>
                  <a:pt x="997" y="206"/>
                  <a:pt x="997" y="206"/>
                </a:cubicBezTo>
                <a:lnTo>
                  <a:pt x="997" y="243"/>
                </a:lnTo>
                <a:close/>
                <a:moveTo>
                  <a:pt x="1048" y="140"/>
                </a:moveTo>
                <a:cubicBezTo>
                  <a:pt x="791" y="140"/>
                  <a:pt x="791" y="140"/>
                  <a:pt x="791" y="140"/>
                </a:cubicBezTo>
                <a:cubicBezTo>
                  <a:pt x="791" y="103"/>
                  <a:pt x="791" y="103"/>
                  <a:pt x="791" y="103"/>
                </a:cubicBezTo>
                <a:cubicBezTo>
                  <a:pt x="1048" y="103"/>
                  <a:pt x="1048" y="103"/>
                  <a:pt x="1048" y="103"/>
                </a:cubicBezTo>
                <a:lnTo>
                  <a:pt x="1048" y="14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9" name="Freeform 23">
            <a:extLst>
              <a:ext uri="{FF2B5EF4-FFF2-40B4-BE49-F238E27FC236}">
                <a16:creationId xmlns:a16="http://schemas.microsoft.com/office/drawing/2014/main" id="{A12C5EF7-E12B-7146-A050-3B52A5A2EEC6}"/>
              </a:ext>
            </a:extLst>
          </p:cNvPr>
          <p:cNvSpPr>
            <a:spLocks noEditPoints="1"/>
          </p:cNvSpPr>
          <p:nvPr/>
        </p:nvSpPr>
        <p:spPr bwMode="auto">
          <a:xfrm>
            <a:off x="568324" y="9858548"/>
            <a:ext cx="2138190" cy="2138190"/>
          </a:xfrm>
          <a:custGeom>
            <a:avLst/>
            <a:gdLst>
              <a:gd name="T0" fmla="*/ 1004 w 2008"/>
              <a:gd name="T1" fmla="*/ 2008 h 2008"/>
              <a:gd name="T2" fmla="*/ 0 w 2008"/>
              <a:gd name="T3" fmla="*/ 1004 h 2008"/>
              <a:gd name="T4" fmla="*/ 1004 w 2008"/>
              <a:gd name="T5" fmla="*/ 0 h 2008"/>
              <a:gd name="T6" fmla="*/ 2008 w 2008"/>
              <a:gd name="T7" fmla="*/ 1004 h 2008"/>
              <a:gd name="T8" fmla="*/ 1004 w 2008"/>
              <a:gd name="T9" fmla="*/ 2008 h 2008"/>
              <a:gd name="T10" fmla="*/ 980 w 2008"/>
              <a:gd name="T11" fmla="*/ 1788 h 2008"/>
              <a:gd name="T12" fmla="*/ 1027 w 2008"/>
              <a:gd name="T13" fmla="*/ 1788 h 2008"/>
              <a:gd name="T14" fmla="*/ 1027 w 2008"/>
              <a:gd name="T15" fmla="*/ 1960 h 2008"/>
              <a:gd name="T16" fmla="*/ 1960 w 2008"/>
              <a:gd name="T17" fmla="*/ 1027 h 2008"/>
              <a:gd name="T18" fmla="*/ 1788 w 2008"/>
              <a:gd name="T19" fmla="*/ 1027 h 2008"/>
              <a:gd name="T20" fmla="*/ 1788 w 2008"/>
              <a:gd name="T21" fmla="*/ 980 h 2008"/>
              <a:gd name="T22" fmla="*/ 1960 w 2008"/>
              <a:gd name="T23" fmla="*/ 980 h 2008"/>
              <a:gd name="T24" fmla="*/ 1027 w 2008"/>
              <a:gd name="T25" fmla="*/ 47 h 2008"/>
              <a:gd name="T26" fmla="*/ 1027 w 2008"/>
              <a:gd name="T27" fmla="*/ 219 h 2008"/>
              <a:gd name="T28" fmla="*/ 980 w 2008"/>
              <a:gd name="T29" fmla="*/ 219 h 2008"/>
              <a:gd name="T30" fmla="*/ 980 w 2008"/>
              <a:gd name="T31" fmla="*/ 47 h 2008"/>
              <a:gd name="T32" fmla="*/ 47 w 2008"/>
              <a:gd name="T33" fmla="*/ 980 h 2008"/>
              <a:gd name="T34" fmla="*/ 220 w 2008"/>
              <a:gd name="T35" fmla="*/ 980 h 2008"/>
              <a:gd name="T36" fmla="*/ 220 w 2008"/>
              <a:gd name="T37" fmla="*/ 1027 h 2008"/>
              <a:gd name="T38" fmla="*/ 47 w 2008"/>
              <a:gd name="T39" fmla="*/ 1027 h 2008"/>
              <a:gd name="T40" fmla="*/ 980 w 2008"/>
              <a:gd name="T41" fmla="*/ 1960 h 2008"/>
              <a:gd name="T42" fmla="*/ 980 w 2008"/>
              <a:gd name="T43" fmla="*/ 1788 h 2008"/>
              <a:gd name="T44" fmla="*/ 1445 w 2008"/>
              <a:gd name="T45" fmla="*/ 1286 h 2008"/>
              <a:gd name="T46" fmla="*/ 980 w 2008"/>
              <a:gd name="T47" fmla="*/ 1017 h 2008"/>
              <a:gd name="T48" fmla="*/ 980 w 2008"/>
              <a:gd name="T49" fmla="*/ 350 h 2008"/>
              <a:gd name="T50" fmla="*/ 1027 w 2008"/>
              <a:gd name="T51" fmla="*/ 350 h 2008"/>
              <a:gd name="T52" fmla="*/ 1027 w 2008"/>
              <a:gd name="T53" fmla="*/ 990 h 2008"/>
              <a:gd name="T54" fmla="*/ 1468 w 2008"/>
              <a:gd name="T55" fmla="*/ 1245 h 2008"/>
              <a:gd name="T56" fmla="*/ 1445 w 2008"/>
              <a:gd name="T57" fmla="*/ 1286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8" h="2008">
                <a:moveTo>
                  <a:pt x="1004" y="2008"/>
                </a:moveTo>
                <a:cubicBezTo>
                  <a:pt x="450" y="2008"/>
                  <a:pt x="0" y="1557"/>
                  <a:pt x="0" y="1004"/>
                </a:cubicBezTo>
                <a:cubicBezTo>
                  <a:pt x="0" y="450"/>
                  <a:pt x="450" y="0"/>
                  <a:pt x="1004" y="0"/>
                </a:cubicBezTo>
                <a:cubicBezTo>
                  <a:pt x="1557" y="0"/>
                  <a:pt x="2008" y="450"/>
                  <a:pt x="2008" y="1004"/>
                </a:cubicBezTo>
                <a:cubicBezTo>
                  <a:pt x="2008" y="1557"/>
                  <a:pt x="1557" y="2008"/>
                  <a:pt x="1004" y="2008"/>
                </a:cubicBezTo>
                <a:close/>
                <a:moveTo>
                  <a:pt x="980" y="1788"/>
                </a:moveTo>
                <a:cubicBezTo>
                  <a:pt x="1027" y="1788"/>
                  <a:pt x="1027" y="1788"/>
                  <a:pt x="1027" y="1788"/>
                </a:cubicBezTo>
                <a:cubicBezTo>
                  <a:pt x="1027" y="1960"/>
                  <a:pt x="1027" y="1960"/>
                  <a:pt x="1027" y="1960"/>
                </a:cubicBezTo>
                <a:cubicBezTo>
                  <a:pt x="1536" y="1948"/>
                  <a:pt x="1948" y="1536"/>
                  <a:pt x="1960" y="1027"/>
                </a:cubicBezTo>
                <a:cubicBezTo>
                  <a:pt x="1788" y="1027"/>
                  <a:pt x="1788" y="1027"/>
                  <a:pt x="1788" y="1027"/>
                </a:cubicBezTo>
                <a:cubicBezTo>
                  <a:pt x="1788" y="980"/>
                  <a:pt x="1788" y="980"/>
                  <a:pt x="1788" y="980"/>
                </a:cubicBezTo>
                <a:cubicBezTo>
                  <a:pt x="1960" y="980"/>
                  <a:pt x="1960" y="980"/>
                  <a:pt x="1960" y="980"/>
                </a:cubicBezTo>
                <a:cubicBezTo>
                  <a:pt x="1948" y="471"/>
                  <a:pt x="1536" y="60"/>
                  <a:pt x="1027" y="47"/>
                </a:cubicBezTo>
                <a:cubicBezTo>
                  <a:pt x="1027" y="219"/>
                  <a:pt x="1027" y="219"/>
                  <a:pt x="1027" y="219"/>
                </a:cubicBezTo>
                <a:cubicBezTo>
                  <a:pt x="980" y="219"/>
                  <a:pt x="980" y="219"/>
                  <a:pt x="980" y="219"/>
                </a:cubicBezTo>
                <a:cubicBezTo>
                  <a:pt x="980" y="47"/>
                  <a:pt x="980" y="47"/>
                  <a:pt x="980" y="47"/>
                </a:cubicBezTo>
                <a:cubicBezTo>
                  <a:pt x="471" y="60"/>
                  <a:pt x="60" y="471"/>
                  <a:pt x="47" y="980"/>
                </a:cubicBezTo>
                <a:cubicBezTo>
                  <a:pt x="220" y="980"/>
                  <a:pt x="220" y="980"/>
                  <a:pt x="220" y="980"/>
                </a:cubicBezTo>
                <a:cubicBezTo>
                  <a:pt x="220" y="1027"/>
                  <a:pt x="220" y="1027"/>
                  <a:pt x="220" y="1027"/>
                </a:cubicBezTo>
                <a:cubicBezTo>
                  <a:pt x="47" y="1027"/>
                  <a:pt x="47" y="1027"/>
                  <a:pt x="47" y="1027"/>
                </a:cubicBezTo>
                <a:cubicBezTo>
                  <a:pt x="60" y="1536"/>
                  <a:pt x="471" y="1948"/>
                  <a:pt x="980" y="1960"/>
                </a:cubicBezTo>
                <a:lnTo>
                  <a:pt x="980" y="1788"/>
                </a:lnTo>
                <a:close/>
                <a:moveTo>
                  <a:pt x="1445" y="1286"/>
                </a:moveTo>
                <a:cubicBezTo>
                  <a:pt x="980" y="1017"/>
                  <a:pt x="980" y="1017"/>
                  <a:pt x="980" y="1017"/>
                </a:cubicBezTo>
                <a:cubicBezTo>
                  <a:pt x="980" y="350"/>
                  <a:pt x="980" y="350"/>
                  <a:pt x="980" y="350"/>
                </a:cubicBezTo>
                <a:cubicBezTo>
                  <a:pt x="1027" y="350"/>
                  <a:pt x="1027" y="350"/>
                  <a:pt x="1027" y="350"/>
                </a:cubicBezTo>
                <a:cubicBezTo>
                  <a:pt x="1027" y="990"/>
                  <a:pt x="1027" y="990"/>
                  <a:pt x="1027" y="990"/>
                </a:cubicBezTo>
                <a:cubicBezTo>
                  <a:pt x="1468" y="1245"/>
                  <a:pt x="1468" y="1245"/>
                  <a:pt x="1468" y="1245"/>
                </a:cubicBezTo>
                <a:lnTo>
                  <a:pt x="1445" y="128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uk-UA" sz="1350" b="0" i="0" u="none" strike="noStrike" kern="1200" cap="none" spc="0" normalizeH="0" baseline="0" noProof="0" dirty="0">
              <a:ln>
                <a:noFill/>
              </a:ln>
              <a:solidFill>
                <a:srgbClr val="000000"/>
              </a:solidFill>
              <a:effectLst/>
              <a:uLnTx/>
              <a:uFillTx/>
              <a:latin typeface="IBM Plex Sans"/>
              <a:ea typeface="+mn-ea"/>
              <a:cs typeface="+mn-cs"/>
            </a:endParaRPr>
          </a:p>
        </p:txBody>
      </p:sp>
      <p:grpSp>
        <p:nvGrpSpPr>
          <p:cNvPr id="18" name="Group 17">
            <a:extLst>
              <a:ext uri="{FF2B5EF4-FFF2-40B4-BE49-F238E27FC236}">
                <a16:creationId xmlns:a16="http://schemas.microsoft.com/office/drawing/2014/main" id="{165782F0-A387-7457-FCAF-7D47C9CEC29A}"/>
              </a:ext>
            </a:extLst>
          </p:cNvPr>
          <p:cNvGrpSpPr/>
          <p:nvPr/>
        </p:nvGrpSpPr>
        <p:grpSpPr>
          <a:xfrm flipH="1">
            <a:off x="2706514" y="7720357"/>
            <a:ext cx="2152912" cy="2138189"/>
            <a:chOff x="18788045" y="8156151"/>
            <a:chExt cx="3467098" cy="3443391"/>
          </a:xfrm>
          <a:solidFill>
            <a:schemeClr val="accent1"/>
          </a:solidFill>
        </p:grpSpPr>
        <p:sp>
          <p:nvSpPr>
            <p:cNvPr id="20" name="Isosceles Triangle 9">
              <a:extLst>
                <a:ext uri="{FF2B5EF4-FFF2-40B4-BE49-F238E27FC236}">
                  <a16:creationId xmlns:a16="http://schemas.microsoft.com/office/drawing/2014/main" id="{54EA49D5-7174-BCAD-A349-81B539A188F4}"/>
                </a:ext>
              </a:extLst>
            </p:cNvPr>
            <p:cNvSpPr/>
            <p:nvPr/>
          </p:nvSpPr>
          <p:spPr bwMode="auto">
            <a:xfrm rot="16200000">
              <a:off x="17933124" y="9011072"/>
              <a:ext cx="3443391" cy="1733549"/>
            </a:xfrm>
            <a:prstGeom prst="triangle">
              <a:avLst/>
            </a:prstGeom>
            <a:grp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1" name="Isosceles Triangle 10">
              <a:extLst>
                <a:ext uri="{FF2B5EF4-FFF2-40B4-BE49-F238E27FC236}">
                  <a16:creationId xmlns:a16="http://schemas.microsoft.com/office/drawing/2014/main" id="{ADBE8DB7-9150-42B2-6C38-6C05840D0EE7}"/>
                </a:ext>
              </a:extLst>
            </p:cNvPr>
            <p:cNvSpPr/>
            <p:nvPr/>
          </p:nvSpPr>
          <p:spPr bwMode="auto">
            <a:xfrm rot="16200000">
              <a:off x="19666673" y="9011072"/>
              <a:ext cx="3443391" cy="1733549"/>
            </a:xfrm>
            <a:prstGeom prst="triangle">
              <a:avLst/>
            </a:prstGeom>
            <a:grp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grpSp>
    </p:spTree>
    <p:extLst>
      <p:ext uri="{BB962C8B-B14F-4D97-AF65-F5344CB8AC3E}">
        <p14:creationId xmlns:p14="http://schemas.microsoft.com/office/powerpoint/2010/main" val="4081219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C7AAE07-D8A0-56EB-0C4D-838052718F25}"/>
              </a:ext>
            </a:extLst>
          </p:cNvPr>
          <p:cNvSpPr/>
          <p:nvPr/>
        </p:nvSpPr>
        <p:spPr bwMode="auto">
          <a:xfrm>
            <a:off x="12193587" y="0"/>
            <a:ext cx="12193588"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ru-UA"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12</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4" y="383874"/>
            <a:ext cx="11094708" cy="2859087"/>
          </a:xfrm>
        </p:spPr>
        <p:txBody>
          <a:bodyPr/>
          <a:lstStyle/>
          <a:p>
            <a:r>
              <a:rPr lang="en-US" dirty="0"/>
              <a:t>Fonts</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577850" y="1572096"/>
            <a:ext cx="11049000" cy="574260"/>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t>In this template we use only two weights</a:t>
            </a:r>
          </a:p>
        </p:txBody>
      </p:sp>
      <p:sp>
        <p:nvSpPr>
          <p:cNvPr id="6" name="Text Placeholder 7">
            <a:extLst>
              <a:ext uri="{FF2B5EF4-FFF2-40B4-BE49-F238E27FC236}">
                <a16:creationId xmlns:a16="http://schemas.microsoft.com/office/drawing/2014/main" id="{7FDBDE3B-4ABF-DEFC-DF7D-21C5FA487C27}"/>
              </a:ext>
            </a:extLst>
          </p:cNvPr>
          <p:cNvSpPr txBox="1">
            <a:spLocks/>
          </p:cNvSpPr>
          <p:nvPr/>
        </p:nvSpPr>
        <p:spPr>
          <a:xfrm>
            <a:off x="584201" y="6294499"/>
            <a:ext cx="11049000" cy="2236253"/>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4400" kern="0" dirty="0">
                <a:latin typeface="IBM Plex Sans Medm" panose="020B0603050203000203" pitchFamily="34" charset="0"/>
              </a:rPr>
              <a:t>IBM Plex Sans Medium</a:t>
            </a:r>
          </a:p>
          <a:p>
            <a:pPr>
              <a:spcBef>
                <a:spcPts val="2400"/>
              </a:spcBef>
            </a:pPr>
            <a:r>
              <a:rPr lang="en-US" kern="0" dirty="0">
                <a:latin typeface="+mn-lt"/>
              </a:rPr>
              <a:t>Use it carefully to create a structure </a:t>
            </a:r>
            <a:br>
              <a:rPr lang="en-US" kern="0" dirty="0">
                <a:latin typeface="+mn-lt"/>
              </a:rPr>
            </a:br>
            <a:r>
              <a:rPr lang="en-US" kern="0" dirty="0">
                <a:latin typeface="+mn-lt"/>
              </a:rPr>
              <a:t>or highlight something</a:t>
            </a:r>
          </a:p>
        </p:txBody>
      </p:sp>
      <p:sp>
        <p:nvSpPr>
          <p:cNvPr id="8" name="Text Placeholder 7">
            <a:extLst>
              <a:ext uri="{FF2B5EF4-FFF2-40B4-BE49-F238E27FC236}">
                <a16:creationId xmlns:a16="http://schemas.microsoft.com/office/drawing/2014/main" id="{EA81C3C7-CE2E-50F7-3E43-A8851DD81F68}"/>
              </a:ext>
            </a:extLst>
          </p:cNvPr>
          <p:cNvSpPr txBox="1">
            <a:spLocks/>
          </p:cNvSpPr>
          <p:nvPr/>
        </p:nvSpPr>
        <p:spPr>
          <a:xfrm>
            <a:off x="12769851" y="441024"/>
            <a:ext cx="11049000" cy="574260"/>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latin typeface="+mn-lt"/>
                <a:hlinkClick r:id="rId2"/>
              </a:rPr>
              <a:t>Download IBM Plex</a:t>
            </a:r>
            <a:endParaRPr lang="en-US" kern="0" dirty="0">
              <a:latin typeface="+mn-lt"/>
            </a:endParaRPr>
          </a:p>
        </p:txBody>
      </p:sp>
      <p:sp>
        <p:nvSpPr>
          <p:cNvPr id="9" name="Text Placeholder 7">
            <a:extLst>
              <a:ext uri="{FF2B5EF4-FFF2-40B4-BE49-F238E27FC236}">
                <a16:creationId xmlns:a16="http://schemas.microsoft.com/office/drawing/2014/main" id="{93EEFE5B-5472-B460-90BE-31029F3734BA}"/>
              </a:ext>
            </a:extLst>
          </p:cNvPr>
          <p:cNvSpPr txBox="1">
            <a:spLocks/>
          </p:cNvSpPr>
          <p:nvPr/>
        </p:nvSpPr>
        <p:spPr>
          <a:xfrm>
            <a:off x="12769851" y="3305182"/>
            <a:ext cx="11049000" cy="9721379"/>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latin typeface="+mn-lt"/>
              </a:rPr>
              <a:t>If you plan to share the presentation with outside parties on an Apple OS or iOS device, please consider using a PDF, which can be created by </a:t>
            </a:r>
            <a:br>
              <a:rPr lang="en-US" kern="0" dirty="0">
                <a:latin typeface="+mn-lt"/>
              </a:rPr>
            </a:br>
            <a:r>
              <a:rPr lang="en-US" kern="0" dirty="0">
                <a:latin typeface="+mn-lt"/>
              </a:rPr>
              <a:t>File &gt; Export or Save As. Note that all animations will be lost, and the presentation will no longer </a:t>
            </a:r>
            <a:br>
              <a:rPr lang="en-US" kern="0" dirty="0">
                <a:latin typeface="+mn-lt"/>
              </a:rPr>
            </a:br>
            <a:r>
              <a:rPr lang="en-US" kern="0" dirty="0">
                <a:latin typeface="+mn-lt"/>
              </a:rPr>
              <a:t>be editable.</a:t>
            </a:r>
          </a:p>
          <a:p>
            <a:pPr>
              <a:spcBef>
                <a:spcPts val="2400"/>
              </a:spcBef>
            </a:pPr>
            <a:r>
              <a:rPr lang="en-US" kern="0" dirty="0">
                <a:latin typeface="+mn-lt"/>
              </a:rPr>
              <a:t>The reason for this is that embedded IBM Plex fonts received by a non-IBM-owned Apple OS or </a:t>
            </a:r>
            <a:br>
              <a:rPr lang="en-US" kern="0" dirty="0">
                <a:latin typeface="+mn-lt"/>
              </a:rPr>
            </a:br>
            <a:r>
              <a:rPr lang="en-US" kern="0" dirty="0">
                <a:latin typeface="+mn-lt"/>
              </a:rPr>
              <a:t>iOS device will be replaced by the system default font (this is not a problem with non-IBM owned </a:t>
            </a:r>
            <a:br>
              <a:rPr lang="en-US" kern="0" dirty="0">
                <a:latin typeface="+mn-lt"/>
              </a:rPr>
            </a:br>
            <a:r>
              <a:rPr lang="en-US" kern="0" dirty="0">
                <a:latin typeface="+mn-lt"/>
              </a:rPr>
              <a:t>Windows devices).</a:t>
            </a:r>
          </a:p>
          <a:p>
            <a:pPr>
              <a:spcBef>
                <a:spcPts val="2400"/>
              </a:spcBef>
            </a:pPr>
            <a:r>
              <a:rPr lang="en-US" kern="0" dirty="0">
                <a:latin typeface="+mn-lt"/>
              </a:rPr>
              <a:t>If you do use the PPT file on an outside party’s Apple computer, you could try downloading IBM Plex and loading it onto that device.</a:t>
            </a:r>
          </a:p>
          <a:p>
            <a:endParaRPr lang="en-US" dirty="0">
              <a:latin typeface="+mn-lt"/>
            </a:endParaRPr>
          </a:p>
        </p:txBody>
      </p:sp>
      <p:sp>
        <p:nvSpPr>
          <p:cNvPr id="11" name="Text Placeholder 7">
            <a:extLst>
              <a:ext uri="{FF2B5EF4-FFF2-40B4-BE49-F238E27FC236}">
                <a16:creationId xmlns:a16="http://schemas.microsoft.com/office/drawing/2014/main" id="{FF42FB38-29AA-72ED-0D56-CF8BAC9F8067}"/>
              </a:ext>
            </a:extLst>
          </p:cNvPr>
          <p:cNvSpPr txBox="1">
            <a:spLocks/>
          </p:cNvSpPr>
          <p:nvPr/>
        </p:nvSpPr>
        <p:spPr>
          <a:xfrm>
            <a:off x="577850" y="3305182"/>
            <a:ext cx="11049000" cy="701859"/>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4400" kern="0" dirty="0"/>
              <a:t>IBM Plex Sans Light</a:t>
            </a:r>
          </a:p>
        </p:txBody>
      </p:sp>
      <p:sp>
        <p:nvSpPr>
          <p:cNvPr id="12" name="Text Placeholder 7">
            <a:extLst>
              <a:ext uri="{FF2B5EF4-FFF2-40B4-BE49-F238E27FC236}">
                <a16:creationId xmlns:a16="http://schemas.microsoft.com/office/drawing/2014/main" id="{5A021A7B-97DB-3F53-E8DC-D84AFDE5A36F}"/>
              </a:ext>
            </a:extLst>
          </p:cNvPr>
          <p:cNvSpPr txBox="1">
            <a:spLocks/>
          </p:cNvSpPr>
          <p:nvPr/>
        </p:nvSpPr>
        <p:spPr>
          <a:xfrm>
            <a:off x="12769851" y="1572096"/>
            <a:ext cx="11049000" cy="574260"/>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t>A note about the type: </a:t>
            </a:r>
          </a:p>
        </p:txBody>
      </p:sp>
      <p:cxnSp>
        <p:nvCxnSpPr>
          <p:cNvPr id="7" name="Straight Connector 6">
            <a:extLst>
              <a:ext uri="{FF2B5EF4-FFF2-40B4-BE49-F238E27FC236}">
                <a16:creationId xmlns:a16="http://schemas.microsoft.com/office/drawing/2014/main" id="{8B4FF610-E5A9-04CE-9E3A-7A73A21C27F2}"/>
              </a:ext>
            </a:extLst>
          </p:cNvPr>
          <p:cNvCxnSpPr>
            <a:cxnSpLocks/>
          </p:cNvCxnSpPr>
          <p:nvPr/>
        </p:nvCxnSpPr>
        <p:spPr bwMode="auto">
          <a:xfrm flipH="1">
            <a:off x="577850" y="5156787"/>
            <a:ext cx="11055351"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41BDAEFB-4DE6-FC02-9CAC-5C444E66760D}"/>
              </a:ext>
            </a:extLst>
          </p:cNvPr>
          <p:cNvSpPr txBox="1"/>
          <p:nvPr/>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2174341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13</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p:txBody>
          <a:bodyPr/>
          <a:lstStyle/>
          <a:p>
            <a:r>
              <a:rPr lang="en-US" dirty="0"/>
              <a:t>Master pages</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577850" y="4924782"/>
            <a:ext cx="11049000" cy="3287247"/>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6400" kern="0" dirty="0"/>
              <a:t>Use master pages to ensure consistency throughout </a:t>
            </a:r>
            <a:br>
              <a:rPr lang="en-US" sz="6400" kern="0" dirty="0"/>
            </a:br>
            <a:r>
              <a:rPr lang="en-US" sz="6400" kern="0" dirty="0"/>
              <a:t>your presentation. </a:t>
            </a:r>
          </a:p>
        </p:txBody>
      </p:sp>
      <p:sp>
        <p:nvSpPr>
          <p:cNvPr id="9" name="Text Placeholder 7">
            <a:extLst>
              <a:ext uri="{FF2B5EF4-FFF2-40B4-BE49-F238E27FC236}">
                <a16:creationId xmlns:a16="http://schemas.microsoft.com/office/drawing/2014/main" id="{93EEFE5B-5472-B460-90BE-31029F3734BA}"/>
              </a:ext>
            </a:extLst>
          </p:cNvPr>
          <p:cNvSpPr txBox="1">
            <a:spLocks/>
          </p:cNvSpPr>
          <p:nvPr/>
        </p:nvSpPr>
        <p:spPr>
          <a:xfrm>
            <a:off x="12769851" y="5020032"/>
            <a:ext cx="11049000" cy="4538422"/>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71500" indent="-571500">
              <a:spcBef>
                <a:spcPts val="2400"/>
              </a:spcBef>
              <a:buFont typeface="Arial" panose="020B0604020202020204" pitchFamily="34" charset="0"/>
              <a:buChar char="•"/>
            </a:pPr>
            <a:r>
              <a:rPr lang="en-US" kern="0" dirty="0">
                <a:latin typeface="+mn-lt"/>
              </a:rPr>
              <a:t>With the variety of layout solutions, one or more layouts should work to showcase your content. </a:t>
            </a:r>
          </a:p>
          <a:p>
            <a:pPr marL="571500" indent="-571500">
              <a:spcBef>
                <a:spcPts val="2400"/>
              </a:spcBef>
              <a:buFont typeface="Arial" panose="020B0604020202020204" pitchFamily="34" charset="0"/>
              <a:buChar char="•"/>
            </a:pPr>
            <a:r>
              <a:rPr lang="en-US" kern="0" dirty="0">
                <a:latin typeface="+mn-lt"/>
              </a:rPr>
              <a:t>Use this template to avoid overly dense pages and fonts that are unreadable. More slides in larger text help a presentation move along at a good clip. </a:t>
            </a:r>
            <a:br>
              <a:rPr lang="en-US" kern="0" dirty="0">
                <a:latin typeface="+mn-lt"/>
              </a:rPr>
            </a:br>
            <a:r>
              <a:rPr lang="en-US" kern="0" dirty="0">
                <a:latin typeface="+mn-lt"/>
              </a:rPr>
              <a:t>This template presents a more unified look </a:t>
            </a:r>
            <a:br>
              <a:rPr lang="en-US" kern="0" dirty="0">
                <a:latin typeface="+mn-lt"/>
              </a:rPr>
            </a:br>
            <a:r>
              <a:rPr lang="en-US" kern="0" dirty="0">
                <a:latin typeface="+mn-lt"/>
              </a:rPr>
              <a:t>across presentations.</a:t>
            </a:r>
          </a:p>
        </p:txBody>
      </p:sp>
    </p:spTree>
    <p:extLst>
      <p:ext uri="{BB962C8B-B14F-4D97-AF65-F5344CB8AC3E}">
        <p14:creationId xmlns:p14="http://schemas.microsoft.com/office/powerpoint/2010/main" val="238463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72" name="Straight Connector 571">
            <a:extLst>
              <a:ext uri="{FF2B5EF4-FFF2-40B4-BE49-F238E27FC236}">
                <a16:creationId xmlns:a16="http://schemas.microsoft.com/office/drawing/2014/main" id="{3AAB92FC-F4C3-E700-CCC9-DE5C34462BF1}"/>
              </a:ext>
            </a:extLst>
          </p:cNvPr>
          <p:cNvCxnSpPr>
            <a:cxnSpLocks/>
          </p:cNvCxnSpPr>
          <p:nvPr/>
        </p:nvCxnSpPr>
        <p:spPr bwMode="auto">
          <a:xfrm>
            <a:off x="12192000" y="3930722"/>
            <a:ext cx="44176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Slide Number Placeholder 1">
            <a:extLst>
              <a:ext uri="{FF2B5EF4-FFF2-40B4-BE49-F238E27FC236}">
                <a16:creationId xmlns:a16="http://schemas.microsoft.com/office/drawing/2014/main" id="{0787F8A2-2454-C02C-0E5A-B703E647C543}"/>
              </a:ext>
            </a:extLst>
          </p:cNvPr>
          <p:cNvSpPr>
            <a:spLocks noGrp="1"/>
          </p:cNvSpPr>
          <p:nvPr>
            <p:ph type="sldNum" sz="quarter" idx="4"/>
          </p:nvPr>
        </p:nvSpPr>
        <p:spPr>
          <a:xfrm>
            <a:off x="23541592" y="12938838"/>
            <a:ext cx="270908" cy="246221"/>
          </a:xfrm>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600" b="0" i="0" u="none" strike="noStrike" kern="1200" cap="none" spc="0" normalizeH="0" baseline="0" noProof="0" smtClean="0">
                <a:ln>
                  <a:noFill/>
                </a:ln>
                <a:solidFill>
                  <a:srgbClr val="000000"/>
                </a:solidFill>
                <a:effectLst/>
                <a:uLnTx/>
                <a:uFillTx/>
                <a:latin typeface="IBM Plex Sans" panose="020B0503050203000203" pitchFamily="34" charset="0"/>
                <a:ea typeface="+mn-ea"/>
                <a:cs typeface="+mn-cs"/>
                <a:sym typeface="IBM Plex Sans"/>
              </a:rPr>
              <a:pPr marL="0" marR="0" lvl="0" indent="0" algn="r" defTabSz="1829379" rtl="0" eaLnBrk="1" fontAlgn="auto" latinLnBrk="0" hangingPunct="1">
                <a:lnSpc>
                  <a:spcPct val="100000"/>
                </a:lnSpc>
                <a:spcBef>
                  <a:spcPts val="0"/>
                </a:spcBef>
                <a:spcAft>
                  <a:spcPts val="0"/>
                </a:spcAft>
                <a:buClrTx/>
                <a:buSzTx/>
                <a:buFontTx/>
                <a:buNone/>
                <a:tabLst/>
                <a:defRPr/>
              </a:pPr>
              <a:t>14</a:t>
            </a:fld>
            <a:endParaRPr kumimoji="0" lang="en-US" sz="16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sym typeface="IBM Plex Sans"/>
            </a:endParaRPr>
          </a:p>
        </p:txBody>
      </p:sp>
      <p:sp>
        <p:nvSpPr>
          <p:cNvPr id="3" name="Footer Placeholder 2">
            <a:extLst>
              <a:ext uri="{FF2B5EF4-FFF2-40B4-BE49-F238E27FC236}">
                <a16:creationId xmlns:a16="http://schemas.microsoft.com/office/drawing/2014/main" id="{73466379-7452-2D7B-FCBC-C01185672EF5}"/>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IBM Plex Sans" panose="020B0503050203000203" pitchFamily="34" charset="0"/>
                <a:ea typeface="+mn-ea"/>
                <a:cs typeface="+mn-cs"/>
              </a:rPr>
              <a:t>IBM TechXchange | © 2024 IBM Corporation</a:t>
            </a:r>
            <a:endParaRPr kumimoji="0" lang="en-US" sz="16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endParaRPr>
          </a:p>
        </p:txBody>
      </p:sp>
      <p:sp>
        <p:nvSpPr>
          <p:cNvPr id="4" name="Title 3">
            <a:extLst>
              <a:ext uri="{FF2B5EF4-FFF2-40B4-BE49-F238E27FC236}">
                <a16:creationId xmlns:a16="http://schemas.microsoft.com/office/drawing/2014/main" id="{3E461A6F-6FB9-3ECF-9023-DC1E0EFD5AE1}"/>
              </a:ext>
            </a:extLst>
          </p:cNvPr>
          <p:cNvSpPr>
            <a:spLocks noGrp="1"/>
          </p:cNvSpPr>
          <p:nvPr>
            <p:ph type="title"/>
          </p:nvPr>
        </p:nvSpPr>
        <p:spPr>
          <a:xfrm>
            <a:off x="538494" y="383874"/>
            <a:ext cx="8122142" cy="984885"/>
          </a:xfrm>
        </p:spPr>
        <p:txBody>
          <a:bodyPr wrap="square">
            <a:spAutoFit/>
          </a:bodyPr>
          <a:lstStyle/>
          <a:p>
            <a:r>
              <a:rPr lang="en-US" dirty="0"/>
              <a:t>Primary Color Palette</a:t>
            </a:r>
            <a:endParaRPr lang="ru-UA" dirty="0"/>
          </a:p>
        </p:txBody>
      </p:sp>
      <p:sp>
        <p:nvSpPr>
          <p:cNvPr id="14" name="Title 3">
            <a:extLst>
              <a:ext uri="{FF2B5EF4-FFF2-40B4-BE49-F238E27FC236}">
                <a16:creationId xmlns:a16="http://schemas.microsoft.com/office/drawing/2014/main" id="{7F94EE19-3B24-11D6-5817-F8636C1D3C1D}"/>
              </a:ext>
            </a:extLst>
          </p:cNvPr>
          <p:cNvSpPr txBox="1">
            <a:spLocks/>
          </p:cNvSpPr>
          <p:nvPr/>
        </p:nvSpPr>
        <p:spPr>
          <a:xfrm>
            <a:off x="538493" y="7789989"/>
            <a:ext cx="9502322" cy="10854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457200" bIns="0"/>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Tx/>
              <a:buSzTx/>
              <a:buFontTx/>
              <a:buNone/>
              <a:tabLst/>
              <a:defRPr/>
            </a:pPr>
            <a:r>
              <a:rPr kumimoji="0" lang="en-US" sz="64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Secondary Color Palette</a:t>
            </a:r>
          </a:p>
        </p:txBody>
      </p:sp>
      <p:grpSp>
        <p:nvGrpSpPr>
          <p:cNvPr id="5" name="Group 4">
            <a:extLst>
              <a:ext uri="{FF2B5EF4-FFF2-40B4-BE49-F238E27FC236}">
                <a16:creationId xmlns:a16="http://schemas.microsoft.com/office/drawing/2014/main" id="{E64B5B0D-CAAE-5E2E-E167-8EE214A5674D}"/>
              </a:ext>
            </a:extLst>
          </p:cNvPr>
          <p:cNvGrpSpPr/>
          <p:nvPr/>
        </p:nvGrpSpPr>
        <p:grpSpPr>
          <a:xfrm>
            <a:off x="538493" y="1673559"/>
            <a:ext cx="11109576" cy="4514326"/>
            <a:chOff x="6692505" y="1673559"/>
            <a:chExt cx="11109576" cy="4514326"/>
          </a:xfrm>
        </p:grpSpPr>
        <p:grpSp>
          <p:nvGrpSpPr>
            <p:cNvPr id="318" name="Group 317">
              <a:extLst>
                <a:ext uri="{FF2B5EF4-FFF2-40B4-BE49-F238E27FC236}">
                  <a16:creationId xmlns:a16="http://schemas.microsoft.com/office/drawing/2014/main" id="{E40A96DA-8618-63AB-FDD1-C0623027E7D6}"/>
                </a:ext>
              </a:extLst>
            </p:cNvPr>
            <p:cNvGrpSpPr/>
            <p:nvPr/>
          </p:nvGrpSpPr>
          <p:grpSpPr>
            <a:xfrm>
              <a:off x="6692505" y="1673559"/>
              <a:ext cx="4986007" cy="1976407"/>
              <a:chOff x="553408" y="1655437"/>
              <a:chExt cx="4986007" cy="1976407"/>
            </a:xfrm>
          </p:grpSpPr>
          <p:sp>
            <p:nvSpPr>
              <p:cNvPr id="304" name="Rectangle 303">
                <a:extLst>
                  <a:ext uri="{FF2B5EF4-FFF2-40B4-BE49-F238E27FC236}">
                    <a16:creationId xmlns:a16="http://schemas.microsoft.com/office/drawing/2014/main" id="{8C810343-9C2A-7FB3-9D03-3297D2C32D29}"/>
                  </a:ext>
                </a:extLst>
              </p:cNvPr>
              <p:cNvSpPr/>
              <p:nvPr/>
            </p:nvSpPr>
            <p:spPr bwMode="auto">
              <a:xfrm>
                <a:off x="553408" y="1655437"/>
                <a:ext cx="4986007" cy="1976407"/>
              </a:xfrm>
              <a:prstGeom prst="rect">
                <a:avLst/>
              </a:pr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10" name="TextBox 309">
                <a:extLst>
                  <a:ext uri="{FF2B5EF4-FFF2-40B4-BE49-F238E27FC236}">
                    <a16:creationId xmlns:a16="http://schemas.microsoft.com/office/drawing/2014/main" id="{7D09B91F-53C3-1861-2CD0-400008298D65}"/>
                  </a:ext>
                </a:extLst>
              </p:cNvPr>
              <p:cNvSpPr txBox="1"/>
              <p:nvPr/>
            </p:nvSpPr>
            <p:spPr>
              <a:xfrm>
                <a:off x="934408" y="1960237"/>
                <a:ext cx="4377365" cy="14798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buSzPct val="100000"/>
                </a:pPr>
                <a:r>
                  <a:rPr lang="en-US" sz="2400" dirty="0">
                    <a:latin typeface="IBM Plex Sans Medm" panose="020B0603050203000203" pitchFamily="34" charset="0"/>
                  </a:rPr>
                  <a:t>White</a:t>
                </a:r>
                <a:r>
                  <a:rPr lang="en-US" sz="2400" dirty="0"/>
                  <a:t> is the primary background color.</a:t>
                </a:r>
              </a:p>
              <a:p>
                <a:pPr algn="l" defTabSz="2438400">
                  <a:spcBef>
                    <a:spcPts val="2900"/>
                  </a:spcBef>
                  <a:buSzPct val="100000"/>
                </a:pPr>
                <a:endParaRPr lang="uk-UA" sz="2400" kern="0" dirty="0">
                  <a:solidFill>
                    <a:srgbClr val="000000"/>
                  </a:solidFill>
                  <a:ea typeface="+mj-ea"/>
                  <a:cs typeface="+mj-cs"/>
                  <a:sym typeface="IBM Plex Sans Light"/>
                </a:endParaRPr>
              </a:p>
            </p:txBody>
          </p:sp>
        </p:grpSp>
        <p:grpSp>
          <p:nvGrpSpPr>
            <p:cNvPr id="317" name="Group 316">
              <a:extLst>
                <a:ext uri="{FF2B5EF4-FFF2-40B4-BE49-F238E27FC236}">
                  <a16:creationId xmlns:a16="http://schemas.microsoft.com/office/drawing/2014/main" id="{115FA0DF-7A62-22EA-695E-483B6AE8BE14}"/>
                </a:ext>
              </a:extLst>
            </p:cNvPr>
            <p:cNvGrpSpPr/>
            <p:nvPr/>
          </p:nvGrpSpPr>
          <p:grpSpPr>
            <a:xfrm>
              <a:off x="6692505" y="4211478"/>
              <a:ext cx="4986007" cy="1976407"/>
              <a:chOff x="6652054" y="1655437"/>
              <a:chExt cx="4986007" cy="1976407"/>
            </a:xfrm>
          </p:grpSpPr>
          <p:sp>
            <p:nvSpPr>
              <p:cNvPr id="305" name="Rectangle 304">
                <a:extLst>
                  <a:ext uri="{FF2B5EF4-FFF2-40B4-BE49-F238E27FC236}">
                    <a16:creationId xmlns:a16="http://schemas.microsoft.com/office/drawing/2014/main" id="{58ED1A3D-1EBF-85DA-AC17-95870BB7B2BD}"/>
                  </a:ext>
                </a:extLst>
              </p:cNvPr>
              <p:cNvSpPr/>
              <p:nvPr/>
            </p:nvSpPr>
            <p:spPr bwMode="auto">
              <a:xfrm>
                <a:off x="6652054" y="1655437"/>
                <a:ext cx="4986007" cy="1976407"/>
              </a:xfrm>
              <a:prstGeom prst="rect">
                <a:avLst/>
              </a:prstGeom>
              <a:solidFill>
                <a:schemeClr val="tx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11" name="TextBox 310">
                <a:extLst>
                  <a:ext uri="{FF2B5EF4-FFF2-40B4-BE49-F238E27FC236}">
                    <a16:creationId xmlns:a16="http://schemas.microsoft.com/office/drawing/2014/main" id="{80D9A784-296E-9E4F-0126-7F8218FFA7EF}"/>
                  </a:ext>
                </a:extLst>
              </p:cNvPr>
              <p:cNvSpPr txBox="1"/>
              <p:nvPr/>
            </p:nvSpPr>
            <p:spPr>
              <a:xfrm>
                <a:off x="7033054" y="1960237"/>
                <a:ext cx="4377365" cy="11105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marL="0" lvl="1" indent="0" defTabSz="914400">
                  <a:buNone/>
                </a:pPr>
                <a:r>
                  <a:rPr lang="en-US" sz="2400" dirty="0">
                    <a:solidFill>
                      <a:schemeClr val="bg1"/>
                    </a:solidFill>
                    <a:latin typeface="IBM Plex Sans Medm" panose="020B0603050203000203" pitchFamily="34" charset="0"/>
                  </a:rPr>
                  <a:t>Black</a:t>
                </a:r>
                <a:r>
                  <a:rPr lang="en-US" sz="2400" dirty="0">
                    <a:solidFill>
                      <a:schemeClr val="bg1"/>
                    </a:solidFill>
                  </a:rPr>
                  <a:t> is the primary text color.</a:t>
                </a:r>
              </a:p>
              <a:p>
                <a:pPr algn="l" defTabSz="2438400">
                  <a:spcBef>
                    <a:spcPts val="2900"/>
                  </a:spcBef>
                  <a:buSzPct val="100000"/>
                </a:pPr>
                <a:endParaRPr lang="uk-UA" sz="2400" kern="0" dirty="0">
                  <a:solidFill>
                    <a:srgbClr val="000000"/>
                  </a:solidFill>
                  <a:ea typeface="+mj-ea"/>
                  <a:cs typeface="+mj-cs"/>
                  <a:sym typeface="IBM Plex Sans Light"/>
                </a:endParaRPr>
              </a:p>
            </p:txBody>
          </p:sp>
        </p:grpSp>
        <p:grpSp>
          <p:nvGrpSpPr>
            <p:cNvPr id="319" name="Group 318">
              <a:extLst>
                <a:ext uri="{FF2B5EF4-FFF2-40B4-BE49-F238E27FC236}">
                  <a16:creationId xmlns:a16="http://schemas.microsoft.com/office/drawing/2014/main" id="{2DDC8C8D-DD56-CBEA-3B1E-42C7CB73C1D1}"/>
                </a:ext>
              </a:extLst>
            </p:cNvPr>
            <p:cNvGrpSpPr/>
            <p:nvPr/>
          </p:nvGrpSpPr>
          <p:grpSpPr>
            <a:xfrm>
              <a:off x="12816074" y="1673559"/>
              <a:ext cx="4986007" cy="1992682"/>
              <a:chOff x="12750700" y="1655439"/>
              <a:chExt cx="4986007" cy="1992682"/>
            </a:xfrm>
          </p:grpSpPr>
          <p:sp>
            <p:nvSpPr>
              <p:cNvPr id="306" name="Rectangle 305">
                <a:extLst>
                  <a:ext uri="{FF2B5EF4-FFF2-40B4-BE49-F238E27FC236}">
                    <a16:creationId xmlns:a16="http://schemas.microsoft.com/office/drawing/2014/main" id="{103EA021-DFCE-3F41-88B6-3723B934CD42}"/>
                  </a:ext>
                </a:extLst>
              </p:cNvPr>
              <p:cNvSpPr/>
              <p:nvPr/>
            </p:nvSpPr>
            <p:spPr bwMode="auto">
              <a:xfrm>
                <a:off x="12750700" y="1655439"/>
                <a:ext cx="4986007" cy="1992682"/>
              </a:xfrm>
              <a:prstGeom prst="rect">
                <a:avLst/>
              </a:prstGeom>
              <a:solidFill>
                <a:srgbClr val="EDF5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12" name="TextBox 311">
                <a:extLst>
                  <a:ext uri="{FF2B5EF4-FFF2-40B4-BE49-F238E27FC236}">
                    <a16:creationId xmlns:a16="http://schemas.microsoft.com/office/drawing/2014/main" id="{54114D7E-94D7-F960-9551-B183553BCEC0}"/>
                  </a:ext>
                </a:extLst>
              </p:cNvPr>
              <p:cNvSpPr txBox="1"/>
              <p:nvPr/>
            </p:nvSpPr>
            <p:spPr>
              <a:xfrm>
                <a:off x="13131700" y="1960237"/>
                <a:ext cx="4377365" cy="14773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marL="0" lvl="1" indent="0" defTabSz="914400">
                  <a:buNone/>
                </a:pPr>
                <a:r>
                  <a:rPr lang="en-US" sz="2400" dirty="0"/>
                  <a:t>You may use a </a:t>
                </a:r>
                <a:r>
                  <a:rPr lang="en-US" sz="2400" dirty="0">
                    <a:latin typeface="IBM Plex Sans Medm" panose="020B0603050203000203" pitchFamily="34" charset="0"/>
                  </a:rPr>
                  <a:t>Blue 10 </a:t>
                </a:r>
                <a:r>
                  <a:rPr lang="en-US" sz="2400" dirty="0"/>
                  <a:t>background color to mark section covers, dividers, large text layouts and quotes.</a:t>
                </a:r>
              </a:p>
            </p:txBody>
          </p:sp>
        </p:grpSp>
        <p:grpSp>
          <p:nvGrpSpPr>
            <p:cNvPr id="320" name="Group 319">
              <a:extLst>
                <a:ext uri="{FF2B5EF4-FFF2-40B4-BE49-F238E27FC236}">
                  <a16:creationId xmlns:a16="http://schemas.microsoft.com/office/drawing/2014/main" id="{1C389CD5-B342-1E92-0142-F547D77FA25B}"/>
                </a:ext>
              </a:extLst>
            </p:cNvPr>
            <p:cNvGrpSpPr/>
            <p:nvPr/>
          </p:nvGrpSpPr>
          <p:grpSpPr>
            <a:xfrm>
              <a:off x="12816074" y="4212781"/>
              <a:ext cx="4986007" cy="1975104"/>
              <a:chOff x="18849347" y="1655437"/>
              <a:chExt cx="4986007" cy="1975104"/>
            </a:xfrm>
          </p:grpSpPr>
          <p:sp>
            <p:nvSpPr>
              <p:cNvPr id="307" name="Rectangle 306">
                <a:extLst>
                  <a:ext uri="{FF2B5EF4-FFF2-40B4-BE49-F238E27FC236}">
                    <a16:creationId xmlns:a16="http://schemas.microsoft.com/office/drawing/2014/main" id="{1DA75CCF-9290-CE40-495D-5DBAAF0CCA15}"/>
                  </a:ext>
                </a:extLst>
              </p:cNvPr>
              <p:cNvSpPr/>
              <p:nvPr/>
            </p:nvSpPr>
            <p:spPr bwMode="auto">
              <a:xfrm>
                <a:off x="18849347" y="1655437"/>
                <a:ext cx="4986007" cy="1975104"/>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13" name="TextBox 312">
                <a:extLst>
                  <a:ext uri="{FF2B5EF4-FFF2-40B4-BE49-F238E27FC236}">
                    <a16:creationId xmlns:a16="http://schemas.microsoft.com/office/drawing/2014/main" id="{2B2A1BD4-E9A1-1A92-CBF4-34B7DD9E0883}"/>
                  </a:ext>
                </a:extLst>
              </p:cNvPr>
              <p:cNvSpPr txBox="1"/>
              <p:nvPr/>
            </p:nvSpPr>
            <p:spPr>
              <a:xfrm>
                <a:off x="19230347" y="1960237"/>
                <a:ext cx="4377365" cy="14773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buSzPct val="100000"/>
                </a:pPr>
                <a:r>
                  <a:rPr lang="en-US" sz="2400" dirty="0">
                    <a:solidFill>
                      <a:schemeClr val="bg1"/>
                    </a:solidFill>
                    <a:latin typeface="IBM Plex Sans Medm" panose="020B0603050203000203" pitchFamily="34" charset="0"/>
                  </a:rPr>
                  <a:t>Blue 60 </a:t>
                </a:r>
                <a:r>
                  <a:rPr lang="en-US" sz="2400" dirty="0">
                    <a:solidFill>
                      <a:schemeClr val="bg1"/>
                    </a:solidFill>
                  </a:rPr>
                  <a:t>is the main accent color. Use it only for a few elements on a slide for emphasis.</a:t>
                </a:r>
                <a:endParaRPr lang="en-AU" sz="2400" kern="0" dirty="0">
                  <a:solidFill>
                    <a:schemeClr val="bg1"/>
                  </a:solidFill>
                  <a:ea typeface="+mj-ea"/>
                  <a:cs typeface="+mj-cs"/>
                  <a:sym typeface="IBM Plex Sans Light"/>
                </a:endParaRPr>
              </a:p>
            </p:txBody>
          </p:sp>
        </p:grpSp>
      </p:grpSp>
      <p:cxnSp>
        <p:nvCxnSpPr>
          <p:cNvPr id="7" name="Straight Connector 6">
            <a:extLst>
              <a:ext uri="{FF2B5EF4-FFF2-40B4-BE49-F238E27FC236}">
                <a16:creationId xmlns:a16="http://schemas.microsoft.com/office/drawing/2014/main" id="{4258AC1F-C7D4-2C0D-11DA-76C3C86C2A73}"/>
              </a:ext>
            </a:extLst>
          </p:cNvPr>
          <p:cNvCxnSpPr>
            <a:cxnSpLocks/>
          </p:cNvCxnSpPr>
          <p:nvPr/>
        </p:nvCxnSpPr>
        <p:spPr bwMode="auto">
          <a:xfrm>
            <a:off x="9784080" y="8380790"/>
            <a:ext cx="71179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32" name="Freeform: Shape 431">
            <a:extLst>
              <a:ext uri="{FF2B5EF4-FFF2-40B4-BE49-F238E27FC236}">
                <a16:creationId xmlns:a16="http://schemas.microsoft.com/office/drawing/2014/main" id="{125AD5C0-8020-9751-ADBD-47C45AB0A00C}"/>
              </a:ext>
            </a:extLst>
          </p:cNvPr>
          <p:cNvSpPr/>
          <p:nvPr/>
        </p:nvSpPr>
        <p:spPr>
          <a:xfrm>
            <a:off x="15271992" y="2946255"/>
            <a:ext cx="4948237" cy="7823490"/>
          </a:xfrm>
          <a:custGeom>
            <a:avLst/>
            <a:gdLst>
              <a:gd name="connsiteX0" fmla="*/ 0 w 4948237"/>
              <a:gd name="connsiteY0" fmla="*/ 0 h 8427202"/>
              <a:gd name="connsiteX1" fmla="*/ 4948237 w 4948237"/>
              <a:gd name="connsiteY1" fmla="*/ 0 h 8427202"/>
              <a:gd name="connsiteX2" fmla="*/ 4948237 w 4948237"/>
              <a:gd name="connsiteY2" fmla="*/ 8427202 h 8427202"/>
              <a:gd name="connsiteX3" fmla="*/ 0 w 4948237"/>
              <a:gd name="connsiteY3" fmla="*/ 8427202 h 8427202"/>
            </a:gdLst>
            <a:ahLst/>
            <a:cxnLst>
              <a:cxn ang="0">
                <a:pos x="connsiteX0" y="connsiteY0"/>
              </a:cxn>
              <a:cxn ang="0">
                <a:pos x="connsiteX1" y="connsiteY1"/>
              </a:cxn>
              <a:cxn ang="0">
                <a:pos x="connsiteX2" y="connsiteY2"/>
              </a:cxn>
              <a:cxn ang="0">
                <a:pos x="connsiteX3" y="connsiteY3"/>
              </a:cxn>
            </a:cxnLst>
            <a:rect l="l" t="t" r="r" b="b"/>
            <a:pathLst>
              <a:path w="4948237" h="8427202">
                <a:moveTo>
                  <a:pt x="0" y="0"/>
                </a:moveTo>
                <a:lnTo>
                  <a:pt x="4948237" y="0"/>
                </a:lnTo>
                <a:lnTo>
                  <a:pt x="4948237" y="8427202"/>
                </a:lnTo>
                <a:lnTo>
                  <a:pt x="0" y="8427202"/>
                </a:lnTo>
                <a:close/>
              </a:path>
            </a:pathLst>
          </a:custGeom>
          <a:solidFill>
            <a:srgbClr val="ECECEC"/>
          </a:solidFill>
          <a:ln w="16872" cap="flat">
            <a:noFill/>
            <a:prstDash val="solid"/>
            <a:miter/>
          </a:ln>
        </p:spPr>
        <p:txBody>
          <a:bodyPr rtlCol="0" anchor="ctr"/>
          <a:lstStyle/>
          <a:p>
            <a:endParaRPr lang="ru-UA"/>
          </a:p>
        </p:txBody>
      </p:sp>
      <p:sp>
        <p:nvSpPr>
          <p:cNvPr id="433" name="Freeform: Shape 432">
            <a:extLst>
              <a:ext uri="{FF2B5EF4-FFF2-40B4-BE49-F238E27FC236}">
                <a16:creationId xmlns:a16="http://schemas.microsoft.com/office/drawing/2014/main" id="{663C95D0-EB7A-7B98-4C27-773EC4A2340E}"/>
              </a:ext>
            </a:extLst>
          </p:cNvPr>
          <p:cNvSpPr/>
          <p:nvPr/>
        </p:nvSpPr>
        <p:spPr>
          <a:xfrm>
            <a:off x="15583410" y="3215641"/>
            <a:ext cx="2072703" cy="253998"/>
          </a:xfrm>
          <a:custGeom>
            <a:avLst/>
            <a:gdLst>
              <a:gd name="connsiteX0" fmla="*/ 103356 w 2072703"/>
              <a:gd name="connsiteY0" fmla="*/ 39181 h 253998"/>
              <a:gd name="connsiteX1" fmla="*/ 103356 w 2072703"/>
              <a:gd name="connsiteY1" fmla="*/ 249945 h 253998"/>
              <a:gd name="connsiteX2" fmla="*/ 74984 w 2072703"/>
              <a:gd name="connsiteY2" fmla="*/ 249945 h 253998"/>
              <a:gd name="connsiteX3" fmla="*/ 74984 w 2072703"/>
              <a:gd name="connsiteY3" fmla="*/ 39181 h 253998"/>
              <a:gd name="connsiteX4" fmla="*/ 0 w 2072703"/>
              <a:gd name="connsiteY4" fmla="*/ 39181 h 253998"/>
              <a:gd name="connsiteX5" fmla="*/ 0 w 2072703"/>
              <a:gd name="connsiteY5" fmla="*/ 14186 h 253998"/>
              <a:gd name="connsiteX6" fmla="*/ 178339 w 2072703"/>
              <a:gd name="connsiteY6" fmla="*/ 14186 h 253998"/>
              <a:gd name="connsiteX7" fmla="*/ 178339 w 2072703"/>
              <a:gd name="connsiteY7" fmla="*/ 39181 h 253998"/>
              <a:gd name="connsiteX8" fmla="*/ 103356 w 2072703"/>
              <a:gd name="connsiteY8" fmla="*/ 39181 h 253998"/>
              <a:gd name="connsiteX9" fmla="*/ 214569 w 2072703"/>
              <a:gd name="connsiteY9" fmla="*/ 0 h 253998"/>
              <a:gd name="connsiteX10" fmla="*/ 241590 w 2072703"/>
              <a:gd name="connsiteY10" fmla="*/ 0 h 253998"/>
              <a:gd name="connsiteX11" fmla="*/ 241590 w 2072703"/>
              <a:gd name="connsiteY11" fmla="*/ 104031 h 253998"/>
              <a:gd name="connsiteX12" fmla="*/ 242942 w 2072703"/>
              <a:gd name="connsiteY12" fmla="*/ 104031 h 253998"/>
              <a:gd name="connsiteX13" fmla="*/ 260843 w 2072703"/>
              <a:gd name="connsiteY13" fmla="*/ 80388 h 253998"/>
              <a:gd name="connsiteX14" fmla="*/ 292255 w 2072703"/>
              <a:gd name="connsiteY14" fmla="*/ 71606 h 253998"/>
              <a:gd name="connsiteX15" fmla="*/ 334813 w 2072703"/>
              <a:gd name="connsiteY15" fmla="*/ 89170 h 253998"/>
              <a:gd name="connsiteX16" fmla="*/ 350688 w 2072703"/>
              <a:gd name="connsiteY16" fmla="*/ 138145 h 253998"/>
              <a:gd name="connsiteX17" fmla="*/ 350688 w 2072703"/>
              <a:gd name="connsiteY17" fmla="*/ 249945 h 253998"/>
              <a:gd name="connsiteX18" fmla="*/ 323667 w 2072703"/>
              <a:gd name="connsiteY18" fmla="*/ 249945 h 253998"/>
              <a:gd name="connsiteX19" fmla="*/ 323667 w 2072703"/>
              <a:gd name="connsiteY19" fmla="*/ 142874 h 253998"/>
              <a:gd name="connsiteX20" fmla="*/ 284149 w 2072703"/>
              <a:gd name="connsiteY20" fmla="*/ 95925 h 253998"/>
              <a:gd name="connsiteX21" fmla="*/ 268274 w 2072703"/>
              <a:gd name="connsiteY21" fmla="*/ 97951 h 253998"/>
              <a:gd name="connsiteX22" fmla="*/ 254763 w 2072703"/>
              <a:gd name="connsiteY22" fmla="*/ 104031 h 253998"/>
              <a:gd name="connsiteX23" fmla="*/ 244968 w 2072703"/>
              <a:gd name="connsiteY23" fmla="*/ 114502 h 253998"/>
              <a:gd name="connsiteX24" fmla="*/ 241590 w 2072703"/>
              <a:gd name="connsiteY24" fmla="*/ 129026 h 253998"/>
              <a:gd name="connsiteX25" fmla="*/ 241590 w 2072703"/>
              <a:gd name="connsiteY25" fmla="*/ 249945 h 253998"/>
              <a:gd name="connsiteX26" fmla="*/ 214569 w 2072703"/>
              <a:gd name="connsiteY26" fmla="*/ 249945 h 253998"/>
              <a:gd name="connsiteX27" fmla="*/ 214569 w 2072703"/>
              <a:gd name="connsiteY27" fmla="*/ 0 h 253998"/>
              <a:gd name="connsiteX28" fmla="*/ 472067 w 2072703"/>
              <a:gd name="connsiteY28" fmla="*/ 253998 h 253998"/>
              <a:gd name="connsiteX29" fmla="*/ 439642 w 2072703"/>
              <a:gd name="connsiteY29" fmla="*/ 247581 h 253998"/>
              <a:gd name="connsiteX30" fmla="*/ 414985 w 2072703"/>
              <a:gd name="connsiteY30" fmla="*/ 229341 h 253998"/>
              <a:gd name="connsiteX31" fmla="*/ 399110 w 2072703"/>
              <a:gd name="connsiteY31" fmla="*/ 200632 h 253998"/>
              <a:gd name="connsiteX32" fmla="*/ 393706 w 2072703"/>
              <a:gd name="connsiteY32" fmla="*/ 162802 h 253998"/>
              <a:gd name="connsiteX33" fmla="*/ 399110 w 2072703"/>
              <a:gd name="connsiteY33" fmla="*/ 125310 h 253998"/>
              <a:gd name="connsiteX34" fmla="*/ 414985 w 2072703"/>
              <a:gd name="connsiteY34" fmla="*/ 96600 h 253998"/>
              <a:gd name="connsiteX35" fmla="*/ 439642 w 2072703"/>
              <a:gd name="connsiteY35" fmla="*/ 78023 h 253998"/>
              <a:gd name="connsiteX36" fmla="*/ 472067 w 2072703"/>
              <a:gd name="connsiteY36" fmla="*/ 71606 h 253998"/>
              <a:gd name="connsiteX37" fmla="*/ 503479 w 2072703"/>
              <a:gd name="connsiteY37" fmla="*/ 78023 h 253998"/>
              <a:gd name="connsiteX38" fmla="*/ 527122 w 2072703"/>
              <a:gd name="connsiteY38" fmla="*/ 95925 h 253998"/>
              <a:gd name="connsiteX39" fmla="*/ 541984 w 2072703"/>
              <a:gd name="connsiteY39" fmla="*/ 122608 h 253998"/>
              <a:gd name="connsiteX40" fmla="*/ 547388 w 2072703"/>
              <a:gd name="connsiteY40" fmla="*/ 156722 h 253998"/>
              <a:gd name="connsiteX41" fmla="*/ 547388 w 2072703"/>
              <a:gd name="connsiteY41" fmla="*/ 169557 h 253998"/>
              <a:gd name="connsiteX42" fmla="*/ 422078 w 2072703"/>
              <a:gd name="connsiteY42" fmla="*/ 169557 h 253998"/>
              <a:gd name="connsiteX43" fmla="*/ 422078 w 2072703"/>
              <a:gd name="connsiteY43" fmla="*/ 177664 h 253998"/>
              <a:gd name="connsiteX44" fmla="*/ 425455 w 2072703"/>
              <a:gd name="connsiteY44" fmla="*/ 198605 h 253998"/>
              <a:gd name="connsiteX45" fmla="*/ 435588 w 2072703"/>
              <a:gd name="connsiteY45" fmla="*/ 215155 h 253998"/>
              <a:gd name="connsiteX46" fmla="*/ 451801 w 2072703"/>
              <a:gd name="connsiteY46" fmla="*/ 226302 h 253998"/>
              <a:gd name="connsiteX47" fmla="*/ 473756 w 2072703"/>
              <a:gd name="connsiteY47" fmla="*/ 230355 h 253998"/>
              <a:gd name="connsiteX48" fmla="*/ 502466 w 2072703"/>
              <a:gd name="connsiteY48" fmla="*/ 222586 h 253998"/>
              <a:gd name="connsiteX49" fmla="*/ 521718 w 2072703"/>
              <a:gd name="connsiteY49" fmla="*/ 200294 h 253998"/>
              <a:gd name="connsiteX50" fmla="*/ 540971 w 2072703"/>
              <a:gd name="connsiteY50" fmla="*/ 214142 h 253998"/>
              <a:gd name="connsiteX51" fmla="*/ 514625 w 2072703"/>
              <a:gd name="connsiteY51" fmla="*/ 243190 h 253998"/>
              <a:gd name="connsiteX52" fmla="*/ 472067 w 2072703"/>
              <a:gd name="connsiteY52" fmla="*/ 253998 h 253998"/>
              <a:gd name="connsiteX53" fmla="*/ 472067 w 2072703"/>
              <a:gd name="connsiteY53" fmla="*/ 94236 h 253998"/>
              <a:gd name="connsiteX54" fmla="*/ 451801 w 2072703"/>
              <a:gd name="connsiteY54" fmla="*/ 98289 h 253998"/>
              <a:gd name="connsiteX55" fmla="*/ 435926 w 2072703"/>
              <a:gd name="connsiteY55" fmla="*/ 109098 h 253998"/>
              <a:gd name="connsiteX56" fmla="*/ 425793 w 2072703"/>
              <a:gd name="connsiteY56" fmla="*/ 125986 h 253998"/>
              <a:gd name="connsiteX57" fmla="*/ 422078 w 2072703"/>
              <a:gd name="connsiteY57" fmla="*/ 146927 h 253998"/>
              <a:gd name="connsiteX58" fmla="*/ 422078 w 2072703"/>
              <a:gd name="connsiteY58" fmla="*/ 149292 h 253998"/>
              <a:gd name="connsiteX59" fmla="*/ 518340 w 2072703"/>
              <a:gd name="connsiteY59" fmla="*/ 149292 h 253998"/>
              <a:gd name="connsiteX60" fmla="*/ 518340 w 2072703"/>
              <a:gd name="connsiteY60" fmla="*/ 145576 h 253998"/>
              <a:gd name="connsiteX61" fmla="*/ 505506 w 2072703"/>
              <a:gd name="connsiteY61" fmla="*/ 108422 h 253998"/>
              <a:gd name="connsiteX62" fmla="*/ 472067 w 2072703"/>
              <a:gd name="connsiteY62" fmla="*/ 94236 h 253998"/>
              <a:gd name="connsiteX63" fmla="*/ 591916 w 2072703"/>
              <a:gd name="connsiteY63" fmla="*/ 249945 h 253998"/>
              <a:gd name="connsiteX64" fmla="*/ 591916 w 2072703"/>
              <a:gd name="connsiteY64" fmla="*/ 75659 h 253998"/>
              <a:gd name="connsiteX65" fmla="*/ 618937 w 2072703"/>
              <a:gd name="connsiteY65" fmla="*/ 75659 h 253998"/>
              <a:gd name="connsiteX66" fmla="*/ 618937 w 2072703"/>
              <a:gd name="connsiteY66" fmla="*/ 104031 h 253998"/>
              <a:gd name="connsiteX67" fmla="*/ 620288 w 2072703"/>
              <a:gd name="connsiteY67" fmla="*/ 104031 h 253998"/>
              <a:gd name="connsiteX68" fmla="*/ 627043 w 2072703"/>
              <a:gd name="connsiteY68" fmla="*/ 91534 h 253998"/>
              <a:gd name="connsiteX69" fmla="*/ 636500 w 2072703"/>
              <a:gd name="connsiteY69" fmla="*/ 81063 h 253998"/>
              <a:gd name="connsiteX70" fmla="*/ 649673 w 2072703"/>
              <a:gd name="connsiteY70" fmla="*/ 74308 h 253998"/>
              <a:gd name="connsiteX71" fmla="*/ 667237 w 2072703"/>
              <a:gd name="connsiteY71" fmla="*/ 71606 h 253998"/>
              <a:gd name="connsiteX72" fmla="*/ 698987 w 2072703"/>
              <a:gd name="connsiteY72" fmla="*/ 80050 h 253998"/>
              <a:gd name="connsiteX73" fmla="*/ 720604 w 2072703"/>
              <a:gd name="connsiteY73" fmla="*/ 107071 h 253998"/>
              <a:gd name="connsiteX74" fmla="*/ 721279 w 2072703"/>
              <a:gd name="connsiteY74" fmla="*/ 107071 h 253998"/>
              <a:gd name="connsiteX75" fmla="*/ 738843 w 2072703"/>
              <a:gd name="connsiteY75" fmla="*/ 82414 h 253998"/>
              <a:gd name="connsiteX76" fmla="*/ 774308 w 2072703"/>
              <a:gd name="connsiteY76" fmla="*/ 71606 h 253998"/>
              <a:gd name="connsiteX77" fmla="*/ 815853 w 2072703"/>
              <a:gd name="connsiteY77" fmla="*/ 89170 h 253998"/>
              <a:gd name="connsiteX78" fmla="*/ 831052 w 2072703"/>
              <a:gd name="connsiteY78" fmla="*/ 138145 h 253998"/>
              <a:gd name="connsiteX79" fmla="*/ 831052 w 2072703"/>
              <a:gd name="connsiteY79" fmla="*/ 249945 h 253998"/>
              <a:gd name="connsiteX80" fmla="*/ 804031 w 2072703"/>
              <a:gd name="connsiteY80" fmla="*/ 249945 h 253998"/>
              <a:gd name="connsiteX81" fmla="*/ 804031 w 2072703"/>
              <a:gd name="connsiteY81" fmla="*/ 142874 h 253998"/>
              <a:gd name="connsiteX82" fmla="*/ 794912 w 2072703"/>
              <a:gd name="connsiteY82" fmla="*/ 107747 h 253998"/>
              <a:gd name="connsiteX83" fmla="*/ 765864 w 2072703"/>
              <a:gd name="connsiteY83" fmla="*/ 95925 h 253998"/>
              <a:gd name="connsiteX84" fmla="*/ 750327 w 2072703"/>
              <a:gd name="connsiteY84" fmla="*/ 97951 h 253998"/>
              <a:gd name="connsiteX85" fmla="*/ 737492 w 2072703"/>
              <a:gd name="connsiteY85" fmla="*/ 104031 h 253998"/>
              <a:gd name="connsiteX86" fmla="*/ 728372 w 2072703"/>
              <a:gd name="connsiteY86" fmla="*/ 114502 h 253998"/>
              <a:gd name="connsiteX87" fmla="*/ 724994 w 2072703"/>
              <a:gd name="connsiteY87" fmla="*/ 129026 h 253998"/>
              <a:gd name="connsiteX88" fmla="*/ 724994 w 2072703"/>
              <a:gd name="connsiteY88" fmla="*/ 249945 h 253998"/>
              <a:gd name="connsiteX89" fmla="*/ 697973 w 2072703"/>
              <a:gd name="connsiteY89" fmla="*/ 249945 h 253998"/>
              <a:gd name="connsiteX90" fmla="*/ 697973 w 2072703"/>
              <a:gd name="connsiteY90" fmla="*/ 142874 h 253998"/>
              <a:gd name="connsiteX91" fmla="*/ 688854 w 2072703"/>
              <a:gd name="connsiteY91" fmla="*/ 107747 h 253998"/>
              <a:gd name="connsiteX92" fmla="*/ 660482 w 2072703"/>
              <a:gd name="connsiteY92" fmla="*/ 95925 h 253998"/>
              <a:gd name="connsiteX93" fmla="*/ 644944 w 2072703"/>
              <a:gd name="connsiteY93" fmla="*/ 97951 h 253998"/>
              <a:gd name="connsiteX94" fmla="*/ 631772 w 2072703"/>
              <a:gd name="connsiteY94" fmla="*/ 104031 h 253998"/>
              <a:gd name="connsiteX95" fmla="*/ 622314 w 2072703"/>
              <a:gd name="connsiteY95" fmla="*/ 114502 h 253998"/>
              <a:gd name="connsiteX96" fmla="*/ 618937 w 2072703"/>
              <a:gd name="connsiteY96" fmla="*/ 129026 h 253998"/>
              <a:gd name="connsiteX97" fmla="*/ 618937 w 2072703"/>
              <a:gd name="connsiteY97" fmla="*/ 249945 h 253998"/>
              <a:gd name="connsiteX98" fmla="*/ 591916 w 2072703"/>
              <a:gd name="connsiteY98" fmla="*/ 249945 h 253998"/>
              <a:gd name="connsiteX99" fmla="*/ 952325 w 2072703"/>
              <a:gd name="connsiteY99" fmla="*/ 253998 h 253998"/>
              <a:gd name="connsiteX100" fmla="*/ 919899 w 2072703"/>
              <a:gd name="connsiteY100" fmla="*/ 247581 h 253998"/>
              <a:gd name="connsiteX101" fmla="*/ 895242 w 2072703"/>
              <a:gd name="connsiteY101" fmla="*/ 229341 h 253998"/>
              <a:gd name="connsiteX102" fmla="*/ 879368 w 2072703"/>
              <a:gd name="connsiteY102" fmla="*/ 200632 h 253998"/>
              <a:gd name="connsiteX103" fmla="*/ 873963 w 2072703"/>
              <a:gd name="connsiteY103" fmla="*/ 162802 h 253998"/>
              <a:gd name="connsiteX104" fmla="*/ 879368 w 2072703"/>
              <a:gd name="connsiteY104" fmla="*/ 125310 h 253998"/>
              <a:gd name="connsiteX105" fmla="*/ 895242 w 2072703"/>
              <a:gd name="connsiteY105" fmla="*/ 96600 h 253998"/>
              <a:gd name="connsiteX106" fmla="*/ 919899 w 2072703"/>
              <a:gd name="connsiteY106" fmla="*/ 78023 h 253998"/>
              <a:gd name="connsiteX107" fmla="*/ 952325 w 2072703"/>
              <a:gd name="connsiteY107" fmla="*/ 71606 h 253998"/>
              <a:gd name="connsiteX108" fmla="*/ 983737 w 2072703"/>
              <a:gd name="connsiteY108" fmla="*/ 78023 h 253998"/>
              <a:gd name="connsiteX109" fmla="*/ 1007380 w 2072703"/>
              <a:gd name="connsiteY109" fmla="*/ 95925 h 253998"/>
              <a:gd name="connsiteX110" fmla="*/ 1022242 w 2072703"/>
              <a:gd name="connsiteY110" fmla="*/ 122608 h 253998"/>
              <a:gd name="connsiteX111" fmla="*/ 1027646 w 2072703"/>
              <a:gd name="connsiteY111" fmla="*/ 156722 h 253998"/>
              <a:gd name="connsiteX112" fmla="*/ 1027646 w 2072703"/>
              <a:gd name="connsiteY112" fmla="*/ 169557 h 253998"/>
              <a:gd name="connsiteX113" fmla="*/ 902336 w 2072703"/>
              <a:gd name="connsiteY113" fmla="*/ 169557 h 253998"/>
              <a:gd name="connsiteX114" fmla="*/ 902336 w 2072703"/>
              <a:gd name="connsiteY114" fmla="*/ 177664 h 253998"/>
              <a:gd name="connsiteX115" fmla="*/ 905713 w 2072703"/>
              <a:gd name="connsiteY115" fmla="*/ 198605 h 253998"/>
              <a:gd name="connsiteX116" fmla="*/ 915846 w 2072703"/>
              <a:gd name="connsiteY116" fmla="*/ 215155 h 253998"/>
              <a:gd name="connsiteX117" fmla="*/ 932059 w 2072703"/>
              <a:gd name="connsiteY117" fmla="*/ 226302 h 253998"/>
              <a:gd name="connsiteX118" fmla="*/ 954013 w 2072703"/>
              <a:gd name="connsiteY118" fmla="*/ 230355 h 253998"/>
              <a:gd name="connsiteX119" fmla="*/ 982723 w 2072703"/>
              <a:gd name="connsiteY119" fmla="*/ 222586 h 253998"/>
              <a:gd name="connsiteX120" fmla="*/ 1001976 w 2072703"/>
              <a:gd name="connsiteY120" fmla="*/ 200294 h 253998"/>
              <a:gd name="connsiteX121" fmla="*/ 1021228 w 2072703"/>
              <a:gd name="connsiteY121" fmla="*/ 214142 h 253998"/>
              <a:gd name="connsiteX122" fmla="*/ 994883 w 2072703"/>
              <a:gd name="connsiteY122" fmla="*/ 243190 h 253998"/>
              <a:gd name="connsiteX123" fmla="*/ 952325 w 2072703"/>
              <a:gd name="connsiteY123" fmla="*/ 253998 h 253998"/>
              <a:gd name="connsiteX124" fmla="*/ 952325 w 2072703"/>
              <a:gd name="connsiteY124" fmla="*/ 94236 h 253998"/>
              <a:gd name="connsiteX125" fmla="*/ 932059 w 2072703"/>
              <a:gd name="connsiteY125" fmla="*/ 98289 h 253998"/>
              <a:gd name="connsiteX126" fmla="*/ 916184 w 2072703"/>
              <a:gd name="connsiteY126" fmla="*/ 109098 h 253998"/>
              <a:gd name="connsiteX127" fmla="*/ 906051 w 2072703"/>
              <a:gd name="connsiteY127" fmla="*/ 125986 h 253998"/>
              <a:gd name="connsiteX128" fmla="*/ 902336 w 2072703"/>
              <a:gd name="connsiteY128" fmla="*/ 146927 h 253998"/>
              <a:gd name="connsiteX129" fmla="*/ 902336 w 2072703"/>
              <a:gd name="connsiteY129" fmla="*/ 149292 h 253998"/>
              <a:gd name="connsiteX130" fmla="*/ 998598 w 2072703"/>
              <a:gd name="connsiteY130" fmla="*/ 149292 h 253998"/>
              <a:gd name="connsiteX131" fmla="*/ 998598 w 2072703"/>
              <a:gd name="connsiteY131" fmla="*/ 145576 h 253998"/>
              <a:gd name="connsiteX132" fmla="*/ 985763 w 2072703"/>
              <a:gd name="connsiteY132" fmla="*/ 108422 h 253998"/>
              <a:gd name="connsiteX133" fmla="*/ 952325 w 2072703"/>
              <a:gd name="connsiteY133" fmla="*/ 94236 h 253998"/>
              <a:gd name="connsiteX134" fmla="*/ 1237787 w 2072703"/>
              <a:gd name="connsiteY134" fmla="*/ 253998 h 253998"/>
              <a:gd name="connsiteX135" fmla="*/ 1167870 w 2072703"/>
              <a:gd name="connsiteY135" fmla="*/ 223599 h 253998"/>
              <a:gd name="connsiteX136" fmla="*/ 1142876 w 2072703"/>
              <a:gd name="connsiteY136" fmla="*/ 133417 h 253998"/>
              <a:gd name="connsiteX137" fmla="*/ 1167870 w 2072703"/>
              <a:gd name="connsiteY137" fmla="*/ 42220 h 253998"/>
              <a:gd name="connsiteX138" fmla="*/ 1237787 w 2072703"/>
              <a:gd name="connsiteY138" fmla="*/ 10133 h 253998"/>
              <a:gd name="connsiteX139" fmla="*/ 1287438 w 2072703"/>
              <a:gd name="connsiteY139" fmla="*/ 23643 h 253998"/>
              <a:gd name="connsiteX140" fmla="*/ 1318850 w 2072703"/>
              <a:gd name="connsiteY140" fmla="*/ 61811 h 253998"/>
              <a:gd name="connsiteX141" fmla="*/ 1295883 w 2072703"/>
              <a:gd name="connsiteY141" fmla="*/ 75659 h 253998"/>
              <a:gd name="connsiteX142" fmla="*/ 1274266 w 2072703"/>
              <a:gd name="connsiteY142" fmla="*/ 46611 h 253998"/>
              <a:gd name="connsiteX143" fmla="*/ 1237787 w 2072703"/>
              <a:gd name="connsiteY143" fmla="*/ 35465 h 253998"/>
              <a:gd name="connsiteX144" fmla="*/ 1210428 w 2072703"/>
              <a:gd name="connsiteY144" fmla="*/ 41207 h 253998"/>
              <a:gd name="connsiteX145" fmla="*/ 1190163 w 2072703"/>
              <a:gd name="connsiteY145" fmla="*/ 57758 h 253998"/>
              <a:gd name="connsiteX146" fmla="*/ 1177665 w 2072703"/>
              <a:gd name="connsiteY146" fmla="*/ 83090 h 253998"/>
              <a:gd name="connsiteX147" fmla="*/ 1173274 w 2072703"/>
              <a:gd name="connsiteY147" fmla="*/ 115853 h 253998"/>
              <a:gd name="connsiteX148" fmla="*/ 1173274 w 2072703"/>
              <a:gd name="connsiteY148" fmla="*/ 150980 h 253998"/>
              <a:gd name="connsiteX149" fmla="*/ 1190163 w 2072703"/>
              <a:gd name="connsiteY149" fmla="*/ 208062 h 253998"/>
              <a:gd name="connsiteX150" fmla="*/ 1237787 w 2072703"/>
              <a:gd name="connsiteY150" fmla="*/ 228666 h 253998"/>
              <a:gd name="connsiteX151" fmla="*/ 1275617 w 2072703"/>
              <a:gd name="connsiteY151" fmla="*/ 217182 h 253998"/>
              <a:gd name="connsiteX152" fmla="*/ 1297909 w 2072703"/>
              <a:gd name="connsiteY152" fmla="*/ 186108 h 253998"/>
              <a:gd name="connsiteX153" fmla="*/ 1320539 w 2072703"/>
              <a:gd name="connsiteY153" fmla="*/ 200294 h 253998"/>
              <a:gd name="connsiteX154" fmla="*/ 1288452 w 2072703"/>
              <a:gd name="connsiteY154" fmla="*/ 239812 h 253998"/>
              <a:gd name="connsiteX155" fmla="*/ 1237787 w 2072703"/>
              <a:gd name="connsiteY155" fmla="*/ 253998 h 253998"/>
              <a:gd name="connsiteX156" fmla="*/ 1427642 w 2072703"/>
              <a:gd name="connsiteY156" fmla="*/ 253998 h 253998"/>
              <a:gd name="connsiteX157" fmla="*/ 1395555 w 2072703"/>
              <a:gd name="connsiteY157" fmla="*/ 247581 h 253998"/>
              <a:gd name="connsiteX158" fmla="*/ 1370560 w 2072703"/>
              <a:gd name="connsiteY158" fmla="*/ 229341 h 253998"/>
              <a:gd name="connsiteX159" fmla="*/ 1354685 w 2072703"/>
              <a:gd name="connsiteY159" fmla="*/ 200632 h 253998"/>
              <a:gd name="connsiteX160" fmla="*/ 1348944 w 2072703"/>
              <a:gd name="connsiteY160" fmla="*/ 162802 h 253998"/>
              <a:gd name="connsiteX161" fmla="*/ 1354685 w 2072703"/>
              <a:gd name="connsiteY161" fmla="*/ 125310 h 253998"/>
              <a:gd name="connsiteX162" fmla="*/ 1370560 w 2072703"/>
              <a:gd name="connsiteY162" fmla="*/ 96600 h 253998"/>
              <a:gd name="connsiteX163" fmla="*/ 1395555 w 2072703"/>
              <a:gd name="connsiteY163" fmla="*/ 78023 h 253998"/>
              <a:gd name="connsiteX164" fmla="*/ 1427642 w 2072703"/>
              <a:gd name="connsiteY164" fmla="*/ 71606 h 253998"/>
              <a:gd name="connsiteX165" fmla="*/ 1459392 w 2072703"/>
              <a:gd name="connsiteY165" fmla="*/ 78023 h 253998"/>
              <a:gd name="connsiteX166" fmla="*/ 1484387 w 2072703"/>
              <a:gd name="connsiteY166" fmla="*/ 96600 h 253998"/>
              <a:gd name="connsiteX167" fmla="*/ 1500599 w 2072703"/>
              <a:gd name="connsiteY167" fmla="*/ 125310 h 253998"/>
              <a:gd name="connsiteX168" fmla="*/ 1506341 w 2072703"/>
              <a:gd name="connsiteY168" fmla="*/ 162802 h 253998"/>
              <a:gd name="connsiteX169" fmla="*/ 1500599 w 2072703"/>
              <a:gd name="connsiteY169" fmla="*/ 200632 h 253998"/>
              <a:gd name="connsiteX170" fmla="*/ 1484387 w 2072703"/>
              <a:gd name="connsiteY170" fmla="*/ 229341 h 253998"/>
              <a:gd name="connsiteX171" fmla="*/ 1459392 w 2072703"/>
              <a:gd name="connsiteY171" fmla="*/ 247581 h 253998"/>
              <a:gd name="connsiteX172" fmla="*/ 1427642 w 2072703"/>
              <a:gd name="connsiteY172" fmla="*/ 253998 h 253998"/>
              <a:gd name="connsiteX173" fmla="*/ 1427642 w 2072703"/>
              <a:gd name="connsiteY173" fmla="*/ 230017 h 253998"/>
              <a:gd name="connsiteX174" fmla="*/ 1463445 w 2072703"/>
              <a:gd name="connsiteY174" fmla="*/ 216506 h 253998"/>
              <a:gd name="connsiteX175" fmla="*/ 1477294 w 2072703"/>
              <a:gd name="connsiteY175" fmla="*/ 175299 h 253998"/>
              <a:gd name="connsiteX176" fmla="*/ 1477294 w 2072703"/>
              <a:gd name="connsiteY176" fmla="*/ 150305 h 253998"/>
              <a:gd name="connsiteX177" fmla="*/ 1463445 w 2072703"/>
              <a:gd name="connsiteY177" fmla="*/ 109098 h 253998"/>
              <a:gd name="connsiteX178" fmla="*/ 1427642 w 2072703"/>
              <a:gd name="connsiteY178" fmla="*/ 95587 h 253998"/>
              <a:gd name="connsiteX179" fmla="*/ 1391840 w 2072703"/>
              <a:gd name="connsiteY179" fmla="*/ 109098 h 253998"/>
              <a:gd name="connsiteX180" fmla="*/ 1377991 w 2072703"/>
              <a:gd name="connsiteY180" fmla="*/ 150305 h 253998"/>
              <a:gd name="connsiteX181" fmla="*/ 1377991 w 2072703"/>
              <a:gd name="connsiteY181" fmla="*/ 175299 h 253998"/>
              <a:gd name="connsiteX182" fmla="*/ 1391840 w 2072703"/>
              <a:gd name="connsiteY182" fmla="*/ 216506 h 253998"/>
              <a:gd name="connsiteX183" fmla="*/ 1427642 w 2072703"/>
              <a:gd name="connsiteY183" fmla="*/ 230017 h 253998"/>
              <a:gd name="connsiteX184" fmla="*/ 1579484 w 2072703"/>
              <a:gd name="connsiteY184" fmla="*/ 249945 h 253998"/>
              <a:gd name="connsiteX185" fmla="*/ 1557867 w 2072703"/>
              <a:gd name="connsiteY185" fmla="*/ 242177 h 253998"/>
              <a:gd name="connsiteX186" fmla="*/ 1550774 w 2072703"/>
              <a:gd name="connsiteY186" fmla="*/ 221911 h 253998"/>
              <a:gd name="connsiteX187" fmla="*/ 1550774 w 2072703"/>
              <a:gd name="connsiteY187" fmla="*/ 0 h 253998"/>
              <a:gd name="connsiteX188" fmla="*/ 1577795 w 2072703"/>
              <a:gd name="connsiteY188" fmla="*/ 0 h 253998"/>
              <a:gd name="connsiteX189" fmla="*/ 1577795 w 2072703"/>
              <a:gd name="connsiteY189" fmla="*/ 226302 h 253998"/>
              <a:gd name="connsiteX190" fmla="*/ 1603465 w 2072703"/>
              <a:gd name="connsiteY190" fmla="*/ 226302 h 253998"/>
              <a:gd name="connsiteX191" fmla="*/ 1603465 w 2072703"/>
              <a:gd name="connsiteY191" fmla="*/ 249945 h 253998"/>
              <a:gd name="connsiteX192" fmla="*/ 1579484 w 2072703"/>
              <a:gd name="connsiteY192" fmla="*/ 249945 h 253998"/>
              <a:gd name="connsiteX193" fmla="*/ 1708679 w 2072703"/>
              <a:gd name="connsiteY193" fmla="*/ 253998 h 253998"/>
              <a:gd name="connsiteX194" fmla="*/ 1676591 w 2072703"/>
              <a:gd name="connsiteY194" fmla="*/ 247581 h 253998"/>
              <a:gd name="connsiteX195" fmla="*/ 1651597 w 2072703"/>
              <a:gd name="connsiteY195" fmla="*/ 229341 h 253998"/>
              <a:gd name="connsiteX196" fmla="*/ 1635722 w 2072703"/>
              <a:gd name="connsiteY196" fmla="*/ 200632 h 253998"/>
              <a:gd name="connsiteX197" fmla="*/ 1629980 w 2072703"/>
              <a:gd name="connsiteY197" fmla="*/ 162802 h 253998"/>
              <a:gd name="connsiteX198" fmla="*/ 1635722 w 2072703"/>
              <a:gd name="connsiteY198" fmla="*/ 125310 h 253998"/>
              <a:gd name="connsiteX199" fmla="*/ 1651597 w 2072703"/>
              <a:gd name="connsiteY199" fmla="*/ 96600 h 253998"/>
              <a:gd name="connsiteX200" fmla="*/ 1676591 w 2072703"/>
              <a:gd name="connsiteY200" fmla="*/ 78023 h 253998"/>
              <a:gd name="connsiteX201" fmla="*/ 1708679 w 2072703"/>
              <a:gd name="connsiteY201" fmla="*/ 71606 h 253998"/>
              <a:gd name="connsiteX202" fmla="*/ 1740428 w 2072703"/>
              <a:gd name="connsiteY202" fmla="*/ 78023 h 253998"/>
              <a:gd name="connsiteX203" fmla="*/ 1765423 w 2072703"/>
              <a:gd name="connsiteY203" fmla="*/ 96600 h 253998"/>
              <a:gd name="connsiteX204" fmla="*/ 1781636 w 2072703"/>
              <a:gd name="connsiteY204" fmla="*/ 125310 h 253998"/>
              <a:gd name="connsiteX205" fmla="*/ 1787378 w 2072703"/>
              <a:gd name="connsiteY205" fmla="*/ 162802 h 253998"/>
              <a:gd name="connsiteX206" fmla="*/ 1781636 w 2072703"/>
              <a:gd name="connsiteY206" fmla="*/ 200632 h 253998"/>
              <a:gd name="connsiteX207" fmla="*/ 1765423 w 2072703"/>
              <a:gd name="connsiteY207" fmla="*/ 229341 h 253998"/>
              <a:gd name="connsiteX208" fmla="*/ 1740428 w 2072703"/>
              <a:gd name="connsiteY208" fmla="*/ 247581 h 253998"/>
              <a:gd name="connsiteX209" fmla="*/ 1708679 w 2072703"/>
              <a:gd name="connsiteY209" fmla="*/ 253998 h 253998"/>
              <a:gd name="connsiteX210" fmla="*/ 1708679 w 2072703"/>
              <a:gd name="connsiteY210" fmla="*/ 230017 h 253998"/>
              <a:gd name="connsiteX211" fmla="*/ 1744482 w 2072703"/>
              <a:gd name="connsiteY211" fmla="*/ 216506 h 253998"/>
              <a:gd name="connsiteX212" fmla="*/ 1758330 w 2072703"/>
              <a:gd name="connsiteY212" fmla="*/ 175299 h 253998"/>
              <a:gd name="connsiteX213" fmla="*/ 1758330 w 2072703"/>
              <a:gd name="connsiteY213" fmla="*/ 150305 h 253998"/>
              <a:gd name="connsiteX214" fmla="*/ 1744482 w 2072703"/>
              <a:gd name="connsiteY214" fmla="*/ 109098 h 253998"/>
              <a:gd name="connsiteX215" fmla="*/ 1708679 w 2072703"/>
              <a:gd name="connsiteY215" fmla="*/ 95587 h 253998"/>
              <a:gd name="connsiteX216" fmla="*/ 1672876 w 2072703"/>
              <a:gd name="connsiteY216" fmla="*/ 109098 h 253998"/>
              <a:gd name="connsiteX217" fmla="*/ 1659027 w 2072703"/>
              <a:gd name="connsiteY217" fmla="*/ 150305 h 253998"/>
              <a:gd name="connsiteX218" fmla="*/ 1659027 w 2072703"/>
              <a:gd name="connsiteY218" fmla="*/ 175299 h 253998"/>
              <a:gd name="connsiteX219" fmla="*/ 1672876 w 2072703"/>
              <a:gd name="connsiteY219" fmla="*/ 216506 h 253998"/>
              <a:gd name="connsiteX220" fmla="*/ 1708679 w 2072703"/>
              <a:gd name="connsiteY220" fmla="*/ 230017 h 253998"/>
              <a:gd name="connsiteX221" fmla="*/ 1831810 w 2072703"/>
              <a:gd name="connsiteY221" fmla="*/ 249945 h 253998"/>
              <a:gd name="connsiteX222" fmla="*/ 1831810 w 2072703"/>
              <a:gd name="connsiteY222" fmla="*/ 75659 h 253998"/>
              <a:gd name="connsiteX223" fmla="*/ 1858832 w 2072703"/>
              <a:gd name="connsiteY223" fmla="*/ 75659 h 253998"/>
              <a:gd name="connsiteX224" fmla="*/ 1858832 w 2072703"/>
              <a:gd name="connsiteY224" fmla="*/ 107747 h 253998"/>
              <a:gd name="connsiteX225" fmla="*/ 1860520 w 2072703"/>
              <a:gd name="connsiteY225" fmla="*/ 107747 h 253998"/>
              <a:gd name="connsiteX226" fmla="*/ 1877408 w 2072703"/>
              <a:gd name="connsiteY226" fmla="*/ 85454 h 253998"/>
              <a:gd name="connsiteX227" fmla="*/ 1910847 w 2072703"/>
              <a:gd name="connsiteY227" fmla="*/ 75659 h 253998"/>
              <a:gd name="connsiteX228" fmla="*/ 1921318 w 2072703"/>
              <a:gd name="connsiteY228" fmla="*/ 75659 h 253998"/>
              <a:gd name="connsiteX229" fmla="*/ 1921318 w 2072703"/>
              <a:gd name="connsiteY229" fmla="*/ 102680 h 253998"/>
              <a:gd name="connsiteX230" fmla="*/ 1905443 w 2072703"/>
              <a:gd name="connsiteY230" fmla="*/ 102680 h 253998"/>
              <a:gd name="connsiteX231" fmla="*/ 1870991 w 2072703"/>
              <a:gd name="connsiteY231" fmla="*/ 111124 h 253998"/>
              <a:gd name="connsiteX232" fmla="*/ 1858832 w 2072703"/>
              <a:gd name="connsiteY232" fmla="*/ 131728 h 253998"/>
              <a:gd name="connsiteX233" fmla="*/ 1858832 w 2072703"/>
              <a:gd name="connsiteY233" fmla="*/ 249945 h 253998"/>
              <a:gd name="connsiteX234" fmla="*/ 1831810 w 2072703"/>
              <a:gd name="connsiteY234" fmla="*/ 249945 h 253998"/>
              <a:gd name="connsiteX235" fmla="*/ 2008190 w 2072703"/>
              <a:gd name="connsiteY235" fmla="*/ 253998 h 253998"/>
              <a:gd name="connsiteX236" fmla="*/ 1967321 w 2072703"/>
              <a:gd name="connsiteY236" fmla="*/ 244879 h 253998"/>
              <a:gd name="connsiteX237" fmla="*/ 1939287 w 2072703"/>
              <a:gd name="connsiteY237" fmla="*/ 219884 h 253998"/>
              <a:gd name="connsiteX238" fmla="*/ 1958539 w 2072703"/>
              <a:gd name="connsiteY238" fmla="*/ 204347 h 253998"/>
              <a:gd name="connsiteX239" fmla="*/ 1981170 w 2072703"/>
              <a:gd name="connsiteY239" fmla="*/ 224275 h 253998"/>
              <a:gd name="connsiteX240" fmla="*/ 2010217 w 2072703"/>
              <a:gd name="connsiteY240" fmla="*/ 231030 h 253998"/>
              <a:gd name="connsiteX241" fmla="*/ 2036900 w 2072703"/>
              <a:gd name="connsiteY241" fmla="*/ 223599 h 253998"/>
              <a:gd name="connsiteX242" fmla="*/ 2046696 w 2072703"/>
              <a:gd name="connsiteY242" fmla="*/ 202658 h 253998"/>
              <a:gd name="connsiteX243" fmla="*/ 2039940 w 2072703"/>
              <a:gd name="connsiteY243" fmla="*/ 185432 h 253998"/>
              <a:gd name="connsiteX244" fmla="*/ 2016297 w 2072703"/>
              <a:gd name="connsiteY244" fmla="*/ 175299 h 253998"/>
              <a:gd name="connsiteX245" fmla="*/ 2002449 w 2072703"/>
              <a:gd name="connsiteY245" fmla="*/ 173273 h 253998"/>
              <a:gd name="connsiteX246" fmla="*/ 1980156 w 2072703"/>
              <a:gd name="connsiteY246" fmla="*/ 168206 h 253998"/>
              <a:gd name="connsiteX247" fmla="*/ 1962255 w 2072703"/>
              <a:gd name="connsiteY247" fmla="*/ 158749 h 253998"/>
              <a:gd name="connsiteX248" fmla="*/ 1950433 w 2072703"/>
              <a:gd name="connsiteY248" fmla="*/ 143887 h 253998"/>
              <a:gd name="connsiteX249" fmla="*/ 1946380 w 2072703"/>
              <a:gd name="connsiteY249" fmla="*/ 122946 h 253998"/>
              <a:gd name="connsiteX250" fmla="*/ 1951108 w 2072703"/>
              <a:gd name="connsiteY250" fmla="*/ 100654 h 253998"/>
              <a:gd name="connsiteX251" fmla="*/ 1963944 w 2072703"/>
              <a:gd name="connsiteY251" fmla="*/ 84441 h 253998"/>
              <a:gd name="connsiteX252" fmla="*/ 1983871 w 2072703"/>
              <a:gd name="connsiteY252" fmla="*/ 74984 h 253998"/>
              <a:gd name="connsiteX253" fmla="*/ 2008528 w 2072703"/>
              <a:gd name="connsiteY253" fmla="*/ 71606 h 253998"/>
              <a:gd name="connsiteX254" fmla="*/ 2043993 w 2072703"/>
              <a:gd name="connsiteY254" fmla="*/ 79037 h 253998"/>
              <a:gd name="connsiteX255" fmla="*/ 2069326 w 2072703"/>
              <a:gd name="connsiteY255" fmla="*/ 99640 h 253998"/>
              <a:gd name="connsiteX256" fmla="*/ 2051424 w 2072703"/>
              <a:gd name="connsiteY256" fmla="*/ 115853 h 253998"/>
              <a:gd name="connsiteX257" fmla="*/ 2034536 w 2072703"/>
              <a:gd name="connsiteY257" fmla="*/ 101329 h 253998"/>
              <a:gd name="connsiteX258" fmla="*/ 2006502 w 2072703"/>
              <a:gd name="connsiteY258" fmla="*/ 94574 h 253998"/>
              <a:gd name="connsiteX259" fmla="*/ 1980832 w 2072703"/>
              <a:gd name="connsiteY259" fmla="*/ 102005 h 253998"/>
              <a:gd name="connsiteX260" fmla="*/ 1972388 w 2072703"/>
              <a:gd name="connsiteY260" fmla="*/ 121595 h 253998"/>
              <a:gd name="connsiteX261" fmla="*/ 1980832 w 2072703"/>
              <a:gd name="connsiteY261" fmla="*/ 140172 h 253998"/>
              <a:gd name="connsiteX262" fmla="*/ 2005826 w 2072703"/>
              <a:gd name="connsiteY262" fmla="*/ 148616 h 253998"/>
              <a:gd name="connsiteX263" fmla="*/ 2019337 w 2072703"/>
              <a:gd name="connsiteY263" fmla="*/ 150643 h 253998"/>
              <a:gd name="connsiteX264" fmla="*/ 2060544 w 2072703"/>
              <a:gd name="connsiteY264" fmla="*/ 167531 h 253998"/>
              <a:gd name="connsiteX265" fmla="*/ 2072703 w 2072703"/>
              <a:gd name="connsiteY265" fmla="*/ 199618 h 253998"/>
              <a:gd name="connsiteX266" fmla="*/ 2055477 w 2072703"/>
              <a:gd name="connsiteY266" fmla="*/ 239474 h 253998"/>
              <a:gd name="connsiteX267" fmla="*/ 2008190 w 2072703"/>
              <a:gd name="connsiteY267" fmla="*/ 253998 h 25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Lst>
            <a:rect l="l" t="t" r="r" b="b"/>
            <a:pathLst>
              <a:path w="2072703" h="253998">
                <a:moveTo>
                  <a:pt x="103356" y="39181"/>
                </a:moveTo>
                <a:lnTo>
                  <a:pt x="103356" y="249945"/>
                </a:lnTo>
                <a:lnTo>
                  <a:pt x="74984" y="249945"/>
                </a:lnTo>
                <a:lnTo>
                  <a:pt x="74984" y="39181"/>
                </a:lnTo>
                <a:lnTo>
                  <a:pt x="0" y="39181"/>
                </a:lnTo>
                <a:lnTo>
                  <a:pt x="0" y="14186"/>
                </a:lnTo>
                <a:lnTo>
                  <a:pt x="178339" y="14186"/>
                </a:lnTo>
                <a:lnTo>
                  <a:pt x="178339" y="39181"/>
                </a:lnTo>
                <a:lnTo>
                  <a:pt x="103356" y="39181"/>
                </a:lnTo>
                <a:close/>
                <a:moveTo>
                  <a:pt x="214569" y="0"/>
                </a:moveTo>
                <a:lnTo>
                  <a:pt x="241590" y="0"/>
                </a:lnTo>
                <a:lnTo>
                  <a:pt x="241590" y="104031"/>
                </a:lnTo>
                <a:lnTo>
                  <a:pt x="242942" y="104031"/>
                </a:lnTo>
                <a:cubicBezTo>
                  <a:pt x="247219" y="94123"/>
                  <a:pt x="253188" y="86243"/>
                  <a:pt x="260843" y="80388"/>
                </a:cubicBezTo>
                <a:cubicBezTo>
                  <a:pt x="268725" y="74533"/>
                  <a:pt x="279195" y="71606"/>
                  <a:pt x="292255" y="71606"/>
                </a:cubicBezTo>
                <a:cubicBezTo>
                  <a:pt x="310270" y="71606"/>
                  <a:pt x="324456" y="77461"/>
                  <a:pt x="334813" y="89170"/>
                </a:cubicBezTo>
                <a:cubicBezTo>
                  <a:pt x="345397" y="100654"/>
                  <a:pt x="350688" y="116979"/>
                  <a:pt x="350688" y="138145"/>
                </a:cubicBezTo>
                <a:lnTo>
                  <a:pt x="350688" y="249945"/>
                </a:lnTo>
                <a:lnTo>
                  <a:pt x="323667" y="249945"/>
                </a:lnTo>
                <a:lnTo>
                  <a:pt x="323667" y="142874"/>
                </a:lnTo>
                <a:cubicBezTo>
                  <a:pt x="323667" y="111575"/>
                  <a:pt x="310494" y="95925"/>
                  <a:pt x="284149" y="95925"/>
                </a:cubicBezTo>
                <a:cubicBezTo>
                  <a:pt x="278745" y="95925"/>
                  <a:pt x="273453" y="96600"/>
                  <a:pt x="268274" y="97951"/>
                </a:cubicBezTo>
                <a:cubicBezTo>
                  <a:pt x="263321" y="99302"/>
                  <a:pt x="258816" y="101329"/>
                  <a:pt x="254763" y="104031"/>
                </a:cubicBezTo>
                <a:cubicBezTo>
                  <a:pt x="250710" y="106733"/>
                  <a:pt x="247446" y="110224"/>
                  <a:pt x="244968" y="114502"/>
                </a:cubicBezTo>
                <a:cubicBezTo>
                  <a:pt x="242717" y="118555"/>
                  <a:pt x="241590" y="123397"/>
                  <a:pt x="241590" y="129026"/>
                </a:cubicBezTo>
                <a:lnTo>
                  <a:pt x="241590" y="249945"/>
                </a:lnTo>
                <a:lnTo>
                  <a:pt x="214569" y="249945"/>
                </a:lnTo>
                <a:lnTo>
                  <a:pt x="214569" y="0"/>
                </a:lnTo>
                <a:close/>
                <a:moveTo>
                  <a:pt x="472067" y="253998"/>
                </a:moveTo>
                <a:cubicBezTo>
                  <a:pt x="460132" y="253998"/>
                  <a:pt x="449324" y="251859"/>
                  <a:pt x="439642" y="247581"/>
                </a:cubicBezTo>
                <a:cubicBezTo>
                  <a:pt x="430184" y="243303"/>
                  <a:pt x="421965" y="237223"/>
                  <a:pt x="414985" y="229341"/>
                </a:cubicBezTo>
                <a:cubicBezTo>
                  <a:pt x="408230" y="221235"/>
                  <a:pt x="402938" y="211665"/>
                  <a:pt x="399110" y="200632"/>
                </a:cubicBezTo>
                <a:cubicBezTo>
                  <a:pt x="395508" y="189372"/>
                  <a:pt x="393706" y="176763"/>
                  <a:pt x="393706" y="162802"/>
                </a:cubicBezTo>
                <a:cubicBezTo>
                  <a:pt x="393706" y="149067"/>
                  <a:pt x="395508" y="136570"/>
                  <a:pt x="399110" y="125310"/>
                </a:cubicBezTo>
                <a:cubicBezTo>
                  <a:pt x="402938" y="114051"/>
                  <a:pt x="408230" y="104482"/>
                  <a:pt x="414985" y="96600"/>
                </a:cubicBezTo>
                <a:cubicBezTo>
                  <a:pt x="421965" y="88494"/>
                  <a:pt x="430184" y="82301"/>
                  <a:pt x="439642" y="78023"/>
                </a:cubicBezTo>
                <a:cubicBezTo>
                  <a:pt x="449324" y="73746"/>
                  <a:pt x="460132" y="71606"/>
                  <a:pt x="472067" y="71606"/>
                </a:cubicBezTo>
                <a:cubicBezTo>
                  <a:pt x="483775" y="71606"/>
                  <a:pt x="494246" y="73746"/>
                  <a:pt x="503479" y="78023"/>
                </a:cubicBezTo>
                <a:cubicBezTo>
                  <a:pt x="512712" y="82301"/>
                  <a:pt x="520592" y="88269"/>
                  <a:pt x="527122" y="95925"/>
                </a:cubicBezTo>
                <a:cubicBezTo>
                  <a:pt x="533653" y="103356"/>
                  <a:pt x="538606" y="112251"/>
                  <a:pt x="541984" y="122608"/>
                </a:cubicBezTo>
                <a:cubicBezTo>
                  <a:pt x="545586" y="132966"/>
                  <a:pt x="547388" y="144338"/>
                  <a:pt x="547388" y="156722"/>
                </a:cubicBezTo>
                <a:lnTo>
                  <a:pt x="547388" y="169557"/>
                </a:lnTo>
                <a:lnTo>
                  <a:pt x="422078" y="169557"/>
                </a:lnTo>
                <a:lnTo>
                  <a:pt x="422078" y="177664"/>
                </a:lnTo>
                <a:cubicBezTo>
                  <a:pt x="422078" y="185094"/>
                  <a:pt x="423204" y="192074"/>
                  <a:pt x="425455" y="198605"/>
                </a:cubicBezTo>
                <a:cubicBezTo>
                  <a:pt x="427933" y="204909"/>
                  <a:pt x="431311" y="210427"/>
                  <a:pt x="435588" y="215155"/>
                </a:cubicBezTo>
                <a:cubicBezTo>
                  <a:pt x="440092" y="219884"/>
                  <a:pt x="445497" y="223599"/>
                  <a:pt x="451801" y="226302"/>
                </a:cubicBezTo>
                <a:cubicBezTo>
                  <a:pt x="458332" y="229004"/>
                  <a:pt x="465649" y="230355"/>
                  <a:pt x="473756" y="230355"/>
                </a:cubicBezTo>
                <a:cubicBezTo>
                  <a:pt x="484789" y="230355"/>
                  <a:pt x="494359" y="227766"/>
                  <a:pt x="502466" y="222586"/>
                </a:cubicBezTo>
                <a:cubicBezTo>
                  <a:pt x="510797" y="217407"/>
                  <a:pt x="517214" y="209976"/>
                  <a:pt x="521718" y="200294"/>
                </a:cubicBezTo>
                <a:lnTo>
                  <a:pt x="540971" y="214142"/>
                </a:lnTo>
                <a:cubicBezTo>
                  <a:pt x="535342" y="226077"/>
                  <a:pt x="526560" y="235759"/>
                  <a:pt x="514625" y="243190"/>
                </a:cubicBezTo>
                <a:cubicBezTo>
                  <a:pt x="502690" y="250396"/>
                  <a:pt x="488504" y="253998"/>
                  <a:pt x="472067" y="253998"/>
                </a:cubicBezTo>
                <a:close/>
                <a:moveTo>
                  <a:pt x="472067" y="94236"/>
                </a:moveTo>
                <a:cubicBezTo>
                  <a:pt x="464636" y="94236"/>
                  <a:pt x="457881" y="95587"/>
                  <a:pt x="451801" y="98289"/>
                </a:cubicBezTo>
                <a:cubicBezTo>
                  <a:pt x="445721" y="100767"/>
                  <a:pt x="440430" y="104369"/>
                  <a:pt x="435926" y="109098"/>
                </a:cubicBezTo>
                <a:cubicBezTo>
                  <a:pt x="431648" y="113826"/>
                  <a:pt x="428271" y="119455"/>
                  <a:pt x="425793" y="125986"/>
                </a:cubicBezTo>
                <a:cubicBezTo>
                  <a:pt x="423316" y="132290"/>
                  <a:pt x="422078" y="139272"/>
                  <a:pt x="422078" y="146927"/>
                </a:cubicBezTo>
                <a:lnTo>
                  <a:pt x="422078" y="149292"/>
                </a:lnTo>
                <a:lnTo>
                  <a:pt x="518340" y="149292"/>
                </a:lnTo>
                <a:lnTo>
                  <a:pt x="518340" y="145576"/>
                </a:lnTo>
                <a:cubicBezTo>
                  <a:pt x="518340" y="130039"/>
                  <a:pt x="514063" y="117655"/>
                  <a:pt x="505506" y="108422"/>
                </a:cubicBezTo>
                <a:cubicBezTo>
                  <a:pt x="497175" y="98965"/>
                  <a:pt x="486028" y="94236"/>
                  <a:pt x="472067" y="94236"/>
                </a:cubicBezTo>
                <a:close/>
                <a:moveTo>
                  <a:pt x="591916" y="249945"/>
                </a:moveTo>
                <a:lnTo>
                  <a:pt x="591916" y="75659"/>
                </a:lnTo>
                <a:lnTo>
                  <a:pt x="618937" y="75659"/>
                </a:lnTo>
                <a:lnTo>
                  <a:pt x="618937" y="104031"/>
                </a:lnTo>
                <a:lnTo>
                  <a:pt x="620288" y="104031"/>
                </a:lnTo>
                <a:cubicBezTo>
                  <a:pt x="622314" y="99527"/>
                  <a:pt x="624566" y="95362"/>
                  <a:pt x="627043" y="91534"/>
                </a:cubicBezTo>
                <a:cubicBezTo>
                  <a:pt x="629745" y="87481"/>
                  <a:pt x="632896" y="83990"/>
                  <a:pt x="636500" y="81063"/>
                </a:cubicBezTo>
                <a:cubicBezTo>
                  <a:pt x="640327" y="78137"/>
                  <a:pt x="644718" y="75884"/>
                  <a:pt x="649673" y="74308"/>
                </a:cubicBezTo>
                <a:cubicBezTo>
                  <a:pt x="654626" y="72506"/>
                  <a:pt x="660482" y="71606"/>
                  <a:pt x="667237" y="71606"/>
                </a:cubicBezTo>
                <a:cubicBezTo>
                  <a:pt x="678721" y="71606"/>
                  <a:pt x="689303" y="74421"/>
                  <a:pt x="698987" y="80050"/>
                </a:cubicBezTo>
                <a:cubicBezTo>
                  <a:pt x="708669" y="85454"/>
                  <a:pt x="715875" y="94461"/>
                  <a:pt x="720604" y="107071"/>
                </a:cubicBezTo>
                <a:lnTo>
                  <a:pt x="721279" y="107071"/>
                </a:lnTo>
                <a:cubicBezTo>
                  <a:pt x="724430" y="97614"/>
                  <a:pt x="730285" y="89394"/>
                  <a:pt x="738843" y="82414"/>
                </a:cubicBezTo>
                <a:cubicBezTo>
                  <a:pt x="747625" y="75208"/>
                  <a:pt x="759446" y="71606"/>
                  <a:pt x="774308" y="71606"/>
                </a:cubicBezTo>
                <a:cubicBezTo>
                  <a:pt x="792096" y="71606"/>
                  <a:pt x="805945" y="77461"/>
                  <a:pt x="815853" y="89170"/>
                </a:cubicBezTo>
                <a:cubicBezTo>
                  <a:pt x="825986" y="100654"/>
                  <a:pt x="831052" y="116979"/>
                  <a:pt x="831052" y="138145"/>
                </a:cubicBezTo>
                <a:lnTo>
                  <a:pt x="831052" y="249945"/>
                </a:lnTo>
                <a:lnTo>
                  <a:pt x="804031" y="249945"/>
                </a:lnTo>
                <a:lnTo>
                  <a:pt x="804031" y="142874"/>
                </a:lnTo>
                <a:cubicBezTo>
                  <a:pt x="804031" y="127337"/>
                  <a:pt x="800991" y="115628"/>
                  <a:pt x="794912" y="107747"/>
                </a:cubicBezTo>
                <a:cubicBezTo>
                  <a:pt x="788832" y="99865"/>
                  <a:pt x="779148" y="95925"/>
                  <a:pt x="765864" y="95925"/>
                </a:cubicBezTo>
                <a:cubicBezTo>
                  <a:pt x="760460" y="95925"/>
                  <a:pt x="755280" y="96600"/>
                  <a:pt x="750327" y="97951"/>
                </a:cubicBezTo>
                <a:cubicBezTo>
                  <a:pt x="745598" y="99302"/>
                  <a:pt x="741319" y="101329"/>
                  <a:pt x="737492" y="104031"/>
                </a:cubicBezTo>
                <a:cubicBezTo>
                  <a:pt x="733663" y="106733"/>
                  <a:pt x="730623" y="110224"/>
                  <a:pt x="728372" y="114502"/>
                </a:cubicBezTo>
                <a:cubicBezTo>
                  <a:pt x="726119" y="118555"/>
                  <a:pt x="724994" y="123397"/>
                  <a:pt x="724994" y="129026"/>
                </a:cubicBezTo>
                <a:lnTo>
                  <a:pt x="724994" y="249945"/>
                </a:lnTo>
                <a:lnTo>
                  <a:pt x="697973" y="249945"/>
                </a:lnTo>
                <a:lnTo>
                  <a:pt x="697973" y="142874"/>
                </a:lnTo>
                <a:cubicBezTo>
                  <a:pt x="697973" y="127337"/>
                  <a:pt x="694933" y="115628"/>
                  <a:pt x="688854" y="107747"/>
                </a:cubicBezTo>
                <a:cubicBezTo>
                  <a:pt x="682774" y="99865"/>
                  <a:pt x="673317" y="95925"/>
                  <a:pt x="660482" y="95925"/>
                </a:cubicBezTo>
                <a:cubicBezTo>
                  <a:pt x="655077" y="95925"/>
                  <a:pt x="649898" y="96600"/>
                  <a:pt x="644944" y="97951"/>
                </a:cubicBezTo>
                <a:cubicBezTo>
                  <a:pt x="639989" y="99302"/>
                  <a:pt x="635599" y="101329"/>
                  <a:pt x="631772" y="104031"/>
                </a:cubicBezTo>
                <a:cubicBezTo>
                  <a:pt x="627943" y="106733"/>
                  <a:pt x="624790" y="110224"/>
                  <a:pt x="622314" y="114502"/>
                </a:cubicBezTo>
                <a:cubicBezTo>
                  <a:pt x="620061" y="118555"/>
                  <a:pt x="618937" y="123397"/>
                  <a:pt x="618937" y="129026"/>
                </a:cubicBezTo>
                <a:lnTo>
                  <a:pt x="618937" y="249945"/>
                </a:lnTo>
                <a:lnTo>
                  <a:pt x="591916" y="249945"/>
                </a:lnTo>
                <a:close/>
                <a:moveTo>
                  <a:pt x="952325" y="253998"/>
                </a:moveTo>
                <a:cubicBezTo>
                  <a:pt x="940390" y="253998"/>
                  <a:pt x="929581" y="251859"/>
                  <a:pt x="919899" y="247581"/>
                </a:cubicBezTo>
                <a:cubicBezTo>
                  <a:pt x="910442" y="243303"/>
                  <a:pt x="902222" y="237223"/>
                  <a:pt x="895242" y="229341"/>
                </a:cubicBezTo>
                <a:cubicBezTo>
                  <a:pt x="888487" y="221235"/>
                  <a:pt x="883196" y="211665"/>
                  <a:pt x="879368" y="200632"/>
                </a:cubicBezTo>
                <a:cubicBezTo>
                  <a:pt x="875765" y="189372"/>
                  <a:pt x="873963" y="176763"/>
                  <a:pt x="873963" y="162802"/>
                </a:cubicBezTo>
                <a:cubicBezTo>
                  <a:pt x="873963" y="149067"/>
                  <a:pt x="875765" y="136570"/>
                  <a:pt x="879368" y="125310"/>
                </a:cubicBezTo>
                <a:cubicBezTo>
                  <a:pt x="883196" y="114051"/>
                  <a:pt x="888487" y="104482"/>
                  <a:pt x="895242" y="96600"/>
                </a:cubicBezTo>
                <a:cubicBezTo>
                  <a:pt x="902222" y="88494"/>
                  <a:pt x="910442" y="82301"/>
                  <a:pt x="919899" y="78023"/>
                </a:cubicBezTo>
                <a:cubicBezTo>
                  <a:pt x="929581" y="73746"/>
                  <a:pt x="940390" y="71606"/>
                  <a:pt x="952325" y="71606"/>
                </a:cubicBezTo>
                <a:cubicBezTo>
                  <a:pt x="964033" y="71606"/>
                  <a:pt x="974504" y="73746"/>
                  <a:pt x="983737" y="78023"/>
                </a:cubicBezTo>
                <a:cubicBezTo>
                  <a:pt x="992969" y="82301"/>
                  <a:pt x="1000849" y="88269"/>
                  <a:pt x="1007380" y="95925"/>
                </a:cubicBezTo>
                <a:cubicBezTo>
                  <a:pt x="1013911" y="103356"/>
                  <a:pt x="1018864" y="112251"/>
                  <a:pt x="1022242" y="122608"/>
                </a:cubicBezTo>
                <a:cubicBezTo>
                  <a:pt x="1025844" y="132966"/>
                  <a:pt x="1027646" y="144338"/>
                  <a:pt x="1027646" y="156722"/>
                </a:cubicBezTo>
                <a:lnTo>
                  <a:pt x="1027646" y="169557"/>
                </a:lnTo>
                <a:lnTo>
                  <a:pt x="902336" y="169557"/>
                </a:lnTo>
                <a:lnTo>
                  <a:pt x="902336" y="177664"/>
                </a:lnTo>
                <a:cubicBezTo>
                  <a:pt x="902336" y="185094"/>
                  <a:pt x="903462" y="192074"/>
                  <a:pt x="905713" y="198605"/>
                </a:cubicBezTo>
                <a:cubicBezTo>
                  <a:pt x="908191" y="204909"/>
                  <a:pt x="911568" y="210427"/>
                  <a:pt x="915846" y="215155"/>
                </a:cubicBezTo>
                <a:cubicBezTo>
                  <a:pt x="920350" y="219884"/>
                  <a:pt x="925754" y="223599"/>
                  <a:pt x="932059" y="226302"/>
                </a:cubicBezTo>
                <a:cubicBezTo>
                  <a:pt x="938589" y="229004"/>
                  <a:pt x="945907" y="230355"/>
                  <a:pt x="954013" y="230355"/>
                </a:cubicBezTo>
                <a:cubicBezTo>
                  <a:pt x="965046" y="230355"/>
                  <a:pt x="974617" y="227766"/>
                  <a:pt x="982723" y="222586"/>
                </a:cubicBezTo>
                <a:cubicBezTo>
                  <a:pt x="991054" y="217407"/>
                  <a:pt x="997472" y="209976"/>
                  <a:pt x="1001976" y="200294"/>
                </a:cubicBezTo>
                <a:lnTo>
                  <a:pt x="1021228" y="214142"/>
                </a:lnTo>
                <a:cubicBezTo>
                  <a:pt x="1015599" y="226077"/>
                  <a:pt x="1006818" y="235759"/>
                  <a:pt x="994883" y="243190"/>
                </a:cubicBezTo>
                <a:cubicBezTo>
                  <a:pt x="982948" y="250396"/>
                  <a:pt x="968762" y="253998"/>
                  <a:pt x="952325" y="253998"/>
                </a:cubicBezTo>
                <a:close/>
                <a:moveTo>
                  <a:pt x="952325" y="94236"/>
                </a:moveTo>
                <a:cubicBezTo>
                  <a:pt x="944894" y="94236"/>
                  <a:pt x="938138" y="95587"/>
                  <a:pt x="932059" y="98289"/>
                </a:cubicBezTo>
                <a:cubicBezTo>
                  <a:pt x="925979" y="100767"/>
                  <a:pt x="920688" y="104369"/>
                  <a:pt x="916184" y="109098"/>
                </a:cubicBezTo>
                <a:cubicBezTo>
                  <a:pt x="911906" y="113826"/>
                  <a:pt x="908528" y="119455"/>
                  <a:pt x="906051" y="125986"/>
                </a:cubicBezTo>
                <a:cubicBezTo>
                  <a:pt x="903573" y="132290"/>
                  <a:pt x="902336" y="139272"/>
                  <a:pt x="902336" y="146927"/>
                </a:cubicBezTo>
                <a:lnTo>
                  <a:pt x="902336" y="149292"/>
                </a:lnTo>
                <a:lnTo>
                  <a:pt x="998598" y="149292"/>
                </a:lnTo>
                <a:lnTo>
                  <a:pt x="998598" y="145576"/>
                </a:lnTo>
                <a:cubicBezTo>
                  <a:pt x="998598" y="130039"/>
                  <a:pt x="994320" y="117655"/>
                  <a:pt x="985763" y="108422"/>
                </a:cubicBezTo>
                <a:cubicBezTo>
                  <a:pt x="977432" y="98965"/>
                  <a:pt x="966286" y="94236"/>
                  <a:pt x="952325" y="94236"/>
                </a:cubicBezTo>
                <a:close/>
                <a:moveTo>
                  <a:pt x="1237787" y="253998"/>
                </a:moveTo>
                <a:cubicBezTo>
                  <a:pt x="1207839" y="253998"/>
                  <a:pt x="1184534" y="243865"/>
                  <a:pt x="1167870" y="223599"/>
                </a:cubicBezTo>
                <a:cubicBezTo>
                  <a:pt x="1151208" y="203109"/>
                  <a:pt x="1142876" y="173048"/>
                  <a:pt x="1142876" y="133417"/>
                </a:cubicBezTo>
                <a:cubicBezTo>
                  <a:pt x="1142876" y="93785"/>
                  <a:pt x="1151208" y="63386"/>
                  <a:pt x="1167870" y="42220"/>
                </a:cubicBezTo>
                <a:cubicBezTo>
                  <a:pt x="1184534" y="20828"/>
                  <a:pt x="1207839" y="10133"/>
                  <a:pt x="1237787" y="10133"/>
                </a:cubicBezTo>
                <a:cubicBezTo>
                  <a:pt x="1257604" y="10133"/>
                  <a:pt x="1274154" y="14637"/>
                  <a:pt x="1287438" y="23643"/>
                </a:cubicBezTo>
                <a:cubicBezTo>
                  <a:pt x="1300949" y="32650"/>
                  <a:pt x="1311420" y="45373"/>
                  <a:pt x="1318850" y="61811"/>
                </a:cubicBezTo>
                <a:lnTo>
                  <a:pt x="1295883" y="75659"/>
                </a:lnTo>
                <a:cubicBezTo>
                  <a:pt x="1291154" y="63500"/>
                  <a:pt x="1283949" y="53818"/>
                  <a:pt x="1274266" y="46611"/>
                </a:cubicBezTo>
                <a:cubicBezTo>
                  <a:pt x="1264584" y="39181"/>
                  <a:pt x="1252424" y="35465"/>
                  <a:pt x="1237787" y="35465"/>
                </a:cubicBezTo>
                <a:cubicBezTo>
                  <a:pt x="1227654" y="35465"/>
                  <a:pt x="1218535" y="37379"/>
                  <a:pt x="1210428" y="41207"/>
                </a:cubicBezTo>
                <a:cubicBezTo>
                  <a:pt x="1202548" y="45036"/>
                  <a:pt x="1195793" y="50551"/>
                  <a:pt x="1190163" y="57758"/>
                </a:cubicBezTo>
                <a:cubicBezTo>
                  <a:pt x="1184758" y="64737"/>
                  <a:pt x="1180594" y="73182"/>
                  <a:pt x="1177665" y="83090"/>
                </a:cubicBezTo>
                <a:cubicBezTo>
                  <a:pt x="1174739" y="92772"/>
                  <a:pt x="1173274" y="103693"/>
                  <a:pt x="1173274" y="115853"/>
                </a:cubicBezTo>
                <a:lnTo>
                  <a:pt x="1173274" y="150980"/>
                </a:lnTo>
                <a:cubicBezTo>
                  <a:pt x="1173274" y="175299"/>
                  <a:pt x="1178905" y="194327"/>
                  <a:pt x="1190163" y="208062"/>
                </a:cubicBezTo>
                <a:cubicBezTo>
                  <a:pt x="1201422" y="221798"/>
                  <a:pt x="1217297" y="228666"/>
                  <a:pt x="1237787" y="228666"/>
                </a:cubicBezTo>
                <a:cubicBezTo>
                  <a:pt x="1252875" y="228666"/>
                  <a:pt x="1265484" y="224837"/>
                  <a:pt x="1275617" y="217182"/>
                </a:cubicBezTo>
                <a:cubicBezTo>
                  <a:pt x="1285750" y="209300"/>
                  <a:pt x="1293180" y="198943"/>
                  <a:pt x="1297909" y="186108"/>
                </a:cubicBezTo>
                <a:lnTo>
                  <a:pt x="1320539" y="200294"/>
                </a:lnTo>
                <a:cubicBezTo>
                  <a:pt x="1313108" y="216957"/>
                  <a:pt x="1302413" y="230130"/>
                  <a:pt x="1288452" y="239812"/>
                </a:cubicBezTo>
                <a:cubicBezTo>
                  <a:pt x="1274492" y="249270"/>
                  <a:pt x="1257604" y="253998"/>
                  <a:pt x="1237787" y="253998"/>
                </a:cubicBezTo>
                <a:close/>
                <a:moveTo>
                  <a:pt x="1427642" y="253998"/>
                </a:moveTo>
                <a:cubicBezTo>
                  <a:pt x="1415939" y="253998"/>
                  <a:pt x="1405232" y="251859"/>
                  <a:pt x="1395555" y="247581"/>
                </a:cubicBezTo>
                <a:cubicBezTo>
                  <a:pt x="1385878" y="243303"/>
                  <a:pt x="1377535" y="237223"/>
                  <a:pt x="1370560" y="229341"/>
                </a:cubicBezTo>
                <a:cubicBezTo>
                  <a:pt x="1363805" y="221235"/>
                  <a:pt x="1358514" y="211665"/>
                  <a:pt x="1354685" y="200632"/>
                </a:cubicBezTo>
                <a:cubicBezTo>
                  <a:pt x="1350857" y="189372"/>
                  <a:pt x="1348944" y="176763"/>
                  <a:pt x="1348944" y="162802"/>
                </a:cubicBezTo>
                <a:cubicBezTo>
                  <a:pt x="1348944" y="149067"/>
                  <a:pt x="1350857" y="136570"/>
                  <a:pt x="1354685" y="125310"/>
                </a:cubicBezTo>
                <a:cubicBezTo>
                  <a:pt x="1358514" y="114051"/>
                  <a:pt x="1363805" y="104482"/>
                  <a:pt x="1370560" y="96600"/>
                </a:cubicBezTo>
                <a:cubicBezTo>
                  <a:pt x="1377535" y="88494"/>
                  <a:pt x="1385878" y="82301"/>
                  <a:pt x="1395555" y="78023"/>
                </a:cubicBezTo>
                <a:cubicBezTo>
                  <a:pt x="1405232" y="73746"/>
                  <a:pt x="1415939" y="71606"/>
                  <a:pt x="1427642" y="71606"/>
                </a:cubicBezTo>
                <a:cubicBezTo>
                  <a:pt x="1439346" y="71606"/>
                  <a:pt x="1449935" y="73746"/>
                  <a:pt x="1459392" y="78023"/>
                </a:cubicBezTo>
                <a:cubicBezTo>
                  <a:pt x="1469069" y="82301"/>
                  <a:pt x="1477412" y="88494"/>
                  <a:pt x="1484387" y="96600"/>
                </a:cubicBezTo>
                <a:cubicBezTo>
                  <a:pt x="1491362" y="104482"/>
                  <a:pt x="1496766" y="114051"/>
                  <a:pt x="1500599" y="125310"/>
                </a:cubicBezTo>
                <a:cubicBezTo>
                  <a:pt x="1504433" y="136570"/>
                  <a:pt x="1506341" y="149067"/>
                  <a:pt x="1506341" y="162802"/>
                </a:cubicBezTo>
                <a:cubicBezTo>
                  <a:pt x="1506341" y="176763"/>
                  <a:pt x="1504433" y="189372"/>
                  <a:pt x="1500599" y="200632"/>
                </a:cubicBezTo>
                <a:cubicBezTo>
                  <a:pt x="1496766" y="211665"/>
                  <a:pt x="1491362" y="221235"/>
                  <a:pt x="1484387" y="229341"/>
                </a:cubicBezTo>
                <a:cubicBezTo>
                  <a:pt x="1477412" y="237223"/>
                  <a:pt x="1469069" y="243303"/>
                  <a:pt x="1459392" y="247581"/>
                </a:cubicBezTo>
                <a:cubicBezTo>
                  <a:pt x="1449935" y="251859"/>
                  <a:pt x="1439346" y="253998"/>
                  <a:pt x="1427642" y="253998"/>
                </a:cubicBezTo>
                <a:close/>
                <a:moveTo>
                  <a:pt x="1427642" y="230017"/>
                </a:moveTo>
                <a:cubicBezTo>
                  <a:pt x="1442285" y="230017"/>
                  <a:pt x="1454207" y="225513"/>
                  <a:pt x="1463445" y="216506"/>
                </a:cubicBezTo>
                <a:cubicBezTo>
                  <a:pt x="1472683" y="207500"/>
                  <a:pt x="1477294" y="193763"/>
                  <a:pt x="1477294" y="175299"/>
                </a:cubicBezTo>
                <a:lnTo>
                  <a:pt x="1477294" y="150305"/>
                </a:lnTo>
                <a:cubicBezTo>
                  <a:pt x="1477294" y="131841"/>
                  <a:pt x="1472683" y="118104"/>
                  <a:pt x="1463445" y="109098"/>
                </a:cubicBezTo>
                <a:cubicBezTo>
                  <a:pt x="1454207" y="100091"/>
                  <a:pt x="1442285" y="95587"/>
                  <a:pt x="1427642" y="95587"/>
                </a:cubicBezTo>
                <a:cubicBezTo>
                  <a:pt x="1413000" y="95587"/>
                  <a:pt x="1401077" y="100091"/>
                  <a:pt x="1391840" y="109098"/>
                </a:cubicBezTo>
                <a:cubicBezTo>
                  <a:pt x="1382602" y="118104"/>
                  <a:pt x="1377991" y="131841"/>
                  <a:pt x="1377991" y="150305"/>
                </a:cubicBezTo>
                <a:lnTo>
                  <a:pt x="1377991" y="175299"/>
                </a:lnTo>
                <a:cubicBezTo>
                  <a:pt x="1377991" y="193763"/>
                  <a:pt x="1382602" y="207500"/>
                  <a:pt x="1391840" y="216506"/>
                </a:cubicBezTo>
                <a:cubicBezTo>
                  <a:pt x="1401077" y="225513"/>
                  <a:pt x="1413000" y="230017"/>
                  <a:pt x="1427642" y="230017"/>
                </a:cubicBezTo>
                <a:close/>
                <a:moveTo>
                  <a:pt x="1579484" y="249945"/>
                </a:moveTo>
                <a:cubicBezTo>
                  <a:pt x="1570027" y="249945"/>
                  <a:pt x="1562832" y="247356"/>
                  <a:pt x="1557867" y="242177"/>
                </a:cubicBezTo>
                <a:cubicBezTo>
                  <a:pt x="1553138" y="236772"/>
                  <a:pt x="1550774" y="230017"/>
                  <a:pt x="1550774" y="221911"/>
                </a:cubicBezTo>
                <a:lnTo>
                  <a:pt x="1550774" y="0"/>
                </a:lnTo>
                <a:lnTo>
                  <a:pt x="1577795" y="0"/>
                </a:lnTo>
                <a:lnTo>
                  <a:pt x="1577795" y="226302"/>
                </a:lnTo>
                <a:lnTo>
                  <a:pt x="1603465" y="226302"/>
                </a:lnTo>
                <a:lnTo>
                  <a:pt x="1603465" y="249945"/>
                </a:lnTo>
                <a:lnTo>
                  <a:pt x="1579484" y="249945"/>
                </a:lnTo>
                <a:close/>
                <a:moveTo>
                  <a:pt x="1708679" y="253998"/>
                </a:moveTo>
                <a:cubicBezTo>
                  <a:pt x="1696958" y="253998"/>
                  <a:pt x="1686268" y="251859"/>
                  <a:pt x="1676591" y="247581"/>
                </a:cubicBezTo>
                <a:cubicBezTo>
                  <a:pt x="1666897" y="243303"/>
                  <a:pt x="1658571" y="237223"/>
                  <a:pt x="1651597" y="229341"/>
                </a:cubicBezTo>
                <a:cubicBezTo>
                  <a:pt x="1644841" y="221235"/>
                  <a:pt x="1639538" y="211665"/>
                  <a:pt x="1635722" y="200632"/>
                </a:cubicBezTo>
                <a:cubicBezTo>
                  <a:pt x="1631888" y="189372"/>
                  <a:pt x="1629980" y="176763"/>
                  <a:pt x="1629980" y="162802"/>
                </a:cubicBezTo>
                <a:cubicBezTo>
                  <a:pt x="1629980" y="149067"/>
                  <a:pt x="1631888" y="136570"/>
                  <a:pt x="1635722" y="125310"/>
                </a:cubicBezTo>
                <a:cubicBezTo>
                  <a:pt x="1639538" y="114051"/>
                  <a:pt x="1644841" y="104482"/>
                  <a:pt x="1651597" y="96600"/>
                </a:cubicBezTo>
                <a:cubicBezTo>
                  <a:pt x="1658571" y="88494"/>
                  <a:pt x="1666897" y="82301"/>
                  <a:pt x="1676591" y="78023"/>
                </a:cubicBezTo>
                <a:cubicBezTo>
                  <a:pt x="1686268" y="73746"/>
                  <a:pt x="1696958" y="71606"/>
                  <a:pt x="1708679" y="71606"/>
                </a:cubicBezTo>
                <a:cubicBezTo>
                  <a:pt x="1720382" y="71606"/>
                  <a:pt x="1730971" y="73746"/>
                  <a:pt x="1740428" y="78023"/>
                </a:cubicBezTo>
                <a:cubicBezTo>
                  <a:pt x="1750105" y="82301"/>
                  <a:pt x="1758431" y="88494"/>
                  <a:pt x="1765423" y="96600"/>
                </a:cubicBezTo>
                <a:cubicBezTo>
                  <a:pt x="1772398" y="104482"/>
                  <a:pt x="1777802" y="114051"/>
                  <a:pt x="1781636" y="125310"/>
                </a:cubicBezTo>
                <a:cubicBezTo>
                  <a:pt x="1785452" y="136570"/>
                  <a:pt x="1787378" y="149067"/>
                  <a:pt x="1787378" y="162802"/>
                </a:cubicBezTo>
                <a:cubicBezTo>
                  <a:pt x="1787378" y="176763"/>
                  <a:pt x="1785452" y="189372"/>
                  <a:pt x="1781636" y="200632"/>
                </a:cubicBezTo>
                <a:cubicBezTo>
                  <a:pt x="1777802" y="211665"/>
                  <a:pt x="1772398" y="221235"/>
                  <a:pt x="1765423" y="229341"/>
                </a:cubicBezTo>
                <a:cubicBezTo>
                  <a:pt x="1758431" y="237223"/>
                  <a:pt x="1750105" y="243303"/>
                  <a:pt x="1740428" y="247581"/>
                </a:cubicBezTo>
                <a:cubicBezTo>
                  <a:pt x="1730971" y="251859"/>
                  <a:pt x="1720382" y="253998"/>
                  <a:pt x="1708679" y="253998"/>
                </a:cubicBezTo>
                <a:close/>
                <a:moveTo>
                  <a:pt x="1708679" y="230017"/>
                </a:moveTo>
                <a:cubicBezTo>
                  <a:pt x="1723304" y="230017"/>
                  <a:pt x="1735244" y="225513"/>
                  <a:pt x="1744482" y="216506"/>
                </a:cubicBezTo>
                <a:cubicBezTo>
                  <a:pt x="1753702" y="207500"/>
                  <a:pt x="1758330" y="193763"/>
                  <a:pt x="1758330" y="175299"/>
                </a:cubicBezTo>
                <a:lnTo>
                  <a:pt x="1758330" y="150305"/>
                </a:lnTo>
                <a:cubicBezTo>
                  <a:pt x="1758330" y="131841"/>
                  <a:pt x="1753702" y="118104"/>
                  <a:pt x="1744482" y="109098"/>
                </a:cubicBezTo>
                <a:cubicBezTo>
                  <a:pt x="1735244" y="100091"/>
                  <a:pt x="1723304" y="95587"/>
                  <a:pt x="1708679" y="95587"/>
                </a:cubicBezTo>
                <a:cubicBezTo>
                  <a:pt x="1694037" y="95587"/>
                  <a:pt x="1682097" y="100091"/>
                  <a:pt x="1672876" y="109098"/>
                </a:cubicBezTo>
                <a:cubicBezTo>
                  <a:pt x="1663638" y="118104"/>
                  <a:pt x="1659027" y="131841"/>
                  <a:pt x="1659027" y="150305"/>
                </a:cubicBezTo>
                <a:lnTo>
                  <a:pt x="1659027" y="175299"/>
                </a:lnTo>
                <a:cubicBezTo>
                  <a:pt x="1659027" y="193763"/>
                  <a:pt x="1663638" y="207500"/>
                  <a:pt x="1672876" y="216506"/>
                </a:cubicBezTo>
                <a:cubicBezTo>
                  <a:pt x="1682097" y="225513"/>
                  <a:pt x="1694037" y="230017"/>
                  <a:pt x="1708679" y="230017"/>
                </a:cubicBezTo>
                <a:close/>
                <a:moveTo>
                  <a:pt x="1831810" y="249945"/>
                </a:moveTo>
                <a:lnTo>
                  <a:pt x="1831810" y="75659"/>
                </a:lnTo>
                <a:lnTo>
                  <a:pt x="1858832" y="75659"/>
                </a:lnTo>
                <a:lnTo>
                  <a:pt x="1858832" y="107747"/>
                </a:lnTo>
                <a:lnTo>
                  <a:pt x="1860520" y="107747"/>
                </a:lnTo>
                <a:cubicBezTo>
                  <a:pt x="1863678" y="99416"/>
                  <a:pt x="1869302" y="91985"/>
                  <a:pt x="1877408" y="85454"/>
                </a:cubicBezTo>
                <a:cubicBezTo>
                  <a:pt x="1885515" y="78924"/>
                  <a:pt x="1896661" y="75659"/>
                  <a:pt x="1910847" y="75659"/>
                </a:cubicBezTo>
                <a:lnTo>
                  <a:pt x="1921318" y="75659"/>
                </a:lnTo>
                <a:lnTo>
                  <a:pt x="1921318" y="102680"/>
                </a:lnTo>
                <a:lnTo>
                  <a:pt x="1905443" y="102680"/>
                </a:lnTo>
                <a:cubicBezTo>
                  <a:pt x="1890801" y="102680"/>
                  <a:pt x="1879317" y="105495"/>
                  <a:pt x="1870991" y="111124"/>
                </a:cubicBezTo>
                <a:cubicBezTo>
                  <a:pt x="1862885" y="116528"/>
                  <a:pt x="1858832" y="123397"/>
                  <a:pt x="1858832" y="131728"/>
                </a:cubicBezTo>
                <a:lnTo>
                  <a:pt x="1858832" y="249945"/>
                </a:lnTo>
                <a:lnTo>
                  <a:pt x="1831810" y="249945"/>
                </a:lnTo>
                <a:close/>
                <a:moveTo>
                  <a:pt x="2008190" y="253998"/>
                </a:moveTo>
                <a:cubicBezTo>
                  <a:pt x="1991978" y="253998"/>
                  <a:pt x="1978349" y="250958"/>
                  <a:pt x="1967321" y="244879"/>
                </a:cubicBezTo>
                <a:cubicBezTo>
                  <a:pt x="1956513" y="238574"/>
                  <a:pt x="1947157" y="230242"/>
                  <a:pt x="1939287" y="219884"/>
                </a:cubicBezTo>
                <a:lnTo>
                  <a:pt x="1958539" y="204347"/>
                </a:lnTo>
                <a:cubicBezTo>
                  <a:pt x="1965295" y="212904"/>
                  <a:pt x="1972827" y="219546"/>
                  <a:pt x="1981170" y="224275"/>
                </a:cubicBezTo>
                <a:cubicBezTo>
                  <a:pt x="1989495" y="228779"/>
                  <a:pt x="1999172" y="231030"/>
                  <a:pt x="2010217" y="231030"/>
                </a:cubicBezTo>
                <a:cubicBezTo>
                  <a:pt x="2021701" y="231030"/>
                  <a:pt x="2030584" y="228553"/>
                  <a:pt x="2036900" y="223599"/>
                </a:cubicBezTo>
                <a:cubicBezTo>
                  <a:pt x="2043419" y="218646"/>
                  <a:pt x="2046696" y="211665"/>
                  <a:pt x="2046696" y="202658"/>
                </a:cubicBezTo>
                <a:cubicBezTo>
                  <a:pt x="2046696" y="195903"/>
                  <a:pt x="2044432" y="190161"/>
                  <a:pt x="2039940" y="185432"/>
                </a:cubicBezTo>
                <a:cubicBezTo>
                  <a:pt x="2035651" y="180479"/>
                  <a:pt x="2027781" y="177101"/>
                  <a:pt x="2016297" y="175299"/>
                </a:cubicBezTo>
                <a:lnTo>
                  <a:pt x="2002449" y="173273"/>
                </a:lnTo>
                <a:cubicBezTo>
                  <a:pt x="1994342" y="172146"/>
                  <a:pt x="1986911" y="170457"/>
                  <a:pt x="1980156" y="168206"/>
                </a:cubicBezTo>
                <a:cubicBezTo>
                  <a:pt x="1973401" y="165729"/>
                  <a:pt x="1967422" y="162577"/>
                  <a:pt x="1962255" y="158749"/>
                </a:cubicBezTo>
                <a:cubicBezTo>
                  <a:pt x="1957290" y="154696"/>
                  <a:pt x="1953355" y="149742"/>
                  <a:pt x="1950433" y="143887"/>
                </a:cubicBezTo>
                <a:cubicBezTo>
                  <a:pt x="1947731" y="138032"/>
                  <a:pt x="1946380" y="131052"/>
                  <a:pt x="1946380" y="122946"/>
                </a:cubicBezTo>
                <a:cubicBezTo>
                  <a:pt x="1946380" y="114389"/>
                  <a:pt x="1947950" y="106958"/>
                  <a:pt x="1951108" y="100654"/>
                </a:cubicBezTo>
                <a:cubicBezTo>
                  <a:pt x="1954250" y="94123"/>
                  <a:pt x="1958539" y="88719"/>
                  <a:pt x="1963944" y="84441"/>
                </a:cubicBezTo>
                <a:cubicBezTo>
                  <a:pt x="1969567" y="80163"/>
                  <a:pt x="1976204" y="77010"/>
                  <a:pt x="1983871" y="74984"/>
                </a:cubicBezTo>
                <a:cubicBezTo>
                  <a:pt x="1991522" y="72732"/>
                  <a:pt x="1999746" y="71606"/>
                  <a:pt x="2008528" y="71606"/>
                </a:cubicBezTo>
                <a:cubicBezTo>
                  <a:pt x="2022714" y="71606"/>
                  <a:pt x="2034536" y="74083"/>
                  <a:pt x="2043993" y="79037"/>
                </a:cubicBezTo>
                <a:cubicBezTo>
                  <a:pt x="2053671" y="83990"/>
                  <a:pt x="2062115" y="90858"/>
                  <a:pt x="2069326" y="99640"/>
                </a:cubicBezTo>
                <a:lnTo>
                  <a:pt x="2051424" y="115853"/>
                </a:lnTo>
                <a:cubicBezTo>
                  <a:pt x="2047591" y="110449"/>
                  <a:pt x="2041967" y="105607"/>
                  <a:pt x="2034536" y="101329"/>
                </a:cubicBezTo>
                <a:cubicBezTo>
                  <a:pt x="2027105" y="96825"/>
                  <a:pt x="2017749" y="94574"/>
                  <a:pt x="2006502" y="94574"/>
                </a:cubicBezTo>
                <a:cubicBezTo>
                  <a:pt x="1995237" y="94574"/>
                  <a:pt x="1986675" y="97051"/>
                  <a:pt x="1980832" y="102005"/>
                </a:cubicBezTo>
                <a:cubicBezTo>
                  <a:pt x="1975191" y="106733"/>
                  <a:pt x="1972388" y="113264"/>
                  <a:pt x="1972388" y="121595"/>
                </a:cubicBezTo>
                <a:cubicBezTo>
                  <a:pt x="1972388" y="130152"/>
                  <a:pt x="1975191" y="136343"/>
                  <a:pt x="1980832" y="140172"/>
                </a:cubicBezTo>
                <a:cubicBezTo>
                  <a:pt x="1986675" y="144000"/>
                  <a:pt x="1995018" y="146814"/>
                  <a:pt x="2005826" y="148616"/>
                </a:cubicBezTo>
                <a:lnTo>
                  <a:pt x="2019337" y="150643"/>
                </a:lnTo>
                <a:cubicBezTo>
                  <a:pt x="2038691" y="153569"/>
                  <a:pt x="2052437" y="159200"/>
                  <a:pt x="2060544" y="167531"/>
                </a:cubicBezTo>
                <a:cubicBezTo>
                  <a:pt x="2068650" y="175637"/>
                  <a:pt x="2072703" y="186332"/>
                  <a:pt x="2072703" y="199618"/>
                </a:cubicBezTo>
                <a:cubicBezTo>
                  <a:pt x="2072703" y="216506"/>
                  <a:pt x="2066961" y="229792"/>
                  <a:pt x="2055477" y="239474"/>
                </a:cubicBezTo>
                <a:cubicBezTo>
                  <a:pt x="2043993" y="249156"/>
                  <a:pt x="2028220" y="253998"/>
                  <a:pt x="2008190" y="253998"/>
                </a:cubicBezTo>
                <a:close/>
              </a:path>
            </a:pathLst>
          </a:custGeom>
          <a:solidFill>
            <a:srgbClr val="000000"/>
          </a:solidFill>
          <a:ln w="16872" cap="flat">
            <a:noFill/>
            <a:prstDash val="solid"/>
            <a:miter/>
          </a:ln>
        </p:spPr>
        <p:txBody>
          <a:bodyPr rtlCol="0" anchor="ctr"/>
          <a:lstStyle/>
          <a:p>
            <a:endParaRPr lang="ru-UA"/>
          </a:p>
        </p:txBody>
      </p:sp>
      <p:sp>
        <p:nvSpPr>
          <p:cNvPr id="434" name="Freeform: Shape 433">
            <a:extLst>
              <a:ext uri="{FF2B5EF4-FFF2-40B4-BE49-F238E27FC236}">
                <a16:creationId xmlns:a16="http://schemas.microsoft.com/office/drawing/2014/main" id="{0062ADAA-1570-58E6-154A-37673E6C283C}"/>
              </a:ext>
            </a:extLst>
          </p:cNvPr>
          <p:cNvSpPr/>
          <p:nvPr/>
        </p:nvSpPr>
        <p:spPr>
          <a:xfrm>
            <a:off x="15584423"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FFFF"/>
          </a:solidFill>
          <a:ln w="16872" cap="flat">
            <a:solidFill>
              <a:srgbClr val="BEC5CC"/>
            </a:solidFill>
            <a:prstDash val="solid"/>
            <a:miter/>
          </a:ln>
        </p:spPr>
        <p:txBody>
          <a:bodyPr rtlCol="0" anchor="ctr"/>
          <a:lstStyle/>
          <a:p>
            <a:endParaRPr lang="ru-UA"/>
          </a:p>
        </p:txBody>
      </p:sp>
      <p:sp>
        <p:nvSpPr>
          <p:cNvPr id="435" name="Freeform: Shape 434">
            <a:extLst>
              <a:ext uri="{FF2B5EF4-FFF2-40B4-BE49-F238E27FC236}">
                <a16:creationId xmlns:a16="http://schemas.microsoft.com/office/drawing/2014/main" id="{78B8932E-3CFC-9CFA-43CD-AB539C236E37}"/>
              </a:ext>
            </a:extLst>
          </p:cNvPr>
          <p:cNvSpPr>
            <a:spLocks noChangeAspect="1"/>
          </p:cNvSpPr>
          <p:nvPr/>
        </p:nvSpPr>
        <p:spPr>
          <a:xfrm>
            <a:off x="15584792" y="465004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1">
              <a:lumMod val="85000"/>
            </a:schemeClr>
          </a:solidFill>
          <a:ln w="16872" cap="flat">
            <a:noFill/>
            <a:prstDash val="solid"/>
            <a:miter/>
          </a:ln>
        </p:spPr>
        <p:txBody>
          <a:bodyPr rtlCol="0" anchor="ctr"/>
          <a:lstStyle/>
          <a:p>
            <a:endParaRPr lang="ru-UA"/>
          </a:p>
        </p:txBody>
      </p:sp>
      <p:sp>
        <p:nvSpPr>
          <p:cNvPr id="436" name="Freeform: Shape 435">
            <a:extLst>
              <a:ext uri="{FF2B5EF4-FFF2-40B4-BE49-F238E27FC236}">
                <a16:creationId xmlns:a16="http://schemas.microsoft.com/office/drawing/2014/main" id="{FCBF7765-9067-B0B5-F57D-D7895DA54E6C}"/>
              </a:ext>
            </a:extLst>
          </p:cNvPr>
          <p:cNvSpPr>
            <a:spLocks noChangeAspect="1"/>
          </p:cNvSpPr>
          <p:nvPr/>
        </p:nvSpPr>
        <p:spPr>
          <a:xfrm>
            <a:off x="15584792"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1">
              <a:lumMod val="75000"/>
            </a:schemeClr>
          </a:solidFill>
          <a:ln w="16872" cap="flat">
            <a:noFill/>
            <a:prstDash val="solid"/>
            <a:miter/>
          </a:ln>
        </p:spPr>
        <p:txBody>
          <a:bodyPr rtlCol="0" anchor="ctr"/>
          <a:lstStyle/>
          <a:p>
            <a:endParaRPr lang="ru-UA"/>
          </a:p>
        </p:txBody>
      </p:sp>
      <p:sp>
        <p:nvSpPr>
          <p:cNvPr id="437" name="Freeform: Shape 436">
            <a:extLst>
              <a:ext uri="{FF2B5EF4-FFF2-40B4-BE49-F238E27FC236}">
                <a16:creationId xmlns:a16="http://schemas.microsoft.com/office/drawing/2014/main" id="{5EABD12F-C0BA-EAEF-D0E4-8DF239D81F6D}"/>
              </a:ext>
            </a:extLst>
          </p:cNvPr>
          <p:cNvSpPr>
            <a:spLocks noChangeAspect="1"/>
          </p:cNvSpPr>
          <p:nvPr/>
        </p:nvSpPr>
        <p:spPr>
          <a:xfrm>
            <a:off x="15584792"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1">
              <a:lumMod val="65000"/>
            </a:schemeClr>
          </a:solidFill>
          <a:ln w="16872" cap="flat">
            <a:noFill/>
            <a:prstDash val="solid"/>
            <a:miter/>
          </a:ln>
        </p:spPr>
        <p:txBody>
          <a:bodyPr rtlCol="0" anchor="ctr"/>
          <a:lstStyle/>
          <a:p>
            <a:endParaRPr lang="ru-UA"/>
          </a:p>
        </p:txBody>
      </p:sp>
      <p:sp>
        <p:nvSpPr>
          <p:cNvPr id="438" name="Freeform: Shape 437">
            <a:extLst>
              <a:ext uri="{FF2B5EF4-FFF2-40B4-BE49-F238E27FC236}">
                <a16:creationId xmlns:a16="http://schemas.microsoft.com/office/drawing/2014/main" id="{6139328E-0C1B-9DAD-63BC-0293BBEA7D56}"/>
              </a:ext>
            </a:extLst>
          </p:cNvPr>
          <p:cNvSpPr>
            <a:spLocks noChangeAspect="1"/>
          </p:cNvSpPr>
          <p:nvPr/>
        </p:nvSpPr>
        <p:spPr>
          <a:xfrm>
            <a:off x="15584792"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1">
              <a:lumMod val="50000"/>
            </a:schemeClr>
          </a:solidFill>
          <a:ln w="16872" cap="flat">
            <a:noFill/>
            <a:prstDash val="solid"/>
            <a:miter/>
          </a:ln>
        </p:spPr>
        <p:txBody>
          <a:bodyPr rtlCol="0" anchor="ctr"/>
          <a:lstStyle/>
          <a:p>
            <a:endParaRPr lang="ru-UA"/>
          </a:p>
        </p:txBody>
      </p:sp>
      <p:sp>
        <p:nvSpPr>
          <p:cNvPr id="439" name="Freeform: Shape 438">
            <a:extLst>
              <a:ext uri="{FF2B5EF4-FFF2-40B4-BE49-F238E27FC236}">
                <a16:creationId xmlns:a16="http://schemas.microsoft.com/office/drawing/2014/main" id="{F5EFC7E2-0D87-D574-EE78-D6EA2D47CE34}"/>
              </a:ext>
            </a:extLst>
          </p:cNvPr>
          <p:cNvSpPr/>
          <p:nvPr/>
        </p:nvSpPr>
        <p:spPr>
          <a:xfrm>
            <a:off x="16023516"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0000"/>
          </a:solidFill>
          <a:ln w="16872" cap="flat">
            <a:solidFill>
              <a:srgbClr val="BEC5CC"/>
            </a:solidFill>
            <a:prstDash val="solid"/>
            <a:miter/>
          </a:ln>
        </p:spPr>
        <p:txBody>
          <a:bodyPr rtlCol="0" anchor="ctr"/>
          <a:lstStyle/>
          <a:p>
            <a:endParaRPr lang="ru-UA"/>
          </a:p>
        </p:txBody>
      </p:sp>
      <p:sp>
        <p:nvSpPr>
          <p:cNvPr id="440" name="Freeform: Shape 439">
            <a:extLst>
              <a:ext uri="{FF2B5EF4-FFF2-40B4-BE49-F238E27FC236}">
                <a16:creationId xmlns:a16="http://schemas.microsoft.com/office/drawing/2014/main" id="{C95EACF2-F4B1-0217-84FA-FE287D54254B}"/>
              </a:ext>
            </a:extLst>
          </p:cNvPr>
          <p:cNvSpPr>
            <a:spLocks noChangeAspect="1"/>
          </p:cNvSpPr>
          <p:nvPr/>
        </p:nvSpPr>
        <p:spPr>
          <a:xfrm>
            <a:off x="16024595"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1">
              <a:lumMod val="65000"/>
              <a:lumOff val="35000"/>
            </a:schemeClr>
          </a:solidFill>
          <a:ln w="16872" cap="flat">
            <a:noFill/>
            <a:prstDash val="solid"/>
            <a:miter/>
          </a:ln>
        </p:spPr>
        <p:txBody>
          <a:bodyPr rtlCol="0" anchor="ctr"/>
          <a:lstStyle/>
          <a:p>
            <a:endParaRPr lang="ru-UA"/>
          </a:p>
        </p:txBody>
      </p:sp>
      <p:sp>
        <p:nvSpPr>
          <p:cNvPr id="441" name="Freeform: Shape 440">
            <a:extLst>
              <a:ext uri="{FF2B5EF4-FFF2-40B4-BE49-F238E27FC236}">
                <a16:creationId xmlns:a16="http://schemas.microsoft.com/office/drawing/2014/main" id="{E95CA1D2-F277-71FC-FA96-51CDDDECD23D}"/>
              </a:ext>
            </a:extLst>
          </p:cNvPr>
          <p:cNvSpPr>
            <a:spLocks noChangeAspect="1"/>
          </p:cNvSpPr>
          <p:nvPr/>
        </p:nvSpPr>
        <p:spPr>
          <a:xfrm>
            <a:off x="16024595"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1">
              <a:lumMod val="75000"/>
              <a:lumOff val="25000"/>
            </a:schemeClr>
          </a:solidFill>
          <a:ln w="16872" cap="flat">
            <a:noFill/>
            <a:prstDash val="solid"/>
            <a:miter/>
          </a:ln>
        </p:spPr>
        <p:txBody>
          <a:bodyPr rtlCol="0" anchor="ctr"/>
          <a:lstStyle/>
          <a:p>
            <a:endParaRPr lang="ru-UA"/>
          </a:p>
        </p:txBody>
      </p:sp>
      <p:sp>
        <p:nvSpPr>
          <p:cNvPr id="442" name="Freeform: Shape 441">
            <a:extLst>
              <a:ext uri="{FF2B5EF4-FFF2-40B4-BE49-F238E27FC236}">
                <a16:creationId xmlns:a16="http://schemas.microsoft.com/office/drawing/2014/main" id="{C136EAC0-5435-F7D4-F397-52923AEC2CF0}"/>
              </a:ext>
            </a:extLst>
          </p:cNvPr>
          <p:cNvSpPr>
            <a:spLocks noChangeAspect="1"/>
          </p:cNvSpPr>
          <p:nvPr/>
        </p:nvSpPr>
        <p:spPr>
          <a:xfrm>
            <a:off x="16024595"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1">
              <a:lumMod val="85000"/>
              <a:lumOff val="15000"/>
            </a:schemeClr>
          </a:solidFill>
          <a:ln w="16872" cap="flat">
            <a:noFill/>
            <a:prstDash val="solid"/>
            <a:miter/>
          </a:ln>
        </p:spPr>
        <p:txBody>
          <a:bodyPr rtlCol="0" anchor="ctr"/>
          <a:lstStyle/>
          <a:p>
            <a:endParaRPr lang="ru-UA"/>
          </a:p>
        </p:txBody>
      </p:sp>
      <p:sp>
        <p:nvSpPr>
          <p:cNvPr id="443" name="Freeform: Shape 442">
            <a:extLst>
              <a:ext uri="{FF2B5EF4-FFF2-40B4-BE49-F238E27FC236}">
                <a16:creationId xmlns:a16="http://schemas.microsoft.com/office/drawing/2014/main" id="{BBDA9FB7-065F-2E7A-F903-FEF3609DDEB4}"/>
              </a:ext>
            </a:extLst>
          </p:cNvPr>
          <p:cNvSpPr>
            <a:spLocks noChangeAspect="1"/>
          </p:cNvSpPr>
          <p:nvPr/>
        </p:nvSpPr>
        <p:spPr>
          <a:xfrm>
            <a:off x="16024595"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1">
              <a:lumMod val="95000"/>
              <a:lumOff val="5000"/>
            </a:schemeClr>
          </a:solidFill>
          <a:ln w="16872" cap="flat">
            <a:noFill/>
            <a:prstDash val="solid"/>
            <a:miter/>
          </a:ln>
        </p:spPr>
        <p:txBody>
          <a:bodyPr rtlCol="0" anchor="ctr"/>
          <a:lstStyle/>
          <a:p>
            <a:endParaRPr lang="ru-UA"/>
          </a:p>
        </p:txBody>
      </p:sp>
      <p:sp>
        <p:nvSpPr>
          <p:cNvPr id="444" name="Freeform: Shape 443">
            <a:extLst>
              <a:ext uri="{FF2B5EF4-FFF2-40B4-BE49-F238E27FC236}">
                <a16:creationId xmlns:a16="http://schemas.microsoft.com/office/drawing/2014/main" id="{AAB51F67-C9B0-0C00-9F06-A2201CBC9141}"/>
              </a:ext>
            </a:extLst>
          </p:cNvPr>
          <p:cNvSpPr/>
          <p:nvPr/>
        </p:nvSpPr>
        <p:spPr>
          <a:xfrm>
            <a:off x="16462608"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bg2"/>
          </a:solidFill>
          <a:ln w="16872" cap="flat">
            <a:solidFill>
              <a:srgbClr val="BEC5CC"/>
            </a:solidFill>
            <a:prstDash val="solid"/>
            <a:miter/>
          </a:ln>
        </p:spPr>
        <p:txBody>
          <a:bodyPr rtlCol="0" anchor="ctr"/>
          <a:lstStyle/>
          <a:p>
            <a:endParaRPr lang="ru-UA"/>
          </a:p>
        </p:txBody>
      </p:sp>
      <p:sp>
        <p:nvSpPr>
          <p:cNvPr id="445" name="Freeform: Shape 444">
            <a:extLst>
              <a:ext uri="{FF2B5EF4-FFF2-40B4-BE49-F238E27FC236}">
                <a16:creationId xmlns:a16="http://schemas.microsoft.com/office/drawing/2014/main" id="{3F3F3A42-70F0-53EE-CDC1-F22B1F24BF5C}"/>
              </a:ext>
            </a:extLst>
          </p:cNvPr>
          <p:cNvSpPr>
            <a:spLocks noChangeAspect="1"/>
          </p:cNvSpPr>
          <p:nvPr/>
        </p:nvSpPr>
        <p:spPr>
          <a:xfrm>
            <a:off x="16463148"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2">
              <a:lumMod val="75000"/>
            </a:schemeClr>
          </a:solidFill>
          <a:ln w="16872" cap="flat">
            <a:noFill/>
            <a:prstDash val="solid"/>
            <a:miter/>
          </a:ln>
        </p:spPr>
        <p:txBody>
          <a:bodyPr rtlCol="0" anchor="ctr"/>
          <a:lstStyle/>
          <a:p>
            <a:endParaRPr lang="ru-UA"/>
          </a:p>
        </p:txBody>
      </p:sp>
      <p:sp>
        <p:nvSpPr>
          <p:cNvPr id="446" name="Freeform: Shape 445">
            <a:extLst>
              <a:ext uri="{FF2B5EF4-FFF2-40B4-BE49-F238E27FC236}">
                <a16:creationId xmlns:a16="http://schemas.microsoft.com/office/drawing/2014/main" id="{A55A1E7C-C446-8A83-FB34-83ED2EC6CCF6}"/>
              </a:ext>
            </a:extLst>
          </p:cNvPr>
          <p:cNvSpPr>
            <a:spLocks noChangeAspect="1"/>
          </p:cNvSpPr>
          <p:nvPr/>
        </p:nvSpPr>
        <p:spPr>
          <a:xfrm>
            <a:off x="16463148"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2">
              <a:lumMod val="50000"/>
            </a:schemeClr>
          </a:solidFill>
          <a:ln w="16872" cap="flat">
            <a:noFill/>
            <a:prstDash val="solid"/>
            <a:miter/>
          </a:ln>
        </p:spPr>
        <p:txBody>
          <a:bodyPr rtlCol="0" anchor="ctr"/>
          <a:lstStyle/>
          <a:p>
            <a:endParaRPr lang="ru-UA"/>
          </a:p>
        </p:txBody>
      </p:sp>
      <p:sp>
        <p:nvSpPr>
          <p:cNvPr id="447" name="Freeform: Shape 446">
            <a:extLst>
              <a:ext uri="{FF2B5EF4-FFF2-40B4-BE49-F238E27FC236}">
                <a16:creationId xmlns:a16="http://schemas.microsoft.com/office/drawing/2014/main" id="{5F9EA4F5-4C5A-588D-235E-2EA8A58691FB}"/>
              </a:ext>
            </a:extLst>
          </p:cNvPr>
          <p:cNvSpPr>
            <a:spLocks noChangeAspect="1"/>
          </p:cNvSpPr>
          <p:nvPr/>
        </p:nvSpPr>
        <p:spPr>
          <a:xfrm>
            <a:off x="16463148"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2">
              <a:lumMod val="25000"/>
            </a:schemeClr>
          </a:solidFill>
          <a:ln w="16872" cap="flat">
            <a:noFill/>
            <a:prstDash val="solid"/>
            <a:miter/>
          </a:ln>
        </p:spPr>
        <p:txBody>
          <a:bodyPr rtlCol="0" anchor="ctr"/>
          <a:lstStyle/>
          <a:p>
            <a:endParaRPr lang="ru-UA"/>
          </a:p>
        </p:txBody>
      </p:sp>
      <p:sp>
        <p:nvSpPr>
          <p:cNvPr id="448" name="Freeform: Shape 447">
            <a:extLst>
              <a:ext uri="{FF2B5EF4-FFF2-40B4-BE49-F238E27FC236}">
                <a16:creationId xmlns:a16="http://schemas.microsoft.com/office/drawing/2014/main" id="{04F35C0C-F70C-26D9-D01A-AE2C6A40CEDD}"/>
              </a:ext>
            </a:extLst>
          </p:cNvPr>
          <p:cNvSpPr>
            <a:spLocks noChangeAspect="1"/>
          </p:cNvSpPr>
          <p:nvPr/>
        </p:nvSpPr>
        <p:spPr>
          <a:xfrm>
            <a:off x="16463148"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2">
              <a:lumMod val="10000"/>
            </a:schemeClr>
          </a:solidFill>
          <a:ln w="16872" cap="flat">
            <a:noFill/>
            <a:prstDash val="solid"/>
            <a:miter/>
          </a:ln>
        </p:spPr>
        <p:txBody>
          <a:bodyPr rtlCol="0" anchor="ctr"/>
          <a:lstStyle/>
          <a:p>
            <a:endParaRPr lang="ru-UA"/>
          </a:p>
        </p:txBody>
      </p:sp>
      <p:sp>
        <p:nvSpPr>
          <p:cNvPr id="449" name="Freeform: Shape 448">
            <a:extLst>
              <a:ext uri="{FF2B5EF4-FFF2-40B4-BE49-F238E27FC236}">
                <a16:creationId xmlns:a16="http://schemas.microsoft.com/office/drawing/2014/main" id="{AB520488-986A-9650-D198-33D39E358872}"/>
              </a:ext>
            </a:extLst>
          </p:cNvPr>
          <p:cNvSpPr/>
          <p:nvPr/>
        </p:nvSpPr>
        <p:spPr>
          <a:xfrm>
            <a:off x="16901701"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0000"/>
          </a:solidFill>
          <a:ln w="16872" cap="flat">
            <a:solidFill>
              <a:srgbClr val="BEC5CC"/>
            </a:solidFill>
            <a:prstDash val="solid"/>
            <a:miter/>
          </a:ln>
        </p:spPr>
        <p:txBody>
          <a:bodyPr rtlCol="0" anchor="ctr"/>
          <a:lstStyle/>
          <a:p>
            <a:endParaRPr lang="ru-UA"/>
          </a:p>
        </p:txBody>
      </p:sp>
      <p:sp>
        <p:nvSpPr>
          <p:cNvPr id="450" name="Freeform: Shape 449">
            <a:extLst>
              <a:ext uri="{FF2B5EF4-FFF2-40B4-BE49-F238E27FC236}">
                <a16:creationId xmlns:a16="http://schemas.microsoft.com/office/drawing/2014/main" id="{62856CFC-0B7D-CFEE-FF2E-2EA8792D9BB0}"/>
              </a:ext>
            </a:extLst>
          </p:cNvPr>
          <p:cNvSpPr>
            <a:spLocks noChangeAspect="1"/>
          </p:cNvSpPr>
          <p:nvPr/>
        </p:nvSpPr>
        <p:spPr>
          <a:xfrm>
            <a:off x="16902070"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2">
              <a:lumMod val="65000"/>
              <a:lumOff val="35000"/>
            </a:schemeClr>
          </a:solidFill>
          <a:ln w="16872" cap="flat">
            <a:noFill/>
            <a:prstDash val="solid"/>
            <a:miter/>
          </a:ln>
        </p:spPr>
        <p:txBody>
          <a:bodyPr rtlCol="0" anchor="ctr"/>
          <a:lstStyle/>
          <a:p>
            <a:endParaRPr lang="ru-UA"/>
          </a:p>
        </p:txBody>
      </p:sp>
      <p:sp>
        <p:nvSpPr>
          <p:cNvPr id="451" name="Freeform: Shape 450">
            <a:extLst>
              <a:ext uri="{FF2B5EF4-FFF2-40B4-BE49-F238E27FC236}">
                <a16:creationId xmlns:a16="http://schemas.microsoft.com/office/drawing/2014/main" id="{3A8FC465-FEC5-AEA9-88A7-1ED4D6D492B6}"/>
              </a:ext>
            </a:extLst>
          </p:cNvPr>
          <p:cNvSpPr>
            <a:spLocks noChangeAspect="1"/>
          </p:cNvSpPr>
          <p:nvPr/>
        </p:nvSpPr>
        <p:spPr>
          <a:xfrm>
            <a:off x="16902070"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2">
              <a:lumMod val="75000"/>
              <a:lumOff val="25000"/>
            </a:schemeClr>
          </a:solidFill>
          <a:ln w="16872" cap="flat">
            <a:noFill/>
            <a:prstDash val="solid"/>
            <a:miter/>
          </a:ln>
        </p:spPr>
        <p:txBody>
          <a:bodyPr rtlCol="0" anchor="ctr"/>
          <a:lstStyle/>
          <a:p>
            <a:endParaRPr lang="ru-UA"/>
          </a:p>
        </p:txBody>
      </p:sp>
      <p:sp>
        <p:nvSpPr>
          <p:cNvPr id="452" name="Freeform: Shape 451">
            <a:extLst>
              <a:ext uri="{FF2B5EF4-FFF2-40B4-BE49-F238E27FC236}">
                <a16:creationId xmlns:a16="http://schemas.microsoft.com/office/drawing/2014/main" id="{89265CE4-1315-4C48-FA53-3C0B4FF42F62}"/>
              </a:ext>
            </a:extLst>
          </p:cNvPr>
          <p:cNvSpPr>
            <a:spLocks noChangeAspect="1"/>
          </p:cNvSpPr>
          <p:nvPr/>
        </p:nvSpPr>
        <p:spPr>
          <a:xfrm>
            <a:off x="16902070"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2">
              <a:lumMod val="85000"/>
              <a:lumOff val="15000"/>
            </a:schemeClr>
          </a:solidFill>
          <a:ln w="16872" cap="flat">
            <a:noFill/>
            <a:prstDash val="solid"/>
            <a:miter/>
          </a:ln>
        </p:spPr>
        <p:txBody>
          <a:bodyPr rtlCol="0" anchor="ctr"/>
          <a:lstStyle/>
          <a:p>
            <a:endParaRPr lang="ru-UA"/>
          </a:p>
        </p:txBody>
      </p:sp>
      <p:sp>
        <p:nvSpPr>
          <p:cNvPr id="453" name="Freeform: Shape 452">
            <a:extLst>
              <a:ext uri="{FF2B5EF4-FFF2-40B4-BE49-F238E27FC236}">
                <a16:creationId xmlns:a16="http://schemas.microsoft.com/office/drawing/2014/main" id="{B75A9A90-D06F-6829-8F01-9CEACA31B910}"/>
              </a:ext>
            </a:extLst>
          </p:cNvPr>
          <p:cNvSpPr>
            <a:spLocks noChangeAspect="1"/>
          </p:cNvSpPr>
          <p:nvPr/>
        </p:nvSpPr>
        <p:spPr>
          <a:xfrm>
            <a:off x="16902070"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2">
              <a:lumMod val="95000"/>
              <a:lumOff val="5000"/>
            </a:schemeClr>
          </a:solidFill>
          <a:ln w="16872" cap="flat">
            <a:noFill/>
            <a:prstDash val="solid"/>
            <a:miter/>
          </a:ln>
        </p:spPr>
        <p:txBody>
          <a:bodyPr rtlCol="0" anchor="ctr"/>
          <a:lstStyle/>
          <a:p>
            <a:endParaRPr lang="ru-UA"/>
          </a:p>
        </p:txBody>
      </p:sp>
      <p:sp>
        <p:nvSpPr>
          <p:cNvPr id="454" name="Freeform: Shape 453">
            <a:extLst>
              <a:ext uri="{FF2B5EF4-FFF2-40B4-BE49-F238E27FC236}">
                <a16:creationId xmlns:a16="http://schemas.microsoft.com/office/drawing/2014/main" id="{5BF562A7-2EC1-970B-0139-34C2B4C81D53}"/>
              </a:ext>
            </a:extLst>
          </p:cNvPr>
          <p:cNvSpPr/>
          <p:nvPr/>
        </p:nvSpPr>
        <p:spPr>
          <a:xfrm>
            <a:off x="17340794"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1"/>
          </a:solidFill>
          <a:ln w="16872" cap="flat">
            <a:solidFill>
              <a:srgbClr val="BEC5CC"/>
            </a:solidFill>
            <a:prstDash val="solid"/>
            <a:miter/>
          </a:ln>
        </p:spPr>
        <p:txBody>
          <a:bodyPr rtlCol="0" anchor="ctr"/>
          <a:lstStyle/>
          <a:p>
            <a:endParaRPr lang="ru-UA"/>
          </a:p>
        </p:txBody>
      </p:sp>
      <p:sp>
        <p:nvSpPr>
          <p:cNvPr id="455" name="Freeform: Shape 454">
            <a:extLst>
              <a:ext uri="{FF2B5EF4-FFF2-40B4-BE49-F238E27FC236}">
                <a16:creationId xmlns:a16="http://schemas.microsoft.com/office/drawing/2014/main" id="{69BC2484-9FF3-EB80-57E1-7C9AF78946D8}"/>
              </a:ext>
            </a:extLst>
          </p:cNvPr>
          <p:cNvSpPr>
            <a:spLocks noChangeAspect="1"/>
          </p:cNvSpPr>
          <p:nvPr/>
        </p:nvSpPr>
        <p:spPr>
          <a:xfrm>
            <a:off x="17341163"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1">
              <a:lumMod val="40000"/>
              <a:lumOff val="60000"/>
            </a:schemeClr>
          </a:solidFill>
          <a:ln w="16872" cap="flat">
            <a:noFill/>
            <a:prstDash val="solid"/>
            <a:miter/>
          </a:ln>
        </p:spPr>
        <p:txBody>
          <a:bodyPr rtlCol="0" anchor="ctr"/>
          <a:lstStyle/>
          <a:p>
            <a:endParaRPr lang="ru-UA"/>
          </a:p>
        </p:txBody>
      </p:sp>
      <p:sp>
        <p:nvSpPr>
          <p:cNvPr id="456" name="Freeform: Shape 455">
            <a:extLst>
              <a:ext uri="{FF2B5EF4-FFF2-40B4-BE49-F238E27FC236}">
                <a16:creationId xmlns:a16="http://schemas.microsoft.com/office/drawing/2014/main" id="{B73BA0E4-D762-24DA-1292-B98D6D696316}"/>
              </a:ext>
            </a:extLst>
          </p:cNvPr>
          <p:cNvSpPr>
            <a:spLocks noChangeAspect="1"/>
          </p:cNvSpPr>
          <p:nvPr/>
        </p:nvSpPr>
        <p:spPr>
          <a:xfrm>
            <a:off x="17341163"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1">
              <a:lumMod val="60000"/>
              <a:lumOff val="40000"/>
            </a:schemeClr>
          </a:solidFill>
          <a:ln w="16872" cap="flat">
            <a:noFill/>
            <a:prstDash val="solid"/>
            <a:miter/>
          </a:ln>
        </p:spPr>
        <p:txBody>
          <a:bodyPr rtlCol="0" anchor="ctr"/>
          <a:lstStyle/>
          <a:p>
            <a:endParaRPr lang="ru-UA"/>
          </a:p>
        </p:txBody>
      </p:sp>
      <p:sp>
        <p:nvSpPr>
          <p:cNvPr id="457" name="Freeform: Shape 456">
            <a:extLst>
              <a:ext uri="{FF2B5EF4-FFF2-40B4-BE49-F238E27FC236}">
                <a16:creationId xmlns:a16="http://schemas.microsoft.com/office/drawing/2014/main" id="{DC4D3C00-6855-A068-07E5-6D974653D176}"/>
              </a:ext>
            </a:extLst>
          </p:cNvPr>
          <p:cNvSpPr>
            <a:spLocks noChangeAspect="1"/>
          </p:cNvSpPr>
          <p:nvPr/>
        </p:nvSpPr>
        <p:spPr>
          <a:xfrm>
            <a:off x="17341163"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1">
              <a:lumMod val="75000"/>
            </a:schemeClr>
          </a:solidFill>
          <a:ln w="16872" cap="flat">
            <a:noFill/>
            <a:prstDash val="solid"/>
            <a:miter/>
          </a:ln>
        </p:spPr>
        <p:txBody>
          <a:bodyPr rtlCol="0" anchor="ctr"/>
          <a:lstStyle/>
          <a:p>
            <a:endParaRPr lang="ru-UA"/>
          </a:p>
        </p:txBody>
      </p:sp>
      <p:sp>
        <p:nvSpPr>
          <p:cNvPr id="458" name="Freeform: Shape 457">
            <a:extLst>
              <a:ext uri="{FF2B5EF4-FFF2-40B4-BE49-F238E27FC236}">
                <a16:creationId xmlns:a16="http://schemas.microsoft.com/office/drawing/2014/main" id="{534B8B93-FD64-7B2D-D850-1B8962C1955B}"/>
              </a:ext>
            </a:extLst>
          </p:cNvPr>
          <p:cNvSpPr>
            <a:spLocks noChangeAspect="1"/>
          </p:cNvSpPr>
          <p:nvPr/>
        </p:nvSpPr>
        <p:spPr>
          <a:xfrm>
            <a:off x="17341163"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1">
              <a:lumMod val="50000"/>
            </a:schemeClr>
          </a:solidFill>
          <a:ln w="16872" cap="flat">
            <a:noFill/>
            <a:prstDash val="solid"/>
            <a:miter/>
          </a:ln>
        </p:spPr>
        <p:txBody>
          <a:bodyPr rtlCol="0" anchor="ctr"/>
          <a:lstStyle/>
          <a:p>
            <a:endParaRPr lang="ru-UA"/>
          </a:p>
        </p:txBody>
      </p:sp>
      <p:sp>
        <p:nvSpPr>
          <p:cNvPr id="459" name="Freeform: Shape 458">
            <a:extLst>
              <a:ext uri="{FF2B5EF4-FFF2-40B4-BE49-F238E27FC236}">
                <a16:creationId xmlns:a16="http://schemas.microsoft.com/office/drawing/2014/main" id="{9065CD2C-F27D-2444-0F72-F619C635600F}"/>
              </a:ext>
            </a:extLst>
          </p:cNvPr>
          <p:cNvSpPr/>
          <p:nvPr/>
        </p:nvSpPr>
        <p:spPr>
          <a:xfrm>
            <a:off x="17779886"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2"/>
          </a:solidFill>
          <a:ln w="16872" cap="flat">
            <a:solidFill>
              <a:srgbClr val="BEC5CC"/>
            </a:solidFill>
            <a:prstDash val="solid"/>
            <a:miter/>
          </a:ln>
        </p:spPr>
        <p:txBody>
          <a:bodyPr rtlCol="0" anchor="ctr"/>
          <a:lstStyle/>
          <a:p>
            <a:endParaRPr lang="ru-UA"/>
          </a:p>
        </p:txBody>
      </p:sp>
      <p:sp>
        <p:nvSpPr>
          <p:cNvPr id="460" name="Freeform: Shape 459">
            <a:extLst>
              <a:ext uri="{FF2B5EF4-FFF2-40B4-BE49-F238E27FC236}">
                <a16:creationId xmlns:a16="http://schemas.microsoft.com/office/drawing/2014/main" id="{4595862D-D797-C244-EBA9-628F470E755F}"/>
              </a:ext>
            </a:extLst>
          </p:cNvPr>
          <p:cNvSpPr>
            <a:spLocks noChangeAspect="1"/>
          </p:cNvSpPr>
          <p:nvPr/>
        </p:nvSpPr>
        <p:spPr>
          <a:xfrm>
            <a:off x="17780255"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2">
              <a:lumMod val="40000"/>
              <a:lumOff val="60000"/>
            </a:schemeClr>
          </a:solidFill>
          <a:ln w="16872" cap="flat">
            <a:noFill/>
            <a:prstDash val="solid"/>
            <a:miter/>
          </a:ln>
        </p:spPr>
        <p:txBody>
          <a:bodyPr rtlCol="0" anchor="ctr"/>
          <a:lstStyle/>
          <a:p>
            <a:endParaRPr lang="ru-UA"/>
          </a:p>
        </p:txBody>
      </p:sp>
      <p:sp>
        <p:nvSpPr>
          <p:cNvPr id="461" name="Freeform: Shape 460">
            <a:extLst>
              <a:ext uri="{FF2B5EF4-FFF2-40B4-BE49-F238E27FC236}">
                <a16:creationId xmlns:a16="http://schemas.microsoft.com/office/drawing/2014/main" id="{02569BC5-EAF5-F3E7-EEF9-1692E3D5C582}"/>
              </a:ext>
            </a:extLst>
          </p:cNvPr>
          <p:cNvSpPr>
            <a:spLocks noChangeAspect="1"/>
          </p:cNvSpPr>
          <p:nvPr/>
        </p:nvSpPr>
        <p:spPr>
          <a:xfrm>
            <a:off x="17780255"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2">
              <a:lumMod val="60000"/>
              <a:lumOff val="40000"/>
            </a:schemeClr>
          </a:solidFill>
          <a:ln w="16872" cap="flat">
            <a:noFill/>
            <a:prstDash val="solid"/>
            <a:miter/>
          </a:ln>
        </p:spPr>
        <p:txBody>
          <a:bodyPr rtlCol="0" anchor="ctr"/>
          <a:lstStyle/>
          <a:p>
            <a:endParaRPr lang="ru-UA"/>
          </a:p>
        </p:txBody>
      </p:sp>
      <p:sp>
        <p:nvSpPr>
          <p:cNvPr id="462" name="Freeform: Shape 461">
            <a:extLst>
              <a:ext uri="{FF2B5EF4-FFF2-40B4-BE49-F238E27FC236}">
                <a16:creationId xmlns:a16="http://schemas.microsoft.com/office/drawing/2014/main" id="{D1F7C5C8-6961-2B78-CAD0-7A0F8622A2A6}"/>
              </a:ext>
            </a:extLst>
          </p:cNvPr>
          <p:cNvSpPr>
            <a:spLocks noChangeAspect="1"/>
          </p:cNvSpPr>
          <p:nvPr/>
        </p:nvSpPr>
        <p:spPr>
          <a:xfrm>
            <a:off x="17780255"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2">
              <a:lumMod val="75000"/>
            </a:schemeClr>
          </a:solidFill>
          <a:ln w="16872" cap="flat">
            <a:noFill/>
            <a:prstDash val="solid"/>
            <a:miter/>
          </a:ln>
        </p:spPr>
        <p:txBody>
          <a:bodyPr rtlCol="0" anchor="ctr"/>
          <a:lstStyle/>
          <a:p>
            <a:endParaRPr lang="ru-UA"/>
          </a:p>
        </p:txBody>
      </p:sp>
      <p:sp>
        <p:nvSpPr>
          <p:cNvPr id="463" name="Freeform: Shape 462">
            <a:extLst>
              <a:ext uri="{FF2B5EF4-FFF2-40B4-BE49-F238E27FC236}">
                <a16:creationId xmlns:a16="http://schemas.microsoft.com/office/drawing/2014/main" id="{253C7B38-8323-FB6D-CE9B-1D2B60266F8D}"/>
              </a:ext>
            </a:extLst>
          </p:cNvPr>
          <p:cNvSpPr>
            <a:spLocks noChangeAspect="1"/>
          </p:cNvSpPr>
          <p:nvPr/>
        </p:nvSpPr>
        <p:spPr>
          <a:xfrm>
            <a:off x="17780255"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2">
              <a:lumMod val="50000"/>
            </a:schemeClr>
          </a:solidFill>
          <a:ln w="16872" cap="flat">
            <a:noFill/>
            <a:prstDash val="solid"/>
            <a:miter/>
          </a:ln>
        </p:spPr>
        <p:txBody>
          <a:bodyPr rtlCol="0" anchor="ctr"/>
          <a:lstStyle/>
          <a:p>
            <a:endParaRPr lang="ru-UA"/>
          </a:p>
        </p:txBody>
      </p:sp>
      <p:sp>
        <p:nvSpPr>
          <p:cNvPr id="464" name="Freeform: Shape 463">
            <a:extLst>
              <a:ext uri="{FF2B5EF4-FFF2-40B4-BE49-F238E27FC236}">
                <a16:creationId xmlns:a16="http://schemas.microsoft.com/office/drawing/2014/main" id="{3FACF129-BB50-BAD4-FDC7-A20C4B4E3ECA}"/>
              </a:ext>
            </a:extLst>
          </p:cNvPr>
          <p:cNvSpPr/>
          <p:nvPr/>
        </p:nvSpPr>
        <p:spPr>
          <a:xfrm>
            <a:off x="18218979"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3"/>
          </a:solidFill>
          <a:ln w="16872" cap="flat">
            <a:solidFill>
              <a:srgbClr val="BEC5CC"/>
            </a:solidFill>
            <a:prstDash val="solid"/>
            <a:miter/>
          </a:ln>
        </p:spPr>
        <p:txBody>
          <a:bodyPr rtlCol="0" anchor="ctr"/>
          <a:lstStyle/>
          <a:p>
            <a:endParaRPr lang="ru-UA"/>
          </a:p>
        </p:txBody>
      </p:sp>
      <p:sp>
        <p:nvSpPr>
          <p:cNvPr id="465" name="Freeform: Shape 464">
            <a:extLst>
              <a:ext uri="{FF2B5EF4-FFF2-40B4-BE49-F238E27FC236}">
                <a16:creationId xmlns:a16="http://schemas.microsoft.com/office/drawing/2014/main" id="{A2A15AB7-7B21-CE0D-29FF-E8CA1E1C114F}"/>
              </a:ext>
            </a:extLst>
          </p:cNvPr>
          <p:cNvSpPr>
            <a:spLocks noChangeAspect="1"/>
          </p:cNvSpPr>
          <p:nvPr/>
        </p:nvSpPr>
        <p:spPr>
          <a:xfrm>
            <a:off x="18221729"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3">
              <a:lumMod val="20000"/>
              <a:lumOff val="80000"/>
            </a:schemeClr>
          </a:solidFill>
          <a:ln w="16872" cap="flat">
            <a:noFill/>
            <a:prstDash val="solid"/>
            <a:miter/>
          </a:ln>
        </p:spPr>
        <p:txBody>
          <a:bodyPr rtlCol="0" anchor="ctr"/>
          <a:lstStyle/>
          <a:p>
            <a:endParaRPr lang="ru-UA"/>
          </a:p>
        </p:txBody>
      </p:sp>
      <p:sp>
        <p:nvSpPr>
          <p:cNvPr id="466" name="Freeform: Shape 465">
            <a:extLst>
              <a:ext uri="{FF2B5EF4-FFF2-40B4-BE49-F238E27FC236}">
                <a16:creationId xmlns:a16="http://schemas.microsoft.com/office/drawing/2014/main" id="{3F4DA07A-16D1-1AC2-DD55-E03F1652B131}"/>
              </a:ext>
            </a:extLst>
          </p:cNvPr>
          <p:cNvSpPr>
            <a:spLocks noChangeAspect="1"/>
          </p:cNvSpPr>
          <p:nvPr/>
        </p:nvSpPr>
        <p:spPr>
          <a:xfrm>
            <a:off x="18221729"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3">
              <a:lumMod val="40000"/>
              <a:lumOff val="60000"/>
            </a:schemeClr>
          </a:solidFill>
          <a:ln w="16872" cap="flat">
            <a:noFill/>
            <a:prstDash val="solid"/>
            <a:miter/>
          </a:ln>
        </p:spPr>
        <p:txBody>
          <a:bodyPr rtlCol="0" anchor="ctr"/>
          <a:lstStyle/>
          <a:p>
            <a:endParaRPr lang="ru-UA"/>
          </a:p>
        </p:txBody>
      </p:sp>
      <p:sp>
        <p:nvSpPr>
          <p:cNvPr id="467" name="Freeform: Shape 466">
            <a:extLst>
              <a:ext uri="{FF2B5EF4-FFF2-40B4-BE49-F238E27FC236}">
                <a16:creationId xmlns:a16="http://schemas.microsoft.com/office/drawing/2014/main" id="{4233B060-833B-9C81-9D24-B8AB43F8DA0E}"/>
              </a:ext>
            </a:extLst>
          </p:cNvPr>
          <p:cNvSpPr>
            <a:spLocks noChangeAspect="1"/>
          </p:cNvSpPr>
          <p:nvPr/>
        </p:nvSpPr>
        <p:spPr>
          <a:xfrm>
            <a:off x="18221729"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3">
              <a:lumMod val="60000"/>
              <a:lumOff val="40000"/>
            </a:schemeClr>
          </a:solidFill>
          <a:ln w="16872" cap="flat">
            <a:noFill/>
            <a:prstDash val="solid"/>
            <a:miter/>
          </a:ln>
        </p:spPr>
        <p:txBody>
          <a:bodyPr rtlCol="0" anchor="ctr"/>
          <a:lstStyle/>
          <a:p>
            <a:endParaRPr lang="ru-UA"/>
          </a:p>
        </p:txBody>
      </p:sp>
      <p:sp>
        <p:nvSpPr>
          <p:cNvPr id="468" name="Freeform: Shape 467">
            <a:extLst>
              <a:ext uri="{FF2B5EF4-FFF2-40B4-BE49-F238E27FC236}">
                <a16:creationId xmlns:a16="http://schemas.microsoft.com/office/drawing/2014/main" id="{A4A98088-60C1-3DFB-854D-CE29C7F4CAF7}"/>
              </a:ext>
            </a:extLst>
          </p:cNvPr>
          <p:cNvSpPr>
            <a:spLocks noChangeAspect="1"/>
          </p:cNvSpPr>
          <p:nvPr/>
        </p:nvSpPr>
        <p:spPr>
          <a:xfrm>
            <a:off x="18221729"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3">
              <a:lumMod val="75000"/>
            </a:schemeClr>
          </a:solidFill>
          <a:ln w="16872" cap="flat">
            <a:noFill/>
            <a:prstDash val="solid"/>
            <a:miter/>
          </a:ln>
        </p:spPr>
        <p:txBody>
          <a:bodyPr rtlCol="0" anchor="ctr"/>
          <a:lstStyle/>
          <a:p>
            <a:endParaRPr lang="ru-UA"/>
          </a:p>
        </p:txBody>
      </p:sp>
      <p:sp>
        <p:nvSpPr>
          <p:cNvPr id="469" name="Freeform: Shape 468">
            <a:extLst>
              <a:ext uri="{FF2B5EF4-FFF2-40B4-BE49-F238E27FC236}">
                <a16:creationId xmlns:a16="http://schemas.microsoft.com/office/drawing/2014/main" id="{C849A29E-4B6A-07B4-E6B1-8B4DB3B5074C}"/>
              </a:ext>
            </a:extLst>
          </p:cNvPr>
          <p:cNvSpPr>
            <a:spLocks noChangeAspect="1"/>
          </p:cNvSpPr>
          <p:nvPr/>
        </p:nvSpPr>
        <p:spPr>
          <a:xfrm>
            <a:off x="18221729"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3">
              <a:lumMod val="50000"/>
            </a:schemeClr>
          </a:solidFill>
          <a:ln w="16872" cap="flat">
            <a:noFill/>
            <a:prstDash val="solid"/>
            <a:miter/>
          </a:ln>
        </p:spPr>
        <p:txBody>
          <a:bodyPr rtlCol="0" anchor="ctr"/>
          <a:lstStyle/>
          <a:p>
            <a:endParaRPr lang="ru-UA"/>
          </a:p>
        </p:txBody>
      </p:sp>
      <p:sp>
        <p:nvSpPr>
          <p:cNvPr id="470" name="Freeform: Shape 469">
            <a:extLst>
              <a:ext uri="{FF2B5EF4-FFF2-40B4-BE49-F238E27FC236}">
                <a16:creationId xmlns:a16="http://schemas.microsoft.com/office/drawing/2014/main" id="{163192FB-207F-2B3D-B667-2ED0C511454B}"/>
              </a:ext>
            </a:extLst>
          </p:cNvPr>
          <p:cNvSpPr/>
          <p:nvPr/>
        </p:nvSpPr>
        <p:spPr>
          <a:xfrm>
            <a:off x="18658072"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4"/>
          </a:solidFill>
          <a:ln w="16872" cap="flat">
            <a:solidFill>
              <a:srgbClr val="BEC5CC"/>
            </a:solidFill>
            <a:prstDash val="solid"/>
            <a:miter/>
          </a:ln>
        </p:spPr>
        <p:txBody>
          <a:bodyPr rtlCol="0" anchor="ctr"/>
          <a:lstStyle/>
          <a:p>
            <a:endParaRPr lang="ru-UA"/>
          </a:p>
        </p:txBody>
      </p:sp>
      <p:sp>
        <p:nvSpPr>
          <p:cNvPr id="471" name="Freeform: Shape 470">
            <a:extLst>
              <a:ext uri="{FF2B5EF4-FFF2-40B4-BE49-F238E27FC236}">
                <a16:creationId xmlns:a16="http://schemas.microsoft.com/office/drawing/2014/main" id="{8DD2CDB7-B854-0E93-1E5B-B56F24BA8DAF}"/>
              </a:ext>
            </a:extLst>
          </p:cNvPr>
          <p:cNvSpPr>
            <a:spLocks noChangeAspect="1"/>
          </p:cNvSpPr>
          <p:nvPr/>
        </p:nvSpPr>
        <p:spPr>
          <a:xfrm>
            <a:off x="18658441"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4">
              <a:lumMod val="40000"/>
              <a:lumOff val="60000"/>
            </a:schemeClr>
          </a:solidFill>
          <a:ln w="16872" cap="flat">
            <a:noFill/>
            <a:prstDash val="solid"/>
            <a:miter/>
          </a:ln>
        </p:spPr>
        <p:txBody>
          <a:bodyPr rtlCol="0" anchor="ctr"/>
          <a:lstStyle/>
          <a:p>
            <a:endParaRPr lang="ru-UA"/>
          </a:p>
        </p:txBody>
      </p:sp>
      <p:sp>
        <p:nvSpPr>
          <p:cNvPr id="472" name="Freeform: Shape 471">
            <a:extLst>
              <a:ext uri="{FF2B5EF4-FFF2-40B4-BE49-F238E27FC236}">
                <a16:creationId xmlns:a16="http://schemas.microsoft.com/office/drawing/2014/main" id="{8158EC78-31F2-4EB0-FAD6-6A6C42C4DA53}"/>
              </a:ext>
            </a:extLst>
          </p:cNvPr>
          <p:cNvSpPr>
            <a:spLocks noChangeAspect="1"/>
          </p:cNvSpPr>
          <p:nvPr/>
        </p:nvSpPr>
        <p:spPr>
          <a:xfrm>
            <a:off x="18658441"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4">
              <a:lumMod val="60000"/>
              <a:lumOff val="40000"/>
            </a:schemeClr>
          </a:solidFill>
          <a:ln w="16872" cap="flat">
            <a:noFill/>
            <a:prstDash val="solid"/>
            <a:miter/>
          </a:ln>
        </p:spPr>
        <p:txBody>
          <a:bodyPr rtlCol="0" anchor="ctr"/>
          <a:lstStyle/>
          <a:p>
            <a:endParaRPr lang="ru-UA"/>
          </a:p>
        </p:txBody>
      </p:sp>
      <p:sp>
        <p:nvSpPr>
          <p:cNvPr id="473" name="Freeform: Shape 472">
            <a:extLst>
              <a:ext uri="{FF2B5EF4-FFF2-40B4-BE49-F238E27FC236}">
                <a16:creationId xmlns:a16="http://schemas.microsoft.com/office/drawing/2014/main" id="{E8DD3848-879C-F389-6801-BDF8DA4768DE}"/>
              </a:ext>
            </a:extLst>
          </p:cNvPr>
          <p:cNvSpPr>
            <a:spLocks noChangeAspect="1"/>
          </p:cNvSpPr>
          <p:nvPr/>
        </p:nvSpPr>
        <p:spPr>
          <a:xfrm>
            <a:off x="18658441"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4">
              <a:lumMod val="75000"/>
            </a:schemeClr>
          </a:solidFill>
          <a:ln w="16872" cap="flat">
            <a:noFill/>
            <a:prstDash val="solid"/>
            <a:miter/>
          </a:ln>
        </p:spPr>
        <p:txBody>
          <a:bodyPr rtlCol="0" anchor="ctr"/>
          <a:lstStyle/>
          <a:p>
            <a:endParaRPr lang="ru-UA"/>
          </a:p>
        </p:txBody>
      </p:sp>
      <p:sp>
        <p:nvSpPr>
          <p:cNvPr id="474" name="Freeform: Shape 473">
            <a:extLst>
              <a:ext uri="{FF2B5EF4-FFF2-40B4-BE49-F238E27FC236}">
                <a16:creationId xmlns:a16="http://schemas.microsoft.com/office/drawing/2014/main" id="{D351B830-759F-29E1-CC29-B79786150EBA}"/>
              </a:ext>
            </a:extLst>
          </p:cNvPr>
          <p:cNvSpPr>
            <a:spLocks noChangeAspect="1"/>
          </p:cNvSpPr>
          <p:nvPr/>
        </p:nvSpPr>
        <p:spPr>
          <a:xfrm>
            <a:off x="18658441"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4">
              <a:lumMod val="50000"/>
            </a:schemeClr>
          </a:solidFill>
          <a:ln w="16872" cap="flat">
            <a:noFill/>
            <a:prstDash val="solid"/>
            <a:miter/>
          </a:ln>
        </p:spPr>
        <p:txBody>
          <a:bodyPr rtlCol="0" anchor="ctr"/>
          <a:lstStyle/>
          <a:p>
            <a:endParaRPr lang="ru-UA"/>
          </a:p>
        </p:txBody>
      </p:sp>
      <p:sp>
        <p:nvSpPr>
          <p:cNvPr id="475" name="Freeform: Shape 474">
            <a:extLst>
              <a:ext uri="{FF2B5EF4-FFF2-40B4-BE49-F238E27FC236}">
                <a16:creationId xmlns:a16="http://schemas.microsoft.com/office/drawing/2014/main" id="{B95CEAAB-8798-B659-26FC-A7D649746D2D}"/>
              </a:ext>
            </a:extLst>
          </p:cNvPr>
          <p:cNvSpPr/>
          <p:nvPr/>
        </p:nvSpPr>
        <p:spPr>
          <a:xfrm>
            <a:off x="19097164"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5"/>
          </a:solidFill>
          <a:ln w="16872" cap="flat">
            <a:solidFill>
              <a:srgbClr val="BEC5CC"/>
            </a:solidFill>
            <a:prstDash val="solid"/>
            <a:miter/>
          </a:ln>
        </p:spPr>
        <p:txBody>
          <a:bodyPr rtlCol="0" anchor="ctr"/>
          <a:lstStyle/>
          <a:p>
            <a:endParaRPr lang="ru-UA"/>
          </a:p>
        </p:txBody>
      </p:sp>
      <p:sp>
        <p:nvSpPr>
          <p:cNvPr id="476" name="Freeform: Shape 475">
            <a:extLst>
              <a:ext uri="{FF2B5EF4-FFF2-40B4-BE49-F238E27FC236}">
                <a16:creationId xmlns:a16="http://schemas.microsoft.com/office/drawing/2014/main" id="{BB654FB5-CBED-6368-242E-757C61ACFFD3}"/>
              </a:ext>
            </a:extLst>
          </p:cNvPr>
          <p:cNvSpPr>
            <a:spLocks noChangeAspect="1"/>
          </p:cNvSpPr>
          <p:nvPr/>
        </p:nvSpPr>
        <p:spPr>
          <a:xfrm>
            <a:off x="19097533"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5">
              <a:lumMod val="40000"/>
              <a:lumOff val="60000"/>
            </a:schemeClr>
          </a:solidFill>
          <a:ln w="16872" cap="flat">
            <a:noFill/>
            <a:prstDash val="solid"/>
            <a:miter/>
          </a:ln>
        </p:spPr>
        <p:txBody>
          <a:bodyPr rtlCol="0" anchor="ctr"/>
          <a:lstStyle/>
          <a:p>
            <a:endParaRPr lang="ru-UA"/>
          </a:p>
        </p:txBody>
      </p:sp>
      <p:sp>
        <p:nvSpPr>
          <p:cNvPr id="477" name="Freeform: Shape 476">
            <a:extLst>
              <a:ext uri="{FF2B5EF4-FFF2-40B4-BE49-F238E27FC236}">
                <a16:creationId xmlns:a16="http://schemas.microsoft.com/office/drawing/2014/main" id="{AC1E7EE0-D0A2-D148-AFB1-EFD15DFA17B0}"/>
              </a:ext>
            </a:extLst>
          </p:cNvPr>
          <p:cNvSpPr>
            <a:spLocks noChangeAspect="1"/>
          </p:cNvSpPr>
          <p:nvPr/>
        </p:nvSpPr>
        <p:spPr>
          <a:xfrm>
            <a:off x="19097533"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5">
              <a:lumMod val="60000"/>
              <a:lumOff val="40000"/>
            </a:schemeClr>
          </a:solidFill>
          <a:ln w="16872" cap="flat">
            <a:noFill/>
            <a:prstDash val="solid"/>
            <a:miter/>
          </a:ln>
        </p:spPr>
        <p:txBody>
          <a:bodyPr rtlCol="0" anchor="ctr"/>
          <a:lstStyle/>
          <a:p>
            <a:endParaRPr lang="ru-UA"/>
          </a:p>
        </p:txBody>
      </p:sp>
      <p:sp>
        <p:nvSpPr>
          <p:cNvPr id="478" name="Freeform: Shape 477">
            <a:extLst>
              <a:ext uri="{FF2B5EF4-FFF2-40B4-BE49-F238E27FC236}">
                <a16:creationId xmlns:a16="http://schemas.microsoft.com/office/drawing/2014/main" id="{4A81FCFB-810B-096A-2264-8B9DE14CC5FD}"/>
              </a:ext>
            </a:extLst>
          </p:cNvPr>
          <p:cNvSpPr>
            <a:spLocks noChangeAspect="1"/>
          </p:cNvSpPr>
          <p:nvPr/>
        </p:nvSpPr>
        <p:spPr>
          <a:xfrm>
            <a:off x="19097533"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5">
              <a:lumMod val="75000"/>
            </a:schemeClr>
          </a:solidFill>
          <a:ln w="16872" cap="flat">
            <a:noFill/>
            <a:prstDash val="solid"/>
            <a:miter/>
          </a:ln>
        </p:spPr>
        <p:txBody>
          <a:bodyPr rtlCol="0" anchor="ctr"/>
          <a:lstStyle/>
          <a:p>
            <a:endParaRPr lang="ru-UA"/>
          </a:p>
        </p:txBody>
      </p:sp>
      <p:sp>
        <p:nvSpPr>
          <p:cNvPr id="479" name="Freeform: Shape 478">
            <a:extLst>
              <a:ext uri="{FF2B5EF4-FFF2-40B4-BE49-F238E27FC236}">
                <a16:creationId xmlns:a16="http://schemas.microsoft.com/office/drawing/2014/main" id="{DB63FA5F-8FD1-C782-4F9A-CBEF6D9E676B}"/>
              </a:ext>
            </a:extLst>
          </p:cNvPr>
          <p:cNvSpPr>
            <a:spLocks noChangeAspect="1"/>
          </p:cNvSpPr>
          <p:nvPr/>
        </p:nvSpPr>
        <p:spPr>
          <a:xfrm>
            <a:off x="19097533"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5">
              <a:lumMod val="50000"/>
            </a:schemeClr>
          </a:solidFill>
          <a:ln w="16872" cap="flat">
            <a:noFill/>
            <a:prstDash val="solid"/>
            <a:miter/>
          </a:ln>
        </p:spPr>
        <p:txBody>
          <a:bodyPr rtlCol="0" anchor="ctr"/>
          <a:lstStyle/>
          <a:p>
            <a:endParaRPr lang="ru-UA"/>
          </a:p>
        </p:txBody>
      </p:sp>
      <p:sp>
        <p:nvSpPr>
          <p:cNvPr id="480" name="Freeform: Shape 479">
            <a:extLst>
              <a:ext uri="{FF2B5EF4-FFF2-40B4-BE49-F238E27FC236}">
                <a16:creationId xmlns:a16="http://schemas.microsoft.com/office/drawing/2014/main" id="{2C4F1C02-8B1F-578A-FFCC-B74DCAB590D9}"/>
              </a:ext>
            </a:extLst>
          </p:cNvPr>
          <p:cNvSpPr/>
          <p:nvPr/>
        </p:nvSpPr>
        <p:spPr>
          <a:xfrm>
            <a:off x="19536257" y="372735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chemeClr val="accent6"/>
          </a:solidFill>
          <a:ln w="16872" cap="flat">
            <a:solidFill>
              <a:srgbClr val="BEC5CC"/>
            </a:solidFill>
            <a:prstDash val="solid"/>
            <a:miter/>
          </a:ln>
        </p:spPr>
        <p:txBody>
          <a:bodyPr rtlCol="0" anchor="ctr"/>
          <a:lstStyle/>
          <a:p>
            <a:endParaRPr lang="ru-UA"/>
          </a:p>
        </p:txBody>
      </p:sp>
      <p:sp>
        <p:nvSpPr>
          <p:cNvPr id="481" name="Freeform: Shape 480">
            <a:extLst>
              <a:ext uri="{FF2B5EF4-FFF2-40B4-BE49-F238E27FC236}">
                <a16:creationId xmlns:a16="http://schemas.microsoft.com/office/drawing/2014/main" id="{A1E1CD5A-8FDC-A53E-63CB-AEAD28ACCF39}"/>
              </a:ext>
            </a:extLst>
          </p:cNvPr>
          <p:cNvSpPr>
            <a:spLocks noChangeAspect="1"/>
          </p:cNvSpPr>
          <p:nvPr/>
        </p:nvSpPr>
        <p:spPr>
          <a:xfrm>
            <a:off x="19536626" y="4646865"/>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6">
              <a:lumMod val="40000"/>
              <a:lumOff val="60000"/>
            </a:schemeClr>
          </a:solidFill>
          <a:ln w="16872" cap="flat">
            <a:noFill/>
            <a:prstDash val="solid"/>
            <a:miter/>
          </a:ln>
        </p:spPr>
        <p:txBody>
          <a:bodyPr rtlCol="0" anchor="ctr"/>
          <a:lstStyle/>
          <a:p>
            <a:endParaRPr lang="ru-UA"/>
          </a:p>
        </p:txBody>
      </p:sp>
      <p:sp>
        <p:nvSpPr>
          <p:cNvPr id="482" name="Freeform: Shape 481">
            <a:extLst>
              <a:ext uri="{FF2B5EF4-FFF2-40B4-BE49-F238E27FC236}">
                <a16:creationId xmlns:a16="http://schemas.microsoft.com/office/drawing/2014/main" id="{310B91C5-3148-B5C1-3F2B-19DB967E2E46}"/>
              </a:ext>
            </a:extLst>
          </p:cNvPr>
          <p:cNvSpPr>
            <a:spLocks noChangeAspect="1"/>
          </p:cNvSpPr>
          <p:nvPr/>
        </p:nvSpPr>
        <p:spPr>
          <a:xfrm>
            <a:off x="19536626" y="5013384"/>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6">
              <a:lumMod val="60000"/>
              <a:lumOff val="40000"/>
            </a:schemeClr>
          </a:solidFill>
          <a:ln w="16872" cap="flat">
            <a:noFill/>
            <a:prstDash val="solid"/>
            <a:miter/>
          </a:ln>
        </p:spPr>
        <p:txBody>
          <a:bodyPr rtlCol="0" anchor="ctr"/>
          <a:lstStyle/>
          <a:p>
            <a:endParaRPr lang="ru-UA"/>
          </a:p>
        </p:txBody>
      </p:sp>
      <p:sp>
        <p:nvSpPr>
          <p:cNvPr id="483" name="Freeform: Shape 482">
            <a:extLst>
              <a:ext uri="{FF2B5EF4-FFF2-40B4-BE49-F238E27FC236}">
                <a16:creationId xmlns:a16="http://schemas.microsoft.com/office/drawing/2014/main" id="{BA37016B-25A1-DBCC-D1CC-AFC2FDB39BBD}"/>
              </a:ext>
            </a:extLst>
          </p:cNvPr>
          <p:cNvSpPr>
            <a:spLocks noChangeAspect="1"/>
          </p:cNvSpPr>
          <p:nvPr/>
        </p:nvSpPr>
        <p:spPr>
          <a:xfrm>
            <a:off x="19536626" y="538276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6">
              <a:lumMod val="75000"/>
            </a:schemeClr>
          </a:solidFill>
          <a:ln w="16872" cap="flat">
            <a:noFill/>
            <a:prstDash val="solid"/>
            <a:miter/>
          </a:ln>
        </p:spPr>
        <p:txBody>
          <a:bodyPr rtlCol="0" anchor="ctr"/>
          <a:lstStyle/>
          <a:p>
            <a:endParaRPr lang="ru-UA"/>
          </a:p>
        </p:txBody>
      </p:sp>
      <p:sp>
        <p:nvSpPr>
          <p:cNvPr id="484" name="Freeform: Shape 483">
            <a:extLst>
              <a:ext uri="{FF2B5EF4-FFF2-40B4-BE49-F238E27FC236}">
                <a16:creationId xmlns:a16="http://schemas.microsoft.com/office/drawing/2014/main" id="{C49AE129-6363-BEDC-530D-FCCFAC70E315}"/>
              </a:ext>
            </a:extLst>
          </p:cNvPr>
          <p:cNvSpPr>
            <a:spLocks noChangeAspect="1"/>
          </p:cNvSpPr>
          <p:nvPr/>
        </p:nvSpPr>
        <p:spPr>
          <a:xfrm>
            <a:off x="19536626" y="5749280"/>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6">
              <a:lumMod val="50000"/>
            </a:schemeClr>
          </a:solidFill>
          <a:ln w="16872" cap="flat">
            <a:noFill/>
            <a:prstDash val="solid"/>
            <a:miter/>
          </a:ln>
        </p:spPr>
        <p:txBody>
          <a:bodyPr rtlCol="0" anchor="ctr"/>
          <a:lstStyle/>
          <a:p>
            <a:endParaRPr lang="ru-UA"/>
          </a:p>
        </p:txBody>
      </p:sp>
      <p:sp>
        <p:nvSpPr>
          <p:cNvPr id="485" name="Freeform: Shape 484">
            <a:extLst>
              <a:ext uri="{FF2B5EF4-FFF2-40B4-BE49-F238E27FC236}">
                <a16:creationId xmlns:a16="http://schemas.microsoft.com/office/drawing/2014/main" id="{ABC88C38-8062-391B-6A42-AAAB1FBF0C00}"/>
              </a:ext>
            </a:extLst>
          </p:cNvPr>
          <p:cNvSpPr/>
          <p:nvPr/>
        </p:nvSpPr>
        <p:spPr>
          <a:xfrm>
            <a:off x="18218979"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486" name="Freeform: Shape 485">
            <a:extLst>
              <a:ext uri="{FF2B5EF4-FFF2-40B4-BE49-F238E27FC236}">
                <a16:creationId xmlns:a16="http://schemas.microsoft.com/office/drawing/2014/main" id="{6A2C6D31-56E0-B923-5B82-C21FD8F68E25}"/>
              </a:ext>
            </a:extLst>
          </p:cNvPr>
          <p:cNvSpPr/>
          <p:nvPr/>
        </p:nvSpPr>
        <p:spPr>
          <a:xfrm>
            <a:off x="15595569" y="6611178"/>
            <a:ext cx="2174674" cy="253998"/>
          </a:xfrm>
          <a:custGeom>
            <a:avLst/>
            <a:gdLst>
              <a:gd name="connsiteX0" fmla="*/ 94912 w 2174674"/>
              <a:gd name="connsiteY0" fmla="*/ 253998 h 253998"/>
              <a:gd name="connsiteX1" fmla="*/ 24995 w 2174674"/>
              <a:gd name="connsiteY1" fmla="*/ 223600 h 253998"/>
              <a:gd name="connsiteX2" fmla="*/ 0 w 2174674"/>
              <a:gd name="connsiteY2" fmla="*/ 133417 h 253998"/>
              <a:gd name="connsiteX3" fmla="*/ 24995 w 2174674"/>
              <a:gd name="connsiteY3" fmla="*/ 42220 h 253998"/>
              <a:gd name="connsiteX4" fmla="*/ 94912 w 2174674"/>
              <a:gd name="connsiteY4" fmla="*/ 10133 h 253998"/>
              <a:gd name="connsiteX5" fmla="*/ 144563 w 2174674"/>
              <a:gd name="connsiteY5" fmla="*/ 23644 h 253998"/>
              <a:gd name="connsiteX6" fmla="*/ 175975 w 2174674"/>
              <a:gd name="connsiteY6" fmla="*/ 61811 h 253998"/>
              <a:gd name="connsiteX7" fmla="*/ 153007 w 2174674"/>
              <a:gd name="connsiteY7" fmla="*/ 75659 h 253998"/>
              <a:gd name="connsiteX8" fmla="*/ 131390 w 2174674"/>
              <a:gd name="connsiteY8" fmla="*/ 46612 h 253998"/>
              <a:gd name="connsiteX9" fmla="*/ 94912 w 2174674"/>
              <a:gd name="connsiteY9" fmla="*/ 35465 h 253998"/>
              <a:gd name="connsiteX10" fmla="*/ 67553 w 2174674"/>
              <a:gd name="connsiteY10" fmla="*/ 41207 h 253998"/>
              <a:gd name="connsiteX11" fmla="*/ 47287 w 2174674"/>
              <a:gd name="connsiteY11" fmla="*/ 57758 h 253998"/>
              <a:gd name="connsiteX12" fmla="*/ 34790 w 2174674"/>
              <a:gd name="connsiteY12" fmla="*/ 83090 h 253998"/>
              <a:gd name="connsiteX13" fmla="*/ 30399 w 2174674"/>
              <a:gd name="connsiteY13" fmla="*/ 115853 h 253998"/>
              <a:gd name="connsiteX14" fmla="*/ 30399 w 2174674"/>
              <a:gd name="connsiteY14" fmla="*/ 150980 h 253998"/>
              <a:gd name="connsiteX15" fmla="*/ 47287 w 2174674"/>
              <a:gd name="connsiteY15" fmla="*/ 208063 h 253998"/>
              <a:gd name="connsiteX16" fmla="*/ 94912 w 2174674"/>
              <a:gd name="connsiteY16" fmla="*/ 228666 h 253998"/>
              <a:gd name="connsiteX17" fmla="*/ 132741 w 2174674"/>
              <a:gd name="connsiteY17" fmla="*/ 217182 h 253998"/>
              <a:gd name="connsiteX18" fmla="*/ 155034 w 2174674"/>
              <a:gd name="connsiteY18" fmla="*/ 186108 h 253998"/>
              <a:gd name="connsiteX19" fmla="*/ 177664 w 2174674"/>
              <a:gd name="connsiteY19" fmla="*/ 200294 h 253998"/>
              <a:gd name="connsiteX20" fmla="*/ 145576 w 2174674"/>
              <a:gd name="connsiteY20" fmla="*/ 239812 h 253998"/>
              <a:gd name="connsiteX21" fmla="*/ 94912 w 2174674"/>
              <a:gd name="connsiteY21" fmla="*/ 253998 h 253998"/>
              <a:gd name="connsiteX22" fmla="*/ 326312 w 2174674"/>
              <a:gd name="connsiteY22" fmla="*/ 221573 h 253998"/>
              <a:gd name="connsiteX23" fmla="*/ 324961 w 2174674"/>
              <a:gd name="connsiteY23" fmla="*/ 221573 h 253998"/>
              <a:gd name="connsiteX24" fmla="*/ 318205 w 2174674"/>
              <a:gd name="connsiteY24" fmla="*/ 233732 h 253998"/>
              <a:gd name="connsiteX25" fmla="*/ 308748 w 2174674"/>
              <a:gd name="connsiteY25" fmla="*/ 244203 h 253998"/>
              <a:gd name="connsiteX26" fmla="*/ 294900 w 2174674"/>
              <a:gd name="connsiteY26" fmla="*/ 251296 h 253998"/>
              <a:gd name="connsiteX27" fmla="*/ 275985 w 2174674"/>
              <a:gd name="connsiteY27" fmla="*/ 253998 h 253998"/>
              <a:gd name="connsiteX28" fmla="*/ 233089 w 2174674"/>
              <a:gd name="connsiteY28" fmla="*/ 236772 h 253998"/>
              <a:gd name="connsiteX29" fmla="*/ 217214 w 2174674"/>
              <a:gd name="connsiteY29" fmla="*/ 187459 h 253998"/>
              <a:gd name="connsiteX30" fmla="*/ 217214 w 2174674"/>
              <a:gd name="connsiteY30" fmla="*/ 75659 h 253998"/>
              <a:gd name="connsiteX31" fmla="*/ 244235 w 2174674"/>
              <a:gd name="connsiteY31" fmla="*/ 75659 h 253998"/>
              <a:gd name="connsiteX32" fmla="*/ 244235 w 2174674"/>
              <a:gd name="connsiteY32" fmla="*/ 182730 h 253998"/>
              <a:gd name="connsiteX33" fmla="*/ 284091 w 2174674"/>
              <a:gd name="connsiteY33" fmla="*/ 229679 h 253998"/>
              <a:gd name="connsiteX34" fmla="*/ 299628 w 2174674"/>
              <a:gd name="connsiteY34" fmla="*/ 227653 h 253998"/>
              <a:gd name="connsiteX35" fmla="*/ 313139 w 2174674"/>
              <a:gd name="connsiteY35" fmla="*/ 221573 h 253998"/>
              <a:gd name="connsiteX36" fmla="*/ 322596 w 2174674"/>
              <a:gd name="connsiteY36" fmla="*/ 211440 h 253998"/>
              <a:gd name="connsiteX37" fmla="*/ 326312 w 2174674"/>
              <a:gd name="connsiteY37" fmla="*/ 196241 h 253998"/>
              <a:gd name="connsiteX38" fmla="*/ 326312 w 2174674"/>
              <a:gd name="connsiteY38" fmla="*/ 75659 h 253998"/>
              <a:gd name="connsiteX39" fmla="*/ 353333 w 2174674"/>
              <a:gd name="connsiteY39" fmla="*/ 75659 h 253998"/>
              <a:gd name="connsiteX40" fmla="*/ 353333 w 2174674"/>
              <a:gd name="connsiteY40" fmla="*/ 249945 h 253998"/>
              <a:gd name="connsiteX41" fmla="*/ 326312 w 2174674"/>
              <a:gd name="connsiteY41" fmla="*/ 249945 h 253998"/>
              <a:gd name="connsiteX42" fmla="*/ 326312 w 2174674"/>
              <a:gd name="connsiteY42" fmla="*/ 221573 h 253998"/>
              <a:gd name="connsiteX43" fmla="*/ 463228 w 2174674"/>
              <a:gd name="connsiteY43" fmla="*/ 253998 h 253998"/>
              <a:gd name="connsiteX44" fmla="*/ 422358 w 2174674"/>
              <a:gd name="connsiteY44" fmla="*/ 244879 h 253998"/>
              <a:gd name="connsiteX45" fmla="*/ 394324 w 2174674"/>
              <a:gd name="connsiteY45" fmla="*/ 219884 h 253998"/>
              <a:gd name="connsiteX46" fmla="*/ 413576 w 2174674"/>
              <a:gd name="connsiteY46" fmla="*/ 204347 h 253998"/>
              <a:gd name="connsiteX47" fmla="*/ 436207 w 2174674"/>
              <a:gd name="connsiteY47" fmla="*/ 224275 h 253998"/>
              <a:gd name="connsiteX48" fmla="*/ 465254 w 2174674"/>
              <a:gd name="connsiteY48" fmla="*/ 231030 h 253998"/>
              <a:gd name="connsiteX49" fmla="*/ 491938 w 2174674"/>
              <a:gd name="connsiteY49" fmla="*/ 223600 h 253998"/>
              <a:gd name="connsiteX50" fmla="*/ 501733 w 2174674"/>
              <a:gd name="connsiteY50" fmla="*/ 202658 h 253998"/>
              <a:gd name="connsiteX51" fmla="*/ 494977 w 2174674"/>
              <a:gd name="connsiteY51" fmla="*/ 185432 h 253998"/>
              <a:gd name="connsiteX52" fmla="*/ 471334 w 2174674"/>
              <a:gd name="connsiteY52" fmla="*/ 175299 h 253998"/>
              <a:gd name="connsiteX53" fmla="*/ 457486 w 2174674"/>
              <a:gd name="connsiteY53" fmla="*/ 173273 h 253998"/>
              <a:gd name="connsiteX54" fmla="*/ 435193 w 2174674"/>
              <a:gd name="connsiteY54" fmla="*/ 168206 h 253998"/>
              <a:gd name="connsiteX55" fmla="*/ 417292 w 2174674"/>
              <a:gd name="connsiteY55" fmla="*/ 158749 h 253998"/>
              <a:gd name="connsiteX56" fmla="*/ 405470 w 2174674"/>
              <a:gd name="connsiteY56" fmla="*/ 143887 h 253998"/>
              <a:gd name="connsiteX57" fmla="*/ 401417 w 2174674"/>
              <a:gd name="connsiteY57" fmla="*/ 122946 h 253998"/>
              <a:gd name="connsiteX58" fmla="*/ 406146 w 2174674"/>
              <a:gd name="connsiteY58" fmla="*/ 100654 h 253998"/>
              <a:gd name="connsiteX59" fmla="*/ 418981 w 2174674"/>
              <a:gd name="connsiteY59" fmla="*/ 84441 h 253998"/>
              <a:gd name="connsiteX60" fmla="*/ 438909 w 2174674"/>
              <a:gd name="connsiteY60" fmla="*/ 74984 h 253998"/>
              <a:gd name="connsiteX61" fmla="*/ 463565 w 2174674"/>
              <a:gd name="connsiteY61" fmla="*/ 71606 h 253998"/>
              <a:gd name="connsiteX62" fmla="*/ 499031 w 2174674"/>
              <a:gd name="connsiteY62" fmla="*/ 79037 h 253998"/>
              <a:gd name="connsiteX63" fmla="*/ 524363 w 2174674"/>
              <a:gd name="connsiteY63" fmla="*/ 99640 h 253998"/>
              <a:gd name="connsiteX64" fmla="*/ 506461 w 2174674"/>
              <a:gd name="connsiteY64" fmla="*/ 115853 h 253998"/>
              <a:gd name="connsiteX65" fmla="*/ 489573 w 2174674"/>
              <a:gd name="connsiteY65" fmla="*/ 101329 h 253998"/>
              <a:gd name="connsiteX66" fmla="*/ 461539 w 2174674"/>
              <a:gd name="connsiteY66" fmla="*/ 94574 h 253998"/>
              <a:gd name="connsiteX67" fmla="*/ 435869 w 2174674"/>
              <a:gd name="connsiteY67" fmla="*/ 102005 h 253998"/>
              <a:gd name="connsiteX68" fmla="*/ 427425 w 2174674"/>
              <a:gd name="connsiteY68" fmla="*/ 121595 h 253998"/>
              <a:gd name="connsiteX69" fmla="*/ 435869 w 2174674"/>
              <a:gd name="connsiteY69" fmla="*/ 140172 h 253998"/>
              <a:gd name="connsiteX70" fmla="*/ 460863 w 2174674"/>
              <a:gd name="connsiteY70" fmla="*/ 148616 h 253998"/>
              <a:gd name="connsiteX71" fmla="*/ 474374 w 2174674"/>
              <a:gd name="connsiteY71" fmla="*/ 150643 h 253998"/>
              <a:gd name="connsiteX72" fmla="*/ 515581 w 2174674"/>
              <a:gd name="connsiteY72" fmla="*/ 167531 h 253998"/>
              <a:gd name="connsiteX73" fmla="*/ 527740 w 2174674"/>
              <a:gd name="connsiteY73" fmla="*/ 199618 h 253998"/>
              <a:gd name="connsiteX74" fmla="*/ 510515 w 2174674"/>
              <a:gd name="connsiteY74" fmla="*/ 239475 h 253998"/>
              <a:gd name="connsiteX75" fmla="*/ 463228 w 2174674"/>
              <a:gd name="connsiteY75" fmla="*/ 253998 h 253998"/>
              <a:gd name="connsiteX76" fmla="*/ 611663 w 2174674"/>
              <a:gd name="connsiteY76" fmla="*/ 249945 h 253998"/>
              <a:gd name="connsiteX77" fmla="*/ 590046 w 2174674"/>
              <a:gd name="connsiteY77" fmla="*/ 242176 h 253998"/>
              <a:gd name="connsiteX78" fmla="*/ 582953 w 2174674"/>
              <a:gd name="connsiteY78" fmla="*/ 221235 h 253998"/>
              <a:gd name="connsiteX79" fmla="*/ 582953 w 2174674"/>
              <a:gd name="connsiteY79" fmla="*/ 99303 h 253998"/>
              <a:gd name="connsiteX80" fmla="*/ 554243 w 2174674"/>
              <a:gd name="connsiteY80" fmla="*/ 99303 h 253998"/>
              <a:gd name="connsiteX81" fmla="*/ 554243 w 2174674"/>
              <a:gd name="connsiteY81" fmla="*/ 75659 h 253998"/>
              <a:gd name="connsiteX82" fmla="*/ 570456 w 2174674"/>
              <a:gd name="connsiteY82" fmla="*/ 75659 h 253998"/>
              <a:gd name="connsiteX83" fmla="*/ 582278 w 2174674"/>
              <a:gd name="connsiteY83" fmla="*/ 72281 h 253998"/>
              <a:gd name="connsiteX84" fmla="*/ 585655 w 2174674"/>
              <a:gd name="connsiteY84" fmla="*/ 59784 h 253998"/>
              <a:gd name="connsiteX85" fmla="*/ 585655 w 2174674"/>
              <a:gd name="connsiteY85" fmla="*/ 27359 h 253998"/>
              <a:gd name="connsiteX86" fmla="*/ 609974 w 2174674"/>
              <a:gd name="connsiteY86" fmla="*/ 27359 h 253998"/>
              <a:gd name="connsiteX87" fmla="*/ 609974 w 2174674"/>
              <a:gd name="connsiteY87" fmla="*/ 75659 h 253998"/>
              <a:gd name="connsiteX88" fmla="*/ 648141 w 2174674"/>
              <a:gd name="connsiteY88" fmla="*/ 75659 h 253998"/>
              <a:gd name="connsiteX89" fmla="*/ 648141 w 2174674"/>
              <a:gd name="connsiteY89" fmla="*/ 99303 h 253998"/>
              <a:gd name="connsiteX90" fmla="*/ 609974 w 2174674"/>
              <a:gd name="connsiteY90" fmla="*/ 99303 h 253998"/>
              <a:gd name="connsiteX91" fmla="*/ 609974 w 2174674"/>
              <a:gd name="connsiteY91" fmla="*/ 226302 h 253998"/>
              <a:gd name="connsiteX92" fmla="*/ 645439 w 2174674"/>
              <a:gd name="connsiteY92" fmla="*/ 226302 h 253998"/>
              <a:gd name="connsiteX93" fmla="*/ 645439 w 2174674"/>
              <a:gd name="connsiteY93" fmla="*/ 249945 h 253998"/>
              <a:gd name="connsiteX94" fmla="*/ 611663 w 2174674"/>
              <a:gd name="connsiteY94" fmla="*/ 249945 h 253998"/>
              <a:gd name="connsiteX95" fmla="*/ 756118 w 2174674"/>
              <a:gd name="connsiteY95" fmla="*/ 253998 h 253998"/>
              <a:gd name="connsiteX96" fmla="*/ 724030 w 2174674"/>
              <a:gd name="connsiteY96" fmla="*/ 247581 h 253998"/>
              <a:gd name="connsiteX97" fmla="*/ 699036 w 2174674"/>
              <a:gd name="connsiteY97" fmla="*/ 229342 h 253998"/>
              <a:gd name="connsiteX98" fmla="*/ 683161 w 2174674"/>
              <a:gd name="connsiteY98" fmla="*/ 200632 h 253998"/>
              <a:gd name="connsiteX99" fmla="*/ 677419 w 2174674"/>
              <a:gd name="connsiteY99" fmla="*/ 162802 h 253998"/>
              <a:gd name="connsiteX100" fmla="*/ 683161 w 2174674"/>
              <a:gd name="connsiteY100" fmla="*/ 125310 h 253998"/>
              <a:gd name="connsiteX101" fmla="*/ 699036 w 2174674"/>
              <a:gd name="connsiteY101" fmla="*/ 96600 h 253998"/>
              <a:gd name="connsiteX102" fmla="*/ 724030 w 2174674"/>
              <a:gd name="connsiteY102" fmla="*/ 78024 h 253998"/>
              <a:gd name="connsiteX103" fmla="*/ 756118 w 2174674"/>
              <a:gd name="connsiteY103" fmla="*/ 71606 h 253998"/>
              <a:gd name="connsiteX104" fmla="*/ 787867 w 2174674"/>
              <a:gd name="connsiteY104" fmla="*/ 78024 h 253998"/>
              <a:gd name="connsiteX105" fmla="*/ 812862 w 2174674"/>
              <a:gd name="connsiteY105" fmla="*/ 96600 h 253998"/>
              <a:gd name="connsiteX106" fmla="*/ 829075 w 2174674"/>
              <a:gd name="connsiteY106" fmla="*/ 125310 h 253998"/>
              <a:gd name="connsiteX107" fmla="*/ 834817 w 2174674"/>
              <a:gd name="connsiteY107" fmla="*/ 162802 h 253998"/>
              <a:gd name="connsiteX108" fmla="*/ 829075 w 2174674"/>
              <a:gd name="connsiteY108" fmla="*/ 200632 h 253998"/>
              <a:gd name="connsiteX109" fmla="*/ 812862 w 2174674"/>
              <a:gd name="connsiteY109" fmla="*/ 229342 h 253998"/>
              <a:gd name="connsiteX110" fmla="*/ 787867 w 2174674"/>
              <a:gd name="connsiteY110" fmla="*/ 247581 h 253998"/>
              <a:gd name="connsiteX111" fmla="*/ 756118 w 2174674"/>
              <a:gd name="connsiteY111" fmla="*/ 253998 h 253998"/>
              <a:gd name="connsiteX112" fmla="*/ 756118 w 2174674"/>
              <a:gd name="connsiteY112" fmla="*/ 230017 h 253998"/>
              <a:gd name="connsiteX113" fmla="*/ 791921 w 2174674"/>
              <a:gd name="connsiteY113" fmla="*/ 216507 h 253998"/>
              <a:gd name="connsiteX114" fmla="*/ 805769 w 2174674"/>
              <a:gd name="connsiteY114" fmla="*/ 175299 h 253998"/>
              <a:gd name="connsiteX115" fmla="*/ 805769 w 2174674"/>
              <a:gd name="connsiteY115" fmla="*/ 150305 h 253998"/>
              <a:gd name="connsiteX116" fmla="*/ 791921 w 2174674"/>
              <a:gd name="connsiteY116" fmla="*/ 109098 h 253998"/>
              <a:gd name="connsiteX117" fmla="*/ 756118 w 2174674"/>
              <a:gd name="connsiteY117" fmla="*/ 95587 h 253998"/>
              <a:gd name="connsiteX118" fmla="*/ 720315 w 2174674"/>
              <a:gd name="connsiteY118" fmla="*/ 109098 h 253998"/>
              <a:gd name="connsiteX119" fmla="*/ 706466 w 2174674"/>
              <a:gd name="connsiteY119" fmla="*/ 150305 h 253998"/>
              <a:gd name="connsiteX120" fmla="*/ 706466 w 2174674"/>
              <a:gd name="connsiteY120" fmla="*/ 175299 h 253998"/>
              <a:gd name="connsiteX121" fmla="*/ 720315 w 2174674"/>
              <a:gd name="connsiteY121" fmla="*/ 216507 h 253998"/>
              <a:gd name="connsiteX122" fmla="*/ 756118 w 2174674"/>
              <a:gd name="connsiteY122" fmla="*/ 230017 h 253998"/>
              <a:gd name="connsiteX123" fmla="*/ 879256 w 2174674"/>
              <a:gd name="connsiteY123" fmla="*/ 249945 h 253998"/>
              <a:gd name="connsiteX124" fmla="*/ 879256 w 2174674"/>
              <a:gd name="connsiteY124" fmla="*/ 75659 h 253998"/>
              <a:gd name="connsiteX125" fmla="*/ 906277 w 2174674"/>
              <a:gd name="connsiteY125" fmla="*/ 75659 h 253998"/>
              <a:gd name="connsiteX126" fmla="*/ 906277 w 2174674"/>
              <a:gd name="connsiteY126" fmla="*/ 104031 h 253998"/>
              <a:gd name="connsiteX127" fmla="*/ 907628 w 2174674"/>
              <a:gd name="connsiteY127" fmla="*/ 104031 h 253998"/>
              <a:gd name="connsiteX128" fmla="*/ 914384 w 2174674"/>
              <a:gd name="connsiteY128" fmla="*/ 91534 h 253998"/>
              <a:gd name="connsiteX129" fmla="*/ 923841 w 2174674"/>
              <a:gd name="connsiteY129" fmla="*/ 81063 h 253998"/>
              <a:gd name="connsiteX130" fmla="*/ 937014 w 2174674"/>
              <a:gd name="connsiteY130" fmla="*/ 74308 h 253998"/>
              <a:gd name="connsiteX131" fmla="*/ 954577 w 2174674"/>
              <a:gd name="connsiteY131" fmla="*/ 71606 h 253998"/>
              <a:gd name="connsiteX132" fmla="*/ 986327 w 2174674"/>
              <a:gd name="connsiteY132" fmla="*/ 80050 h 253998"/>
              <a:gd name="connsiteX133" fmla="*/ 1007944 w 2174674"/>
              <a:gd name="connsiteY133" fmla="*/ 107071 h 253998"/>
              <a:gd name="connsiteX134" fmla="*/ 1008620 w 2174674"/>
              <a:gd name="connsiteY134" fmla="*/ 107071 h 253998"/>
              <a:gd name="connsiteX135" fmla="*/ 1026183 w 2174674"/>
              <a:gd name="connsiteY135" fmla="*/ 82414 h 253998"/>
              <a:gd name="connsiteX136" fmla="*/ 1061649 w 2174674"/>
              <a:gd name="connsiteY136" fmla="*/ 71606 h 253998"/>
              <a:gd name="connsiteX137" fmla="*/ 1103193 w 2174674"/>
              <a:gd name="connsiteY137" fmla="*/ 89170 h 253998"/>
              <a:gd name="connsiteX138" fmla="*/ 1118393 w 2174674"/>
              <a:gd name="connsiteY138" fmla="*/ 138145 h 253998"/>
              <a:gd name="connsiteX139" fmla="*/ 1118393 w 2174674"/>
              <a:gd name="connsiteY139" fmla="*/ 249945 h 253998"/>
              <a:gd name="connsiteX140" fmla="*/ 1091372 w 2174674"/>
              <a:gd name="connsiteY140" fmla="*/ 249945 h 253998"/>
              <a:gd name="connsiteX141" fmla="*/ 1091372 w 2174674"/>
              <a:gd name="connsiteY141" fmla="*/ 142874 h 253998"/>
              <a:gd name="connsiteX142" fmla="*/ 1082252 w 2174674"/>
              <a:gd name="connsiteY142" fmla="*/ 107747 h 253998"/>
              <a:gd name="connsiteX143" fmla="*/ 1053204 w 2174674"/>
              <a:gd name="connsiteY143" fmla="*/ 95925 h 253998"/>
              <a:gd name="connsiteX144" fmla="*/ 1037667 w 2174674"/>
              <a:gd name="connsiteY144" fmla="*/ 97952 h 253998"/>
              <a:gd name="connsiteX145" fmla="*/ 1024832 w 2174674"/>
              <a:gd name="connsiteY145" fmla="*/ 104031 h 253998"/>
              <a:gd name="connsiteX146" fmla="*/ 1015713 w 2174674"/>
              <a:gd name="connsiteY146" fmla="*/ 114502 h 253998"/>
              <a:gd name="connsiteX147" fmla="*/ 1012335 w 2174674"/>
              <a:gd name="connsiteY147" fmla="*/ 129026 h 253998"/>
              <a:gd name="connsiteX148" fmla="*/ 1012335 w 2174674"/>
              <a:gd name="connsiteY148" fmla="*/ 249945 h 253998"/>
              <a:gd name="connsiteX149" fmla="*/ 985314 w 2174674"/>
              <a:gd name="connsiteY149" fmla="*/ 249945 h 253998"/>
              <a:gd name="connsiteX150" fmla="*/ 985314 w 2174674"/>
              <a:gd name="connsiteY150" fmla="*/ 142874 h 253998"/>
              <a:gd name="connsiteX151" fmla="*/ 976194 w 2174674"/>
              <a:gd name="connsiteY151" fmla="*/ 107747 h 253998"/>
              <a:gd name="connsiteX152" fmla="*/ 947822 w 2174674"/>
              <a:gd name="connsiteY152" fmla="*/ 95925 h 253998"/>
              <a:gd name="connsiteX153" fmla="*/ 932285 w 2174674"/>
              <a:gd name="connsiteY153" fmla="*/ 97952 h 253998"/>
              <a:gd name="connsiteX154" fmla="*/ 919112 w 2174674"/>
              <a:gd name="connsiteY154" fmla="*/ 104031 h 253998"/>
              <a:gd name="connsiteX155" fmla="*/ 909655 w 2174674"/>
              <a:gd name="connsiteY155" fmla="*/ 114502 h 253998"/>
              <a:gd name="connsiteX156" fmla="*/ 906277 w 2174674"/>
              <a:gd name="connsiteY156" fmla="*/ 129026 h 253998"/>
              <a:gd name="connsiteX157" fmla="*/ 906277 w 2174674"/>
              <a:gd name="connsiteY157" fmla="*/ 249945 h 253998"/>
              <a:gd name="connsiteX158" fmla="*/ 879256 w 2174674"/>
              <a:gd name="connsiteY158" fmla="*/ 249945 h 253998"/>
              <a:gd name="connsiteX159" fmla="*/ 1339755 w 2174674"/>
              <a:gd name="connsiteY159" fmla="*/ 253998 h 253998"/>
              <a:gd name="connsiteX160" fmla="*/ 1269838 w 2174674"/>
              <a:gd name="connsiteY160" fmla="*/ 223600 h 253998"/>
              <a:gd name="connsiteX161" fmla="*/ 1244843 w 2174674"/>
              <a:gd name="connsiteY161" fmla="*/ 133417 h 253998"/>
              <a:gd name="connsiteX162" fmla="*/ 1269838 w 2174674"/>
              <a:gd name="connsiteY162" fmla="*/ 42220 h 253998"/>
              <a:gd name="connsiteX163" fmla="*/ 1339755 w 2174674"/>
              <a:gd name="connsiteY163" fmla="*/ 10133 h 253998"/>
              <a:gd name="connsiteX164" fmla="*/ 1389408 w 2174674"/>
              <a:gd name="connsiteY164" fmla="*/ 23644 h 253998"/>
              <a:gd name="connsiteX165" fmla="*/ 1420820 w 2174674"/>
              <a:gd name="connsiteY165" fmla="*/ 61811 h 253998"/>
              <a:gd name="connsiteX166" fmla="*/ 1397852 w 2174674"/>
              <a:gd name="connsiteY166" fmla="*/ 75659 h 253998"/>
              <a:gd name="connsiteX167" fmla="*/ 1376235 w 2174674"/>
              <a:gd name="connsiteY167" fmla="*/ 46612 h 253998"/>
              <a:gd name="connsiteX168" fmla="*/ 1339755 w 2174674"/>
              <a:gd name="connsiteY168" fmla="*/ 35465 h 253998"/>
              <a:gd name="connsiteX169" fmla="*/ 1312396 w 2174674"/>
              <a:gd name="connsiteY169" fmla="*/ 41207 h 253998"/>
              <a:gd name="connsiteX170" fmla="*/ 1292130 w 2174674"/>
              <a:gd name="connsiteY170" fmla="*/ 57758 h 253998"/>
              <a:gd name="connsiteX171" fmla="*/ 1279633 w 2174674"/>
              <a:gd name="connsiteY171" fmla="*/ 83090 h 253998"/>
              <a:gd name="connsiteX172" fmla="*/ 1275242 w 2174674"/>
              <a:gd name="connsiteY172" fmla="*/ 115853 h 253998"/>
              <a:gd name="connsiteX173" fmla="*/ 1275242 w 2174674"/>
              <a:gd name="connsiteY173" fmla="*/ 150980 h 253998"/>
              <a:gd name="connsiteX174" fmla="*/ 1292130 w 2174674"/>
              <a:gd name="connsiteY174" fmla="*/ 208063 h 253998"/>
              <a:gd name="connsiteX175" fmla="*/ 1339755 w 2174674"/>
              <a:gd name="connsiteY175" fmla="*/ 228666 h 253998"/>
              <a:gd name="connsiteX176" fmla="*/ 1377586 w 2174674"/>
              <a:gd name="connsiteY176" fmla="*/ 217182 h 253998"/>
              <a:gd name="connsiteX177" fmla="*/ 1399878 w 2174674"/>
              <a:gd name="connsiteY177" fmla="*/ 186108 h 253998"/>
              <a:gd name="connsiteX178" fmla="*/ 1422508 w 2174674"/>
              <a:gd name="connsiteY178" fmla="*/ 200294 h 253998"/>
              <a:gd name="connsiteX179" fmla="*/ 1390421 w 2174674"/>
              <a:gd name="connsiteY179" fmla="*/ 239812 h 253998"/>
              <a:gd name="connsiteX180" fmla="*/ 1339755 w 2174674"/>
              <a:gd name="connsiteY180" fmla="*/ 253998 h 253998"/>
              <a:gd name="connsiteX181" fmla="*/ 1529613 w 2174674"/>
              <a:gd name="connsiteY181" fmla="*/ 253998 h 253998"/>
              <a:gd name="connsiteX182" fmla="*/ 1497526 w 2174674"/>
              <a:gd name="connsiteY182" fmla="*/ 247581 h 253998"/>
              <a:gd name="connsiteX183" fmla="*/ 1472531 w 2174674"/>
              <a:gd name="connsiteY183" fmla="*/ 229342 h 253998"/>
              <a:gd name="connsiteX184" fmla="*/ 1456656 w 2174674"/>
              <a:gd name="connsiteY184" fmla="*/ 200632 h 253998"/>
              <a:gd name="connsiteX185" fmla="*/ 1450914 w 2174674"/>
              <a:gd name="connsiteY185" fmla="*/ 162802 h 253998"/>
              <a:gd name="connsiteX186" fmla="*/ 1456656 w 2174674"/>
              <a:gd name="connsiteY186" fmla="*/ 125310 h 253998"/>
              <a:gd name="connsiteX187" fmla="*/ 1472531 w 2174674"/>
              <a:gd name="connsiteY187" fmla="*/ 96600 h 253998"/>
              <a:gd name="connsiteX188" fmla="*/ 1497526 w 2174674"/>
              <a:gd name="connsiteY188" fmla="*/ 78024 h 253998"/>
              <a:gd name="connsiteX189" fmla="*/ 1529613 w 2174674"/>
              <a:gd name="connsiteY189" fmla="*/ 71606 h 253998"/>
              <a:gd name="connsiteX190" fmla="*/ 1561363 w 2174674"/>
              <a:gd name="connsiteY190" fmla="*/ 78024 h 253998"/>
              <a:gd name="connsiteX191" fmla="*/ 1586358 w 2174674"/>
              <a:gd name="connsiteY191" fmla="*/ 96600 h 253998"/>
              <a:gd name="connsiteX192" fmla="*/ 1602570 w 2174674"/>
              <a:gd name="connsiteY192" fmla="*/ 125310 h 253998"/>
              <a:gd name="connsiteX193" fmla="*/ 1608312 w 2174674"/>
              <a:gd name="connsiteY193" fmla="*/ 162802 h 253998"/>
              <a:gd name="connsiteX194" fmla="*/ 1602570 w 2174674"/>
              <a:gd name="connsiteY194" fmla="*/ 200632 h 253998"/>
              <a:gd name="connsiteX195" fmla="*/ 1586358 w 2174674"/>
              <a:gd name="connsiteY195" fmla="*/ 229342 h 253998"/>
              <a:gd name="connsiteX196" fmla="*/ 1561363 w 2174674"/>
              <a:gd name="connsiteY196" fmla="*/ 247581 h 253998"/>
              <a:gd name="connsiteX197" fmla="*/ 1529613 w 2174674"/>
              <a:gd name="connsiteY197" fmla="*/ 253998 h 253998"/>
              <a:gd name="connsiteX198" fmla="*/ 1529613 w 2174674"/>
              <a:gd name="connsiteY198" fmla="*/ 230017 h 253998"/>
              <a:gd name="connsiteX199" fmla="*/ 1565416 w 2174674"/>
              <a:gd name="connsiteY199" fmla="*/ 216507 h 253998"/>
              <a:gd name="connsiteX200" fmla="*/ 1579264 w 2174674"/>
              <a:gd name="connsiteY200" fmla="*/ 175299 h 253998"/>
              <a:gd name="connsiteX201" fmla="*/ 1579264 w 2174674"/>
              <a:gd name="connsiteY201" fmla="*/ 150305 h 253998"/>
              <a:gd name="connsiteX202" fmla="*/ 1565416 w 2174674"/>
              <a:gd name="connsiteY202" fmla="*/ 109098 h 253998"/>
              <a:gd name="connsiteX203" fmla="*/ 1529613 w 2174674"/>
              <a:gd name="connsiteY203" fmla="*/ 95587 h 253998"/>
              <a:gd name="connsiteX204" fmla="*/ 1493810 w 2174674"/>
              <a:gd name="connsiteY204" fmla="*/ 109098 h 253998"/>
              <a:gd name="connsiteX205" fmla="*/ 1479962 w 2174674"/>
              <a:gd name="connsiteY205" fmla="*/ 150305 h 253998"/>
              <a:gd name="connsiteX206" fmla="*/ 1479962 w 2174674"/>
              <a:gd name="connsiteY206" fmla="*/ 175299 h 253998"/>
              <a:gd name="connsiteX207" fmla="*/ 1493810 w 2174674"/>
              <a:gd name="connsiteY207" fmla="*/ 216507 h 253998"/>
              <a:gd name="connsiteX208" fmla="*/ 1529613 w 2174674"/>
              <a:gd name="connsiteY208" fmla="*/ 230017 h 253998"/>
              <a:gd name="connsiteX209" fmla="*/ 1681455 w 2174674"/>
              <a:gd name="connsiteY209" fmla="*/ 249945 h 253998"/>
              <a:gd name="connsiteX210" fmla="*/ 1659838 w 2174674"/>
              <a:gd name="connsiteY210" fmla="*/ 242176 h 253998"/>
              <a:gd name="connsiteX211" fmla="*/ 1652745 w 2174674"/>
              <a:gd name="connsiteY211" fmla="*/ 221911 h 253998"/>
              <a:gd name="connsiteX212" fmla="*/ 1652745 w 2174674"/>
              <a:gd name="connsiteY212" fmla="*/ 0 h 253998"/>
              <a:gd name="connsiteX213" fmla="*/ 1679766 w 2174674"/>
              <a:gd name="connsiteY213" fmla="*/ 0 h 253998"/>
              <a:gd name="connsiteX214" fmla="*/ 1679766 w 2174674"/>
              <a:gd name="connsiteY214" fmla="*/ 226302 h 253998"/>
              <a:gd name="connsiteX215" fmla="*/ 1705436 w 2174674"/>
              <a:gd name="connsiteY215" fmla="*/ 226302 h 253998"/>
              <a:gd name="connsiteX216" fmla="*/ 1705436 w 2174674"/>
              <a:gd name="connsiteY216" fmla="*/ 249945 h 253998"/>
              <a:gd name="connsiteX217" fmla="*/ 1681455 w 2174674"/>
              <a:gd name="connsiteY217" fmla="*/ 249945 h 253998"/>
              <a:gd name="connsiteX218" fmla="*/ 1810633 w 2174674"/>
              <a:gd name="connsiteY218" fmla="*/ 253998 h 253998"/>
              <a:gd name="connsiteX219" fmla="*/ 1778545 w 2174674"/>
              <a:gd name="connsiteY219" fmla="*/ 247581 h 253998"/>
              <a:gd name="connsiteX220" fmla="*/ 1753550 w 2174674"/>
              <a:gd name="connsiteY220" fmla="*/ 229342 h 253998"/>
              <a:gd name="connsiteX221" fmla="*/ 1737676 w 2174674"/>
              <a:gd name="connsiteY221" fmla="*/ 200632 h 253998"/>
              <a:gd name="connsiteX222" fmla="*/ 1731934 w 2174674"/>
              <a:gd name="connsiteY222" fmla="*/ 162802 h 253998"/>
              <a:gd name="connsiteX223" fmla="*/ 1737676 w 2174674"/>
              <a:gd name="connsiteY223" fmla="*/ 125310 h 253998"/>
              <a:gd name="connsiteX224" fmla="*/ 1753550 w 2174674"/>
              <a:gd name="connsiteY224" fmla="*/ 96600 h 253998"/>
              <a:gd name="connsiteX225" fmla="*/ 1778545 w 2174674"/>
              <a:gd name="connsiteY225" fmla="*/ 78024 h 253998"/>
              <a:gd name="connsiteX226" fmla="*/ 1810633 w 2174674"/>
              <a:gd name="connsiteY226" fmla="*/ 71606 h 253998"/>
              <a:gd name="connsiteX227" fmla="*/ 1842382 w 2174674"/>
              <a:gd name="connsiteY227" fmla="*/ 78024 h 253998"/>
              <a:gd name="connsiteX228" fmla="*/ 1867377 w 2174674"/>
              <a:gd name="connsiteY228" fmla="*/ 96600 h 253998"/>
              <a:gd name="connsiteX229" fmla="*/ 1883589 w 2174674"/>
              <a:gd name="connsiteY229" fmla="*/ 125310 h 253998"/>
              <a:gd name="connsiteX230" fmla="*/ 1889332 w 2174674"/>
              <a:gd name="connsiteY230" fmla="*/ 162802 h 253998"/>
              <a:gd name="connsiteX231" fmla="*/ 1883589 w 2174674"/>
              <a:gd name="connsiteY231" fmla="*/ 200632 h 253998"/>
              <a:gd name="connsiteX232" fmla="*/ 1867377 w 2174674"/>
              <a:gd name="connsiteY232" fmla="*/ 229342 h 253998"/>
              <a:gd name="connsiteX233" fmla="*/ 1842382 w 2174674"/>
              <a:gd name="connsiteY233" fmla="*/ 247581 h 253998"/>
              <a:gd name="connsiteX234" fmla="*/ 1810633 w 2174674"/>
              <a:gd name="connsiteY234" fmla="*/ 253998 h 253998"/>
              <a:gd name="connsiteX235" fmla="*/ 1810633 w 2174674"/>
              <a:gd name="connsiteY235" fmla="*/ 230017 h 253998"/>
              <a:gd name="connsiteX236" fmla="*/ 1846435 w 2174674"/>
              <a:gd name="connsiteY236" fmla="*/ 216507 h 253998"/>
              <a:gd name="connsiteX237" fmla="*/ 1860284 w 2174674"/>
              <a:gd name="connsiteY237" fmla="*/ 175299 h 253998"/>
              <a:gd name="connsiteX238" fmla="*/ 1860284 w 2174674"/>
              <a:gd name="connsiteY238" fmla="*/ 150305 h 253998"/>
              <a:gd name="connsiteX239" fmla="*/ 1846435 w 2174674"/>
              <a:gd name="connsiteY239" fmla="*/ 109098 h 253998"/>
              <a:gd name="connsiteX240" fmla="*/ 1810633 w 2174674"/>
              <a:gd name="connsiteY240" fmla="*/ 95587 h 253998"/>
              <a:gd name="connsiteX241" fmla="*/ 1774830 w 2174674"/>
              <a:gd name="connsiteY241" fmla="*/ 109098 h 253998"/>
              <a:gd name="connsiteX242" fmla="*/ 1760981 w 2174674"/>
              <a:gd name="connsiteY242" fmla="*/ 150305 h 253998"/>
              <a:gd name="connsiteX243" fmla="*/ 1760981 w 2174674"/>
              <a:gd name="connsiteY243" fmla="*/ 175299 h 253998"/>
              <a:gd name="connsiteX244" fmla="*/ 1774830 w 2174674"/>
              <a:gd name="connsiteY244" fmla="*/ 216507 h 253998"/>
              <a:gd name="connsiteX245" fmla="*/ 1810633 w 2174674"/>
              <a:gd name="connsiteY245" fmla="*/ 230017 h 253998"/>
              <a:gd name="connsiteX246" fmla="*/ 1933781 w 2174674"/>
              <a:gd name="connsiteY246" fmla="*/ 249945 h 253998"/>
              <a:gd name="connsiteX247" fmla="*/ 1933781 w 2174674"/>
              <a:gd name="connsiteY247" fmla="*/ 75659 h 253998"/>
              <a:gd name="connsiteX248" fmla="*/ 1960802 w 2174674"/>
              <a:gd name="connsiteY248" fmla="*/ 75659 h 253998"/>
              <a:gd name="connsiteX249" fmla="*/ 1960802 w 2174674"/>
              <a:gd name="connsiteY249" fmla="*/ 107747 h 253998"/>
              <a:gd name="connsiteX250" fmla="*/ 1962491 w 2174674"/>
              <a:gd name="connsiteY250" fmla="*/ 107747 h 253998"/>
              <a:gd name="connsiteX251" fmla="*/ 1979379 w 2174674"/>
              <a:gd name="connsiteY251" fmla="*/ 85454 h 253998"/>
              <a:gd name="connsiteX252" fmla="*/ 2012818 w 2174674"/>
              <a:gd name="connsiteY252" fmla="*/ 75659 h 253998"/>
              <a:gd name="connsiteX253" fmla="*/ 2023289 w 2174674"/>
              <a:gd name="connsiteY253" fmla="*/ 75659 h 253998"/>
              <a:gd name="connsiteX254" fmla="*/ 2023289 w 2174674"/>
              <a:gd name="connsiteY254" fmla="*/ 102680 h 253998"/>
              <a:gd name="connsiteX255" fmla="*/ 2007414 w 2174674"/>
              <a:gd name="connsiteY255" fmla="*/ 102680 h 253998"/>
              <a:gd name="connsiteX256" fmla="*/ 1972962 w 2174674"/>
              <a:gd name="connsiteY256" fmla="*/ 111124 h 253998"/>
              <a:gd name="connsiteX257" fmla="*/ 1960802 w 2174674"/>
              <a:gd name="connsiteY257" fmla="*/ 131728 h 253998"/>
              <a:gd name="connsiteX258" fmla="*/ 1960802 w 2174674"/>
              <a:gd name="connsiteY258" fmla="*/ 249945 h 253998"/>
              <a:gd name="connsiteX259" fmla="*/ 1933781 w 2174674"/>
              <a:gd name="connsiteY259" fmla="*/ 249945 h 253998"/>
              <a:gd name="connsiteX260" fmla="*/ 2110161 w 2174674"/>
              <a:gd name="connsiteY260" fmla="*/ 253998 h 253998"/>
              <a:gd name="connsiteX261" fmla="*/ 2069292 w 2174674"/>
              <a:gd name="connsiteY261" fmla="*/ 244879 h 253998"/>
              <a:gd name="connsiteX262" fmla="*/ 2041258 w 2174674"/>
              <a:gd name="connsiteY262" fmla="*/ 219884 h 253998"/>
              <a:gd name="connsiteX263" fmla="*/ 2060510 w 2174674"/>
              <a:gd name="connsiteY263" fmla="*/ 204347 h 253998"/>
              <a:gd name="connsiteX264" fmla="*/ 2083140 w 2174674"/>
              <a:gd name="connsiteY264" fmla="*/ 224275 h 253998"/>
              <a:gd name="connsiteX265" fmla="*/ 2112188 w 2174674"/>
              <a:gd name="connsiteY265" fmla="*/ 231030 h 253998"/>
              <a:gd name="connsiteX266" fmla="*/ 2138871 w 2174674"/>
              <a:gd name="connsiteY266" fmla="*/ 223600 h 253998"/>
              <a:gd name="connsiteX267" fmla="*/ 2148667 w 2174674"/>
              <a:gd name="connsiteY267" fmla="*/ 202658 h 253998"/>
              <a:gd name="connsiteX268" fmla="*/ 2141911 w 2174674"/>
              <a:gd name="connsiteY268" fmla="*/ 185432 h 253998"/>
              <a:gd name="connsiteX269" fmla="*/ 2118268 w 2174674"/>
              <a:gd name="connsiteY269" fmla="*/ 175299 h 253998"/>
              <a:gd name="connsiteX270" fmla="*/ 2104419 w 2174674"/>
              <a:gd name="connsiteY270" fmla="*/ 173273 h 253998"/>
              <a:gd name="connsiteX271" fmla="*/ 2082127 w 2174674"/>
              <a:gd name="connsiteY271" fmla="*/ 168206 h 253998"/>
              <a:gd name="connsiteX272" fmla="*/ 2064226 w 2174674"/>
              <a:gd name="connsiteY272" fmla="*/ 158749 h 253998"/>
              <a:gd name="connsiteX273" fmla="*/ 2052404 w 2174674"/>
              <a:gd name="connsiteY273" fmla="*/ 143887 h 253998"/>
              <a:gd name="connsiteX274" fmla="*/ 2048351 w 2174674"/>
              <a:gd name="connsiteY274" fmla="*/ 122946 h 253998"/>
              <a:gd name="connsiteX275" fmla="*/ 2053079 w 2174674"/>
              <a:gd name="connsiteY275" fmla="*/ 100654 h 253998"/>
              <a:gd name="connsiteX276" fmla="*/ 2065914 w 2174674"/>
              <a:gd name="connsiteY276" fmla="*/ 84441 h 253998"/>
              <a:gd name="connsiteX277" fmla="*/ 2085843 w 2174674"/>
              <a:gd name="connsiteY277" fmla="*/ 74984 h 253998"/>
              <a:gd name="connsiteX278" fmla="*/ 2110499 w 2174674"/>
              <a:gd name="connsiteY278" fmla="*/ 71606 h 253998"/>
              <a:gd name="connsiteX279" fmla="*/ 2145964 w 2174674"/>
              <a:gd name="connsiteY279" fmla="*/ 79037 h 253998"/>
              <a:gd name="connsiteX280" fmla="*/ 2171297 w 2174674"/>
              <a:gd name="connsiteY280" fmla="*/ 99640 h 253998"/>
              <a:gd name="connsiteX281" fmla="*/ 2153395 w 2174674"/>
              <a:gd name="connsiteY281" fmla="*/ 115853 h 253998"/>
              <a:gd name="connsiteX282" fmla="*/ 2136507 w 2174674"/>
              <a:gd name="connsiteY282" fmla="*/ 101329 h 253998"/>
              <a:gd name="connsiteX283" fmla="*/ 2108473 w 2174674"/>
              <a:gd name="connsiteY283" fmla="*/ 94574 h 253998"/>
              <a:gd name="connsiteX284" fmla="*/ 2082802 w 2174674"/>
              <a:gd name="connsiteY284" fmla="*/ 102005 h 253998"/>
              <a:gd name="connsiteX285" fmla="*/ 2074358 w 2174674"/>
              <a:gd name="connsiteY285" fmla="*/ 121595 h 253998"/>
              <a:gd name="connsiteX286" fmla="*/ 2082802 w 2174674"/>
              <a:gd name="connsiteY286" fmla="*/ 140172 h 253998"/>
              <a:gd name="connsiteX287" fmla="*/ 2107797 w 2174674"/>
              <a:gd name="connsiteY287" fmla="*/ 148616 h 253998"/>
              <a:gd name="connsiteX288" fmla="*/ 2121308 w 2174674"/>
              <a:gd name="connsiteY288" fmla="*/ 150643 h 253998"/>
              <a:gd name="connsiteX289" fmla="*/ 2162515 w 2174674"/>
              <a:gd name="connsiteY289" fmla="*/ 167531 h 253998"/>
              <a:gd name="connsiteX290" fmla="*/ 2174674 w 2174674"/>
              <a:gd name="connsiteY290" fmla="*/ 199618 h 253998"/>
              <a:gd name="connsiteX291" fmla="*/ 2157448 w 2174674"/>
              <a:gd name="connsiteY291" fmla="*/ 239475 h 253998"/>
              <a:gd name="connsiteX292" fmla="*/ 2110161 w 2174674"/>
              <a:gd name="connsiteY292" fmla="*/ 253998 h 25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2174674" h="253998">
                <a:moveTo>
                  <a:pt x="94912" y="253998"/>
                </a:moveTo>
                <a:cubicBezTo>
                  <a:pt x="64964" y="253998"/>
                  <a:pt x="41658" y="243865"/>
                  <a:pt x="24995" y="223600"/>
                </a:cubicBezTo>
                <a:cubicBezTo>
                  <a:pt x="8331" y="203114"/>
                  <a:pt x="0" y="173053"/>
                  <a:pt x="0" y="133417"/>
                </a:cubicBezTo>
                <a:cubicBezTo>
                  <a:pt x="0" y="93780"/>
                  <a:pt x="8331" y="63381"/>
                  <a:pt x="24995" y="42220"/>
                </a:cubicBezTo>
                <a:cubicBezTo>
                  <a:pt x="41658" y="20823"/>
                  <a:pt x="64964" y="10133"/>
                  <a:pt x="94912" y="10133"/>
                </a:cubicBezTo>
                <a:cubicBezTo>
                  <a:pt x="114726" y="10133"/>
                  <a:pt x="131277" y="14642"/>
                  <a:pt x="144563" y="23644"/>
                </a:cubicBezTo>
                <a:cubicBezTo>
                  <a:pt x="158073" y="32645"/>
                  <a:pt x="168544" y="45378"/>
                  <a:pt x="175975" y="61811"/>
                </a:cubicBezTo>
                <a:lnTo>
                  <a:pt x="153007" y="75659"/>
                </a:lnTo>
                <a:cubicBezTo>
                  <a:pt x="148278" y="63500"/>
                  <a:pt x="141072" y="53823"/>
                  <a:pt x="131390" y="46612"/>
                </a:cubicBezTo>
                <a:cubicBezTo>
                  <a:pt x="121708" y="39181"/>
                  <a:pt x="109549" y="35465"/>
                  <a:pt x="94912" y="35465"/>
                </a:cubicBezTo>
                <a:cubicBezTo>
                  <a:pt x="84779" y="35465"/>
                  <a:pt x="75659" y="37374"/>
                  <a:pt x="67553" y="41207"/>
                </a:cubicBezTo>
                <a:cubicBezTo>
                  <a:pt x="59671" y="45041"/>
                  <a:pt x="52916" y="50546"/>
                  <a:pt x="47287" y="57758"/>
                </a:cubicBezTo>
                <a:cubicBezTo>
                  <a:pt x="41883" y="64733"/>
                  <a:pt x="37716" y="73177"/>
                  <a:pt x="34790" y="83090"/>
                </a:cubicBezTo>
                <a:cubicBezTo>
                  <a:pt x="31863" y="92767"/>
                  <a:pt x="30399" y="103693"/>
                  <a:pt x="30399" y="115853"/>
                </a:cubicBezTo>
                <a:lnTo>
                  <a:pt x="30399" y="150980"/>
                </a:lnTo>
                <a:cubicBezTo>
                  <a:pt x="30399" y="175299"/>
                  <a:pt x="36028" y="194332"/>
                  <a:pt x="47287" y="208063"/>
                </a:cubicBezTo>
                <a:cubicBezTo>
                  <a:pt x="58546" y="221792"/>
                  <a:pt x="74421" y="228666"/>
                  <a:pt x="94912" y="228666"/>
                </a:cubicBezTo>
                <a:cubicBezTo>
                  <a:pt x="109998" y="228666"/>
                  <a:pt x="122608" y="224832"/>
                  <a:pt x="132741" y="217182"/>
                </a:cubicBezTo>
                <a:cubicBezTo>
                  <a:pt x="142874" y="209295"/>
                  <a:pt x="150305" y="198943"/>
                  <a:pt x="155034" y="186108"/>
                </a:cubicBezTo>
                <a:lnTo>
                  <a:pt x="177664" y="200294"/>
                </a:lnTo>
                <a:cubicBezTo>
                  <a:pt x="170233" y="216962"/>
                  <a:pt x="159538" y="230135"/>
                  <a:pt x="145576" y="239812"/>
                </a:cubicBezTo>
                <a:cubicBezTo>
                  <a:pt x="131615" y="249270"/>
                  <a:pt x="114726" y="253998"/>
                  <a:pt x="94912" y="253998"/>
                </a:cubicBezTo>
                <a:close/>
                <a:moveTo>
                  <a:pt x="326312" y="221573"/>
                </a:moveTo>
                <a:lnTo>
                  <a:pt x="324961" y="221573"/>
                </a:lnTo>
                <a:cubicBezTo>
                  <a:pt x="323159" y="225626"/>
                  <a:pt x="320908" y="229679"/>
                  <a:pt x="318205" y="233732"/>
                </a:cubicBezTo>
                <a:cubicBezTo>
                  <a:pt x="315728" y="237566"/>
                  <a:pt x="312575" y="241045"/>
                  <a:pt x="308748" y="244203"/>
                </a:cubicBezTo>
                <a:cubicBezTo>
                  <a:pt x="304919" y="247125"/>
                  <a:pt x="300304" y="249489"/>
                  <a:pt x="294900" y="251296"/>
                </a:cubicBezTo>
                <a:cubicBezTo>
                  <a:pt x="289496" y="253103"/>
                  <a:pt x="283189" y="253998"/>
                  <a:pt x="275985" y="253998"/>
                </a:cubicBezTo>
                <a:cubicBezTo>
                  <a:pt x="257970" y="253998"/>
                  <a:pt x="243671" y="248256"/>
                  <a:pt x="233089" y="236772"/>
                </a:cubicBezTo>
                <a:cubicBezTo>
                  <a:pt x="222505" y="225069"/>
                  <a:pt x="217214" y="208620"/>
                  <a:pt x="217214" y="187459"/>
                </a:cubicBezTo>
                <a:lnTo>
                  <a:pt x="217214" y="75659"/>
                </a:lnTo>
                <a:lnTo>
                  <a:pt x="244235" y="75659"/>
                </a:lnTo>
                <a:lnTo>
                  <a:pt x="244235" y="182730"/>
                </a:lnTo>
                <a:cubicBezTo>
                  <a:pt x="244235" y="214024"/>
                  <a:pt x="257519" y="229679"/>
                  <a:pt x="284091" y="229679"/>
                </a:cubicBezTo>
                <a:cubicBezTo>
                  <a:pt x="289496" y="229679"/>
                  <a:pt x="294673" y="229004"/>
                  <a:pt x="299628" y="227653"/>
                </a:cubicBezTo>
                <a:cubicBezTo>
                  <a:pt x="304806" y="226302"/>
                  <a:pt x="309310" y="224275"/>
                  <a:pt x="313139" y="221573"/>
                </a:cubicBezTo>
                <a:cubicBezTo>
                  <a:pt x="317192" y="218871"/>
                  <a:pt x="320344" y="215493"/>
                  <a:pt x="322596" y="211440"/>
                </a:cubicBezTo>
                <a:cubicBezTo>
                  <a:pt x="325072" y="207167"/>
                  <a:pt x="326312" y="202101"/>
                  <a:pt x="326312" y="196241"/>
                </a:cubicBezTo>
                <a:lnTo>
                  <a:pt x="326312" y="75659"/>
                </a:lnTo>
                <a:lnTo>
                  <a:pt x="353333" y="75659"/>
                </a:lnTo>
                <a:lnTo>
                  <a:pt x="353333" y="249945"/>
                </a:lnTo>
                <a:lnTo>
                  <a:pt x="326312" y="249945"/>
                </a:lnTo>
                <a:lnTo>
                  <a:pt x="326312" y="221573"/>
                </a:lnTo>
                <a:close/>
                <a:moveTo>
                  <a:pt x="463228" y="253998"/>
                </a:moveTo>
                <a:cubicBezTo>
                  <a:pt x="447015" y="253998"/>
                  <a:pt x="433391" y="250958"/>
                  <a:pt x="422358" y="244879"/>
                </a:cubicBezTo>
                <a:cubicBezTo>
                  <a:pt x="411550" y="238579"/>
                  <a:pt x="402204" y="230236"/>
                  <a:pt x="394324" y="219884"/>
                </a:cubicBezTo>
                <a:lnTo>
                  <a:pt x="413576" y="204347"/>
                </a:lnTo>
                <a:cubicBezTo>
                  <a:pt x="420332" y="212909"/>
                  <a:pt x="427874" y="219546"/>
                  <a:pt x="436207" y="224275"/>
                </a:cubicBezTo>
                <a:cubicBezTo>
                  <a:pt x="444537" y="228784"/>
                  <a:pt x="454219" y="231030"/>
                  <a:pt x="465254" y="231030"/>
                </a:cubicBezTo>
                <a:cubicBezTo>
                  <a:pt x="476738" y="231030"/>
                  <a:pt x="485631" y="228548"/>
                  <a:pt x="491938" y="223600"/>
                </a:cubicBezTo>
                <a:cubicBezTo>
                  <a:pt x="498467" y="218651"/>
                  <a:pt x="501733" y="211660"/>
                  <a:pt x="501733" y="202658"/>
                </a:cubicBezTo>
                <a:cubicBezTo>
                  <a:pt x="501733" y="195903"/>
                  <a:pt x="499480" y="190161"/>
                  <a:pt x="494977" y="185432"/>
                </a:cubicBezTo>
                <a:cubicBezTo>
                  <a:pt x="490698" y="180484"/>
                  <a:pt x="482818" y="177106"/>
                  <a:pt x="471334" y="175299"/>
                </a:cubicBezTo>
                <a:lnTo>
                  <a:pt x="457486" y="173273"/>
                </a:lnTo>
                <a:cubicBezTo>
                  <a:pt x="449379" y="172141"/>
                  <a:pt x="441949" y="170452"/>
                  <a:pt x="435193" y="168206"/>
                </a:cubicBezTo>
                <a:cubicBezTo>
                  <a:pt x="428438" y="165724"/>
                  <a:pt x="422470" y="162583"/>
                  <a:pt x="417292" y="158749"/>
                </a:cubicBezTo>
                <a:cubicBezTo>
                  <a:pt x="412337" y="154696"/>
                  <a:pt x="408397" y="149748"/>
                  <a:pt x="405470" y="143887"/>
                </a:cubicBezTo>
                <a:cubicBezTo>
                  <a:pt x="402768" y="138027"/>
                  <a:pt x="401417" y="131052"/>
                  <a:pt x="401417" y="122946"/>
                </a:cubicBezTo>
                <a:cubicBezTo>
                  <a:pt x="401417" y="114384"/>
                  <a:pt x="402993" y="106953"/>
                  <a:pt x="406146" y="100654"/>
                </a:cubicBezTo>
                <a:cubicBezTo>
                  <a:pt x="409297" y="94118"/>
                  <a:pt x="413576" y="88714"/>
                  <a:pt x="418981" y="84441"/>
                </a:cubicBezTo>
                <a:cubicBezTo>
                  <a:pt x="424609" y="80168"/>
                  <a:pt x="431252" y="77010"/>
                  <a:pt x="438909" y="74984"/>
                </a:cubicBezTo>
                <a:cubicBezTo>
                  <a:pt x="446564" y="72738"/>
                  <a:pt x="454784" y="71606"/>
                  <a:pt x="463565" y="71606"/>
                </a:cubicBezTo>
                <a:cubicBezTo>
                  <a:pt x="477751" y="71606"/>
                  <a:pt x="489573" y="74089"/>
                  <a:pt x="499031" y="79037"/>
                </a:cubicBezTo>
                <a:cubicBezTo>
                  <a:pt x="508713" y="83985"/>
                  <a:pt x="517157" y="90858"/>
                  <a:pt x="524363" y="99640"/>
                </a:cubicBezTo>
                <a:lnTo>
                  <a:pt x="506461" y="115853"/>
                </a:lnTo>
                <a:cubicBezTo>
                  <a:pt x="502633" y="110449"/>
                  <a:pt x="497004" y="105602"/>
                  <a:pt x="489573" y="101329"/>
                </a:cubicBezTo>
                <a:cubicBezTo>
                  <a:pt x="482142" y="96820"/>
                  <a:pt x="472796" y="94574"/>
                  <a:pt x="461539" y="94574"/>
                </a:cubicBezTo>
                <a:cubicBezTo>
                  <a:pt x="450279" y="94574"/>
                  <a:pt x="441722" y="97057"/>
                  <a:pt x="435869" y="102005"/>
                </a:cubicBezTo>
                <a:cubicBezTo>
                  <a:pt x="430238" y="106733"/>
                  <a:pt x="427425" y="113269"/>
                  <a:pt x="427425" y="121595"/>
                </a:cubicBezTo>
                <a:cubicBezTo>
                  <a:pt x="427425" y="130157"/>
                  <a:pt x="430238" y="136338"/>
                  <a:pt x="435869" y="140172"/>
                </a:cubicBezTo>
                <a:cubicBezTo>
                  <a:pt x="441722" y="144006"/>
                  <a:pt x="450055" y="146809"/>
                  <a:pt x="460863" y="148616"/>
                </a:cubicBezTo>
                <a:lnTo>
                  <a:pt x="474374" y="150643"/>
                </a:lnTo>
                <a:cubicBezTo>
                  <a:pt x="493738" y="153564"/>
                  <a:pt x="507475" y="159205"/>
                  <a:pt x="515581" y="167531"/>
                </a:cubicBezTo>
                <a:cubicBezTo>
                  <a:pt x="523687" y="175637"/>
                  <a:pt x="527740" y="186327"/>
                  <a:pt x="527740" y="199618"/>
                </a:cubicBezTo>
                <a:cubicBezTo>
                  <a:pt x="527740" y="216507"/>
                  <a:pt x="521998" y="229798"/>
                  <a:pt x="510515" y="239475"/>
                </a:cubicBezTo>
                <a:cubicBezTo>
                  <a:pt x="499031" y="249151"/>
                  <a:pt x="483267" y="253998"/>
                  <a:pt x="463228" y="253998"/>
                </a:cubicBezTo>
                <a:close/>
                <a:moveTo>
                  <a:pt x="611663" y="249945"/>
                </a:moveTo>
                <a:cubicBezTo>
                  <a:pt x="602206" y="249945"/>
                  <a:pt x="595001" y="247361"/>
                  <a:pt x="590046" y="242176"/>
                </a:cubicBezTo>
                <a:cubicBezTo>
                  <a:pt x="585317" y="236772"/>
                  <a:pt x="582953" y="229798"/>
                  <a:pt x="582953" y="221235"/>
                </a:cubicBezTo>
                <a:lnTo>
                  <a:pt x="582953" y="99303"/>
                </a:lnTo>
                <a:lnTo>
                  <a:pt x="554243" y="99303"/>
                </a:lnTo>
                <a:lnTo>
                  <a:pt x="554243" y="75659"/>
                </a:lnTo>
                <a:lnTo>
                  <a:pt x="570456" y="75659"/>
                </a:lnTo>
                <a:cubicBezTo>
                  <a:pt x="576311" y="75659"/>
                  <a:pt x="580251" y="74528"/>
                  <a:pt x="582278" y="72281"/>
                </a:cubicBezTo>
                <a:cubicBezTo>
                  <a:pt x="584530" y="69799"/>
                  <a:pt x="585655" y="65645"/>
                  <a:pt x="585655" y="59784"/>
                </a:cubicBezTo>
                <a:lnTo>
                  <a:pt x="585655" y="27359"/>
                </a:lnTo>
                <a:lnTo>
                  <a:pt x="609974" y="27359"/>
                </a:lnTo>
                <a:lnTo>
                  <a:pt x="609974" y="75659"/>
                </a:lnTo>
                <a:lnTo>
                  <a:pt x="648141" y="75659"/>
                </a:lnTo>
                <a:lnTo>
                  <a:pt x="648141" y="99303"/>
                </a:lnTo>
                <a:lnTo>
                  <a:pt x="609974" y="99303"/>
                </a:lnTo>
                <a:lnTo>
                  <a:pt x="609974" y="226302"/>
                </a:lnTo>
                <a:lnTo>
                  <a:pt x="645439" y="226302"/>
                </a:lnTo>
                <a:lnTo>
                  <a:pt x="645439" y="249945"/>
                </a:lnTo>
                <a:lnTo>
                  <a:pt x="611663" y="249945"/>
                </a:lnTo>
                <a:close/>
                <a:moveTo>
                  <a:pt x="756118" y="253998"/>
                </a:moveTo>
                <a:cubicBezTo>
                  <a:pt x="744409" y="253998"/>
                  <a:pt x="733714" y="251854"/>
                  <a:pt x="724030" y="247581"/>
                </a:cubicBezTo>
                <a:cubicBezTo>
                  <a:pt x="714348" y="243308"/>
                  <a:pt x="706017" y="237228"/>
                  <a:pt x="699036" y="229342"/>
                </a:cubicBezTo>
                <a:cubicBezTo>
                  <a:pt x="692280" y="221235"/>
                  <a:pt x="686989" y="211660"/>
                  <a:pt x="683161" y="200632"/>
                </a:cubicBezTo>
                <a:cubicBezTo>
                  <a:pt x="679334" y="189367"/>
                  <a:pt x="677419" y="176769"/>
                  <a:pt x="677419" y="162802"/>
                </a:cubicBezTo>
                <a:cubicBezTo>
                  <a:pt x="677419" y="149072"/>
                  <a:pt x="679334" y="136575"/>
                  <a:pt x="683161" y="125310"/>
                </a:cubicBezTo>
                <a:cubicBezTo>
                  <a:pt x="686989" y="114046"/>
                  <a:pt x="692280" y="104487"/>
                  <a:pt x="699036" y="96600"/>
                </a:cubicBezTo>
                <a:cubicBezTo>
                  <a:pt x="706017" y="88494"/>
                  <a:pt x="714348" y="82296"/>
                  <a:pt x="724030" y="78024"/>
                </a:cubicBezTo>
                <a:cubicBezTo>
                  <a:pt x="733714" y="73751"/>
                  <a:pt x="744409" y="71606"/>
                  <a:pt x="756118" y="71606"/>
                </a:cubicBezTo>
                <a:cubicBezTo>
                  <a:pt x="767828" y="71606"/>
                  <a:pt x="778410" y="73751"/>
                  <a:pt x="787867" y="78024"/>
                </a:cubicBezTo>
                <a:cubicBezTo>
                  <a:pt x="797551" y="82296"/>
                  <a:pt x="805882" y="88494"/>
                  <a:pt x="812862" y="96600"/>
                </a:cubicBezTo>
                <a:cubicBezTo>
                  <a:pt x="819844" y="104487"/>
                  <a:pt x="825248" y="114046"/>
                  <a:pt x="829075" y="125310"/>
                </a:cubicBezTo>
                <a:cubicBezTo>
                  <a:pt x="832903" y="136575"/>
                  <a:pt x="834817" y="149072"/>
                  <a:pt x="834817" y="162802"/>
                </a:cubicBezTo>
                <a:cubicBezTo>
                  <a:pt x="834817" y="176769"/>
                  <a:pt x="832903" y="189367"/>
                  <a:pt x="829075" y="200632"/>
                </a:cubicBezTo>
                <a:cubicBezTo>
                  <a:pt x="825248" y="211660"/>
                  <a:pt x="819844" y="221235"/>
                  <a:pt x="812862" y="229342"/>
                </a:cubicBezTo>
                <a:cubicBezTo>
                  <a:pt x="805882" y="237228"/>
                  <a:pt x="797551" y="243308"/>
                  <a:pt x="787867" y="247581"/>
                </a:cubicBezTo>
                <a:cubicBezTo>
                  <a:pt x="778410" y="251854"/>
                  <a:pt x="767828" y="253998"/>
                  <a:pt x="756118" y="253998"/>
                </a:cubicBezTo>
                <a:close/>
                <a:moveTo>
                  <a:pt x="756118" y="230017"/>
                </a:moveTo>
                <a:cubicBezTo>
                  <a:pt x="770755" y="230017"/>
                  <a:pt x="782690" y="225508"/>
                  <a:pt x="791921" y="216507"/>
                </a:cubicBezTo>
                <a:cubicBezTo>
                  <a:pt x="801153" y="207505"/>
                  <a:pt x="805769" y="193758"/>
                  <a:pt x="805769" y="175299"/>
                </a:cubicBezTo>
                <a:lnTo>
                  <a:pt x="805769" y="150305"/>
                </a:lnTo>
                <a:cubicBezTo>
                  <a:pt x="805769" y="131846"/>
                  <a:pt x="801153" y="118099"/>
                  <a:pt x="791921" y="109098"/>
                </a:cubicBezTo>
                <a:cubicBezTo>
                  <a:pt x="782690" y="100096"/>
                  <a:pt x="770755" y="95587"/>
                  <a:pt x="756118" y="95587"/>
                </a:cubicBezTo>
                <a:cubicBezTo>
                  <a:pt x="741482" y="95587"/>
                  <a:pt x="729547" y="100096"/>
                  <a:pt x="720315" y="109098"/>
                </a:cubicBezTo>
                <a:cubicBezTo>
                  <a:pt x="711084" y="118099"/>
                  <a:pt x="706466" y="131846"/>
                  <a:pt x="706466" y="150305"/>
                </a:cubicBezTo>
                <a:lnTo>
                  <a:pt x="706466" y="175299"/>
                </a:lnTo>
                <a:cubicBezTo>
                  <a:pt x="706466" y="193758"/>
                  <a:pt x="711084" y="207505"/>
                  <a:pt x="720315" y="216507"/>
                </a:cubicBezTo>
                <a:cubicBezTo>
                  <a:pt x="729547" y="225508"/>
                  <a:pt x="741482" y="230017"/>
                  <a:pt x="756118" y="230017"/>
                </a:cubicBezTo>
                <a:close/>
                <a:moveTo>
                  <a:pt x="879256" y="249945"/>
                </a:moveTo>
                <a:lnTo>
                  <a:pt x="879256" y="75659"/>
                </a:lnTo>
                <a:lnTo>
                  <a:pt x="906277" y="75659"/>
                </a:lnTo>
                <a:lnTo>
                  <a:pt x="906277" y="104031"/>
                </a:lnTo>
                <a:lnTo>
                  <a:pt x="907628" y="104031"/>
                </a:lnTo>
                <a:cubicBezTo>
                  <a:pt x="909655" y="99522"/>
                  <a:pt x="911908" y="95368"/>
                  <a:pt x="914384" y="91534"/>
                </a:cubicBezTo>
                <a:cubicBezTo>
                  <a:pt x="917086" y="87481"/>
                  <a:pt x="920239" y="83985"/>
                  <a:pt x="923841" y="81063"/>
                </a:cubicBezTo>
                <a:cubicBezTo>
                  <a:pt x="927670" y="78142"/>
                  <a:pt x="932060" y="75879"/>
                  <a:pt x="937014" y="74308"/>
                </a:cubicBezTo>
                <a:cubicBezTo>
                  <a:pt x="941969" y="72501"/>
                  <a:pt x="947822" y="71606"/>
                  <a:pt x="954577" y="71606"/>
                </a:cubicBezTo>
                <a:cubicBezTo>
                  <a:pt x="966061" y="71606"/>
                  <a:pt x="976645" y="74426"/>
                  <a:pt x="986327" y="80050"/>
                </a:cubicBezTo>
                <a:cubicBezTo>
                  <a:pt x="996011" y="85454"/>
                  <a:pt x="1003215" y="94456"/>
                  <a:pt x="1007944" y="107071"/>
                </a:cubicBezTo>
                <a:lnTo>
                  <a:pt x="1008620" y="107071"/>
                </a:lnTo>
                <a:cubicBezTo>
                  <a:pt x="1011773" y="97614"/>
                  <a:pt x="1017628" y="89389"/>
                  <a:pt x="1026183" y="82414"/>
                </a:cubicBezTo>
                <a:cubicBezTo>
                  <a:pt x="1034965" y="75203"/>
                  <a:pt x="1046787" y="71606"/>
                  <a:pt x="1061649" y="71606"/>
                </a:cubicBezTo>
                <a:cubicBezTo>
                  <a:pt x="1079439" y="71606"/>
                  <a:pt x="1093287" y="77466"/>
                  <a:pt x="1103193" y="89170"/>
                </a:cubicBezTo>
                <a:cubicBezTo>
                  <a:pt x="1113326" y="100654"/>
                  <a:pt x="1118393" y="116984"/>
                  <a:pt x="1118393" y="138145"/>
                </a:cubicBezTo>
                <a:lnTo>
                  <a:pt x="1118393" y="249945"/>
                </a:lnTo>
                <a:lnTo>
                  <a:pt x="1091372" y="249945"/>
                </a:lnTo>
                <a:lnTo>
                  <a:pt x="1091372" y="142874"/>
                </a:lnTo>
                <a:cubicBezTo>
                  <a:pt x="1091372" y="127337"/>
                  <a:pt x="1088332" y="115633"/>
                  <a:pt x="1082252" y="107747"/>
                </a:cubicBezTo>
                <a:cubicBezTo>
                  <a:pt x="1076172" y="99860"/>
                  <a:pt x="1066490" y="95925"/>
                  <a:pt x="1053204" y="95925"/>
                </a:cubicBezTo>
                <a:cubicBezTo>
                  <a:pt x="1047800" y="95925"/>
                  <a:pt x="1042622" y="96600"/>
                  <a:pt x="1037667" y="97952"/>
                </a:cubicBezTo>
                <a:cubicBezTo>
                  <a:pt x="1032939" y="99303"/>
                  <a:pt x="1028661" y="101329"/>
                  <a:pt x="1024832" y="104031"/>
                </a:cubicBezTo>
                <a:cubicBezTo>
                  <a:pt x="1021005" y="106733"/>
                  <a:pt x="1017966" y="110229"/>
                  <a:pt x="1015713" y="114502"/>
                </a:cubicBezTo>
                <a:cubicBezTo>
                  <a:pt x="1013461" y="118555"/>
                  <a:pt x="1012335" y="123402"/>
                  <a:pt x="1012335" y="129026"/>
                </a:cubicBezTo>
                <a:lnTo>
                  <a:pt x="1012335" y="249945"/>
                </a:lnTo>
                <a:lnTo>
                  <a:pt x="985314" y="249945"/>
                </a:lnTo>
                <a:lnTo>
                  <a:pt x="985314" y="142874"/>
                </a:lnTo>
                <a:cubicBezTo>
                  <a:pt x="985314" y="127337"/>
                  <a:pt x="982274" y="115633"/>
                  <a:pt x="976194" y="107747"/>
                </a:cubicBezTo>
                <a:cubicBezTo>
                  <a:pt x="970115" y="99860"/>
                  <a:pt x="960657" y="95925"/>
                  <a:pt x="947822" y="95925"/>
                </a:cubicBezTo>
                <a:cubicBezTo>
                  <a:pt x="942418" y="95925"/>
                  <a:pt x="937240" y="96600"/>
                  <a:pt x="932285" y="97952"/>
                </a:cubicBezTo>
                <a:cubicBezTo>
                  <a:pt x="927332" y="99303"/>
                  <a:pt x="922941" y="101329"/>
                  <a:pt x="919112" y="104031"/>
                </a:cubicBezTo>
                <a:cubicBezTo>
                  <a:pt x="915285" y="106733"/>
                  <a:pt x="912132" y="110229"/>
                  <a:pt x="909655" y="114502"/>
                </a:cubicBezTo>
                <a:cubicBezTo>
                  <a:pt x="907404" y="118555"/>
                  <a:pt x="906277" y="123402"/>
                  <a:pt x="906277" y="129026"/>
                </a:cubicBezTo>
                <a:lnTo>
                  <a:pt x="906277" y="249945"/>
                </a:lnTo>
                <a:lnTo>
                  <a:pt x="879256" y="249945"/>
                </a:lnTo>
                <a:close/>
                <a:moveTo>
                  <a:pt x="1339755" y="253998"/>
                </a:moveTo>
                <a:cubicBezTo>
                  <a:pt x="1309807" y="253998"/>
                  <a:pt x="1286501" y="243865"/>
                  <a:pt x="1269838" y="223600"/>
                </a:cubicBezTo>
                <a:cubicBezTo>
                  <a:pt x="1253176" y="203114"/>
                  <a:pt x="1244843" y="173053"/>
                  <a:pt x="1244843" y="133417"/>
                </a:cubicBezTo>
                <a:cubicBezTo>
                  <a:pt x="1244843" y="93780"/>
                  <a:pt x="1253176" y="63381"/>
                  <a:pt x="1269838" y="42220"/>
                </a:cubicBezTo>
                <a:cubicBezTo>
                  <a:pt x="1286501" y="20823"/>
                  <a:pt x="1309807" y="10133"/>
                  <a:pt x="1339755" y="10133"/>
                </a:cubicBezTo>
                <a:cubicBezTo>
                  <a:pt x="1359571" y="10133"/>
                  <a:pt x="1376117" y="14642"/>
                  <a:pt x="1389408" y="23644"/>
                </a:cubicBezTo>
                <a:cubicBezTo>
                  <a:pt x="1402918" y="32645"/>
                  <a:pt x="1413389" y="45378"/>
                  <a:pt x="1420820" y="61811"/>
                </a:cubicBezTo>
                <a:lnTo>
                  <a:pt x="1397852" y="75659"/>
                </a:lnTo>
                <a:cubicBezTo>
                  <a:pt x="1393123" y="63500"/>
                  <a:pt x="1385912" y="53823"/>
                  <a:pt x="1376235" y="46612"/>
                </a:cubicBezTo>
                <a:cubicBezTo>
                  <a:pt x="1366558" y="39181"/>
                  <a:pt x="1354392" y="35465"/>
                  <a:pt x="1339755" y="35465"/>
                </a:cubicBezTo>
                <a:cubicBezTo>
                  <a:pt x="1329622" y="35465"/>
                  <a:pt x="1320502" y="37374"/>
                  <a:pt x="1312396" y="41207"/>
                </a:cubicBezTo>
                <a:cubicBezTo>
                  <a:pt x="1304516" y="45041"/>
                  <a:pt x="1297761" y="50546"/>
                  <a:pt x="1292130" y="57758"/>
                </a:cubicBezTo>
                <a:cubicBezTo>
                  <a:pt x="1286726" y="64733"/>
                  <a:pt x="1282561" y="73177"/>
                  <a:pt x="1279633" y="83090"/>
                </a:cubicBezTo>
                <a:cubicBezTo>
                  <a:pt x="1276706" y="92767"/>
                  <a:pt x="1275242" y="103693"/>
                  <a:pt x="1275242" y="115853"/>
                </a:cubicBezTo>
                <a:lnTo>
                  <a:pt x="1275242" y="150980"/>
                </a:lnTo>
                <a:cubicBezTo>
                  <a:pt x="1275242" y="175299"/>
                  <a:pt x="1280872" y="194332"/>
                  <a:pt x="1292130" y="208063"/>
                </a:cubicBezTo>
                <a:cubicBezTo>
                  <a:pt x="1303389" y="221792"/>
                  <a:pt x="1319264" y="228666"/>
                  <a:pt x="1339755" y="228666"/>
                </a:cubicBezTo>
                <a:cubicBezTo>
                  <a:pt x="1354843" y="228666"/>
                  <a:pt x="1367453" y="224832"/>
                  <a:pt x="1377586" y="217182"/>
                </a:cubicBezTo>
                <a:cubicBezTo>
                  <a:pt x="1387719" y="209295"/>
                  <a:pt x="1395150" y="198943"/>
                  <a:pt x="1399878" y="186108"/>
                </a:cubicBezTo>
                <a:lnTo>
                  <a:pt x="1422508" y="200294"/>
                </a:lnTo>
                <a:cubicBezTo>
                  <a:pt x="1415078" y="216962"/>
                  <a:pt x="1404387" y="230135"/>
                  <a:pt x="1390421" y="239812"/>
                </a:cubicBezTo>
                <a:cubicBezTo>
                  <a:pt x="1376454" y="249270"/>
                  <a:pt x="1359571" y="253998"/>
                  <a:pt x="1339755" y="253998"/>
                </a:cubicBezTo>
                <a:close/>
                <a:moveTo>
                  <a:pt x="1529613" y="253998"/>
                </a:moveTo>
                <a:cubicBezTo>
                  <a:pt x="1517893" y="253998"/>
                  <a:pt x="1507203" y="251854"/>
                  <a:pt x="1497526" y="247581"/>
                </a:cubicBezTo>
                <a:cubicBezTo>
                  <a:pt x="1487832" y="243308"/>
                  <a:pt x="1479506" y="237228"/>
                  <a:pt x="1472531" y="229342"/>
                </a:cubicBezTo>
                <a:cubicBezTo>
                  <a:pt x="1465776" y="221235"/>
                  <a:pt x="1460473" y="211660"/>
                  <a:pt x="1456656" y="200632"/>
                </a:cubicBezTo>
                <a:cubicBezTo>
                  <a:pt x="1452823" y="189367"/>
                  <a:pt x="1450914" y="176769"/>
                  <a:pt x="1450914" y="162802"/>
                </a:cubicBezTo>
                <a:cubicBezTo>
                  <a:pt x="1450914" y="149072"/>
                  <a:pt x="1452823" y="136575"/>
                  <a:pt x="1456656" y="125310"/>
                </a:cubicBezTo>
                <a:cubicBezTo>
                  <a:pt x="1460473" y="114046"/>
                  <a:pt x="1465776" y="104487"/>
                  <a:pt x="1472531" y="96600"/>
                </a:cubicBezTo>
                <a:cubicBezTo>
                  <a:pt x="1479506" y="88494"/>
                  <a:pt x="1487832" y="82296"/>
                  <a:pt x="1497526" y="78024"/>
                </a:cubicBezTo>
                <a:cubicBezTo>
                  <a:pt x="1507203" y="73751"/>
                  <a:pt x="1517893" y="71606"/>
                  <a:pt x="1529613" y="71606"/>
                </a:cubicBezTo>
                <a:cubicBezTo>
                  <a:pt x="1541317" y="71606"/>
                  <a:pt x="1551906" y="73751"/>
                  <a:pt x="1561363" y="78024"/>
                </a:cubicBezTo>
                <a:cubicBezTo>
                  <a:pt x="1571040" y="82296"/>
                  <a:pt x="1579366" y="88494"/>
                  <a:pt x="1586358" y="96600"/>
                </a:cubicBezTo>
                <a:cubicBezTo>
                  <a:pt x="1593332" y="104487"/>
                  <a:pt x="1598737" y="114046"/>
                  <a:pt x="1602570" y="125310"/>
                </a:cubicBezTo>
                <a:cubicBezTo>
                  <a:pt x="1606387" y="136575"/>
                  <a:pt x="1608312" y="149072"/>
                  <a:pt x="1608312" y="162802"/>
                </a:cubicBezTo>
                <a:cubicBezTo>
                  <a:pt x="1608312" y="176769"/>
                  <a:pt x="1606387" y="189367"/>
                  <a:pt x="1602570" y="200632"/>
                </a:cubicBezTo>
                <a:cubicBezTo>
                  <a:pt x="1598737" y="211660"/>
                  <a:pt x="1593332" y="221235"/>
                  <a:pt x="1586358" y="229342"/>
                </a:cubicBezTo>
                <a:cubicBezTo>
                  <a:pt x="1579366" y="237228"/>
                  <a:pt x="1571040" y="243308"/>
                  <a:pt x="1561363" y="247581"/>
                </a:cubicBezTo>
                <a:cubicBezTo>
                  <a:pt x="1551906" y="251854"/>
                  <a:pt x="1541317" y="253998"/>
                  <a:pt x="1529613" y="253998"/>
                </a:cubicBezTo>
                <a:close/>
                <a:moveTo>
                  <a:pt x="1529613" y="230017"/>
                </a:moveTo>
                <a:cubicBezTo>
                  <a:pt x="1544238" y="230017"/>
                  <a:pt x="1556178" y="225508"/>
                  <a:pt x="1565416" y="216507"/>
                </a:cubicBezTo>
                <a:cubicBezTo>
                  <a:pt x="1574637" y="207505"/>
                  <a:pt x="1579264" y="193758"/>
                  <a:pt x="1579264" y="175299"/>
                </a:cubicBezTo>
                <a:lnTo>
                  <a:pt x="1579264" y="150305"/>
                </a:lnTo>
                <a:cubicBezTo>
                  <a:pt x="1579264" y="131846"/>
                  <a:pt x="1574637" y="118099"/>
                  <a:pt x="1565416" y="109098"/>
                </a:cubicBezTo>
                <a:cubicBezTo>
                  <a:pt x="1556178" y="100096"/>
                  <a:pt x="1544238" y="95587"/>
                  <a:pt x="1529613" y="95587"/>
                </a:cubicBezTo>
                <a:cubicBezTo>
                  <a:pt x="1514971" y="95587"/>
                  <a:pt x="1503031" y="100096"/>
                  <a:pt x="1493810" y="109098"/>
                </a:cubicBezTo>
                <a:cubicBezTo>
                  <a:pt x="1484573" y="118099"/>
                  <a:pt x="1479962" y="131846"/>
                  <a:pt x="1479962" y="150305"/>
                </a:cubicBezTo>
                <a:lnTo>
                  <a:pt x="1479962" y="175299"/>
                </a:lnTo>
                <a:cubicBezTo>
                  <a:pt x="1479962" y="193758"/>
                  <a:pt x="1484573" y="207505"/>
                  <a:pt x="1493810" y="216507"/>
                </a:cubicBezTo>
                <a:cubicBezTo>
                  <a:pt x="1503031" y="225508"/>
                  <a:pt x="1514971" y="230017"/>
                  <a:pt x="1529613" y="230017"/>
                </a:cubicBezTo>
                <a:close/>
                <a:moveTo>
                  <a:pt x="1681455" y="249945"/>
                </a:moveTo>
                <a:cubicBezTo>
                  <a:pt x="1671998" y="249945"/>
                  <a:pt x="1664803" y="247361"/>
                  <a:pt x="1659838" y="242176"/>
                </a:cubicBezTo>
                <a:cubicBezTo>
                  <a:pt x="1655109" y="236772"/>
                  <a:pt x="1652745" y="230017"/>
                  <a:pt x="1652745" y="221911"/>
                </a:cubicBezTo>
                <a:lnTo>
                  <a:pt x="1652745" y="0"/>
                </a:lnTo>
                <a:lnTo>
                  <a:pt x="1679766" y="0"/>
                </a:lnTo>
                <a:lnTo>
                  <a:pt x="1679766" y="226302"/>
                </a:lnTo>
                <a:lnTo>
                  <a:pt x="1705436" y="226302"/>
                </a:lnTo>
                <a:lnTo>
                  <a:pt x="1705436" y="249945"/>
                </a:lnTo>
                <a:lnTo>
                  <a:pt x="1681455" y="249945"/>
                </a:lnTo>
                <a:close/>
                <a:moveTo>
                  <a:pt x="1810633" y="253998"/>
                </a:moveTo>
                <a:cubicBezTo>
                  <a:pt x="1798929" y="253998"/>
                  <a:pt x="1788239" y="251854"/>
                  <a:pt x="1778545" y="247581"/>
                </a:cubicBezTo>
                <a:cubicBezTo>
                  <a:pt x="1768868" y="243308"/>
                  <a:pt x="1760542" y="237228"/>
                  <a:pt x="1753550" y="229342"/>
                </a:cubicBezTo>
                <a:cubicBezTo>
                  <a:pt x="1746795" y="221235"/>
                  <a:pt x="1741509" y="211660"/>
                  <a:pt x="1737676" y="200632"/>
                </a:cubicBezTo>
                <a:cubicBezTo>
                  <a:pt x="1733859" y="189367"/>
                  <a:pt x="1731934" y="176769"/>
                  <a:pt x="1731934" y="162802"/>
                </a:cubicBezTo>
                <a:cubicBezTo>
                  <a:pt x="1731934" y="149072"/>
                  <a:pt x="1733859" y="136575"/>
                  <a:pt x="1737676" y="125310"/>
                </a:cubicBezTo>
                <a:cubicBezTo>
                  <a:pt x="1741509" y="114046"/>
                  <a:pt x="1746795" y="104487"/>
                  <a:pt x="1753550" y="96600"/>
                </a:cubicBezTo>
                <a:cubicBezTo>
                  <a:pt x="1760542" y="88494"/>
                  <a:pt x="1768868" y="82296"/>
                  <a:pt x="1778545" y="78024"/>
                </a:cubicBezTo>
                <a:cubicBezTo>
                  <a:pt x="1788239" y="73751"/>
                  <a:pt x="1798929" y="71606"/>
                  <a:pt x="1810633" y="71606"/>
                </a:cubicBezTo>
                <a:cubicBezTo>
                  <a:pt x="1822353" y="71606"/>
                  <a:pt x="1832925" y="73751"/>
                  <a:pt x="1842382" y="78024"/>
                </a:cubicBezTo>
                <a:cubicBezTo>
                  <a:pt x="1852076" y="82296"/>
                  <a:pt x="1860402" y="88494"/>
                  <a:pt x="1867377" y="96600"/>
                </a:cubicBezTo>
                <a:cubicBezTo>
                  <a:pt x="1874369" y="104487"/>
                  <a:pt x="1879773" y="114046"/>
                  <a:pt x="1883589" y="125310"/>
                </a:cubicBezTo>
                <a:cubicBezTo>
                  <a:pt x="1887423" y="136575"/>
                  <a:pt x="1889332" y="149072"/>
                  <a:pt x="1889332" y="162802"/>
                </a:cubicBezTo>
                <a:cubicBezTo>
                  <a:pt x="1889332" y="176769"/>
                  <a:pt x="1887423" y="189367"/>
                  <a:pt x="1883589" y="200632"/>
                </a:cubicBezTo>
                <a:cubicBezTo>
                  <a:pt x="1879773" y="211660"/>
                  <a:pt x="1874369" y="221235"/>
                  <a:pt x="1867377" y="229342"/>
                </a:cubicBezTo>
                <a:cubicBezTo>
                  <a:pt x="1860402" y="237228"/>
                  <a:pt x="1852076" y="243308"/>
                  <a:pt x="1842382" y="247581"/>
                </a:cubicBezTo>
                <a:cubicBezTo>
                  <a:pt x="1832925" y="251854"/>
                  <a:pt x="1822353" y="253998"/>
                  <a:pt x="1810633" y="253998"/>
                </a:cubicBezTo>
                <a:close/>
                <a:moveTo>
                  <a:pt x="1810633" y="230017"/>
                </a:moveTo>
                <a:cubicBezTo>
                  <a:pt x="1825275" y="230017"/>
                  <a:pt x="1837215" y="225508"/>
                  <a:pt x="1846435" y="216507"/>
                </a:cubicBezTo>
                <a:cubicBezTo>
                  <a:pt x="1855673" y="207505"/>
                  <a:pt x="1860284" y="193758"/>
                  <a:pt x="1860284" y="175299"/>
                </a:cubicBezTo>
                <a:lnTo>
                  <a:pt x="1860284" y="150305"/>
                </a:lnTo>
                <a:cubicBezTo>
                  <a:pt x="1860284" y="131846"/>
                  <a:pt x="1855673" y="118099"/>
                  <a:pt x="1846435" y="109098"/>
                </a:cubicBezTo>
                <a:cubicBezTo>
                  <a:pt x="1837215" y="100096"/>
                  <a:pt x="1825275" y="95587"/>
                  <a:pt x="1810633" y="95587"/>
                </a:cubicBezTo>
                <a:cubicBezTo>
                  <a:pt x="1796008" y="95587"/>
                  <a:pt x="1784068" y="100096"/>
                  <a:pt x="1774830" y="109098"/>
                </a:cubicBezTo>
                <a:cubicBezTo>
                  <a:pt x="1765609" y="118099"/>
                  <a:pt x="1760981" y="131846"/>
                  <a:pt x="1760981" y="150305"/>
                </a:cubicBezTo>
                <a:lnTo>
                  <a:pt x="1760981" y="175299"/>
                </a:lnTo>
                <a:cubicBezTo>
                  <a:pt x="1760981" y="193758"/>
                  <a:pt x="1765609" y="207505"/>
                  <a:pt x="1774830" y="216507"/>
                </a:cubicBezTo>
                <a:cubicBezTo>
                  <a:pt x="1784068" y="225508"/>
                  <a:pt x="1796008" y="230017"/>
                  <a:pt x="1810633" y="230017"/>
                </a:cubicBezTo>
                <a:close/>
                <a:moveTo>
                  <a:pt x="1933781" y="249945"/>
                </a:moveTo>
                <a:lnTo>
                  <a:pt x="1933781" y="75659"/>
                </a:lnTo>
                <a:lnTo>
                  <a:pt x="1960802" y="75659"/>
                </a:lnTo>
                <a:lnTo>
                  <a:pt x="1960802" y="107747"/>
                </a:lnTo>
                <a:lnTo>
                  <a:pt x="1962491" y="107747"/>
                </a:lnTo>
                <a:cubicBezTo>
                  <a:pt x="1965649" y="99421"/>
                  <a:pt x="1971273" y="91990"/>
                  <a:pt x="1979379" y="85454"/>
                </a:cubicBezTo>
                <a:cubicBezTo>
                  <a:pt x="1987486" y="78919"/>
                  <a:pt x="1998632" y="75659"/>
                  <a:pt x="2012818" y="75659"/>
                </a:cubicBezTo>
                <a:lnTo>
                  <a:pt x="2023289" y="75659"/>
                </a:lnTo>
                <a:lnTo>
                  <a:pt x="2023289" y="102680"/>
                </a:lnTo>
                <a:lnTo>
                  <a:pt x="2007414" y="102680"/>
                </a:lnTo>
                <a:cubicBezTo>
                  <a:pt x="1992772" y="102680"/>
                  <a:pt x="1981288" y="105501"/>
                  <a:pt x="1972962" y="111124"/>
                </a:cubicBezTo>
                <a:cubicBezTo>
                  <a:pt x="1964856" y="116529"/>
                  <a:pt x="1960802" y="123402"/>
                  <a:pt x="1960802" y="131728"/>
                </a:cubicBezTo>
                <a:lnTo>
                  <a:pt x="1960802" y="249945"/>
                </a:lnTo>
                <a:lnTo>
                  <a:pt x="1933781" y="249945"/>
                </a:lnTo>
                <a:close/>
                <a:moveTo>
                  <a:pt x="2110161" y="253998"/>
                </a:moveTo>
                <a:cubicBezTo>
                  <a:pt x="2093949" y="253998"/>
                  <a:pt x="2080320" y="250958"/>
                  <a:pt x="2069292" y="244879"/>
                </a:cubicBezTo>
                <a:cubicBezTo>
                  <a:pt x="2058483" y="238579"/>
                  <a:pt x="2049127" y="230236"/>
                  <a:pt x="2041258" y="219884"/>
                </a:cubicBezTo>
                <a:lnTo>
                  <a:pt x="2060510" y="204347"/>
                </a:lnTo>
                <a:cubicBezTo>
                  <a:pt x="2067265" y="212909"/>
                  <a:pt x="2074798" y="219546"/>
                  <a:pt x="2083140" y="224275"/>
                </a:cubicBezTo>
                <a:cubicBezTo>
                  <a:pt x="2091466" y="228784"/>
                  <a:pt x="2101143" y="231030"/>
                  <a:pt x="2112188" y="231030"/>
                </a:cubicBezTo>
                <a:cubicBezTo>
                  <a:pt x="2123672" y="231030"/>
                  <a:pt x="2132555" y="228548"/>
                  <a:pt x="2138871" y="223600"/>
                </a:cubicBezTo>
                <a:cubicBezTo>
                  <a:pt x="2145390" y="218651"/>
                  <a:pt x="2148667" y="211660"/>
                  <a:pt x="2148667" y="202658"/>
                </a:cubicBezTo>
                <a:cubicBezTo>
                  <a:pt x="2148667" y="195903"/>
                  <a:pt x="2146404" y="190161"/>
                  <a:pt x="2141911" y="185432"/>
                </a:cubicBezTo>
                <a:cubicBezTo>
                  <a:pt x="2137622" y="180484"/>
                  <a:pt x="2129752" y="177106"/>
                  <a:pt x="2118268" y="175299"/>
                </a:cubicBezTo>
                <a:lnTo>
                  <a:pt x="2104419" y="173273"/>
                </a:lnTo>
                <a:cubicBezTo>
                  <a:pt x="2096313" y="172141"/>
                  <a:pt x="2088882" y="170452"/>
                  <a:pt x="2082127" y="168206"/>
                </a:cubicBezTo>
                <a:cubicBezTo>
                  <a:pt x="2075372" y="165724"/>
                  <a:pt x="2069393" y="162583"/>
                  <a:pt x="2064226" y="158749"/>
                </a:cubicBezTo>
                <a:cubicBezTo>
                  <a:pt x="2059260" y="154696"/>
                  <a:pt x="2055325" y="149748"/>
                  <a:pt x="2052404" y="143887"/>
                </a:cubicBezTo>
                <a:cubicBezTo>
                  <a:pt x="2049702" y="138027"/>
                  <a:pt x="2048351" y="131052"/>
                  <a:pt x="2048351" y="122946"/>
                </a:cubicBezTo>
                <a:cubicBezTo>
                  <a:pt x="2048351" y="114384"/>
                  <a:pt x="2049921" y="106953"/>
                  <a:pt x="2053079" y="100654"/>
                </a:cubicBezTo>
                <a:cubicBezTo>
                  <a:pt x="2056220" y="94118"/>
                  <a:pt x="2060510" y="88714"/>
                  <a:pt x="2065914" y="84441"/>
                </a:cubicBezTo>
                <a:cubicBezTo>
                  <a:pt x="2071538" y="80168"/>
                  <a:pt x="2078175" y="77010"/>
                  <a:pt x="2085843" y="74984"/>
                </a:cubicBezTo>
                <a:cubicBezTo>
                  <a:pt x="2093493" y="72738"/>
                  <a:pt x="2101717" y="71606"/>
                  <a:pt x="2110499" y="71606"/>
                </a:cubicBezTo>
                <a:cubicBezTo>
                  <a:pt x="2124685" y="71606"/>
                  <a:pt x="2136507" y="74089"/>
                  <a:pt x="2145964" y="79037"/>
                </a:cubicBezTo>
                <a:cubicBezTo>
                  <a:pt x="2155641" y="83985"/>
                  <a:pt x="2164085" y="90858"/>
                  <a:pt x="2171297" y="99640"/>
                </a:cubicBezTo>
                <a:lnTo>
                  <a:pt x="2153395" y="115853"/>
                </a:lnTo>
                <a:cubicBezTo>
                  <a:pt x="2149562" y="110449"/>
                  <a:pt x="2143938" y="105602"/>
                  <a:pt x="2136507" y="101329"/>
                </a:cubicBezTo>
                <a:cubicBezTo>
                  <a:pt x="2129076" y="96820"/>
                  <a:pt x="2119720" y="94574"/>
                  <a:pt x="2108473" y="94574"/>
                </a:cubicBezTo>
                <a:cubicBezTo>
                  <a:pt x="2097208" y="94574"/>
                  <a:pt x="2088646" y="97057"/>
                  <a:pt x="2082802" y="102005"/>
                </a:cubicBezTo>
                <a:cubicBezTo>
                  <a:pt x="2077162" y="106733"/>
                  <a:pt x="2074358" y="113269"/>
                  <a:pt x="2074358" y="121595"/>
                </a:cubicBezTo>
                <a:cubicBezTo>
                  <a:pt x="2074358" y="130157"/>
                  <a:pt x="2077162" y="136338"/>
                  <a:pt x="2082802" y="140172"/>
                </a:cubicBezTo>
                <a:cubicBezTo>
                  <a:pt x="2088646" y="144006"/>
                  <a:pt x="2096989" y="146809"/>
                  <a:pt x="2107797" y="148616"/>
                </a:cubicBezTo>
                <a:lnTo>
                  <a:pt x="2121308" y="150643"/>
                </a:lnTo>
                <a:cubicBezTo>
                  <a:pt x="2140661" y="153564"/>
                  <a:pt x="2154409" y="159205"/>
                  <a:pt x="2162515" y="167531"/>
                </a:cubicBezTo>
                <a:cubicBezTo>
                  <a:pt x="2170621" y="175637"/>
                  <a:pt x="2174674" y="186327"/>
                  <a:pt x="2174674" y="199618"/>
                </a:cubicBezTo>
                <a:cubicBezTo>
                  <a:pt x="2174674" y="216507"/>
                  <a:pt x="2168932" y="229798"/>
                  <a:pt x="2157448" y="239475"/>
                </a:cubicBezTo>
                <a:cubicBezTo>
                  <a:pt x="2145964" y="249151"/>
                  <a:pt x="2130191" y="253998"/>
                  <a:pt x="2110161" y="253998"/>
                </a:cubicBezTo>
                <a:close/>
              </a:path>
            </a:pathLst>
          </a:custGeom>
          <a:solidFill>
            <a:srgbClr val="000000"/>
          </a:solidFill>
          <a:ln w="16872" cap="flat">
            <a:noFill/>
            <a:prstDash val="solid"/>
            <a:miter/>
          </a:ln>
        </p:spPr>
        <p:txBody>
          <a:bodyPr rtlCol="0" anchor="ctr"/>
          <a:lstStyle/>
          <a:p>
            <a:endParaRPr lang="ru-UA"/>
          </a:p>
        </p:txBody>
      </p:sp>
      <p:sp>
        <p:nvSpPr>
          <p:cNvPr id="487" name="Freeform: Shape 486">
            <a:extLst>
              <a:ext uri="{FF2B5EF4-FFF2-40B4-BE49-F238E27FC236}">
                <a16:creationId xmlns:a16="http://schemas.microsoft.com/office/drawing/2014/main" id="{940D8CB7-5FDF-C2B4-D337-C94A57AF024E}"/>
              </a:ext>
            </a:extLst>
          </p:cNvPr>
          <p:cNvSpPr/>
          <p:nvPr/>
        </p:nvSpPr>
        <p:spPr>
          <a:xfrm>
            <a:off x="15590165" y="9573696"/>
            <a:ext cx="2396449" cy="253997"/>
          </a:xfrm>
          <a:custGeom>
            <a:avLst/>
            <a:gdLst>
              <a:gd name="connsiteX0" fmla="*/ 83428 w 2396449"/>
              <a:gd name="connsiteY0" fmla="*/ 253998 h 253997"/>
              <a:gd name="connsiteX1" fmla="*/ 34452 w 2396449"/>
              <a:gd name="connsiteY1" fmla="*/ 243190 h 253997"/>
              <a:gd name="connsiteX2" fmla="*/ 0 w 2396449"/>
              <a:gd name="connsiteY2" fmla="*/ 212791 h 253997"/>
              <a:gd name="connsiteX3" fmla="*/ 20941 w 2396449"/>
              <a:gd name="connsiteY3" fmla="*/ 195227 h 253997"/>
              <a:gd name="connsiteX4" fmla="*/ 48638 w 2396449"/>
              <a:gd name="connsiteY4" fmla="*/ 220560 h 253997"/>
              <a:gd name="connsiteX5" fmla="*/ 84441 w 2396449"/>
              <a:gd name="connsiteY5" fmla="*/ 229004 h 253997"/>
              <a:gd name="connsiteX6" fmla="*/ 122946 w 2396449"/>
              <a:gd name="connsiteY6" fmla="*/ 216844 h 253997"/>
              <a:gd name="connsiteX7" fmla="*/ 136457 w 2396449"/>
              <a:gd name="connsiteY7" fmla="*/ 184419 h 253997"/>
              <a:gd name="connsiteX8" fmla="*/ 126324 w 2396449"/>
              <a:gd name="connsiteY8" fmla="*/ 158411 h 253997"/>
              <a:gd name="connsiteX9" fmla="*/ 92885 w 2396449"/>
              <a:gd name="connsiteY9" fmla="*/ 143887 h 253997"/>
              <a:gd name="connsiteX10" fmla="*/ 73632 w 2396449"/>
              <a:gd name="connsiteY10" fmla="*/ 139496 h 253997"/>
              <a:gd name="connsiteX11" fmla="*/ 23981 w 2396449"/>
              <a:gd name="connsiteY11" fmla="*/ 117204 h 253997"/>
              <a:gd name="connsiteX12" fmla="*/ 7093 w 2396449"/>
              <a:gd name="connsiteY12" fmla="*/ 74645 h 253997"/>
              <a:gd name="connsiteX13" fmla="*/ 12835 w 2396449"/>
              <a:gd name="connsiteY13" fmla="*/ 46949 h 253997"/>
              <a:gd name="connsiteX14" fmla="*/ 28710 w 2396449"/>
              <a:gd name="connsiteY14" fmla="*/ 26683 h 253997"/>
              <a:gd name="connsiteX15" fmla="*/ 53367 w 2396449"/>
              <a:gd name="connsiteY15" fmla="*/ 14524 h 253997"/>
              <a:gd name="connsiteX16" fmla="*/ 85116 w 2396449"/>
              <a:gd name="connsiteY16" fmla="*/ 10132 h 253997"/>
              <a:gd name="connsiteX17" fmla="*/ 130715 w 2396449"/>
              <a:gd name="connsiteY17" fmla="*/ 19928 h 253997"/>
              <a:gd name="connsiteX18" fmla="*/ 163140 w 2396449"/>
              <a:gd name="connsiteY18" fmla="*/ 48638 h 253997"/>
              <a:gd name="connsiteX19" fmla="*/ 141861 w 2396449"/>
              <a:gd name="connsiteY19" fmla="*/ 64175 h 253997"/>
              <a:gd name="connsiteX20" fmla="*/ 118217 w 2396449"/>
              <a:gd name="connsiteY20" fmla="*/ 42896 h 253997"/>
              <a:gd name="connsiteX21" fmla="*/ 83765 w 2396449"/>
              <a:gd name="connsiteY21" fmla="*/ 35127 h 253997"/>
              <a:gd name="connsiteX22" fmla="*/ 47962 w 2396449"/>
              <a:gd name="connsiteY22" fmla="*/ 44922 h 253997"/>
              <a:gd name="connsiteX23" fmla="*/ 35127 w 2396449"/>
              <a:gd name="connsiteY23" fmla="*/ 73632 h 253997"/>
              <a:gd name="connsiteX24" fmla="*/ 45936 w 2396449"/>
              <a:gd name="connsiteY24" fmla="*/ 99302 h 253997"/>
              <a:gd name="connsiteX25" fmla="*/ 79374 w 2396449"/>
              <a:gd name="connsiteY25" fmla="*/ 112813 h 253997"/>
              <a:gd name="connsiteX26" fmla="*/ 98627 w 2396449"/>
              <a:gd name="connsiteY26" fmla="*/ 117204 h 253997"/>
              <a:gd name="connsiteX27" fmla="*/ 148954 w 2396449"/>
              <a:gd name="connsiteY27" fmla="*/ 140847 h 253997"/>
              <a:gd name="connsiteX28" fmla="*/ 164491 w 2396449"/>
              <a:gd name="connsiteY28" fmla="*/ 183068 h 253997"/>
              <a:gd name="connsiteX29" fmla="*/ 158749 w 2396449"/>
              <a:gd name="connsiteY29" fmla="*/ 212453 h 253997"/>
              <a:gd name="connsiteX30" fmla="*/ 142874 w 2396449"/>
              <a:gd name="connsiteY30" fmla="*/ 234746 h 253997"/>
              <a:gd name="connsiteX31" fmla="*/ 117204 w 2396449"/>
              <a:gd name="connsiteY31" fmla="*/ 248932 h 253997"/>
              <a:gd name="connsiteX32" fmla="*/ 83428 w 2396449"/>
              <a:gd name="connsiteY32" fmla="*/ 253998 h 253997"/>
              <a:gd name="connsiteX33" fmla="*/ 249288 w 2396449"/>
              <a:gd name="connsiteY33" fmla="*/ 249945 h 253997"/>
              <a:gd name="connsiteX34" fmla="*/ 227671 w 2396449"/>
              <a:gd name="connsiteY34" fmla="*/ 242176 h 253997"/>
              <a:gd name="connsiteX35" fmla="*/ 220578 w 2396449"/>
              <a:gd name="connsiteY35" fmla="*/ 221235 h 253997"/>
              <a:gd name="connsiteX36" fmla="*/ 220578 w 2396449"/>
              <a:gd name="connsiteY36" fmla="*/ 99302 h 253997"/>
              <a:gd name="connsiteX37" fmla="*/ 191868 w 2396449"/>
              <a:gd name="connsiteY37" fmla="*/ 99302 h 253997"/>
              <a:gd name="connsiteX38" fmla="*/ 191868 w 2396449"/>
              <a:gd name="connsiteY38" fmla="*/ 75659 h 253997"/>
              <a:gd name="connsiteX39" fmla="*/ 208081 w 2396449"/>
              <a:gd name="connsiteY39" fmla="*/ 75659 h 253997"/>
              <a:gd name="connsiteX40" fmla="*/ 219903 w 2396449"/>
              <a:gd name="connsiteY40" fmla="*/ 72281 h 253997"/>
              <a:gd name="connsiteX41" fmla="*/ 223280 w 2396449"/>
              <a:gd name="connsiteY41" fmla="*/ 59784 h 253997"/>
              <a:gd name="connsiteX42" fmla="*/ 223280 w 2396449"/>
              <a:gd name="connsiteY42" fmla="*/ 27359 h 253997"/>
              <a:gd name="connsiteX43" fmla="*/ 247599 w 2396449"/>
              <a:gd name="connsiteY43" fmla="*/ 27359 h 253997"/>
              <a:gd name="connsiteX44" fmla="*/ 247599 w 2396449"/>
              <a:gd name="connsiteY44" fmla="*/ 75659 h 253997"/>
              <a:gd name="connsiteX45" fmla="*/ 285767 w 2396449"/>
              <a:gd name="connsiteY45" fmla="*/ 75659 h 253997"/>
              <a:gd name="connsiteX46" fmla="*/ 285767 w 2396449"/>
              <a:gd name="connsiteY46" fmla="*/ 99302 h 253997"/>
              <a:gd name="connsiteX47" fmla="*/ 247599 w 2396449"/>
              <a:gd name="connsiteY47" fmla="*/ 99302 h 253997"/>
              <a:gd name="connsiteX48" fmla="*/ 247599 w 2396449"/>
              <a:gd name="connsiteY48" fmla="*/ 226302 h 253997"/>
              <a:gd name="connsiteX49" fmla="*/ 283065 w 2396449"/>
              <a:gd name="connsiteY49" fmla="*/ 226302 h 253997"/>
              <a:gd name="connsiteX50" fmla="*/ 283065 w 2396449"/>
              <a:gd name="connsiteY50" fmla="*/ 249945 h 253997"/>
              <a:gd name="connsiteX51" fmla="*/ 249288 w 2396449"/>
              <a:gd name="connsiteY51" fmla="*/ 249945 h 253997"/>
              <a:gd name="connsiteX52" fmla="*/ 455859 w 2396449"/>
              <a:gd name="connsiteY52" fmla="*/ 249945 h 253997"/>
              <a:gd name="connsiteX53" fmla="*/ 433905 w 2396449"/>
              <a:gd name="connsiteY53" fmla="*/ 241838 h 253997"/>
              <a:gd name="connsiteX54" fmla="*/ 425798 w 2396449"/>
              <a:gd name="connsiteY54" fmla="*/ 221573 h 253997"/>
              <a:gd name="connsiteX55" fmla="*/ 424110 w 2396449"/>
              <a:gd name="connsiteY55" fmla="*/ 221573 h 253997"/>
              <a:gd name="connsiteX56" fmla="*/ 405195 w 2396449"/>
              <a:gd name="connsiteY56" fmla="*/ 245892 h 253997"/>
              <a:gd name="connsiteX57" fmla="*/ 373783 w 2396449"/>
              <a:gd name="connsiteY57" fmla="*/ 253998 h 253997"/>
              <a:gd name="connsiteX58" fmla="*/ 330549 w 2396449"/>
              <a:gd name="connsiteY58" fmla="*/ 239812 h 253997"/>
              <a:gd name="connsiteX59" fmla="*/ 315350 w 2396449"/>
              <a:gd name="connsiteY59" fmla="*/ 201307 h 253997"/>
              <a:gd name="connsiteX60" fmla="*/ 333251 w 2396449"/>
              <a:gd name="connsiteY60" fmla="*/ 163477 h 253997"/>
              <a:gd name="connsiteX61" fmla="*/ 389658 w 2396449"/>
              <a:gd name="connsiteY61" fmla="*/ 150305 h 253997"/>
              <a:gd name="connsiteX62" fmla="*/ 424110 w 2396449"/>
              <a:gd name="connsiteY62" fmla="*/ 150305 h 253997"/>
              <a:gd name="connsiteX63" fmla="*/ 424110 w 2396449"/>
              <a:gd name="connsiteY63" fmla="*/ 133078 h 253997"/>
              <a:gd name="connsiteX64" fmla="*/ 413977 w 2396449"/>
              <a:gd name="connsiteY64" fmla="*/ 104706 h 253997"/>
              <a:gd name="connsiteX65" fmla="*/ 382902 w 2396449"/>
              <a:gd name="connsiteY65" fmla="*/ 94911 h 253997"/>
              <a:gd name="connsiteX66" fmla="*/ 356219 w 2396449"/>
              <a:gd name="connsiteY66" fmla="*/ 102004 h 253997"/>
              <a:gd name="connsiteX67" fmla="*/ 338655 w 2396449"/>
              <a:gd name="connsiteY67" fmla="*/ 120919 h 253997"/>
              <a:gd name="connsiteX68" fmla="*/ 322443 w 2396449"/>
              <a:gd name="connsiteY68" fmla="*/ 105720 h 253997"/>
              <a:gd name="connsiteX69" fmla="*/ 345073 w 2396449"/>
              <a:gd name="connsiteY69" fmla="*/ 81739 h 253997"/>
              <a:gd name="connsiteX70" fmla="*/ 384253 w 2396449"/>
              <a:gd name="connsiteY70" fmla="*/ 71606 h 253997"/>
              <a:gd name="connsiteX71" fmla="*/ 433567 w 2396449"/>
              <a:gd name="connsiteY71" fmla="*/ 87143 h 253997"/>
              <a:gd name="connsiteX72" fmla="*/ 451131 w 2396449"/>
              <a:gd name="connsiteY72" fmla="*/ 130377 h 253997"/>
              <a:gd name="connsiteX73" fmla="*/ 451131 w 2396449"/>
              <a:gd name="connsiteY73" fmla="*/ 226302 h 253997"/>
              <a:gd name="connsiteX74" fmla="*/ 471059 w 2396449"/>
              <a:gd name="connsiteY74" fmla="*/ 226302 h 253997"/>
              <a:gd name="connsiteX75" fmla="*/ 471059 w 2396449"/>
              <a:gd name="connsiteY75" fmla="*/ 249945 h 253997"/>
              <a:gd name="connsiteX76" fmla="*/ 455859 w 2396449"/>
              <a:gd name="connsiteY76" fmla="*/ 249945 h 253997"/>
              <a:gd name="connsiteX77" fmla="*/ 378174 w 2396449"/>
              <a:gd name="connsiteY77" fmla="*/ 231030 h 253997"/>
              <a:gd name="connsiteX78" fmla="*/ 396751 w 2396449"/>
              <a:gd name="connsiteY78" fmla="*/ 228666 h 253997"/>
              <a:gd name="connsiteX79" fmla="*/ 411274 w 2396449"/>
              <a:gd name="connsiteY79" fmla="*/ 221910 h 253997"/>
              <a:gd name="connsiteX80" fmla="*/ 420732 w 2396449"/>
              <a:gd name="connsiteY80" fmla="*/ 211777 h 253997"/>
              <a:gd name="connsiteX81" fmla="*/ 424110 w 2396449"/>
              <a:gd name="connsiteY81" fmla="*/ 199280 h 253997"/>
              <a:gd name="connsiteX82" fmla="*/ 424110 w 2396449"/>
              <a:gd name="connsiteY82" fmla="*/ 170570 h 253997"/>
              <a:gd name="connsiteX83" fmla="*/ 388307 w 2396449"/>
              <a:gd name="connsiteY83" fmla="*/ 170570 h 253997"/>
              <a:gd name="connsiteX84" fmla="*/ 354192 w 2396449"/>
              <a:gd name="connsiteY84" fmla="*/ 177326 h 253997"/>
              <a:gd name="connsiteX85" fmla="*/ 343722 w 2396449"/>
              <a:gd name="connsiteY85" fmla="*/ 196916 h 253997"/>
              <a:gd name="connsiteX86" fmla="*/ 343722 w 2396449"/>
              <a:gd name="connsiteY86" fmla="*/ 204009 h 253997"/>
              <a:gd name="connsiteX87" fmla="*/ 352841 w 2396449"/>
              <a:gd name="connsiteY87" fmla="*/ 223937 h 253997"/>
              <a:gd name="connsiteX88" fmla="*/ 378174 w 2396449"/>
              <a:gd name="connsiteY88" fmla="*/ 231030 h 253997"/>
              <a:gd name="connsiteX89" fmla="*/ 509625 w 2396449"/>
              <a:gd name="connsiteY89" fmla="*/ 249945 h 253997"/>
              <a:gd name="connsiteX90" fmla="*/ 509625 w 2396449"/>
              <a:gd name="connsiteY90" fmla="*/ 75659 h 253997"/>
              <a:gd name="connsiteX91" fmla="*/ 536646 w 2396449"/>
              <a:gd name="connsiteY91" fmla="*/ 75659 h 253997"/>
              <a:gd name="connsiteX92" fmla="*/ 536646 w 2396449"/>
              <a:gd name="connsiteY92" fmla="*/ 104031 h 253997"/>
              <a:gd name="connsiteX93" fmla="*/ 537997 w 2396449"/>
              <a:gd name="connsiteY93" fmla="*/ 104031 h 253997"/>
              <a:gd name="connsiteX94" fmla="*/ 555898 w 2396449"/>
              <a:gd name="connsiteY94" fmla="*/ 80387 h 253997"/>
              <a:gd name="connsiteX95" fmla="*/ 587310 w 2396449"/>
              <a:gd name="connsiteY95" fmla="*/ 71606 h 253997"/>
              <a:gd name="connsiteX96" fmla="*/ 629868 w 2396449"/>
              <a:gd name="connsiteY96" fmla="*/ 89170 h 253997"/>
              <a:gd name="connsiteX97" fmla="*/ 645743 w 2396449"/>
              <a:gd name="connsiteY97" fmla="*/ 138145 h 253997"/>
              <a:gd name="connsiteX98" fmla="*/ 645743 w 2396449"/>
              <a:gd name="connsiteY98" fmla="*/ 249945 h 253997"/>
              <a:gd name="connsiteX99" fmla="*/ 618722 w 2396449"/>
              <a:gd name="connsiteY99" fmla="*/ 249945 h 253997"/>
              <a:gd name="connsiteX100" fmla="*/ 618722 w 2396449"/>
              <a:gd name="connsiteY100" fmla="*/ 142874 h 253997"/>
              <a:gd name="connsiteX101" fmla="*/ 579204 w 2396449"/>
              <a:gd name="connsiteY101" fmla="*/ 95925 h 253997"/>
              <a:gd name="connsiteX102" fmla="*/ 563329 w 2396449"/>
              <a:gd name="connsiteY102" fmla="*/ 97951 h 253997"/>
              <a:gd name="connsiteX103" fmla="*/ 549818 w 2396449"/>
              <a:gd name="connsiteY103" fmla="*/ 104031 h 253997"/>
              <a:gd name="connsiteX104" fmla="*/ 540023 w 2396449"/>
              <a:gd name="connsiteY104" fmla="*/ 114502 h 253997"/>
              <a:gd name="connsiteX105" fmla="*/ 536646 w 2396449"/>
              <a:gd name="connsiteY105" fmla="*/ 129025 h 253997"/>
              <a:gd name="connsiteX106" fmla="*/ 536646 w 2396449"/>
              <a:gd name="connsiteY106" fmla="*/ 249945 h 253997"/>
              <a:gd name="connsiteX107" fmla="*/ 509625 w 2396449"/>
              <a:gd name="connsiteY107" fmla="*/ 249945 h 253997"/>
              <a:gd name="connsiteX108" fmla="*/ 813058 w 2396449"/>
              <a:gd name="connsiteY108" fmla="*/ 221573 h 253997"/>
              <a:gd name="connsiteX109" fmla="*/ 811707 w 2396449"/>
              <a:gd name="connsiteY109" fmla="*/ 221573 h 253997"/>
              <a:gd name="connsiteX110" fmla="*/ 760704 w 2396449"/>
              <a:gd name="connsiteY110" fmla="*/ 253998 h 253997"/>
              <a:gd name="connsiteX111" fmla="*/ 731319 w 2396449"/>
              <a:gd name="connsiteY111" fmla="*/ 247580 h 253997"/>
              <a:gd name="connsiteX112" fmla="*/ 708689 w 2396449"/>
              <a:gd name="connsiteY112" fmla="*/ 229341 h 253997"/>
              <a:gd name="connsiteX113" fmla="*/ 694503 w 2396449"/>
              <a:gd name="connsiteY113" fmla="*/ 200631 h 253997"/>
              <a:gd name="connsiteX114" fmla="*/ 689774 w 2396449"/>
              <a:gd name="connsiteY114" fmla="*/ 162802 h 253997"/>
              <a:gd name="connsiteX115" fmla="*/ 694503 w 2396449"/>
              <a:gd name="connsiteY115" fmla="*/ 124972 h 253997"/>
              <a:gd name="connsiteX116" fmla="*/ 708689 w 2396449"/>
              <a:gd name="connsiteY116" fmla="*/ 96262 h 253997"/>
              <a:gd name="connsiteX117" fmla="*/ 731319 w 2396449"/>
              <a:gd name="connsiteY117" fmla="*/ 78023 h 253997"/>
              <a:gd name="connsiteX118" fmla="*/ 760704 w 2396449"/>
              <a:gd name="connsiteY118" fmla="*/ 71606 h 253997"/>
              <a:gd name="connsiteX119" fmla="*/ 791779 w 2396449"/>
              <a:gd name="connsiteY119" fmla="*/ 79712 h 253997"/>
              <a:gd name="connsiteX120" fmla="*/ 811707 w 2396449"/>
              <a:gd name="connsiteY120" fmla="*/ 104031 h 253997"/>
              <a:gd name="connsiteX121" fmla="*/ 813058 w 2396449"/>
              <a:gd name="connsiteY121" fmla="*/ 104031 h 253997"/>
              <a:gd name="connsiteX122" fmla="*/ 813058 w 2396449"/>
              <a:gd name="connsiteY122" fmla="*/ 0 h 253997"/>
              <a:gd name="connsiteX123" fmla="*/ 840079 w 2396449"/>
              <a:gd name="connsiteY123" fmla="*/ 0 h 253997"/>
              <a:gd name="connsiteX124" fmla="*/ 840079 w 2396449"/>
              <a:gd name="connsiteY124" fmla="*/ 249945 h 253997"/>
              <a:gd name="connsiteX125" fmla="*/ 813058 w 2396449"/>
              <a:gd name="connsiteY125" fmla="*/ 249945 h 253997"/>
              <a:gd name="connsiteX126" fmla="*/ 813058 w 2396449"/>
              <a:gd name="connsiteY126" fmla="*/ 221573 h 253997"/>
              <a:gd name="connsiteX127" fmla="*/ 768135 w 2396449"/>
              <a:gd name="connsiteY127" fmla="*/ 229679 h 253997"/>
              <a:gd name="connsiteX128" fmla="*/ 785361 w 2396449"/>
              <a:gd name="connsiteY128" fmla="*/ 227315 h 253997"/>
              <a:gd name="connsiteX129" fmla="*/ 799885 w 2396449"/>
              <a:gd name="connsiteY129" fmla="*/ 220560 h 253997"/>
              <a:gd name="connsiteX130" fmla="*/ 809343 w 2396449"/>
              <a:gd name="connsiteY130" fmla="*/ 209413 h 253997"/>
              <a:gd name="connsiteX131" fmla="*/ 813058 w 2396449"/>
              <a:gd name="connsiteY131" fmla="*/ 194214 h 253997"/>
              <a:gd name="connsiteX132" fmla="*/ 813058 w 2396449"/>
              <a:gd name="connsiteY132" fmla="*/ 129363 h 253997"/>
              <a:gd name="connsiteX133" fmla="*/ 809343 w 2396449"/>
              <a:gd name="connsiteY133" fmla="*/ 116190 h 253997"/>
              <a:gd name="connsiteX134" fmla="*/ 799885 w 2396449"/>
              <a:gd name="connsiteY134" fmla="*/ 105382 h 253997"/>
              <a:gd name="connsiteX135" fmla="*/ 785361 w 2396449"/>
              <a:gd name="connsiteY135" fmla="*/ 98627 h 253997"/>
              <a:gd name="connsiteX136" fmla="*/ 768135 w 2396449"/>
              <a:gd name="connsiteY136" fmla="*/ 95925 h 253997"/>
              <a:gd name="connsiteX137" fmla="*/ 731995 w 2396449"/>
              <a:gd name="connsiteY137" fmla="*/ 110448 h 253997"/>
              <a:gd name="connsiteX138" fmla="*/ 718822 w 2396449"/>
              <a:gd name="connsiteY138" fmla="*/ 147940 h 253997"/>
              <a:gd name="connsiteX139" fmla="*/ 718822 w 2396449"/>
              <a:gd name="connsiteY139" fmla="*/ 177663 h 253997"/>
              <a:gd name="connsiteX140" fmla="*/ 731995 w 2396449"/>
              <a:gd name="connsiteY140" fmla="*/ 215493 h 253997"/>
              <a:gd name="connsiteX141" fmla="*/ 768135 w 2396449"/>
              <a:gd name="connsiteY141" fmla="*/ 229679 h 253997"/>
              <a:gd name="connsiteX142" fmla="*/ 1024187 w 2396449"/>
              <a:gd name="connsiteY142" fmla="*/ 249945 h 253997"/>
              <a:gd name="connsiteX143" fmla="*/ 1002233 w 2396449"/>
              <a:gd name="connsiteY143" fmla="*/ 241838 h 253997"/>
              <a:gd name="connsiteX144" fmla="*/ 994126 w 2396449"/>
              <a:gd name="connsiteY144" fmla="*/ 221573 h 253997"/>
              <a:gd name="connsiteX145" fmla="*/ 992437 w 2396449"/>
              <a:gd name="connsiteY145" fmla="*/ 221573 h 253997"/>
              <a:gd name="connsiteX146" fmla="*/ 973523 w 2396449"/>
              <a:gd name="connsiteY146" fmla="*/ 245892 h 253997"/>
              <a:gd name="connsiteX147" fmla="*/ 942111 w 2396449"/>
              <a:gd name="connsiteY147" fmla="*/ 253998 h 253997"/>
              <a:gd name="connsiteX148" fmla="*/ 898877 w 2396449"/>
              <a:gd name="connsiteY148" fmla="*/ 239812 h 253997"/>
              <a:gd name="connsiteX149" fmla="*/ 883677 w 2396449"/>
              <a:gd name="connsiteY149" fmla="*/ 201307 h 253997"/>
              <a:gd name="connsiteX150" fmla="*/ 901579 w 2396449"/>
              <a:gd name="connsiteY150" fmla="*/ 163477 h 253997"/>
              <a:gd name="connsiteX151" fmla="*/ 957985 w 2396449"/>
              <a:gd name="connsiteY151" fmla="*/ 150305 h 253997"/>
              <a:gd name="connsiteX152" fmla="*/ 992437 w 2396449"/>
              <a:gd name="connsiteY152" fmla="*/ 150305 h 253997"/>
              <a:gd name="connsiteX153" fmla="*/ 992437 w 2396449"/>
              <a:gd name="connsiteY153" fmla="*/ 133078 h 253997"/>
              <a:gd name="connsiteX154" fmla="*/ 982305 w 2396449"/>
              <a:gd name="connsiteY154" fmla="*/ 104706 h 253997"/>
              <a:gd name="connsiteX155" fmla="*/ 951230 w 2396449"/>
              <a:gd name="connsiteY155" fmla="*/ 94911 h 253997"/>
              <a:gd name="connsiteX156" fmla="*/ 924547 w 2396449"/>
              <a:gd name="connsiteY156" fmla="*/ 102004 h 253997"/>
              <a:gd name="connsiteX157" fmla="*/ 906983 w 2396449"/>
              <a:gd name="connsiteY157" fmla="*/ 120919 h 253997"/>
              <a:gd name="connsiteX158" fmla="*/ 890770 w 2396449"/>
              <a:gd name="connsiteY158" fmla="*/ 105720 h 253997"/>
              <a:gd name="connsiteX159" fmla="*/ 913401 w 2396449"/>
              <a:gd name="connsiteY159" fmla="*/ 81739 h 253997"/>
              <a:gd name="connsiteX160" fmla="*/ 952581 w 2396449"/>
              <a:gd name="connsiteY160" fmla="*/ 71606 h 253997"/>
              <a:gd name="connsiteX161" fmla="*/ 1001895 w 2396449"/>
              <a:gd name="connsiteY161" fmla="*/ 87143 h 253997"/>
              <a:gd name="connsiteX162" fmla="*/ 1019458 w 2396449"/>
              <a:gd name="connsiteY162" fmla="*/ 130377 h 253997"/>
              <a:gd name="connsiteX163" fmla="*/ 1019458 w 2396449"/>
              <a:gd name="connsiteY163" fmla="*/ 226302 h 253997"/>
              <a:gd name="connsiteX164" fmla="*/ 1039387 w 2396449"/>
              <a:gd name="connsiteY164" fmla="*/ 226302 h 253997"/>
              <a:gd name="connsiteX165" fmla="*/ 1039387 w 2396449"/>
              <a:gd name="connsiteY165" fmla="*/ 249945 h 253997"/>
              <a:gd name="connsiteX166" fmla="*/ 1024187 w 2396449"/>
              <a:gd name="connsiteY166" fmla="*/ 249945 h 253997"/>
              <a:gd name="connsiteX167" fmla="*/ 946502 w 2396449"/>
              <a:gd name="connsiteY167" fmla="*/ 231030 h 253997"/>
              <a:gd name="connsiteX168" fmla="*/ 965078 w 2396449"/>
              <a:gd name="connsiteY168" fmla="*/ 228666 h 253997"/>
              <a:gd name="connsiteX169" fmla="*/ 979602 w 2396449"/>
              <a:gd name="connsiteY169" fmla="*/ 221910 h 253997"/>
              <a:gd name="connsiteX170" fmla="*/ 989060 w 2396449"/>
              <a:gd name="connsiteY170" fmla="*/ 211777 h 253997"/>
              <a:gd name="connsiteX171" fmla="*/ 992437 w 2396449"/>
              <a:gd name="connsiteY171" fmla="*/ 199280 h 253997"/>
              <a:gd name="connsiteX172" fmla="*/ 992437 w 2396449"/>
              <a:gd name="connsiteY172" fmla="*/ 170570 h 253997"/>
              <a:gd name="connsiteX173" fmla="*/ 956634 w 2396449"/>
              <a:gd name="connsiteY173" fmla="*/ 170570 h 253997"/>
              <a:gd name="connsiteX174" fmla="*/ 922520 w 2396449"/>
              <a:gd name="connsiteY174" fmla="*/ 177326 h 253997"/>
              <a:gd name="connsiteX175" fmla="*/ 912050 w 2396449"/>
              <a:gd name="connsiteY175" fmla="*/ 196916 h 253997"/>
              <a:gd name="connsiteX176" fmla="*/ 912050 w 2396449"/>
              <a:gd name="connsiteY176" fmla="*/ 204009 h 253997"/>
              <a:gd name="connsiteX177" fmla="*/ 921169 w 2396449"/>
              <a:gd name="connsiteY177" fmla="*/ 223937 h 253997"/>
              <a:gd name="connsiteX178" fmla="*/ 946502 w 2396449"/>
              <a:gd name="connsiteY178" fmla="*/ 231030 h 253997"/>
              <a:gd name="connsiteX179" fmla="*/ 1077952 w 2396449"/>
              <a:gd name="connsiteY179" fmla="*/ 249945 h 253997"/>
              <a:gd name="connsiteX180" fmla="*/ 1077952 w 2396449"/>
              <a:gd name="connsiteY180" fmla="*/ 75659 h 253997"/>
              <a:gd name="connsiteX181" fmla="*/ 1104973 w 2396449"/>
              <a:gd name="connsiteY181" fmla="*/ 75659 h 253997"/>
              <a:gd name="connsiteX182" fmla="*/ 1104973 w 2396449"/>
              <a:gd name="connsiteY182" fmla="*/ 107746 h 253997"/>
              <a:gd name="connsiteX183" fmla="*/ 1106662 w 2396449"/>
              <a:gd name="connsiteY183" fmla="*/ 107746 h 253997"/>
              <a:gd name="connsiteX184" fmla="*/ 1123550 w 2396449"/>
              <a:gd name="connsiteY184" fmla="*/ 85454 h 253997"/>
              <a:gd name="connsiteX185" fmla="*/ 1156989 w 2396449"/>
              <a:gd name="connsiteY185" fmla="*/ 75659 h 253997"/>
              <a:gd name="connsiteX186" fmla="*/ 1167460 w 2396449"/>
              <a:gd name="connsiteY186" fmla="*/ 75659 h 253997"/>
              <a:gd name="connsiteX187" fmla="*/ 1167460 w 2396449"/>
              <a:gd name="connsiteY187" fmla="*/ 102680 h 253997"/>
              <a:gd name="connsiteX188" fmla="*/ 1151585 w 2396449"/>
              <a:gd name="connsiteY188" fmla="*/ 102680 h 253997"/>
              <a:gd name="connsiteX189" fmla="*/ 1117133 w 2396449"/>
              <a:gd name="connsiteY189" fmla="*/ 111124 h 253997"/>
              <a:gd name="connsiteX190" fmla="*/ 1104973 w 2396449"/>
              <a:gd name="connsiteY190" fmla="*/ 131728 h 253997"/>
              <a:gd name="connsiteX191" fmla="*/ 1104973 w 2396449"/>
              <a:gd name="connsiteY191" fmla="*/ 249945 h 253997"/>
              <a:gd name="connsiteX192" fmla="*/ 1077952 w 2396449"/>
              <a:gd name="connsiteY192" fmla="*/ 249945 h 253997"/>
              <a:gd name="connsiteX193" fmla="*/ 1311457 w 2396449"/>
              <a:gd name="connsiteY193" fmla="*/ 221573 h 253997"/>
              <a:gd name="connsiteX194" fmla="*/ 1310106 w 2396449"/>
              <a:gd name="connsiteY194" fmla="*/ 221573 h 253997"/>
              <a:gd name="connsiteX195" fmla="*/ 1259103 w 2396449"/>
              <a:gd name="connsiteY195" fmla="*/ 253998 h 253997"/>
              <a:gd name="connsiteX196" fmla="*/ 1229718 w 2396449"/>
              <a:gd name="connsiteY196" fmla="*/ 247580 h 253997"/>
              <a:gd name="connsiteX197" fmla="*/ 1207088 w 2396449"/>
              <a:gd name="connsiteY197" fmla="*/ 229341 h 253997"/>
              <a:gd name="connsiteX198" fmla="*/ 1192902 w 2396449"/>
              <a:gd name="connsiteY198" fmla="*/ 200631 h 253997"/>
              <a:gd name="connsiteX199" fmla="*/ 1188173 w 2396449"/>
              <a:gd name="connsiteY199" fmla="*/ 162802 h 253997"/>
              <a:gd name="connsiteX200" fmla="*/ 1192902 w 2396449"/>
              <a:gd name="connsiteY200" fmla="*/ 124972 h 253997"/>
              <a:gd name="connsiteX201" fmla="*/ 1207088 w 2396449"/>
              <a:gd name="connsiteY201" fmla="*/ 96262 h 253997"/>
              <a:gd name="connsiteX202" fmla="*/ 1229718 w 2396449"/>
              <a:gd name="connsiteY202" fmla="*/ 78023 h 253997"/>
              <a:gd name="connsiteX203" fmla="*/ 1259103 w 2396449"/>
              <a:gd name="connsiteY203" fmla="*/ 71606 h 253997"/>
              <a:gd name="connsiteX204" fmla="*/ 1290178 w 2396449"/>
              <a:gd name="connsiteY204" fmla="*/ 79712 h 253997"/>
              <a:gd name="connsiteX205" fmla="*/ 1310106 w 2396449"/>
              <a:gd name="connsiteY205" fmla="*/ 104031 h 253997"/>
              <a:gd name="connsiteX206" fmla="*/ 1311457 w 2396449"/>
              <a:gd name="connsiteY206" fmla="*/ 104031 h 253997"/>
              <a:gd name="connsiteX207" fmla="*/ 1311457 w 2396449"/>
              <a:gd name="connsiteY207" fmla="*/ 0 h 253997"/>
              <a:gd name="connsiteX208" fmla="*/ 1338478 w 2396449"/>
              <a:gd name="connsiteY208" fmla="*/ 0 h 253997"/>
              <a:gd name="connsiteX209" fmla="*/ 1338478 w 2396449"/>
              <a:gd name="connsiteY209" fmla="*/ 249945 h 253997"/>
              <a:gd name="connsiteX210" fmla="*/ 1311457 w 2396449"/>
              <a:gd name="connsiteY210" fmla="*/ 249945 h 253997"/>
              <a:gd name="connsiteX211" fmla="*/ 1311457 w 2396449"/>
              <a:gd name="connsiteY211" fmla="*/ 221573 h 253997"/>
              <a:gd name="connsiteX212" fmla="*/ 1266534 w 2396449"/>
              <a:gd name="connsiteY212" fmla="*/ 229679 h 253997"/>
              <a:gd name="connsiteX213" fmla="*/ 1283760 w 2396449"/>
              <a:gd name="connsiteY213" fmla="*/ 227315 h 253997"/>
              <a:gd name="connsiteX214" fmla="*/ 1298284 w 2396449"/>
              <a:gd name="connsiteY214" fmla="*/ 220560 h 253997"/>
              <a:gd name="connsiteX215" fmla="*/ 1307741 w 2396449"/>
              <a:gd name="connsiteY215" fmla="*/ 209413 h 253997"/>
              <a:gd name="connsiteX216" fmla="*/ 1311457 w 2396449"/>
              <a:gd name="connsiteY216" fmla="*/ 194214 h 253997"/>
              <a:gd name="connsiteX217" fmla="*/ 1311457 w 2396449"/>
              <a:gd name="connsiteY217" fmla="*/ 129363 h 253997"/>
              <a:gd name="connsiteX218" fmla="*/ 1307741 w 2396449"/>
              <a:gd name="connsiteY218" fmla="*/ 116190 h 253997"/>
              <a:gd name="connsiteX219" fmla="*/ 1298284 w 2396449"/>
              <a:gd name="connsiteY219" fmla="*/ 105382 h 253997"/>
              <a:gd name="connsiteX220" fmla="*/ 1283760 w 2396449"/>
              <a:gd name="connsiteY220" fmla="*/ 98627 h 253997"/>
              <a:gd name="connsiteX221" fmla="*/ 1266534 w 2396449"/>
              <a:gd name="connsiteY221" fmla="*/ 95925 h 253997"/>
              <a:gd name="connsiteX222" fmla="*/ 1230393 w 2396449"/>
              <a:gd name="connsiteY222" fmla="*/ 110448 h 253997"/>
              <a:gd name="connsiteX223" fmla="*/ 1217221 w 2396449"/>
              <a:gd name="connsiteY223" fmla="*/ 147940 h 253997"/>
              <a:gd name="connsiteX224" fmla="*/ 1217221 w 2396449"/>
              <a:gd name="connsiteY224" fmla="*/ 177663 h 253997"/>
              <a:gd name="connsiteX225" fmla="*/ 1230393 w 2396449"/>
              <a:gd name="connsiteY225" fmla="*/ 215493 h 253997"/>
              <a:gd name="connsiteX226" fmla="*/ 1266534 w 2396449"/>
              <a:gd name="connsiteY226" fmla="*/ 229679 h 253997"/>
              <a:gd name="connsiteX227" fmla="*/ 1561532 w 2396449"/>
              <a:gd name="connsiteY227" fmla="*/ 253998 h 253997"/>
              <a:gd name="connsiteX228" fmla="*/ 1491615 w 2396449"/>
              <a:gd name="connsiteY228" fmla="*/ 223599 h 253997"/>
              <a:gd name="connsiteX229" fmla="*/ 1466620 w 2396449"/>
              <a:gd name="connsiteY229" fmla="*/ 133417 h 253997"/>
              <a:gd name="connsiteX230" fmla="*/ 1491615 w 2396449"/>
              <a:gd name="connsiteY230" fmla="*/ 42220 h 253997"/>
              <a:gd name="connsiteX231" fmla="*/ 1561532 w 2396449"/>
              <a:gd name="connsiteY231" fmla="*/ 10132 h 253997"/>
              <a:gd name="connsiteX232" fmla="*/ 1611183 w 2396449"/>
              <a:gd name="connsiteY232" fmla="*/ 23643 h 253997"/>
              <a:gd name="connsiteX233" fmla="*/ 1642595 w 2396449"/>
              <a:gd name="connsiteY233" fmla="*/ 61810 h 253997"/>
              <a:gd name="connsiteX234" fmla="*/ 1619627 w 2396449"/>
              <a:gd name="connsiteY234" fmla="*/ 75659 h 253997"/>
              <a:gd name="connsiteX235" fmla="*/ 1598010 w 2396449"/>
              <a:gd name="connsiteY235" fmla="*/ 46611 h 253997"/>
              <a:gd name="connsiteX236" fmla="*/ 1561532 w 2396449"/>
              <a:gd name="connsiteY236" fmla="*/ 35465 h 253997"/>
              <a:gd name="connsiteX237" fmla="*/ 1534173 w 2396449"/>
              <a:gd name="connsiteY237" fmla="*/ 41207 h 253997"/>
              <a:gd name="connsiteX238" fmla="*/ 1513907 w 2396449"/>
              <a:gd name="connsiteY238" fmla="*/ 57757 h 253997"/>
              <a:gd name="connsiteX239" fmla="*/ 1501410 w 2396449"/>
              <a:gd name="connsiteY239" fmla="*/ 83090 h 253997"/>
              <a:gd name="connsiteX240" fmla="*/ 1497019 w 2396449"/>
              <a:gd name="connsiteY240" fmla="*/ 115853 h 253997"/>
              <a:gd name="connsiteX241" fmla="*/ 1497019 w 2396449"/>
              <a:gd name="connsiteY241" fmla="*/ 150980 h 253997"/>
              <a:gd name="connsiteX242" fmla="*/ 1513907 w 2396449"/>
              <a:gd name="connsiteY242" fmla="*/ 208062 h 253997"/>
              <a:gd name="connsiteX243" fmla="*/ 1561532 w 2396449"/>
              <a:gd name="connsiteY243" fmla="*/ 228666 h 253997"/>
              <a:gd name="connsiteX244" fmla="*/ 1599361 w 2396449"/>
              <a:gd name="connsiteY244" fmla="*/ 217182 h 253997"/>
              <a:gd name="connsiteX245" fmla="*/ 1621654 w 2396449"/>
              <a:gd name="connsiteY245" fmla="*/ 186108 h 253997"/>
              <a:gd name="connsiteX246" fmla="*/ 1644284 w 2396449"/>
              <a:gd name="connsiteY246" fmla="*/ 200294 h 253997"/>
              <a:gd name="connsiteX247" fmla="*/ 1612196 w 2396449"/>
              <a:gd name="connsiteY247" fmla="*/ 239812 h 253997"/>
              <a:gd name="connsiteX248" fmla="*/ 1561532 w 2396449"/>
              <a:gd name="connsiteY248" fmla="*/ 253998 h 253997"/>
              <a:gd name="connsiteX249" fmla="*/ 1751389 w 2396449"/>
              <a:gd name="connsiteY249" fmla="*/ 253998 h 253997"/>
              <a:gd name="connsiteX250" fmla="*/ 1719301 w 2396449"/>
              <a:gd name="connsiteY250" fmla="*/ 247580 h 253997"/>
              <a:gd name="connsiteX251" fmla="*/ 1694307 w 2396449"/>
              <a:gd name="connsiteY251" fmla="*/ 229341 h 253997"/>
              <a:gd name="connsiteX252" fmla="*/ 1678432 w 2396449"/>
              <a:gd name="connsiteY252" fmla="*/ 200631 h 253997"/>
              <a:gd name="connsiteX253" fmla="*/ 1672690 w 2396449"/>
              <a:gd name="connsiteY253" fmla="*/ 162802 h 253997"/>
              <a:gd name="connsiteX254" fmla="*/ 1678432 w 2396449"/>
              <a:gd name="connsiteY254" fmla="*/ 125310 h 253997"/>
              <a:gd name="connsiteX255" fmla="*/ 1694307 w 2396449"/>
              <a:gd name="connsiteY255" fmla="*/ 96600 h 253997"/>
              <a:gd name="connsiteX256" fmla="*/ 1719301 w 2396449"/>
              <a:gd name="connsiteY256" fmla="*/ 78023 h 253997"/>
              <a:gd name="connsiteX257" fmla="*/ 1751389 w 2396449"/>
              <a:gd name="connsiteY257" fmla="*/ 71606 h 253997"/>
              <a:gd name="connsiteX258" fmla="*/ 1783139 w 2396449"/>
              <a:gd name="connsiteY258" fmla="*/ 78023 h 253997"/>
              <a:gd name="connsiteX259" fmla="*/ 1808133 w 2396449"/>
              <a:gd name="connsiteY259" fmla="*/ 96600 h 253997"/>
              <a:gd name="connsiteX260" fmla="*/ 1824346 w 2396449"/>
              <a:gd name="connsiteY260" fmla="*/ 125310 h 253997"/>
              <a:gd name="connsiteX261" fmla="*/ 1830088 w 2396449"/>
              <a:gd name="connsiteY261" fmla="*/ 162802 h 253997"/>
              <a:gd name="connsiteX262" fmla="*/ 1824346 w 2396449"/>
              <a:gd name="connsiteY262" fmla="*/ 200631 h 253997"/>
              <a:gd name="connsiteX263" fmla="*/ 1808133 w 2396449"/>
              <a:gd name="connsiteY263" fmla="*/ 229341 h 253997"/>
              <a:gd name="connsiteX264" fmla="*/ 1783139 w 2396449"/>
              <a:gd name="connsiteY264" fmla="*/ 247580 h 253997"/>
              <a:gd name="connsiteX265" fmla="*/ 1751389 w 2396449"/>
              <a:gd name="connsiteY265" fmla="*/ 253998 h 253997"/>
              <a:gd name="connsiteX266" fmla="*/ 1751389 w 2396449"/>
              <a:gd name="connsiteY266" fmla="*/ 230017 h 253997"/>
              <a:gd name="connsiteX267" fmla="*/ 1787192 w 2396449"/>
              <a:gd name="connsiteY267" fmla="*/ 216506 h 253997"/>
              <a:gd name="connsiteX268" fmla="*/ 1801040 w 2396449"/>
              <a:gd name="connsiteY268" fmla="*/ 175299 h 253997"/>
              <a:gd name="connsiteX269" fmla="*/ 1801040 w 2396449"/>
              <a:gd name="connsiteY269" fmla="*/ 150305 h 253997"/>
              <a:gd name="connsiteX270" fmla="*/ 1787192 w 2396449"/>
              <a:gd name="connsiteY270" fmla="*/ 109098 h 253997"/>
              <a:gd name="connsiteX271" fmla="*/ 1751389 w 2396449"/>
              <a:gd name="connsiteY271" fmla="*/ 95587 h 253997"/>
              <a:gd name="connsiteX272" fmla="*/ 1715586 w 2396449"/>
              <a:gd name="connsiteY272" fmla="*/ 109098 h 253997"/>
              <a:gd name="connsiteX273" fmla="*/ 1701738 w 2396449"/>
              <a:gd name="connsiteY273" fmla="*/ 150305 h 253997"/>
              <a:gd name="connsiteX274" fmla="*/ 1701738 w 2396449"/>
              <a:gd name="connsiteY274" fmla="*/ 175299 h 253997"/>
              <a:gd name="connsiteX275" fmla="*/ 1715586 w 2396449"/>
              <a:gd name="connsiteY275" fmla="*/ 216506 h 253997"/>
              <a:gd name="connsiteX276" fmla="*/ 1751389 w 2396449"/>
              <a:gd name="connsiteY276" fmla="*/ 230017 h 253997"/>
              <a:gd name="connsiteX277" fmla="*/ 1903247 w 2396449"/>
              <a:gd name="connsiteY277" fmla="*/ 249945 h 253997"/>
              <a:gd name="connsiteX278" fmla="*/ 1881631 w 2396449"/>
              <a:gd name="connsiteY278" fmla="*/ 242176 h 253997"/>
              <a:gd name="connsiteX279" fmla="*/ 1874538 w 2396449"/>
              <a:gd name="connsiteY279" fmla="*/ 221910 h 253997"/>
              <a:gd name="connsiteX280" fmla="*/ 1874538 w 2396449"/>
              <a:gd name="connsiteY280" fmla="*/ 0 h 253997"/>
              <a:gd name="connsiteX281" fmla="*/ 1901559 w 2396449"/>
              <a:gd name="connsiteY281" fmla="*/ 0 h 253997"/>
              <a:gd name="connsiteX282" fmla="*/ 1901559 w 2396449"/>
              <a:gd name="connsiteY282" fmla="*/ 226302 h 253997"/>
              <a:gd name="connsiteX283" fmla="*/ 1927229 w 2396449"/>
              <a:gd name="connsiteY283" fmla="*/ 226302 h 253997"/>
              <a:gd name="connsiteX284" fmla="*/ 1927229 w 2396449"/>
              <a:gd name="connsiteY284" fmla="*/ 249945 h 253997"/>
              <a:gd name="connsiteX285" fmla="*/ 1903247 w 2396449"/>
              <a:gd name="connsiteY285" fmla="*/ 249945 h 253997"/>
              <a:gd name="connsiteX286" fmla="*/ 2032425 w 2396449"/>
              <a:gd name="connsiteY286" fmla="*/ 253998 h 253997"/>
              <a:gd name="connsiteX287" fmla="*/ 2000337 w 2396449"/>
              <a:gd name="connsiteY287" fmla="*/ 247580 h 253997"/>
              <a:gd name="connsiteX288" fmla="*/ 1975343 w 2396449"/>
              <a:gd name="connsiteY288" fmla="*/ 229341 h 253997"/>
              <a:gd name="connsiteX289" fmla="*/ 1959468 w 2396449"/>
              <a:gd name="connsiteY289" fmla="*/ 200631 h 253997"/>
              <a:gd name="connsiteX290" fmla="*/ 1953726 w 2396449"/>
              <a:gd name="connsiteY290" fmla="*/ 162802 h 253997"/>
              <a:gd name="connsiteX291" fmla="*/ 1959468 w 2396449"/>
              <a:gd name="connsiteY291" fmla="*/ 125310 h 253997"/>
              <a:gd name="connsiteX292" fmla="*/ 1975343 w 2396449"/>
              <a:gd name="connsiteY292" fmla="*/ 96600 h 253997"/>
              <a:gd name="connsiteX293" fmla="*/ 2000337 w 2396449"/>
              <a:gd name="connsiteY293" fmla="*/ 78023 h 253997"/>
              <a:gd name="connsiteX294" fmla="*/ 2032425 w 2396449"/>
              <a:gd name="connsiteY294" fmla="*/ 71606 h 253997"/>
              <a:gd name="connsiteX295" fmla="*/ 2064175 w 2396449"/>
              <a:gd name="connsiteY295" fmla="*/ 78023 h 253997"/>
              <a:gd name="connsiteX296" fmla="*/ 2089169 w 2396449"/>
              <a:gd name="connsiteY296" fmla="*/ 96600 h 253997"/>
              <a:gd name="connsiteX297" fmla="*/ 2105382 w 2396449"/>
              <a:gd name="connsiteY297" fmla="*/ 125310 h 253997"/>
              <a:gd name="connsiteX298" fmla="*/ 2111124 w 2396449"/>
              <a:gd name="connsiteY298" fmla="*/ 162802 h 253997"/>
              <a:gd name="connsiteX299" fmla="*/ 2105382 w 2396449"/>
              <a:gd name="connsiteY299" fmla="*/ 200631 h 253997"/>
              <a:gd name="connsiteX300" fmla="*/ 2089169 w 2396449"/>
              <a:gd name="connsiteY300" fmla="*/ 229341 h 253997"/>
              <a:gd name="connsiteX301" fmla="*/ 2064175 w 2396449"/>
              <a:gd name="connsiteY301" fmla="*/ 247580 h 253997"/>
              <a:gd name="connsiteX302" fmla="*/ 2032425 w 2396449"/>
              <a:gd name="connsiteY302" fmla="*/ 253998 h 253997"/>
              <a:gd name="connsiteX303" fmla="*/ 2032425 w 2396449"/>
              <a:gd name="connsiteY303" fmla="*/ 230017 h 253997"/>
              <a:gd name="connsiteX304" fmla="*/ 2068228 w 2396449"/>
              <a:gd name="connsiteY304" fmla="*/ 216506 h 253997"/>
              <a:gd name="connsiteX305" fmla="*/ 2082076 w 2396449"/>
              <a:gd name="connsiteY305" fmla="*/ 175299 h 253997"/>
              <a:gd name="connsiteX306" fmla="*/ 2082076 w 2396449"/>
              <a:gd name="connsiteY306" fmla="*/ 150305 h 253997"/>
              <a:gd name="connsiteX307" fmla="*/ 2068228 w 2396449"/>
              <a:gd name="connsiteY307" fmla="*/ 109098 h 253997"/>
              <a:gd name="connsiteX308" fmla="*/ 2032425 w 2396449"/>
              <a:gd name="connsiteY308" fmla="*/ 95587 h 253997"/>
              <a:gd name="connsiteX309" fmla="*/ 1996622 w 2396449"/>
              <a:gd name="connsiteY309" fmla="*/ 109098 h 253997"/>
              <a:gd name="connsiteX310" fmla="*/ 1982774 w 2396449"/>
              <a:gd name="connsiteY310" fmla="*/ 150305 h 253997"/>
              <a:gd name="connsiteX311" fmla="*/ 1982774 w 2396449"/>
              <a:gd name="connsiteY311" fmla="*/ 175299 h 253997"/>
              <a:gd name="connsiteX312" fmla="*/ 1996622 w 2396449"/>
              <a:gd name="connsiteY312" fmla="*/ 216506 h 253997"/>
              <a:gd name="connsiteX313" fmla="*/ 2032425 w 2396449"/>
              <a:gd name="connsiteY313" fmla="*/ 230017 h 253997"/>
              <a:gd name="connsiteX314" fmla="*/ 2155557 w 2396449"/>
              <a:gd name="connsiteY314" fmla="*/ 249945 h 253997"/>
              <a:gd name="connsiteX315" fmla="*/ 2155557 w 2396449"/>
              <a:gd name="connsiteY315" fmla="*/ 75659 h 253997"/>
              <a:gd name="connsiteX316" fmla="*/ 2182578 w 2396449"/>
              <a:gd name="connsiteY316" fmla="*/ 75659 h 253997"/>
              <a:gd name="connsiteX317" fmla="*/ 2182578 w 2396449"/>
              <a:gd name="connsiteY317" fmla="*/ 107746 h 253997"/>
              <a:gd name="connsiteX318" fmla="*/ 2184267 w 2396449"/>
              <a:gd name="connsiteY318" fmla="*/ 107746 h 253997"/>
              <a:gd name="connsiteX319" fmla="*/ 2201155 w 2396449"/>
              <a:gd name="connsiteY319" fmla="*/ 85454 h 253997"/>
              <a:gd name="connsiteX320" fmla="*/ 2234594 w 2396449"/>
              <a:gd name="connsiteY320" fmla="*/ 75659 h 253997"/>
              <a:gd name="connsiteX321" fmla="*/ 2245064 w 2396449"/>
              <a:gd name="connsiteY321" fmla="*/ 75659 h 253997"/>
              <a:gd name="connsiteX322" fmla="*/ 2245064 w 2396449"/>
              <a:gd name="connsiteY322" fmla="*/ 102680 h 253997"/>
              <a:gd name="connsiteX323" fmla="*/ 2229189 w 2396449"/>
              <a:gd name="connsiteY323" fmla="*/ 102680 h 253997"/>
              <a:gd name="connsiteX324" fmla="*/ 2194737 w 2396449"/>
              <a:gd name="connsiteY324" fmla="*/ 111124 h 253997"/>
              <a:gd name="connsiteX325" fmla="*/ 2182578 w 2396449"/>
              <a:gd name="connsiteY325" fmla="*/ 131728 h 253997"/>
              <a:gd name="connsiteX326" fmla="*/ 2182578 w 2396449"/>
              <a:gd name="connsiteY326" fmla="*/ 249945 h 253997"/>
              <a:gd name="connsiteX327" fmla="*/ 2155557 w 2396449"/>
              <a:gd name="connsiteY327" fmla="*/ 249945 h 253997"/>
              <a:gd name="connsiteX328" fmla="*/ 2331937 w 2396449"/>
              <a:gd name="connsiteY328" fmla="*/ 253998 h 253997"/>
              <a:gd name="connsiteX329" fmla="*/ 2291068 w 2396449"/>
              <a:gd name="connsiteY329" fmla="*/ 244879 h 253997"/>
              <a:gd name="connsiteX330" fmla="*/ 2263033 w 2396449"/>
              <a:gd name="connsiteY330" fmla="*/ 219884 h 253997"/>
              <a:gd name="connsiteX331" fmla="*/ 2282286 w 2396449"/>
              <a:gd name="connsiteY331" fmla="*/ 204347 h 253997"/>
              <a:gd name="connsiteX332" fmla="*/ 2304916 w 2396449"/>
              <a:gd name="connsiteY332" fmla="*/ 224275 h 253997"/>
              <a:gd name="connsiteX333" fmla="*/ 2333964 w 2396449"/>
              <a:gd name="connsiteY333" fmla="*/ 231030 h 253997"/>
              <a:gd name="connsiteX334" fmla="*/ 2360647 w 2396449"/>
              <a:gd name="connsiteY334" fmla="*/ 223599 h 253997"/>
              <a:gd name="connsiteX335" fmla="*/ 2370442 w 2396449"/>
              <a:gd name="connsiteY335" fmla="*/ 202658 h 253997"/>
              <a:gd name="connsiteX336" fmla="*/ 2363687 w 2396449"/>
              <a:gd name="connsiteY336" fmla="*/ 185432 h 253997"/>
              <a:gd name="connsiteX337" fmla="*/ 2340043 w 2396449"/>
              <a:gd name="connsiteY337" fmla="*/ 175299 h 253997"/>
              <a:gd name="connsiteX338" fmla="*/ 2326195 w 2396449"/>
              <a:gd name="connsiteY338" fmla="*/ 173272 h 253997"/>
              <a:gd name="connsiteX339" fmla="*/ 2303903 w 2396449"/>
              <a:gd name="connsiteY339" fmla="*/ 168206 h 253997"/>
              <a:gd name="connsiteX340" fmla="*/ 2286001 w 2396449"/>
              <a:gd name="connsiteY340" fmla="*/ 158749 h 253997"/>
              <a:gd name="connsiteX341" fmla="*/ 2274180 w 2396449"/>
              <a:gd name="connsiteY341" fmla="*/ 143887 h 253997"/>
              <a:gd name="connsiteX342" fmla="*/ 2270126 w 2396449"/>
              <a:gd name="connsiteY342" fmla="*/ 122946 h 253997"/>
              <a:gd name="connsiteX343" fmla="*/ 2274855 w 2396449"/>
              <a:gd name="connsiteY343" fmla="*/ 100653 h 253997"/>
              <a:gd name="connsiteX344" fmla="*/ 2287690 w 2396449"/>
              <a:gd name="connsiteY344" fmla="*/ 84441 h 253997"/>
              <a:gd name="connsiteX345" fmla="*/ 2307618 w 2396449"/>
              <a:gd name="connsiteY345" fmla="*/ 74984 h 253997"/>
              <a:gd name="connsiteX346" fmla="*/ 2332275 w 2396449"/>
              <a:gd name="connsiteY346" fmla="*/ 71606 h 253997"/>
              <a:gd name="connsiteX347" fmla="*/ 2367740 w 2396449"/>
              <a:gd name="connsiteY347" fmla="*/ 79037 h 253997"/>
              <a:gd name="connsiteX348" fmla="*/ 2393072 w 2396449"/>
              <a:gd name="connsiteY348" fmla="*/ 99640 h 253997"/>
              <a:gd name="connsiteX349" fmla="*/ 2375171 w 2396449"/>
              <a:gd name="connsiteY349" fmla="*/ 115853 h 253997"/>
              <a:gd name="connsiteX350" fmla="*/ 2358283 w 2396449"/>
              <a:gd name="connsiteY350" fmla="*/ 101329 h 253997"/>
              <a:gd name="connsiteX351" fmla="*/ 2330248 w 2396449"/>
              <a:gd name="connsiteY351" fmla="*/ 94573 h 253997"/>
              <a:gd name="connsiteX352" fmla="*/ 2304578 w 2396449"/>
              <a:gd name="connsiteY352" fmla="*/ 102004 h 253997"/>
              <a:gd name="connsiteX353" fmla="*/ 2296134 w 2396449"/>
              <a:gd name="connsiteY353" fmla="*/ 121595 h 253997"/>
              <a:gd name="connsiteX354" fmla="*/ 2304578 w 2396449"/>
              <a:gd name="connsiteY354" fmla="*/ 140172 h 253997"/>
              <a:gd name="connsiteX355" fmla="*/ 2329573 w 2396449"/>
              <a:gd name="connsiteY355" fmla="*/ 148616 h 253997"/>
              <a:gd name="connsiteX356" fmla="*/ 2343083 w 2396449"/>
              <a:gd name="connsiteY356" fmla="*/ 150642 h 253997"/>
              <a:gd name="connsiteX357" fmla="*/ 2384290 w 2396449"/>
              <a:gd name="connsiteY357" fmla="*/ 167530 h 253997"/>
              <a:gd name="connsiteX358" fmla="*/ 2396450 w 2396449"/>
              <a:gd name="connsiteY358" fmla="*/ 199618 h 253997"/>
              <a:gd name="connsiteX359" fmla="*/ 2379224 w 2396449"/>
              <a:gd name="connsiteY359" fmla="*/ 239474 h 253997"/>
              <a:gd name="connsiteX360" fmla="*/ 2331937 w 2396449"/>
              <a:gd name="connsiteY360" fmla="*/ 253998 h 2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Lst>
            <a:rect l="l" t="t" r="r" b="b"/>
            <a:pathLst>
              <a:path w="2396449" h="253997">
                <a:moveTo>
                  <a:pt x="83428" y="253998"/>
                </a:moveTo>
                <a:cubicBezTo>
                  <a:pt x="64288" y="253998"/>
                  <a:pt x="47962" y="250401"/>
                  <a:pt x="34452" y="243190"/>
                </a:cubicBezTo>
                <a:cubicBezTo>
                  <a:pt x="20941" y="235759"/>
                  <a:pt x="9457" y="225626"/>
                  <a:pt x="0" y="212791"/>
                </a:cubicBezTo>
                <a:lnTo>
                  <a:pt x="20941" y="195227"/>
                </a:lnTo>
                <a:cubicBezTo>
                  <a:pt x="29272" y="206255"/>
                  <a:pt x="38505" y="214699"/>
                  <a:pt x="48638" y="220560"/>
                </a:cubicBezTo>
                <a:cubicBezTo>
                  <a:pt x="58771" y="226183"/>
                  <a:pt x="70706" y="229004"/>
                  <a:pt x="84441" y="229004"/>
                </a:cubicBezTo>
                <a:cubicBezTo>
                  <a:pt x="101329" y="229004"/>
                  <a:pt x="114164" y="224950"/>
                  <a:pt x="122946" y="216844"/>
                </a:cubicBezTo>
                <a:cubicBezTo>
                  <a:pt x="131952" y="208738"/>
                  <a:pt x="136457" y="197930"/>
                  <a:pt x="136457" y="184419"/>
                </a:cubicBezTo>
                <a:cubicBezTo>
                  <a:pt x="136457" y="173154"/>
                  <a:pt x="133079" y="164491"/>
                  <a:pt x="126324" y="158411"/>
                </a:cubicBezTo>
                <a:cubicBezTo>
                  <a:pt x="119568" y="152331"/>
                  <a:pt x="108422" y="147485"/>
                  <a:pt x="92885" y="143887"/>
                </a:cubicBezTo>
                <a:lnTo>
                  <a:pt x="73632" y="139496"/>
                </a:lnTo>
                <a:cubicBezTo>
                  <a:pt x="52016" y="134548"/>
                  <a:pt x="35465" y="127117"/>
                  <a:pt x="23981" y="117204"/>
                </a:cubicBezTo>
                <a:cubicBezTo>
                  <a:pt x="12722" y="107071"/>
                  <a:pt x="7093" y="92885"/>
                  <a:pt x="7093" y="74645"/>
                </a:cubicBezTo>
                <a:cubicBezTo>
                  <a:pt x="7093" y="64293"/>
                  <a:pt x="9006" y="55055"/>
                  <a:pt x="12835" y="46949"/>
                </a:cubicBezTo>
                <a:cubicBezTo>
                  <a:pt x="16664" y="38843"/>
                  <a:pt x="21955" y="32087"/>
                  <a:pt x="28710" y="26683"/>
                </a:cubicBezTo>
                <a:cubicBezTo>
                  <a:pt x="35690" y="21279"/>
                  <a:pt x="43909" y="17226"/>
                  <a:pt x="53367" y="14524"/>
                </a:cubicBezTo>
                <a:cubicBezTo>
                  <a:pt x="63049" y="11602"/>
                  <a:pt x="73632" y="10132"/>
                  <a:pt x="85116" y="10132"/>
                </a:cubicBezTo>
                <a:cubicBezTo>
                  <a:pt x="102905" y="10132"/>
                  <a:pt x="118104" y="13392"/>
                  <a:pt x="130715" y="19928"/>
                </a:cubicBezTo>
                <a:cubicBezTo>
                  <a:pt x="143550" y="26464"/>
                  <a:pt x="154358" y="36022"/>
                  <a:pt x="163140" y="48638"/>
                </a:cubicBezTo>
                <a:lnTo>
                  <a:pt x="141861" y="64175"/>
                </a:lnTo>
                <a:cubicBezTo>
                  <a:pt x="135330" y="55174"/>
                  <a:pt x="127450" y="48080"/>
                  <a:pt x="118217" y="42896"/>
                </a:cubicBezTo>
                <a:cubicBezTo>
                  <a:pt x="108985" y="37711"/>
                  <a:pt x="97501" y="35127"/>
                  <a:pt x="83765" y="35127"/>
                </a:cubicBezTo>
                <a:cubicBezTo>
                  <a:pt x="68679" y="35127"/>
                  <a:pt x="56744" y="38386"/>
                  <a:pt x="47962" y="44922"/>
                </a:cubicBezTo>
                <a:cubicBezTo>
                  <a:pt x="39405" y="51222"/>
                  <a:pt x="35127" y="60797"/>
                  <a:pt x="35127" y="73632"/>
                </a:cubicBezTo>
                <a:cubicBezTo>
                  <a:pt x="35127" y="84897"/>
                  <a:pt x="38730" y="93442"/>
                  <a:pt x="45936" y="99302"/>
                </a:cubicBezTo>
                <a:cubicBezTo>
                  <a:pt x="53367" y="104926"/>
                  <a:pt x="64513" y="109435"/>
                  <a:pt x="79374" y="112813"/>
                </a:cubicBezTo>
                <a:lnTo>
                  <a:pt x="98627" y="117204"/>
                </a:lnTo>
                <a:cubicBezTo>
                  <a:pt x="121820" y="122388"/>
                  <a:pt x="138596" y="130258"/>
                  <a:pt x="148954" y="140847"/>
                </a:cubicBezTo>
                <a:cubicBezTo>
                  <a:pt x="159311" y="151436"/>
                  <a:pt x="164491" y="165504"/>
                  <a:pt x="164491" y="183068"/>
                </a:cubicBezTo>
                <a:cubicBezTo>
                  <a:pt x="164491" y="193876"/>
                  <a:pt x="162577" y="203671"/>
                  <a:pt x="158749" y="212453"/>
                </a:cubicBezTo>
                <a:cubicBezTo>
                  <a:pt x="155147" y="221235"/>
                  <a:pt x="149854" y="228666"/>
                  <a:pt x="142874" y="234746"/>
                </a:cubicBezTo>
                <a:cubicBezTo>
                  <a:pt x="135894" y="240825"/>
                  <a:pt x="127337" y="245554"/>
                  <a:pt x="117204" y="248932"/>
                </a:cubicBezTo>
                <a:cubicBezTo>
                  <a:pt x="107296" y="252309"/>
                  <a:pt x="96038" y="253998"/>
                  <a:pt x="83428" y="253998"/>
                </a:cubicBezTo>
                <a:close/>
                <a:moveTo>
                  <a:pt x="249288" y="249945"/>
                </a:moveTo>
                <a:cubicBezTo>
                  <a:pt x="239831" y="249945"/>
                  <a:pt x="232625" y="247361"/>
                  <a:pt x="227671" y="242176"/>
                </a:cubicBezTo>
                <a:cubicBezTo>
                  <a:pt x="222943" y="236772"/>
                  <a:pt x="220578" y="229797"/>
                  <a:pt x="220578" y="221235"/>
                </a:cubicBezTo>
                <a:lnTo>
                  <a:pt x="220578" y="99302"/>
                </a:lnTo>
                <a:lnTo>
                  <a:pt x="191868" y="99302"/>
                </a:lnTo>
                <a:lnTo>
                  <a:pt x="191868" y="75659"/>
                </a:lnTo>
                <a:lnTo>
                  <a:pt x="208081" y="75659"/>
                </a:lnTo>
                <a:cubicBezTo>
                  <a:pt x="213936" y="75659"/>
                  <a:pt x="217876" y="74527"/>
                  <a:pt x="219903" y="72281"/>
                </a:cubicBezTo>
                <a:cubicBezTo>
                  <a:pt x="222154" y="69799"/>
                  <a:pt x="223280" y="65644"/>
                  <a:pt x="223280" y="59784"/>
                </a:cubicBezTo>
                <a:lnTo>
                  <a:pt x="223280" y="27359"/>
                </a:lnTo>
                <a:lnTo>
                  <a:pt x="247599" y="27359"/>
                </a:lnTo>
                <a:lnTo>
                  <a:pt x="247599" y="75659"/>
                </a:lnTo>
                <a:lnTo>
                  <a:pt x="285767" y="75659"/>
                </a:lnTo>
                <a:lnTo>
                  <a:pt x="285767" y="99302"/>
                </a:lnTo>
                <a:lnTo>
                  <a:pt x="247599" y="99302"/>
                </a:lnTo>
                <a:lnTo>
                  <a:pt x="247599" y="226302"/>
                </a:lnTo>
                <a:lnTo>
                  <a:pt x="283065" y="226302"/>
                </a:lnTo>
                <a:lnTo>
                  <a:pt x="283065" y="249945"/>
                </a:lnTo>
                <a:lnTo>
                  <a:pt x="249288" y="249945"/>
                </a:lnTo>
                <a:close/>
                <a:moveTo>
                  <a:pt x="455859" y="249945"/>
                </a:moveTo>
                <a:cubicBezTo>
                  <a:pt x="445726" y="249945"/>
                  <a:pt x="438409" y="247243"/>
                  <a:pt x="433905" y="241838"/>
                </a:cubicBezTo>
                <a:cubicBezTo>
                  <a:pt x="429627" y="236435"/>
                  <a:pt x="426925" y="229679"/>
                  <a:pt x="425798" y="221573"/>
                </a:cubicBezTo>
                <a:lnTo>
                  <a:pt x="424110" y="221573"/>
                </a:lnTo>
                <a:cubicBezTo>
                  <a:pt x="420281" y="232381"/>
                  <a:pt x="413977" y="240488"/>
                  <a:pt x="405195" y="245892"/>
                </a:cubicBezTo>
                <a:cubicBezTo>
                  <a:pt x="396413" y="251296"/>
                  <a:pt x="385942" y="253998"/>
                  <a:pt x="373783" y="253998"/>
                </a:cubicBezTo>
                <a:cubicBezTo>
                  <a:pt x="355319" y="253998"/>
                  <a:pt x="340907" y="249269"/>
                  <a:pt x="330549" y="239812"/>
                </a:cubicBezTo>
                <a:cubicBezTo>
                  <a:pt x="320416" y="230355"/>
                  <a:pt x="315350" y="217519"/>
                  <a:pt x="315350" y="201307"/>
                </a:cubicBezTo>
                <a:cubicBezTo>
                  <a:pt x="315350" y="184875"/>
                  <a:pt x="321316" y="172259"/>
                  <a:pt x="333251" y="163477"/>
                </a:cubicBezTo>
                <a:cubicBezTo>
                  <a:pt x="345411" y="154695"/>
                  <a:pt x="364212" y="150305"/>
                  <a:pt x="389658" y="150305"/>
                </a:cubicBezTo>
                <a:lnTo>
                  <a:pt x="424110" y="150305"/>
                </a:lnTo>
                <a:lnTo>
                  <a:pt x="424110" y="133078"/>
                </a:lnTo>
                <a:cubicBezTo>
                  <a:pt x="424110" y="120699"/>
                  <a:pt x="420732" y="111242"/>
                  <a:pt x="413977" y="104706"/>
                </a:cubicBezTo>
                <a:cubicBezTo>
                  <a:pt x="407221" y="98171"/>
                  <a:pt x="396864" y="94911"/>
                  <a:pt x="382902" y="94911"/>
                </a:cubicBezTo>
                <a:cubicBezTo>
                  <a:pt x="372319" y="94911"/>
                  <a:pt x="363425" y="97276"/>
                  <a:pt x="356219" y="102004"/>
                </a:cubicBezTo>
                <a:cubicBezTo>
                  <a:pt x="349239" y="106733"/>
                  <a:pt x="343384" y="113032"/>
                  <a:pt x="338655" y="120919"/>
                </a:cubicBezTo>
                <a:lnTo>
                  <a:pt x="322443" y="105720"/>
                </a:lnTo>
                <a:cubicBezTo>
                  <a:pt x="327171" y="96262"/>
                  <a:pt x="334715" y="88274"/>
                  <a:pt x="345073" y="81739"/>
                </a:cubicBezTo>
                <a:cubicBezTo>
                  <a:pt x="355430" y="74984"/>
                  <a:pt x="368492" y="71606"/>
                  <a:pt x="384253" y="71606"/>
                </a:cubicBezTo>
                <a:cubicBezTo>
                  <a:pt x="405419" y="71606"/>
                  <a:pt x="421858" y="76791"/>
                  <a:pt x="433567" y="87143"/>
                </a:cubicBezTo>
                <a:cubicBezTo>
                  <a:pt x="445275" y="97495"/>
                  <a:pt x="451131" y="111918"/>
                  <a:pt x="451131" y="130377"/>
                </a:cubicBezTo>
                <a:lnTo>
                  <a:pt x="451131" y="226302"/>
                </a:lnTo>
                <a:lnTo>
                  <a:pt x="471059" y="226302"/>
                </a:lnTo>
                <a:lnTo>
                  <a:pt x="471059" y="249945"/>
                </a:lnTo>
                <a:lnTo>
                  <a:pt x="455859" y="249945"/>
                </a:lnTo>
                <a:close/>
                <a:moveTo>
                  <a:pt x="378174" y="231030"/>
                </a:moveTo>
                <a:cubicBezTo>
                  <a:pt x="384929" y="231030"/>
                  <a:pt x="391122" y="230236"/>
                  <a:pt x="396751" y="228666"/>
                </a:cubicBezTo>
                <a:cubicBezTo>
                  <a:pt x="402379" y="227095"/>
                  <a:pt x="407221" y="224832"/>
                  <a:pt x="411274" y="221910"/>
                </a:cubicBezTo>
                <a:cubicBezTo>
                  <a:pt x="415328" y="218989"/>
                  <a:pt x="418481" y="215611"/>
                  <a:pt x="420732" y="211777"/>
                </a:cubicBezTo>
                <a:cubicBezTo>
                  <a:pt x="422983" y="207944"/>
                  <a:pt x="424110" y="203789"/>
                  <a:pt x="424110" y="199280"/>
                </a:cubicBezTo>
                <a:lnTo>
                  <a:pt x="424110" y="170570"/>
                </a:lnTo>
                <a:lnTo>
                  <a:pt x="388307" y="170570"/>
                </a:lnTo>
                <a:cubicBezTo>
                  <a:pt x="372769" y="170570"/>
                  <a:pt x="361399" y="172817"/>
                  <a:pt x="354192" y="177326"/>
                </a:cubicBezTo>
                <a:cubicBezTo>
                  <a:pt x="347213" y="181835"/>
                  <a:pt x="343722" y="188354"/>
                  <a:pt x="343722" y="196916"/>
                </a:cubicBezTo>
                <a:lnTo>
                  <a:pt x="343722" y="204009"/>
                </a:lnTo>
                <a:cubicBezTo>
                  <a:pt x="343722" y="212571"/>
                  <a:pt x="346762" y="219208"/>
                  <a:pt x="352841" y="223937"/>
                </a:cubicBezTo>
                <a:cubicBezTo>
                  <a:pt x="359146" y="228666"/>
                  <a:pt x="367590" y="231030"/>
                  <a:pt x="378174" y="231030"/>
                </a:cubicBezTo>
                <a:close/>
                <a:moveTo>
                  <a:pt x="509625" y="249945"/>
                </a:moveTo>
                <a:lnTo>
                  <a:pt x="509625" y="75659"/>
                </a:lnTo>
                <a:lnTo>
                  <a:pt x="536646" y="75659"/>
                </a:lnTo>
                <a:lnTo>
                  <a:pt x="536646" y="104031"/>
                </a:lnTo>
                <a:lnTo>
                  <a:pt x="537997" y="104031"/>
                </a:lnTo>
                <a:cubicBezTo>
                  <a:pt x="542274" y="94118"/>
                  <a:pt x="548243" y="86248"/>
                  <a:pt x="555898" y="80387"/>
                </a:cubicBezTo>
                <a:cubicBezTo>
                  <a:pt x="563780" y="74527"/>
                  <a:pt x="574251" y="71606"/>
                  <a:pt x="587310" y="71606"/>
                </a:cubicBezTo>
                <a:cubicBezTo>
                  <a:pt x="605325" y="71606"/>
                  <a:pt x="619511" y="77466"/>
                  <a:pt x="629868" y="89170"/>
                </a:cubicBezTo>
                <a:cubicBezTo>
                  <a:pt x="640452" y="100653"/>
                  <a:pt x="645743" y="116984"/>
                  <a:pt x="645743" y="138145"/>
                </a:cubicBezTo>
                <a:lnTo>
                  <a:pt x="645743" y="249945"/>
                </a:lnTo>
                <a:lnTo>
                  <a:pt x="618722" y="249945"/>
                </a:lnTo>
                <a:lnTo>
                  <a:pt x="618722" y="142874"/>
                </a:lnTo>
                <a:cubicBezTo>
                  <a:pt x="618722" y="111580"/>
                  <a:pt x="605549" y="95925"/>
                  <a:pt x="579204" y="95925"/>
                </a:cubicBezTo>
                <a:cubicBezTo>
                  <a:pt x="573800" y="95925"/>
                  <a:pt x="568509" y="96600"/>
                  <a:pt x="563329" y="97951"/>
                </a:cubicBezTo>
                <a:cubicBezTo>
                  <a:pt x="558376" y="99302"/>
                  <a:pt x="553872" y="101329"/>
                  <a:pt x="549818" y="104031"/>
                </a:cubicBezTo>
                <a:cubicBezTo>
                  <a:pt x="545765" y="106733"/>
                  <a:pt x="542501" y="110229"/>
                  <a:pt x="540023" y="114502"/>
                </a:cubicBezTo>
                <a:cubicBezTo>
                  <a:pt x="537772" y="118555"/>
                  <a:pt x="536646" y="123402"/>
                  <a:pt x="536646" y="129025"/>
                </a:cubicBezTo>
                <a:lnTo>
                  <a:pt x="536646" y="249945"/>
                </a:lnTo>
                <a:lnTo>
                  <a:pt x="509625" y="249945"/>
                </a:lnTo>
                <a:close/>
                <a:moveTo>
                  <a:pt x="813058" y="221573"/>
                </a:moveTo>
                <a:lnTo>
                  <a:pt x="811707" y="221573"/>
                </a:lnTo>
                <a:cubicBezTo>
                  <a:pt x="801123" y="243190"/>
                  <a:pt x="784123" y="253998"/>
                  <a:pt x="760704" y="253998"/>
                </a:cubicBezTo>
                <a:cubicBezTo>
                  <a:pt x="749896" y="253998"/>
                  <a:pt x="740101" y="251853"/>
                  <a:pt x="731319" y="247580"/>
                </a:cubicBezTo>
                <a:cubicBezTo>
                  <a:pt x="722537" y="243308"/>
                  <a:pt x="714993" y="237228"/>
                  <a:pt x="708689" y="229341"/>
                </a:cubicBezTo>
                <a:cubicBezTo>
                  <a:pt x="702609" y="221454"/>
                  <a:pt x="697880" y="211896"/>
                  <a:pt x="694503" y="200631"/>
                </a:cubicBezTo>
                <a:cubicBezTo>
                  <a:pt x="691350" y="189367"/>
                  <a:pt x="689774" y="176768"/>
                  <a:pt x="689774" y="162802"/>
                </a:cubicBezTo>
                <a:cubicBezTo>
                  <a:pt x="689774" y="148835"/>
                  <a:pt x="691350" y="136237"/>
                  <a:pt x="694503" y="124972"/>
                </a:cubicBezTo>
                <a:cubicBezTo>
                  <a:pt x="697880" y="113708"/>
                  <a:pt x="702609" y="104149"/>
                  <a:pt x="708689" y="96262"/>
                </a:cubicBezTo>
                <a:cubicBezTo>
                  <a:pt x="714993" y="88376"/>
                  <a:pt x="722537" y="82296"/>
                  <a:pt x="731319" y="78023"/>
                </a:cubicBezTo>
                <a:cubicBezTo>
                  <a:pt x="740101" y="73750"/>
                  <a:pt x="749896" y="71606"/>
                  <a:pt x="760704" y="71606"/>
                </a:cubicBezTo>
                <a:cubicBezTo>
                  <a:pt x="772864" y="71606"/>
                  <a:pt x="783222" y="74308"/>
                  <a:pt x="791779" y="79712"/>
                </a:cubicBezTo>
                <a:cubicBezTo>
                  <a:pt x="800561" y="84897"/>
                  <a:pt x="807203" y="93003"/>
                  <a:pt x="811707" y="104031"/>
                </a:cubicBezTo>
                <a:lnTo>
                  <a:pt x="813058" y="104031"/>
                </a:lnTo>
                <a:lnTo>
                  <a:pt x="813058" y="0"/>
                </a:lnTo>
                <a:lnTo>
                  <a:pt x="840079" y="0"/>
                </a:lnTo>
                <a:lnTo>
                  <a:pt x="840079" y="249945"/>
                </a:lnTo>
                <a:lnTo>
                  <a:pt x="813058" y="249945"/>
                </a:lnTo>
                <a:lnTo>
                  <a:pt x="813058" y="221573"/>
                </a:lnTo>
                <a:close/>
                <a:moveTo>
                  <a:pt x="768135" y="229679"/>
                </a:moveTo>
                <a:cubicBezTo>
                  <a:pt x="774215" y="229679"/>
                  <a:pt x="779957" y="228885"/>
                  <a:pt x="785361" y="227315"/>
                </a:cubicBezTo>
                <a:cubicBezTo>
                  <a:pt x="790990" y="225744"/>
                  <a:pt x="795832" y="223481"/>
                  <a:pt x="799885" y="220560"/>
                </a:cubicBezTo>
                <a:cubicBezTo>
                  <a:pt x="803938" y="217401"/>
                  <a:pt x="807091" y="213686"/>
                  <a:pt x="809343" y="209413"/>
                </a:cubicBezTo>
                <a:cubicBezTo>
                  <a:pt x="811820" y="204904"/>
                  <a:pt x="813058" y="199837"/>
                  <a:pt x="813058" y="194214"/>
                </a:cubicBezTo>
                <a:lnTo>
                  <a:pt x="813058" y="129363"/>
                </a:lnTo>
                <a:cubicBezTo>
                  <a:pt x="813058" y="124634"/>
                  <a:pt x="811820" y="120244"/>
                  <a:pt x="809343" y="116190"/>
                </a:cubicBezTo>
                <a:cubicBezTo>
                  <a:pt x="807091" y="111918"/>
                  <a:pt x="803938" y="108304"/>
                  <a:pt x="799885" y="105382"/>
                </a:cubicBezTo>
                <a:cubicBezTo>
                  <a:pt x="795832" y="102460"/>
                  <a:pt x="790990" y="100197"/>
                  <a:pt x="785361" y="98627"/>
                </a:cubicBezTo>
                <a:cubicBezTo>
                  <a:pt x="779957" y="96820"/>
                  <a:pt x="774215" y="95925"/>
                  <a:pt x="768135" y="95925"/>
                </a:cubicBezTo>
                <a:cubicBezTo>
                  <a:pt x="752823" y="95925"/>
                  <a:pt x="740776" y="100771"/>
                  <a:pt x="731995" y="110448"/>
                </a:cubicBezTo>
                <a:cubicBezTo>
                  <a:pt x="723213" y="119906"/>
                  <a:pt x="718822" y="132403"/>
                  <a:pt x="718822" y="147940"/>
                </a:cubicBezTo>
                <a:lnTo>
                  <a:pt x="718822" y="177663"/>
                </a:lnTo>
                <a:cubicBezTo>
                  <a:pt x="718822" y="193201"/>
                  <a:pt x="723213" y="205816"/>
                  <a:pt x="731995" y="215493"/>
                </a:cubicBezTo>
                <a:cubicBezTo>
                  <a:pt x="740776" y="224950"/>
                  <a:pt x="752823" y="229679"/>
                  <a:pt x="768135" y="229679"/>
                </a:cubicBezTo>
                <a:close/>
                <a:moveTo>
                  <a:pt x="1024187" y="249945"/>
                </a:moveTo>
                <a:cubicBezTo>
                  <a:pt x="1014054" y="249945"/>
                  <a:pt x="1006735" y="247243"/>
                  <a:pt x="1002233" y="241838"/>
                </a:cubicBezTo>
                <a:cubicBezTo>
                  <a:pt x="997953" y="236435"/>
                  <a:pt x="995251" y="229679"/>
                  <a:pt x="994126" y="221573"/>
                </a:cubicBezTo>
                <a:lnTo>
                  <a:pt x="992437" y="221573"/>
                </a:lnTo>
                <a:cubicBezTo>
                  <a:pt x="988609" y="232381"/>
                  <a:pt x="982305" y="240488"/>
                  <a:pt x="973523" y="245892"/>
                </a:cubicBezTo>
                <a:cubicBezTo>
                  <a:pt x="964741" y="251296"/>
                  <a:pt x="954270" y="253998"/>
                  <a:pt x="942111" y="253998"/>
                </a:cubicBezTo>
                <a:cubicBezTo>
                  <a:pt x="923645" y="253998"/>
                  <a:pt x="909234" y="249269"/>
                  <a:pt x="898877" y="239812"/>
                </a:cubicBezTo>
                <a:cubicBezTo>
                  <a:pt x="888744" y="230355"/>
                  <a:pt x="883677" y="217519"/>
                  <a:pt x="883677" y="201307"/>
                </a:cubicBezTo>
                <a:cubicBezTo>
                  <a:pt x="883677" y="184875"/>
                  <a:pt x="889644" y="172259"/>
                  <a:pt x="901579" y="163477"/>
                </a:cubicBezTo>
                <a:cubicBezTo>
                  <a:pt x="913738" y="154695"/>
                  <a:pt x="932540" y="150305"/>
                  <a:pt x="957985" y="150305"/>
                </a:cubicBezTo>
                <a:lnTo>
                  <a:pt x="992437" y="150305"/>
                </a:lnTo>
                <a:lnTo>
                  <a:pt x="992437" y="133078"/>
                </a:lnTo>
                <a:cubicBezTo>
                  <a:pt x="992437" y="120699"/>
                  <a:pt x="989060" y="111242"/>
                  <a:pt x="982305" y="104706"/>
                </a:cubicBezTo>
                <a:cubicBezTo>
                  <a:pt x="975549" y="98171"/>
                  <a:pt x="965190" y="94911"/>
                  <a:pt x="951230" y="94911"/>
                </a:cubicBezTo>
                <a:cubicBezTo>
                  <a:pt x="940646" y="94911"/>
                  <a:pt x="931751" y="97276"/>
                  <a:pt x="924547" y="102004"/>
                </a:cubicBezTo>
                <a:cubicBezTo>
                  <a:pt x="917565" y="106733"/>
                  <a:pt x="911712" y="113032"/>
                  <a:pt x="906983" y="120919"/>
                </a:cubicBezTo>
                <a:lnTo>
                  <a:pt x="890770" y="105720"/>
                </a:lnTo>
                <a:cubicBezTo>
                  <a:pt x="895499" y="96262"/>
                  <a:pt x="903041" y="88274"/>
                  <a:pt x="913401" y="81739"/>
                </a:cubicBezTo>
                <a:cubicBezTo>
                  <a:pt x="923758" y="74984"/>
                  <a:pt x="936818" y="71606"/>
                  <a:pt x="952581" y="71606"/>
                </a:cubicBezTo>
                <a:cubicBezTo>
                  <a:pt x="973747" y="71606"/>
                  <a:pt x="990185" y="76791"/>
                  <a:pt x="1001895" y="87143"/>
                </a:cubicBezTo>
                <a:cubicBezTo>
                  <a:pt x="1013603" y="97495"/>
                  <a:pt x="1019458" y="111918"/>
                  <a:pt x="1019458" y="130377"/>
                </a:cubicBezTo>
                <a:lnTo>
                  <a:pt x="1019458" y="226302"/>
                </a:lnTo>
                <a:lnTo>
                  <a:pt x="1039387" y="226302"/>
                </a:lnTo>
                <a:lnTo>
                  <a:pt x="1039387" y="249945"/>
                </a:lnTo>
                <a:lnTo>
                  <a:pt x="1024187" y="249945"/>
                </a:lnTo>
                <a:close/>
                <a:moveTo>
                  <a:pt x="946502" y="231030"/>
                </a:moveTo>
                <a:cubicBezTo>
                  <a:pt x="953257" y="231030"/>
                  <a:pt x="959448" y="230236"/>
                  <a:pt x="965078" y="228666"/>
                </a:cubicBezTo>
                <a:cubicBezTo>
                  <a:pt x="970707" y="227095"/>
                  <a:pt x="975549" y="224832"/>
                  <a:pt x="979602" y="221910"/>
                </a:cubicBezTo>
                <a:cubicBezTo>
                  <a:pt x="983655" y="218989"/>
                  <a:pt x="986807" y="215611"/>
                  <a:pt x="989060" y="211777"/>
                </a:cubicBezTo>
                <a:cubicBezTo>
                  <a:pt x="991311" y="207944"/>
                  <a:pt x="992437" y="203789"/>
                  <a:pt x="992437" y="199280"/>
                </a:cubicBezTo>
                <a:lnTo>
                  <a:pt x="992437" y="170570"/>
                </a:lnTo>
                <a:lnTo>
                  <a:pt x="956634" y="170570"/>
                </a:lnTo>
                <a:cubicBezTo>
                  <a:pt x="941097" y="170570"/>
                  <a:pt x="929725" y="172817"/>
                  <a:pt x="922520" y="177326"/>
                </a:cubicBezTo>
                <a:cubicBezTo>
                  <a:pt x="915539" y="181835"/>
                  <a:pt x="912050" y="188354"/>
                  <a:pt x="912050" y="196916"/>
                </a:cubicBezTo>
                <a:lnTo>
                  <a:pt x="912050" y="204009"/>
                </a:lnTo>
                <a:cubicBezTo>
                  <a:pt x="912050" y="212571"/>
                  <a:pt x="915089" y="219208"/>
                  <a:pt x="921169" y="223937"/>
                </a:cubicBezTo>
                <a:cubicBezTo>
                  <a:pt x="927474" y="228666"/>
                  <a:pt x="935918" y="231030"/>
                  <a:pt x="946502" y="231030"/>
                </a:cubicBezTo>
                <a:close/>
                <a:moveTo>
                  <a:pt x="1077952" y="249945"/>
                </a:moveTo>
                <a:lnTo>
                  <a:pt x="1077952" y="75659"/>
                </a:lnTo>
                <a:lnTo>
                  <a:pt x="1104973" y="75659"/>
                </a:lnTo>
                <a:lnTo>
                  <a:pt x="1104973" y="107746"/>
                </a:lnTo>
                <a:lnTo>
                  <a:pt x="1106662" y="107746"/>
                </a:lnTo>
                <a:cubicBezTo>
                  <a:pt x="1109814" y="99421"/>
                  <a:pt x="1115444" y="91990"/>
                  <a:pt x="1123550" y="85454"/>
                </a:cubicBezTo>
                <a:cubicBezTo>
                  <a:pt x="1131657" y="78918"/>
                  <a:pt x="1142803" y="75659"/>
                  <a:pt x="1156989" y="75659"/>
                </a:cubicBezTo>
                <a:lnTo>
                  <a:pt x="1167460" y="75659"/>
                </a:lnTo>
                <a:lnTo>
                  <a:pt x="1167460" y="102680"/>
                </a:lnTo>
                <a:lnTo>
                  <a:pt x="1151585" y="102680"/>
                </a:lnTo>
                <a:cubicBezTo>
                  <a:pt x="1136948" y="102680"/>
                  <a:pt x="1125464" y="105500"/>
                  <a:pt x="1117133" y="111124"/>
                </a:cubicBezTo>
                <a:cubicBezTo>
                  <a:pt x="1109027" y="116528"/>
                  <a:pt x="1104973" y="123402"/>
                  <a:pt x="1104973" y="131728"/>
                </a:cubicBezTo>
                <a:lnTo>
                  <a:pt x="1104973" y="249945"/>
                </a:lnTo>
                <a:lnTo>
                  <a:pt x="1077952" y="249945"/>
                </a:lnTo>
                <a:close/>
                <a:moveTo>
                  <a:pt x="1311457" y="221573"/>
                </a:moveTo>
                <a:lnTo>
                  <a:pt x="1310106" y="221573"/>
                </a:lnTo>
                <a:cubicBezTo>
                  <a:pt x="1299522" y="243190"/>
                  <a:pt x="1282522" y="253998"/>
                  <a:pt x="1259103" y="253998"/>
                </a:cubicBezTo>
                <a:cubicBezTo>
                  <a:pt x="1248295" y="253998"/>
                  <a:pt x="1238500" y="251853"/>
                  <a:pt x="1229718" y="247580"/>
                </a:cubicBezTo>
                <a:cubicBezTo>
                  <a:pt x="1220936" y="243308"/>
                  <a:pt x="1213392" y="237228"/>
                  <a:pt x="1207088" y="229341"/>
                </a:cubicBezTo>
                <a:cubicBezTo>
                  <a:pt x="1201008" y="221454"/>
                  <a:pt x="1196279" y="211896"/>
                  <a:pt x="1192902" y="200631"/>
                </a:cubicBezTo>
                <a:cubicBezTo>
                  <a:pt x="1189749" y="189367"/>
                  <a:pt x="1188173" y="176768"/>
                  <a:pt x="1188173" y="162802"/>
                </a:cubicBezTo>
                <a:cubicBezTo>
                  <a:pt x="1188173" y="148835"/>
                  <a:pt x="1189749" y="136237"/>
                  <a:pt x="1192902" y="124972"/>
                </a:cubicBezTo>
                <a:cubicBezTo>
                  <a:pt x="1196279" y="113708"/>
                  <a:pt x="1201008" y="104149"/>
                  <a:pt x="1207088" y="96262"/>
                </a:cubicBezTo>
                <a:cubicBezTo>
                  <a:pt x="1213392" y="88376"/>
                  <a:pt x="1220936" y="82296"/>
                  <a:pt x="1229718" y="78023"/>
                </a:cubicBezTo>
                <a:cubicBezTo>
                  <a:pt x="1238500" y="73750"/>
                  <a:pt x="1248295" y="71606"/>
                  <a:pt x="1259103" y="71606"/>
                </a:cubicBezTo>
                <a:cubicBezTo>
                  <a:pt x="1271263" y="71606"/>
                  <a:pt x="1281620" y="74308"/>
                  <a:pt x="1290178" y="79712"/>
                </a:cubicBezTo>
                <a:cubicBezTo>
                  <a:pt x="1298960" y="84897"/>
                  <a:pt x="1305602" y="93003"/>
                  <a:pt x="1310106" y="104031"/>
                </a:cubicBezTo>
                <a:lnTo>
                  <a:pt x="1311457" y="104031"/>
                </a:lnTo>
                <a:lnTo>
                  <a:pt x="1311457" y="0"/>
                </a:lnTo>
                <a:lnTo>
                  <a:pt x="1338478" y="0"/>
                </a:lnTo>
                <a:lnTo>
                  <a:pt x="1338478" y="249945"/>
                </a:lnTo>
                <a:lnTo>
                  <a:pt x="1311457" y="249945"/>
                </a:lnTo>
                <a:lnTo>
                  <a:pt x="1311457" y="221573"/>
                </a:lnTo>
                <a:close/>
                <a:moveTo>
                  <a:pt x="1266534" y="229679"/>
                </a:moveTo>
                <a:cubicBezTo>
                  <a:pt x="1272614" y="229679"/>
                  <a:pt x="1278356" y="228885"/>
                  <a:pt x="1283760" y="227315"/>
                </a:cubicBezTo>
                <a:cubicBezTo>
                  <a:pt x="1289389" y="225744"/>
                  <a:pt x="1294231" y="223481"/>
                  <a:pt x="1298284" y="220560"/>
                </a:cubicBezTo>
                <a:cubicBezTo>
                  <a:pt x="1302337" y="217401"/>
                  <a:pt x="1305490" y="213686"/>
                  <a:pt x="1307741" y="209413"/>
                </a:cubicBezTo>
                <a:cubicBezTo>
                  <a:pt x="1310219" y="204904"/>
                  <a:pt x="1311457" y="199837"/>
                  <a:pt x="1311457" y="194214"/>
                </a:cubicBezTo>
                <a:lnTo>
                  <a:pt x="1311457" y="129363"/>
                </a:lnTo>
                <a:cubicBezTo>
                  <a:pt x="1311457" y="124634"/>
                  <a:pt x="1310219" y="120244"/>
                  <a:pt x="1307741" y="116190"/>
                </a:cubicBezTo>
                <a:cubicBezTo>
                  <a:pt x="1305490" y="111918"/>
                  <a:pt x="1302337" y="108304"/>
                  <a:pt x="1298284" y="105382"/>
                </a:cubicBezTo>
                <a:cubicBezTo>
                  <a:pt x="1294231" y="102460"/>
                  <a:pt x="1289389" y="100197"/>
                  <a:pt x="1283760" y="98627"/>
                </a:cubicBezTo>
                <a:cubicBezTo>
                  <a:pt x="1278356" y="96820"/>
                  <a:pt x="1272614" y="95925"/>
                  <a:pt x="1266534" y="95925"/>
                </a:cubicBezTo>
                <a:cubicBezTo>
                  <a:pt x="1251222" y="95925"/>
                  <a:pt x="1239175" y="100771"/>
                  <a:pt x="1230393" y="110448"/>
                </a:cubicBezTo>
                <a:cubicBezTo>
                  <a:pt x="1221612" y="119906"/>
                  <a:pt x="1217221" y="132403"/>
                  <a:pt x="1217221" y="147940"/>
                </a:cubicBezTo>
                <a:lnTo>
                  <a:pt x="1217221" y="177663"/>
                </a:lnTo>
                <a:cubicBezTo>
                  <a:pt x="1217221" y="193201"/>
                  <a:pt x="1221612" y="205816"/>
                  <a:pt x="1230393" y="215493"/>
                </a:cubicBezTo>
                <a:cubicBezTo>
                  <a:pt x="1239175" y="224950"/>
                  <a:pt x="1251222" y="229679"/>
                  <a:pt x="1266534" y="229679"/>
                </a:cubicBezTo>
                <a:close/>
                <a:moveTo>
                  <a:pt x="1561532" y="253998"/>
                </a:moveTo>
                <a:cubicBezTo>
                  <a:pt x="1531589" y="253998"/>
                  <a:pt x="1508284" y="243865"/>
                  <a:pt x="1491615" y="223599"/>
                </a:cubicBezTo>
                <a:cubicBezTo>
                  <a:pt x="1474963" y="203114"/>
                  <a:pt x="1466620" y="173053"/>
                  <a:pt x="1466620" y="133417"/>
                </a:cubicBezTo>
                <a:cubicBezTo>
                  <a:pt x="1466620" y="93780"/>
                  <a:pt x="1474963" y="63381"/>
                  <a:pt x="1491615" y="42220"/>
                </a:cubicBezTo>
                <a:cubicBezTo>
                  <a:pt x="1508284" y="20823"/>
                  <a:pt x="1531589" y="10132"/>
                  <a:pt x="1561532" y="10132"/>
                </a:cubicBezTo>
                <a:cubicBezTo>
                  <a:pt x="1581359" y="10132"/>
                  <a:pt x="1597909" y="14642"/>
                  <a:pt x="1611183" y="23643"/>
                </a:cubicBezTo>
                <a:cubicBezTo>
                  <a:pt x="1624694" y="32645"/>
                  <a:pt x="1635164" y="45378"/>
                  <a:pt x="1642595" y="61810"/>
                </a:cubicBezTo>
                <a:lnTo>
                  <a:pt x="1619627" y="75659"/>
                </a:lnTo>
                <a:cubicBezTo>
                  <a:pt x="1614899" y="63499"/>
                  <a:pt x="1607704" y="53822"/>
                  <a:pt x="1598010" y="46611"/>
                </a:cubicBezTo>
                <a:cubicBezTo>
                  <a:pt x="1588333" y="39180"/>
                  <a:pt x="1576174" y="35465"/>
                  <a:pt x="1561532" y="35465"/>
                </a:cubicBezTo>
                <a:cubicBezTo>
                  <a:pt x="1551399" y="35465"/>
                  <a:pt x="1542279" y="37373"/>
                  <a:pt x="1534173" y="41207"/>
                </a:cubicBezTo>
                <a:cubicBezTo>
                  <a:pt x="1526303" y="45041"/>
                  <a:pt x="1519548" y="50546"/>
                  <a:pt x="1513907" y="57757"/>
                </a:cubicBezTo>
                <a:cubicBezTo>
                  <a:pt x="1508503" y="64732"/>
                  <a:pt x="1504349" y="73176"/>
                  <a:pt x="1501410" y="83090"/>
                </a:cubicBezTo>
                <a:cubicBezTo>
                  <a:pt x="1498488" y="92766"/>
                  <a:pt x="1497019" y="103693"/>
                  <a:pt x="1497019" y="115853"/>
                </a:cubicBezTo>
                <a:lnTo>
                  <a:pt x="1497019" y="150980"/>
                </a:lnTo>
                <a:cubicBezTo>
                  <a:pt x="1497019" y="175299"/>
                  <a:pt x="1502660" y="194332"/>
                  <a:pt x="1513907" y="208062"/>
                </a:cubicBezTo>
                <a:cubicBezTo>
                  <a:pt x="1525172" y="221792"/>
                  <a:pt x="1541047" y="228666"/>
                  <a:pt x="1561532" y="228666"/>
                </a:cubicBezTo>
                <a:cubicBezTo>
                  <a:pt x="1576630" y="228666"/>
                  <a:pt x="1589229" y="224832"/>
                  <a:pt x="1599361" y="217182"/>
                </a:cubicBezTo>
                <a:cubicBezTo>
                  <a:pt x="1609494" y="209295"/>
                  <a:pt x="1616925" y="198943"/>
                  <a:pt x="1621654" y="186108"/>
                </a:cubicBezTo>
                <a:lnTo>
                  <a:pt x="1644284" y="200294"/>
                </a:lnTo>
                <a:cubicBezTo>
                  <a:pt x="1636853" y="216962"/>
                  <a:pt x="1626163" y="230135"/>
                  <a:pt x="1612196" y="239812"/>
                </a:cubicBezTo>
                <a:cubicBezTo>
                  <a:pt x="1598247" y="249269"/>
                  <a:pt x="1581359" y="253998"/>
                  <a:pt x="1561532" y="253998"/>
                </a:cubicBezTo>
                <a:close/>
                <a:moveTo>
                  <a:pt x="1751389" y="253998"/>
                </a:moveTo>
                <a:cubicBezTo>
                  <a:pt x="1739685" y="253998"/>
                  <a:pt x="1728995" y="251853"/>
                  <a:pt x="1719301" y="247580"/>
                </a:cubicBezTo>
                <a:cubicBezTo>
                  <a:pt x="1709624" y="243308"/>
                  <a:pt x="1701299" y="237228"/>
                  <a:pt x="1694307" y="229341"/>
                </a:cubicBezTo>
                <a:cubicBezTo>
                  <a:pt x="1687552" y="221235"/>
                  <a:pt x="1682266" y="211659"/>
                  <a:pt x="1678432" y="200631"/>
                </a:cubicBezTo>
                <a:cubicBezTo>
                  <a:pt x="1674615" y="189367"/>
                  <a:pt x="1672690" y="176768"/>
                  <a:pt x="1672690" y="162802"/>
                </a:cubicBezTo>
                <a:cubicBezTo>
                  <a:pt x="1672690" y="149072"/>
                  <a:pt x="1674615" y="136574"/>
                  <a:pt x="1678432" y="125310"/>
                </a:cubicBezTo>
                <a:cubicBezTo>
                  <a:pt x="1682266" y="114046"/>
                  <a:pt x="1687552" y="104487"/>
                  <a:pt x="1694307" y="96600"/>
                </a:cubicBezTo>
                <a:cubicBezTo>
                  <a:pt x="1701299" y="88494"/>
                  <a:pt x="1709624" y="82296"/>
                  <a:pt x="1719301" y="78023"/>
                </a:cubicBezTo>
                <a:cubicBezTo>
                  <a:pt x="1728995" y="73750"/>
                  <a:pt x="1739685" y="71606"/>
                  <a:pt x="1751389" y="71606"/>
                </a:cubicBezTo>
                <a:cubicBezTo>
                  <a:pt x="1763109" y="71606"/>
                  <a:pt x="1773681" y="73750"/>
                  <a:pt x="1783139" y="78023"/>
                </a:cubicBezTo>
                <a:cubicBezTo>
                  <a:pt x="1792832" y="82296"/>
                  <a:pt x="1801158" y="88494"/>
                  <a:pt x="1808133" y="96600"/>
                </a:cubicBezTo>
                <a:cubicBezTo>
                  <a:pt x="1815125" y="104487"/>
                  <a:pt x="1820529" y="114046"/>
                  <a:pt x="1824346" y="125310"/>
                </a:cubicBezTo>
                <a:cubicBezTo>
                  <a:pt x="1828179" y="136574"/>
                  <a:pt x="1830088" y="149072"/>
                  <a:pt x="1830088" y="162802"/>
                </a:cubicBezTo>
                <a:cubicBezTo>
                  <a:pt x="1830088" y="176768"/>
                  <a:pt x="1828179" y="189367"/>
                  <a:pt x="1824346" y="200631"/>
                </a:cubicBezTo>
                <a:cubicBezTo>
                  <a:pt x="1820529" y="211659"/>
                  <a:pt x="1815125" y="221235"/>
                  <a:pt x="1808133" y="229341"/>
                </a:cubicBezTo>
                <a:cubicBezTo>
                  <a:pt x="1801158" y="237228"/>
                  <a:pt x="1792832" y="243308"/>
                  <a:pt x="1783139" y="247580"/>
                </a:cubicBezTo>
                <a:cubicBezTo>
                  <a:pt x="1773681" y="251853"/>
                  <a:pt x="1763109" y="253998"/>
                  <a:pt x="1751389" y="253998"/>
                </a:cubicBezTo>
                <a:close/>
                <a:moveTo>
                  <a:pt x="1751389" y="230017"/>
                </a:moveTo>
                <a:cubicBezTo>
                  <a:pt x="1766031" y="230017"/>
                  <a:pt x="1777971" y="225508"/>
                  <a:pt x="1787192" y="216506"/>
                </a:cubicBezTo>
                <a:cubicBezTo>
                  <a:pt x="1796430" y="207505"/>
                  <a:pt x="1801040" y="193758"/>
                  <a:pt x="1801040" y="175299"/>
                </a:cubicBezTo>
                <a:lnTo>
                  <a:pt x="1801040" y="150305"/>
                </a:lnTo>
                <a:cubicBezTo>
                  <a:pt x="1801040" y="131846"/>
                  <a:pt x="1796430" y="118099"/>
                  <a:pt x="1787192" y="109098"/>
                </a:cubicBezTo>
                <a:cubicBezTo>
                  <a:pt x="1777971" y="100096"/>
                  <a:pt x="1766031" y="95587"/>
                  <a:pt x="1751389" y="95587"/>
                </a:cubicBezTo>
                <a:cubicBezTo>
                  <a:pt x="1736764" y="95587"/>
                  <a:pt x="1724824" y="100096"/>
                  <a:pt x="1715586" y="109098"/>
                </a:cubicBezTo>
                <a:cubicBezTo>
                  <a:pt x="1706365" y="118099"/>
                  <a:pt x="1701738" y="131846"/>
                  <a:pt x="1701738" y="150305"/>
                </a:cubicBezTo>
                <a:lnTo>
                  <a:pt x="1701738" y="175299"/>
                </a:lnTo>
                <a:cubicBezTo>
                  <a:pt x="1701738" y="193758"/>
                  <a:pt x="1706365" y="207505"/>
                  <a:pt x="1715586" y="216506"/>
                </a:cubicBezTo>
                <a:cubicBezTo>
                  <a:pt x="1724824" y="225508"/>
                  <a:pt x="1736764" y="230017"/>
                  <a:pt x="1751389" y="230017"/>
                </a:cubicBezTo>
                <a:close/>
                <a:moveTo>
                  <a:pt x="1903247" y="249945"/>
                </a:moveTo>
                <a:cubicBezTo>
                  <a:pt x="1893790" y="249945"/>
                  <a:pt x="1886579" y="247361"/>
                  <a:pt x="1881631" y="242176"/>
                </a:cubicBezTo>
                <a:cubicBezTo>
                  <a:pt x="1876902" y="236772"/>
                  <a:pt x="1874538" y="230017"/>
                  <a:pt x="1874538" y="221910"/>
                </a:cubicBezTo>
                <a:lnTo>
                  <a:pt x="1874538" y="0"/>
                </a:lnTo>
                <a:lnTo>
                  <a:pt x="1901559" y="0"/>
                </a:lnTo>
                <a:lnTo>
                  <a:pt x="1901559" y="226302"/>
                </a:lnTo>
                <a:lnTo>
                  <a:pt x="1927229" y="226302"/>
                </a:lnTo>
                <a:lnTo>
                  <a:pt x="1927229" y="249945"/>
                </a:lnTo>
                <a:lnTo>
                  <a:pt x="1903247" y="249945"/>
                </a:lnTo>
                <a:close/>
                <a:moveTo>
                  <a:pt x="2032425" y="253998"/>
                </a:moveTo>
                <a:cubicBezTo>
                  <a:pt x="2020722" y="253998"/>
                  <a:pt x="2010014" y="251853"/>
                  <a:pt x="2000337" y="247580"/>
                </a:cubicBezTo>
                <a:cubicBezTo>
                  <a:pt x="1990661" y="243308"/>
                  <a:pt x="1982318" y="237228"/>
                  <a:pt x="1975343" y="229341"/>
                </a:cubicBezTo>
                <a:cubicBezTo>
                  <a:pt x="1968588" y="221235"/>
                  <a:pt x="1963302" y="211659"/>
                  <a:pt x="1959468" y="200631"/>
                </a:cubicBezTo>
                <a:cubicBezTo>
                  <a:pt x="1955635" y="189367"/>
                  <a:pt x="1953726" y="176768"/>
                  <a:pt x="1953726" y="162802"/>
                </a:cubicBezTo>
                <a:cubicBezTo>
                  <a:pt x="1953726" y="149072"/>
                  <a:pt x="1955635" y="136574"/>
                  <a:pt x="1959468" y="125310"/>
                </a:cubicBezTo>
                <a:cubicBezTo>
                  <a:pt x="1963302" y="114046"/>
                  <a:pt x="1968588" y="104487"/>
                  <a:pt x="1975343" y="96600"/>
                </a:cubicBezTo>
                <a:cubicBezTo>
                  <a:pt x="1982318" y="88494"/>
                  <a:pt x="1990661" y="82296"/>
                  <a:pt x="2000337" y="78023"/>
                </a:cubicBezTo>
                <a:cubicBezTo>
                  <a:pt x="2010014" y="73750"/>
                  <a:pt x="2020722" y="71606"/>
                  <a:pt x="2032425" y="71606"/>
                </a:cubicBezTo>
                <a:cubicBezTo>
                  <a:pt x="2044129" y="71606"/>
                  <a:pt x="2054717" y="73750"/>
                  <a:pt x="2064175" y="78023"/>
                </a:cubicBezTo>
                <a:cubicBezTo>
                  <a:pt x="2073852" y="82296"/>
                  <a:pt x="2082194" y="88494"/>
                  <a:pt x="2089169" y="96600"/>
                </a:cubicBezTo>
                <a:cubicBezTo>
                  <a:pt x="2096144" y="104487"/>
                  <a:pt x="2101549" y="114046"/>
                  <a:pt x="2105382" y="125310"/>
                </a:cubicBezTo>
                <a:cubicBezTo>
                  <a:pt x="2109216" y="136574"/>
                  <a:pt x="2111124" y="149072"/>
                  <a:pt x="2111124" y="162802"/>
                </a:cubicBezTo>
                <a:cubicBezTo>
                  <a:pt x="2111124" y="176768"/>
                  <a:pt x="2109216" y="189367"/>
                  <a:pt x="2105382" y="200631"/>
                </a:cubicBezTo>
                <a:cubicBezTo>
                  <a:pt x="2101549" y="211659"/>
                  <a:pt x="2096144" y="221235"/>
                  <a:pt x="2089169" y="229341"/>
                </a:cubicBezTo>
                <a:cubicBezTo>
                  <a:pt x="2082194" y="237228"/>
                  <a:pt x="2073852" y="243308"/>
                  <a:pt x="2064175" y="247580"/>
                </a:cubicBezTo>
                <a:cubicBezTo>
                  <a:pt x="2054717" y="251853"/>
                  <a:pt x="2044129" y="253998"/>
                  <a:pt x="2032425" y="253998"/>
                </a:cubicBezTo>
                <a:close/>
                <a:moveTo>
                  <a:pt x="2032425" y="230017"/>
                </a:moveTo>
                <a:cubicBezTo>
                  <a:pt x="2047067" y="230017"/>
                  <a:pt x="2058990" y="225508"/>
                  <a:pt x="2068228" y="216506"/>
                </a:cubicBezTo>
                <a:cubicBezTo>
                  <a:pt x="2077466" y="207505"/>
                  <a:pt x="2082076" y="193758"/>
                  <a:pt x="2082076" y="175299"/>
                </a:cubicBezTo>
                <a:lnTo>
                  <a:pt x="2082076" y="150305"/>
                </a:lnTo>
                <a:cubicBezTo>
                  <a:pt x="2082076" y="131846"/>
                  <a:pt x="2077466" y="118099"/>
                  <a:pt x="2068228" y="109098"/>
                </a:cubicBezTo>
                <a:cubicBezTo>
                  <a:pt x="2058990" y="100096"/>
                  <a:pt x="2047067" y="95587"/>
                  <a:pt x="2032425" y="95587"/>
                </a:cubicBezTo>
                <a:cubicBezTo>
                  <a:pt x="2017783" y="95587"/>
                  <a:pt x="2005860" y="100096"/>
                  <a:pt x="1996622" y="109098"/>
                </a:cubicBezTo>
                <a:cubicBezTo>
                  <a:pt x="1987384" y="118099"/>
                  <a:pt x="1982774" y="131846"/>
                  <a:pt x="1982774" y="150305"/>
                </a:cubicBezTo>
                <a:lnTo>
                  <a:pt x="1982774" y="175299"/>
                </a:lnTo>
                <a:cubicBezTo>
                  <a:pt x="1982774" y="193758"/>
                  <a:pt x="1987384" y="207505"/>
                  <a:pt x="1996622" y="216506"/>
                </a:cubicBezTo>
                <a:cubicBezTo>
                  <a:pt x="2005860" y="225508"/>
                  <a:pt x="2017783" y="230017"/>
                  <a:pt x="2032425" y="230017"/>
                </a:cubicBezTo>
                <a:close/>
                <a:moveTo>
                  <a:pt x="2155557" y="249945"/>
                </a:moveTo>
                <a:lnTo>
                  <a:pt x="2155557" y="75659"/>
                </a:lnTo>
                <a:lnTo>
                  <a:pt x="2182578" y="75659"/>
                </a:lnTo>
                <a:lnTo>
                  <a:pt x="2182578" y="107746"/>
                </a:lnTo>
                <a:lnTo>
                  <a:pt x="2184267" y="107746"/>
                </a:lnTo>
                <a:cubicBezTo>
                  <a:pt x="2187425" y="99421"/>
                  <a:pt x="2193049" y="91990"/>
                  <a:pt x="2201155" y="85454"/>
                </a:cubicBezTo>
                <a:cubicBezTo>
                  <a:pt x="2209261" y="78918"/>
                  <a:pt x="2220408" y="75659"/>
                  <a:pt x="2234594" y="75659"/>
                </a:cubicBezTo>
                <a:lnTo>
                  <a:pt x="2245064" y="75659"/>
                </a:lnTo>
                <a:lnTo>
                  <a:pt x="2245064" y="102680"/>
                </a:lnTo>
                <a:lnTo>
                  <a:pt x="2229189" y="102680"/>
                </a:lnTo>
                <a:cubicBezTo>
                  <a:pt x="2214564" y="102680"/>
                  <a:pt x="2203080" y="105500"/>
                  <a:pt x="2194737" y="111124"/>
                </a:cubicBezTo>
                <a:cubicBezTo>
                  <a:pt x="2186631" y="116528"/>
                  <a:pt x="2182578" y="123402"/>
                  <a:pt x="2182578" y="131728"/>
                </a:cubicBezTo>
                <a:lnTo>
                  <a:pt x="2182578" y="249945"/>
                </a:lnTo>
                <a:lnTo>
                  <a:pt x="2155557" y="249945"/>
                </a:lnTo>
                <a:close/>
                <a:moveTo>
                  <a:pt x="2331937" y="253998"/>
                </a:moveTo>
                <a:cubicBezTo>
                  <a:pt x="2315724" y="253998"/>
                  <a:pt x="2302096" y="250958"/>
                  <a:pt x="2291068" y="244879"/>
                </a:cubicBezTo>
                <a:cubicBezTo>
                  <a:pt x="2280259" y="238579"/>
                  <a:pt x="2270920" y="230236"/>
                  <a:pt x="2263033" y="219884"/>
                </a:cubicBezTo>
                <a:lnTo>
                  <a:pt x="2282286" y="204347"/>
                </a:lnTo>
                <a:cubicBezTo>
                  <a:pt x="2289041" y="212909"/>
                  <a:pt x="2296590" y="219546"/>
                  <a:pt x="2304916" y="224275"/>
                </a:cubicBezTo>
                <a:cubicBezTo>
                  <a:pt x="2313242" y="228784"/>
                  <a:pt x="2322936" y="231030"/>
                  <a:pt x="2333964" y="231030"/>
                </a:cubicBezTo>
                <a:cubicBezTo>
                  <a:pt x="2345447" y="231030"/>
                  <a:pt x="2354348" y="228548"/>
                  <a:pt x="2360647" y="223599"/>
                </a:cubicBezTo>
                <a:cubicBezTo>
                  <a:pt x="2367183" y="218651"/>
                  <a:pt x="2370442" y="211659"/>
                  <a:pt x="2370442" y="202658"/>
                </a:cubicBezTo>
                <a:cubicBezTo>
                  <a:pt x="2370442" y="195902"/>
                  <a:pt x="2368196" y="190161"/>
                  <a:pt x="2363687" y="185432"/>
                </a:cubicBezTo>
                <a:cubicBezTo>
                  <a:pt x="2359414" y="180484"/>
                  <a:pt x="2351527" y="177106"/>
                  <a:pt x="2340043" y="175299"/>
                </a:cubicBezTo>
                <a:lnTo>
                  <a:pt x="2326195" y="173272"/>
                </a:lnTo>
                <a:cubicBezTo>
                  <a:pt x="2318089" y="172141"/>
                  <a:pt x="2310658" y="170452"/>
                  <a:pt x="2303903" y="168206"/>
                </a:cubicBezTo>
                <a:cubicBezTo>
                  <a:pt x="2297147" y="165724"/>
                  <a:pt x="2291186" y="162582"/>
                  <a:pt x="2286001" y="158749"/>
                </a:cubicBezTo>
                <a:cubicBezTo>
                  <a:pt x="2281053" y="154695"/>
                  <a:pt x="2277101" y="149747"/>
                  <a:pt x="2274180" y="143887"/>
                </a:cubicBezTo>
                <a:cubicBezTo>
                  <a:pt x="2271477" y="138027"/>
                  <a:pt x="2270126" y="131052"/>
                  <a:pt x="2270126" y="122946"/>
                </a:cubicBezTo>
                <a:cubicBezTo>
                  <a:pt x="2270126" y="114383"/>
                  <a:pt x="2271697" y="106952"/>
                  <a:pt x="2274855" y="100653"/>
                </a:cubicBezTo>
                <a:cubicBezTo>
                  <a:pt x="2278013" y="94118"/>
                  <a:pt x="2282286" y="88713"/>
                  <a:pt x="2287690" y="84441"/>
                </a:cubicBezTo>
                <a:cubicBezTo>
                  <a:pt x="2293314" y="80168"/>
                  <a:pt x="2299968" y="77010"/>
                  <a:pt x="2307618" y="74984"/>
                </a:cubicBezTo>
                <a:cubicBezTo>
                  <a:pt x="2315268" y="72737"/>
                  <a:pt x="2323493" y="71606"/>
                  <a:pt x="2332275" y="71606"/>
                </a:cubicBezTo>
                <a:cubicBezTo>
                  <a:pt x="2346461" y="71606"/>
                  <a:pt x="2358283" y="74088"/>
                  <a:pt x="2367740" y="79037"/>
                </a:cubicBezTo>
                <a:cubicBezTo>
                  <a:pt x="2377417" y="83985"/>
                  <a:pt x="2385861" y="90858"/>
                  <a:pt x="2393072" y="99640"/>
                </a:cubicBezTo>
                <a:lnTo>
                  <a:pt x="2375171" y="115853"/>
                </a:lnTo>
                <a:cubicBezTo>
                  <a:pt x="2371337" y="110448"/>
                  <a:pt x="2365713" y="105602"/>
                  <a:pt x="2358283" y="101329"/>
                </a:cubicBezTo>
                <a:cubicBezTo>
                  <a:pt x="2350852" y="96820"/>
                  <a:pt x="2341513" y="94573"/>
                  <a:pt x="2330248" y="94573"/>
                </a:cubicBezTo>
                <a:cubicBezTo>
                  <a:pt x="2318984" y="94573"/>
                  <a:pt x="2310438" y="97056"/>
                  <a:pt x="2304578" y="102004"/>
                </a:cubicBezTo>
                <a:cubicBezTo>
                  <a:pt x="2298954" y="106733"/>
                  <a:pt x="2296134" y="113269"/>
                  <a:pt x="2296134" y="121595"/>
                </a:cubicBezTo>
                <a:cubicBezTo>
                  <a:pt x="2296134" y="130157"/>
                  <a:pt x="2298954" y="136338"/>
                  <a:pt x="2304578" y="140172"/>
                </a:cubicBezTo>
                <a:cubicBezTo>
                  <a:pt x="2310438" y="144005"/>
                  <a:pt x="2318764" y="146809"/>
                  <a:pt x="2329573" y="148616"/>
                </a:cubicBezTo>
                <a:lnTo>
                  <a:pt x="2343083" y="150642"/>
                </a:lnTo>
                <a:cubicBezTo>
                  <a:pt x="2362454" y="153564"/>
                  <a:pt x="2376184" y="159205"/>
                  <a:pt x="2384290" y="167530"/>
                </a:cubicBezTo>
                <a:cubicBezTo>
                  <a:pt x="2392397" y="175637"/>
                  <a:pt x="2396450" y="186327"/>
                  <a:pt x="2396450" y="199618"/>
                </a:cubicBezTo>
                <a:cubicBezTo>
                  <a:pt x="2396450" y="216506"/>
                  <a:pt x="2390708" y="229797"/>
                  <a:pt x="2379224" y="239474"/>
                </a:cubicBezTo>
                <a:cubicBezTo>
                  <a:pt x="2367740" y="249151"/>
                  <a:pt x="2351983" y="253998"/>
                  <a:pt x="2331937" y="253998"/>
                </a:cubicBezTo>
                <a:close/>
              </a:path>
            </a:pathLst>
          </a:custGeom>
          <a:solidFill>
            <a:srgbClr val="000000"/>
          </a:solidFill>
          <a:ln w="16872" cap="flat">
            <a:noFill/>
            <a:prstDash val="solid"/>
            <a:miter/>
          </a:ln>
        </p:spPr>
        <p:txBody>
          <a:bodyPr rtlCol="0" anchor="ctr"/>
          <a:lstStyle/>
          <a:p>
            <a:endParaRPr lang="ru-UA"/>
          </a:p>
        </p:txBody>
      </p:sp>
      <p:sp>
        <p:nvSpPr>
          <p:cNvPr id="488" name="Freeform: Shape 487">
            <a:extLst>
              <a:ext uri="{FF2B5EF4-FFF2-40B4-BE49-F238E27FC236}">
                <a16:creationId xmlns:a16="http://schemas.microsoft.com/office/drawing/2014/main" id="{BD4D54C3-48B4-0774-B2A2-00D65280F233}"/>
              </a:ext>
            </a:extLst>
          </p:cNvPr>
          <p:cNvSpPr/>
          <p:nvPr/>
        </p:nvSpPr>
        <p:spPr>
          <a:xfrm>
            <a:off x="15584423"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161616"/>
          </a:solidFill>
          <a:ln w="16872" cap="flat">
            <a:solidFill>
              <a:srgbClr val="BEC5CC"/>
            </a:solidFill>
            <a:prstDash val="solid"/>
            <a:miter/>
          </a:ln>
        </p:spPr>
        <p:txBody>
          <a:bodyPr rtlCol="0" anchor="ctr"/>
          <a:lstStyle/>
          <a:p>
            <a:endParaRPr lang="ru-UA"/>
          </a:p>
        </p:txBody>
      </p:sp>
      <p:sp>
        <p:nvSpPr>
          <p:cNvPr id="489" name="Freeform: Shape 488">
            <a:extLst>
              <a:ext uri="{FF2B5EF4-FFF2-40B4-BE49-F238E27FC236}">
                <a16:creationId xmlns:a16="http://schemas.microsoft.com/office/drawing/2014/main" id="{C00096AA-EE66-3305-E64F-98742E1C19E1}"/>
              </a:ext>
            </a:extLst>
          </p:cNvPr>
          <p:cNvSpPr/>
          <p:nvPr/>
        </p:nvSpPr>
        <p:spPr>
          <a:xfrm>
            <a:off x="15584423"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1141"/>
          </a:solidFill>
          <a:ln w="16872" cap="flat">
            <a:solidFill>
              <a:srgbClr val="BEC5CC"/>
            </a:solidFill>
            <a:prstDash val="solid"/>
            <a:miter/>
          </a:ln>
        </p:spPr>
        <p:txBody>
          <a:bodyPr rtlCol="0" anchor="ctr"/>
          <a:lstStyle/>
          <a:p>
            <a:endParaRPr lang="ru-UA"/>
          </a:p>
        </p:txBody>
      </p:sp>
      <p:sp>
        <p:nvSpPr>
          <p:cNvPr id="490" name="Freeform: Shape 489">
            <a:extLst>
              <a:ext uri="{FF2B5EF4-FFF2-40B4-BE49-F238E27FC236}">
                <a16:creationId xmlns:a16="http://schemas.microsoft.com/office/drawing/2014/main" id="{8E57F939-0213-ECB0-3550-188C6973F026}"/>
              </a:ext>
            </a:extLst>
          </p:cNvPr>
          <p:cNvSpPr/>
          <p:nvPr/>
        </p:nvSpPr>
        <p:spPr>
          <a:xfrm>
            <a:off x="15584423"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A1E28"/>
          </a:solidFill>
          <a:ln w="16872" cap="flat">
            <a:solidFill>
              <a:srgbClr val="BEC5CC"/>
            </a:solidFill>
            <a:prstDash val="solid"/>
            <a:miter/>
          </a:ln>
        </p:spPr>
        <p:txBody>
          <a:bodyPr rtlCol="0" anchor="ctr"/>
          <a:lstStyle/>
          <a:p>
            <a:endParaRPr lang="ru-UA"/>
          </a:p>
        </p:txBody>
      </p:sp>
      <p:sp>
        <p:nvSpPr>
          <p:cNvPr id="491" name="Freeform: Shape 490">
            <a:extLst>
              <a:ext uri="{FF2B5EF4-FFF2-40B4-BE49-F238E27FC236}">
                <a16:creationId xmlns:a16="http://schemas.microsoft.com/office/drawing/2014/main" id="{589EBBD2-CA0F-6B9D-51E9-A33C79EECA65}"/>
              </a:ext>
            </a:extLst>
          </p:cNvPr>
          <p:cNvSpPr/>
          <p:nvPr/>
        </p:nvSpPr>
        <p:spPr>
          <a:xfrm>
            <a:off x="15584423"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8A3FFC"/>
          </a:solidFill>
          <a:ln w="16872" cap="flat">
            <a:solidFill>
              <a:srgbClr val="BEC5CC"/>
            </a:solidFill>
            <a:prstDash val="solid"/>
            <a:miter/>
          </a:ln>
        </p:spPr>
        <p:txBody>
          <a:bodyPr rtlCol="0" anchor="ctr"/>
          <a:lstStyle/>
          <a:p>
            <a:endParaRPr lang="ru-UA"/>
          </a:p>
        </p:txBody>
      </p:sp>
      <p:sp>
        <p:nvSpPr>
          <p:cNvPr id="492" name="Freeform: Shape 491">
            <a:extLst>
              <a:ext uri="{FF2B5EF4-FFF2-40B4-BE49-F238E27FC236}">
                <a16:creationId xmlns:a16="http://schemas.microsoft.com/office/drawing/2014/main" id="{999544CE-1226-DB56-212A-FBE3959CB8DC}"/>
              </a:ext>
            </a:extLst>
          </p:cNvPr>
          <p:cNvSpPr/>
          <p:nvPr/>
        </p:nvSpPr>
        <p:spPr>
          <a:xfrm>
            <a:off x="15584423"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198038"/>
          </a:solidFill>
          <a:ln w="16872" cap="flat">
            <a:solidFill>
              <a:srgbClr val="BEC5CC"/>
            </a:solidFill>
            <a:prstDash val="solid"/>
            <a:miter/>
          </a:ln>
        </p:spPr>
        <p:txBody>
          <a:bodyPr rtlCol="0" anchor="ctr"/>
          <a:lstStyle/>
          <a:p>
            <a:endParaRPr lang="ru-UA"/>
          </a:p>
        </p:txBody>
      </p:sp>
      <p:sp>
        <p:nvSpPr>
          <p:cNvPr id="493" name="Freeform: Shape 492">
            <a:extLst>
              <a:ext uri="{FF2B5EF4-FFF2-40B4-BE49-F238E27FC236}">
                <a16:creationId xmlns:a16="http://schemas.microsoft.com/office/drawing/2014/main" id="{B7DA478C-D9A5-C4DE-DE16-5B28DB5A19B4}"/>
              </a:ext>
            </a:extLst>
          </p:cNvPr>
          <p:cNvSpPr/>
          <p:nvPr/>
        </p:nvSpPr>
        <p:spPr>
          <a:xfrm>
            <a:off x="15584423"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C00000"/>
          </a:solidFill>
          <a:ln w="16872" cap="flat">
            <a:solidFill>
              <a:srgbClr val="BEC5CC"/>
            </a:solidFill>
            <a:prstDash val="solid"/>
            <a:miter/>
          </a:ln>
        </p:spPr>
        <p:txBody>
          <a:bodyPr rtlCol="0" anchor="ctr"/>
          <a:lstStyle/>
          <a:p>
            <a:endParaRPr lang="ru-UA"/>
          </a:p>
        </p:txBody>
      </p:sp>
      <p:sp>
        <p:nvSpPr>
          <p:cNvPr id="494" name="Freeform: Shape 493">
            <a:extLst>
              <a:ext uri="{FF2B5EF4-FFF2-40B4-BE49-F238E27FC236}">
                <a16:creationId xmlns:a16="http://schemas.microsoft.com/office/drawing/2014/main" id="{DA1FCB2C-9342-BD80-79F3-5C0ED87E258D}"/>
              </a:ext>
            </a:extLst>
          </p:cNvPr>
          <p:cNvSpPr/>
          <p:nvPr/>
        </p:nvSpPr>
        <p:spPr>
          <a:xfrm>
            <a:off x="16023516"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262626"/>
          </a:solidFill>
          <a:ln w="16872" cap="flat">
            <a:solidFill>
              <a:srgbClr val="BEC5CC"/>
            </a:solidFill>
            <a:prstDash val="solid"/>
            <a:miter/>
          </a:ln>
        </p:spPr>
        <p:txBody>
          <a:bodyPr rtlCol="0" anchor="ctr"/>
          <a:lstStyle/>
          <a:p>
            <a:endParaRPr lang="ru-UA"/>
          </a:p>
        </p:txBody>
      </p:sp>
      <p:sp>
        <p:nvSpPr>
          <p:cNvPr id="495" name="Freeform: Shape 494">
            <a:extLst>
              <a:ext uri="{FF2B5EF4-FFF2-40B4-BE49-F238E27FC236}">
                <a16:creationId xmlns:a16="http://schemas.microsoft.com/office/drawing/2014/main" id="{4C4A450A-9A1C-991F-66C3-46B72F91B918}"/>
              </a:ext>
            </a:extLst>
          </p:cNvPr>
          <p:cNvSpPr/>
          <p:nvPr/>
        </p:nvSpPr>
        <p:spPr>
          <a:xfrm>
            <a:off x="16023516"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1D6C"/>
          </a:solidFill>
          <a:ln w="16872" cap="flat">
            <a:solidFill>
              <a:srgbClr val="BEC5CC"/>
            </a:solidFill>
            <a:prstDash val="solid"/>
            <a:miter/>
          </a:ln>
        </p:spPr>
        <p:txBody>
          <a:bodyPr rtlCol="0" anchor="ctr"/>
          <a:lstStyle/>
          <a:p>
            <a:endParaRPr lang="ru-UA"/>
          </a:p>
        </p:txBody>
      </p:sp>
      <p:sp>
        <p:nvSpPr>
          <p:cNvPr id="496" name="Freeform: Shape 495">
            <a:extLst>
              <a:ext uri="{FF2B5EF4-FFF2-40B4-BE49-F238E27FC236}">
                <a16:creationId xmlns:a16="http://schemas.microsoft.com/office/drawing/2014/main" id="{EA3C9616-1DE9-16C8-8382-4989BD716DA7}"/>
              </a:ext>
            </a:extLst>
          </p:cNvPr>
          <p:cNvSpPr/>
          <p:nvPr/>
        </p:nvSpPr>
        <p:spPr>
          <a:xfrm>
            <a:off x="16023516"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A4D56"/>
          </a:solidFill>
          <a:ln w="16872" cap="flat">
            <a:solidFill>
              <a:srgbClr val="BEC5CC"/>
            </a:solidFill>
            <a:prstDash val="solid"/>
            <a:miter/>
          </a:ln>
        </p:spPr>
        <p:txBody>
          <a:bodyPr rtlCol="0" anchor="ctr"/>
          <a:lstStyle/>
          <a:p>
            <a:endParaRPr lang="ru-UA"/>
          </a:p>
        </p:txBody>
      </p:sp>
      <p:sp>
        <p:nvSpPr>
          <p:cNvPr id="497" name="Freeform: Shape 496">
            <a:extLst>
              <a:ext uri="{FF2B5EF4-FFF2-40B4-BE49-F238E27FC236}">
                <a16:creationId xmlns:a16="http://schemas.microsoft.com/office/drawing/2014/main" id="{2473181B-6CB6-F66C-7938-E8A6B528B0D6}"/>
              </a:ext>
            </a:extLst>
          </p:cNvPr>
          <p:cNvSpPr/>
          <p:nvPr/>
        </p:nvSpPr>
        <p:spPr>
          <a:xfrm>
            <a:off x="16023516"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A56EFF"/>
          </a:solidFill>
          <a:ln w="16872" cap="flat">
            <a:solidFill>
              <a:srgbClr val="BEC5CC"/>
            </a:solidFill>
            <a:prstDash val="solid"/>
            <a:miter/>
          </a:ln>
        </p:spPr>
        <p:txBody>
          <a:bodyPr rtlCol="0" anchor="ctr"/>
          <a:lstStyle/>
          <a:p>
            <a:endParaRPr lang="ru-UA"/>
          </a:p>
        </p:txBody>
      </p:sp>
      <p:sp>
        <p:nvSpPr>
          <p:cNvPr id="498" name="Freeform: Shape 497">
            <a:extLst>
              <a:ext uri="{FF2B5EF4-FFF2-40B4-BE49-F238E27FC236}">
                <a16:creationId xmlns:a16="http://schemas.microsoft.com/office/drawing/2014/main" id="{CB5F55AE-0B82-99E5-F181-1B1D077EE923}"/>
              </a:ext>
            </a:extLst>
          </p:cNvPr>
          <p:cNvSpPr/>
          <p:nvPr/>
        </p:nvSpPr>
        <p:spPr>
          <a:xfrm>
            <a:off x="16023516"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24A148"/>
          </a:solidFill>
          <a:ln w="16872" cap="flat">
            <a:solidFill>
              <a:srgbClr val="BEC5CC"/>
            </a:solidFill>
            <a:prstDash val="solid"/>
            <a:miter/>
          </a:ln>
        </p:spPr>
        <p:txBody>
          <a:bodyPr rtlCol="0" anchor="ctr"/>
          <a:lstStyle/>
          <a:p>
            <a:endParaRPr lang="ru-UA"/>
          </a:p>
        </p:txBody>
      </p:sp>
      <p:sp>
        <p:nvSpPr>
          <p:cNvPr id="499" name="Freeform: Shape 498">
            <a:extLst>
              <a:ext uri="{FF2B5EF4-FFF2-40B4-BE49-F238E27FC236}">
                <a16:creationId xmlns:a16="http://schemas.microsoft.com/office/drawing/2014/main" id="{436378C3-4C0A-5E5D-A1B7-938CDFFEFF65}"/>
              </a:ext>
            </a:extLst>
          </p:cNvPr>
          <p:cNvSpPr/>
          <p:nvPr/>
        </p:nvSpPr>
        <p:spPr>
          <a:xfrm>
            <a:off x="16023516"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0000"/>
          </a:solidFill>
          <a:ln w="16872" cap="flat">
            <a:solidFill>
              <a:srgbClr val="BEC5CC"/>
            </a:solidFill>
            <a:prstDash val="solid"/>
            <a:miter/>
          </a:ln>
        </p:spPr>
        <p:txBody>
          <a:bodyPr rtlCol="0" anchor="ctr"/>
          <a:lstStyle/>
          <a:p>
            <a:endParaRPr lang="ru-UA"/>
          </a:p>
        </p:txBody>
      </p:sp>
      <p:sp>
        <p:nvSpPr>
          <p:cNvPr id="500" name="Freeform: Shape 499">
            <a:extLst>
              <a:ext uri="{FF2B5EF4-FFF2-40B4-BE49-F238E27FC236}">
                <a16:creationId xmlns:a16="http://schemas.microsoft.com/office/drawing/2014/main" id="{1CE7FF75-00FB-030F-9D43-4424B6A9C8B0}"/>
              </a:ext>
            </a:extLst>
          </p:cNvPr>
          <p:cNvSpPr/>
          <p:nvPr/>
        </p:nvSpPr>
        <p:spPr>
          <a:xfrm>
            <a:off x="16462608"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393939"/>
          </a:solidFill>
          <a:ln w="16872" cap="flat">
            <a:solidFill>
              <a:srgbClr val="BEC5CC"/>
            </a:solidFill>
            <a:prstDash val="solid"/>
            <a:miter/>
          </a:ln>
        </p:spPr>
        <p:txBody>
          <a:bodyPr rtlCol="0" anchor="ctr"/>
          <a:lstStyle/>
          <a:p>
            <a:endParaRPr lang="ru-UA"/>
          </a:p>
        </p:txBody>
      </p:sp>
      <p:sp>
        <p:nvSpPr>
          <p:cNvPr id="501" name="Freeform: Shape 500">
            <a:extLst>
              <a:ext uri="{FF2B5EF4-FFF2-40B4-BE49-F238E27FC236}">
                <a16:creationId xmlns:a16="http://schemas.microsoft.com/office/drawing/2014/main" id="{01CA4A80-D12E-328C-329D-710445A03393}"/>
              </a:ext>
            </a:extLst>
          </p:cNvPr>
          <p:cNvSpPr/>
          <p:nvPr/>
        </p:nvSpPr>
        <p:spPr>
          <a:xfrm>
            <a:off x="16462608"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2D9C"/>
          </a:solidFill>
          <a:ln w="16872" cap="flat">
            <a:solidFill>
              <a:srgbClr val="BEC5CC"/>
            </a:solidFill>
            <a:prstDash val="solid"/>
            <a:miter/>
          </a:ln>
        </p:spPr>
        <p:txBody>
          <a:bodyPr rtlCol="0" anchor="ctr"/>
          <a:lstStyle/>
          <a:p>
            <a:endParaRPr lang="ru-UA"/>
          </a:p>
        </p:txBody>
      </p:sp>
      <p:sp>
        <p:nvSpPr>
          <p:cNvPr id="502" name="Freeform: Shape 501">
            <a:extLst>
              <a:ext uri="{FF2B5EF4-FFF2-40B4-BE49-F238E27FC236}">
                <a16:creationId xmlns:a16="http://schemas.microsoft.com/office/drawing/2014/main" id="{3FDB0C63-B18E-9A7C-0E62-814B52E7AEC3}"/>
              </a:ext>
            </a:extLst>
          </p:cNvPr>
          <p:cNvSpPr/>
          <p:nvPr/>
        </p:nvSpPr>
        <p:spPr>
          <a:xfrm>
            <a:off x="16462608"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B3B8"/>
          </a:solidFill>
          <a:ln w="16872" cap="flat">
            <a:solidFill>
              <a:srgbClr val="BEC5CC"/>
            </a:solidFill>
            <a:prstDash val="solid"/>
            <a:miter/>
          </a:ln>
        </p:spPr>
        <p:txBody>
          <a:bodyPr rtlCol="0" anchor="ctr"/>
          <a:lstStyle/>
          <a:p>
            <a:endParaRPr lang="ru-UA"/>
          </a:p>
        </p:txBody>
      </p:sp>
      <p:sp>
        <p:nvSpPr>
          <p:cNvPr id="503" name="Freeform: Shape 502">
            <a:extLst>
              <a:ext uri="{FF2B5EF4-FFF2-40B4-BE49-F238E27FC236}">
                <a16:creationId xmlns:a16="http://schemas.microsoft.com/office/drawing/2014/main" id="{296849E3-C14D-5F3E-0A25-9C539E435366}"/>
              </a:ext>
            </a:extLst>
          </p:cNvPr>
          <p:cNvSpPr/>
          <p:nvPr/>
        </p:nvSpPr>
        <p:spPr>
          <a:xfrm>
            <a:off x="16462608"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4BBFF"/>
          </a:solidFill>
          <a:ln w="16872" cap="flat">
            <a:solidFill>
              <a:srgbClr val="BEC5CC"/>
            </a:solidFill>
            <a:prstDash val="solid"/>
            <a:miter/>
          </a:ln>
        </p:spPr>
        <p:txBody>
          <a:bodyPr rtlCol="0" anchor="ctr"/>
          <a:lstStyle/>
          <a:p>
            <a:endParaRPr lang="ru-UA"/>
          </a:p>
        </p:txBody>
      </p:sp>
      <p:sp>
        <p:nvSpPr>
          <p:cNvPr id="504" name="Freeform: Shape 503">
            <a:extLst>
              <a:ext uri="{FF2B5EF4-FFF2-40B4-BE49-F238E27FC236}">
                <a16:creationId xmlns:a16="http://schemas.microsoft.com/office/drawing/2014/main" id="{C85C898F-5C97-4706-5627-BA256A697D0C}"/>
              </a:ext>
            </a:extLst>
          </p:cNvPr>
          <p:cNvSpPr/>
          <p:nvPr/>
        </p:nvSpPr>
        <p:spPr>
          <a:xfrm>
            <a:off x="16462608"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6FDC8C"/>
          </a:solidFill>
          <a:ln w="16872" cap="flat">
            <a:solidFill>
              <a:srgbClr val="BEC5CC"/>
            </a:solidFill>
            <a:prstDash val="solid"/>
            <a:miter/>
          </a:ln>
        </p:spPr>
        <p:txBody>
          <a:bodyPr rtlCol="0" anchor="ctr"/>
          <a:lstStyle/>
          <a:p>
            <a:endParaRPr lang="ru-UA"/>
          </a:p>
        </p:txBody>
      </p:sp>
      <p:sp>
        <p:nvSpPr>
          <p:cNvPr id="505" name="Freeform: Shape 504">
            <a:extLst>
              <a:ext uri="{FF2B5EF4-FFF2-40B4-BE49-F238E27FC236}">
                <a16:creationId xmlns:a16="http://schemas.microsoft.com/office/drawing/2014/main" id="{50991ABE-72EB-7A1C-28F4-901E3CD478C7}"/>
              </a:ext>
            </a:extLst>
          </p:cNvPr>
          <p:cNvSpPr/>
          <p:nvPr/>
        </p:nvSpPr>
        <p:spPr>
          <a:xfrm>
            <a:off x="16462608"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C000"/>
          </a:solidFill>
          <a:ln w="16872" cap="flat">
            <a:solidFill>
              <a:srgbClr val="BEC5CC"/>
            </a:solidFill>
            <a:prstDash val="solid"/>
            <a:miter/>
          </a:ln>
        </p:spPr>
        <p:txBody>
          <a:bodyPr rtlCol="0" anchor="ctr"/>
          <a:lstStyle/>
          <a:p>
            <a:endParaRPr lang="ru-UA"/>
          </a:p>
        </p:txBody>
      </p:sp>
      <p:sp>
        <p:nvSpPr>
          <p:cNvPr id="506" name="Freeform: Shape 505">
            <a:extLst>
              <a:ext uri="{FF2B5EF4-FFF2-40B4-BE49-F238E27FC236}">
                <a16:creationId xmlns:a16="http://schemas.microsoft.com/office/drawing/2014/main" id="{14156B4C-DAB8-BA54-F25D-A8D357D37A79}"/>
              </a:ext>
            </a:extLst>
          </p:cNvPr>
          <p:cNvSpPr/>
          <p:nvPr/>
        </p:nvSpPr>
        <p:spPr>
          <a:xfrm>
            <a:off x="16901701"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525252"/>
          </a:solidFill>
          <a:ln w="16872" cap="flat">
            <a:solidFill>
              <a:srgbClr val="BEC5CC"/>
            </a:solidFill>
            <a:prstDash val="solid"/>
            <a:miter/>
          </a:ln>
        </p:spPr>
        <p:txBody>
          <a:bodyPr rtlCol="0" anchor="ctr"/>
          <a:lstStyle/>
          <a:p>
            <a:endParaRPr lang="ru-UA"/>
          </a:p>
        </p:txBody>
      </p:sp>
      <p:sp>
        <p:nvSpPr>
          <p:cNvPr id="507" name="Freeform: Shape 506">
            <a:extLst>
              <a:ext uri="{FF2B5EF4-FFF2-40B4-BE49-F238E27FC236}">
                <a16:creationId xmlns:a16="http://schemas.microsoft.com/office/drawing/2014/main" id="{A1709077-56B8-26D2-336B-A83A9C29B7EC}"/>
              </a:ext>
            </a:extLst>
          </p:cNvPr>
          <p:cNvSpPr/>
          <p:nvPr/>
        </p:nvSpPr>
        <p:spPr>
          <a:xfrm>
            <a:off x="16901701"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43CE"/>
          </a:solidFill>
          <a:ln w="16872" cap="flat">
            <a:solidFill>
              <a:srgbClr val="BEC5CC"/>
            </a:solidFill>
            <a:prstDash val="solid"/>
            <a:miter/>
          </a:ln>
        </p:spPr>
        <p:txBody>
          <a:bodyPr rtlCol="0" anchor="ctr"/>
          <a:lstStyle/>
          <a:p>
            <a:endParaRPr lang="ru-UA"/>
          </a:p>
        </p:txBody>
      </p:sp>
      <p:sp>
        <p:nvSpPr>
          <p:cNvPr id="508" name="Freeform: Shape 507">
            <a:extLst>
              <a:ext uri="{FF2B5EF4-FFF2-40B4-BE49-F238E27FC236}">
                <a16:creationId xmlns:a16="http://schemas.microsoft.com/office/drawing/2014/main" id="{D4136394-2814-911F-B0BB-EE78A88DA8B8}"/>
              </a:ext>
            </a:extLst>
          </p:cNvPr>
          <p:cNvSpPr/>
          <p:nvPr/>
        </p:nvSpPr>
        <p:spPr>
          <a:xfrm>
            <a:off x="16901701"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D7D9"/>
          </a:solidFill>
          <a:ln w="16872" cap="flat">
            <a:solidFill>
              <a:srgbClr val="BEC5CC"/>
            </a:solidFill>
            <a:prstDash val="solid"/>
            <a:miter/>
          </a:ln>
        </p:spPr>
        <p:txBody>
          <a:bodyPr rtlCol="0" anchor="ctr"/>
          <a:lstStyle/>
          <a:p>
            <a:endParaRPr lang="ru-UA"/>
          </a:p>
        </p:txBody>
      </p:sp>
      <p:sp>
        <p:nvSpPr>
          <p:cNvPr id="509" name="Freeform: Shape 508">
            <a:extLst>
              <a:ext uri="{FF2B5EF4-FFF2-40B4-BE49-F238E27FC236}">
                <a16:creationId xmlns:a16="http://schemas.microsoft.com/office/drawing/2014/main" id="{B4671419-77AE-6E66-C86A-F2859B488559}"/>
              </a:ext>
            </a:extLst>
          </p:cNvPr>
          <p:cNvSpPr/>
          <p:nvPr/>
        </p:nvSpPr>
        <p:spPr>
          <a:xfrm>
            <a:off x="16901701"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E8DAFF"/>
          </a:solidFill>
          <a:ln w="16872" cap="flat">
            <a:solidFill>
              <a:srgbClr val="BEC5CC"/>
            </a:solidFill>
            <a:prstDash val="solid"/>
            <a:miter/>
          </a:ln>
        </p:spPr>
        <p:txBody>
          <a:bodyPr rtlCol="0" anchor="ctr"/>
          <a:lstStyle/>
          <a:p>
            <a:endParaRPr lang="ru-UA"/>
          </a:p>
        </p:txBody>
      </p:sp>
      <p:sp>
        <p:nvSpPr>
          <p:cNvPr id="510" name="Freeform: Shape 509">
            <a:extLst>
              <a:ext uri="{FF2B5EF4-FFF2-40B4-BE49-F238E27FC236}">
                <a16:creationId xmlns:a16="http://schemas.microsoft.com/office/drawing/2014/main" id="{6DD3B3B4-2992-95CC-6E05-62408811F92C}"/>
              </a:ext>
            </a:extLst>
          </p:cNvPr>
          <p:cNvSpPr/>
          <p:nvPr/>
        </p:nvSpPr>
        <p:spPr>
          <a:xfrm>
            <a:off x="16901701"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A7F0BA"/>
          </a:solidFill>
          <a:ln w="16872" cap="flat">
            <a:solidFill>
              <a:srgbClr val="BEC5CC"/>
            </a:solidFill>
            <a:prstDash val="solid"/>
            <a:miter/>
          </a:ln>
        </p:spPr>
        <p:txBody>
          <a:bodyPr rtlCol="0" anchor="ctr"/>
          <a:lstStyle/>
          <a:p>
            <a:endParaRPr lang="ru-UA"/>
          </a:p>
        </p:txBody>
      </p:sp>
      <p:sp>
        <p:nvSpPr>
          <p:cNvPr id="511" name="Freeform: Shape 510">
            <a:extLst>
              <a:ext uri="{FF2B5EF4-FFF2-40B4-BE49-F238E27FC236}">
                <a16:creationId xmlns:a16="http://schemas.microsoft.com/office/drawing/2014/main" id="{DA5D26F1-109A-7571-B272-625E44FC24C5}"/>
              </a:ext>
            </a:extLst>
          </p:cNvPr>
          <p:cNvSpPr/>
          <p:nvPr/>
        </p:nvSpPr>
        <p:spPr>
          <a:xfrm>
            <a:off x="16901701"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FF00"/>
          </a:solidFill>
          <a:ln w="16872" cap="flat">
            <a:solidFill>
              <a:srgbClr val="BEC5CC"/>
            </a:solidFill>
            <a:prstDash val="solid"/>
            <a:miter/>
          </a:ln>
        </p:spPr>
        <p:txBody>
          <a:bodyPr rtlCol="0" anchor="ctr"/>
          <a:lstStyle/>
          <a:p>
            <a:endParaRPr lang="ru-UA"/>
          </a:p>
        </p:txBody>
      </p:sp>
      <p:sp>
        <p:nvSpPr>
          <p:cNvPr id="512" name="Freeform: Shape 511">
            <a:extLst>
              <a:ext uri="{FF2B5EF4-FFF2-40B4-BE49-F238E27FC236}">
                <a16:creationId xmlns:a16="http://schemas.microsoft.com/office/drawing/2014/main" id="{DCF34681-1654-6A66-E1E0-0FE940B749F3}"/>
              </a:ext>
            </a:extLst>
          </p:cNvPr>
          <p:cNvSpPr/>
          <p:nvPr/>
        </p:nvSpPr>
        <p:spPr>
          <a:xfrm>
            <a:off x="17340794"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6F6F6F"/>
          </a:solidFill>
          <a:ln w="16872" cap="flat">
            <a:solidFill>
              <a:srgbClr val="BEC5CC"/>
            </a:solidFill>
            <a:prstDash val="solid"/>
            <a:miter/>
          </a:ln>
        </p:spPr>
        <p:txBody>
          <a:bodyPr rtlCol="0" anchor="ctr"/>
          <a:lstStyle/>
          <a:p>
            <a:endParaRPr lang="ru-UA"/>
          </a:p>
        </p:txBody>
      </p:sp>
      <p:sp>
        <p:nvSpPr>
          <p:cNvPr id="513" name="Freeform: Shape 512">
            <a:extLst>
              <a:ext uri="{FF2B5EF4-FFF2-40B4-BE49-F238E27FC236}">
                <a16:creationId xmlns:a16="http://schemas.microsoft.com/office/drawing/2014/main" id="{E554AA3A-9F58-0518-B1B3-8AEB3848C62C}"/>
              </a:ext>
            </a:extLst>
          </p:cNvPr>
          <p:cNvSpPr/>
          <p:nvPr/>
        </p:nvSpPr>
        <p:spPr>
          <a:xfrm>
            <a:off x="17340794"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F62FE"/>
          </a:solidFill>
          <a:ln w="16872" cap="flat">
            <a:solidFill>
              <a:srgbClr val="BEC5CC"/>
            </a:solidFill>
            <a:prstDash val="solid"/>
            <a:miter/>
          </a:ln>
        </p:spPr>
        <p:txBody>
          <a:bodyPr rtlCol="0" anchor="ctr"/>
          <a:lstStyle/>
          <a:p>
            <a:endParaRPr lang="ru-UA"/>
          </a:p>
        </p:txBody>
      </p:sp>
      <p:sp>
        <p:nvSpPr>
          <p:cNvPr id="514" name="Freeform: Shape 513">
            <a:extLst>
              <a:ext uri="{FF2B5EF4-FFF2-40B4-BE49-F238E27FC236}">
                <a16:creationId xmlns:a16="http://schemas.microsoft.com/office/drawing/2014/main" id="{FF2A420A-396D-5860-8910-27C21BDA9BF9}"/>
              </a:ext>
            </a:extLst>
          </p:cNvPr>
          <p:cNvSpPr/>
          <p:nvPr/>
        </p:nvSpPr>
        <p:spPr>
          <a:xfrm>
            <a:off x="17340794"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F1F1"/>
          </a:solidFill>
          <a:ln w="16872" cap="flat">
            <a:solidFill>
              <a:srgbClr val="BEC5CC"/>
            </a:solidFill>
            <a:prstDash val="solid"/>
            <a:miter/>
          </a:ln>
        </p:spPr>
        <p:txBody>
          <a:bodyPr rtlCol="0" anchor="ctr"/>
          <a:lstStyle/>
          <a:p>
            <a:endParaRPr lang="ru-UA"/>
          </a:p>
        </p:txBody>
      </p:sp>
      <p:sp>
        <p:nvSpPr>
          <p:cNvPr id="515" name="Freeform: Shape 514">
            <a:extLst>
              <a:ext uri="{FF2B5EF4-FFF2-40B4-BE49-F238E27FC236}">
                <a16:creationId xmlns:a16="http://schemas.microsoft.com/office/drawing/2014/main" id="{40AB874C-390C-CE31-4969-FC64CB6AF02C}"/>
              </a:ext>
            </a:extLst>
          </p:cNvPr>
          <p:cNvSpPr/>
          <p:nvPr/>
        </p:nvSpPr>
        <p:spPr>
          <a:xfrm>
            <a:off x="17340794"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6F2FF"/>
          </a:solidFill>
          <a:ln w="16872" cap="flat">
            <a:solidFill>
              <a:srgbClr val="BEC5CC"/>
            </a:solidFill>
            <a:prstDash val="solid"/>
            <a:miter/>
          </a:ln>
        </p:spPr>
        <p:txBody>
          <a:bodyPr rtlCol="0" anchor="ctr"/>
          <a:lstStyle/>
          <a:p>
            <a:endParaRPr lang="ru-UA"/>
          </a:p>
        </p:txBody>
      </p:sp>
      <p:sp>
        <p:nvSpPr>
          <p:cNvPr id="516" name="Freeform: Shape 515">
            <a:extLst>
              <a:ext uri="{FF2B5EF4-FFF2-40B4-BE49-F238E27FC236}">
                <a16:creationId xmlns:a16="http://schemas.microsoft.com/office/drawing/2014/main" id="{BDD4FD42-A1CC-667D-DCEC-33E2C16E627A}"/>
              </a:ext>
            </a:extLst>
          </p:cNvPr>
          <p:cNvSpPr/>
          <p:nvPr/>
        </p:nvSpPr>
        <p:spPr>
          <a:xfrm>
            <a:off x="17340794"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EFBE6"/>
          </a:solidFill>
          <a:ln w="16872" cap="flat">
            <a:solidFill>
              <a:srgbClr val="BEC5CC"/>
            </a:solidFill>
            <a:prstDash val="solid"/>
            <a:miter/>
          </a:ln>
        </p:spPr>
        <p:txBody>
          <a:bodyPr rtlCol="0" anchor="ctr"/>
          <a:lstStyle/>
          <a:p>
            <a:endParaRPr lang="ru-UA"/>
          </a:p>
        </p:txBody>
      </p:sp>
      <p:sp>
        <p:nvSpPr>
          <p:cNvPr id="517" name="Freeform: Shape 516">
            <a:extLst>
              <a:ext uri="{FF2B5EF4-FFF2-40B4-BE49-F238E27FC236}">
                <a16:creationId xmlns:a16="http://schemas.microsoft.com/office/drawing/2014/main" id="{DBDFD9D5-7D9E-856C-7644-20054758E658}"/>
              </a:ext>
            </a:extLst>
          </p:cNvPr>
          <p:cNvSpPr/>
          <p:nvPr/>
        </p:nvSpPr>
        <p:spPr>
          <a:xfrm>
            <a:off x="17340794"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92D050"/>
          </a:solidFill>
          <a:ln w="16872" cap="flat">
            <a:solidFill>
              <a:srgbClr val="BEC5CC"/>
            </a:solidFill>
            <a:prstDash val="solid"/>
            <a:miter/>
          </a:ln>
        </p:spPr>
        <p:txBody>
          <a:bodyPr rtlCol="0" anchor="ctr"/>
          <a:lstStyle/>
          <a:p>
            <a:endParaRPr lang="ru-UA"/>
          </a:p>
        </p:txBody>
      </p:sp>
      <p:sp>
        <p:nvSpPr>
          <p:cNvPr id="518" name="Freeform: Shape 517">
            <a:extLst>
              <a:ext uri="{FF2B5EF4-FFF2-40B4-BE49-F238E27FC236}">
                <a16:creationId xmlns:a16="http://schemas.microsoft.com/office/drawing/2014/main" id="{314E45AD-AB35-2FC2-6794-63948DE5F0F7}"/>
              </a:ext>
            </a:extLst>
          </p:cNvPr>
          <p:cNvSpPr/>
          <p:nvPr/>
        </p:nvSpPr>
        <p:spPr>
          <a:xfrm>
            <a:off x="17779886"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8D8D8D"/>
          </a:solidFill>
          <a:ln w="16872" cap="flat">
            <a:solidFill>
              <a:srgbClr val="BEC5CC"/>
            </a:solidFill>
            <a:prstDash val="solid"/>
            <a:miter/>
          </a:ln>
        </p:spPr>
        <p:txBody>
          <a:bodyPr rtlCol="0" anchor="ctr"/>
          <a:lstStyle/>
          <a:p>
            <a:endParaRPr lang="ru-UA"/>
          </a:p>
        </p:txBody>
      </p:sp>
      <p:sp>
        <p:nvSpPr>
          <p:cNvPr id="519" name="Freeform: Shape 518">
            <a:extLst>
              <a:ext uri="{FF2B5EF4-FFF2-40B4-BE49-F238E27FC236}">
                <a16:creationId xmlns:a16="http://schemas.microsoft.com/office/drawing/2014/main" id="{43F23425-A2A5-1BAF-5290-FB1791355642}"/>
              </a:ext>
            </a:extLst>
          </p:cNvPr>
          <p:cNvSpPr/>
          <p:nvPr/>
        </p:nvSpPr>
        <p:spPr>
          <a:xfrm>
            <a:off x="17779886"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1192E8"/>
          </a:solidFill>
          <a:ln w="16872" cap="flat">
            <a:solidFill>
              <a:srgbClr val="BEC5CC"/>
            </a:solidFill>
            <a:prstDash val="solid"/>
            <a:miter/>
          </a:ln>
        </p:spPr>
        <p:txBody>
          <a:bodyPr rtlCol="0" anchor="ctr"/>
          <a:lstStyle/>
          <a:p>
            <a:endParaRPr lang="ru-UA"/>
          </a:p>
        </p:txBody>
      </p:sp>
      <p:sp>
        <p:nvSpPr>
          <p:cNvPr id="520" name="Freeform: Shape 519">
            <a:extLst>
              <a:ext uri="{FF2B5EF4-FFF2-40B4-BE49-F238E27FC236}">
                <a16:creationId xmlns:a16="http://schemas.microsoft.com/office/drawing/2014/main" id="{B0158CAF-ACC1-0360-49A4-EA0077831537}"/>
              </a:ext>
            </a:extLst>
          </p:cNvPr>
          <p:cNvSpPr/>
          <p:nvPr/>
        </p:nvSpPr>
        <p:spPr>
          <a:xfrm>
            <a:off x="17779886"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02670"/>
          </a:solidFill>
          <a:ln w="16872" cap="flat">
            <a:solidFill>
              <a:srgbClr val="BEC5CC"/>
            </a:solidFill>
            <a:prstDash val="solid"/>
            <a:miter/>
          </a:ln>
        </p:spPr>
        <p:txBody>
          <a:bodyPr rtlCol="0" anchor="ctr"/>
          <a:lstStyle/>
          <a:p>
            <a:endParaRPr lang="ru-UA"/>
          </a:p>
        </p:txBody>
      </p:sp>
      <p:sp>
        <p:nvSpPr>
          <p:cNvPr id="521" name="Freeform: Shape 520">
            <a:extLst>
              <a:ext uri="{FF2B5EF4-FFF2-40B4-BE49-F238E27FC236}">
                <a16:creationId xmlns:a16="http://schemas.microsoft.com/office/drawing/2014/main" id="{E158E9C2-4807-6549-B33F-1E1169FD1151}"/>
              </a:ext>
            </a:extLst>
          </p:cNvPr>
          <p:cNvSpPr/>
          <p:nvPr/>
        </p:nvSpPr>
        <p:spPr>
          <a:xfrm>
            <a:off x="17779886"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7D79"/>
          </a:solidFill>
          <a:ln w="16872" cap="flat">
            <a:solidFill>
              <a:srgbClr val="BEC5CC"/>
            </a:solidFill>
            <a:prstDash val="solid"/>
            <a:miter/>
          </a:ln>
        </p:spPr>
        <p:txBody>
          <a:bodyPr rtlCol="0" anchor="ctr"/>
          <a:lstStyle/>
          <a:p>
            <a:endParaRPr lang="ru-UA"/>
          </a:p>
        </p:txBody>
      </p:sp>
      <p:sp>
        <p:nvSpPr>
          <p:cNvPr id="522" name="Freeform: Shape 521">
            <a:extLst>
              <a:ext uri="{FF2B5EF4-FFF2-40B4-BE49-F238E27FC236}">
                <a16:creationId xmlns:a16="http://schemas.microsoft.com/office/drawing/2014/main" id="{6E335A22-7C9D-CFD0-B939-F69130348CF4}"/>
              </a:ext>
            </a:extLst>
          </p:cNvPr>
          <p:cNvSpPr/>
          <p:nvPr/>
        </p:nvSpPr>
        <p:spPr>
          <a:xfrm>
            <a:off x="17779886"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1C21B"/>
          </a:solidFill>
          <a:ln w="16872" cap="flat">
            <a:solidFill>
              <a:srgbClr val="BEC5CC"/>
            </a:solidFill>
            <a:prstDash val="solid"/>
            <a:miter/>
          </a:ln>
        </p:spPr>
        <p:txBody>
          <a:bodyPr rtlCol="0" anchor="ctr"/>
          <a:lstStyle/>
          <a:p>
            <a:endParaRPr lang="ru-UA"/>
          </a:p>
        </p:txBody>
      </p:sp>
      <p:sp>
        <p:nvSpPr>
          <p:cNvPr id="523" name="Freeform: Shape 522">
            <a:extLst>
              <a:ext uri="{FF2B5EF4-FFF2-40B4-BE49-F238E27FC236}">
                <a16:creationId xmlns:a16="http://schemas.microsoft.com/office/drawing/2014/main" id="{61B93C10-F64C-4946-6C45-49A2217B68D3}"/>
              </a:ext>
            </a:extLst>
          </p:cNvPr>
          <p:cNvSpPr/>
          <p:nvPr/>
        </p:nvSpPr>
        <p:spPr>
          <a:xfrm>
            <a:off x="17779886"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B050"/>
          </a:solidFill>
          <a:ln w="16872" cap="flat">
            <a:solidFill>
              <a:srgbClr val="BEC5CC"/>
            </a:solidFill>
            <a:prstDash val="solid"/>
            <a:miter/>
          </a:ln>
        </p:spPr>
        <p:txBody>
          <a:bodyPr rtlCol="0" anchor="ctr"/>
          <a:lstStyle/>
          <a:p>
            <a:endParaRPr lang="ru-UA"/>
          </a:p>
        </p:txBody>
      </p:sp>
      <p:sp>
        <p:nvSpPr>
          <p:cNvPr id="524" name="Freeform: Shape 523">
            <a:extLst>
              <a:ext uri="{FF2B5EF4-FFF2-40B4-BE49-F238E27FC236}">
                <a16:creationId xmlns:a16="http://schemas.microsoft.com/office/drawing/2014/main" id="{D1DB6903-0862-9042-877C-AEE9CDB0E5AA}"/>
              </a:ext>
            </a:extLst>
          </p:cNvPr>
          <p:cNvSpPr/>
          <p:nvPr/>
        </p:nvSpPr>
        <p:spPr>
          <a:xfrm>
            <a:off x="18218979"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A8A8A8"/>
          </a:solidFill>
          <a:ln w="16872" cap="flat">
            <a:solidFill>
              <a:srgbClr val="BEC5CC"/>
            </a:solidFill>
            <a:prstDash val="solid"/>
            <a:miter/>
          </a:ln>
        </p:spPr>
        <p:txBody>
          <a:bodyPr rtlCol="0" anchor="ctr"/>
          <a:lstStyle/>
          <a:p>
            <a:endParaRPr lang="ru-UA"/>
          </a:p>
        </p:txBody>
      </p:sp>
      <p:sp>
        <p:nvSpPr>
          <p:cNvPr id="525" name="Freeform: Shape 524">
            <a:extLst>
              <a:ext uri="{FF2B5EF4-FFF2-40B4-BE49-F238E27FC236}">
                <a16:creationId xmlns:a16="http://schemas.microsoft.com/office/drawing/2014/main" id="{089DDDEF-985A-6917-373B-5F92B72E6192}"/>
              </a:ext>
            </a:extLst>
          </p:cNvPr>
          <p:cNvSpPr/>
          <p:nvPr/>
        </p:nvSpPr>
        <p:spPr>
          <a:xfrm>
            <a:off x="18218979"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33B1FF"/>
          </a:solidFill>
          <a:ln w="16872" cap="flat">
            <a:solidFill>
              <a:srgbClr val="BEC5CC"/>
            </a:solidFill>
            <a:prstDash val="solid"/>
            <a:miter/>
          </a:ln>
        </p:spPr>
        <p:txBody>
          <a:bodyPr rtlCol="0" anchor="ctr"/>
          <a:lstStyle/>
          <a:p>
            <a:endParaRPr lang="ru-UA"/>
          </a:p>
        </p:txBody>
      </p:sp>
      <p:sp>
        <p:nvSpPr>
          <p:cNvPr id="526" name="Freeform: Shape 525">
            <a:extLst>
              <a:ext uri="{FF2B5EF4-FFF2-40B4-BE49-F238E27FC236}">
                <a16:creationId xmlns:a16="http://schemas.microsoft.com/office/drawing/2014/main" id="{36141944-1C3F-AE48-9ECE-3C5CCB322297}"/>
              </a:ext>
            </a:extLst>
          </p:cNvPr>
          <p:cNvSpPr/>
          <p:nvPr/>
        </p:nvSpPr>
        <p:spPr>
          <a:xfrm>
            <a:off x="18218979"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EE5396"/>
          </a:solidFill>
          <a:ln w="16872" cap="flat">
            <a:solidFill>
              <a:srgbClr val="BEC5CC"/>
            </a:solidFill>
            <a:prstDash val="solid"/>
            <a:miter/>
          </a:ln>
        </p:spPr>
        <p:txBody>
          <a:bodyPr rtlCol="0" anchor="ctr"/>
          <a:lstStyle/>
          <a:p>
            <a:endParaRPr lang="ru-UA"/>
          </a:p>
        </p:txBody>
      </p:sp>
      <p:sp>
        <p:nvSpPr>
          <p:cNvPr id="527" name="Freeform: Shape 526">
            <a:extLst>
              <a:ext uri="{FF2B5EF4-FFF2-40B4-BE49-F238E27FC236}">
                <a16:creationId xmlns:a16="http://schemas.microsoft.com/office/drawing/2014/main" id="{147C8EB4-72E0-4ECA-C290-DBC97050A828}"/>
              </a:ext>
            </a:extLst>
          </p:cNvPr>
          <p:cNvSpPr/>
          <p:nvPr/>
        </p:nvSpPr>
        <p:spPr>
          <a:xfrm>
            <a:off x="18218979"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9D9A"/>
          </a:solidFill>
          <a:ln w="16872" cap="flat">
            <a:solidFill>
              <a:srgbClr val="BEC5CC"/>
            </a:solidFill>
            <a:prstDash val="solid"/>
            <a:miter/>
          </a:ln>
        </p:spPr>
        <p:txBody>
          <a:bodyPr rtlCol="0" anchor="ctr"/>
          <a:lstStyle/>
          <a:p>
            <a:endParaRPr lang="ru-UA"/>
          </a:p>
        </p:txBody>
      </p:sp>
      <p:sp>
        <p:nvSpPr>
          <p:cNvPr id="528" name="Freeform: Shape 527">
            <a:extLst>
              <a:ext uri="{FF2B5EF4-FFF2-40B4-BE49-F238E27FC236}">
                <a16:creationId xmlns:a16="http://schemas.microsoft.com/office/drawing/2014/main" id="{989F2926-97D0-D457-6B4B-08BF4F7D86DE}"/>
              </a:ext>
            </a:extLst>
          </p:cNvPr>
          <p:cNvSpPr/>
          <p:nvPr/>
        </p:nvSpPr>
        <p:spPr>
          <a:xfrm>
            <a:off x="18218979"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DDC69"/>
          </a:solidFill>
          <a:ln w="16872" cap="flat">
            <a:solidFill>
              <a:srgbClr val="BEC5CC"/>
            </a:solidFill>
            <a:prstDash val="solid"/>
            <a:miter/>
          </a:ln>
        </p:spPr>
        <p:txBody>
          <a:bodyPr rtlCol="0" anchor="ctr"/>
          <a:lstStyle/>
          <a:p>
            <a:endParaRPr lang="ru-UA"/>
          </a:p>
        </p:txBody>
      </p:sp>
      <p:sp>
        <p:nvSpPr>
          <p:cNvPr id="529" name="Freeform: Shape 528">
            <a:extLst>
              <a:ext uri="{FF2B5EF4-FFF2-40B4-BE49-F238E27FC236}">
                <a16:creationId xmlns:a16="http://schemas.microsoft.com/office/drawing/2014/main" id="{AAADCD45-AE04-DE2D-8580-57C91E1FD47F}"/>
              </a:ext>
            </a:extLst>
          </p:cNvPr>
          <p:cNvSpPr/>
          <p:nvPr/>
        </p:nvSpPr>
        <p:spPr>
          <a:xfrm>
            <a:off x="18218979"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B0F0"/>
          </a:solidFill>
          <a:ln w="16872" cap="flat">
            <a:solidFill>
              <a:srgbClr val="BEC5CC"/>
            </a:solidFill>
            <a:prstDash val="solid"/>
            <a:miter/>
          </a:ln>
        </p:spPr>
        <p:txBody>
          <a:bodyPr rtlCol="0" anchor="ctr"/>
          <a:lstStyle/>
          <a:p>
            <a:endParaRPr lang="ru-UA"/>
          </a:p>
        </p:txBody>
      </p:sp>
      <p:sp>
        <p:nvSpPr>
          <p:cNvPr id="530" name="Freeform: Shape 529">
            <a:extLst>
              <a:ext uri="{FF2B5EF4-FFF2-40B4-BE49-F238E27FC236}">
                <a16:creationId xmlns:a16="http://schemas.microsoft.com/office/drawing/2014/main" id="{61F7568F-F256-50F6-07CD-A512ACA546B7}"/>
              </a:ext>
            </a:extLst>
          </p:cNvPr>
          <p:cNvSpPr/>
          <p:nvPr/>
        </p:nvSpPr>
        <p:spPr>
          <a:xfrm>
            <a:off x="18658072"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C6C6C6"/>
          </a:solidFill>
          <a:ln w="16872" cap="flat">
            <a:solidFill>
              <a:srgbClr val="BEC5CC"/>
            </a:solidFill>
            <a:prstDash val="solid"/>
            <a:miter/>
          </a:ln>
        </p:spPr>
        <p:txBody>
          <a:bodyPr rtlCol="0" anchor="ctr"/>
          <a:lstStyle/>
          <a:p>
            <a:endParaRPr lang="ru-UA"/>
          </a:p>
        </p:txBody>
      </p:sp>
      <p:sp>
        <p:nvSpPr>
          <p:cNvPr id="531" name="Freeform: Shape 530">
            <a:extLst>
              <a:ext uri="{FF2B5EF4-FFF2-40B4-BE49-F238E27FC236}">
                <a16:creationId xmlns:a16="http://schemas.microsoft.com/office/drawing/2014/main" id="{33CEF38E-AB73-4676-DBE5-38DAA988D2D1}"/>
              </a:ext>
            </a:extLst>
          </p:cNvPr>
          <p:cNvSpPr/>
          <p:nvPr/>
        </p:nvSpPr>
        <p:spPr>
          <a:xfrm>
            <a:off x="18658072"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82CFFF"/>
          </a:solidFill>
          <a:ln w="16872" cap="flat">
            <a:solidFill>
              <a:srgbClr val="BEC5CC"/>
            </a:solidFill>
            <a:prstDash val="solid"/>
            <a:miter/>
          </a:ln>
        </p:spPr>
        <p:txBody>
          <a:bodyPr rtlCol="0" anchor="ctr"/>
          <a:lstStyle/>
          <a:p>
            <a:endParaRPr lang="ru-UA"/>
          </a:p>
        </p:txBody>
      </p:sp>
      <p:sp>
        <p:nvSpPr>
          <p:cNvPr id="532" name="Freeform: Shape 531">
            <a:extLst>
              <a:ext uri="{FF2B5EF4-FFF2-40B4-BE49-F238E27FC236}">
                <a16:creationId xmlns:a16="http://schemas.microsoft.com/office/drawing/2014/main" id="{C93EEC4F-413B-3CCD-8318-B249F8F8DE60}"/>
              </a:ext>
            </a:extLst>
          </p:cNvPr>
          <p:cNvSpPr/>
          <p:nvPr/>
        </p:nvSpPr>
        <p:spPr>
          <a:xfrm>
            <a:off x="18658072"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AFD2"/>
          </a:solidFill>
          <a:ln w="16872" cap="flat">
            <a:solidFill>
              <a:srgbClr val="BEC5CC"/>
            </a:solidFill>
            <a:prstDash val="solid"/>
            <a:miter/>
          </a:ln>
        </p:spPr>
        <p:txBody>
          <a:bodyPr rtlCol="0" anchor="ctr"/>
          <a:lstStyle/>
          <a:p>
            <a:endParaRPr lang="ru-UA"/>
          </a:p>
        </p:txBody>
      </p:sp>
      <p:sp>
        <p:nvSpPr>
          <p:cNvPr id="533" name="Freeform: Shape 532">
            <a:extLst>
              <a:ext uri="{FF2B5EF4-FFF2-40B4-BE49-F238E27FC236}">
                <a16:creationId xmlns:a16="http://schemas.microsoft.com/office/drawing/2014/main" id="{E9F357E5-97DB-0163-A237-C2421BAFA75A}"/>
              </a:ext>
            </a:extLst>
          </p:cNvPr>
          <p:cNvSpPr/>
          <p:nvPr/>
        </p:nvSpPr>
        <p:spPr>
          <a:xfrm>
            <a:off x="18658072"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3DDBD9"/>
          </a:solidFill>
          <a:ln w="16872" cap="flat">
            <a:solidFill>
              <a:srgbClr val="BEC5CC"/>
            </a:solidFill>
            <a:prstDash val="solid"/>
            <a:miter/>
          </a:ln>
        </p:spPr>
        <p:txBody>
          <a:bodyPr rtlCol="0" anchor="ctr"/>
          <a:lstStyle/>
          <a:p>
            <a:endParaRPr lang="ru-UA"/>
          </a:p>
        </p:txBody>
      </p:sp>
      <p:sp>
        <p:nvSpPr>
          <p:cNvPr id="534" name="Freeform: Shape 533">
            <a:extLst>
              <a:ext uri="{FF2B5EF4-FFF2-40B4-BE49-F238E27FC236}">
                <a16:creationId xmlns:a16="http://schemas.microsoft.com/office/drawing/2014/main" id="{4EF20059-5B44-6606-E8D4-E6ECAFAE3F68}"/>
              </a:ext>
            </a:extLst>
          </p:cNvPr>
          <p:cNvSpPr/>
          <p:nvPr/>
        </p:nvSpPr>
        <p:spPr>
          <a:xfrm>
            <a:off x="18658072"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CF4D6"/>
          </a:solidFill>
          <a:ln w="16872" cap="flat">
            <a:solidFill>
              <a:srgbClr val="BEC5CC"/>
            </a:solidFill>
            <a:prstDash val="solid"/>
            <a:miter/>
          </a:ln>
        </p:spPr>
        <p:txBody>
          <a:bodyPr rtlCol="0" anchor="ctr"/>
          <a:lstStyle/>
          <a:p>
            <a:endParaRPr lang="ru-UA"/>
          </a:p>
        </p:txBody>
      </p:sp>
      <p:sp>
        <p:nvSpPr>
          <p:cNvPr id="535" name="Freeform: Shape 534">
            <a:extLst>
              <a:ext uri="{FF2B5EF4-FFF2-40B4-BE49-F238E27FC236}">
                <a16:creationId xmlns:a16="http://schemas.microsoft.com/office/drawing/2014/main" id="{3BFD02EF-6401-0B92-3134-96D74BA32470}"/>
              </a:ext>
            </a:extLst>
          </p:cNvPr>
          <p:cNvSpPr/>
          <p:nvPr/>
        </p:nvSpPr>
        <p:spPr>
          <a:xfrm>
            <a:off x="18658072"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70C0"/>
          </a:solidFill>
          <a:ln w="16872" cap="flat">
            <a:solidFill>
              <a:srgbClr val="BEC5CC"/>
            </a:solidFill>
            <a:prstDash val="solid"/>
            <a:miter/>
          </a:ln>
        </p:spPr>
        <p:txBody>
          <a:bodyPr rtlCol="0" anchor="ctr"/>
          <a:lstStyle/>
          <a:p>
            <a:endParaRPr lang="ru-UA"/>
          </a:p>
        </p:txBody>
      </p:sp>
      <p:sp>
        <p:nvSpPr>
          <p:cNvPr id="536" name="Freeform: Shape 535">
            <a:extLst>
              <a:ext uri="{FF2B5EF4-FFF2-40B4-BE49-F238E27FC236}">
                <a16:creationId xmlns:a16="http://schemas.microsoft.com/office/drawing/2014/main" id="{11E6E4B2-04D9-F51B-F38B-1B9BE33FC14D}"/>
              </a:ext>
            </a:extLst>
          </p:cNvPr>
          <p:cNvSpPr/>
          <p:nvPr/>
        </p:nvSpPr>
        <p:spPr>
          <a:xfrm>
            <a:off x="19097164"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E0E0E0"/>
          </a:solidFill>
          <a:ln w="16872" cap="flat">
            <a:solidFill>
              <a:srgbClr val="BEC5CC"/>
            </a:solidFill>
            <a:prstDash val="solid"/>
            <a:miter/>
          </a:ln>
        </p:spPr>
        <p:txBody>
          <a:bodyPr rtlCol="0" anchor="ctr"/>
          <a:lstStyle/>
          <a:p>
            <a:endParaRPr lang="ru-UA"/>
          </a:p>
        </p:txBody>
      </p:sp>
      <p:sp>
        <p:nvSpPr>
          <p:cNvPr id="537" name="Freeform: Shape 536">
            <a:extLst>
              <a:ext uri="{FF2B5EF4-FFF2-40B4-BE49-F238E27FC236}">
                <a16:creationId xmlns:a16="http://schemas.microsoft.com/office/drawing/2014/main" id="{0114FBF0-ED5F-2575-FA45-B1FF787FA0B0}"/>
              </a:ext>
            </a:extLst>
          </p:cNvPr>
          <p:cNvSpPr/>
          <p:nvPr/>
        </p:nvSpPr>
        <p:spPr>
          <a:xfrm>
            <a:off x="19097164"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BAE6FF"/>
          </a:solidFill>
          <a:ln w="16872" cap="flat">
            <a:solidFill>
              <a:srgbClr val="BEC5CC"/>
            </a:solidFill>
            <a:prstDash val="solid"/>
            <a:miter/>
          </a:ln>
        </p:spPr>
        <p:txBody>
          <a:bodyPr rtlCol="0" anchor="ctr"/>
          <a:lstStyle/>
          <a:p>
            <a:endParaRPr lang="ru-UA"/>
          </a:p>
        </p:txBody>
      </p:sp>
      <p:sp>
        <p:nvSpPr>
          <p:cNvPr id="538" name="Freeform: Shape 537">
            <a:extLst>
              <a:ext uri="{FF2B5EF4-FFF2-40B4-BE49-F238E27FC236}">
                <a16:creationId xmlns:a16="http://schemas.microsoft.com/office/drawing/2014/main" id="{33DD0A7E-BCEE-3C6D-6CCE-5D2589242867}"/>
              </a:ext>
            </a:extLst>
          </p:cNvPr>
          <p:cNvSpPr/>
          <p:nvPr/>
        </p:nvSpPr>
        <p:spPr>
          <a:xfrm>
            <a:off x="19097164"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D6E8"/>
          </a:solidFill>
          <a:ln w="16872" cap="flat">
            <a:solidFill>
              <a:srgbClr val="BEC5CC"/>
            </a:solidFill>
            <a:prstDash val="solid"/>
            <a:miter/>
          </a:ln>
        </p:spPr>
        <p:txBody>
          <a:bodyPr rtlCol="0" anchor="ctr"/>
          <a:lstStyle/>
          <a:p>
            <a:endParaRPr lang="ru-UA"/>
          </a:p>
        </p:txBody>
      </p:sp>
      <p:sp>
        <p:nvSpPr>
          <p:cNvPr id="539" name="Freeform: Shape 538">
            <a:extLst>
              <a:ext uri="{FF2B5EF4-FFF2-40B4-BE49-F238E27FC236}">
                <a16:creationId xmlns:a16="http://schemas.microsoft.com/office/drawing/2014/main" id="{D471AC8B-3C35-7622-6544-E52D128E3938}"/>
              </a:ext>
            </a:extLst>
          </p:cNvPr>
          <p:cNvSpPr/>
          <p:nvPr/>
        </p:nvSpPr>
        <p:spPr>
          <a:xfrm>
            <a:off x="19097164"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9EF0F0"/>
          </a:solidFill>
          <a:ln w="16872" cap="flat">
            <a:solidFill>
              <a:srgbClr val="BEC5CC"/>
            </a:solidFill>
            <a:prstDash val="solid"/>
            <a:miter/>
          </a:ln>
        </p:spPr>
        <p:txBody>
          <a:bodyPr rtlCol="0" anchor="ctr"/>
          <a:lstStyle/>
          <a:p>
            <a:endParaRPr lang="ru-UA"/>
          </a:p>
        </p:txBody>
      </p:sp>
      <p:sp>
        <p:nvSpPr>
          <p:cNvPr id="540" name="Freeform: Shape 539">
            <a:extLst>
              <a:ext uri="{FF2B5EF4-FFF2-40B4-BE49-F238E27FC236}">
                <a16:creationId xmlns:a16="http://schemas.microsoft.com/office/drawing/2014/main" id="{E30E5C12-816D-6763-0735-EBDF7F14BEBC}"/>
              </a:ext>
            </a:extLst>
          </p:cNvPr>
          <p:cNvSpPr/>
          <p:nvPr/>
        </p:nvSpPr>
        <p:spPr>
          <a:xfrm>
            <a:off x="19097164"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0E2FF"/>
          </a:solidFill>
          <a:ln w="16872" cap="flat">
            <a:solidFill>
              <a:srgbClr val="BEC5CC"/>
            </a:solidFill>
            <a:prstDash val="solid"/>
            <a:miter/>
          </a:ln>
        </p:spPr>
        <p:txBody>
          <a:bodyPr rtlCol="0" anchor="ctr"/>
          <a:lstStyle/>
          <a:p>
            <a:endParaRPr lang="ru-UA"/>
          </a:p>
        </p:txBody>
      </p:sp>
      <p:sp>
        <p:nvSpPr>
          <p:cNvPr id="541" name="Freeform: Shape 540">
            <a:extLst>
              <a:ext uri="{FF2B5EF4-FFF2-40B4-BE49-F238E27FC236}">
                <a16:creationId xmlns:a16="http://schemas.microsoft.com/office/drawing/2014/main" id="{B062224B-1252-1743-1F43-5BF289E8A26E}"/>
              </a:ext>
            </a:extLst>
          </p:cNvPr>
          <p:cNvSpPr/>
          <p:nvPr/>
        </p:nvSpPr>
        <p:spPr>
          <a:xfrm>
            <a:off x="19097164"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002060"/>
          </a:solidFill>
          <a:ln w="16872" cap="flat">
            <a:solidFill>
              <a:srgbClr val="BEC5CC"/>
            </a:solidFill>
            <a:prstDash val="solid"/>
            <a:miter/>
          </a:ln>
        </p:spPr>
        <p:txBody>
          <a:bodyPr rtlCol="0" anchor="ctr"/>
          <a:lstStyle/>
          <a:p>
            <a:endParaRPr lang="ru-UA"/>
          </a:p>
        </p:txBody>
      </p:sp>
      <p:sp>
        <p:nvSpPr>
          <p:cNvPr id="542" name="Freeform: Shape 541">
            <a:extLst>
              <a:ext uri="{FF2B5EF4-FFF2-40B4-BE49-F238E27FC236}">
                <a16:creationId xmlns:a16="http://schemas.microsoft.com/office/drawing/2014/main" id="{332049A3-3A51-798E-E111-B254E2962A41}"/>
              </a:ext>
            </a:extLst>
          </p:cNvPr>
          <p:cNvSpPr/>
          <p:nvPr/>
        </p:nvSpPr>
        <p:spPr>
          <a:xfrm>
            <a:off x="19536257" y="7122890"/>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4F4F4"/>
          </a:solidFill>
          <a:ln w="16872" cap="flat">
            <a:solidFill>
              <a:srgbClr val="BEC5CC"/>
            </a:solidFill>
            <a:prstDash val="solid"/>
            <a:miter/>
          </a:ln>
        </p:spPr>
        <p:txBody>
          <a:bodyPr rtlCol="0" anchor="ctr"/>
          <a:lstStyle/>
          <a:p>
            <a:endParaRPr lang="ru-UA"/>
          </a:p>
        </p:txBody>
      </p:sp>
      <p:sp>
        <p:nvSpPr>
          <p:cNvPr id="543" name="Freeform: Shape 542">
            <a:extLst>
              <a:ext uri="{FF2B5EF4-FFF2-40B4-BE49-F238E27FC236}">
                <a16:creationId xmlns:a16="http://schemas.microsoft.com/office/drawing/2014/main" id="{D51DDFE0-6D08-81BF-4A78-560E370BE9CF}"/>
              </a:ext>
            </a:extLst>
          </p:cNvPr>
          <p:cNvSpPr/>
          <p:nvPr/>
        </p:nvSpPr>
        <p:spPr>
          <a:xfrm>
            <a:off x="19536257" y="7561983"/>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E5F6FF"/>
          </a:solidFill>
          <a:ln w="16872" cap="flat">
            <a:solidFill>
              <a:srgbClr val="BEC5CC"/>
            </a:solidFill>
            <a:prstDash val="solid"/>
            <a:miter/>
          </a:ln>
        </p:spPr>
        <p:txBody>
          <a:bodyPr rtlCol="0" anchor="ctr"/>
          <a:lstStyle/>
          <a:p>
            <a:endParaRPr lang="ru-UA"/>
          </a:p>
        </p:txBody>
      </p:sp>
      <p:sp>
        <p:nvSpPr>
          <p:cNvPr id="544" name="Freeform: Shape 543">
            <a:extLst>
              <a:ext uri="{FF2B5EF4-FFF2-40B4-BE49-F238E27FC236}">
                <a16:creationId xmlns:a16="http://schemas.microsoft.com/office/drawing/2014/main" id="{4608A470-8671-87BD-149D-D6B28C69E134}"/>
              </a:ext>
            </a:extLst>
          </p:cNvPr>
          <p:cNvSpPr/>
          <p:nvPr/>
        </p:nvSpPr>
        <p:spPr>
          <a:xfrm>
            <a:off x="19536257" y="8001076"/>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FFF0F7"/>
          </a:solidFill>
          <a:ln w="16872" cap="flat">
            <a:solidFill>
              <a:srgbClr val="BEC5CC"/>
            </a:solidFill>
            <a:prstDash val="solid"/>
            <a:miter/>
          </a:ln>
        </p:spPr>
        <p:txBody>
          <a:bodyPr rtlCol="0" anchor="ctr"/>
          <a:lstStyle/>
          <a:p>
            <a:endParaRPr lang="ru-UA"/>
          </a:p>
        </p:txBody>
      </p:sp>
      <p:sp>
        <p:nvSpPr>
          <p:cNvPr id="545" name="Freeform: Shape 544">
            <a:extLst>
              <a:ext uri="{FF2B5EF4-FFF2-40B4-BE49-F238E27FC236}">
                <a16:creationId xmlns:a16="http://schemas.microsoft.com/office/drawing/2014/main" id="{DE5A8D5D-FC0B-3AB5-C071-D4239840DB99}"/>
              </a:ext>
            </a:extLst>
          </p:cNvPr>
          <p:cNvSpPr/>
          <p:nvPr/>
        </p:nvSpPr>
        <p:spPr>
          <a:xfrm>
            <a:off x="19536257" y="8440168"/>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D9FBFB"/>
          </a:solidFill>
          <a:ln w="16872" cap="flat">
            <a:solidFill>
              <a:srgbClr val="BEC5CC"/>
            </a:solidFill>
            <a:prstDash val="solid"/>
            <a:miter/>
          </a:ln>
        </p:spPr>
        <p:txBody>
          <a:bodyPr rtlCol="0" anchor="ctr"/>
          <a:lstStyle/>
          <a:p>
            <a:endParaRPr lang="ru-UA"/>
          </a:p>
        </p:txBody>
      </p:sp>
      <p:sp>
        <p:nvSpPr>
          <p:cNvPr id="546" name="Freeform: Shape 545">
            <a:extLst>
              <a:ext uri="{FF2B5EF4-FFF2-40B4-BE49-F238E27FC236}">
                <a16:creationId xmlns:a16="http://schemas.microsoft.com/office/drawing/2014/main" id="{D8DB2BF6-E427-4AD3-1D20-6F3EE73CE327}"/>
              </a:ext>
            </a:extLst>
          </p:cNvPr>
          <p:cNvSpPr/>
          <p:nvPr/>
        </p:nvSpPr>
        <p:spPr>
          <a:xfrm>
            <a:off x="19536257" y="8879261"/>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EDF5FF"/>
          </a:solidFill>
          <a:ln w="16872" cap="flat">
            <a:solidFill>
              <a:srgbClr val="BEC5CC"/>
            </a:solidFill>
            <a:prstDash val="solid"/>
            <a:miter/>
          </a:ln>
        </p:spPr>
        <p:txBody>
          <a:bodyPr rtlCol="0" anchor="ctr"/>
          <a:lstStyle/>
          <a:p>
            <a:endParaRPr lang="ru-UA"/>
          </a:p>
        </p:txBody>
      </p:sp>
      <p:sp>
        <p:nvSpPr>
          <p:cNvPr id="547" name="Freeform: Shape 546">
            <a:extLst>
              <a:ext uri="{FF2B5EF4-FFF2-40B4-BE49-F238E27FC236}">
                <a16:creationId xmlns:a16="http://schemas.microsoft.com/office/drawing/2014/main" id="{25FF39D9-2B76-CA03-AFDC-5C2D4304FB76}"/>
              </a:ext>
            </a:extLst>
          </p:cNvPr>
          <p:cNvSpPr/>
          <p:nvPr/>
        </p:nvSpPr>
        <p:spPr>
          <a:xfrm>
            <a:off x="19536257" y="10085407"/>
            <a:ext cx="371539" cy="371539"/>
          </a:xfrm>
          <a:custGeom>
            <a:avLst/>
            <a:gdLst>
              <a:gd name="connsiteX0" fmla="*/ 0 w 371539"/>
              <a:gd name="connsiteY0" fmla="*/ 0 h 371539"/>
              <a:gd name="connsiteX1" fmla="*/ 371540 w 371539"/>
              <a:gd name="connsiteY1" fmla="*/ 0 h 371539"/>
              <a:gd name="connsiteX2" fmla="*/ 371540 w 371539"/>
              <a:gd name="connsiteY2" fmla="*/ 371540 h 371539"/>
              <a:gd name="connsiteX3" fmla="*/ 0 w 371539"/>
              <a:gd name="connsiteY3" fmla="*/ 371540 h 371539"/>
            </a:gdLst>
            <a:ahLst/>
            <a:cxnLst>
              <a:cxn ang="0">
                <a:pos x="connsiteX0" y="connsiteY0"/>
              </a:cxn>
              <a:cxn ang="0">
                <a:pos x="connsiteX1" y="connsiteY1"/>
              </a:cxn>
              <a:cxn ang="0">
                <a:pos x="connsiteX2" y="connsiteY2"/>
              </a:cxn>
              <a:cxn ang="0">
                <a:pos x="connsiteX3" y="connsiteY3"/>
              </a:cxn>
            </a:cxnLst>
            <a:rect l="l" t="t" r="r" b="b"/>
            <a:pathLst>
              <a:path w="371539" h="371539">
                <a:moveTo>
                  <a:pt x="0" y="0"/>
                </a:moveTo>
                <a:lnTo>
                  <a:pt x="371540" y="0"/>
                </a:lnTo>
                <a:lnTo>
                  <a:pt x="371540" y="371540"/>
                </a:lnTo>
                <a:lnTo>
                  <a:pt x="0" y="371540"/>
                </a:lnTo>
                <a:close/>
              </a:path>
            </a:pathLst>
          </a:custGeom>
          <a:solidFill>
            <a:srgbClr val="7030A0"/>
          </a:solidFill>
          <a:ln w="16872" cap="flat">
            <a:solidFill>
              <a:srgbClr val="BEC5CC"/>
            </a:solidFill>
            <a:prstDash val="solid"/>
            <a:miter/>
          </a:ln>
        </p:spPr>
        <p:txBody>
          <a:bodyPr rtlCol="0" anchor="ctr"/>
          <a:lstStyle/>
          <a:p>
            <a:endParaRPr lang="ru-UA"/>
          </a:p>
        </p:txBody>
      </p:sp>
      <p:sp>
        <p:nvSpPr>
          <p:cNvPr id="548" name="Freeform: Shape 547">
            <a:extLst>
              <a:ext uri="{FF2B5EF4-FFF2-40B4-BE49-F238E27FC236}">
                <a16:creationId xmlns:a16="http://schemas.microsoft.com/office/drawing/2014/main" id="{26CA4290-A773-95F4-F7A0-4323329C247A}"/>
              </a:ext>
            </a:extLst>
          </p:cNvPr>
          <p:cNvSpPr>
            <a:spLocks noChangeAspect="1"/>
          </p:cNvSpPr>
          <p:nvPr/>
        </p:nvSpPr>
        <p:spPr>
          <a:xfrm>
            <a:off x="17341163"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1">
              <a:lumMod val="20000"/>
              <a:lumOff val="80000"/>
            </a:schemeClr>
          </a:solidFill>
          <a:ln w="16872" cap="flat">
            <a:noFill/>
            <a:prstDash val="solid"/>
            <a:miter/>
          </a:ln>
        </p:spPr>
        <p:txBody>
          <a:bodyPr rtlCol="0" anchor="ctr"/>
          <a:lstStyle/>
          <a:p>
            <a:endParaRPr lang="ru-UA"/>
          </a:p>
        </p:txBody>
      </p:sp>
      <p:sp>
        <p:nvSpPr>
          <p:cNvPr id="549" name="Freeform: Shape 548">
            <a:extLst>
              <a:ext uri="{FF2B5EF4-FFF2-40B4-BE49-F238E27FC236}">
                <a16:creationId xmlns:a16="http://schemas.microsoft.com/office/drawing/2014/main" id="{BE93993A-2E81-2C6E-3066-B3C58F648C9B}"/>
              </a:ext>
            </a:extLst>
          </p:cNvPr>
          <p:cNvSpPr/>
          <p:nvPr/>
        </p:nvSpPr>
        <p:spPr>
          <a:xfrm>
            <a:off x="17340794"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50" name="Freeform: Shape 549">
            <a:extLst>
              <a:ext uri="{FF2B5EF4-FFF2-40B4-BE49-F238E27FC236}">
                <a16:creationId xmlns:a16="http://schemas.microsoft.com/office/drawing/2014/main" id="{2C04C373-A166-399D-8062-7BCBA73034B1}"/>
              </a:ext>
            </a:extLst>
          </p:cNvPr>
          <p:cNvSpPr>
            <a:spLocks noChangeAspect="1"/>
          </p:cNvSpPr>
          <p:nvPr/>
        </p:nvSpPr>
        <p:spPr>
          <a:xfrm>
            <a:off x="17780255"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2">
              <a:lumMod val="20000"/>
              <a:lumOff val="80000"/>
            </a:schemeClr>
          </a:solidFill>
          <a:ln w="16872" cap="flat">
            <a:noFill/>
            <a:prstDash val="solid"/>
            <a:miter/>
          </a:ln>
        </p:spPr>
        <p:txBody>
          <a:bodyPr rtlCol="0" anchor="ctr"/>
          <a:lstStyle/>
          <a:p>
            <a:endParaRPr lang="ru-UA"/>
          </a:p>
        </p:txBody>
      </p:sp>
      <p:sp>
        <p:nvSpPr>
          <p:cNvPr id="551" name="Freeform: Shape 550">
            <a:extLst>
              <a:ext uri="{FF2B5EF4-FFF2-40B4-BE49-F238E27FC236}">
                <a16:creationId xmlns:a16="http://schemas.microsoft.com/office/drawing/2014/main" id="{762F5FD4-1CE1-55CE-F123-4BA0A53FFF4A}"/>
              </a:ext>
            </a:extLst>
          </p:cNvPr>
          <p:cNvSpPr/>
          <p:nvPr/>
        </p:nvSpPr>
        <p:spPr>
          <a:xfrm>
            <a:off x="17779886"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52" name="Freeform: Shape 551">
            <a:extLst>
              <a:ext uri="{FF2B5EF4-FFF2-40B4-BE49-F238E27FC236}">
                <a16:creationId xmlns:a16="http://schemas.microsoft.com/office/drawing/2014/main" id="{21BA5664-0D43-7A3B-5A78-36494D022945}"/>
              </a:ext>
            </a:extLst>
          </p:cNvPr>
          <p:cNvSpPr>
            <a:spLocks noChangeAspect="1"/>
          </p:cNvSpPr>
          <p:nvPr/>
        </p:nvSpPr>
        <p:spPr>
          <a:xfrm>
            <a:off x="16024595"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1">
              <a:lumMod val="50000"/>
              <a:lumOff val="50000"/>
            </a:schemeClr>
          </a:solidFill>
          <a:ln w="16872" cap="flat">
            <a:noFill/>
            <a:prstDash val="solid"/>
            <a:miter/>
          </a:ln>
        </p:spPr>
        <p:txBody>
          <a:bodyPr rtlCol="0" anchor="ctr"/>
          <a:lstStyle/>
          <a:p>
            <a:endParaRPr lang="ru-UA"/>
          </a:p>
        </p:txBody>
      </p:sp>
      <p:sp>
        <p:nvSpPr>
          <p:cNvPr id="553" name="Freeform: Shape 552">
            <a:extLst>
              <a:ext uri="{FF2B5EF4-FFF2-40B4-BE49-F238E27FC236}">
                <a16:creationId xmlns:a16="http://schemas.microsoft.com/office/drawing/2014/main" id="{FF81B65A-7FE4-9AC1-14A3-8FB26A6743D0}"/>
              </a:ext>
            </a:extLst>
          </p:cNvPr>
          <p:cNvSpPr/>
          <p:nvPr/>
        </p:nvSpPr>
        <p:spPr>
          <a:xfrm>
            <a:off x="16023516"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54" name="Freeform: Shape 553">
            <a:extLst>
              <a:ext uri="{FF2B5EF4-FFF2-40B4-BE49-F238E27FC236}">
                <a16:creationId xmlns:a16="http://schemas.microsoft.com/office/drawing/2014/main" id="{6B73A0B3-AB9B-06C1-4893-69FD31EE9F5D}"/>
              </a:ext>
            </a:extLst>
          </p:cNvPr>
          <p:cNvSpPr>
            <a:spLocks noChangeAspect="1"/>
          </p:cNvSpPr>
          <p:nvPr/>
        </p:nvSpPr>
        <p:spPr>
          <a:xfrm>
            <a:off x="16463148"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2">
              <a:lumMod val="90000"/>
            </a:schemeClr>
          </a:solidFill>
          <a:ln w="16872" cap="flat">
            <a:noFill/>
            <a:prstDash val="solid"/>
            <a:miter/>
          </a:ln>
        </p:spPr>
        <p:txBody>
          <a:bodyPr rtlCol="0" anchor="ctr"/>
          <a:lstStyle/>
          <a:p>
            <a:endParaRPr lang="ru-UA"/>
          </a:p>
        </p:txBody>
      </p:sp>
      <p:sp>
        <p:nvSpPr>
          <p:cNvPr id="555" name="Freeform: Shape 554">
            <a:extLst>
              <a:ext uri="{FF2B5EF4-FFF2-40B4-BE49-F238E27FC236}">
                <a16:creationId xmlns:a16="http://schemas.microsoft.com/office/drawing/2014/main" id="{0B8EBC23-B92E-A4EC-1C5F-90B18220C52E}"/>
              </a:ext>
            </a:extLst>
          </p:cNvPr>
          <p:cNvSpPr/>
          <p:nvPr/>
        </p:nvSpPr>
        <p:spPr>
          <a:xfrm>
            <a:off x="16462779"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56" name="Freeform: Shape 555">
            <a:extLst>
              <a:ext uri="{FF2B5EF4-FFF2-40B4-BE49-F238E27FC236}">
                <a16:creationId xmlns:a16="http://schemas.microsoft.com/office/drawing/2014/main" id="{09688E31-6C8C-3C34-5064-63BA95266EEF}"/>
              </a:ext>
            </a:extLst>
          </p:cNvPr>
          <p:cNvSpPr>
            <a:spLocks noChangeAspect="1"/>
          </p:cNvSpPr>
          <p:nvPr/>
        </p:nvSpPr>
        <p:spPr>
          <a:xfrm>
            <a:off x="16902070"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tx2">
              <a:lumMod val="50000"/>
              <a:lumOff val="50000"/>
            </a:schemeClr>
          </a:solidFill>
          <a:ln w="16872" cap="flat">
            <a:noFill/>
            <a:prstDash val="solid"/>
            <a:miter/>
          </a:ln>
        </p:spPr>
        <p:txBody>
          <a:bodyPr rtlCol="0" anchor="ctr"/>
          <a:lstStyle/>
          <a:p>
            <a:endParaRPr lang="ru-UA"/>
          </a:p>
        </p:txBody>
      </p:sp>
      <p:sp>
        <p:nvSpPr>
          <p:cNvPr id="557" name="Freeform: Shape 556">
            <a:extLst>
              <a:ext uri="{FF2B5EF4-FFF2-40B4-BE49-F238E27FC236}">
                <a16:creationId xmlns:a16="http://schemas.microsoft.com/office/drawing/2014/main" id="{04759D21-AA6D-0058-6881-15609F2E9837}"/>
              </a:ext>
            </a:extLst>
          </p:cNvPr>
          <p:cNvSpPr/>
          <p:nvPr/>
        </p:nvSpPr>
        <p:spPr>
          <a:xfrm>
            <a:off x="16901701"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58" name="Freeform: Shape 557">
            <a:extLst>
              <a:ext uri="{FF2B5EF4-FFF2-40B4-BE49-F238E27FC236}">
                <a16:creationId xmlns:a16="http://schemas.microsoft.com/office/drawing/2014/main" id="{CD5F5419-03FB-D13E-4445-FE9542186AF0}"/>
              </a:ext>
            </a:extLst>
          </p:cNvPr>
          <p:cNvSpPr>
            <a:spLocks noChangeAspect="1"/>
          </p:cNvSpPr>
          <p:nvPr/>
        </p:nvSpPr>
        <p:spPr>
          <a:xfrm>
            <a:off x="19097533"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5">
              <a:lumMod val="20000"/>
              <a:lumOff val="80000"/>
            </a:schemeClr>
          </a:solidFill>
          <a:ln w="16872" cap="flat">
            <a:noFill/>
            <a:prstDash val="solid"/>
            <a:miter/>
          </a:ln>
        </p:spPr>
        <p:txBody>
          <a:bodyPr rtlCol="0" anchor="ctr"/>
          <a:lstStyle/>
          <a:p>
            <a:endParaRPr lang="ru-UA"/>
          </a:p>
        </p:txBody>
      </p:sp>
      <p:sp>
        <p:nvSpPr>
          <p:cNvPr id="559" name="Freeform: Shape 558">
            <a:extLst>
              <a:ext uri="{FF2B5EF4-FFF2-40B4-BE49-F238E27FC236}">
                <a16:creationId xmlns:a16="http://schemas.microsoft.com/office/drawing/2014/main" id="{E6D8C0DD-70E1-C928-0631-0C9C10BB2E16}"/>
              </a:ext>
            </a:extLst>
          </p:cNvPr>
          <p:cNvSpPr/>
          <p:nvPr/>
        </p:nvSpPr>
        <p:spPr>
          <a:xfrm>
            <a:off x="19097164"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60" name="Freeform: Shape 559">
            <a:extLst>
              <a:ext uri="{FF2B5EF4-FFF2-40B4-BE49-F238E27FC236}">
                <a16:creationId xmlns:a16="http://schemas.microsoft.com/office/drawing/2014/main" id="{58509EEC-B4D0-051F-D9E3-20FDD730B198}"/>
              </a:ext>
            </a:extLst>
          </p:cNvPr>
          <p:cNvSpPr>
            <a:spLocks noChangeAspect="1"/>
          </p:cNvSpPr>
          <p:nvPr/>
        </p:nvSpPr>
        <p:spPr>
          <a:xfrm>
            <a:off x="19536626"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6">
              <a:lumMod val="20000"/>
              <a:lumOff val="80000"/>
            </a:schemeClr>
          </a:solidFill>
          <a:ln w="16872" cap="flat">
            <a:noFill/>
            <a:prstDash val="solid"/>
            <a:miter/>
          </a:ln>
        </p:spPr>
        <p:txBody>
          <a:bodyPr rtlCol="0" anchor="ctr"/>
          <a:lstStyle/>
          <a:p>
            <a:endParaRPr lang="ru-UA"/>
          </a:p>
        </p:txBody>
      </p:sp>
      <p:sp>
        <p:nvSpPr>
          <p:cNvPr id="561" name="Freeform: Shape 560">
            <a:extLst>
              <a:ext uri="{FF2B5EF4-FFF2-40B4-BE49-F238E27FC236}">
                <a16:creationId xmlns:a16="http://schemas.microsoft.com/office/drawing/2014/main" id="{3933E8A3-1164-C579-62E5-BDED7406BF52}"/>
              </a:ext>
            </a:extLst>
          </p:cNvPr>
          <p:cNvSpPr/>
          <p:nvPr/>
        </p:nvSpPr>
        <p:spPr>
          <a:xfrm>
            <a:off x="19536257"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62" name="Freeform: Shape 561">
            <a:extLst>
              <a:ext uri="{FF2B5EF4-FFF2-40B4-BE49-F238E27FC236}">
                <a16:creationId xmlns:a16="http://schemas.microsoft.com/office/drawing/2014/main" id="{132A23DC-8CF0-2BF4-20D7-9329C22398D8}"/>
              </a:ext>
            </a:extLst>
          </p:cNvPr>
          <p:cNvSpPr>
            <a:spLocks noChangeAspect="1"/>
          </p:cNvSpPr>
          <p:nvPr/>
        </p:nvSpPr>
        <p:spPr>
          <a:xfrm>
            <a:off x="15584792" y="428383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bg1">
              <a:lumMod val="95000"/>
            </a:schemeClr>
          </a:solidFill>
          <a:ln w="16872" cap="flat">
            <a:noFill/>
            <a:prstDash val="solid"/>
            <a:miter/>
          </a:ln>
        </p:spPr>
        <p:txBody>
          <a:bodyPr rtlCol="0" anchor="ctr"/>
          <a:lstStyle/>
          <a:p>
            <a:endParaRPr lang="ru-UA"/>
          </a:p>
        </p:txBody>
      </p:sp>
      <p:sp>
        <p:nvSpPr>
          <p:cNvPr id="563" name="Freeform: Shape 562">
            <a:extLst>
              <a:ext uri="{FF2B5EF4-FFF2-40B4-BE49-F238E27FC236}">
                <a16:creationId xmlns:a16="http://schemas.microsoft.com/office/drawing/2014/main" id="{3350A61F-E947-3B49-1553-DFED12B61C34}"/>
              </a:ext>
            </a:extLst>
          </p:cNvPr>
          <p:cNvSpPr/>
          <p:nvPr/>
        </p:nvSpPr>
        <p:spPr>
          <a:xfrm>
            <a:off x="15584423"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64" name="Freeform: Shape 563">
            <a:extLst>
              <a:ext uri="{FF2B5EF4-FFF2-40B4-BE49-F238E27FC236}">
                <a16:creationId xmlns:a16="http://schemas.microsoft.com/office/drawing/2014/main" id="{50588669-E67C-A794-22C1-22D088A94B52}"/>
              </a:ext>
            </a:extLst>
          </p:cNvPr>
          <p:cNvSpPr>
            <a:spLocks noChangeAspect="1"/>
          </p:cNvSpPr>
          <p:nvPr/>
        </p:nvSpPr>
        <p:spPr>
          <a:xfrm>
            <a:off x="18658441" y="4276219"/>
            <a:ext cx="370800" cy="370800"/>
          </a:xfrm>
          <a:custGeom>
            <a:avLst/>
            <a:gdLst>
              <a:gd name="connsiteX0" fmla="*/ 0 w 388428"/>
              <a:gd name="connsiteY0" fmla="*/ 0 h 388428"/>
              <a:gd name="connsiteX1" fmla="*/ 388428 w 388428"/>
              <a:gd name="connsiteY1" fmla="*/ 0 h 388428"/>
              <a:gd name="connsiteX2" fmla="*/ 388428 w 388428"/>
              <a:gd name="connsiteY2" fmla="*/ 388428 h 388428"/>
              <a:gd name="connsiteX3" fmla="*/ 0 w 388428"/>
              <a:gd name="connsiteY3" fmla="*/ 388428 h 388428"/>
            </a:gdLst>
            <a:ahLst/>
            <a:cxnLst>
              <a:cxn ang="0">
                <a:pos x="connsiteX0" y="connsiteY0"/>
              </a:cxn>
              <a:cxn ang="0">
                <a:pos x="connsiteX1" y="connsiteY1"/>
              </a:cxn>
              <a:cxn ang="0">
                <a:pos x="connsiteX2" y="connsiteY2"/>
              </a:cxn>
              <a:cxn ang="0">
                <a:pos x="connsiteX3" y="connsiteY3"/>
              </a:cxn>
            </a:cxnLst>
            <a:rect l="l" t="t" r="r" b="b"/>
            <a:pathLst>
              <a:path w="388428" h="388428">
                <a:moveTo>
                  <a:pt x="0" y="0"/>
                </a:moveTo>
                <a:lnTo>
                  <a:pt x="388428" y="0"/>
                </a:lnTo>
                <a:lnTo>
                  <a:pt x="388428" y="388428"/>
                </a:lnTo>
                <a:lnTo>
                  <a:pt x="0" y="388428"/>
                </a:lnTo>
                <a:close/>
              </a:path>
            </a:pathLst>
          </a:custGeom>
          <a:solidFill>
            <a:schemeClr val="accent4">
              <a:lumMod val="20000"/>
              <a:lumOff val="80000"/>
            </a:schemeClr>
          </a:solidFill>
          <a:ln w="16872" cap="flat">
            <a:noFill/>
            <a:prstDash val="solid"/>
            <a:miter/>
          </a:ln>
        </p:spPr>
        <p:txBody>
          <a:bodyPr rtlCol="0" anchor="ctr"/>
          <a:lstStyle/>
          <a:p>
            <a:endParaRPr lang="ru-UA"/>
          </a:p>
        </p:txBody>
      </p:sp>
      <p:sp>
        <p:nvSpPr>
          <p:cNvPr id="565" name="Freeform: Shape 564">
            <a:extLst>
              <a:ext uri="{FF2B5EF4-FFF2-40B4-BE49-F238E27FC236}">
                <a16:creationId xmlns:a16="http://schemas.microsoft.com/office/drawing/2014/main" id="{CA05CEF6-FA15-8C90-68D4-DF7BA2ACFFEA}"/>
              </a:ext>
            </a:extLst>
          </p:cNvPr>
          <p:cNvSpPr/>
          <p:nvPr/>
        </p:nvSpPr>
        <p:spPr>
          <a:xfrm>
            <a:off x="18658072" y="4276219"/>
            <a:ext cx="371539" cy="1843861"/>
          </a:xfrm>
          <a:custGeom>
            <a:avLst/>
            <a:gdLst>
              <a:gd name="connsiteX0" fmla="*/ 0 w 371539"/>
              <a:gd name="connsiteY0" fmla="*/ 0 h 1925252"/>
              <a:gd name="connsiteX1" fmla="*/ 371540 w 371539"/>
              <a:gd name="connsiteY1" fmla="*/ 0 h 1925252"/>
              <a:gd name="connsiteX2" fmla="*/ 371540 w 371539"/>
              <a:gd name="connsiteY2" fmla="*/ 1925253 h 1925252"/>
              <a:gd name="connsiteX3" fmla="*/ 0 w 371539"/>
              <a:gd name="connsiteY3" fmla="*/ 1925253 h 1925252"/>
            </a:gdLst>
            <a:ahLst/>
            <a:cxnLst>
              <a:cxn ang="0">
                <a:pos x="connsiteX0" y="connsiteY0"/>
              </a:cxn>
              <a:cxn ang="0">
                <a:pos x="connsiteX1" y="connsiteY1"/>
              </a:cxn>
              <a:cxn ang="0">
                <a:pos x="connsiteX2" y="connsiteY2"/>
              </a:cxn>
              <a:cxn ang="0">
                <a:pos x="connsiteX3" y="connsiteY3"/>
              </a:cxn>
            </a:cxnLst>
            <a:rect l="l" t="t" r="r" b="b"/>
            <a:pathLst>
              <a:path w="371539" h="1925252">
                <a:moveTo>
                  <a:pt x="0" y="0"/>
                </a:moveTo>
                <a:lnTo>
                  <a:pt x="371540" y="0"/>
                </a:lnTo>
                <a:lnTo>
                  <a:pt x="371540" y="1925253"/>
                </a:lnTo>
                <a:lnTo>
                  <a:pt x="0" y="1925253"/>
                </a:lnTo>
                <a:close/>
              </a:path>
            </a:pathLst>
          </a:custGeom>
          <a:noFill/>
          <a:ln w="16872" cap="flat">
            <a:solidFill>
              <a:srgbClr val="BEC5CC"/>
            </a:solidFill>
            <a:prstDash val="solid"/>
            <a:miter/>
          </a:ln>
        </p:spPr>
        <p:txBody>
          <a:bodyPr rtlCol="0" anchor="ctr"/>
          <a:lstStyle/>
          <a:p>
            <a:endParaRPr lang="ru-UA"/>
          </a:p>
        </p:txBody>
      </p:sp>
      <p:sp>
        <p:nvSpPr>
          <p:cNvPr id="566" name="Rectangle 565">
            <a:extLst>
              <a:ext uri="{FF2B5EF4-FFF2-40B4-BE49-F238E27FC236}">
                <a16:creationId xmlns:a16="http://schemas.microsoft.com/office/drawing/2014/main" id="{01C1B3E0-7B76-812F-389E-9DA0F517DDAC}"/>
              </a:ext>
            </a:extLst>
          </p:cNvPr>
          <p:cNvSpPr/>
          <p:nvPr/>
        </p:nvSpPr>
        <p:spPr bwMode="auto">
          <a:xfrm>
            <a:off x="15271992" y="4178924"/>
            <a:ext cx="4953000" cy="2088000"/>
          </a:xfrm>
          <a:prstGeom prst="rect">
            <a:avLst/>
          </a:prstGeom>
          <a:solidFill>
            <a:schemeClr val="tx1">
              <a:alpha val="4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ru-UA" sz="1400" b="0" i="0" u="none" strike="noStrike" cap="none" normalizeH="0" baseline="0" dirty="0">
              <a:ln>
                <a:noFill/>
              </a:ln>
              <a:solidFill>
                <a:schemeClr val="bg1"/>
              </a:solidFill>
              <a:effectLst/>
              <a:latin typeface="+mn-lt"/>
            </a:endParaRPr>
          </a:p>
        </p:txBody>
      </p:sp>
      <p:cxnSp>
        <p:nvCxnSpPr>
          <p:cNvPr id="567" name="Straight Connector 566">
            <a:extLst>
              <a:ext uri="{FF2B5EF4-FFF2-40B4-BE49-F238E27FC236}">
                <a16:creationId xmlns:a16="http://schemas.microsoft.com/office/drawing/2014/main" id="{90125551-3C1D-72E0-2609-1174890D47F7}"/>
              </a:ext>
            </a:extLst>
          </p:cNvPr>
          <p:cNvCxnSpPr>
            <a:cxnSpLocks/>
          </p:cNvCxnSpPr>
          <p:nvPr/>
        </p:nvCxnSpPr>
        <p:spPr bwMode="auto">
          <a:xfrm flipV="1">
            <a:off x="15377899" y="4258591"/>
            <a:ext cx="4747080" cy="1921502"/>
          </a:xfrm>
          <a:prstGeom prst="line">
            <a:avLst/>
          </a:prstGeom>
          <a:ln w="25400">
            <a:solidFill>
              <a:srgbClr val="FA4D5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68" name="Rectangle 567">
            <a:extLst>
              <a:ext uri="{FF2B5EF4-FFF2-40B4-BE49-F238E27FC236}">
                <a16:creationId xmlns:a16="http://schemas.microsoft.com/office/drawing/2014/main" id="{E056A5D7-F9C6-A941-10DA-27277F7491B8}"/>
              </a:ext>
            </a:extLst>
          </p:cNvPr>
          <p:cNvSpPr/>
          <p:nvPr/>
        </p:nvSpPr>
        <p:spPr bwMode="auto">
          <a:xfrm>
            <a:off x="15267229" y="9449082"/>
            <a:ext cx="4953000" cy="1320662"/>
          </a:xfrm>
          <a:prstGeom prst="rect">
            <a:avLst/>
          </a:prstGeom>
          <a:solidFill>
            <a:schemeClr val="tx1">
              <a:alpha val="4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ru-UA" sz="1400" b="0" i="0" u="none" strike="noStrike" cap="none" normalizeH="0" baseline="0" dirty="0">
              <a:ln>
                <a:noFill/>
              </a:ln>
              <a:solidFill>
                <a:schemeClr val="bg1"/>
              </a:solidFill>
              <a:effectLst/>
              <a:latin typeface="+mn-lt"/>
            </a:endParaRPr>
          </a:p>
        </p:txBody>
      </p:sp>
      <p:cxnSp>
        <p:nvCxnSpPr>
          <p:cNvPr id="569" name="Straight Connector 568">
            <a:extLst>
              <a:ext uri="{FF2B5EF4-FFF2-40B4-BE49-F238E27FC236}">
                <a16:creationId xmlns:a16="http://schemas.microsoft.com/office/drawing/2014/main" id="{DF5AFC37-6777-23CE-F0F7-67F386B4E561}"/>
              </a:ext>
            </a:extLst>
          </p:cNvPr>
          <p:cNvCxnSpPr>
            <a:cxnSpLocks/>
          </p:cNvCxnSpPr>
          <p:nvPr/>
        </p:nvCxnSpPr>
        <p:spPr bwMode="auto">
          <a:xfrm flipV="1">
            <a:off x="15377899" y="9569033"/>
            <a:ext cx="4699455" cy="1094031"/>
          </a:xfrm>
          <a:prstGeom prst="line">
            <a:avLst/>
          </a:prstGeom>
          <a:ln w="25400">
            <a:solidFill>
              <a:srgbClr val="FA4D5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id="{C94B564F-C5C3-4C29-7D9B-C4C12BD4A946}"/>
              </a:ext>
            </a:extLst>
          </p:cNvPr>
          <p:cNvSpPr/>
          <p:nvPr/>
        </p:nvSpPr>
        <p:spPr bwMode="auto">
          <a:xfrm>
            <a:off x="15537180" y="3642512"/>
            <a:ext cx="2217420" cy="503304"/>
          </a:xfrm>
          <a:prstGeom prst="rect">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2162326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0E0E0"/>
        </a:solidFill>
        <a:effectLst/>
      </p:bgPr>
    </p:bg>
    <p:spTree>
      <p:nvGrpSpPr>
        <p:cNvPr id="1" name=""/>
        <p:cNvGrpSpPr/>
        <p:nvPr/>
      </p:nvGrpSpPr>
      <p:grpSpPr>
        <a:xfrm>
          <a:off x="0" y="0"/>
          <a:ext cx="0" cy="0"/>
          <a:chOff x="0" y="0"/>
          <a:chExt cx="0" cy="0"/>
        </a:xfrm>
      </p:grpSpPr>
      <p:pic>
        <p:nvPicPr>
          <p:cNvPr id="68" name="Picture 5">
            <a:extLst>
              <a:ext uri="{FF2B5EF4-FFF2-40B4-BE49-F238E27FC236}">
                <a16:creationId xmlns:a16="http://schemas.microsoft.com/office/drawing/2014/main" id="{56756556-B508-FA94-A568-38629E6789C6}"/>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5727301" y="7239768"/>
            <a:ext cx="2373376" cy="1335024"/>
          </a:xfrm>
          <a:prstGeom prst="rect">
            <a:avLst/>
          </a:prstGeom>
          <a:ln w="1651">
            <a:solidFill>
              <a:srgbClr val="A8A8A8"/>
            </a:solidFill>
          </a:ln>
        </p:spPr>
      </p:pic>
      <p:pic>
        <p:nvPicPr>
          <p:cNvPr id="107" name="Picture 6">
            <a:extLst>
              <a:ext uri="{FF2B5EF4-FFF2-40B4-BE49-F238E27FC236}">
                <a16:creationId xmlns:a16="http://schemas.microsoft.com/office/drawing/2014/main" id="{239BAA85-815A-749F-15D0-3CA339DE5D97}"/>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5727301" y="10683871"/>
            <a:ext cx="2373375" cy="1335024"/>
          </a:xfrm>
          <a:prstGeom prst="rect">
            <a:avLst/>
          </a:prstGeom>
          <a:ln w="1651">
            <a:solidFill>
              <a:srgbClr val="A8A8A8"/>
            </a:solidFill>
          </a:ln>
        </p:spPr>
      </p:pic>
      <p:pic>
        <p:nvPicPr>
          <p:cNvPr id="70" name="Picture 1">
            <a:extLst>
              <a:ext uri="{FF2B5EF4-FFF2-40B4-BE49-F238E27FC236}">
                <a16:creationId xmlns:a16="http://schemas.microsoft.com/office/drawing/2014/main" id="{B3537A58-8BDC-0643-15FD-32D2274EEE04}"/>
              </a:ext>
              <a:ext uri="{C183D7F6-B498-43B3-948B-1728B52AA6E4}">
                <adec:decorative xmlns:adec="http://schemas.microsoft.com/office/drawing/2017/decorative" val="1"/>
              </a:ext>
            </a:extLst>
          </p:cNvPr>
          <p:cNvPicPr>
            <a:picLocks noChangeAspect="1"/>
          </p:cNvPicPr>
          <p:nvPr/>
        </p:nvPicPr>
        <p:blipFill>
          <a:blip r:embed="rId4"/>
          <a:srcRect/>
          <a:stretch/>
        </p:blipFill>
        <p:spPr>
          <a:xfrm>
            <a:off x="577849" y="10680910"/>
            <a:ext cx="2373375" cy="1335024"/>
          </a:xfrm>
          <a:prstGeom prst="rect">
            <a:avLst/>
          </a:prstGeom>
          <a:ln w="1651">
            <a:solidFill>
              <a:srgbClr val="A8A8A8"/>
            </a:solidFill>
          </a:ln>
        </p:spPr>
      </p:pic>
      <p:pic>
        <p:nvPicPr>
          <p:cNvPr id="21" name="Picture 20">
            <a:extLst>
              <a:ext uri="{FF2B5EF4-FFF2-40B4-BE49-F238E27FC236}">
                <a16:creationId xmlns:a16="http://schemas.microsoft.com/office/drawing/2014/main" id="{A1159774-04D4-8923-ADFC-2366802A79E2}"/>
              </a:ext>
            </a:extLst>
          </p:cNvPr>
          <p:cNvPicPr>
            <a:picLocks noChangeAspect="1"/>
          </p:cNvPicPr>
          <p:nvPr/>
        </p:nvPicPr>
        <p:blipFill>
          <a:blip r:embed="rId5"/>
          <a:stretch>
            <a:fillRect/>
          </a:stretch>
        </p:blipFill>
        <p:spPr>
          <a:xfrm>
            <a:off x="18845281" y="3817224"/>
            <a:ext cx="2373376" cy="1335024"/>
          </a:xfrm>
          <a:prstGeom prst="rect">
            <a:avLst/>
          </a:prstGeom>
        </p:spPr>
      </p:pic>
      <p:pic>
        <p:nvPicPr>
          <p:cNvPr id="23" name="Picture 22">
            <a:extLst>
              <a:ext uri="{FF2B5EF4-FFF2-40B4-BE49-F238E27FC236}">
                <a16:creationId xmlns:a16="http://schemas.microsoft.com/office/drawing/2014/main" id="{496F8179-DB44-3404-99C3-912D1CF40523}"/>
              </a:ext>
            </a:extLst>
          </p:cNvPr>
          <p:cNvPicPr>
            <a:picLocks noChangeAspect="1"/>
          </p:cNvPicPr>
          <p:nvPr/>
        </p:nvPicPr>
        <p:blipFill>
          <a:blip r:embed="rId6"/>
          <a:stretch>
            <a:fillRect/>
          </a:stretch>
        </p:blipFill>
        <p:spPr>
          <a:xfrm>
            <a:off x="21429600" y="3816135"/>
            <a:ext cx="2373376" cy="1335024"/>
          </a:xfrm>
          <a:prstGeom prst="rect">
            <a:avLst/>
          </a:prstGeom>
        </p:spPr>
      </p:pic>
      <p:pic>
        <p:nvPicPr>
          <p:cNvPr id="18" name="Picture 17">
            <a:extLst>
              <a:ext uri="{FF2B5EF4-FFF2-40B4-BE49-F238E27FC236}">
                <a16:creationId xmlns:a16="http://schemas.microsoft.com/office/drawing/2014/main" id="{0CE2DFF6-6195-415C-05F6-50292AEBFC6A}"/>
              </a:ext>
            </a:extLst>
          </p:cNvPr>
          <p:cNvPicPr>
            <a:picLocks noChangeAspect="1"/>
          </p:cNvPicPr>
          <p:nvPr/>
        </p:nvPicPr>
        <p:blipFill>
          <a:blip r:embed="rId7"/>
          <a:stretch>
            <a:fillRect/>
          </a:stretch>
        </p:blipFill>
        <p:spPr>
          <a:xfrm>
            <a:off x="12755748" y="3818013"/>
            <a:ext cx="2373376" cy="1335024"/>
          </a:xfrm>
          <a:prstGeom prst="rect">
            <a:avLst/>
          </a:prstGeom>
        </p:spPr>
      </p:pic>
      <p:pic>
        <p:nvPicPr>
          <p:cNvPr id="19" name="Picture 18">
            <a:extLst>
              <a:ext uri="{FF2B5EF4-FFF2-40B4-BE49-F238E27FC236}">
                <a16:creationId xmlns:a16="http://schemas.microsoft.com/office/drawing/2014/main" id="{7E2EC597-3D44-811E-85A6-BD7A076B0956}"/>
              </a:ext>
            </a:extLst>
          </p:cNvPr>
          <p:cNvPicPr>
            <a:picLocks noChangeAspect="1"/>
          </p:cNvPicPr>
          <p:nvPr/>
        </p:nvPicPr>
        <p:blipFill>
          <a:blip r:embed="rId8"/>
          <a:stretch>
            <a:fillRect/>
          </a:stretch>
        </p:blipFill>
        <p:spPr>
          <a:xfrm>
            <a:off x="15340067" y="3816924"/>
            <a:ext cx="2373376" cy="1335024"/>
          </a:xfrm>
          <a:prstGeom prst="rect">
            <a:avLst/>
          </a:prstGeom>
        </p:spPr>
      </p:pic>
      <p:pic>
        <p:nvPicPr>
          <p:cNvPr id="17" name="Picture 16">
            <a:extLst>
              <a:ext uri="{FF2B5EF4-FFF2-40B4-BE49-F238E27FC236}">
                <a16:creationId xmlns:a16="http://schemas.microsoft.com/office/drawing/2014/main" id="{C8582C42-74EF-800E-CDCE-B4E24DDE20A7}"/>
              </a:ext>
            </a:extLst>
          </p:cNvPr>
          <p:cNvPicPr>
            <a:picLocks noChangeAspect="1"/>
          </p:cNvPicPr>
          <p:nvPr/>
        </p:nvPicPr>
        <p:blipFill>
          <a:blip r:embed="rId9"/>
          <a:stretch>
            <a:fillRect/>
          </a:stretch>
        </p:blipFill>
        <p:spPr>
          <a:xfrm>
            <a:off x="3152576" y="3818650"/>
            <a:ext cx="2373376" cy="1335024"/>
          </a:xfrm>
          <a:prstGeom prst="rect">
            <a:avLst/>
          </a:prstGeom>
        </p:spPr>
      </p:pic>
      <p:pic>
        <p:nvPicPr>
          <p:cNvPr id="13" name="Picture 12">
            <a:extLst>
              <a:ext uri="{FF2B5EF4-FFF2-40B4-BE49-F238E27FC236}">
                <a16:creationId xmlns:a16="http://schemas.microsoft.com/office/drawing/2014/main" id="{04F4BD21-0C6B-53FC-74AA-689B9474DEA4}"/>
              </a:ext>
            </a:extLst>
          </p:cNvPr>
          <p:cNvPicPr>
            <a:picLocks noChangeAspect="1"/>
          </p:cNvPicPr>
          <p:nvPr/>
        </p:nvPicPr>
        <p:blipFill>
          <a:blip r:embed="rId10"/>
          <a:stretch>
            <a:fillRect/>
          </a:stretch>
        </p:blipFill>
        <p:spPr>
          <a:xfrm>
            <a:off x="6666098" y="3817224"/>
            <a:ext cx="2373376" cy="1335024"/>
          </a:xfrm>
          <a:prstGeom prst="rect">
            <a:avLst/>
          </a:prstGeom>
        </p:spPr>
      </p:pic>
      <p:pic>
        <p:nvPicPr>
          <p:cNvPr id="15" name="Picture 14">
            <a:extLst>
              <a:ext uri="{FF2B5EF4-FFF2-40B4-BE49-F238E27FC236}">
                <a16:creationId xmlns:a16="http://schemas.microsoft.com/office/drawing/2014/main" id="{8588FC33-6FF7-A64F-6EEF-9815F84835CE}"/>
              </a:ext>
            </a:extLst>
          </p:cNvPr>
          <p:cNvPicPr>
            <a:picLocks noChangeAspect="1"/>
          </p:cNvPicPr>
          <p:nvPr/>
        </p:nvPicPr>
        <p:blipFill>
          <a:blip r:embed="rId11"/>
          <a:stretch>
            <a:fillRect/>
          </a:stretch>
        </p:blipFill>
        <p:spPr>
          <a:xfrm>
            <a:off x="9250417" y="3816924"/>
            <a:ext cx="2373376" cy="1335024"/>
          </a:xfrm>
          <a:prstGeom prst="rect">
            <a:avLst/>
          </a:prstGeom>
        </p:spPr>
      </p:pic>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15</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p:txBody>
          <a:bodyPr/>
          <a:lstStyle/>
          <a:p>
            <a:r>
              <a:rPr lang="en-US" dirty="0"/>
              <a:t>Master slide type categories</a:t>
            </a:r>
            <a:endParaRPr lang="ru-UA" sz="3600" dirty="0"/>
          </a:p>
        </p:txBody>
      </p:sp>
      <p:sp>
        <p:nvSpPr>
          <p:cNvPr id="9" name="Text Placeholder 7">
            <a:extLst>
              <a:ext uri="{FF2B5EF4-FFF2-40B4-BE49-F238E27FC236}">
                <a16:creationId xmlns:a16="http://schemas.microsoft.com/office/drawing/2014/main" id="{93EEFE5B-5472-B460-90BE-31029F3734BA}"/>
              </a:ext>
            </a:extLst>
          </p:cNvPr>
          <p:cNvSpPr txBox="1">
            <a:spLocks/>
          </p:cNvSpPr>
          <p:nvPr/>
        </p:nvSpPr>
        <p:spPr>
          <a:xfrm>
            <a:off x="577850" y="284688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Intro</a:t>
            </a:r>
          </a:p>
        </p:txBody>
      </p:sp>
      <p:sp>
        <p:nvSpPr>
          <p:cNvPr id="6" name="Text Placeholder 7">
            <a:extLst>
              <a:ext uri="{FF2B5EF4-FFF2-40B4-BE49-F238E27FC236}">
                <a16:creationId xmlns:a16="http://schemas.microsoft.com/office/drawing/2014/main" id="{0A495FE5-5D33-F88F-F631-0A9E97D9DAAA}"/>
              </a:ext>
            </a:extLst>
          </p:cNvPr>
          <p:cNvSpPr txBox="1">
            <a:spLocks/>
          </p:cNvSpPr>
          <p:nvPr/>
        </p:nvSpPr>
        <p:spPr>
          <a:xfrm>
            <a:off x="6667500" y="284688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Covers</a:t>
            </a:r>
          </a:p>
        </p:txBody>
      </p:sp>
      <p:pic>
        <p:nvPicPr>
          <p:cNvPr id="28" name="Picture 1">
            <a:extLst>
              <a:ext uri="{FF2B5EF4-FFF2-40B4-BE49-F238E27FC236}">
                <a16:creationId xmlns:a16="http://schemas.microsoft.com/office/drawing/2014/main" id="{769CE537-F4FF-4BD4-C69B-21789E853A7F}"/>
              </a:ext>
              <a:ext uri="{C183D7F6-B498-43B3-948B-1728B52AA6E4}">
                <adec:decorative xmlns:adec="http://schemas.microsoft.com/office/drawing/2017/decorative" val="1"/>
              </a:ext>
            </a:extLst>
          </p:cNvPr>
          <p:cNvPicPr>
            <a:picLocks noChangeAspect="1"/>
          </p:cNvPicPr>
          <p:nvPr/>
        </p:nvPicPr>
        <p:blipFill>
          <a:blip r:embed="rId12"/>
          <a:srcRect/>
          <a:stretch/>
        </p:blipFill>
        <p:spPr>
          <a:xfrm>
            <a:off x="577849" y="3816954"/>
            <a:ext cx="2364999" cy="1330312"/>
          </a:xfrm>
          <a:prstGeom prst="rect">
            <a:avLst/>
          </a:prstGeom>
          <a:ln w="1651">
            <a:solidFill>
              <a:srgbClr val="A8A8A8"/>
            </a:solidFill>
          </a:ln>
        </p:spPr>
      </p:pic>
      <p:sp>
        <p:nvSpPr>
          <p:cNvPr id="5" name="Text Placeholder 7">
            <a:extLst>
              <a:ext uri="{FF2B5EF4-FFF2-40B4-BE49-F238E27FC236}">
                <a16:creationId xmlns:a16="http://schemas.microsoft.com/office/drawing/2014/main" id="{8773D984-320D-B4BD-685D-E69DA12154B1}"/>
              </a:ext>
            </a:extLst>
          </p:cNvPr>
          <p:cNvSpPr txBox="1">
            <a:spLocks/>
          </p:cNvSpPr>
          <p:nvPr/>
        </p:nvSpPr>
        <p:spPr>
          <a:xfrm>
            <a:off x="12757150" y="2846881"/>
            <a:ext cx="5877188"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Agenda &amp; What you will learn</a:t>
            </a:r>
          </a:p>
        </p:txBody>
      </p:sp>
      <p:sp>
        <p:nvSpPr>
          <p:cNvPr id="63" name="Text Placeholder 7">
            <a:extLst>
              <a:ext uri="{FF2B5EF4-FFF2-40B4-BE49-F238E27FC236}">
                <a16:creationId xmlns:a16="http://schemas.microsoft.com/office/drawing/2014/main" id="{21AE3049-7116-27CD-7159-FCC6B9AC187F}"/>
              </a:ext>
            </a:extLst>
          </p:cNvPr>
          <p:cNvSpPr txBox="1">
            <a:spLocks/>
          </p:cNvSpPr>
          <p:nvPr/>
        </p:nvSpPr>
        <p:spPr>
          <a:xfrm>
            <a:off x="18846683" y="284688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Big text &amp; quote</a:t>
            </a:r>
          </a:p>
        </p:txBody>
      </p:sp>
      <p:sp>
        <p:nvSpPr>
          <p:cNvPr id="66" name="Text Placeholder 7">
            <a:extLst>
              <a:ext uri="{FF2B5EF4-FFF2-40B4-BE49-F238E27FC236}">
                <a16:creationId xmlns:a16="http://schemas.microsoft.com/office/drawing/2014/main" id="{DD057F55-D8C2-2CC1-4E64-CFF8EEED71E1}"/>
              </a:ext>
            </a:extLst>
          </p:cNvPr>
          <p:cNvSpPr txBox="1">
            <a:spLocks/>
          </p:cNvSpPr>
          <p:nvPr/>
        </p:nvSpPr>
        <p:spPr>
          <a:xfrm>
            <a:off x="577850" y="626822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Text based</a:t>
            </a:r>
          </a:p>
        </p:txBody>
      </p:sp>
      <p:sp>
        <p:nvSpPr>
          <p:cNvPr id="72" name="Text Placeholder 7">
            <a:extLst>
              <a:ext uri="{FF2B5EF4-FFF2-40B4-BE49-F238E27FC236}">
                <a16:creationId xmlns:a16="http://schemas.microsoft.com/office/drawing/2014/main" id="{FB99F1C7-4129-9679-44E9-D769D9C70D7B}"/>
              </a:ext>
            </a:extLst>
          </p:cNvPr>
          <p:cNvSpPr txBox="1">
            <a:spLocks/>
          </p:cNvSpPr>
          <p:nvPr/>
        </p:nvSpPr>
        <p:spPr>
          <a:xfrm>
            <a:off x="12757150" y="626822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Text &amp; image</a:t>
            </a:r>
          </a:p>
        </p:txBody>
      </p:sp>
      <p:pic>
        <p:nvPicPr>
          <p:cNvPr id="73" name="Picture 5">
            <a:extLst>
              <a:ext uri="{FF2B5EF4-FFF2-40B4-BE49-F238E27FC236}">
                <a16:creationId xmlns:a16="http://schemas.microsoft.com/office/drawing/2014/main" id="{FB55CBC9-6613-B74A-8F2C-17600278638B}"/>
              </a:ext>
              <a:ext uri="{C183D7F6-B498-43B3-948B-1728B52AA6E4}">
                <adec:decorative xmlns:adec="http://schemas.microsoft.com/office/drawing/2017/decorative" val="1"/>
              </a:ext>
            </a:extLst>
          </p:cNvPr>
          <p:cNvPicPr>
            <a:picLocks noChangeAspect="1"/>
          </p:cNvPicPr>
          <p:nvPr/>
        </p:nvPicPr>
        <p:blipFill>
          <a:blip r:embed="rId13"/>
          <a:srcRect/>
          <a:stretch/>
        </p:blipFill>
        <p:spPr>
          <a:xfrm>
            <a:off x="12757150" y="7240557"/>
            <a:ext cx="2371974" cy="1334235"/>
          </a:xfrm>
          <a:prstGeom prst="rect">
            <a:avLst/>
          </a:prstGeom>
          <a:ln w="1651">
            <a:solidFill>
              <a:srgbClr val="A8A8A8"/>
            </a:solidFill>
          </a:ln>
        </p:spPr>
      </p:pic>
      <p:pic>
        <p:nvPicPr>
          <p:cNvPr id="74" name="Picture 6">
            <a:extLst>
              <a:ext uri="{FF2B5EF4-FFF2-40B4-BE49-F238E27FC236}">
                <a16:creationId xmlns:a16="http://schemas.microsoft.com/office/drawing/2014/main" id="{C7F5128A-8BE4-BA03-DF96-9B3387D6D346}"/>
              </a:ext>
              <a:ext uri="{C183D7F6-B498-43B3-948B-1728B52AA6E4}">
                <adec:decorative xmlns:adec="http://schemas.microsoft.com/office/drawing/2017/decorative" val="1"/>
              </a:ext>
            </a:extLst>
          </p:cNvPr>
          <p:cNvPicPr>
            <a:picLocks noChangeAspect="1"/>
          </p:cNvPicPr>
          <p:nvPr/>
        </p:nvPicPr>
        <p:blipFill>
          <a:blip r:embed="rId14"/>
          <a:srcRect/>
          <a:stretch/>
        </p:blipFill>
        <p:spPr>
          <a:xfrm>
            <a:off x="15341469" y="7240557"/>
            <a:ext cx="2371974" cy="1334235"/>
          </a:xfrm>
          <a:prstGeom prst="rect">
            <a:avLst/>
          </a:prstGeom>
          <a:ln w="1651">
            <a:solidFill>
              <a:srgbClr val="A8A8A8"/>
            </a:solidFill>
          </a:ln>
        </p:spPr>
      </p:pic>
      <p:sp>
        <p:nvSpPr>
          <p:cNvPr id="75" name="Text Placeholder 7">
            <a:extLst>
              <a:ext uri="{FF2B5EF4-FFF2-40B4-BE49-F238E27FC236}">
                <a16:creationId xmlns:a16="http://schemas.microsoft.com/office/drawing/2014/main" id="{F1230966-8F26-8470-8A3F-16F1FBCE50CF}"/>
              </a:ext>
            </a:extLst>
          </p:cNvPr>
          <p:cNvSpPr txBox="1">
            <a:spLocks/>
          </p:cNvSpPr>
          <p:nvPr/>
        </p:nvSpPr>
        <p:spPr>
          <a:xfrm>
            <a:off x="18846683" y="6268221"/>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Screenshots</a:t>
            </a:r>
          </a:p>
        </p:txBody>
      </p:sp>
      <p:pic>
        <p:nvPicPr>
          <p:cNvPr id="76" name="Picture 5">
            <a:extLst>
              <a:ext uri="{FF2B5EF4-FFF2-40B4-BE49-F238E27FC236}">
                <a16:creationId xmlns:a16="http://schemas.microsoft.com/office/drawing/2014/main" id="{88FAF859-7CA8-75EB-9C33-AB04105C36AA}"/>
              </a:ext>
              <a:ext uri="{C183D7F6-B498-43B3-948B-1728B52AA6E4}">
                <adec:decorative xmlns:adec="http://schemas.microsoft.com/office/drawing/2017/decorative" val="1"/>
              </a:ext>
            </a:extLst>
          </p:cNvPr>
          <p:cNvPicPr>
            <a:picLocks noChangeAspect="1"/>
          </p:cNvPicPr>
          <p:nvPr/>
        </p:nvPicPr>
        <p:blipFill>
          <a:blip r:embed="rId15"/>
          <a:srcRect/>
          <a:stretch/>
        </p:blipFill>
        <p:spPr>
          <a:xfrm>
            <a:off x="18846683" y="7240557"/>
            <a:ext cx="2371974" cy="1334235"/>
          </a:xfrm>
          <a:prstGeom prst="rect">
            <a:avLst/>
          </a:prstGeom>
          <a:ln w="1651">
            <a:solidFill>
              <a:srgbClr val="A8A8A8"/>
            </a:solidFill>
          </a:ln>
        </p:spPr>
      </p:pic>
      <p:pic>
        <p:nvPicPr>
          <p:cNvPr id="77" name="Picture 6">
            <a:extLst>
              <a:ext uri="{FF2B5EF4-FFF2-40B4-BE49-F238E27FC236}">
                <a16:creationId xmlns:a16="http://schemas.microsoft.com/office/drawing/2014/main" id="{8517AF2B-1AC9-9F3F-849A-4D44811BFAB3}"/>
              </a:ext>
              <a:ext uri="{C183D7F6-B498-43B3-948B-1728B52AA6E4}">
                <adec:decorative xmlns:adec="http://schemas.microsoft.com/office/drawing/2017/decorative" val="1"/>
              </a:ext>
            </a:extLst>
          </p:cNvPr>
          <p:cNvPicPr>
            <a:picLocks noChangeAspect="1"/>
          </p:cNvPicPr>
          <p:nvPr/>
        </p:nvPicPr>
        <p:blipFill>
          <a:blip r:embed="rId16"/>
          <a:srcRect/>
          <a:stretch/>
        </p:blipFill>
        <p:spPr>
          <a:xfrm>
            <a:off x="21431002" y="7240557"/>
            <a:ext cx="2371974" cy="1334235"/>
          </a:xfrm>
          <a:prstGeom prst="rect">
            <a:avLst/>
          </a:prstGeom>
          <a:ln w="1651">
            <a:solidFill>
              <a:srgbClr val="A8A8A8"/>
            </a:solidFill>
          </a:ln>
        </p:spPr>
      </p:pic>
      <p:sp>
        <p:nvSpPr>
          <p:cNvPr id="90" name="Text Placeholder 7">
            <a:extLst>
              <a:ext uri="{FF2B5EF4-FFF2-40B4-BE49-F238E27FC236}">
                <a16:creationId xmlns:a16="http://schemas.microsoft.com/office/drawing/2014/main" id="{490CC6C8-616C-CE64-03DC-946A429E2A7A}"/>
              </a:ext>
            </a:extLst>
          </p:cNvPr>
          <p:cNvSpPr txBox="1">
            <a:spLocks/>
          </p:cNvSpPr>
          <p:nvPr/>
        </p:nvSpPr>
        <p:spPr>
          <a:xfrm>
            <a:off x="577850" y="9712740"/>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Charts &amp; data</a:t>
            </a:r>
          </a:p>
        </p:txBody>
      </p:sp>
      <p:sp>
        <p:nvSpPr>
          <p:cNvPr id="96" name="Text Placeholder 7">
            <a:extLst>
              <a:ext uri="{FF2B5EF4-FFF2-40B4-BE49-F238E27FC236}">
                <a16:creationId xmlns:a16="http://schemas.microsoft.com/office/drawing/2014/main" id="{9971C05A-35B8-3A19-DAFE-015F20E1BCB7}"/>
              </a:ext>
            </a:extLst>
          </p:cNvPr>
          <p:cNvSpPr txBox="1">
            <a:spLocks/>
          </p:cNvSpPr>
          <p:nvPr/>
        </p:nvSpPr>
        <p:spPr>
          <a:xfrm>
            <a:off x="12757150" y="9712740"/>
            <a:ext cx="4956176" cy="4466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2800" kern="0" dirty="0">
                <a:latin typeface="IBM Plex Sans Medm" panose="020B0603050203000203" pitchFamily="34" charset="0"/>
              </a:rPr>
              <a:t>Ending</a:t>
            </a:r>
          </a:p>
        </p:txBody>
      </p:sp>
      <p:pic>
        <p:nvPicPr>
          <p:cNvPr id="97" name="Picture 5">
            <a:extLst>
              <a:ext uri="{FF2B5EF4-FFF2-40B4-BE49-F238E27FC236}">
                <a16:creationId xmlns:a16="http://schemas.microsoft.com/office/drawing/2014/main" id="{16B2C3C7-2113-C984-7CFD-B16A30BF343F}"/>
              </a:ext>
              <a:ext uri="{C183D7F6-B498-43B3-948B-1728B52AA6E4}">
                <adec:decorative xmlns:adec="http://schemas.microsoft.com/office/drawing/2017/decorative" val="1"/>
              </a:ext>
            </a:extLst>
          </p:cNvPr>
          <p:cNvPicPr>
            <a:picLocks noChangeAspect="1"/>
          </p:cNvPicPr>
          <p:nvPr/>
        </p:nvPicPr>
        <p:blipFill>
          <a:blip r:embed="rId17"/>
          <a:srcRect/>
          <a:stretch/>
        </p:blipFill>
        <p:spPr>
          <a:xfrm>
            <a:off x="12757150" y="10683871"/>
            <a:ext cx="2373377" cy="1335024"/>
          </a:xfrm>
          <a:prstGeom prst="rect">
            <a:avLst/>
          </a:prstGeom>
          <a:ln w="1651">
            <a:solidFill>
              <a:srgbClr val="A8A8A8"/>
            </a:solidFill>
          </a:ln>
        </p:spPr>
      </p:pic>
      <p:pic>
        <p:nvPicPr>
          <p:cNvPr id="98" name="Picture 6">
            <a:extLst>
              <a:ext uri="{FF2B5EF4-FFF2-40B4-BE49-F238E27FC236}">
                <a16:creationId xmlns:a16="http://schemas.microsoft.com/office/drawing/2014/main" id="{44615D1D-A07E-9891-9917-B6324E4E02B3}"/>
              </a:ext>
              <a:ext uri="{C183D7F6-B498-43B3-948B-1728B52AA6E4}">
                <adec:decorative xmlns:adec="http://schemas.microsoft.com/office/drawing/2017/decorative" val="1"/>
              </a:ext>
            </a:extLst>
          </p:cNvPr>
          <p:cNvPicPr>
            <a:picLocks noChangeAspect="1"/>
          </p:cNvPicPr>
          <p:nvPr/>
        </p:nvPicPr>
        <p:blipFill>
          <a:blip r:embed="rId18"/>
          <a:srcRect/>
          <a:stretch/>
        </p:blipFill>
        <p:spPr>
          <a:xfrm>
            <a:off x="15341469" y="10682782"/>
            <a:ext cx="2373377" cy="1335024"/>
          </a:xfrm>
          <a:prstGeom prst="rect">
            <a:avLst/>
          </a:prstGeom>
          <a:ln w="1651">
            <a:solidFill>
              <a:srgbClr val="A8A8A8"/>
            </a:solidFill>
          </a:ln>
        </p:spPr>
      </p:pic>
      <p:pic>
        <p:nvPicPr>
          <p:cNvPr id="69" name="Picture 6">
            <a:extLst>
              <a:ext uri="{FF2B5EF4-FFF2-40B4-BE49-F238E27FC236}">
                <a16:creationId xmlns:a16="http://schemas.microsoft.com/office/drawing/2014/main" id="{CF15BE8B-3B03-776E-E169-88212399E9DF}"/>
              </a:ext>
              <a:ext uri="{C183D7F6-B498-43B3-948B-1728B52AA6E4}">
                <adec:decorative xmlns:adec="http://schemas.microsoft.com/office/drawing/2017/decorative" val="1"/>
              </a:ext>
            </a:extLst>
          </p:cNvPr>
          <p:cNvPicPr>
            <a:picLocks noChangeAspect="1"/>
          </p:cNvPicPr>
          <p:nvPr/>
        </p:nvPicPr>
        <p:blipFill>
          <a:blip r:embed="rId19"/>
          <a:srcRect/>
          <a:stretch/>
        </p:blipFill>
        <p:spPr>
          <a:xfrm>
            <a:off x="8302028" y="7239768"/>
            <a:ext cx="2373376" cy="1335024"/>
          </a:xfrm>
          <a:prstGeom prst="rect">
            <a:avLst/>
          </a:prstGeom>
          <a:ln w="1651">
            <a:solidFill>
              <a:srgbClr val="A8A8A8"/>
            </a:solidFill>
          </a:ln>
        </p:spPr>
      </p:pic>
      <p:pic>
        <p:nvPicPr>
          <p:cNvPr id="71" name="Picture 2">
            <a:extLst>
              <a:ext uri="{FF2B5EF4-FFF2-40B4-BE49-F238E27FC236}">
                <a16:creationId xmlns:a16="http://schemas.microsoft.com/office/drawing/2014/main" id="{B1D5ADCD-FA34-4359-E5C9-2AD3A6FDF1D6}"/>
              </a:ext>
              <a:ext uri="{C183D7F6-B498-43B3-948B-1728B52AA6E4}">
                <adec:decorative xmlns:adec="http://schemas.microsoft.com/office/drawing/2017/decorative" val="1"/>
              </a:ext>
            </a:extLst>
          </p:cNvPr>
          <p:cNvPicPr>
            <a:picLocks noChangeAspect="1"/>
          </p:cNvPicPr>
          <p:nvPr/>
        </p:nvPicPr>
        <p:blipFill>
          <a:blip r:embed="rId20"/>
          <a:srcRect/>
          <a:stretch/>
        </p:blipFill>
        <p:spPr>
          <a:xfrm>
            <a:off x="3152576" y="7239768"/>
            <a:ext cx="2373374" cy="1335024"/>
          </a:xfrm>
          <a:prstGeom prst="rect">
            <a:avLst/>
          </a:prstGeom>
          <a:ln w="1651">
            <a:solidFill>
              <a:srgbClr val="A8A8A8"/>
            </a:solidFill>
          </a:ln>
        </p:spPr>
      </p:pic>
      <p:pic>
        <p:nvPicPr>
          <p:cNvPr id="108" name="Picture 1">
            <a:extLst>
              <a:ext uri="{FF2B5EF4-FFF2-40B4-BE49-F238E27FC236}">
                <a16:creationId xmlns:a16="http://schemas.microsoft.com/office/drawing/2014/main" id="{D1D61CEA-48CB-A8D6-2B30-99587AEC96DF}"/>
              </a:ext>
              <a:ext uri="{C183D7F6-B498-43B3-948B-1728B52AA6E4}">
                <adec:decorative xmlns:adec="http://schemas.microsoft.com/office/drawing/2017/decorative" val="1"/>
              </a:ext>
            </a:extLst>
          </p:cNvPr>
          <p:cNvPicPr>
            <a:picLocks noChangeAspect="1"/>
          </p:cNvPicPr>
          <p:nvPr/>
        </p:nvPicPr>
        <p:blipFill>
          <a:blip r:embed="rId21"/>
          <a:srcRect/>
          <a:stretch/>
        </p:blipFill>
        <p:spPr>
          <a:xfrm>
            <a:off x="3152576" y="10683871"/>
            <a:ext cx="2373377" cy="1335024"/>
          </a:xfrm>
          <a:prstGeom prst="rect">
            <a:avLst/>
          </a:prstGeom>
          <a:ln w="1651">
            <a:solidFill>
              <a:srgbClr val="A8A8A8"/>
            </a:solidFill>
          </a:ln>
        </p:spPr>
      </p:pic>
      <p:pic>
        <p:nvPicPr>
          <p:cNvPr id="110" name="Picture 6">
            <a:extLst>
              <a:ext uri="{FF2B5EF4-FFF2-40B4-BE49-F238E27FC236}">
                <a16:creationId xmlns:a16="http://schemas.microsoft.com/office/drawing/2014/main" id="{D8F16500-7272-6ACA-58D8-9BB3D72BDDD2}"/>
              </a:ext>
              <a:ext uri="{C183D7F6-B498-43B3-948B-1728B52AA6E4}">
                <adec:decorative xmlns:adec="http://schemas.microsoft.com/office/drawing/2017/decorative" val="1"/>
              </a:ext>
            </a:extLst>
          </p:cNvPr>
          <p:cNvPicPr>
            <a:picLocks noChangeAspect="1"/>
          </p:cNvPicPr>
          <p:nvPr/>
        </p:nvPicPr>
        <p:blipFill>
          <a:blip r:embed="rId22"/>
          <a:srcRect/>
          <a:stretch/>
        </p:blipFill>
        <p:spPr>
          <a:xfrm>
            <a:off x="8302028" y="10683871"/>
            <a:ext cx="2373375" cy="1335024"/>
          </a:xfrm>
          <a:prstGeom prst="rect">
            <a:avLst/>
          </a:prstGeom>
          <a:ln w="1651">
            <a:solidFill>
              <a:srgbClr val="A8A8A8"/>
            </a:solidFill>
          </a:ln>
        </p:spPr>
      </p:pic>
      <p:pic>
        <p:nvPicPr>
          <p:cNvPr id="25" name="Picture 24">
            <a:extLst>
              <a:ext uri="{FF2B5EF4-FFF2-40B4-BE49-F238E27FC236}">
                <a16:creationId xmlns:a16="http://schemas.microsoft.com/office/drawing/2014/main" id="{54E8890A-6A21-8245-3B00-CD338CA65EC8}"/>
              </a:ext>
            </a:extLst>
          </p:cNvPr>
          <p:cNvPicPr>
            <a:picLocks noChangeAspect="1"/>
          </p:cNvPicPr>
          <p:nvPr/>
        </p:nvPicPr>
        <p:blipFill>
          <a:blip r:embed="rId23"/>
          <a:stretch>
            <a:fillRect/>
          </a:stretch>
        </p:blipFill>
        <p:spPr>
          <a:xfrm>
            <a:off x="577849" y="7239768"/>
            <a:ext cx="2373376" cy="1335024"/>
          </a:xfrm>
          <a:prstGeom prst="rect">
            <a:avLst/>
          </a:prstGeom>
        </p:spPr>
      </p:pic>
    </p:spTree>
    <p:extLst>
      <p:ext uri="{BB962C8B-B14F-4D97-AF65-F5344CB8AC3E}">
        <p14:creationId xmlns:p14="http://schemas.microsoft.com/office/powerpoint/2010/main" val="393087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p:txBody>
          <a:bodyPr/>
          <a:lstStyle/>
          <a:p>
            <a:pPr defTabSz="2438400">
              <a:lnSpc>
                <a:spcPct val="90000"/>
              </a:lnSpc>
            </a:pPr>
            <a:r>
              <a:rPr lang="en-US" sz="17200" dirty="0">
                <a:latin typeface="IBM Plex Sans Light" panose="020B0403050203000203" pitchFamily="34" charset="0"/>
                <a:ea typeface="+mj-ea"/>
                <a:cs typeface="+mj-cs"/>
                <a:sym typeface="IBM Plex Sans Light"/>
              </a:rPr>
              <a:t>Title slides</a:t>
            </a:r>
            <a:endParaRPr lang="uk-UA" sz="17200" dirty="0">
              <a:latin typeface="IBM Plex Sans Light" panose="020B0403050203000203" pitchFamily="34" charset="0"/>
              <a:ea typeface="+mj-ea"/>
              <a:cs typeface="+mj-cs"/>
              <a:sym typeface="IBM Plex Sans Light"/>
            </a:endParaRP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16</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567460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B4E543-71BB-C425-9574-D1C4AC01893E}"/>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F0C5726D-A549-53B6-F74C-CA0F4ABEA4C9}"/>
              </a:ext>
            </a:extLst>
          </p:cNvPr>
          <p:cNvSpPr>
            <a:spLocks noGrp="1"/>
          </p:cNvSpPr>
          <p:nvPr>
            <p:ph type="title"/>
          </p:nvPr>
        </p:nvSpPr>
        <p:spPr/>
        <p:txBody>
          <a:bodyPr/>
          <a:lstStyle/>
          <a:p>
            <a:r>
              <a:rPr lang="en-US" dirty="0"/>
              <a:t>64/86pt section divider,</a:t>
            </a:r>
            <a:br>
              <a:rPr lang="en-US" dirty="0"/>
            </a:br>
            <a:r>
              <a:rPr lang="en-US" dirty="0"/>
              <a:t>3 lines maximum</a:t>
            </a:r>
          </a:p>
        </p:txBody>
      </p:sp>
    </p:spTree>
    <p:extLst>
      <p:ext uri="{BB962C8B-B14F-4D97-AF65-F5344CB8AC3E}">
        <p14:creationId xmlns:p14="http://schemas.microsoft.com/office/powerpoint/2010/main" val="897742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D6CB3D-CC78-668D-A9BA-CDF91F5EE63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71E4D9CE-9BB7-7D11-2B67-B4DD8B8B5C0D}"/>
              </a:ext>
            </a:extLst>
          </p:cNvPr>
          <p:cNvSpPr>
            <a:spLocks noGrp="1"/>
          </p:cNvSpPr>
          <p:nvPr>
            <p:ph type="title"/>
          </p:nvPr>
        </p:nvSpPr>
        <p:spPr/>
        <p:txBody>
          <a:bodyPr/>
          <a:lstStyle/>
          <a:p>
            <a:r>
              <a:rPr lang="en-US" dirty="0"/>
              <a:t>64/86pt section divider,</a:t>
            </a:r>
            <a:br>
              <a:rPr lang="en-US" dirty="0"/>
            </a:br>
            <a:r>
              <a:rPr lang="en-US" dirty="0"/>
              <a:t>3 lines maximum</a:t>
            </a:r>
          </a:p>
        </p:txBody>
      </p:sp>
    </p:spTree>
    <p:extLst>
      <p:ext uri="{BB962C8B-B14F-4D97-AF65-F5344CB8AC3E}">
        <p14:creationId xmlns:p14="http://schemas.microsoft.com/office/powerpoint/2010/main" val="3261730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0D1E14-57B7-7CDC-1D15-B51406627480}"/>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D7B7D100-D260-3DBE-85B6-DF02832DA678}"/>
              </a:ext>
            </a:extLst>
          </p:cNvPr>
          <p:cNvSpPr>
            <a:spLocks noGrp="1"/>
          </p:cNvSpPr>
          <p:nvPr>
            <p:ph type="title"/>
          </p:nvPr>
        </p:nvSpPr>
        <p:spPr/>
        <p:txBody>
          <a:bodyPr/>
          <a:lstStyle/>
          <a:p>
            <a:r>
              <a:rPr lang="en-US" dirty="0"/>
              <a:t>64/86pt section divider,</a:t>
            </a:r>
            <a:br>
              <a:rPr lang="en-US" dirty="0"/>
            </a:br>
            <a:r>
              <a:rPr lang="en-US" dirty="0"/>
              <a:t>3 lines maximum</a:t>
            </a:r>
          </a:p>
        </p:txBody>
      </p:sp>
    </p:spTree>
    <p:extLst>
      <p:ext uri="{BB962C8B-B14F-4D97-AF65-F5344CB8AC3E}">
        <p14:creationId xmlns:p14="http://schemas.microsoft.com/office/powerpoint/2010/main" val="194524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7AC923-BC17-BF7E-A37B-BFC697B4900E}"/>
              </a:ext>
            </a:extLst>
          </p:cNvPr>
          <p:cNvSpPr>
            <a:spLocks noGrp="1"/>
          </p:cNvSpPr>
          <p:nvPr>
            <p:ph type="sldNum" sz="quarter" idx="4"/>
          </p:nvPr>
        </p:nvSpPr>
        <p:spPr/>
        <p:txBody>
          <a:bodyPr/>
          <a:lstStyle/>
          <a:p>
            <a:fld id="{86CB4B4D-7CA3-9044-876B-883B54F8677D}" type="slidenum">
              <a:rPr lang="en-US" smtClean="0"/>
              <a:pPr/>
              <a:t>2</a:t>
            </a:fld>
            <a:endParaRPr lang="en-US" dirty="0"/>
          </a:p>
        </p:txBody>
      </p:sp>
      <p:sp>
        <p:nvSpPr>
          <p:cNvPr id="3" name="Title 2">
            <a:extLst>
              <a:ext uri="{FF2B5EF4-FFF2-40B4-BE49-F238E27FC236}">
                <a16:creationId xmlns:a16="http://schemas.microsoft.com/office/drawing/2014/main" id="{0314847E-6261-1293-FAED-A8AB5B103D2E}"/>
              </a:ext>
            </a:extLst>
          </p:cNvPr>
          <p:cNvSpPr>
            <a:spLocks noGrp="1"/>
          </p:cNvSpPr>
          <p:nvPr>
            <p:ph type="title"/>
          </p:nvPr>
        </p:nvSpPr>
        <p:spPr>
          <a:xfrm>
            <a:off x="538493" y="383874"/>
            <a:ext cx="14691981" cy="984885"/>
          </a:xfrm>
        </p:spPr>
        <p:txBody>
          <a:bodyPr>
            <a:spAutoFit/>
          </a:bodyPr>
          <a:lstStyle/>
          <a:p>
            <a:r>
              <a:rPr lang="en-US" dirty="0">
                <a:latin typeface="+mn-lt"/>
              </a:rPr>
              <a:t>Table of Contents</a:t>
            </a:r>
            <a:endParaRPr lang="uk-UA" dirty="0">
              <a:latin typeface="+mn-lt"/>
            </a:endParaRPr>
          </a:p>
        </p:txBody>
      </p:sp>
      <p:sp>
        <p:nvSpPr>
          <p:cNvPr id="4" name="Footer Placeholder 3">
            <a:extLst>
              <a:ext uri="{FF2B5EF4-FFF2-40B4-BE49-F238E27FC236}">
                <a16:creationId xmlns:a16="http://schemas.microsoft.com/office/drawing/2014/main" id="{7C226F73-E605-614A-F1AB-8943E1A20213}"/>
              </a:ext>
            </a:extLst>
          </p:cNvPr>
          <p:cNvSpPr>
            <a:spLocks noGrp="1"/>
          </p:cNvSpPr>
          <p:nvPr>
            <p:ph type="ftr" sz="quarter" idx="3"/>
          </p:nvPr>
        </p:nvSpPr>
        <p:spPr/>
        <p:txBody>
          <a:bodyPr/>
          <a:lstStyle/>
          <a:p>
            <a:r>
              <a:rPr lang="en-US"/>
              <a:t>IBM TechXchange | © 2024 IBM Corporation</a:t>
            </a:r>
            <a:endParaRPr lang="en-US" dirty="0"/>
          </a:p>
        </p:txBody>
      </p:sp>
      <p:sp>
        <p:nvSpPr>
          <p:cNvPr id="7" name="TextBox 6">
            <a:extLst>
              <a:ext uri="{FF2B5EF4-FFF2-40B4-BE49-F238E27FC236}">
                <a16:creationId xmlns:a16="http://schemas.microsoft.com/office/drawing/2014/main" id="{617BEC32-DA66-7364-05AE-54DFE1B712F6}"/>
              </a:ext>
            </a:extLst>
          </p:cNvPr>
          <p:cNvSpPr txBox="1"/>
          <p:nvPr/>
        </p:nvSpPr>
        <p:spPr>
          <a:xfrm>
            <a:off x="12741929" y="3974974"/>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Title slides</a:t>
            </a:r>
          </a:p>
        </p:txBody>
      </p:sp>
      <p:sp>
        <p:nvSpPr>
          <p:cNvPr id="8" name="TextBox 7">
            <a:extLst>
              <a:ext uri="{FF2B5EF4-FFF2-40B4-BE49-F238E27FC236}">
                <a16:creationId xmlns:a16="http://schemas.microsoft.com/office/drawing/2014/main" id="{E94FCD80-EFD5-BF19-4FA7-BCBB11DA56B0}"/>
              </a:ext>
            </a:extLst>
          </p:cNvPr>
          <p:cNvSpPr txBox="1"/>
          <p:nvPr/>
        </p:nvSpPr>
        <p:spPr>
          <a:xfrm>
            <a:off x="12741929" y="2909012"/>
            <a:ext cx="3729568"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buSzPct val="100000"/>
            </a:pPr>
            <a:r>
              <a:rPr lang="en-US" sz="4400" kern="0" dirty="0">
                <a:solidFill>
                  <a:srgbClr val="000000"/>
                </a:solidFill>
                <a:ea typeface="+mj-ea"/>
                <a:cs typeface="+mj-cs"/>
              </a:rPr>
              <a:t>Intro</a:t>
            </a:r>
          </a:p>
        </p:txBody>
      </p:sp>
      <p:sp>
        <p:nvSpPr>
          <p:cNvPr id="11" name="TextBox 10">
            <a:extLst>
              <a:ext uri="{FF2B5EF4-FFF2-40B4-BE49-F238E27FC236}">
                <a16:creationId xmlns:a16="http://schemas.microsoft.com/office/drawing/2014/main" id="{77D9262E-9F9D-2034-83D2-4C35A1900482}"/>
              </a:ext>
            </a:extLst>
          </p:cNvPr>
          <p:cNvSpPr txBox="1"/>
          <p:nvPr/>
        </p:nvSpPr>
        <p:spPr>
          <a:xfrm>
            <a:off x="12741929" y="5040936"/>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Agenda &amp; What you will learn</a:t>
            </a:r>
          </a:p>
        </p:txBody>
      </p:sp>
      <p:sp>
        <p:nvSpPr>
          <p:cNvPr id="12" name="TextBox 11">
            <a:extLst>
              <a:ext uri="{FF2B5EF4-FFF2-40B4-BE49-F238E27FC236}">
                <a16:creationId xmlns:a16="http://schemas.microsoft.com/office/drawing/2014/main" id="{45B31AC5-D716-11D9-41BF-0ECBFF786B55}"/>
              </a:ext>
            </a:extLst>
          </p:cNvPr>
          <p:cNvSpPr txBox="1"/>
          <p:nvPr/>
        </p:nvSpPr>
        <p:spPr>
          <a:xfrm>
            <a:off x="12741929" y="6106898"/>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Big text &amp; quote </a:t>
            </a:r>
          </a:p>
        </p:txBody>
      </p:sp>
      <p:sp>
        <p:nvSpPr>
          <p:cNvPr id="13" name="TextBox 12">
            <a:extLst>
              <a:ext uri="{FF2B5EF4-FFF2-40B4-BE49-F238E27FC236}">
                <a16:creationId xmlns:a16="http://schemas.microsoft.com/office/drawing/2014/main" id="{DB995B11-AECC-5D48-7811-3F6A6366C2EE}"/>
              </a:ext>
            </a:extLst>
          </p:cNvPr>
          <p:cNvSpPr txBox="1"/>
          <p:nvPr/>
        </p:nvSpPr>
        <p:spPr>
          <a:xfrm>
            <a:off x="12741929" y="7172860"/>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Text based</a:t>
            </a:r>
          </a:p>
        </p:txBody>
      </p:sp>
      <p:sp>
        <p:nvSpPr>
          <p:cNvPr id="14" name="TextBox 13">
            <a:extLst>
              <a:ext uri="{FF2B5EF4-FFF2-40B4-BE49-F238E27FC236}">
                <a16:creationId xmlns:a16="http://schemas.microsoft.com/office/drawing/2014/main" id="{1E2F9776-7CEB-B344-A297-B090D1848B28}"/>
              </a:ext>
            </a:extLst>
          </p:cNvPr>
          <p:cNvSpPr txBox="1"/>
          <p:nvPr/>
        </p:nvSpPr>
        <p:spPr>
          <a:xfrm>
            <a:off x="12741929" y="8238822"/>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Text &amp; Image</a:t>
            </a:r>
          </a:p>
        </p:txBody>
      </p:sp>
      <p:sp>
        <p:nvSpPr>
          <p:cNvPr id="15" name="TextBox 14">
            <a:extLst>
              <a:ext uri="{FF2B5EF4-FFF2-40B4-BE49-F238E27FC236}">
                <a16:creationId xmlns:a16="http://schemas.microsoft.com/office/drawing/2014/main" id="{CD2C2F19-521E-9BF7-CDD3-85E1BBBEB61D}"/>
              </a:ext>
            </a:extLst>
          </p:cNvPr>
          <p:cNvSpPr txBox="1"/>
          <p:nvPr/>
        </p:nvSpPr>
        <p:spPr>
          <a:xfrm>
            <a:off x="12741929" y="9304784"/>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Screenshots</a:t>
            </a:r>
          </a:p>
        </p:txBody>
      </p:sp>
      <p:sp>
        <p:nvSpPr>
          <p:cNvPr id="18" name="TextBox 17">
            <a:extLst>
              <a:ext uri="{FF2B5EF4-FFF2-40B4-BE49-F238E27FC236}">
                <a16:creationId xmlns:a16="http://schemas.microsoft.com/office/drawing/2014/main" id="{155B4CA2-F778-8C9B-2EC9-15C7DE0CD8C3}"/>
              </a:ext>
            </a:extLst>
          </p:cNvPr>
          <p:cNvSpPr txBox="1"/>
          <p:nvPr/>
        </p:nvSpPr>
        <p:spPr>
          <a:xfrm>
            <a:off x="12741929" y="10370746"/>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Charts &amp; data </a:t>
            </a:r>
          </a:p>
        </p:txBody>
      </p:sp>
      <p:sp>
        <p:nvSpPr>
          <p:cNvPr id="19" name="TextBox 18">
            <a:extLst>
              <a:ext uri="{FF2B5EF4-FFF2-40B4-BE49-F238E27FC236}">
                <a16:creationId xmlns:a16="http://schemas.microsoft.com/office/drawing/2014/main" id="{BC5DEDBD-702C-5496-F848-ECE93D078D2D}"/>
              </a:ext>
            </a:extLst>
          </p:cNvPr>
          <p:cNvSpPr txBox="1"/>
          <p:nvPr/>
        </p:nvSpPr>
        <p:spPr>
          <a:xfrm>
            <a:off x="12741929" y="11436708"/>
            <a:ext cx="9330267" cy="67710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defTabSz="2438400">
              <a:spcBef>
                <a:spcPts val="2900"/>
              </a:spcBef>
              <a:spcAft>
                <a:spcPts val="2400"/>
              </a:spcAft>
              <a:buSzPct val="100000"/>
            </a:pPr>
            <a:r>
              <a:rPr lang="en-US" sz="4400" kern="0" dirty="0">
                <a:solidFill>
                  <a:srgbClr val="000000"/>
                </a:solidFill>
                <a:ea typeface="+mj-ea"/>
                <a:cs typeface="+mj-cs"/>
              </a:rPr>
              <a:t>Ending</a:t>
            </a:r>
          </a:p>
        </p:txBody>
      </p:sp>
      <p:sp>
        <p:nvSpPr>
          <p:cNvPr id="20" name="TextBox 19">
            <a:extLst>
              <a:ext uri="{FF2B5EF4-FFF2-40B4-BE49-F238E27FC236}">
                <a16:creationId xmlns:a16="http://schemas.microsoft.com/office/drawing/2014/main" id="{C91A9AA4-2F9B-0C0E-585D-85E08789C18F}"/>
              </a:ext>
            </a:extLst>
          </p:cNvPr>
          <p:cNvSpPr txBox="1"/>
          <p:nvPr/>
        </p:nvSpPr>
        <p:spPr>
          <a:xfrm>
            <a:off x="23461185" y="2909012"/>
            <a:ext cx="338234"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1</a:t>
            </a:r>
            <a:endParaRPr lang="uk-UA" sz="4400" kern="0" dirty="0">
              <a:solidFill>
                <a:schemeClr val="accent1"/>
              </a:solidFill>
              <a:ea typeface="+mj-ea"/>
              <a:cs typeface="+mj-cs"/>
              <a:sym typeface="IBM Plex Sans Light"/>
            </a:endParaRPr>
          </a:p>
        </p:txBody>
      </p:sp>
      <p:sp>
        <p:nvSpPr>
          <p:cNvPr id="21" name="TextBox 20">
            <a:extLst>
              <a:ext uri="{FF2B5EF4-FFF2-40B4-BE49-F238E27FC236}">
                <a16:creationId xmlns:a16="http://schemas.microsoft.com/office/drawing/2014/main" id="{64C0AD97-7898-99B4-0670-15D11C7E5D1A}"/>
              </a:ext>
            </a:extLst>
          </p:cNvPr>
          <p:cNvSpPr txBox="1"/>
          <p:nvPr/>
        </p:nvSpPr>
        <p:spPr>
          <a:xfrm>
            <a:off x="23122952" y="3974974"/>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16</a:t>
            </a:r>
            <a:endParaRPr lang="uk-UA" sz="4400" kern="0" dirty="0">
              <a:solidFill>
                <a:schemeClr val="accent1"/>
              </a:solidFill>
              <a:ea typeface="+mj-ea"/>
              <a:cs typeface="+mj-cs"/>
              <a:sym typeface="IBM Plex Sans Light"/>
            </a:endParaRPr>
          </a:p>
        </p:txBody>
      </p:sp>
      <p:sp>
        <p:nvSpPr>
          <p:cNvPr id="22" name="TextBox 21">
            <a:extLst>
              <a:ext uri="{FF2B5EF4-FFF2-40B4-BE49-F238E27FC236}">
                <a16:creationId xmlns:a16="http://schemas.microsoft.com/office/drawing/2014/main" id="{DFA10AC5-0DA3-DB1A-7774-EE0068D5B7B0}"/>
              </a:ext>
            </a:extLst>
          </p:cNvPr>
          <p:cNvSpPr txBox="1"/>
          <p:nvPr/>
        </p:nvSpPr>
        <p:spPr>
          <a:xfrm>
            <a:off x="23122952" y="5040936"/>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22</a:t>
            </a:r>
            <a:endParaRPr lang="uk-UA" sz="4400" kern="0" dirty="0">
              <a:solidFill>
                <a:schemeClr val="accent1"/>
              </a:solidFill>
              <a:ea typeface="+mj-ea"/>
              <a:cs typeface="+mj-cs"/>
              <a:sym typeface="IBM Plex Sans Light"/>
            </a:endParaRPr>
          </a:p>
        </p:txBody>
      </p:sp>
      <p:sp>
        <p:nvSpPr>
          <p:cNvPr id="23" name="TextBox 22">
            <a:extLst>
              <a:ext uri="{FF2B5EF4-FFF2-40B4-BE49-F238E27FC236}">
                <a16:creationId xmlns:a16="http://schemas.microsoft.com/office/drawing/2014/main" id="{61C9A152-A337-6434-DCA5-5592AC0B1F83}"/>
              </a:ext>
            </a:extLst>
          </p:cNvPr>
          <p:cNvSpPr txBox="1"/>
          <p:nvPr/>
        </p:nvSpPr>
        <p:spPr>
          <a:xfrm>
            <a:off x="23122952" y="6106898"/>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25</a:t>
            </a:r>
            <a:endParaRPr lang="uk-UA" sz="4400" kern="0" dirty="0">
              <a:solidFill>
                <a:schemeClr val="accent1"/>
              </a:solidFill>
              <a:ea typeface="+mj-ea"/>
              <a:cs typeface="+mj-cs"/>
              <a:sym typeface="IBM Plex Sans Light"/>
            </a:endParaRPr>
          </a:p>
        </p:txBody>
      </p:sp>
      <p:sp>
        <p:nvSpPr>
          <p:cNvPr id="24" name="TextBox 23">
            <a:extLst>
              <a:ext uri="{FF2B5EF4-FFF2-40B4-BE49-F238E27FC236}">
                <a16:creationId xmlns:a16="http://schemas.microsoft.com/office/drawing/2014/main" id="{5AEEE46D-11E0-7839-88CB-BC57FDA045E0}"/>
              </a:ext>
            </a:extLst>
          </p:cNvPr>
          <p:cNvSpPr txBox="1"/>
          <p:nvPr/>
        </p:nvSpPr>
        <p:spPr>
          <a:xfrm>
            <a:off x="23122952" y="7172860"/>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31</a:t>
            </a:r>
            <a:endParaRPr lang="uk-UA" sz="4400" kern="0" dirty="0">
              <a:solidFill>
                <a:schemeClr val="accent1"/>
              </a:solidFill>
              <a:ea typeface="+mj-ea"/>
              <a:cs typeface="+mj-cs"/>
              <a:sym typeface="IBM Plex Sans Light"/>
            </a:endParaRPr>
          </a:p>
        </p:txBody>
      </p:sp>
      <p:sp>
        <p:nvSpPr>
          <p:cNvPr id="25" name="TextBox 24">
            <a:extLst>
              <a:ext uri="{FF2B5EF4-FFF2-40B4-BE49-F238E27FC236}">
                <a16:creationId xmlns:a16="http://schemas.microsoft.com/office/drawing/2014/main" id="{0874EE3F-B894-B262-345B-E33029E9CE2C}"/>
              </a:ext>
            </a:extLst>
          </p:cNvPr>
          <p:cNvSpPr txBox="1"/>
          <p:nvPr/>
        </p:nvSpPr>
        <p:spPr>
          <a:xfrm>
            <a:off x="23122952" y="8238822"/>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45</a:t>
            </a:r>
            <a:endParaRPr lang="uk-UA" sz="4400" kern="0" dirty="0">
              <a:solidFill>
                <a:schemeClr val="accent1"/>
              </a:solidFill>
              <a:ea typeface="+mj-ea"/>
              <a:cs typeface="+mj-cs"/>
              <a:sym typeface="IBM Plex Sans Light"/>
            </a:endParaRPr>
          </a:p>
        </p:txBody>
      </p:sp>
      <p:sp>
        <p:nvSpPr>
          <p:cNvPr id="26" name="TextBox 25">
            <a:extLst>
              <a:ext uri="{FF2B5EF4-FFF2-40B4-BE49-F238E27FC236}">
                <a16:creationId xmlns:a16="http://schemas.microsoft.com/office/drawing/2014/main" id="{ADCAEBFE-81D9-4A3B-AF4E-89D709A52ECB}"/>
              </a:ext>
            </a:extLst>
          </p:cNvPr>
          <p:cNvSpPr txBox="1"/>
          <p:nvPr/>
        </p:nvSpPr>
        <p:spPr>
          <a:xfrm>
            <a:off x="23108560" y="9304784"/>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54</a:t>
            </a:r>
            <a:endParaRPr lang="uk-UA" sz="4400" kern="0" dirty="0">
              <a:solidFill>
                <a:schemeClr val="accent1"/>
              </a:solidFill>
              <a:ea typeface="+mj-ea"/>
              <a:cs typeface="+mj-cs"/>
              <a:sym typeface="IBM Plex Sans Light"/>
            </a:endParaRPr>
          </a:p>
        </p:txBody>
      </p:sp>
      <p:sp>
        <p:nvSpPr>
          <p:cNvPr id="27" name="TextBox 26">
            <a:extLst>
              <a:ext uri="{FF2B5EF4-FFF2-40B4-BE49-F238E27FC236}">
                <a16:creationId xmlns:a16="http://schemas.microsoft.com/office/drawing/2014/main" id="{6A2D874A-0D01-5359-BF34-BC129EBBFB39}"/>
              </a:ext>
            </a:extLst>
          </p:cNvPr>
          <p:cNvSpPr txBox="1"/>
          <p:nvPr/>
        </p:nvSpPr>
        <p:spPr>
          <a:xfrm>
            <a:off x="23122952" y="10370746"/>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61</a:t>
            </a:r>
            <a:endParaRPr lang="uk-UA" sz="4400" kern="0" dirty="0">
              <a:solidFill>
                <a:schemeClr val="accent1"/>
              </a:solidFill>
              <a:ea typeface="+mj-ea"/>
              <a:cs typeface="+mj-cs"/>
              <a:sym typeface="IBM Plex Sans Light"/>
            </a:endParaRPr>
          </a:p>
        </p:txBody>
      </p:sp>
      <p:sp>
        <p:nvSpPr>
          <p:cNvPr id="28" name="TextBox 27">
            <a:extLst>
              <a:ext uri="{FF2B5EF4-FFF2-40B4-BE49-F238E27FC236}">
                <a16:creationId xmlns:a16="http://schemas.microsoft.com/office/drawing/2014/main" id="{9234D2A6-DA8B-F0E0-2076-C8E60A0914F7}"/>
              </a:ext>
            </a:extLst>
          </p:cNvPr>
          <p:cNvSpPr txBox="1"/>
          <p:nvPr/>
        </p:nvSpPr>
        <p:spPr>
          <a:xfrm>
            <a:off x="23122952" y="11436708"/>
            <a:ext cx="676467" cy="677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spAutoFit/>
          </a:bodyPr>
          <a:lstStyle/>
          <a:p>
            <a:pPr algn="r" defTabSz="2438400">
              <a:spcBef>
                <a:spcPts val="2900"/>
              </a:spcBef>
              <a:buSzPct val="100000"/>
            </a:pPr>
            <a:r>
              <a:rPr lang="en-US" sz="4400" kern="0" dirty="0">
                <a:solidFill>
                  <a:schemeClr val="accent1"/>
                </a:solidFill>
                <a:ea typeface="+mj-ea"/>
                <a:cs typeface="+mj-cs"/>
                <a:sym typeface="IBM Plex Sans Light"/>
              </a:rPr>
              <a:t>95</a:t>
            </a:r>
            <a:endParaRPr lang="uk-UA" sz="4400" kern="0" dirty="0">
              <a:solidFill>
                <a:schemeClr val="accent1"/>
              </a:solidFill>
              <a:ea typeface="+mj-ea"/>
              <a:cs typeface="+mj-cs"/>
              <a:sym typeface="IBM Plex Sans Light"/>
            </a:endParaRPr>
          </a:p>
        </p:txBody>
      </p:sp>
      <p:sp>
        <p:nvSpPr>
          <p:cNvPr id="29" name="Rectangle 28">
            <a:hlinkClick r:id="rId2" action="ppaction://hlinksldjump"/>
            <a:extLst>
              <a:ext uri="{FF2B5EF4-FFF2-40B4-BE49-F238E27FC236}">
                <a16:creationId xmlns:a16="http://schemas.microsoft.com/office/drawing/2014/main" id="{CC924F2F-5D50-C223-0C40-4ED863F59BC2}"/>
              </a:ext>
            </a:extLst>
          </p:cNvPr>
          <p:cNvSpPr/>
          <p:nvPr/>
        </p:nvSpPr>
        <p:spPr bwMode="auto">
          <a:xfrm>
            <a:off x="12166115" y="2946334"/>
            <a:ext cx="12221060"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0" name="Rectangle 29">
            <a:hlinkClick r:id="rId3" action="ppaction://hlinksldjump"/>
            <a:extLst>
              <a:ext uri="{FF2B5EF4-FFF2-40B4-BE49-F238E27FC236}">
                <a16:creationId xmlns:a16="http://schemas.microsoft.com/office/drawing/2014/main" id="{B43243D2-DEB0-53ED-225C-21284DE4455B}"/>
              </a:ext>
            </a:extLst>
          </p:cNvPr>
          <p:cNvSpPr/>
          <p:nvPr/>
        </p:nvSpPr>
        <p:spPr bwMode="auto">
          <a:xfrm>
            <a:off x="12190219" y="4007406"/>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1" name="Rectangle 30">
            <a:hlinkClick r:id="rId4" action="ppaction://hlinksldjump"/>
            <a:extLst>
              <a:ext uri="{FF2B5EF4-FFF2-40B4-BE49-F238E27FC236}">
                <a16:creationId xmlns:a16="http://schemas.microsoft.com/office/drawing/2014/main" id="{5DE9C267-85EC-67CE-AC6A-BC8630B108C3}"/>
              </a:ext>
            </a:extLst>
          </p:cNvPr>
          <p:cNvSpPr/>
          <p:nvPr/>
        </p:nvSpPr>
        <p:spPr bwMode="auto">
          <a:xfrm>
            <a:off x="12142011" y="5068478"/>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2" name="Rectangle 31">
            <a:hlinkClick r:id="rId5" action="ppaction://hlinksldjump"/>
            <a:extLst>
              <a:ext uri="{FF2B5EF4-FFF2-40B4-BE49-F238E27FC236}">
                <a16:creationId xmlns:a16="http://schemas.microsoft.com/office/drawing/2014/main" id="{A1871674-78C9-1B39-484F-399306BDC198}"/>
              </a:ext>
            </a:extLst>
          </p:cNvPr>
          <p:cNvSpPr/>
          <p:nvPr/>
        </p:nvSpPr>
        <p:spPr bwMode="auto">
          <a:xfrm>
            <a:off x="12166115" y="6129550"/>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3" name="Rectangle 32">
            <a:hlinkClick r:id="rId6" action="ppaction://hlinksldjump"/>
            <a:extLst>
              <a:ext uri="{FF2B5EF4-FFF2-40B4-BE49-F238E27FC236}">
                <a16:creationId xmlns:a16="http://schemas.microsoft.com/office/drawing/2014/main" id="{5C935185-2BFD-0A6B-EE1B-16FF410234EF}"/>
              </a:ext>
            </a:extLst>
          </p:cNvPr>
          <p:cNvSpPr/>
          <p:nvPr/>
        </p:nvSpPr>
        <p:spPr bwMode="auto">
          <a:xfrm>
            <a:off x="12117907" y="7190622"/>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4" name="Rectangle 33">
            <a:hlinkClick r:id="rId7" action="ppaction://hlinksldjump"/>
            <a:extLst>
              <a:ext uri="{FF2B5EF4-FFF2-40B4-BE49-F238E27FC236}">
                <a16:creationId xmlns:a16="http://schemas.microsoft.com/office/drawing/2014/main" id="{3888D905-3AD8-1307-372E-055D1F08BE5B}"/>
              </a:ext>
            </a:extLst>
          </p:cNvPr>
          <p:cNvSpPr/>
          <p:nvPr/>
        </p:nvSpPr>
        <p:spPr bwMode="auto">
          <a:xfrm>
            <a:off x="12142011" y="8251694"/>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5" name="Rectangle 34">
            <a:hlinkClick r:id="rId8" action="ppaction://hlinksldjump"/>
            <a:extLst>
              <a:ext uri="{FF2B5EF4-FFF2-40B4-BE49-F238E27FC236}">
                <a16:creationId xmlns:a16="http://schemas.microsoft.com/office/drawing/2014/main" id="{5B57A42A-2EB1-9CEA-5DD1-4ED9AB4C9563}"/>
              </a:ext>
            </a:extLst>
          </p:cNvPr>
          <p:cNvSpPr/>
          <p:nvPr/>
        </p:nvSpPr>
        <p:spPr bwMode="auto">
          <a:xfrm>
            <a:off x="12093803" y="9312766"/>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6" name="Rectangle 35">
            <a:hlinkClick r:id="rId9" action="ppaction://hlinksldjump"/>
            <a:extLst>
              <a:ext uri="{FF2B5EF4-FFF2-40B4-BE49-F238E27FC236}">
                <a16:creationId xmlns:a16="http://schemas.microsoft.com/office/drawing/2014/main" id="{C101CF5D-8A39-F3CC-CD90-C17A5B21AA4D}"/>
              </a:ext>
            </a:extLst>
          </p:cNvPr>
          <p:cNvSpPr/>
          <p:nvPr/>
        </p:nvSpPr>
        <p:spPr bwMode="auto">
          <a:xfrm>
            <a:off x="12117907" y="10373838"/>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sp>
        <p:nvSpPr>
          <p:cNvPr id="37" name="Rectangle 36">
            <a:hlinkClick r:id="rId10" action="ppaction://hlinksldjump"/>
            <a:extLst>
              <a:ext uri="{FF2B5EF4-FFF2-40B4-BE49-F238E27FC236}">
                <a16:creationId xmlns:a16="http://schemas.microsoft.com/office/drawing/2014/main" id="{6B1D5A7A-457A-4745-EA94-F886DFEB9A0F}"/>
              </a:ext>
            </a:extLst>
          </p:cNvPr>
          <p:cNvSpPr/>
          <p:nvPr/>
        </p:nvSpPr>
        <p:spPr bwMode="auto">
          <a:xfrm>
            <a:off x="12190219" y="11434907"/>
            <a:ext cx="11943184" cy="677108"/>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uk-UA" sz="1400" b="0" i="0" u="none" strike="noStrike" cap="none" normalizeH="0" baseline="0" dirty="0">
              <a:ln>
                <a:noFill/>
              </a:ln>
              <a:solidFill>
                <a:schemeClr val="bg1"/>
              </a:solidFill>
              <a:effectLst/>
              <a:latin typeface="+mn-lt"/>
            </a:endParaRPr>
          </a:p>
        </p:txBody>
      </p:sp>
      <p:grpSp>
        <p:nvGrpSpPr>
          <p:cNvPr id="5" name="Group 4">
            <a:extLst>
              <a:ext uri="{FF2B5EF4-FFF2-40B4-BE49-F238E27FC236}">
                <a16:creationId xmlns:a16="http://schemas.microsoft.com/office/drawing/2014/main" id="{8E28B989-461E-D892-8744-F14AFE7332CF}"/>
              </a:ext>
            </a:extLst>
          </p:cNvPr>
          <p:cNvGrpSpPr/>
          <p:nvPr/>
        </p:nvGrpSpPr>
        <p:grpSpPr>
          <a:xfrm>
            <a:off x="613914" y="3454264"/>
            <a:ext cx="8541012" cy="8542474"/>
            <a:chOff x="613914" y="3454264"/>
            <a:chExt cx="8229600" cy="8231009"/>
          </a:xfrm>
        </p:grpSpPr>
        <p:sp>
          <p:nvSpPr>
            <p:cNvPr id="10" name="Freeform: Shape 9">
              <a:extLst>
                <a:ext uri="{FF2B5EF4-FFF2-40B4-BE49-F238E27FC236}">
                  <a16:creationId xmlns:a16="http://schemas.microsoft.com/office/drawing/2014/main" id="{D51C6C05-4EAC-A588-ABB5-7F664C9A5185}"/>
                </a:ext>
              </a:extLst>
            </p:cNvPr>
            <p:cNvSpPr>
              <a:spLocks noChangeAspect="1"/>
            </p:cNvSpPr>
            <p:nvPr/>
          </p:nvSpPr>
          <p:spPr>
            <a:xfrm flipH="1">
              <a:off x="613914" y="8940664"/>
              <a:ext cx="2743200" cy="2744609"/>
            </a:xfrm>
            <a:custGeom>
              <a:avLst/>
              <a:gdLst>
                <a:gd name="connsiteX0" fmla="*/ 716288 w 1432576"/>
                <a:gd name="connsiteY0" fmla="*/ 717023 h 1433311"/>
                <a:gd name="connsiteX1" fmla="*/ 210111 w 1432576"/>
                <a:gd name="connsiteY1" fmla="*/ 927134 h 1433311"/>
                <a:gd name="connsiteX2" fmla="*/ 0 w 1432576"/>
                <a:gd name="connsiteY2" fmla="*/ 1433311 h 1433311"/>
                <a:gd name="connsiteX3" fmla="*/ 716288 w 1432576"/>
                <a:gd name="connsiteY3" fmla="*/ 1433311 h 1433311"/>
                <a:gd name="connsiteX4" fmla="*/ 1432576 w 1432576"/>
                <a:gd name="connsiteY4" fmla="*/ 1433311 h 1433311"/>
                <a:gd name="connsiteX5" fmla="*/ 1222465 w 1432576"/>
                <a:gd name="connsiteY5" fmla="*/ 927134 h 1433311"/>
                <a:gd name="connsiteX6" fmla="*/ 716288 w 1432576"/>
                <a:gd name="connsiteY6" fmla="*/ 717023 h 1433311"/>
                <a:gd name="connsiteX7" fmla="*/ 1222465 w 1432576"/>
                <a:gd name="connsiteY7" fmla="*/ 210111 h 1433311"/>
                <a:gd name="connsiteX8" fmla="*/ 1432576 w 1432576"/>
                <a:gd name="connsiteY8" fmla="*/ 716288 h 1433311"/>
                <a:gd name="connsiteX9" fmla="*/ 716288 w 1432576"/>
                <a:gd name="connsiteY9" fmla="*/ 716288 h 1433311"/>
                <a:gd name="connsiteX10" fmla="*/ 0 w 1432576"/>
                <a:gd name="connsiteY10" fmla="*/ 716288 h 1433311"/>
                <a:gd name="connsiteX11" fmla="*/ 210111 w 1432576"/>
                <a:gd name="connsiteY11" fmla="*/ 210111 h 1433311"/>
                <a:gd name="connsiteX12" fmla="*/ 716288 w 1432576"/>
                <a:gd name="connsiteY12" fmla="*/ 0 h 1433311"/>
                <a:gd name="connsiteX13" fmla="*/ 1222465 w 1432576"/>
                <a:gd name="connsiteY13" fmla="*/ 210111 h 143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2576" h="1433311">
                  <a:moveTo>
                    <a:pt x="716288" y="717023"/>
                  </a:moveTo>
                  <a:cubicBezTo>
                    <a:pt x="526013" y="717023"/>
                    <a:pt x="343818" y="792692"/>
                    <a:pt x="210111" y="927134"/>
                  </a:cubicBezTo>
                  <a:cubicBezTo>
                    <a:pt x="76404" y="1061575"/>
                    <a:pt x="0" y="1243036"/>
                    <a:pt x="0" y="1433311"/>
                  </a:cubicBezTo>
                  <a:lnTo>
                    <a:pt x="716288" y="1433311"/>
                  </a:lnTo>
                  <a:lnTo>
                    <a:pt x="1432576" y="1433311"/>
                  </a:lnTo>
                  <a:cubicBezTo>
                    <a:pt x="1432576" y="1243036"/>
                    <a:pt x="1356907" y="1060841"/>
                    <a:pt x="1222465" y="927134"/>
                  </a:cubicBezTo>
                  <a:cubicBezTo>
                    <a:pt x="1088023" y="793426"/>
                    <a:pt x="906564" y="717023"/>
                    <a:pt x="716288" y="717023"/>
                  </a:cubicBezTo>
                  <a:close/>
                  <a:moveTo>
                    <a:pt x="1222465" y="210111"/>
                  </a:moveTo>
                  <a:cubicBezTo>
                    <a:pt x="1356907" y="344553"/>
                    <a:pt x="1432576" y="526747"/>
                    <a:pt x="1432576" y="716288"/>
                  </a:cubicBezTo>
                  <a:lnTo>
                    <a:pt x="716288" y="716288"/>
                  </a:lnTo>
                  <a:lnTo>
                    <a:pt x="0" y="716288"/>
                  </a:lnTo>
                  <a:cubicBezTo>
                    <a:pt x="0" y="526012"/>
                    <a:pt x="75669" y="343818"/>
                    <a:pt x="210111" y="210111"/>
                  </a:cubicBezTo>
                  <a:cubicBezTo>
                    <a:pt x="344553" y="76404"/>
                    <a:pt x="526747" y="0"/>
                    <a:pt x="716288" y="0"/>
                  </a:cubicBezTo>
                  <a:cubicBezTo>
                    <a:pt x="905829" y="0"/>
                    <a:pt x="1088758" y="75669"/>
                    <a:pt x="1222465" y="210111"/>
                  </a:cubicBezTo>
                  <a:close/>
                </a:path>
              </a:pathLst>
            </a:custGeom>
            <a:solidFill>
              <a:schemeClr val="accent1"/>
            </a:solidFill>
            <a:ln w="7342" cap="flat">
              <a:noFill/>
              <a:prstDash val="solid"/>
              <a:miter/>
            </a:ln>
          </p:spPr>
          <p:txBody>
            <a:bodyPr rtlCol="0" anchor="ctr"/>
            <a:lstStyle/>
            <a:p>
              <a:endParaRPr lang="uk-UA"/>
            </a:p>
          </p:txBody>
        </p:sp>
        <p:sp>
          <p:nvSpPr>
            <p:cNvPr id="16" name="Freeform: Shape 15">
              <a:extLst>
                <a:ext uri="{FF2B5EF4-FFF2-40B4-BE49-F238E27FC236}">
                  <a16:creationId xmlns:a16="http://schemas.microsoft.com/office/drawing/2014/main" id="{B5FBB19E-CA34-7A16-C440-16AD73279441}"/>
                </a:ext>
              </a:extLst>
            </p:cNvPr>
            <p:cNvSpPr>
              <a:spLocks noChangeAspect="1"/>
            </p:cNvSpPr>
            <p:nvPr/>
          </p:nvSpPr>
          <p:spPr>
            <a:xfrm flipH="1">
              <a:off x="613914" y="7569064"/>
              <a:ext cx="1371600" cy="1371600"/>
            </a:xfrm>
            <a:custGeom>
              <a:avLst/>
              <a:gdLst>
                <a:gd name="connsiteX0" fmla="*/ 716288 w 1432576"/>
                <a:gd name="connsiteY0" fmla="*/ 1432576 h 1432576"/>
                <a:gd name="connsiteX1" fmla="*/ 0 w 1432576"/>
                <a:gd name="connsiteY1" fmla="*/ 716288 h 1432576"/>
                <a:gd name="connsiteX2" fmla="*/ 0 w 1432576"/>
                <a:gd name="connsiteY2" fmla="*/ 1432576 h 1432576"/>
                <a:gd name="connsiteX3" fmla="*/ 716288 w 1432576"/>
                <a:gd name="connsiteY3" fmla="*/ 1432576 h 1432576"/>
                <a:gd name="connsiteX4" fmla="*/ 716288 w 1432576"/>
                <a:gd name="connsiteY4" fmla="*/ 1432576 h 1432576"/>
                <a:gd name="connsiteX5" fmla="*/ 1432576 w 1432576"/>
                <a:gd name="connsiteY5" fmla="*/ 716288 h 1432576"/>
                <a:gd name="connsiteX6" fmla="*/ 1432576 w 1432576"/>
                <a:gd name="connsiteY6" fmla="*/ 1432576 h 1432576"/>
                <a:gd name="connsiteX7" fmla="*/ 716288 w 1432576"/>
                <a:gd name="connsiteY7" fmla="*/ 1432576 h 1432576"/>
                <a:gd name="connsiteX8" fmla="*/ 1432576 w 1432576"/>
                <a:gd name="connsiteY8" fmla="*/ 0 h 1432576"/>
                <a:gd name="connsiteX9" fmla="*/ 1432576 w 1432576"/>
                <a:gd name="connsiteY9" fmla="*/ 716288 h 1432576"/>
                <a:gd name="connsiteX10" fmla="*/ 716288 w 1432576"/>
                <a:gd name="connsiteY10" fmla="*/ 0 h 1432576"/>
                <a:gd name="connsiteX11" fmla="*/ 0 w 1432576"/>
                <a:gd name="connsiteY11" fmla="*/ 716288 h 1432576"/>
                <a:gd name="connsiteX12" fmla="*/ 0 w 1432576"/>
                <a:gd name="connsiteY12" fmla="*/ 0 h 1432576"/>
                <a:gd name="connsiteX13" fmla="*/ 716288 w 1432576"/>
                <a:gd name="connsiteY13" fmla="*/ 0 h 1432576"/>
                <a:gd name="connsiteX14" fmla="*/ 716288 w 1432576"/>
                <a:gd name="connsiteY14" fmla="*/ 0 h 1432576"/>
                <a:gd name="connsiteX15" fmla="*/ 1432576 w 1432576"/>
                <a:gd name="connsiteY15" fmla="*/ 0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32576" h="1432576">
                  <a:moveTo>
                    <a:pt x="716288" y="1432576"/>
                  </a:moveTo>
                  <a:lnTo>
                    <a:pt x="0" y="716288"/>
                  </a:lnTo>
                  <a:lnTo>
                    <a:pt x="0" y="1432576"/>
                  </a:lnTo>
                  <a:lnTo>
                    <a:pt x="716288" y="1432576"/>
                  </a:lnTo>
                  <a:close/>
                  <a:moveTo>
                    <a:pt x="716288" y="1432576"/>
                  </a:moveTo>
                  <a:lnTo>
                    <a:pt x="1432576" y="716288"/>
                  </a:lnTo>
                  <a:lnTo>
                    <a:pt x="1432576" y="1432576"/>
                  </a:lnTo>
                  <a:lnTo>
                    <a:pt x="716288" y="1432576"/>
                  </a:lnTo>
                  <a:close/>
                  <a:moveTo>
                    <a:pt x="1432576" y="0"/>
                  </a:moveTo>
                  <a:lnTo>
                    <a:pt x="1432576" y="716288"/>
                  </a:lnTo>
                  <a:lnTo>
                    <a:pt x="716288" y="0"/>
                  </a:lnTo>
                  <a:lnTo>
                    <a:pt x="0" y="716288"/>
                  </a:lnTo>
                  <a:lnTo>
                    <a:pt x="0" y="0"/>
                  </a:lnTo>
                  <a:lnTo>
                    <a:pt x="716288" y="0"/>
                  </a:lnTo>
                  <a:lnTo>
                    <a:pt x="716288" y="0"/>
                  </a:lnTo>
                  <a:lnTo>
                    <a:pt x="1432576" y="0"/>
                  </a:lnTo>
                  <a:close/>
                </a:path>
              </a:pathLst>
            </a:custGeom>
            <a:solidFill>
              <a:schemeClr val="accent6"/>
            </a:solidFill>
            <a:ln w="7342" cap="flat">
              <a:noFill/>
              <a:prstDash val="solid"/>
              <a:miter/>
            </a:ln>
          </p:spPr>
          <p:txBody>
            <a:bodyPr rtlCol="0" anchor="ctr"/>
            <a:lstStyle/>
            <a:p>
              <a:endParaRPr lang="uk-UA"/>
            </a:p>
          </p:txBody>
        </p:sp>
        <p:sp>
          <p:nvSpPr>
            <p:cNvPr id="17" name="Freeform: Shape 16">
              <a:extLst>
                <a:ext uri="{FF2B5EF4-FFF2-40B4-BE49-F238E27FC236}">
                  <a16:creationId xmlns:a16="http://schemas.microsoft.com/office/drawing/2014/main" id="{4E821BAF-9F27-F224-7D15-CA98E33207F8}"/>
                </a:ext>
              </a:extLst>
            </p:cNvPr>
            <p:cNvSpPr>
              <a:spLocks noChangeAspect="1"/>
            </p:cNvSpPr>
            <p:nvPr/>
          </p:nvSpPr>
          <p:spPr>
            <a:xfrm rot="10800000" flipH="1">
              <a:off x="4728714" y="3454264"/>
              <a:ext cx="1371600" cy="1357532"/>
            </a:xfrm>
            <a:custGeom>
              <a:avLst/>
              <a:gdLst>
                <a:gd name="connsiteX0" fmla="*/ 716288 w 1432576"/>
                <a:gd name="connsiteY0" fmla="*/ 0 h 1417883"/>
                <a:gd name="connsiteX1" fmla="*/ 716288 w 1432576"/>
                <a:gd name="connsiteY1" fmla="*/ 0 h 1417883"/>
                <a:gd name="connsiteX2" fmla="*/ 0 w 1432576"/>
                <a:gd name="connsiteY2" fmla="*/ 0 h 1417883"/>
                <a:gd name="connsiteX3" fmla="*/ 716288 w 1432576"/>
                <a:gd name="connsiteY3" fmla="*/ 708941 h 1417883"/>
                <a:gd name="connsiteX4" fmla="*/ 0 w 1432576"/>
                <a:gd name="connsiteY4" fmla="*/ 1417883 h 1417883"/>
                <a:gd name="connsiteX5" fmla="*/ 716288 w 1432576"/>
                <a:gd name="connsiteY5" fmla="*/ 1417883 h 1417883"/>
                <a:gd name="connsiteX6" fmla="*/ 716288 w 1432576"/>
                <a:gd name="connsiteY6" fmla="*/ 1417883 h 1417883"/>
                <a:gd name="connsiteX7" fmla="*/ 1432576 w 1432576"/>
                <a:gd name="connsiteY7" fmla="*/ 708941 h 1417883"/>
                <a:gd name="connsiteX8" fmla="*/ 716288 w 1432576"/>
                <a:gd name="connsiteY8" fmla="*/ 708941 h 1417883"/>
                <a:gd name="connsiteX9" fmla="*/ 716288 w 1432576"/>
                <a:gd name="connsiteY9" fmla="*/ 708941 h 1417883"/>
                <a:gd name="connsiteX10" fmla="*/ 1432576 w 1432576"/>
                <a:gd name="connsiteY10" fmla="*/ 708941 h 1417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2576" h="1417883">
                  <a:moveTo>
                    <a:pt x="716288" y="0"/>
                  </a:moveTo>
                  <a:lnTo>
                    <a:pt x="716288" y="0"/>
                  </a:lnTo>
                  <a:lnTo>
                    <a:pt x="0" y="0"/>
                  </a:lnTo>
                  <a:lnTo>
                    <a:pt x="716288" y="708941"/>
                  </a:lnTo>
                  <a:lnTo>
                    <a:pt x="0" y="1417883"/>
                  </a:lnTo>
                  <a:lnTo>
                    <a:pt x="716288" y="1417883"/>
                  </a:lnTo>
                  <a:lnTo>
                    <a:pt x="716288" y="1417883"/>
                  </a:lnTo>
                  <a:lnTo>
                    <a:pt x="1432576" y="708941"/>
                  </a:lnTo>
                  <a:lnTo>
                    <a:pt x="716288" y="708941"/>
                  </a:lnTo>
                  <a:lnTo>
                    <a:pt x="716288" y="708941"/>
                  </a:lnTo>
                  <a:lnTo>
                    <a:pt x="1432576" y="708941"/>
                  </a:lnTo>
                  <a:close/>
                </a:path>
              </a:pathLst>
            </a:custGeom>
            <a:solidFill>
              <a:srgbClr val="D02670"/>
            </a:solidFill>
            <a:ln w="7342" cap="flat">
              <a:noFill/>
              <a:prstDash val="solid"/>
              <a:miter/>
            </a:ln>
          </p:spPr>
          <p:txBody>
            <a:bodyPr rtlCol="0" anchor="ctr"/>
            <a:lstStyle/>
            <a:p>
              <a:endParaRPr lang="uk-UA"/>
            </a:p>
          </p:txBody>
        </p:sp>
        <p:sp>
          <p:nvSpPr>
            <p:cNvPr id="38" name="Freeform: Shape 37">
              <a:extLst>
                <a:ext uri="{FF2B5EF4-FFF2-40B4-BE49-F238E27FC236}">
                  <a16:creationId xmlns:a16="http://schemas.microsoft.com/office/drawing/2014/main" id="{62E11866-4535-7A5F-8714-315278A89A53}"/>
                </a:ext>
              </a:extLst>
            </p:cNvPr>
            <p:cNvSpPr>
              <a:spLocks noChangeAspect="1"/>
            </p:cNvSpPr>
            <p:nvPr/>
          </p:nvSpPr>
          <p:spPr>
            <a:xfrm flipH="1">
              <a:off x="6100314" y="8942073"/>
              <a:ext cx="2743200" cy="2743200"/>
            </a:xfrm>
            <a:custGeom>
              <a:avLst/>
              <a:gdLst>
                <a:gd name="connsiteX0" fmla="*/ 1432576 w 1432576"/>
                <a:gd name="connsiteY0" fmla="*/ 1432576 h 1432576"/>
                <a:gd name="connsiteX1" fmla="*/ 1432576 w 1432576"/>
                <a:gd name="connsiteY1" fmla="*/ 0 h 1432576"/>
                <a:gd name="connsiteX2" fmla="*/ 716288 w 1432576"/>
                <a:gd name="connsiteY2" fmla="*/ 716288 h 1432576"/>
                <a:gd name="connsiteX3" fmla="*/ 0 w 1432576"/>
                <a:gd name="connsiteY3" fmla="*/ 0 h 1432576"/>
                <a:gd name="connsiteX4" fmla="*/ 0 w 1432576"/>
                <a:gd name="connsiteY4" fmla="*/ 1432576 h 1432576"/>
                <a:gd name="connsiteX5" fmla="*/ 716288 w 1432576"/>
                <a:gd name="connsiteY5" fmla="*/ 716288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576" h="1432576">
                  <a:moveTo>
                    <a:pt x="1432576" y="1432576"/>
                  </a:moveTo>
                  <a:lnTo>
                    <a:pt x="1432576" y="0"/>
                  </a:lnTo>
                  <a:lnTo>
                    <a:pt x="716288" y="716288"/>
                  </a:lnTo>
                  <a:lnTo>
                    <a:pt x="0" y="0"/>
                  </a:lnTo>
                  <a:lnTo>
                    <a:pt x="0" y="1432576"/>
                  </a:lnTo>
                  <a:lnTo>
                    <a:pt x="716288" y="716288"/>
                  </a:lnTo>
                  <a:close/>
                </a:path>
              </a:pathLst>
            </a:custGeom>
            <a:solidFill>
              <a:srgbClr val="08BDBA"/>
            </a:solidFill>
            <a:ln w="7342" cap="flat">
              <a:noFill/>
              <a:prstDash val="solid"/>
              <a:miter/>
            </a:ln>
          </p:spPr>
          <p:txBody>
            <a:bodyPr rtlCol="0" anchor="ctr"/>
            <a:lstStyle/>
            <a:p>
              <a:endParaRPr lang="uk-UA"/>
            </a:p>
          </p:txBody>
        </p:sp>
        <p:sp>
          <p:nvSpPr>
            <p:cNvPr id="39" name="Freeform: Shape 38">
              <a:extLst>
                <a:ext uri="{FF2B5EF4-FFF2-40B4-BE49-F238E27FC236}">
                  <a16:creationId xmlns:a16="http://schemas.microsoft.com/office/drawing/2014/main" id="{6745D387-CE9D-C3B7-3E9F-942C16157C69}"/>
                </a:ext>
              </a:extLst>
            </p:cNvPr>
            <p:cNvSpPr>
              <a:spLocks noChangeAspect="1"/>
            </p:cNvSpPr>
            <p:nvPr/>
          </p:nvSpPr>
          <p:spPr>
            <a:xfrm flipH="1">
              <a:off x="613914" y="3454264"/>
              <a:ext cx="2743200" cy="2731193"/>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rgbClr val="82CFFF"/>
            </a:solidFill>
            <a:ln w="7342" cap="flat">
              <a:noFill/>
              <a:prstDash val="solid"/>
              <a:miter/>
            </a:ln>
          </p:spPr>
          <p:txBody>
            <a:bodyPr rtlCol="0" anchor="ctr"/>
            <a:lstStyle/>
            <a:p>
              <a:endParaRPr lang="uk-UA"/>
            </a:p>
          </p:txBody>
        </p:sp>
        <p:grpSp>
          <p:nvGrpSpPr>
            <p:cNvPr id="40" name="Graphic 38">
              <a:extLst>
                <a:ext uri="{FF2B5EF4-FFF2-40B4-BE49-F238E27FC236}">
                  <a16:creationId xmlns:a16="http://schemas.microsoft.com/office/drawing/2014/main" id="{BFA247A5-6FC3-9069-54EF-FE44C294B71B}"/>
                </a:ext>
              </a:extLst>
            </p:cNvPr>
            <p:cNvGrpSpPr>
              <a:grpSpLocks noChangeAspect="1"/>
            </p:cNvGrpSpPr>
            <p:nvPr/>
          </p:nvGrpSpPr>
          <p:grpSpPr>
            <a:xfrm flipH="1">
              <a:off x="4728714" y="10732537"/>
              <a:ext cx="1371600" cy="952736"/>
              <a:chOff x="18836113" y="694248"/>
              <a:chExt cx="2006341" cy="1393639"/>
            </a:xfrm>
            <a:solidFill>
              <a:srgbClr val="6FDC8C"/>
            </a:solidFill>
          </p:grpSpPr>
          <p:sp>
            <p:nvSpPr>
              <p:cNvPr id="42" name="Freeform: Shape 41">
                <a:extLst>
                  <a:ext uri="{FF2B5EF4-FFF2-40B4-BE49-F238E27FC236}">
                    <a16:creationId xmlns:a16="http://schemas.microsoft.com/office/drawing/2014/main" id="{8A84E843-60D7-C828-4F96-F4A354E7072E}"/>
                  </a:ext>
                </a:extLst>
              </p:cNvPr>
              <p:cNvSpPr/>
              <p:nvPr/>
            </p:nvSpPr>
            <p:spPr>
              <a:xfrm>
                <a:off x="18836113" y="1109328"/>
                <a:ext cx="694983" cy="753755"/>
              </a:xfrm>
              <a:custGeom>
                <a:avLst/>
                <a:gdLst>
                  <a:gd name="connsiteX0" fmla="*/ 508381 w 694983"/>
                  <a:gd name="connsiteY0" fmla="*/ 563480 h 753755"/>
                  <a:gd name="connsiteX1" fmla="*/ 258598 w 694983"/>
                  <a:gd name="connsiteY1" fmla="*/ 753756 h 753755"/>
                  <a:gd name="connsiteX2" fmla="*/ 0 w 694983"/>
                  <a:gd name="connsiteY2" fmla="*/ 498830 h 753755"/>
                  <a:gd name="connsiteX3" fmla="*/ 166766 w 694983"/>
                  <a:gd name="connsiteY3" fmla="*/ 260802 h 753755"/>
                  <a:gd name="connsiteX4" fmla="*/ 694983 w 694983"/>
                  <a:gd name="connsiteY4" fmla="*/ 0 h 753755"/>
                  <a:gd name="connsiteX5" fmla="*/ 508381 w 694983"/>
                  <a:gd name="connsiteY5" fmla="*/ 563480 h 753755"/>
                  <a:gd name="connsiteX6" fmla="*/ 508381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508381" y="563480"/>
                    </a:moveTo>
                    <a:cubicBezTo>
                      <a:pt x="479729" y="672944"/>
                      <a:pt x="378347" y="753756"/>
                      <a:pt x="258598" y="753756"/>
                    </a:cubicBezTo>
                    <a:cubicBezTo>
                      <a:pt x="116075" y="753756"/>
                      <a:pt x="0" y="639884"/>
                      <a:pt x="0" y="498830"/>
                    </a:cubicBezTo>
                    <a:cubicBezTo>
                      <a:pt x="0" y="390102"/>
                      <a:pt x="69057" y="296800"/>
                      <a:pt x="166766" y="260802"/>
                    </a:cubicBezTo>
                    <a:lnTo>
                      <a:pt x="694983" y="0"/>
                    </a:lnTo>
                    <a:lnTo>
                      <a:pt x="508381" y="563480"/>
                    </a:lnTo>
                    <a:lnTo>
                      <a:pt x="508381" y="563480"/>
                    </a:lnTo>
                    <a:close/>
                  </a:path>
                </a:pathLst>
              </a:custGeom>
              <a:grpFill/>
              <a:ln w="7342" cap="flat">
                <a:noFill/>
                <a:prstDash val="solid"/>
                <a:miter/>
              </a:ln>
            </p:spPr>
            <p:txBody>
              <a:bodyPr rtlCol="0" anchor="ctr"/>
              <a:lstStyle/>
              <a:p>
                <a:endParaRPr lang="uk-UA"/>
              </a:p>
            </p:txBody>
          </p:sp>
          <p:sp>
            <p:nvSpPr>
              <p:cNvPr id="43" name="Freeform: Shape 42">
                <a:extLst>
                  <a:ext uri="{FF2B5EF4-FFF2-40B4-BE49-F238E27FC236}">
                    <a16:creationId xmlns:a16="http://schemas.microsoft.com/office/drawing/2014/main" id="{39FFD2AD-9707-CB99-054A-9C5BEB0BE596}"/>
                  </a:ext>
                </a:extLst>
              </p:cNvPr>
              <p:cNvSpPr/>
              <p:nvPr/>
            </p:nvSpPr>
            <p:spPr>
              <a:xfrm>
                <a:off x="20147471" y="1109328"/>
                <a:ext cx="694983" cy="753755"/>
              </a:xfrm>
              <a:custGeom>
                <a:avLst/>
                <a:gdLst>
                  <a:gd name="connsiteX0" fmla="*/ 186602 w 694983"/>
                  <a:gd name="connsiteY0" fmla="*/ 563480 h 753755"/>
                  <a:gd name="connsiteX1" fmla="*/ 436385 w 694983"/>
                  <a:gd name="connsiteY1" fmla="*/ 753756 h 753755"/>
                  <a:gd name="connsiteX2" fmla="*/ 694983 w 694983"/>
                  <a:gd name="connsiteY2" fmla="*/ 498830 h 753755"/>
                  <a:gd name="connsiteX3" fmla="*/ 528216 w 694983"/>
                  <a:gd name="connsiteY3" fmla="*/ 260802 h 753755"/>
                  <a:gd name="connsiteX4" fmla="*/ 0 w 694983"/>
                  <a:gd name="connsiteY4" fmla="*/ 0 h 753755"/>
                  <a:gd name="connsiteX5" fmla="*/ 186602 w 694983"/>
                  <a:gd name="connsiteY5" fmla="*/ 563480 h 753755"/>
                  <a:gd name="connsiteX6" fmla="*/ 186602 w 694983"/>
                  <a:gd name="connsiteY6" fmla="*/ 563480 h 753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983" h="753755">
                    <a:moveTo>
                      <a:pt x="186602" y="563480"/>
                    </a:moveTo>
                    <a:cubicBezTo>
                      <a:pt x="215254" y="672944"/>
                      <a:pt x="316636" y="753756"/>
                      <a:pt x="436385" y="753756"/>
                    </a:cubicBezTo>
                    <a:cubicBezTo>
                      <a:pt x="578908" y="753756"/>
                      <a:pt x="694983" y="639884"/>
                      <a:pt x="694983" y="498830"/>
                    </a:cubicBezTo>
                    <a:cubicBezTo>
                      <a:pt x="694983" y="390102"/>
                      <a:pt x="625925" y="296800"/>
                      <a:pt x="528216" y="260802"/>
                    </a:cubicBezTo>
                    <a:lnTo>
                      <a:pt x="0" y="0"/>
                    </a:lnTo>
                    <a:lnTo>
                      <a:pt x="186602" y="563480"/>
                    </a:lnTo>
                    <a:lnTo>
                      <a:pt x="186602" y="563480"/>
                    </a:lnTo>
                    <a:close/>
                  </a:path>
                </a:pathLst>
              </a:custGeom>
              <a:grpFill/>
              <a:ln w="7342" cap="flat">
                <a:noFill/>
                <a:prstDash val="solid"/>
                <a:miter/>
              </a:ln>
            </p:spPr>
            <p:txBody>
              <a:bodyPr rtlCol="0" anchor="ctr"/>
              <a:lstStyle/>
              <a:p>
                <a:endParaRPr lang="uk-UA"/>
              </a:p>
            </p:txBody>
          </p:sp>
          <p:sp>
            <p:nvSpPr>
              <p:cNvPr id="44" name="Freeform: Shape 43">
                <a:extLst>
                  <a:ext uri="{FF2B5EF4-FFF2-40B4-BE49-F238E27FC236}">
                    <a16:creationId xmlns:a16="http://schemas.microsoft.com/office/drawing/2014/main" id="{06D01049-0D49-AE5B-C669-DD6FE1C25EEA}"/>
                  </a:ext>
                </a:extLst>
              </p:cNvPr>
              <p:cNvSpPr/>
              <p:nvPr/>
            </p:nvSpPr>
            <p:spPr>
              <a:xfrm>
                <a:off x="19520076" y="993987"/>
                <a:ext cx="638414" cy="1093900"/>
              </a:xfrm>
              <a:custGeom>
                <a:avLst/>
                <a:gdLst>
                  <a:gd name="connsiteX0" fmla="*/ 47018 w 638414"/>
                  <a:gd name="connsiteY0" fmla="*/ 944031 h 1093900"/>
                  <a:gd name="connsiteX1" fmla="*/ 318840 w 638414"/>
                  <a:gd name="connsiteY1" fmla="*/ 1093901 h 1093900"/>
                  <a:gd name="connsiteX2" fmla="*/ 590662 w 638414"/>
                  <a:gd name="connsiteY2" fmla="*/ 944031 h 1093900"/>
                  <a:gd name="connsiteX3" fmla="*/ 47018 w 638414"/>
                  <a:gd name="connsiteY3" fmla="*/ 944031 h 1093900"/>
                  <a:gd name="connsiteX4" fmla="*/ 47018 w 638414"/>
                  <a:gd name="connsiteY4" fmla="*/ 944031 h 1093900"/>
                  <a:gd name="connsiteX5" fmla="*/ 0 w 638414"/>
                  <a:gd name="connsiteY5" fmla="*/ 628864 h 1093900"/>
                  <a:gd name="connsiteX6" fmla="*/ 0 w 638414"/>
                  <a:gd name="connsiteY6" fmla="*/ 778734 h 1093900"/>
                  <a:gd name="connsiteX7" fmla="*/ 0 w 638414"/>
                  <a:gd name="connsiteY7" fmla="*/ 793427 h 1093900"/>
                  <a:gd name="connsiteX8" fmla="*/ 637680 w 638414"/>
                  <a:gd name="connsiteY8" fmla="*/ 793427 h 1093900"/>
                  <a:gd name="connsiteX9" fmla="*/ 637680 w 638414"/>
                  <a:gd name="connsiteY9" fmla="*/ 778734 h 1093900"/>
                  <a:gd name="connsiteX10" fmla="*/ 637680 w 638414"/>
                  <a:gd name="connsiteY10" fmla="*/ 628864 h 1093900"/>
                  <a:gd name="connsiteX11" fmla="*/ 0 w 638414"/>
                  <a:gd name="connsiteY11" fmla="*/ 628864 h 1093900"/>
                  <a:gd name="connsiteX12" fmla="*/ 0 w 638414"/>
                  <a:gd name="connsiteY12" fmla="*/ 628864 h 1093900"/>
                  <a:gd name="connsiteX13" fmla="*/ 38202 w 638414"/>
                  <a:gd name="connsiteY13" fmla="*/ 164563 h 1093900"/>
                  <a:gd name="connsiteX14" fmla="*/ 318840 w 638414"/>
                  <a:gd name="connsiteY14" fmla="*/ 0 h 1093900"/>
                  <a:gd name="connsiteX15" fmla="*/ 599478 w 638414"/>
                  <a:gd name="connsiteY15" fmla="*/ 164563 h 1093900"/>
                  <a:gd name="connsiteX16" fmla="*/ 38202 w 638414"/>
                  <a:gd name="connsiteY16" fmla="*/ 164563 h 1093900"/>
                  <a:gd name="connsiteX17" fmla="*/ 0 w 638414"/>
                  <a:gd name="connsiteY17" fmla="*/ 314432 h 1093900"/>
                  <a:gd name="connsiteX18" fmla="*/ 0 w 638414"/>
                  <a:gd name="connsiteY18" fmla="*/ 478995 h 1093900"/>
                  <a:gd name="connsiteX19" fmla="*/ 638415 w 638414"/>
                  <a:gd name="connsiteY19" fmla="*/ 478995 h 1093900"/>
                  <a:gd name="connsiteX20" fmla="*/ 638415 w 638414"/>
                  <a:gd name="connsiteY20" fmla="*/ 314432 h 1093900"/>
                  <a:gd name="connsiteX21" fmla="*/ 0 w 638414"/>
                  <a:gd name="connsiteY21" fmla="*/ 314432 h 109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8414" h="1093900">
                    <a:moveTo>
                      <a:pt x="47018" y="944031"/>
                    </a:moveTo>
                    <a:cubicBezTo>
                      <a:pt x="102852" y="1033659"/>
                      <a:pt x="204234" y="1093901"/>
                      <a:pt x="318840" y="1093901"/>
                    </a:cubicBezTo>
                    <a:cubicBezTo>
                      <a:pt x="434181" y="1093901"/>
                      <a:pt x="534828" y="1033659"/>
                      <a:pt x="590662" y="944031"/>
                    </a:cubicBezTo>
                    <a:lnTo>
                      <a:pt x="47018" y="944031"/>
                    </a:lnTo>
                    <a:lnTo>
                      <a:pt x="47018" y="944031"/>
                    </a:lnTo>
                    <a:close/>
                    <a:moveTo>
                      <a:pt x="0" y="628864"/>
                    </a:moveTo>
                    <a:lnTo>
                      <a:pt x="0" y="778734"/>
                    </a:lnTo>
                    <a:cubicBezTo>
                      <a:pt x="0" y="783876"/>
                      <a:pt x="0" y="789019"/>
                      <a:pt x="0" y="793427"/>
                    </a:cubicBezTo>
                    <a:lnTo>
                      <a:pt x="637680" y="793427"/>
                    </a:lnTo>
                    <a:cubicBezTo>
                      <a:pt x="637680" y="788284"/>
                      <a:pt x="637680" y="783876"/>
                      <a:pt x="637680" y="778734"/>
                    </a:cubicBezTo>
                    <a:lnTo>
                      <a:pt x="637680" y="628864"/>
                    </a:lnTo>
                    <a:lnTo>
                      <a:pt x="0" y="628864"/>
                    </a:lnTo>
                    <a:lnTo>
                      <a:pt x="0" y="628864"/>
                    </a:lnTo>
                    <a:close/>
                    <a:moveTo>
                      <a:pt x="38202" y="164563"/>
                    </a:moveTo>
                    <a:cubicBezTo>
                      <a:pt x="92566" y="66119"/>
                      <a:pt x="197622" y="0"/>
                      <a:pt x="318840" y="0"/>
                    </a:cubicBezTo>
                    <a:cubicBezTo>
                      <a:pt x="440058" y="0"/>
                      <a:pt x="545848" y="66853"/>
                      <a:pt x="599478" y="164563"/>
                    </a:cubicBezTo>
                    <a:lnTo>
                      <a:pt x="38202" y="164563"/>
                    </a:lnTo>
                    <a:close/>
                    <a:moveTo>
                      <a:pt x="0" y="314432"/>
                    </a:moveTo>
                    <a:lnTo>
                      <a:pt x="0" y="478995"/>
                    </a:lnTo>
                    <a:lnTo>
                      <a:pt x="638415" y="478995"/>
                    </a:lnTo>
                    <a:lnTo>
                      <a:pt x="638415" y="314432"/>
                    </a:lnTo>
                    <a:lnTo>
                      <a:pt x="0" y="314432"/>
                    </a:lnTo>
                    <a:close/>
                  </a:path>
                </a:pathLst>
              </a:custGeom>
              <a:grpFill/>
              <a:ln w="7342" cap="flat">
                <a:noFill/>
                <a:prstDash val="solid"/>
                <a:miter/>
              </a:ln>
            </p:spPr>
            <p:txBody>
              <a:bodyPr rtlCol="0" anchor="ctr"/>
              <a:lstStyle/>
              <a:p>
                <a:endParaRPr lang="uk-UA"/>
              </a:p>
            </p:txBody>
          </p:sp>
          <p:sp>
            <p:nvSpPr>
              <p:cNvPr id="45" name="Freeform: Shape 44">
                <a:extLst>
                  <a:ext uri="{FF2B5EF4-FFF2-40B4-BE49-F238E27FC236}">
                    <a16:creationId xmlns:a16="http://schemas.microsoft.com/office/drawing/2014/main" id="{C4C69993-822E-A6C2-02A1-400D08E284A5}"/>
                  </a:ext>
                </a:extLst>
              </p:cNvPr>
              <p:cNvSpPr/>
              <p:nvPr/>
            </p:nvSpPr>
            <p:spPr>
              <a:xfrm>
                <a:off x="19535504" y="694248"/>
                <a:ext cx="304146" cy="299739"/>
              </a:xfrm>
              <a:custGeom>
                <a:avLst/>
                <a:gdLst>
                  <a:gd name="connsiteX0" fmla="*/ 304147 w 304146"/>
                  <a:gd name="connsiteY0" fmla="*/ 149870 h 299739"/>
                  <a:gd name="connsiteX1" fmla="*/ 152073 w 304146"/>
                  <a:gd name="connsiteY1" fmla="*/ 299739 h 299739"/>
                  <a:gd name="connsiteX2" fmla="*/ 0 w 304146"/>
                  <a:gd name="connsiteY2" fmla="*/ 149870 h 299739"/>
                  <a:gd name="connsiteX3" fmla="*/ 152073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1" y="299739"/>
                      <a:pt x="152073" y="299739"/>
                    </a:cubicBezTo>
                    <a:cubicBezTo>
                      <a:pt x="68085" y="299739"/>
                      <a:pt x="0" y="232640"/>
                      <a:pt x="0" y="149870"/>
                    </a:cubicBezTo>
                    <a:cubicBezTo>
                      <a:pt x="0" y="67099"/>
                      <a:pt x="68085" y="0"/>
                      <a:pt x="152073" y="0"/>
                    </a:cubicBezTo>
                    <a:cubicBezTo>
                      <a:pt x="236061" y="0"/>
                      <a:pt x="304147" y="67099"/>
                      <a:pt x="304147" y="149870"/>
                    </a:cubicBezTo>
                    <a:close/>
                  </a:path>
                </a:pathLst>
              </a:custGeom>
              <a:grpFill/>
              <a:ln w="7342" cap="flat">
                <a:noFill/>
                <a:prstDash val="solid"/>
                <a:miter/>
              </a:ln>
            </p:spPr>
            <p:txBody>
              <a:bodyPr rtlCol="0" anchor="ctr"/>
              <a:lstStyle/>
              <a:p>
                <a:endParaRPr lang="uk-UA"/>
              </a:p>
            </p:txBody>
          </p:sp>
          <p:sp>
            <p:nvSpPr>
              <p:cNvPr id="46" name="Freeform: Shape 45">
                <a:extLst>
                  <a:ext uri="{FF2B5EF4-FFF2-40B4-BE49-F238E27FC236}">
                    <a16:creationId xmlns:a16="http://schemas.microsoft.com/office/drawing/2014/main" id="{C020E0A5-2081-211F-5167-F572D0EA06FF}"/>
                  </a:ext>
                </a:extLst>
              </p:cNvPr>
              <p:cNvSpPr/>
              <p:nvPr/>
            </p:nvSpPr>
            <p:spPr>
              <a:xfrm>
                <a:off x="19854344" y="694248"/>
                <a:ext cx="304146" cy="299739"/>
              </a:xfrm>
              <a:custGeom>
                <a:avLst/>
                <a:gdLst>
                  <a:gd name="connsiteX0" fmla="*/ 304147 w 304146"/>
                  <a:gd name="connsiteY0" fmla="*/ 149870 h 299739"/>
                  <a:gd name="connsiteX1" fmla="*/ 152074 w 304146"/>
                  <a:gd name="connsiteY1" fmla="*/ 299739 h 299739"/>
                  <a:gd name="connsiteX2" fmla="*/ 0 w 304146"/>
                  <a:gd name="connsiteY2" fmla="*/ 149870 h 299739"/>
                  <a:gd name="connsiteX3" fmla="*/ 152074 w 304146"/>
                  <a:gd name="connsiteY3" fmla="*/ 0 h 299739"/>
                  <a:gd name="connsiteX4" fmla="*/ 304147 w 304146"/>
                  <a:gd name="connsiteY4" fmla="*/ 149870 h 29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46" h="299739">
                    <a:moveTo>
                      <a:pt x="304147" y="149870"/>
                    </a:moveTo>
                    <a:cubicBezTo>
                      <a:pt x="304147" y="232640"/>
                      <a:pt x="236062" y="299739"/>
                      <a:pt x="152074" y="299739"/>
                    </a:cubicBezTo>
                    <a:cubicBezTo>
                      <a:pt x="68086" y="299739"/>
                      <a:pt x="0" y="232640"/>
                      <a:pt x="0" y="149870"/>
                    </a:cubicBezTo>
                    <a:cubicBezTo>
                      <a:pt x="0" y="67099"/>
                      <a:pt x="68086" y="0"/>
                      <a:pt x="152074" y="0"/>
                    </a:cubicBezTo>
                    <a:cubicBezTo>
                      <a:pt x="236062" y="0"/>
                      <a:pt x="304147" y="67099"/>
                      <a:pt x="304147" y="149870"/>
                    </a:cubicBezTo>
                    <a:close/>
                  </a:path>
                </a:pathLst>
              </a:custGeom>
              <a:grpFill/>
              <a:ln w="7342" cap="flat">
                <a:noFill/>
                <a:prstDash val="solid"/>
                <a:miter/>
              </a:ln>
            </p:spPr>
            <p:txBody>
              <a:bodyPr rtlCol="0" anchor="ctr"/>
              <a:lstStyle/>
              <a:p>
                <a:endParaRPr lang="uk-UA"/>
              </a:p>
            </p:txBody>
          </p:sp>
        </p:grpSp>
        <p:sp>
          <p:nvSpPr>
            <p:cNvPr id="41" name="Freeform: Shape 40">
              <a:extLst>
                <a:ext uri="{FF2B5EF4-FFF2-40B4-BE49-F238E27FC236}">
                  <a16:creationId xmlns:a16="http://schemas.microsoft.com/office/drawing/2014/main" id="{AD09023E-6129-E2DB-D8E8-C0D9C9B2D418}"/>
                </a:ext>
              </a:extLst>
            </p:cNvPr>
            <p:cNvSpPr>
              <a:spLocks noChangeAspect="1"/>
            </p:cNvSpPr>
            <p:nvPr/>
          </p:nvSpPr>
          <p:spPr>
            <a:xfrm rot="10800000" flipH="1">
              <a:off x="3357114" y="6197464"/>
              <a:ext cx="2743200" cy="2743200"/>
            </a:xfrm>
            <a:custGeom>
              <a:avLst/>
              <a:gdLst>
                <a:gd name="connsiteX0" fmla="*/ 1432576 w 1432576"/>
                <a:gd name="connsiteY0" fmla="*/ 1432576 h 1432576"/>
                <a:gd name="connsiteX1" fmla="*/ 716288 w 1432576"/>
                <a:gd name="connsiteY1" fmla="*/ 1432576 h 1432576"/>
                <a:gd name="connsiteX2" fmla="*/ 716288 w 1432576"/>
                <a:gd name="connsiteY2" fmla="*/ 1432576 h 1432576"/>
                <a:gd name="connsiteX3" fmla="*/ 0 w 1432576"/>
                <a:gd name="connsiteY3" fmla="*/ 1432576 h 1432576"/>
                <a:gd name="connsiteX4" fmla="*/ 716288 w 1432576"/>
                <a:gd name="connsiteY4" fmla="*/ 716288 h 1432576"/>
                <a:gd name="connsiteX5" fmla="*/ 716288 w 1432576"/>
                <a:gd name="connsiteY5" fmla="*/ 1432576 h 1432576"/>
                <a:gd name="connsiteX6" fmla="*/ 1432576 w 1432576"/>
                <a:gd name="connsiteY6" fmla="*/ 716288 h 1432576"/>
                <a:gd name="connsiteX7" fmla="*/ 1432576 w 1432576"/>
                <a:gd name="connsiteY7" fmla="*/ 1432576 h 1432576"/>
                <a:gd name="connsiteX8" fmla="*/ 716288 w 1432576"/>
                <a:gd name="connsiteY8" fmla="*/ 0 h 1432576"/>
                <a:gd name="connsiteX9" fmla="*/ 0 w 1432576"/>
                <a:gd name="connsiteY9" fmla="*/ 0 h 1432576"/>
                <a:gd name="connsiteX10" fmla="*/ 716288 w 1432576"/>
                <a:gd name="connsiteY10" fmla="*/ 716288 h 1432576"/>
                <a:gd name="connsiteX11" fmla="*/ 716288 w 1432576"/>
                <a:gd name="connsiteY11" fmla="*/ 0 h 1432576"/>
                <a:gd name="connsiteX12" fmla="*/ 1432576 w 1432576"/>
                <a:gd name="connsiteY12" fmla="*/ 716288 h 1432576"/>
                <a:gd name="connsiteX13" fmla="*/ 1432576 w 1432576"/>
                <a:gd name="connsiteY13" fmla="*/ 0 h 1432576"/>
                <a:gd name="connsiteX14" fmla="*/ 716288 w 1432576"/>
                <a:gd name="connsiteY14" fmla="*/ 0 h 1432576"/>
                <a:gd name="connsiteX15" fmla="*/ 716288 w 1432576"/>
                <a:gd name="connsiteY15" fmla="*/ 0 h 1432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32576" h="1432576">
                  <a:moveTo>
                    <a:pt x="1432576" y="1432576"/>
                  </a:moveTo>
                  <a:lnTo>
                    <a:pt x="716288" y="1432576"/>
                  </a:lnTo>
                  <a:lnTo>
                    <a:pt x="716288" y="1432576"/>
                  </a:lnTo>
                  <a:lnTo>
                    <a:pt x="0" y="1432576"/>
                  </a:lnTo>
                  <a:lnTo>
                    <a:pt x="716288" y="716288"/>
                  </a:lnTo>
                  <a:lnTo>
                    <a:pt x="716288" y="1432576"/>
                  </a:lnTo>
                  <a:lnTo>
                    <a:pt x="1432576" y="716288"/>
                  </a:lnTo>
                  <a:lnTo>
                    <a:pt x="1432576" y="1432576"/>
                  </a:lnTo>
                  <a:close/>
                  <a:moveTo>
                    <a:pt x="716288" y="0"/>
                  </a:moveTo>
                  <a:lnTo>
                    <a:pt x="0" y="0"/>
                  </a:lnTo>
                  <a:lnTo>
                    <a:pt x="716288" y="716288"/>
                  </a:lnTo>
                  <a:lnTo>
                    <a:pt x="716288" y="0"/>
                  </a:lnTo>
                  <a:lnTo>
                    <a:pt x="1432576" y="716288"/>
                  </a:lnTo>
                  <a:lnTo>
                    <a:pt x="1432576" y="0"/>
                  </a:lnTo>
                  <a:lnTo>
                    <a:pt x="716288" y="0"/>
                  </a:lnTo>
                  <a:lnTo>
                    <a:pt x="716288" y="0"/>
                  </a:lnTo>
                  <a:close/>
                </a:path>
              </a:pathLst>
            </a:custGeom>
            <a:solidFill>
              <a:schemeClr val="accent2"/>
            </a:solidFill>
            <a:ln w="7342" cap="flat">
              <a:noFill/>
              <a:prstDash val="solid"/>
              <a:miter/>
            </a:ln>
          </p:spPr>
          <p:txBody>
            <a:bodyPr rtlCol="0" anchor="ctr"/>
            <a:lstStyle/>
            <a:p>
              <a:endParaRPr lang="uk-UA"/>
            </a:p>
          </p:txBody>
        </p:sp>
      </p:grpSp>
    </p:spTree>
    <p:extLst>
      <p:ext uri="{BB962C8B-B14F-4D97-AF65-F5344CB8AC3E}">
        <p14:creationId xmlns:p14="http://schemas.microsoft.com/office/powerpoint/2010/main" val="266552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CC80BF-B3E5-AB8B-4C82-07BA8364B18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2E88EB1-A56A-6578-ECA5-4C1D9202A7B7}"/>
              </a:ext>
            </a:extLst>
          </p:cNvPr>
          <p:cNvSpPr>
            <a:spLocks noGrp="1"/>
          </p:cNvSpPr>
          <p:nvPr>
            <p:ph type="title"/>
          </p:nvPr>
        </p:nvSpPr>
        <p:spPr/>
        <p:txBody>
          <a:bodyPr/>
          <a:lstStyle/>
          <a:p>
            <a:r>
              <a:rPr lang="en-US" dirty="0"/>
              <a:t>64/86pt section divider,</a:t>
            </a:r>
            <a:br>
              <a:rPr lang="en-US" dirty="0"/>
            </a:br>
            <a:r>
              <a:rPr lang="en-US" dirty="0"/>
              <a:t>3 lines maximum</a:t>
            </a:r>
          </a:p>
        </p:txBody>
      </p:sp>
    </p:spTree>
    <p:extLst>
      <p:ext uri="{BB962C8B-B14F-4D97-AF65-F5344CB8AC3E}">
        <p14:creationId xmlns:p14="http://schemas.microsoft.com/office/powerpoint/2010/main" val="2879434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6138A6-9434-CB30-51BC-EBC71ADCE31E}"/>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D60DA54C-EB37-F727-67A1-A4EFA7256254}"/>
              </a:ext>
            </a:extLst>
          </p:cNvPr>
          <p:cNvSpPr>
            <a:spLocks noGrp="1"/>
          </p:cNvSpPr>
          <p:nvPr>
            <p:ph type="title"/>
          </p:nvPr>
        </p:nvSpPr>
        <p:spPr/>
        <p:txBody>
          <a:bodyPr/>
          <a:lstStyle/>
          <a:p>
            <a:r>
              <a:rPr lang="en-US" dirty="0"/>
              <a:t>64/86pt section divider,</a:t>
            </a:r>
            <a:br>
              <a:rPr lang="en-US" dirty="0"/>
            </a:br>
            <a:r>
              <a:rPr lang="en-US" dirty="0"/>
              <a:t>3 lines maximum</a:t>
            </a:r>
          </a:p>
        </p:txBody>
      </p:sp>
    </p:spTree>
    <p:extLst>
      <p:ext uri="{BB962C8B-B14F-4D97-AF65-F5344CB8AC3E}">
        <p14:creationId xmlns:p14="http://schemas.microsoft.com/office/powerpoint/2010/main" val="305586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8422611" cy="8191500"/>
          </a:xfrm>
        </p:spPr>
        <p:txBody>
          <a:bodyPr/>
          <a:lstStyle/>
          <a:p>
            <a:r>
              <a:rPr lang="en-US" dirty="0"/>
              <a:t>Agenda &amp; </a:t>
            </a:r>
            <a:br>
              <a:rPr lang="en-US" dirty="0"/>
            </a:br>
            <a:r>
              <a:rPr lang="en-US" dirty="0"/>
              <a:t>What you will learn</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22</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dirty="0"/>
              <a:t>IBM TechXchange | © 2024 IBM Corporation</a:t>
            </a:r>
          </a:p>
        </p:txBody>
      </p:sp>
    </p:spTree>
    <p:extLst>
      <p:ext uri="{BB962C8B-B14F-4D97-AF65-F5344CB8AC3E}">
        <p14:creationId xmlns:p14="http://schemas.microsoft.com/office/powerpoint/2010/main" val="3449932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DB184-B7AF-B810-6AED-B98FA80222E3}"/>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B22C9F46-181C-B7B3-5543-E508DAB7A66E}"/>
              </a:ext>
            </a:extLst>
          </p:cNvPr>
          <p:cNvSpPr>
            <a:spLocks noGrp="1"/>
          </p:cNvSpPr>
          <p:nvPr>
            <p:ph type="body" sz="quarter" idx="10"/>
          </p:nvPr>
        </p:nvSpPr>
        <p:spPr/>
        <p:txBody>
          <a:bodyPr/>
          <a:lstStyle/>
          <a:p>
            <a:r>
              <a:rPr lang="en-US" dirty="0"/>
              <a:t>01</a:t>
            </a:r>
          </a:p>
          <a:p>
            <a:r>
              <a:rPr lang="en-US" dirty="0"/>
              <a:t>02</a:t>
            </a:r>
          </a:p>
          <a:p>
            <a:r>
              <a:rPr lang="en-US" dirty="0">
                <a:solidFill>
                  <a:srgbClr val="0F62FE"/>
                </a:solidFill>
              </a:rPr>
              <a:t>03</a:t>
            </a:r>
          </a:p>
          <a:p>
            <a:r>
              <a:rPr lang="en-US" dirty="0"/>
              <a:t>04</a:t>
            </a:r>
          </a:p>
          <a:p>
            <a:r>
              <a:rPr lang="en-US" dirty="0"/>
              <a:t>05</a:t>
            </a:r>
          </a:p>
          <a:p>
            <a:r>
              <a:rPr lang="en-US" dirty="0"/>
              <a:t>06</a:t>
            </a:r>
          </a:p>
        </p:txBody>
      </p:sp>
      <p:sp>
        <p:nvSpPr>
          <p:cNvPr id="6" name="Text Placeholder 5">
            <a:extLst>
              <a:ext uri="{FF2B5EF4-FFF2-40B4-BE49-F238E27FC236}">
                <a16:creationId xmlns:a16="http://schemas.microsoft.com/office/drawing/2014/main" id="{D42902CF-6E1D-8978-13E7-5CC31335573A}"/>
              </a:ext>
            </a:extLst>
          </p:cNvPr>
          <p:cNvSpPr>
            <a:spLocks noGrp="1"/>
          </p:cNvSpPr>
          <p:nvPr>
            <p:ph type="body" sz="quarter" idx="11"/>
          </p:nvPr>
        </p:nvSpPr>
        <p:spPr/>
        <p:txBody>
          <a:bodyPr/>
          <a:lstStyle/>
          <a:p>
            <a:r>
              <a:rPr lang="en-US" dirty="0"/>
              <a:t>Section one</a:t>
            </a:r>
          </a:p>
          <a:p>
            <a:r>
              <a:rPr lang="en-US" dirty="0"/>
              <a:t>Section two</a:t>
            </a:r>
          </a:p>
          <a:p>
            <a:r>
              <a:rPr lang="en-US" dirty="0">
                <a:solidFill>
                  <a:srgbClr val="0F62FE"/>
                </a:solidFill>
              </a:rPr>
              <a:t>Section three</a:t>
            </a:r>
          </a:p>
          <a:p>
            <a:r>
              <a:rPr lang="en-US" dirty="0"/>
              <a:t>Section four</a:t>
            </a:r>
          </a:p>
          <a:p>
            <a:r>
              <a:rPr lang="en-US" dirty="0"/>
              <a:t>Section five</a:t>
            </a:r>
          </a:p>
          <a:p>
            <a:r>
              <a:rPr lang="en-US" dirty="0"/>
              <a:t>Section six</a:t>
            </a:r>
          </a:p>
        </p:txBody>
      </p:sp>
      <p:sp>
        <p:nvSpPr>
          <p:cNvPr id="8" name="Footer Placeholder 7">
            <a:extLst>
              <a:ext uri="{FF2B5EF4-FFF2-40B4-BE49-F238E27FC236}">
                <a16:creationId xmlns:a16="http://schemas.microsoft.com/office/drawing/2014/main" id="{ADB29CE0-DF1A-957C-8B89-8DB61133965D}"/>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75293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2D481A-8ABB-F8FE-6471-E6CC0A931421}"/>
              </a:ext>
            </a:extLst>
          </p:cNvPr>
          <p:cNvSpPr>
            <a:spLocks noGrp="1"/>
          </p:cNvSpPr>
          <p:nvPr>
            <p:ph type="sldNum" sz="quarter" idx="4"/>
          </p:nvPr>
        </p:nvSpPr>
        <p:spPr/>
        <p:txBody>
          <a:bodyPr/>
          <a:lstStyle/>
          <a:p>
            <a:fld id="{86CB4B4D-7CA3-9044-876B-883B54F8677D}" type="slidenum">
              <a:rPr lang="en-US" smtClean="0"/>
              <a:pPr/>
              <a:t>24</a:t>
            </a:fld>
            <a:endParaRPr lang="en-US" dirty="0"/>
          </a:p>
        </p:txBody>
      </p:sp>
      <p:sp>
        <p:nvSpPr>
          <p:cNvPr id="3" name="Title 2">
            <a:extLst>
              <a:ext uri="{FF2B5EF4-FFF2-40B4-BE49-F238E27FC236}">
                <a16:creationId xmlns:a16="http://schemas.microsoft.com/office/drawing/2014/main" id="{EC29E3E5-4B10-C77D-C66F-EEB7ED006EAD}"/>
              </a:ext>
            </a:extLst>
          </p:cNvPr>
          <p:cNvSpPr>
            <a:spLocks noGrp="1"/>
          </p:cNvSpPr>
          <p:nvPr>
            <p:ph type="title"/>
          </p:nvPr>
        </p:nvSpPr>
        <p:spPr/>
        <p:txBody>
          <a:bodyPr/>
          <a:lstStyle/>
          <a:p>
            <a:r>
              <a:rPr lang="en-US" dirty="0">
                <a:latin typeface="+mn-lt"/>
              </a:rPr>
              <a:t>What you will learn </a:t>
            </a:r>
            <a:br>
              <a:rPr lang="en-US" dirty="0">
                <a:latin typeface="+mn-lt"/>
              </a:rPr>
            </a:br>
            <a:r>
              <a:rPr lang="en-US" dirty="0">
                <a:latin typeface="+mn-lt"/>
              </a:rPr>
              <a:t>in this session</a:t>
            </a:r>
            <a:endParaRPr lang="en-US" dirty="0"/>
          </a:p>
        </p:txBody>
      </p:sp>
      <p:sp>
        <p:nvSpPr>
          <p:cNvPr id="4" name="Footer Placeholder 3">
            <a:extLst>
              <a:ext uri="{FF2B5EF4-FFF2-40B4-BE49-F238E27FC236}">
                <a16:creationId xmlns:a16="http://schemas.microsoft.com/office/drawing/2014/main" id="{153826EF-A4F6-D514-B145-F5E7FDC09943}"/>
              </a:ext>
            </a:extLst>
          </p:cNvPr>
          <p:cNvSpPr>
            <a:spLocks noGrp="1"/>
          </p:cNvSpPr>
          <p:nvPr>
            <p:ph type="ftr" sz="quarter" idx="3"/>
          </p:nvPr>
        </p:nvSpPr>
        <p:spPr/>
        <p:txBody>
          <a:bodyPr/>
          <a:lstStyle/>
          <a:p>
            <a:r>
              <a:rPr lang="en-US"/>
              <a:t>IBM TechXchange | © 2024 IBM Corporation</a:t>
            </a:r>
            <a:endParaRPr lang="en-US" dirty="0"/>
          </a:p>
        </p:txBody>
      </p:sp>
      <p:sp>
        <p:nvSpPr>
          <p:cNvPr id="5" name="Text Placeholder 4">
            <a:extLst>
              <a:ext uri="{FF2B5EF4-FFF2-40B4-BE49-F238E27FC236}">
                <a16:creationId xmlns:a16="http://schemas.microsoft.com/office/drawing/2014/main" id="{16574632-5D8C-734E-1E43-AD481C647E8E}"/>
              </a:ext>
            </a:extLst>
          </p:cNvPr>
          <p:cNvSpPr>
            <a:spLocks noGrp="1"/>
          </p:cNvSpPr>
          <p:nvPr>
            <p:ph type="body" sz="quarter" idx="10"/>
          </p:nvPr>
        </p:nvSpPr>
        <p:spPr/>
        <p:txBody>
          <a:bodyPr/>
          <a:lstStyle/>
          <a:p>
            <a:pPr>
              <a:spcAft>
                <a:spcPts val="1800"/>
              </a:spcAft>
            </a:pPr>
            <a:r>
              <a:rPr lang="en-US" sz="6400" kern="0" dirty="0">
                <a:latin typeface="+mn-lt"/>
              </a:rPr>
              <a:t>01</a:t>
            </a:r>
          </a:p>
          <a:p>
            <a:pPr>
              <a:spcAft>
                <a:spcPts val="1800"/>
              </a:spcAft>
            </a:pPr>
            <a:r>
              <a:rPr lang="en-US" sz="6400" kern="0" dirty="0">
                <a:latin typeface="+mn-lt"/>
              </a:rPr>
              <a:t>02</a:t>
            </a:r>
          </a:p>
          <a:p>
            <a:pPr>
              <a:spcAft>
                <a:spcPts val="1800"/>
              </a:spcAft>
            </a:pPr>
            <a:r>
              <a:rPr lang="en-US" sz="6400" kern="0" dirty="0">
                <a:solidFill>
                  <a:srgbClr val="0F62FE"/>
                </a:solidFill>
                <a:latin typeface="+mn-lt"/>
              </a:rPr>
              <a:t>03</a:t>
            </a:r>
          </a:p>
          <a:p>
            <a:pPr>
              <a:spcAft>
                <a:spcPts val="1800"/>
              </a:spcAft>
            </a:pPr>
            <a:r>
              <a:rPr lang="en-US" sz="6400" kern="0" dirty="0">
                <a:latin typeface="+mn-lt"/>
              </a:rPr>
              <a:t>04</a:t>
            </a:r>
          </a:p>
          <a:p>
            <a:pPr>
              <a:spcAft>
                <a:spcPts val="1800"/>
              </a:spcAft>
            </a:pPr>
            <a:r>
              <a:rPr lang="en-US" sz="6400" kern="0" dirty="0">
                <a:latin typeface="+mn-lt"/>
              </a:rPr>
              <a:t>05</a:t>
            </a:r>
          </a:p>
          <a:p>
            <a:endParaRPr lang="en-US" dirty="0"/>
          </a:p>
        </p:txBody>
      </p:sp>
      <p:sp>
        <p:nvSpPr>
          <p:cNvPr id="6" name="Text Placeholder 5">
            <a:extLst>
              <a:ext uri="{FF2B5EF4-FFF2-40B4-BE49-F238E27FC236}">
                <a16:creationId xmlns:a16="http://schemas.microsoft.com/office/drawing/2014/main" id="{34BBD49E-629D-2115-1FAF-0D7E87F1CB19}"/>
              </a:ext>
            </a:extLst>
          </p:cNvPr>
          <p:cNvSpPr>
            <a:spLocks noGrp="1"/>
          </p:cNvSpPr>
          <p:nvPr>
            <p:ph type="body" sz="quarter" idx="11"/>
          </p:nvPr>
        </p:nvSpPr>
        <p:spPr/>
        <p:txBody>
          <a:bodyPr/>
          <a:lstStyle/>
          <a:p>
            <a:pPr>
              <a:spcAft>
                <a:spcPts val="1800"/>
              </a:spcAft>
            </a:pPr>
            <a:r>
              <a:rPr lang="en-US" sz="6400" dirty="0">
                <a:latin typeface="+mn-lt"/>
              </a:rPr>
              <a:t>Learning one</a:t>
            </a:r>
          </a:p>
          <a:p>
            <a:pPr>
              <a:spcAft>
                <a:spcPts val="1800"/>
              </a:spcAft>
            </a:pPr>
            <a:r>
              <a:rPr lang="en-US" sz="6400" dirty="0">
                <a:latin typeface="+mn-lt"/>
              </a:rPr>
              <a:t>Learning two</a:t>
            </a:r>
          </a:p>
          <a:p>
            <a:pPr>
              <a:spcAft>
                <a:spcPts val="1800"/>
              </a:spcAft>
            </a:pPr>
            <a:r>
              <a:rPr lang="en-US" sz="6400" dirty="0">
                <a:solidFill>
                  <a:srgbClr val="0F62FE"/>
                </a:solidFill>
                <a:latin typeface="+mn-lt"/>
              </a:rPr>
              <a:t>Learning three</a:t>
            </a:r>
          </a:p>
          <a:p>
            <a:pPr>
              <a:spcAft>
                <a:spcPts val="1800"/>
              </a:spcAft>
            </a:pPr>
            <a:r>
              <a:rPr lang="en-US" sz="6400" dirty="0">
                <a:latin typeface="+mn-lt"/>
              </a:rPr>
              <a:t>Learning four</a:t>
            </a:r>
          </a:p>
          <a:p>
            <a:pPr>
              <a:spcAft>
                <a:spcPts val="1800"/>
              </a:spcAft>
            </a:pPr>
            <a:r>
              <a:rPr lang="en-US" sz="6400" dirty="0">
                <a:latin typeface="+mn-lt"/>
              </a:rPr>
              <a:t>Learning five</a:t>
            </a:r>
          </a:p>
        </p:txBody>
      </p:sp>
    </p:spTree>
    <p:extLst>
      <p:ext uri="{BB962C8B-B14F-4D97-AF65-F5344CB8AC3E}">
        <p14:creationId xmlns:p14="http://schemas.microsoft.com/office/powerpoint/2010/main" val="1189458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Big text &amp;</a:t>
            </a:r>
            <a:br>
              <a:rPr lang="en-US" dirty="0"/>
            </a:br>
            <a:r>
              <a:rPr lang="en-US" dirty="0"/>
              <a:t>quote</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25</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32610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68FAA-C911-0800-333A-44922CE0728C}"/>
              </a:ext>
            </a:extLst>
          </p:cNvPr>
          <p:cNvSpPr>
            <a:spLocks noGrp="1"/>
          </p:cNvSpPr>
          <p:nvPr>
            <p:ph type="title"/>
          </p:nvPr>
        </p:nvSpPr>
        <p:spPr/>
        <p:txBody>
          <a:bodyPr/>
          <a:lstStyle/>
          <a:p>
            <a:r>
              <a:rPr lang="en-US" dirty="0"/>
              <a:t>172pt Go </a:t>
            </a:r>
            <a:br>
              <a:rPr lang="en-US" dirty="0"/>
            </a:br>
            <a:r>
              <a:rPr lang="en-US" dirty="0"/>
              <a:t>simple and big </a:t>
            </a:r>
            <a:br>
              <a:rPr lang="en-US" dirty="0"/>
            </a:br>
            <a:r>
              <a:rPr lang="en-US" dirty="0"/>
              <a:t>if possible</a:t>
            </a:r>
          </a:p>
        </p:txBody>
      </p:sp>
      <p:sp>
        <p:nvSpPr>
          <p:cNvPr id="3" name="Slide Number Placeholder 2">
            <a:extLst>
              <a:ext uri="{FF2B5EF4-FFF2-40B4-BE49-F238E27FC236}">
                <a16:creationId xmlns:a16="http://schemas.microsoft.com/office/drawing/2014/main" id="{DCC42CDA-7382-E13B-A7E7-E52211966234}"/>
              </a:ext>
            </a:extLst>
          </p:cNvPr>
          <p:cNvSpPr>
            <a:spLocks noGrp="1"/>
          </p:cNvSpPr>
          <p:nvPr>
            <p:ph type="sldNum" sz="quarter" idx="4"/>
          </p:nvPr>
        </p:nvSpPr>
        <p:spPr/>
        <p:txBody>
          <a:bodyPr/>
          <a:lstStyle/>
          <a:p>
            <a:fld id="{86CB4B4D-7CA3-9044-876B-883B54F8677D}" type="slidenum">
              <a:rPr lang="en-US" smtClean="0"/>
              <a:pPr/>
              <a:t>26</a:t>
            </a:fld>
            <a:endParaRPr lang="en-US" dirty="0"/>
          </a:p>
        </p:txBody>
      </p:sp>
      <p:sp>
        <p:nvSpPr>
          <p:cNvPr id="4" name="Footer Placeholder 3">
            <a:extLst>
              <a:ext uri="{FF2B5EF4-FFF2-40B4-BE49-F238E27FC236}">
                <a16:creationId xmlns:a16="http://schemas.microsoft.com/office/drawing/2014/main" id="{B25B4F4D-1E23-6B2E-83DC-6DF4CDF296CD}"/>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856825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E952B-A180-4127-D1FA-B11D90159C38}"/>
              </a:ext>
            </a:extLst>
          </p:cNvPr>
          <p:cNvSpPr>
            <a:spLocks noGrp="1"/>
          </p:cNvSpPr>
          <p:nvPr>
            <p:ph type="title"/>
          </p:nvPr>
        </p:nvSpPr>
        <p:spPr/>
        <p:txBody>
          <a:bodyPr/>
          <a:lstStyle/>
          <a:p>
            <a:r>
              <a:rPr lang="en-US" dirty="0"/>
              <a:t>172pt Go </a:t>
            </a:r>
            <a:br>
              <a:rPr lang="en-US" dirty="0"/>
            </a:br>
            <a:r>
              <a:rPr lang="en-US" dirty="0"/>
              <a:t>simple and big </a:t>
            </a:r>
            <a:br>
              <a:rPr lang="en-US" dirty="0"/>
            </a:br>
            <a:r>
              <a:rPr lang="en-US" dirty="0"/>
              <a:t>if possible</a:t>
            </a:r>
          </a:p>
        </p:txBody>
      </p:sp>
      <p:sp>
        <p:nvSpPr>
          <p:cNvPr id="3" name="Slide Number Placeholder 2">
            <a:extLst>
              <a:ext uri="{FF2B5EF4-FFF2-40B4-BE49-F238E27FC236}">
                <a16:creationId xmlns:a16="http://schemas.microsoft.com/office/drawing/2014/main" id="{5CD647D0-8992-5F38-0151-D74FAA05974F}"/>
              </a:ext>
            </a:extLst>
          </p:cNvPr>
          <p:cNvSpPr>
            <a:spLocks noGrp="1"/>
          </p:cNvSpPr>
          <p:nvPr>
            <p:ph type="sldNum" sz="quarter" idx="4"/>
          </p:nvPr>
        </p:nvSpPr>
        <p:spPr/>
        <p:txBody>
          <a:bodyPr/>
          <a:lstStyle/>
          <a:p>
            <a:fld id="{86CB4B4D-7CA3-9044-876B-883B54F8677D}" type="slidenum">
              <a:rPr lang="en-US" smtClean="0"/>
              <a:pPr/>
              <a:t>27</a:t>
            </a:fld>
            <a:endParaRPr lang="en-US" dirty="0"/>
          </a:p>
        </p:txBody>
      </p:sp>
      <p:sp>
        <p:nvSpPr>
          <p:cNvPr id="4" name="Footer Placeholder 3">
            <a:extLst>
              <a:ext uri="{FF2B5EF4-FFF2-40B4-BE49-F238E27FC236}">
                <a16:creationId xmlns:a16="http://schemas.microsoft.com/office/drawing/2014/main" id="{FD5B47F0-2CDB-6DDC-3D99-FC5FD7BD13A0}"/>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45881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a:extLst>
              <a:ext uri="{FF2B5EF4-FFF2-40B4-BE49-F238E27FC236}">
                <a16:creationId xmlns:a16="http://schemas.microsoft.com/office/drawing/2014/main" id="{B2910F7C-0C3B-DA08-0CDB-0AA4B189AFB6}"/>
              </a:ext>
            </a:extLst>
          </p:cNvPr>
          <p:cNvSpPr>
            <a:spLocks noGrp="1"/>
          </p:cNvSpPr>
          <p:nvPr>
            <p:ph type="sldNum" sz="quarter" idx="4"/>
          </p:nvPr>
        </p:nvSpPr>
        <p:spPr/>
        <p:txBody>
          <a:bodyPr/>
          <a:lstStyle>
            <a:lvl1pPr>
              <a:defRPr>
                <a:solidFill>
                  <a:schemeClr val="tx1"/>
                </a:solidFill>
              </a:defRPr>
            </a:lvl1pPr>
          </a:lstStyle>
          <a:p>
            <a:fld id="{59395FB3-9C97-154F-86B2-7E381B951268}" type="slidenum">
              <a:rPr lang="en-US" smtClean="0"/>
              <a:pPr/>
              <a:t>28</a:t>
            </a:fld>
            <a:endParaRPr lang="en-US" dirty="0"/>
          </a:p>
        </p:txBody>
      </p:sp>
      <p:sp>
        <p:nvSpPr>
          <p:cNvPr id="6" name="Footer Placeholder 5">
            <a:extLst>
              <a:ext uri="{FF2B5EF4-FFF2-40B4-BE49-F238E27FC236}">
                <a16:creationId xmlns:a16="http://schemas.microsoft.com/office/drawing/2014/main" id="{C06B86B7-83FC-64BA-E6C7-39830301A42F}"/>
              </a:ext>
            </a:extLst>
          </p:cNvPr>
          <p:cNvSpPr>
            <a:spLocks noGrp="1"/>
          </p:cNvSpPr>
          <p:nvPr>
            <p:ph type="ftr" sz="quarter" idx="3"/>
          </p:nvPr>
        </p:nvSpPr>
        <p:spPr/>
        <p:txBody>
          <a:bodyPr/>
          <a:lstStyle/>
          <a:p>
            <a:r>
              <a:rPr lang="en-US"/>
              <a:t>IBM TechXchange | © 2024 IBM Corporation</a:t>
            </a:r>
            <a:endParaRPr lang="en-US" dirty="0"/>
          </a:p>
        </p:txBody>
      </p:sp>
      <p:sp>
        <p:nvSpPr>
          <p:cNvPr id="3" name="Title 2">
            <a:extLst>
              <a:ext uri="{FF2B5EF4-FFF2-40B4-BE49-F238E27FC236}">
                <a16:creationId xmlns:a16="http://schemas.microsoft.com/office/drawing/2014/main" id="{7722D43E-D4E6-4A8E-C088-54743C339C47}"/>
              </a:ext>
            </a:extLst>
          </p:cNvPr>
          <p:cNvSpPr>
            <a:spLocks noGrp="1"/>
          </p:cNvSpPr>
          <p:nvPr>
            <p:ph type="title"/>
          </p:nvPr>
        </p:nvSpPr>
        <p:spPr/>
        <p:txBody>
          <a:bodyPr/>
          <a:lstStyle/>
          <a:p>
            <a:r>
              <a:rPr lang="en-US" dirty="0"/>
              <a:t>“64/86pt quote or callout text, always use correct line spacing for the point size chosen.”</a:t>
            </a:r>
            <a:br>
              <a:rPr lang="en-US" dirty="0"/>
            </a:br>
            <a:br>
              <a:rPr lang="en-US" sz="2800" dirty="0"/>
            </a:br>
            <a:r>
              <a:rPr lang="en-US" sz="3600" dirty="0"/>
              <a:t>28/36pt author attribution</a:t>
            </a:r>
            <a:br>
              <a:rPr lang="en-US" sz="3600" dirty="0"/>
            </a:br>
            <a:r>
              <a:rPr lang="en-US" sz="3600" dirty="0"/>
              <a:t>Lorem Lani Abo</a:t>
            </a:r>
            <a:endParaRPr lang="en-US" dirty="0"/>
          </a:p>
        </p:txBody>
      </p:sp>
    </p:spTree>
    <p:extLst>
      <p:ext uri="{BB962C8B-B14F-4D97-AF65-F5344CB8AC3E}">
        <p14:creationId xmlns:p14="http://schemas.microsoft.com/office/powerpoint/2010/main" val="1666256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CFC9F7-BDC7-81FD-BF6D-9F49028E68F1}"/>
              </a:ext>
            </a:extLst>
          </p:cNvPr>
          <p:cNvSpPr>
            <a:spLocks noGrp="1"/>
          </p:cNvSpPr>
          <p:nvPr>
            <p:ph type="sldNum" sz="quarter" idx="4"/>
          </p:nvPr>
        </p:nvSpPr>
        <p:spPr/>
        <p:txBody>
          <a:bodyPr/>
          <a:lstStyle/>
          <a:p>
            <a:fld id="{86CB4B4D-7CA3-9044-876B-883B54F8677D}" type="slidenum">
              <a:rPr lang="en-US" smtClean="0"/>
              <a:pPr/>
              <a:t>29</a:t>
            </a:fld>
            <a:endParaRPr lang="en-US" dirty="0"/>
          </a:p>
        </p:txBody>
      </p:sp>
      <p:sp>
        <p:nvSpPr>
          <p:cNvPr id="3" name="Title 2">
            <a:extLst>
              <a:ext uri="{FF2B5EF4-FFF2-40B4-BE49-F238E27FC236}">
                <a16:creationId xmlns:a16="http://schemas.microsoft.com/office/drawing/2014/main" id="{A496B251-FE3B-3E4C-2C74-522CBA22A19E}"/>
              </a:ext>
            </a:extLst>
          </p:cNvPr>
          <p:cNvSpPr>
            <a:spLocks noGrp="1"/>
          </p:cNvSpPr>
          <p:nvPr>
            <p:ph type="title"/>
          </p:nvPr>
        </p:nvSpPr>
        <p:spPr/>
        <p:txBody>
          <a:bodyPr/>
          <a:lstStyle/>
          <a:p>
            <a:r>
              <a:rPr lang="en-US" sz="8600" dirty="0"/>
              <a:t>64/86/172pt </a:t>
            </a:r>
            <a:br>
              <a:rPr lang="en-US" sz="8600" dirty="0"/>
            </a:br>
            <a:r>
              <a:rPr lang="en-US" sz="8600" dirty="0"/>
              <a:t>Go simple and big </a:t>
            </a:r>
            <a:br>
              <a:rPr lang="en-US" sz="8600" dirty="0"/>
            </a:br>
            <a:r>
              <a:rPr lang="en-US" sz="8600" dirty="0"/>
              <a:t>if possible</a:t>
            </a:r>
          </a:p>
        </p:txBody>
      </p:sp>
      <p:sp>
        <p:nvSpPr>
          <p:cNvPr id="5" name="Footer Placeholder 4">
            <a:extLst>
              <a:ext uri="{FF2B5EF4-FFF2-40B4-BE49-F238E27FC236}">
                <a16:creationId xmlns:a16="http://schemas.microsoft.com/office/drawing/2014/main" id="{9AFDDE6C-E7DD-79EB-586F-693758AB75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234005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3</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5557507" cy="2859087"/>
          </a:xfrm>
        </p:spPr>
        <p:txBody>
          <a:bodyPr/>
          <a:lstStyle/>
          <a:p>
            <a:r>
              <a:rPr lang="en-US" dirty="0">
                <a:latin typeface="+mn-lt"/>
              </a:rPr>
              <a:t>Presentation guidelines</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12763500" y="3320749"/>
            <a:ext cx="8103108" cy="8810361"/>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latin typeface="+mn-lt"/>
              </a:rPr>
              <a:t>While creating content for your session, </a:t>
            </a:r>
            <a:br>
              <a:rPr lang="en-US" kern="0" dirty="0">
                <a:latin typeface="+mn-lt"/>
              </a:rPr>
            </a:br>
            <a:r>
              <a:rPr lang="en-US" kern="0" dirty="0">
                <a:latin typeface="+mn-lt"/>
              </a:rPr>
              <a:t>think about your audience and </a:t>
            </a:r>
            <a:r>
              <a:rPr lang="en-US" kern="0" dirty="0">
                <a:solidFill>
                  <a:schemeClr val="accent1"/>
                </a:solidFill>
                <a:latin typeface="+mn-lt"/>
              </a:rPr>
              <a:t>what </a:t>
            </a:r>
            <a:br>
              <a:rPr lang="en-US" kern="0" dirty="0">
                <a:solidFill>
                  <a:schemeClr val="accent1"/>
                </a:solidFill>
                <a:latin typeface="+mn-lt"/>
              </a:rPr>
            </a:br>
            <a:r>
              <a:rPr lang="en-US" kern="0" dirty="0">
                <a:solidFill>
                  <a:schemeClr val="accent1"/>
                </a:solidFill>
                <a:latin typeface="+mn-lt"/>
              </a:rPr>
              <a:t>they would care </a:t>
            </a:r>
            <a:r>
              <a:rPr lang="en-US" kern="0" dirty="0">
                <a:latin typeface="+mn-lt"/>
              </a:rPr>
              <a:t>about the most. </a:t>
            </a:r>
          </a:p>
          <a:p>
            <a:pPr>
              <a:spcBef>
                <a:spcPts val="2400"/>
              </a:spcBef>
            </a:pPr>
            <a:r>
              <a:rPr lang="en-US" kern="0" dirty="0">
                <a:latin typeface="+mn-lt"/>
              </a:rPr>
              <a:t>Before diving into slides, start with </a:t>
            </a:r>
            <a:br>
              <a:rPr lang="en-US" kern="0" dirty="0">
                <a:latin typeface="+mn-lt"/>
              </a:rPr>
            </a:br>
            <a:r>
              <a:rPr lang="en-US" kern="0" dirty="0">
                <a:latin typeface="+mn-lt"/>
              </a:rPr>
              <a:t>an empty sheet of paper and outline </a:t>
            </a:r>
            <a:br>
              <a:rPr lang="en-US" kern="0" dirty="0">
                <a:latin typeface="+mn-lt"/>
              </a:rPr>
            </a:br>
            <a:r>
              <a:rPr lang="en-US" kern="0" dirty="0">
                <a:latin typeface="+mn-lt"/>
              </a:rPr>
              <a:t>a </a:t>
            </a:r>
            <a:r>
              <a:rPr lang="en-US" kern="0" dirty="0">
                <a:solidFill>
                  <a:schemeClr val="accent1"/>
                </a:solidFill>
                <a:latin typeface="+mn-lt"/>
              </a:rPr>
              <a:t>high-level plan </a:t>
            </a:r>
            <a:r>
              <a:rPr lang="en-US" kern="0" dirty="0">
                <a:latin typeface="+mn-lt"/>
              </a:rPr>
              <a:t>of your main points. </a:t>
            </a:r>
          </a:p>
          <a:p>
            <a:pPr>
              <a:spcBef>
                <a:spcPts val="2400"/>
              </a:spcBef>
            </a:pPr>
            <a:r>
              <a:rPr lang="en-US" kern="0" dirty="0">
                <a:latin typeface="+mn-lt"/>
              </a:rPr>
              <a:t>Keep it simple and straightforward, so people can </a:t>
            </a:r>
            <a:r>
              <a:rPr lang="en-US" kern="0" dirty="0">
                <a:solidFill>
                  <a:schemeClr val="accent1"/>
                </a:solidFill>
                <a:latin typeface="+mn-lt"/>
              </a:rPr>
              <a:t>easily follow.</a:t>
            </a:r>
            <a:r>
              <a:rPr lang="en-US" kern="0" dirty="0">
                <a:latin typeface="+mn-lt"/>
              </a:rPr>
              <a:t> Once you have this high-level plan, proceed with content creation and stick to it.</a:t>
            </a:r>
          </a:p>
          <a:p>
            <a:pPr>
              <a:spcBef>
                <a:spcPts val="2400"/>
              </a:spcBef>
            </a:pPr>
            <a:r>
              <a:rPr lang="en-US" kern="0" dirty="0">
                <a:latin typeface="+mn-lt"/>
              </a:rPr>
              <a:t>Remember, sometimes it's </a:t>
            </a:r>
            <a:r>
              <a:rPr lang="en-US" kern="0" dirty="0">
                <a:solidFill>
                  <a:schemeClr val="accent1"/>
                </a:solidFill>
                <a:latin typeface="+mn-lt"/>
              </a:rPr>
              <a:t>better </a:t>
            </a:r>
            <a:br>
              <a:rPr lang="en-US" kern="0" dirty="0">
                <a:solidFill>
                  <a:schemeClr val="accent1"/>
                </a:solidFill>
                <a:latin typeface="+mn-lt"/>
              </a:rPr>
            </a:br>
            <a:r>
              <a:rPr lang="en-US" kern="0" dirty="0">
                <a:solidFill>
                  <a:schemeClr val="accent1"/>
                </a:solidFill>
                <a:latin typeface="+mn-lt"/>
              </a:rPr>
              <a:t>to cut than add.</a:t>
            </a:r>
          </a:p>
          <a:p>
            <a:endParaRPr lang="en-US" dirty="0">
              <a:latin typeface="+mn-lt"/>
            </a:endParaRPr>
          </a:p>
        </p:txBody>
      </p:sp>
    </p:spTree>
    <p:extLst>
      <p:ext uri="{BB962C8B-B14F-4D97-AF65-F5344CB8AC3E}">
        <p14:creationId xmlns:p14="http://schemas.microsoft.com/office/powerpoint/2010/main" val="213981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C9E3442-1609-3B8D-EE13-4DEF008605E9}"/>
              </a:ext>
            </a:extLst>
          </p:cNvPr>
          <p:cNvSpPr>
            <a:spLocks noGrp="1"/>
          </p:cNvSpPr>
          <p:nvPr>
            <p:ph type="sldNum" sz="quarter" idx="4"/>
          </p:nvPr>
        </p:nvSpPr>
        <p:spPr/>
        <p:txBody>
          <a:bodyPr/>
          <a:lstStyle/>
          <a:p>
            <a:fld id="{86CB4B4D-7CA3-9044-876B-883B54F8677D}" type="slidenum">
              <a:rPr lang="en-US" smtClean="0"/>
              <a:pPr/>
              <a:t>30</a:t>
            </a:fld>
            <a:endParaRPr lang="en-US" dirty="0"/>
          </a:p>
        </p:txBody>
      </p:sp>
      <p:sp>
        <p:nvSpPr>
          <p:cNvPr id="4" name="Title 3">
            <a:extLst>
              <a:ext uri="{FF2B5EF4-FFF2-40B4-BE49-F238E27FC236}">
                <a16:creationId xmlns:a16="http://schemas.microsoft.com/office/drawing/2014/main" id="{E601CC32-6563-C924-13ED-51E92D09386F}"/>
              </a:ext>
            </a:extLst>
          </p:cNvPr>
          <p:cNvSpPr>
            <a:spLocks noGrp="1"/>
          </p:cNvSpPr>
          <p:nvPr>
            <p:ph type="title"/>
          </p:nvPr>
        </p:nvSpPr>
        <p:spPr/>
        <p:txBody>
          <a:bodyPr/>
          <a:lstStyle/>
          <a:p>
            <a:r>
              <a:rPr lang="en-US" sz="8600" dirty="0"/>
              <a:t>64/86/172pt </a:t>
            </a:r>
            <a:br>
              <a:rPr lang="en-US" sz="8600" dirty="0"/>
            </a:br>
            <a:r>
              <a:rPr lang="en-US" sz="8600" dirty="0"/>
              <a:t>Go simple and big </a:t>
            </a:r>
            <a:br>
              <a:rPr lang="en-US" sz="8600" dirty="0"/>
            </a:br>
            <a:r>
              <a:rPr lang="en-US" sz="8600" dirty="0"/>
              <a:t>if possible</a:t>
            </a:r>
          </a:p>
        </p:txBody>
      </p:sp>
      <p:sp>
        <p:nvSpPr>
          <p:cNvPr id="7" name="Footer Placeholder 6">
            <a:extLst>
              <a:ext uri="{FF2B5EF4-FFF2-40B4-BE49-F238E27FC236}">
                <a16:creationId xmlns:a16="http://schemas.microsoft.com/office/drawing/2014/main" id="{A6485256-D4D6-E21C-7FA7-EFB2C00D7972}"/>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28322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Text based</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31</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58279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1D119A0-2419-4A56-7D5C-C36513709D3B}"/>
              </a:ext>
            </a:extLst>
          </p:cNvPr>
          <p:cNvSpPr>
            <a:spLocks/>
          </p:cNvSpPr>
          <p:nvPr/>
        </p:nvSpPr>
        <p:spPr bwMode="auto">
          <a:xfrm>
            <a:off x="577849" y="3429000"/>
            <a:ext cx="11041063" cy="8567738"/>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8" name="Rectangle 7">
            <a:extLst>
              <a:ext uri="{FF2B5EF4-FFF2-40B4-BE49-F238E27FC236}">
                <a16:creationId xmlns:a16="http://schemas.microsoft.com/office/drawing/2014/main" id="{13A6AB1A-5763-C2F6-51C3-8501ABF1F7F0}"/>
              </a:ext>
            </a:extLst>
          </p:cNvPr>
          <p:cNvSpPr>
            <a:spLocks/>
          </p:cNvSpPr>
          <p:nvPr/>
        </p:nvSpPr>
        <p:spPr bwMode="auto">
          <a:xfrm>
            <a:off x="12747991" y="3429000"/>
            <a:ext cx="11041063" cy="8567738"/>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8076761D-FB52-67AF-6EFE-A6783F96B842}"/>
              </a:ext>
            </a:extLst>
          </p:cNvPr>
          <p:cNvSpPr>
            <a:spLocks noGrp="1"/>
          </p:cNvSpPr>
          <p:nvPr>
            <p:ph type="sldNum" sz="quarter" idx="4"/>
          </p:nvPr>
        </p:nvSpPr>
        <p:spPr/>
        <p:txBody>
          <a:bodyPr/>
          <a:lstStyle/>
          <a:p>
            <a:fld id="{86CB4B4D-7CA3-9044-876B-883B54F8677D}" type="slidenum">
              <a:rPr lang="en-US" smtClean="0"/>
              <a:pPr/>
              <a:t>32</a:t>
            </a:fld>
            <a:endParaRPr lang="en-US" dirty="0"/>
          </a:p>
        </p:txBody>
      </p:sp>
      <p:sp>
        <p:nvSpPr>
          <p:cNvPr id="4" name="Title 3">
            <a:extLst>
              <a:ext uri="{FF2B5EF4-FFF2-40B4-BE49-F238E27FC236}">
                <a16:creationId xmlns:a16="http://schemas.microsoft.com/office/drawing/2014/main" id="{B9770CE4-AD40-EC21-F771-C17B103CBC8D}"/>
              </a:ext>
            </a:extLst>
          </p:cNvPr>
          <p:cNvSpPr>
            <a:spLocks noGrp="1"/>
          </p:cNvSpPr>
          <p:nvPr>
            <p:ph type="title"/>
          </p:nvPr>
        </p:nvSpPr>
        <p:spPr/>
        <p:txBody>
          <a:bodyPr/>
          <a:lstStyle/>
          <a:p>
            <a:r>
              <a:rPr lang="en-US" dirty="0"/>
              <a:t>36/44/64/86pt headline, </a:t>
            </a:r>
            <a:br>
              <a:rPr lang="en-US" dirty="0"/>
            </a:br>
            <a:r>
              <a:rPr lang="en-US" dirty="0"/>
              <a:t>2 lines maximum, sentence case</a:t>
            </a:r>
          </a:p>
        </p:txBody>
      </p:sp>
      <p:sp>
        <p:nvSpPr>
          <p:cNvPr id="5" name="Text Placeholder 4">
            <a:extLst>
              <a:ext uri="{FF2B5EF4-FFF2-40B4-BE49-F238E27FC236}">
                <a16:creationId xmlns:a16="http://schemas.microsoft.com/office/drawing/2014/main" id="{B59EF9D6-86A0-1F79-B910-18D66FB0C211}"/>
              </a:ext>
            </a:extLst>
          </p:cNvPr>
          <p:cNvSpPr>
            <a:spLocks noGrp="1"/>
          </p:cNvSpPr>
          <p:nvPr>
            <p:ph type="body" sz="quarter" idx="11"/>
          </p:nvPr>
        </p:nvSpPr>
        <p:spPr/>
        <p:txBody>
          <a:bodyPr/>
          <a:lstStyle/>
          <a:p>
            <a:r>
              <a:rPr lang="en-US" dirty="0"/>
              <a:t>36/44pt text, sentence case</a:t>
            </a:r>
          </a:p>
        </p:txBody>
      </p:sp>
      <p:sp>
        <p:nvSpPr>
          <p:cNvPr id="6" name="Text Placeholder 5">
            <a:extLst>
              <a:ext uri="{FF2B5EF4-FFF2-40B4-BE49-F238E27FC236}">
                <a16:creationId xmlns:a16="http://schemas.microsoft.com/office/drawing/2014/main" id="{F132B127-F8C9-C32F-0D11-EEFD094D7C4C}"/>
              </a:ext>
            </a:extLst>
          </p:cNvPr>
          <p:cNvSpPr>
            <a:spLocks noGrp="1"/>
          </p:cNvSpPr>
          <p:nvPr>
            <p:ph type="body" sz="quarter" idx="12"/>
          </p:nvPr>
        </p:nvSpPr>
        <p:spPr/>
        <p:txBody>
          <a:bodyPr/>
          <a:lstStyle/>
          <a:p>
            <a:r>
              <a:rPr lang="en-US" dirty="0"/>
              <a:t>36/44pt text, sentence case</a:t>
            </a:r>
          </a:p>
        </p:txBody>
      </p:sp>
      <p:sp>
        <p:nvSpPr>
          <p:cNvPr id="9" name="Footer Placeholder 8">
            <a:extLst>
              <a:ext uri="{FF2B5EF4-FFF2-40B4-BE49-F238E27FC236}">
                <a16:creationId xmlns:a16="http://schemas.microsoft.com/office/drawing/2014/main" id="{46C44D56-C7D6-E0AB-1A84-C62BDEDDB374}"/>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797192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5F202B9-E95D-1E0C-F0AD-99F9F1852D10}"/>
              </a:ext>
            </a:extLst>
          </p:cNvPr>
          <p:cNvGrpSpPr/>
          <p:nvPr/>
        </p:nvGrpSpPr>
        <p:grpSpPr>
          <a:xfrm>
            <a:off x="576072" y="4956048"/>
            <a:ext cx="1216152" cy="1216152"/>
            <a:chOff x="576072" y="576072"/>
            <a:chExt cx="1216152" cy="1216152"/>
          </a:xfrm>
        </p:grpSpPr>
        <p:sp>
          <p:nvSpPr>
            <p:cNvPr id="10" name="Freeform: Shape 9">
              <a:extLst>
                <a:ext uri="{FF2B5EF4-FFF2-40B4-BE49-F238E27FC236}">
                  <a16:creationId xmlns:a16="http://schemas.microsoft.com/office/drawing/2014/main" id="{E14C82A3-4BC0-E922-CE9B-9F583E82F863}"/>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4229B51D-1F38-824E-516E-C6959674D355}"/>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A0D6EEDE-80FB-E4D5-C038-27305BA7988F}"/>
              </a:ext>
            </a:extLst>
          </p:cNvPr>
          <p:cNvGrpSpPr/>
          <p:nvPr/>
        </p:nvGrpSpPr>
        <p:grpSpPr>
          <a:xfrm>
            <a:off x="12763500" y="4956048"/>
            <a:ext cx="1216152" cy="1216152"/>
            <a:chOff x="12763500" y="576072"/>
            <a:chExt cx="1216152" cy="1216152"/>
          </a:xfrm>
        </p:grpSpPr>
        <p:sp>
          <p:nvSpPr>
            <p:cNvPr id="13" name="Freeform: Shape 12">
              <a:extLst>
                <a:ext uri="{FF2B5EF4-FFF2-40B4-BE49-F238E27FC236}">
                  <a16:creationId xmlns:a16="http://schemas.microsoft.com/office/drawing/2014/main" id="{F5C1E6DC-CC3C-C0B7-9ED5-C6E181CA38C6}"/>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1A8DAE4-980C-37F5-2644-337DFC0D9FF0}"/>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5D3485D5-5F2B-3CFD-824F-7A62B6032E63}"/>
              </a:ext>
            </a:extLst>
          </p:cNvPr>
          <p:cNvSpPr>
            <a:spLocks noGrp="1"/>
          </p:cNvSpPr>
          <p:nvPr>
            <p:ph type="body" sz="quarter" idx="11"/>
          </p:nvPr>
        </p:nvSpPr>
        <p:spPr/>
        <p:txBody>
          <a:bodyPr/>
          <a:lstStyle/>
          <a:p>
            <a:r>
              <a:rPr lang="en-US" dirty="0"/>
              <a:t>28/36pt text, 5 lines maximum, sentence case, </a:t>
            </a:r>
            <a:r>
              <a:rPr lang="en-US" dirty="0">
                <a:solidFill>
                  <a:schemeClr val="accent1"/>
                </a:solidFill>
              </a:rPr>
              <a:t>highlight key phrase</a:t>
            </a:r>
            <a:r>
              <a:rPr lang="en-US" dirty="0"/>
              <a:t> if possible</a:t>
            </a:r>
          </a:p>
        </p:txBody>
      </p:sp>
      <p:sp>
        <p:nvSpPr>
          <p:cNvPr id="3" name="Text Placeholder 2">
            <a:extLst>
              <a:ext uri="{FF2B5EF4-FFF2-40B4-BE49-F238E27FC236}">
                <a16:creationId xmlns:a16="http://schemas.microsoft.com/office/drawing/2014/main" id="{0BA4DBCB-C7BF-B122-56FE-3DA5C18FEBEA}"/>
              </a:ext>
            </a:extLst>
          </p:cNvPr>
          <p:cNvSpPr>
            <a:spLocks noGrp="1"/>
          </p:cNvSpPr>
          <p:nvPr>
            <p:ph type="body" sz="quarter" idx="12"/>
          </p:nvPr>
        </p:nvSpPr>
        <p:spPr/>
        <p:txBody>
          <a:bodyPr/>
          <a:lstStyle/>
          <a:p>
            <a:r>
              <a:rPr lang="en-US" dirty="0"/>
              <a:t>28/36pt text, 5 lines maximum, sentence case, </a:t>
            </a:r>
            <a:r>
              <a:rPr lang="en-US" dirty="0">
                <a:solidFill>
                  <a:schemeClr val="accent1"/>
                </a:solidFill>
              </a:rPr>
              <a:t>highlight key phrase</a:t>
            </a:r>
            <a:r>
              <a:rPr lang="en-US" dirty="0"/>
              <a:t> if possible</a:t>
            </a:r>
          </a:p>
        </p:txBody>
      </p:sp>
      <p:sp>
        <p:nvSpPr>
          <p:cNvPr id="5" name="Slide Number Placeholder 4">
            <a:extLst>
              <a:ext uri="{FF2B5EF4-FFF2-40B4-BE49-F238E27FC236}">
                <a16:creationId xmlns:a16="http://schemas.microsoft.com/office/drawing/2014/main" id="{A645CCC9-FDD3-81AE-C20B-42F0A66C35C9}"/>
              </a:ext>
            </a:extLst>
          </p:cNvPr>
          <p:cNvSpPr>
            <a:spLocks noGrp="1"/>
          </p:cNvSpPr>
          <p:nvPr>
            <p:ph type="sldNum" sz="quarter" idx="4"/>
          </p:nvPr>
        </p:nvSpPr>
        <p:spPr/>
        <p:txBody>
          <a:bodyPr/>
          <a:lstStyle/>
          <a:p>
            <a:fld id="{86CB4B4D-7CA3-9044-876B-883B54F8677D}" type="slidenum">
              <a:rPr lang="en-US" smtClean="0"/>
              <a:pPr/>
              <a:t>33</a:t>
            </a:fld>
            <a:endParaRPr lang="en-US" dirty="0"/>
          </a:p>
        </p:txBody>
      </p:sp>
      <p:sp>
        <p:nvSpPr>
          <p:cNvPr id="7" name="Title 6">
            <a:extLst>
              <a:ext uri="{FF2B5EF4-FFF2-40B4-BE49-F238E27FC236}">
                <a16:creationId xmlns:a16="http://schemas.microsoft.com/office/drawing/2014/main" id="{67FCD01B-214F-27ED-87E5-51F0329876D5}"/>
              </a:ext>
            </a:extLst>
          </p:cNvPr>
          <p:cNvSpPr>
            <a:spLocks noGrp="1"/>
          </p:cNvSpPr>
          <p:nvPr>
            <p:ph type="title"/>
          </p:nvPr>
        </p:nvSpPr>
        <p:spPr/>
        <p:txBody>
          <a:bodyPr/>
          <a:lstStyle/>
          <a:p>
            <a:r>
              <a:rPr lang="en-US" dirty="0"/>
              <a:t>36/44/64/86pt headline, </a:t>
            </a:r>
            <a:br>
              <a:rPr lang="en-US" dirty="0"/>
            </a:br>
            <a:r>
              <a:rPr lang="en-US" dirty="0"/>
              <a:t>3 lines maximum, sentence case</a:t>
            </a:r>
          </a:p>
        </p:txBody>
      </p:sp>
      <p:sp>
        <p:nvSpPr>
          <p:cNvPr id="8" name="Footer Placeholder 7">
            <a:extLst>
              <a:ext uri="{FF2B5EF4-FFF2-40B4-BE49-F238E27FC236}">
                <a16:creationId xmlns:a16="http://schemas.microsoft.com/office/drawing/2014/main" id="{1C5A058D-4AAC-6D9F-63F4-6806FCE38C6C}"/>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035422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E8106F4-E126-1796-C5AA-00E75372CFAE}"/>
              </a:ext>
            </a:extLst>
          </p:cNvPr>
          <p:cNvSpPr>
            <a:spLocks/>
          </p:cNvSpPr>
          <p:nvPr/>
        </p:nvSpPr>
        <p:spPr bwMode="auto">
          <a:xfrm>
            <a:off x="-1" y="0"/>
            <a:ext cx="24387175" cy="51435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D61E4272-8553-7D99-476D-F508A5869A22}"/>
              </a:ext>
            </a:extLst>
          </p:cNvPr>
          <p:cNvSpPr>
            <a:spLocks noGrp="1"/>
          </p:cNvSpPr>
          <p:nvPr>
            <p:ph type="title"/>
          </p:nvPr>
        </p:nvSpPr>
        <p:spPr/>
        <p:txBody>
          <a:bodyPr/>
          <a:lstStyle/>
          <a:p>
            <a:r>
              <a:rPr lang="en-US" dirty="0"/>
              <a:t>64/86pt headline, 3 lines maximum, sentence case</a:t>
            </a:r>
          </a:p>
        </p:txBody>
      </p:sp>
      <p:sp>
        <p:nvSpPr>
          <p:cNvPr id="3" name="Text Placeholder 2">
            <a:extLst>
              <a:ext uri="{FF2B5EF4-FFF2-40B4-BE49-F238E27FC236}">
                <a16:creationId xmlns:a16="http://schemas.microsoft.com/office/drawing/2014/main" id="{8341B731-0A6D-DCE7-3597-9CB536303B23}"/>
              </a:ext>
            </a:extLst>
          </p:cNvPr>
          <p:cNvSpPr>
            <a:spLocks noGrp="1"/>
          </p:cNvSpPr>
          <p:nvPr>
            <p:ph type="body" sz="quarter" idx="11"/>
          </p:nvPr>
        </p:nvSpPr>
        <p:spPr/>
        <p:txBody>
          <a:bodyPr/>
          <a:lstStyle/>
          <a:p>
            <a:r>
              <a:rPr lang="en-US" dirty="0">
                <a:solidFill>
                  <a:schemeClr val="accent1"/>
                </a:solidFill>
              </a:rPr>
              <a:t>Section one</a:t>
            </a:r>
            <a:endParaRPr lang="uk-UA" dirty="0">
              <a:solidFill>
                <a:schemeClr val="accent1"/>
              </a:solidFill>
            </a:endParaRPr>
          </a:p>
          <a:p>
            <a:r>
              <a:rPr lang="en-US" dirty="0"/>
              <a:t>36/44pt text, 1 to 5 lines, sentence case, </a:t>
            </a:r>
            <a:r>
              <a:rPr lang="en-US" dirty="0">
                <a:solidFill>
                  <a:srgbClr val="0F62FE"/>
                </a:solidFill>
              </a:rPr>
              <a:t>highlight key phrase </a:t>
            </a:r>
            <a:r>
              <a:rPr lang="en-US" dirty="0"/>
              <a:t>if possible</a:t>
            </a:r>
          </a:p>
        </p:txBody>
      </p:sp>
      <p:sp>
        <p:nvSpPr>
          <p:cNvPr id="4" name="Text Placeholder 3">
            <a:extLst>
              <a:ext uri="{FF2B5EF4-FFF2-40B4-BE49-F238E27FC236}">
                <a16:creationId xmlns:a16="http://schemas.microsoft.com/office/drawing/2014/main" id="{0775643C-D8F4-DC83-2F4E-9A34F1FFF2D9}"/>
              </a:ext>
            </a:extLst>
          </p:cNvPr>
          <p:cNvSpPr>
            <a:spLocks noGrp="1"/>
          </p:cNvSpPr>
          <p:nvPr>
            <p:ph type="body" sz="quarter" idx="12"/>
          </p:nvPr>
        </p:nvSpPr>
        <p:spPr/>
        <p:txBody>
          <a:bodyPr/>
          <a:lstStyle/>
          <a:p>
            <a:r>
              <a:rPr lang="en-US" dirty="0">
                <a:solidFill>
                  <a:schemeClr val="accent1"/>
                </a:solidFill>
              </a:rPr>
              <a:t>Section two</a:t>
            </a:r>
          </a:p>
          <a:p>
            <a:r>
              <a:rPr lang="en-US" dirty="0"/>
              <a:t>36/44pt text, 1 to 5 lines, sentence case, </a:t>
            </a:r>
            <a:r>
              <a:rPr lang="en-US" dirty="0">
                <a:solidFill>
                  <a:srgbClr val="0F62FE"/>
                </a:solidFill>
              </a:rPr>
              <a:t>highlight key phrase </a:t>
            </a:r>
            <a:r>
              <a:rPr lang="en-US" dirty="0"/>
              <a:t>if possible</a:t>
            </a:r>
          </a:p>
        </p:txBody>
      </p:sp>
      <p:sp>
        <p:nvSpPr>
          <p:cNvPr id="5" name="Text Placeholder 4">
            <a:extLst>
              <a:ext uri="{FF2B5EF4-FFF2-40B4-BE49-F238E27FC236}">
                <a16:creationId xmlns:a16="http://schemas.microsoft.com/office/drawing/2014/main" id="{E19AF906-6B59-0B66-B560-ADE084E9D1F8}"/>
              </a:ext>
            </a:extLst>
          </p:cNvPr>
          <p:cNvSpPr>
            <a:spLocks noGrp="1"/>
          </p:cNvSpPr>
          <p:nvPr>
            <p:ph type="body" sz="quarter" idx="13"/>
          </p:nvPr>
        </p:nvSpPr>
        <p:spPr/>
        <p:txBody>
          <a:bodyPr/>
          <a:lstStyle/>
          <a:p>
            <a:r>
              <a:rPr lang="en-US" dirty="0">
                <a:solidFill>
                  <a:schemeClr val="accent1"/>
                </a:solidFill>
              </a:rPr>
              <a:t>Section three</a:t>
            </a:r>
          </a:p>
          <a:p>
            <a:r>
              <a:rPr lang="en-US" dirty="0"/>
              <a:t>36/44pt text, 1 to 5 lines, sentence case, </a:t>
            </a:r>
            <a:r>
              <a:rPr lang="en-US" dirty="0">
                <a:solidFill>
                  <a:srgbClr val="0F62FE"/>
                </a:solidFill>
              </a:rPr>
              <a:t>highlight key phrase </a:t>
            </a:r>
            <a:r>
              <a:rPr lang="en-US" dirty="0"/>
              <a:t>if possible</a:t>
            </a:r>
          </a:p>
        </p:txBody>
      </p:sp>
      <p:sp>
        <p:nvSpPr>
          <p:cNvPr id="7" name="Slide Number Placeholder 6">
            <a:extLst>
              <a:ext uri="{FF2B5EF4-FFF2-40B4-BE49-F238E27FC236}">
                <a16:creationId xmlns:a16="http://schemas.microsoft.com/office/drawing/2014/main" id="{8C6AAF91-C661-4DE0-2AEA-CFF508A91695}"/>
              </a:ext>
            </a:extLst>
          </p:cNvPr>
          <p:cNvSpPr>
            <a:spLocks noGrp="1"/>
          </p:cNvSpPr>
          <p:nvPr>
            <p:ph type="sldNum" sz="quarter" idx="4"/>
          </p:nvPr>
        </p:nvSpPr>
        <p:spPr/>
        <p:txBody>
          <a:bodyPr/>
          <a:lstStyle/>
          <a:p>
            <a:fld id="{86CB4B4D-7CA3-9044-876B-883B54F8677D}" type="slidenum">
              <a:rPr lang="en-US" smtClean="0"/>
              <a:pPr/>
              <a:t>34</a:t>
            </a:fld>
            <a:endParaRPr lang="en-US" dirty="0"/>
          </a:p>
        </p:txBody>
      </p:sp>
      <p:sp>
        <p:nvSpPr>
          <p:cNvPr id="10" name="Footer Placeholder 9">
            <a:extLst>
              <a:ext uri="{FF2B5EF4-FFF2-40B4-BE49-F238E27FC236}">
                <a16:creationId xmlns:a16="http://schemas.microsoft.com/office/drawing/2014/main" id="{9FC3643D-9978-75CC-3878-EA2992D593C3}"/>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277549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8B779-40D5-35E8-6064-4CC32116F6F0}"/>
              </a:ext>
            </a:extLst>
          </p:cNvPr>
          <p:cNvSpPr>
            <a:spLocks noGrp="1"/>
          </p:cNvSpPr>
          <p:nvPr>
            <p:ph type="title"/>
          </p:nvPr>
        </p:nvSpPr>
        <p:spPr/>
        <p:txBody>
          <a:bodyPr/>
          <a:lstStyle/>
          <a:p>
            <a:r>
              <a:rPr lang="en-US" dirty="0"/>
              <a:t>64/86pt headline, 3 lines maximum, sentence case</a:t>
            </a:r>
          </a:p>
        </p:txBody>
      </p:sp>
      <p:sp>
        <p:nvSpPr>
          <p:cNvPr id="3" name="Text Placeholder 2">
            <a:extLst>
              <a:ext uri="{FF2B5EF4-FFF2-40B4-BE49-F238E27FC236}">
                <a16:creationId xmlns:a16="http://schemas.microsoft.com/office/drawing/2014/main" id="{69F3E94E-3D0D-BFF3-CD84-A0F38B77D365}"/>
              </a:ext>
            </a:extLst>
          </p:cNvPr>
          <p:cNvSpPr>
            <a:spLocks noGrp="1"/>
          </p:cNvSpPr>
          <p:nvPr>
            <p:ph type="body" sz="quarter" idx="11"/>
          </p:nvPr>
        </p:nvSpPr>
        <p:spPr>
          <a:xfrm>
            <a:off x="576071" y="6782092"/>
            <a:ext cx="6976872" cy="5143499"/>
          </a:xfrm>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if possible</a:t>
            </a:r>
          </a:p>
        </p:txBody>
      </p:sp>
      <p:sp>
        <p:nvSpPr>
          <p:cNvPr id="4" name="Text Placeholder 3">
            <a:extLst>
              <a:ext uri="{FF2B5EF4-FFF2-40B4-BE49-F238E27FC236}">
                <a16:creationId xmlns:a16="http://schemas.microsoft.com/office/drawing/2014/main" id="{740679FD-4AF9-55F2-0A73-420533CDAABC}"/>
              </a:ext>
            </a:extLst>
          </p:cNvPr>
          <p:cNvSpPr>
            <a:spLocks noGrp="1"/>
          </p:cNvSpPr>
          <p:nvPr>
            <p:ph type="body" sz="quarter" idx="12"/>
          </p:nvPr>
        </p:nvSpPr>
        <p:spPr>
          <a:xfrm>
            <a:off x="8705849" y="6782092"/>
            <a:ext cx="6976872" cy="5143499"/>
          </a:xfrm>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if possible</a:t>
            </a:r>
          </a:p>
        </p:txBody>
      </p:sp>
      <p:sp>
        <p:nvSpPr>
          <p:cNvPr id="5" name="Text Placeholder 4">
            <a:extLst>
              <a:ext uri="{FF2B5EF4-FFF2-40B4-BE49-F238E27FC236}">
                <a16:creationId xmlns:a16="http://schemas.microsoft.com/office/drawing/2014/main" id="{99E31FDC-6988-B170-0218-34917800DF88}"/>
              </a:ext>
            </a:extLst>
          </p:cNvPr>
          <p:cNvSpPr>
            <a:spLocks noGrp="1"/>
          </p:cNvSpPr>
          <p:nvPr>
            <p:ph type="body" sz="quarter" idx="13"/>
          </p:nvPr>
        </p:nvSpPr>
        <p:spPr>
          <a:xfrm>
            <a:off x="16835628" y="6782092"/>
            <a:ext cx="6976872" cy="5143499"/>
          </a:xfrm>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if possible</a:t>
            </a:r>
          </a:p>
        </p:txBody>
      </p:sp>
      <p:sp>
        <p:nvSpPr>
          <p:cNvPr id="7" name="Slide Number Placeholder 6">
            <a:extLst>
              <a:ext uri="{FF2B5EF4-FFF2-40B4-BE49-F238E27FC236}">
                <a16:creationId xmlns:a16="http://schemas.microsoft.com/office/drawing/2014/main" id="{F50A371C-FC1D-BEA9-BF53-73B11D519F0A}"/>
              </a:ext>
            </a:extLst>
          </p:cNvPr>
          <p:cNvSpPr>
            <a:spLocks noGrp="1"/>
          </p:cNvSpPr>
          <p:nvPr>
            <p:ph type="sldNum" sz="quarter" idx="4"/>
          </p:nvPr>
        </p:nvSpPr>
        <p:spPr/>
        <p:txBody>
          <a:bodyPr/>
          <a:lstStyle/>
          <a:p>
            <a:fld id="{86CB4B4D-7CA3-9044-876B-883B54F8677D}" type="slidenum">
              <a:rPr lang="en-US" smtClean="0"/>
              <a:pPr/>
              <a:t>35</a:t>
            </a:fld>
            <a:endParaRPr lang="en-US" dirty="0"/>
          </a:p>
        </p:txBody>
      </p:sp>
      <p:grpSp>
        <p:nvGrpSpPr>
          <p:cNvPr id="11" name="Group 10">
            <a:extLst>
              <a:ext uri="{FF2B5EF4-FFF2-40B4-BE49-F238E27FC236}">
                <a16:creationId xmlns:a16="http://schemas.microsoft.com/office/drawing/2014/main" id="{7A799F87-92A6-6A36-4D05-2EE3F9B590C4}"/>
              </a:ext>
            </a:extLst>
          </p:cNvPr>
          <p:cNvGrpSpPr/>
          <p:nvPr/>
        </p:nvGrpSpPr>
        <p:grpSpPr>
          <a:xfrm>
            <a:off x="576071" y="4880140"/>
            <a:ext cx="1216152" cy="1216152"/>
            <a:chOff x="576072" y="576072"/>
            <a:chExt cx="1216152" cy="1216152"/>
          </a:xfrm>
        </p:grpSpPr>
        <p:sp>
          <p:nvSpPr>
            <p:cNvPr id="12" name="Freeform: Shape 11">
              <a:extLst>
                <a:ext uri="{FF2B5EF4-FFF2-40B4-BE49-F238E27FC236}">
                  <a16:creationId xmlns:a16="http://schemas.microsoft.com/office/drawing/2014/main" id="{64BB1F61-7E00-4D16-6C1C-999452F66176}"/>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56E5E9B-C0C8-61B8-6BDE-F1148B2094D7}"/>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560E6AB9-934E-4380-1187-8F4DB6B3E8C8}"/>
              </a:ext>
            </a:extLst>
          </p:cNvPr>
          <p:cNvGrpSpPr/>
          <p:nvPr/>
        </p:nvGrpSpPr>
        <p:grpSpPr>
          <a:xfrm>
            <a:off x="8705849" y="4880140"/>
            <a:ext cx="1216152" cy="1216152"/>
            <a:chOff x="12763500" y="576072"/>
            <a:chExt cx="1216152" cy="1216152"/>
          </a:xfrm>
        </p:grpSpPr>
        <p:sp>
          <p:nvSpPr>
            <p:cNvPr id="15" name="Freeform: Shape 14">
              <a:extLst>
                <a:ext uri="{FF2B5EF4-FFF2-40B4-BE49-F238E27FC236}">
                  <a16:creationId xmlns:a16="http://schemas.microsoft.com/office/drawing/2014/main" id="{2CB20224-5DF2-808C-9197-51517605A39A}"/>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16125230-BC36-89D2-D30B-435CF6A899D8}"/>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D718DB11-BA3D-375C-2F2D-662A99ED589E}"/>
              </a:ext>
            </a:extLst>
          </p:cNvPr>
          <p:cNvGrpSpPr/>
          <p:nvPr/>
        </p:nvGrpSpPr>
        <p:grpSpPr>
          <a:xfrm>
            <a:off x="16835628" y="4880140"/>
            <a:ext cx="1216152" cy="1216152"/>
            <a:chOff x="576072" y="6549107"/>
            <a:chExt cx="1216152" cy="1216152"/>
          </a:xfrm>
        </p:grpSpPr>
        <p:sp>
          <p:nvSpPr>
            <p:cNvPr id="18" name="Freeform: Shape 17">
              <a:extLst>
                <a:ext uri="{FF2B5EF4-FFF2-40B4-BE49-F238E27FC236}">
                  <a16:creationId xmlns:a16="http://schemas.microsoft.com/office/drawing/2014/main" id="{EEF42E56-CB4E-570E-8BAF-16B6E097667D}"/>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CE7B2C1-F962-F26E-6200-F98974951B2C}"/>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9" name="Footer Placeholder 8">
            <a:extLst>
              <a:ext uri="{FF2B5EF4-FFF2-40B4-BE49-F238E27FC236}">
                <a16:creationId xmlns:a16="http://schemas.microsoft.com/office/drawing/2014/main" id="{6DD61459-1961-7757-5DE8-5D6874031092}"/>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470672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0B200C-71C0-F78F-4239-93705A848341}"/>
              </a:ext>
            </a:extLst>
          </p:cNvPr>
          <p:cNvSpPr>
            <a:spLocks/>
          </p:cNvSpPr>
          <p:nvPr/>
        </p:nvSpPr>
        <p:spPr bwMode="auto">
          <a:xfrm>
            <a:off x="-1" y="0"/>
            <a:ext cx="6096001"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1E3F2DDB-1DE1-0C27-1CD0-F33BC211B928}"/>
              </a:ext>
            </a:extLst>
          </p:cNvPr>
          <p:cNvSpPr>
            <a:spLocks noGrp="1"/>
          </p:cNvSpPr>
          <p:nvPr>
            <p:ph type="title"/>
          </p:nvPr>
        </p:nvSpPr>
        <p:spPr/>
        <p:txBody>
          <a:bodyPr/>
          <a:lstStyle/>
          <a:p>
            <a:r>
              <a:rPr lang="en-US" dirty="0"/>
              <a:t>64/86pt headline, </a:t>
            </a:r>
            <a:br>
              <a:rPr lang="uk-UA" dirty="0"/>
            </a:br>
            <a:r>
              <a:rPr lang="uk-UA" dirty="0"/>
              <a:t>1 </a:t>
            </a:r>
            <a:r>
              <a:rPr lang="en-US" dirty="0"/>
              <a:t>to </a:t>
            </a:r>
            <a:r>
              <a:rPr lang="uk-UA" dirty="0"/>
              <a:t>5</a:t>
            </a:r>
            <a:r>
              <a:rPr lang="en-US" dirty="0"/>
              <a:t> lines, sentence case</a:t>
            </a:r>
          </a:p>
        </p:txBody>
      </p:sp>
      <p:sp>
        <p:nvSpPr>
          <p:cNvPr id="3" name="Text Placeholder 2">
            <a:extLst>
              <a:ext uri="{FF2B5EF4-FFF2-40B4-BE49-F238E27FC236}">
                <a16:creationId xmlns:a16="http://schemas.microsoft.com/office/drawing/2014/main" id="{61C832CB-DBCB-DFC6-9C3E-22F494AE817E}"/>
              </a:ext>
            </a:extLst>
          </p:cNvPr>
          <p:cNvSpPr>
            <a:spLocks noGrp="1"/>
          </p:cNvSpPr>
          <p:nvPr>
            <p:ph type="body" sz="quarter" idx="12"/>
          </p:nvPr>
        </p:nvSpPr>
        <p:spPr/>
        <p:txBody>
          <a:bodyPr/>
          <a:lstStyle/>
          <a:p>
            <a:r>
              <a:rPr lang="en-US" dirty="0">
                <a:solidFill>
                  <a:schemeClr val="accent1"/>
                </a:solidFill>
              </a:rPr>
              <a:t>Section one</a:t>
            </a:r>
            <a:endParaRPr lang="uk-UA"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4" name="Text Placeholder 3">
            <a:extLst>
              <a:ext uri="{FF2B5EF4-FFF2-40B4-BE49-F238E27FC236}">
                <a16:creationId xmlns:a16="http://schemas.microsoft.com/office/drawing/2014/main" id="{112B3E71-9BFF-FF33-8517-40642A7C3E03}"/>
              </a:ext>
            </a:extLst>
          </p:cNvPr>
          <p:cNvSpPr>
            <a:spLocks noGrp="1"/>
          </p:cNvSpPr>
          <p:nvPr>
            <p:ph type="body" sz="quarter" idx="13"/>
          </p:nvPr>
        </p:nvSpPr>
        <p:spPr/>
        <p:txBody>
          <a:bodyPr/>
          <a:lstStyle/>
          <a:p>
            <a:r>
              <a:rPr lang="en-US" dirty="0">
                <a:solidFill>
                  <a:schemeClr val="accent1"/>
                </a:solidFill>
              </a:rPr>
              <a:t>Section two</a:t>
            </a: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5" name="Text Placeholder 4">
            <a:extLst>
              <a:ext uri="{FF2B5EF4-FFF2-40B4-BE49-F238E27FC236}">
                <a16:creationId xmlns:a16="http://schemas.microsoft.com/office/drawing/2014/main" id="{9F1CB21C-781F-15E8-E3DA-D7E4A98D6311}"/>
              </a:ext>
            </a:extLst>
          </p:cNvPr>
          <p:cNvSpPr>
            <a:spLocks noGrp="1"/>
          </p:cNvSpPr>
          <p:nvPr>
            <p:ph type="body" sz="quarter" idx="14"/>
          </p:nvPr>
        </p:nvSpPr>
        <p:spPr/>
        <p:txBody>
          <a:bodyPr/>
          <a:lstStyle/>
          <a:p>
            <a:r>
              <a:rPr lang="en-US" dirty="0">
                <a:solidFill>
                  <a:schemeClr val="accent1"/>
                </a:solidFill>
              </a:rPr>
              <a:t>Section three</a:t>
            </a: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7" name="Slide Number Placeholder 6">
            <a:extLst>
              <a:ext uri="{FF2B5EF4-FFF2-40B4-BE49-F238E27FC236}">
                <a16:creationId xmlns:a16="http://schemas.microsoft.com/office/drawing/2014/main" id="{D156002D-1B3C-270E-EA8A-B4940CF0B189}"/>
              </a:ext>
            </a:extLst>
          </p:cNvPr>
          <p:cNvSpPr>
            <a:spLocks noGrp="1"/>
          </p:cNvSpPr>
          <p:nvPr>
            <p:ph type="sldNum" sz="quarter" idx="4"/>
          </p:nvPr>
        </p:nvSpPr>
        <p:spPr/>
        <p:txBody>
          <a:bodyPr/>
          <a:lstStyle/>
          <a:p>
            <a:fld id="{86CB4B4D-7CA3-9044-876B-883B54F8677D}" type="slidenum">
              <a:rPr lang="en-US" smtClean="0"/>
              <a:pPr/>
              <a:t>36</a:t>
            </a:fld>
            <a:endParaRPr lang="en-US" dirty="0"/>
          </a:p>
        </p:txBody>
      </p:sp>
      <p:sp>
        <p:nvSpPr>
          <p:cNvPr id="10" name="Footer Placeholder 9">
            <a:extLst>
              <a:ext uri="{FF2B5EF4-FFF2-40B4-BE49-F238E27FC236}">
                <a16:creationId xmlns:a16="http://schemas.microsoft.com/office/drawing/2014/main" id="{B2B69D12-2D18-04F7-E1EE-1EB243E69A1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44167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FF79DAA-7552-E947-B0B6-21296EA2CB81}"/>
              </a:ext>
            </a:extLst>
          </p:cNvPr>
          <p:cNvGrpSpPr/>
          <p:nvPr/>
        </p:nvGrpSpPr>
        <p:grpSpPr>
          <a:xfrm>
            <a:off x="6709469" y="576072"/>
            <a:ext cx="1216152" cy="1216152"/>
            <a:chOff x="576072" y="576072"/>
            <a:chExt cx="1216152" cy="1216152"/>
          </a:xfrm>
        </p:grpSpPr>
        <p:sp>
          <p:nvSpPr>
            <p:cNvPr id="12" name="Freeform: Shape 11">
              <a:extLst>
                <a:ext uri="{FF2B5EF4-FFF2-40B4-BE49-F238E27FC236}">
                  <a16:creationId xmlns:a16="http://schemas.microsoft.com/office/drawing/2014/main" id="{DF5F039B-3323-AD60-10C7-6115355FC4ED}"/>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4A9FEA5D-E209-6751-478E-0CAF4D9A88CB}"/>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67EC5CAE-4E72-AE79-999D-D12AD9B163E6}"/>
              </a:ext>
            </a:extLst>
          </p:cNvPr>
          <p:cNvGrpSpPr/>
          <p:nvPr/>
        </p:nvGrpSpPr>
        <p:grpSpPr>
          <a:xfrm>
            <a:off x="12807638" y="576072"/>
            <a:ext cx="1216152" cy="1216152"/>
            <a:chOff x="12763500" y="576072"/>
            <a:chExt cx="1216152" cy="1216152"/>
          </a:xfrm>
        </p:grpSpPr>
        <p:sp>
          <p:nvSpPr>
            <p:cNvPr id="15" name="Freeform: Shape 14">
              <a:extLst>
                <a:ext uri="{FF2B5EF4-FFF2-40B4-BE49-F238E27FC236}">
                  <a16:creationId xmlns:a16="http://schemas.microsoft.com/office/drawing/2014/main" id="{991F01E1-76B9-5FD1-AB6C-CD55153F20C6}"/>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AE35467-4480-F9AC-9B05-AD5705BDDB00}"/>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7DBE871C-1158-0854-229F-443EC5D8CD8A}"/>
              </a:ext>
            </a:extLst>
          </p:cNvPr>
          <p:cNvGrpSpPr/>
          <p:nvPr/>
        </p:nvGrpSpPr>
        <p:grpSpPr>
          <a:xfrm>
            <a:off x="18851564" y="576072"/>
            <a:ext cx="1216152" cy="1216152"/>
            <a:chOff x="576072" y="6549107"/>
            <a:chExt cx="1216152" cy="1216152"/>
          </a:xfrm>
        </p:grpSpPr>
        <p:sp>
          <p:nvSpPr>
            <p:cNvPr id="18" name="Freeform: Shape 17">
              <a:extLst>
                <a:ext uri="{FF2B5EF4-FFF2-40B4-BE49-F238E27FC236}">
                  <a16:creationId xmlns:a16="http://schemas.microsoft.com/office/drawing/2014/main" id="{F33F5760-4AFB-345E-29F6-768323957D85}"/>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C4D5FE3-4232-B6A5-3469-B16ED02B9415}"/>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99959E92-8316-A05A-C38F-9C178944F5E6}"/>
              </a:ext>
            </a:extLst>
          </p:cNvPr>
          <p:cNvSpPr>
            <a:spLocks noGrp="1"/>
          </p:cNvSpPr>
          <p:nvPr>
            <p:ph type="title"/>
          </p:nvPr>
        </p:nvSpPr>
        <p:spPr/>
        <p:txBody>
          <a:bodyPr/>
          <a:lstStyle/>
          <a:p>
            <a:r>
              <a:rPr lang="en-US" dirty="0"/>
              <a:t>64/86pt headline, </a:t>
            </a:r>
            <a:br>
              <a:rPr lang="uk-UA" dirty="0"/>
            </a:br>
            <a:r>
              <a:rPr lang="uk-UA" dirty="0"/>
              <a:t>1 </a:t>
            </a:r>
            <a:r>
              <a:rPr lang="en-US" dirty="0"/>
              <a:t>to </a:t>
            </a:r>
            <a:r>
              <a:rPr lang="uk-UA" dirty="0"/>
              <a:t>5</a:t>
            </a:r>
            <a:r>
              <a:rPr lang="en-US" dirty="0"/>
              <a:t> lines, sentence case</a:t>
            </a:r>
          </a:p>
        </p:txBody>
      </p:sp>
      <p:sp>
        <p:nvSpPr>
          <p:cNvPr id="4" name="Slide Number Placeholder 3">
            <a:extLst>
              <a:ext uri="{FF2B5EF4-FFF2-40B4-BE49-F238E27FC236}">
                <a16:creationId xmlns:a16="http://schemas.microsoft.com/office/drawing/2014/main" id="{5F6D2771-8E75-374B-9448-AAF70E276912}"/>
              </a:ext>
            </a:extLst>
          </p:cNvPr>
          <p:cNvSpPr>
            <a:spLocks noGrp="1"/>
          </p:cNvSpPr>
          <p:nvPr>
            <p:ph type="sldNum" sz="quarter" idx="4"/>
          </p:nvPr>
        </p:nvSpPr>
        <p:spPr/>
        <p:txBody>
          <a:bodyPr/>
          <a:lstStyle/>
          <a:p>
            <a:fld id="{86CB4B4D-7CA3-9044-876B-883B54F8677D}" type="slidenum">
              <a:rPr lang="en-US" smtClean="0"/>
              <a:pPr/>
              <a:t>37</a:t>
            </a:fld>
            <a:endParaRPr lang="en-US" dirty="0"/>
          </a:p>
        </p:txBody>
      </p:sp>
      <p:sp>
        <p:nvSpPr>
          <p:cNvPr id="5" name="Text Placeholder 4">
            <a:extLst>
              <a:ext uri="{FF2B5EF4-FFF2-40B4-BE49-F238E27FC236}">
                <a16:creationId xmlns:a16="http://schemas.microsoft.com/office/drawing/2014/main" id="{05FBF061-2B3A-61B4-CCEE-B825C012065A}"/>
              </a:ext>
            </a:extLst>
          </p:cNvPr>
          <p:cNvSpPr>
            <a:spLocks noGrp="1"/>
          </p:cNvSpPr>
          <p:nvPr>
            <p:ph type="body" sz="quarter" idx="22"/>
          </p:nvPr>
        </p:nvSpPr>
        <p:spPr/>
        <p:txBody>
          <a:bodyPr/>
          <a:lstStyle/>
          <a:p>
            <a:r>
              <a:rPr lang="en-US" dirty="0">
                <a:solidFill>
                  <a:schemeClr val="accent1"/>
                </a:solidFill>
              </a:rPr>
              <a:t>Section three</a:t>
            </a: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7" name="Text Placeholder 6">
            <a:extLst>
              <a:ext uri="{FF2B5EF4-FFF2-40B4-BE49-F238E27FC236}">
                <a16:creationId xmlns:a16="http://schemas.microsoft.com/office/drawing/2014/main" id="{02926C44-4E04-8D92-B9AD-F562A6C2A1CA}"/>
              </a:ext>
            </a:extLst>
          </p:cNvPr>
          <p:cNvSpPr>
            <a:spLocks noGrp="1"/>
          </p:cNvSpPr>
          <p:nvPr>
            <p:ph type="body" sz="quarter" idx="24"/>
          </p:nvPr>
        </p:nvSpPr>
        <p:spPr/>
        <p:txBody>
          <a:bodyPr/>
          <a:lstStyle/>
          <a:p>
            <a:r>
              <a:rPr lang="en-US" dirty="0">
                <a:solidFill>
                  <a:schemeClr val="accent1"/>
                </a:solidFill>
              </a:rPr>
              <a:t>Section two</a:t>
            </a: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9" name="Text Placeholder 8">
            <a:extLst>
              <a:ext uri="{FF2B5EF4-FFF2-40B4-BE49-F238E27FC236}">
                <a16:creationId xmlns:a16="http://schemas.microsoft.com/office/drawing/2014/main" id="{A7B9F2D7-E820-761C-E0B3-38EC44A8FD7E}"/>
              </a:ext>
            </a:extLst>
          </p:cNvPr>
          <p:cNvSpPr>
            <a:spLocks noGrp="1"/>
          </p:cNvSpPr>
          <p:nvPr>
            <p:ph type="body" sz="quarter" idx="26"/>
          </p:nvPr>
        </p:nvSpPr>
        <p:spPr/>
        <p:txBody>
          <a:bodyPr/>
          <a:lstStyle/>
          <a:p>
            <a:r>
              <a:rPr lang="en-US" dirty="0">
                <a:solidFill>
                  <a:schemeClr val="accent1"/>
                </a:solidFill>
              </a:rPr>
              <a:t>Section one</a:t>
            </a:r>
            <a:endParaRPr lang="uk-UA"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8" name="Footer Placeholder 7">
            <a:extLst>
              <a:ext uri="{FF2B5EF4-FFF2-40B4-BE49-F238E27FC236}">
                <a16:creationId xmlns:a16="http://schemas.microsoft.com/office/drawing/2014/main" id="{29D22C2B-ED2B-6865-801E-BB716D433C93}"/>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347254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FD4D4AC-3EEB-8587-0E78-A29551FADA46}"/>
              </a:ext>
            </a:extLst>
          </p:cNvPr>
          <p:cNvSpPr>
            <a:spLocks/>
          </p:cNvSpPr>
          <p:nvPr/>
        </p:nvSpPr>
        <p:spPr bwMode="auto">
          <a:xfrm>
            <a:off x="-1" y="0"/>
            <a:ext cx="6096001"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CFA4E19F-32B2-A147-086F-4671FF2DC155}"/>
              </a:ext>
            </a:extLst>
          </p:cNvPr>
          <p:cNvSpPr>
            <a:spLocks noGrp="1"/>
          </p:cNvSpPr>
          <p:nvPr>
            <p:ph type="title"/>
          </p:nvPr>
        </p:nvSpPr>
        <p:spPr/>
        <p:txBody>
          <a:bodyPr/>
          <a:lstStyle/>
          <a:p>
            <a:r>
              <a:rPr lang="en-US" dirty="0"/>
              <a:t>64/86pt headline, </a:t>
            </a:r>
            <a:br>
              <a:rPr lang="uk-UA" dirty="0"/>
            </a:br>
            <a:r>
              <a:rPr lang="uk-UA" dirty="0"/>
              <a:t>1 </a:t>
            </a:r>
            <a:r>
              <a:rPr lang="en-US" dirty="0"/>
              <a:t>to </a:t>
            </a:r>
            <a:r>
              <a:rPr lang="uk-UA" dirty="0"/>
              <a:t>5</a:t>
            </a:r>
            <a:r>
              <a:rPr lang="en-US" dirty="0"/>
              <a:t> lines, sentence case</a:t>
            </a:r>
          </a:p>
        </p:txBody>
      </p:sp>
      <p:sp>
        <p:nvSpPr>
          <p:cNvPr id="4" name="Slide Number Placeholder 3">
            <a:extLst>
              <a:ext uri="{FF2B5EF4-FFF2-40B4-BE49-F238E27FC236}">
                <a16:creationId xmlns:a16="http://schemas.microsoft.com/office/drawing/2014/main" id="{0DBBCB19-0905-9816-4F62-AFDAF5DCFF53}"/>
              </a:ext>
            </a:extLst>
          </p:cNvPr>
          <p:cNvSpPr>
            <a:spLocks noGrp="1"/>
          </p:cNvSpPr>
          <p:nvPr>
            <p:ph type="sldNum" sz="quarter" idx="4"/>
          </p:nvPr>
        </p:nvSpPr>
        <p:spPr/>
        <p:txBody>
          <a:bodyPr/>
          <a:lstStyle/>
          <a:p>
            <a:fld id="{86CB4B4D-7CA3-9044-876B-883B54F8677D}" type="slidenum">
              <a:rPr lang="en-US" smtClean="0"/>
              <a:pPr/>
              <a:t>38</a:t>
            </a:fld>
            <a:endParaRPr lang="en-US" dirty="0"/>
          </a:p>
        </p:txBody>
      </p:sp>
      <p:sp>
        <p:nvSpPr>
          <p:cNvPr id="5" name="Text Placeholder 4">
            <a:extLst>
              <a:ext uri="{FF2B5EF4-FFF2-40B4-BE49-F238E27FC236}">
                <a16:creationId xmlns:a16="http://schemas.microsoft.com/office/drawing/2014/main" id="{6DBB8963-8402-DE1B-DD9C-C53D192B9D09}"/>
              </a:ext>
            </a:extLst>
          </p:cNvPr>
          <p:cNvSpPr>
            <a:spLocks noGrp="1"/>
          </p:cNvSpPr>
          <p:nvPr>
            <p:ph type="body" sz="quarter" idx="22"/>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7" name="Text Placeholder 6">
            <a:extLst>
              <a:ext uri="{FF2B5EF4-FFF2-40B4-BE49-F238E27FC236}">
                <a16:creationId xmlns:a16="http://schemas.microsoft.com/office/drawing/2014/main" id="{6B6907A3-A5DE-4D26-36E8-ADA105239487}"/>
              </a:ext>
            </a:extLst>
          </p:cNvPr>
          <p:cNvSpPr>
            <a:spLocks noGrp="1"/>
          </p:cNvSpPr>
          <p:nvPr>
            <p:ph type="body" sz="quarter" idx="24"/>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9" name="Text Placeholder 8">
            <a:extLst>
              <a:ext uri="{FF2B5EF4-FFF2-40B4-BE49-F238E27FC236}">
                <a16:creationId xmlns:a16="http://schemas.microsoft.com/office/drawing/2014/main" id="{F7D4E2A2-79F0-9B48-AAAB-C94E782643F9}"/>
              </a:ext>
            </a:extLst>
          </p:cNvPr>
          <p:cNvSpPr>
            <a:spLocks noGrp="1"/>
          </p:cNvSpPr>
          <p:nvPr>
            <p:ph type="body" sz="quarter" idx="26"/>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grpSp>
        <p:nvGrpSpPr>
          <p:cNvPr id="12" name="Group 11">
            <a:extLst>
              <a:ext uri="{FF2B5EF4-FFF2-40B4-BE49-F238E27FC236}">
                <a16:creationId xmlns:a16="http://schemas.microsoft.com/office/drawing/2014/main" id="{BD544D66-E543-85D3-6DAC-1EED5888DFEB}"/>
              </a:ext>
            </a:extLst>
          </p:cNvPr>
          <p:cNvGrpSpPr/>
          <p:nvPr/>
        </p:nvGrpSpPr>
        <p:grpSpPr>
          <a:xfrm>
            <a:off x="6709469" y="576072"/>
            <a:ext cx="1216152" cy="1216152"/>
            <a:chOff x="576072" y="576072"/>
            <a:chExt cx="1216152" cy="1216152"/>
          </a:xfrm>
        </p:grpSpPr>
        <p:sp>
          <p:nvSpPr>
            <p:cNvPr id="13" name="Freeform: Shape 12">
              <a:extLst>
                <a:ext uri="{FF2B5EF4-FFF2-40B4-BE49-F238E27FC236}">
                  <a16:creationId xmlns:a16="http://schemas.microsoft.com/office/drawing/2014/main" id="{670B4284-94C3-5017-4118-D0600AC306A5}"/>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52654B8-EDD0-35CF-0266-F7E456C433E6}"/>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8F6BF0A2-95A4-0355-24C4-C2B6C20F672F}"/>
              </a:ext>
            </a:extLst>
          </p:cNvPr>
          <p:cNvGrpSpPr/>
          <p:nvPr/>
        </p:nvGrpSpPr>
        <p:grpSpPr>
          <a:xfrm>
            <a:off x="12807638" y="576072"/>
            <a:ext cx="1216152" cy="1216152"/>
            <a:chOff x="12763500" y="576072"/>
            <a:chExt cx="1216152" cy="1216152"/>
          </a:xfrm>
        </p:grpSpPr>
        <p:sp>
          <p:nvSpPr>
            <p:cNvPr id="16" name="Freeform: Shape 15">
              <a:extLst>
                <a:ext uri="{FF2B5EF4-FFF2-40B4-BE49-F238E27FC236}">
                  <a16:creationId xmlns:a16="http://schemas.microsoft.com/office/drawing/2014/main" id="{620A6432-192D-5448-2E12-44A3FAAE372F}"/>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F5DA493-6887-927B-695D-812ECC38CAC0}"/>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D4118787-4F55-5B31-D209-9FD8FDDDA027}"/>
              </a:ext>
            </a:extLst>
          </p:cNvPr>
          <p:cNvGrpSpPr/>
          <p:nvPr/>
        </p:nvGrpSpPr>
        <p:grpSpPr>
          <a:xfrm>
            <a:off x="18851564" y="576072"/>
            <a:ext cx="1216152" cy="1216152"/>
            <a:chOff x="576072" y="6549107"/>
            <a:chExt cx="1216152" cy="1216152"/>
          </a:xfrm>
        </p:grpSpPr>
        <p:sp>
          <p:nvSpPr>
            <p:cNvPr id="19" name="Freeform: Shape 18">
              <a:extLst>
                <a:ext uri="{FF2B5EF4-FFF2-40B4-BE49-F238E27FC236}">
                  <a16:creationId xmlns:a16="http://schemas.microsoft.com/office/drawing/2014/main" id="{997D7858-1C16-9BF3-C515-BEADD9269576}"/>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EA7AA79-E3D3-5D61-D496-3F6E5E34C98A}"/>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8" name="Footer Placeholder 7">
            <a:extLst>
              <a:ext uri="{FF2B5EF4-FFF2-40B4-BE49-F238E27FC236}">
                <a16:creationId xmlns:a16="http://schemas.microsoft.com/office/drawing/2014/main" id="{E41CE175-DB96-6E05-29E7-B9BB7A4C58EA}"/>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4183107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040C6F20-B061-1EF8-9BE7-E4D4770567AE}"/>
              </a:ext>
            </a:extLst>
          </p:cNvPr>
          <p:cNvGrpSpPr/>
          <p:nvPr/>
        </p:nvGrpSpPr>
        <p:grpSpPr>
          <a:xfrm>
            <a:off x="576072" y="3449447"/>
            <a:ext cx="1216152" cy="1216152"/>
            <a:chOff x="576072" y="576072"/>
            <a:chExt cx="1216152" cy="1216152"/>
          </a:xfrm>
        </p:grpSpPr>
        <p:sp>
          <p:nvSpPr>
            <p:cNvPr id="26" name="Freeform: Shape 25">
              <a:extLst>
                <a:ext uri="{FF2B5EF4-FFF2-40B4-BE49-F238E27FC236}">
                  <a16:creationId xmlns:a16="http://schemas.microsoft.com/office/drawing/2014/main" id="{8F7C4403-57DF-54B2-87B0-8BC10152B790}"/>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81FDAAB-8705-F020-B2A0-67D76F090564}"/>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C59128FD-A563-CBFD-2D17-4D3C33A37980}"/>
              </a:ext>
            </a:extLst>
          </p:cNvPr>
          <p:cNvGrpSpPr/>
          <p:nvPr/>
        </p:nvGrpSpPr>
        <p:grpSpPr>
          <a:xfrm>
            <a:off x="12763500" y="3449447"/>
            <a:ext cx="1216152" cy="1216152"/>
            <a:chOff x="12763500" y="576072"/>
            <a:chExt cx="1216152" cy="1216152"/>
          </a:xfrm>
        </p:grpSpPr>
        <p:sp>
          <p:nvSpPr>
            <p:cNvPr id="29" name="Freeform: Shape 28">
              <a:extLst>
                <a:ext uri="{FF2B5EF4-FFF2-40B4-BE49-F238E27FC236}">
                  <a16:creationId xmlns:a16="http://schemas.microsoft.com/office/drawing/2014/main" id="{30779B47-6F60-A5D5-4AAA-18D7C734AA10}"/>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ED0CF56-A9D3-F023-07F3-1DA53AC42D13}"/>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31" name="Group 30">
            <a:extLst>
              <a:ext uri="{FF2B5EF4-FFF2-40B4-BE49-F238E27FC236}">
                <a16:creationId xmlns:a16="http://schemas.microsoft.com/office/drawing/2014/main" id="{E9EF40EC-6788-7F35-F700-7D1D13160B34}"/>
              </a:ext>
            </a:extLst>
          </p:cNvPr>
          <p:cNvGrpSpPr/>
          <p:nvPr/>
        </p:nvGrpSpPr>
        <p:grpSpPr>
          <a:xfrm>
            <a:off x="576072" y="8387729"/>
            <a:ext cx="1216152" cy="1216152"/>
            <a:chOff x="576072" y="6549107"/>
            <a:chExt cx="1216152" cy="1216152"/>
          </a:xfrm>
        </p:grpSpPr>
        <p:sp>
          <p:nvSpPr>
            <p:cNvPr id="32" name="Freeform: Shape 31">
              <a:extLst>
                <a:ext uri="{FF2B5EF4-FFF2-40B4-BE49-F238E27FC236}">
                  <a16:creationId xmlns:a16="http://schemas.microsoft.com/office/drawing/2014/main" id="{E6AECEC3-80E3-7029-4252-654EF1AE07C3}"/>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9BEA7D3-46B0-8430-97E7-97DFA86EC683}"/>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34" name="Group 33">
            <a:extLst>
              <a:ext uri="{FF2B5EF4-FFF2-40B4-BE49-F238E27FC236}">
                <a16:creationId xmlns:a16="http://schemas.microsoft.com/office/drawing/2014/main" id="{D51C4C2C-DBA8-3F15-7FA0-F4510885D3A2}"/>
              </a:ext>
            </a:extLst>
          </p:cNvPr>
          <p:cNvGrpSpPr/>
          <p:nvPr/>
        </p:nvGrpSpPr>
        <p:grpSpPr>
          <a:xfrm>
            <a:off x="12763500" y="8387729"/>
            <a:ext cx="1216152" cy="1216152"/>
            <a:chOff x="12763500" y="6552156"/>
            <a:chExt cx="1216152" cy="1216152"/>
          </a:xfrm>
        </p:grpSpPr>
        <p:sp>
          <p:nvSpPr>
            <p:cNvPr id="35" name="Freeform: Shape 34">
              <a:extLst>
                <a:ext uri="{FF2B5EF4-FFF2-40B4-BE49-F238E27FC236}">
                  <a16:creationId xmlns:a16="http://schemas.microsoft.com/office/drawing/2014/main" id="{0E3EC989-4896-34BF-3775-D3D4E5C9AE78}"/>
                </a:ext>
              </a:extLst>
            </p:cNvPr>
            <p:cNvSpPr/>
            <p:nvPr/>
          </p:nvSpPr>
          <p:spPr>
            <a:xfrm>
              <a:off x="12787252" y="6574958"/>
              <a:ext cx="1169596" cy="1132541"/>
            </a:xfrm>
            <a:custGeom>
              <a:avLst/>
              <a:gdLst>
                <a:gd name="connsiteX0" fmla="*/ 584323 w 1169596"/>
                <a:gd name="connsiteY0" fmla="*/ 1132542 h 1132541"/>
                <a:gd name="connsiteX1" fmla="*/ 310689 w 1169596"/>
                <a:gd name="connsiteY1" fmla="*/ 1052732 h 1132541"/>
                <a:gd name="connsiteX2" fmla="*/ 325891 w 1169596"/>
                <a:gd name="connsiteY2" fmla="*/ 1029929 h 1132541"/>
                <a:gd name="connsiteX3" fmla="*/ 584323 w 1169596"/>
                <a:gd name="connsiteY3" fmla="*/ 1102138 h 1132541"/>
                <a:gd name="connsiteX4" fmla="*/ 842755 w 1169596"/>
                <a:gd name="connsiteY4" fmla="*/ 1029929 h 1132541"/>
                <a:gd name="connsiteX5" fmla="*/ 857957 w 1169596"/>
                <a:gd name="connsiteY5" fmla="*/ 1052732 h 1132541"/>
                <a:gd name="connsiteX6" fmla="*/ 584323 w 1169596"/>
                <a:gd name="connsiteY6" fmla="*/ 1132542 h 1132541"/>
                <a:gd name="connsiteX7" fmla="*/ 1040380 w 1169596"/>
                <a:gd name="connsiteY7" fmla="*/ 980523 h 1132541"/>
                <a:gd name="connsiteX8" fmla="*/ 911164 w 1169596"/>
                <a:gd name="connsiteY8" fmla="*/ 851306 h 1132541"/>
                <a:gd name="connsiteX9" fmla="*/ 1040380 w 1169596"/>
                <a:gd name="connsiteY9" fmla="*/ 722090 h 1132541"/>
                <a:gd name="connsiteX10" fmla="*/ 1169596 w 1169596"/>
                <a:gd name="connsiteY10" fmla="*/ 851306 h 1132541"/>
                <a:gd name="connsiteX11" fmla="*/ 1040380 w 1169596"/>
                <a:gd name="connsiteY11" fmla="*/ 980523 h 1132541"/>
                <a:gd name="connsiteX12" fmla="*/ 1040380 w 1169596"/>
                <a:gd name="connsiteY12" fmla="*/ 752494 h 1132541"/>
                <a:gd name="connsiteX13" fmla="*/ 941568 w 1169596"/>
                <a:gd name="connsiteY13" fmla="*/ 851306 h 1132541"/>
                <a:gd name="connsiteX14" fmla="*/ 1040380 w 1169596"/>
                <a:gd name="connsiteY14" fmla="*/ 950119 h 1132541"/>
                <a:gd name="connsiteX15" fmla="*/ 1139192 w 1169596"/>
                <a:gd name="connsiteY15" fmla="*/ 851306 h 1132541"/>
                <a:gd name="connsiteX16" fmla="*/ 1040380 w 1169596"/>
                <a:gd name="connsiteY16" fmla="*/ 752494 h 1132541"/>
                <a:gd name="connsiteX17" fmla="*/ 280285 w 1169596"/>
                <a:gd name="connsiteY17" fmla="*/ 980523 h 1132541"/>
                <a:gd name="connsiteX18" fmla="*/ 14252 w 1169596"/>
                <a:gd name="connsiteY18" fmla="*/ 980523 h 1132541"/>
                <a:gd name="connsiteX19" fmla="*/ 2850 w 1169596"/>
                <a:gd name="connsiteY19" fmla="*/ 972922 h 1132541"/>
                <a:gd name="connsiteX20" fmla="*/ 2850 w 1169596"/>
                <a:gd name="connsiteY20" fmla="*/ 957720 h 1132541"/>
                <a:gd name="connsiteX21" fmla="*/ 135867 w 1169596"/>
                <a:gd name="connsiteY21" fmla="*/ 729691 h 1132541"/>
                <a:gd name="connsiteX22" fmla="*/ 158670 w 1169596"/>
                <a:gd name="connsiteY22" fmla="*/ 729691 h 1132541"/>
                <a:gd name="connsiteX23" fmla="*/ 291686 w 1169596"/>
                <a:gd name="connsiteY23" fmla="*/ 957720 h 1132541"/>
                <a:gd name="connsiteX24" fmla="*/ 291686 w 1169596"/>
                <a:gd name="connsiteY24" fmla="*/ 972922 h 1132541"/>
                <a:gd name="connsiteX25" fmla="*/ 280285 w 1169596"/>
                <a:gd name="connsiteY25" fmla="*/ 980523 h 1132541"/>
                <a:gd name="connsiteX26" fmla="*/ 37055 w 1169596"/>
                <a:gd name="connsiteY26" fmla="*/ 950119 h 1132541"/>
                <a:gd name="connsiteX27" fmla="*/ 253682 w 1169596"/>
                <a:gd name="connsiteY27" fmla="*/ 950119 h 1132541"/>
                <a:gd name="connsiteX28" fmla="*/ 143468 w 1169596"/>
                <a:gd name="connsiteY28" fmla="*/ 763896 h 1132541"/>
                <a:gd name="connsiteX29" fmla="*/ 37055 w 1169596"/>
                <a:gd name="connsiteY29" fmla="*/ 950119 h 1132541"/>
                <a:gd name="connsiteX30" fmla="*/ 789549 w 1169596"/>
                <a:gd name="connsiteY30" fmla="*/ 851306 h 1132541"/>
                <a:gd name="connsiteX31" fmla="*/ 762945 w 1169596"/>
                <a:gd name="connsiteY31" fmla="*/ 851306 h 1132541"/>
                <a:gd name="connsiteX32" fmla="*/ 762945 w 1169596"/>
                <a:gd name="connsiteY32" fmla="*/ 786698 h 1132541"/>
                <a:gd name="connsiteX33" fmla="*/ 626128 w 1169596"/>
                <a:gd name="connsiteY33" fmla="*/ 615677 h 1132541"/>
                <a:gd name="connsiteX34" fmla="*/ 614727 w 1169596"/>
                <a:gd name="connsiteY34" fmla="*/ 604276 h 1132541"/>
                <a:gd name="connsiteX35" fmla="*/ 622328 w 1169596"/>
                <a:gd name="connsiteY35" fmla="*/ 589074 h 1132541"/>
                <a:gd name="connsiteX36" fmla="*/ 679335 w 1169596"/>
                <a:gd name="connsiteY36" fmla="*/ 501663 h 1132541"/>
                <a:gd name="connsiteX37" fmla="*/ 584323 w 1169596"/>
                <a:gd name="connsiteY37" fmla="*/ 406651 h 1132541"/>
                <a:gd name="connsiteX38" fmla="*/ 489311 w 1169596"/>
                <a:gd name="connsiteY38" fmla="*/ 501663 h 1132541"/>
                <a:gd name="connsiteX39" fmla="*/ 546318 w 1169596"/>
                <a:gd name="connsiteY39" fmla="*/ 589074 h 1132541"/>
                <a:gd name="connsiteX40" fmla="*/ 553919 w 1169596"/>
                <a:gd name="connsiteY40" fmla="*/ 604276 h 1132541"/>
                <a:gd name="connsiteX41" fmla="*/ 542518 w 1169596"/>
                <a:gd name="connsiteY41" fmla="*/ 615677 h 1132541"/>
                <a:gd name="connsiteX42" fmla="*/ 405701 w 1169596"/>
                <a:gd name="connsiteY42" fmla="*/ 786698 h 1132541"/>
                <a:gd name="connsiteX43" fmla="*/ 405701 w 1169596"/>
                <a:gd name="connsiteY43" fmla="*/ 851306 h 1132541"/>
                <a:gd name="connsiteX44" fmla="*/ 379097 w 1169596"/>
                <a:gd name="connsiteY44" fmla="*/ 851306 h 1132541"/>
                <a:gd name="connsiteX45" fmla="*/ 379097 w 1169596"/>
                <a:gd name="connsiteY45" fmla="*/ 786698 h 1132541"/>
                <a:gd name="connsiteX46" fmla="*/ 504513 w 1169596"/>
                <a:gd name="connsiteY46" fmla="*/ 596675 h 1132541"/>
                <a:gd name="connsiteX47" fmla="*/ 458907 w 1169596"/>
                <a:gd name="connsiteY47" fmla="*/ 501663 h 1132541"/>
                <a:gd name="connsiteX48" fmla="*/ 580523 w 1169596"/>
                <a:gd name="connsiteY48" fmla="*/ 380048 h 1132541"/>
                <a:gd name="connsiteX49" fmla="*/ 702138 w 1169596"/>
                <a:gd name="connsiteY49" fmla="*/ 501663 h 1132541"/>
                <a:gd name="connsiteX50" fmla="*/ 656532 w 1169596"/>
                <a:gd name="connsiteY50" fmla="*/ 596675 h 1132541"/>
                <a:gd name="connsiteX51" fmla="*/ 781948 w 1169596"/>
                <a:gd name="connsiteY51" fmla="*/ 786698 h 1132541"/>
                <a:gd name="connsiteX52" fmla="*/ 789549 w 1169596"/>
                <a:gd name="connsiteY52" fmla="*/ 851306 h 1132541"/>
                <a:gd name="connsiteX53" fmla="*/ 789549 w 1169596"/>
                <a:gd name="connsiteY53" fmla="*/ 851306 h 1132541"/>
                <a:gd name="connsiteX54" fmla="*/ 1089786 w 1169596"/>
                <a:gd name="connsiteY54" fmla="*/ 661283 h 1132541"/>
                <a:gd name="connsiteX55" fmla="*/ 1063183 w 1169596"/>
                <a:gd name="connsiteY55" fmla="*/ 661283 h 1132541"/>
                <a:gd name="connsiteX56" fmla="*/ 1063183 w 1169596"/>
                <a:gd name="connsiteY56" fmla="*/ 623278 h 1132541"/>
                <a:gd name="connsiteX57" fmla="*/ 804751 w 1169596"/>
                <a:gd name="connsiteY57" fmla="*/ 197625 h 1132541"/>
                <a:gd name="connsiteX58" fmla="*/ 816152 w 1169596"/>
                <a:gd name="connsiteY58" fmla="*/ 174822 h 1132541"/>
                <a:gd name="connsiteX59" fmla="*/ 1089786 w 1169596"/>
                <a:gd name="connsiteY59" fmla="*/ 623278 h 1132541"/>
                <a:gd name="connsiteX60" fmla="*/ 1089786 w 1169596"/>
                <a:gd name="connsiteY60" fmla="*/ 661283 h 1132541"/>
                <a:gd name="connsiteX61" fmla="*/ 78860 w 1169596"/>
                <a:gd name="connsiteY61" fmla="*/ 661283 h 1132541"/>
                <a:gd name="connsiteX62" fmla="*/ 78860 w 1169596"/>
                <a:gd name="connsiteY62" fmla="*/ 623278 h 1132541"/>
                <a:gd name="connsiteX63" fmla="*/ 352494 w 1169596"/>
                <a:gd name="connsiteY63" fmla="*/ 171021 h 1132541"/>
                <a:gd name="connsiteX64" fmla="*/ 363895 w 1169596"/>
                <a:gd name="connsiteY64" fmla="*/ 193824 h 1132541"/>
                <a:gd name="connsiteX65" fmla="*/ 105463 w 1169596"/>
                <a:gd name="connsiteY65" fmla="*/ 623278 h 1132541"/>
                <a:gd name="connsiteX66" fmla="*/ 105463 w 1169596"/>
                <a:gd name="connsiteY66" fmla="*/ 661283 h 1132541"/>
                <a:gd name="connsiteX67" fmla="*/ 78860 w 1169596"/>
                <a:gd name="connsiteY67" fmla="*/ 661283 h 1132541"/>
                <a:gd name="connsiteX68" fmla="*/ 698337 w 1169596"/>
                <a:gd name="connsiteY68" fmla="*/ 258432 h 1132541"/>
                <a:gd name="connsiteX69" fmla="*/ 470309 w 1169596"/>
                <a:gd name="connsiteY69" fmla="*/ 258432 h 1132541"/>
                <a:gd name="connsiteX70" fmla="*/ 455107 w 1169596"/>
                <a:gd name="connsiteY70" fmla="*/ 243230 h 1132541"/>
                <a:gd name="connsiteX71" fmla="*/ 455107 w 1169596"/>
                <a:gd name="connsiteY71" fmla="*/ 15202 h 1132541"/>
                <a:gd name="connsiteX72" fmla="*/ 470309 w 1169596"/>
                <a:gd name="connsiteY72" fmla="*/ 0 h 1132541"/>
                <a:gd name="connsiteX73" fmla="*/ 698337 w 1169596"/>
                <a:gd name="connsiteY73" fmla="*/ 0 h 1132541"/>
                <a:gd name="connsiteX74" fmla="*/ 713539 w 1169596"/>
                <a:gd name="connsiteY74" fmla="*/ 15202 h 1132541"/>
                <a:gd name="connsiteX75" fmla="*/ 713539 w 1169596"/>
                <a:gd name="connsiteY75" fmla="*/ 243230 h 1132541"/>
                <a:gd name="connsiteX76" fmla="*/ 698337 w 1169596"/>
                <a:gd name="connsiteY76" fmla="*/ 258432 h 1132541"/>
                <a:gd name="connsiteX77" fmla="*/ 485511 w 1169596"/>
                <a:gd name="connsiteY77" fmla="*/ 228029 h 1132541"/>
                <a:gd name="connsiteX78" fmla="*/ 686936 w 1169596"/>
                <a:gd name="connsiteY78" fmla="*/ 228029 h 1132541"/>
                <a:gd name="connsiteX79" fmla="*/ 686936 w 1169596"/>
                <a:gd name="connsiteY79" fmla="*/ 30404 h 1132541"/>
                <a:gd name="connsiteX80" fmla="*/ 485511 w 1169596"/>
                <a:gd name="connsiteY80" fmla="*/ 30404 h 1132541"/>
                <a:gd name="connsiteX81" fmla="*/ 485511 w 1169596"/>
                <a:gd name="connsiteY81" fmla="*/ 228029 h 1132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69596" h="1132541">
                  <a:moveTo>
                    <a:pt x="584323" y="1132542"/>
                  </a:moveTo>
                  <a:cubicBezTo>
                    <a:pt x="485511" y="1132542"/>
                    <a:pt x="390499" y="1105938"/>
                    <a:pt x="310689" y="1052732"/>
                  </a:cubicBezTo>
                  <a:lnTo>
                    <a:pt x="325891" y="1029929"/>
                  </a:lnTo>
                  <a:cubicBezTo>
                    <a:pt x="401900" y="1079335"/>
                    <a:pt x="489311" y="1102138"/>
                    <a:pt x="584323" y="1102138"/>
                  </a:cubicBezTo>
                  <a:cubicBezTo>
                    <a:pt x="675534" y="1102138"/>
                    <a:pt x="766746" y="1075534"/>
                    <a:pt x="842755" y="1029929"/>
                  </a:cubicBezTo>
                  <a:lnTo>
                    <a:pt x="857957" y="1052732"/>
                  </a:lnTo>
                  <a:cubicBezTo>
                    <a:pt x="778147" y="1102138"/>
                    <a:pt x="679335" y="1132542"/>
                    <a:pt x="584323" y="1132542"/>
                  </a:cubicBezTo>
                  <a:close/>
                  <a:moveTo>
                    <a:pt x="1040380" y="980523"/>
                  </a:moveTo>
                  <a:cubicBezTo>
                    <a:pt x="968171" y="980523"/>
                    <a:pt x="911164" y="923515"/>
                    <a:pt x="911164" y="851306"/>
                  </a:cubicBezTo>
                  <a:cubicBezTo>
                    <a:pt x="911164" y="779097"/>
                    <a:pt x="968171" y="722090"/>
                    <a:pt x="1040380" y="722090"/>
                  </a:cubicBezTo>
                  <a:cubicBezTo>
                    <a:pt x="1112589" y="722090"/>
                    <a:pt x="1169596" y="779097"/>
                    <a:pt x="1169596" y="851306"/>
                  </a:cubicBezTo>
                  <a:cubicBezTo>
                    <a:pt x="1169596" y="923515"/>
                    <a:pt x="1112589" y="980523"/>
                    <a:pt x="1040380" y="980523"/>
                  </a:cubicBezTo>
                  <a:close/>
                  <a:moveTo>
                    <a:pt x="1040380" y="752494"/>
                  </a:moveTo>
                  <a:cubicBezTo>
                    <a:pt x="983373" y="752494"/>
                    <a:pt x="941568" y="798100"/>
                    <a:pt x="941568" y="851306"/>
                  </a:cubicBezTo>
                  <a:cubicBezTo>
                    <a:pt x="941568" y="904513"/>
                    <a:pt x="987173" y="950119"/>
                    <a:pt x="1040380" y="950119"/>
                  </a:cubicBezTo>
                  <a:cubicBezTo>
                    <a:pt x="1093587" y="950119"/>
                    <a:pt x="1139192" y="904513"/>
                    <a:pt x="1139192" y="851306"/>
                  </a:cubicBezTo>
                  <a:cubicBezTo>
                    <a:pt x="1139192" y="798100"/>
                    <a:pt x="1097387" y="752494"/>
                    <a:pt x="1040380" y="752494"/>
                  </a:cubicBezTo>
                  <a:close/>
                  <a:moveTo>
                    <a:pt x="280285" y="980523"/>
                  </a:moveTo>
                  <a:lnTo>
                    <a:pt x="14252" y="980523"/>
                  </a:lnTo>
                  <a:cubicBezTo>
                    <a:pt x="10451" y="980523"/>
                    <a:pt x="6651" y="976722"/>
                    <a:pt x="2850" y="972922"/>
                  </a:cubicBezTo>
                  <a:cubicBezTo>
                    <a:pt x="-950" y="969121"/>
                    <a:pt x="-950" y="965321"/>
                    <a:pt x="2850" y="957720"/>
                  </a:cubicBezTo>
                  <a:lnTo>
                    <a:pt x="135867" y="729691"/>
                  </a:lnTo>
                  <a:cubicBezTo>
                    <a:pt x="139667" y="722090"/>
                    <a:pt x="154869" y="722090"/>
                    <a:pt x="158670" y="729691"/>
                  </a:cubicBezTo>
                  <a:lnTo>
                    <a:pt x="291686" y="957720"/>
                  </a:lnTo>
                  <a:cubicBezTo>
                    <a:pt x="295487" y="961520"/>
                    <a:pt x="295487" y="965321"/>
                    <a:pt x="291686" y="972922"/>
                  </a:cubicBezTo>
                  <a:cubicBezTo>
                    <a:pt x="287886" y="976722"/>
                    <a:pt x="284086" y="980523"/>
                    <a:pt x="280285" y="980523"/>
                  </a:cubicBezTo>
                  <a:close/>
                  <a:moveTo>
                    <a:pt x="37055" y="950119"/>
                  </a:moveTo>
                  <a:lnTo>
                    <a:pt x="253682" y="950119"/>
                  </a:lnTo>
                  <a:lnTo>
                    <a:pt x="143468" y="763896"/>
                  </a:lnTo>
                  <a:lnTo>
                    <a:pt x="37055" y="950119"/>
                  </a:lnTo>
                  <a:close/>
                  <a:moveTo>
                    <a:pt x="789549" y="851306"/>
                  </a:moveTo>
                  <a:lnTo>
                    <a:pt x="762945" y="851306"/>
                  </a:lnTo>
                  <a:lnTo>
                    <a:pt x="762945" y="786698"/>
                  </a:lnTo>
                  <a:cubicBezTo>
                    <a:pt x="762945" y="703088"/>
                    <a:pt x="705938" y="634679"/>
                    <a:pt x="626128" y="615677"/>
                  </a:cubicBezTo>
                  <a:cubicBezTo>
                    <a:pt x="622328" y="615677"/>
                    <a:pt x="614727" y="608076"/>
                    <a:pt x="614727" y="604276"/>
                  </a:cubicBezTo>
                  <a:cubicBezTo>
                    <a:pt x="614727" y="596675"/>
                    <a:pt x="618527" y="592874"/>
                    <a:pt x="622328" y="589074"/>
                  </a:cubicBezTo>
                  <a:cubicBezTo>
                    <a:pt x="656532" y="573872"/>
                    <a:pt x="679335" y="539667"/>
                    <a:pt x="679335" y="501663"/>
                  </a:cubicBezTo>
                  <a:cubicBezTo>
                    <a:pt x="679335" y="448456"/>
                    <a:pt x="637530" y="406651"/>
                    <a:pt x="584323" y="406651"/>
                  </a:cubicBezTo>
                  <a:cubicBezTo>
                    <a:pt x="531116" y="406651"/>
                    <a:pt x="489311" y="448456"/>
                    <a:pt x="489311" y="501663"/>
                  </a:cubicBezTo>
                  <a:cubicBezTo>
                    <a:pt x="489311" y="539667"/>
                    <a:pt x="512114" y="573872"/>
                    <a:pt x="546318" y="589074"/>
                  </a:cubicBezTo>
                  <a:cubicBezTo>
                    <a:pt x="550119" y="592874"/>
                    <a:pt x="553919" y="596675"/>
                    <a:pt x="553919" y="604276"/>
                  </a:cubicBezTo>
                  <a:cubicBezTo>
                    <a:pt x="553919" y="611877"/>
                    <a:pt x="550119" y="615677"/>
                    <a:pt x="542518" y="615677"/>
                  </a:cubicBezTo>
                  <a:cubicBezTo>
                    <a:pt x="462708" y="634679"/>
                    <a:pt x="405701" y="706888"/>
                    <a:pt x="405701" y="786698"/>
                  </a:cubicBezTo>
                  <a:lnTo>
                    <a:pt x="405701" y="851306"/>
                  </a:lnTo>
                  <a:lnTo>
                    <a:pt x="379097" y="851306"/>
                  </a:lnTo>
                  <a:lnTo>
                    <a:pt x="379097" y="786698"/>
                  </a:lnTo>
                  <a:cubicBezTo>
                    <a:pt x="379097" y="703088"/>
                    <a:pt x="428504" y="627078"/>
                    <a:pt x="504513" y="596675"/>
                  </a:cubicBezTo>
                  <a:cubicBezTo>
                    <a:pt x="477910" y="573872"/>
                    <a:pt x="458907" y="539667"/>
                    <a:pt x="458907" y="501663"/>
                  </a:cubicBezTo>
                  <a:cubicBezTo>
                    <a:pt x="458907" y="433254"/>
                    <a:pt x="512114" y="380048"/>
                    <a:pt x="580523" y="380048"/>
                  </a:cubicBezTo>
                  <a:cubicBezTo>
                    <a:pt x="648931" y="380048"/>
                    <a:pt x="702138" y="433254"/>
                    <a:pt x="702138" y="501663"/>
                  </a:cubicBezTo>
                  <a:cubicBezTo>
                    <a:pt x="702138" y="539667"/>
                    <a:pt x="683135" y="573872"/>
                    <a:pt x="656532" y="596675"/>
                  </a:cubicBezTo>
                  <a:cubicBezTo>
                    <a:pt x="732542" y="627078"/>
                    <a:pt x="781948" y="699287"/>
                    <a:pt x="781948" y="786698"/>
                  </a:cubicBezTo>
                  <a:lnTo>
                    <a:pt x="789549" y="851306"/>
                  </a:lnTo>
                  <a:lnTo>
                    <a:pt x="789549" y="851306"/>
                  </a:lnTo>
                  <a:close/>
                  <a:moveTo>
                    <a:pt x="1089786" y="661283"/>
                  </a:moveTo>
                  <a:lnTo>
                    <a:pt x="1063183" y="661283"/>
                  </a:lnTo>
                  <a:cubicBezTo>
                    <a:pt x="1063183" y="649881"/>
                    <a:pt x="1063183" y="638480"/>
                    <a:pt x="1063183" y="623278"/>
                  </a:cubicBezTo>
                  <a:cubicBezTo>
                    <a:pt x="1063183" y="444656"/>
                    <a:pt x="964371" y="281235"/>
                    <a:pt x="804751" y="197625"/>
                  </a:cubicBezTo>
                  <a:lnTo>
                    <a:pt x="816152" y="174822"/>
                  </a:lnTo>
                  <a:cubicBezTo>
                    <a:pt x="983373" y="262233"/>
                    <a:pt x="1089786" y="433254"/>
                    <a:pt x="1089786" y="623278"/>
                  </a:cubicBezTo>
                  <a:cubicBezTo>
                    <a:pt x="1093587" y="634679"/>
                    <a:pt x="1089786" y="649881"/>
                    <a:pt x="1089786" y="661283"/>
                  </a:cubicBezTo>
                  <a:close/>
                  <a:moveTo>
                    <a:pt x="78860" y="661283"/>
                  </a:moveTo>
                  <a:cubicBezTo>
                    <a:pt x="78860" y="649881"/>
                    <a:pt x="78860" y="634679"/>
                    <a:pt x="78860" y="623278"/>
                  </a:cubicBezTo>
                  <a:cubicBezTo>
                    <a:pt x="78860" y="433254"/>
                    <a:pt x="185273" y="262233"/>
                    <a:pt x="352494" y="171021"/>
                  </a:cubicBezTo>
                  <a:lnTo>
                    <a:pt x="363895" y="193824"/>
                  </a:lnTo>
                  <a:cubicBezTo>
                    <a:pt x="204276" y="281235"/>
                    <a:pt x="105463" y="444656"/>
                    <a:pt x="105463" y="623278"/>
                  </a:cubicBezTo>
                  <a:cubicBezTo>
                    <a:pt x="105463" y="634679"/>
                    <a:pt x="105463" y="649881"/>
                    <a:pt x="105463" y="661283"/>
                  </a:cubicBezTo>
                  <a:lnTo>
                    <a:pt x="78860" y="661283"/>
                  </a:lnTo>
                  <a:close/>
                  <a:moveTo>
                    <a:pt x="698337" y="258432"/>
                  </a:moveTo>
                  <a:lnTo>
                    <a:pt x="470309" y="258432"/>
                  </a:lnTo>
                  <a:cubicBezTo>
                    <a:pt x="462708" y="258432"/>
                    <a:pt x="455107" y="250831"/>
                    <a:pt x="455107" y="243230"/>
                  </a:cubicBezTo>
                  <a:lnTo>
                    <a:pt x="455107" y="15202"/>
                  </a:lnTo>
                  <a:cubicBezTo>
                    <a:pt x="455107" y="7601"/>
                    <a:pt x="462708" y="0"/>
                    <a:pt x="470309" y="0"/>
                  </a:cubicBezTo>
                  <a:lnTo>
                    <a:pt x="698337" y="0"/>
                  </a:lnTo>
                  <a:cubicBezTo>
                    <a:pt x="705938" y="0"/>
                    <a:pt x="713539" y="7601"/>
                    <a:pt x="713539" y="15202"/>
                  </a:cubicBezTo>
                  <a:lnTo>
                    <a:pt x="713539" y="243230"/>
                  </a:lnTo>
                  <a:cubicBezTo>
                    <a:pt x="713539" y="250831"/>
                    <a:pt x="705938" y="258432"/>
                    <a:pt x="698337" y="258432"/>
                  </a:cubicBezTo>
                  <a:close/>
                  <a:moveTo>
                    <a:pt x="485511" y="228029"/>
                  </a:moveTo>
                  <a:lnTo>
                    <a:pt x="686936" y="228029"/>
                  </a:lnTo>
                  <a:lnTo>
                    <a:pt x="686936" y="30404"/>
                  </a:lnTo>
                  <a:lnTo>
                    <a:pt x="485511" y="30404"/>
                  </a:lnTo>
                  <a:cubicBezTo>
                    <a:pt x="485511" y="30404"/>
                    <a:pt x="485511" y="228029"/>
                    <a:pt x="485511" y="228029"/>
                  </a:cubicBezTo>
                  <a:close/>
                </a:path>
              </a:pathLst>
            </a:custGeom>
            <a:solidFill>
              <a:schemeClr val="tx1"/>
            </a:solidFill>
            <a:ln w="37802"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7C0BA93-ABE4-C8FF-FDC9-63C3F123203B}"/>
                </a:ext>
              </a:extLst>
            </p:cNvPr>
            <p:cNvSpPr/>
            <p:nvPr/>
          </p:nvSpPr>
          <p:spPr>
            <a:xfrm>
              <a:off x="12763500" y="6552156"/>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E84B5BDC-5F1F-93F0-F35A-22AF1E4D07BF}"/>
              </a:ext>
            </a:extLst>
          </p:cNvPr>
          <p:cNvSpPr>
            <a:spLocks noGrp="1"/>
          </p:cNvSpPr>
          <p:nvPr>
            <p:ph type="body" sz="quarter" idx="11"/>
          </p:nvPr>
        </p:nvSpPr>
        <p:spPr/>
        <p:txBody>
          <a:bodyPr/>
          <a:lstStyle/>
          <a:p>
            <a:r>
              <a:rPr lang="en-US" dirty="0"/>
              <a:t>36/44pt text, 1 to 3 lines, sentence case, </a:t>
            </a:r>
            <a:r>
              <a:rPr lang="en-US" dirty="0">
                <a:solidFill>
                  <a:schemeClr val="accent1"/>
                </a:solidFill>
              </a:rPr>
              <a:t>highlight key phrase</a:t>
            </a:r>
            <a:r>
              <a:rPr lang="en-US" dirty="0"/>
              <a:t> if possible</a:t>
            </a:r>
          </a:p>
        </p:txBody>
      </p:sp>
      <p:sp>
        <p:nvSpPr>
          <p:cNvPr id="3" name="Text Placeholder 2">
            <a:extLst>
              <a:ext uri="{FF2B5EF4-FFF2-40B4-BE49-F238E27FC236}">
                <a16:creationId xmlns:a16="http://schemas.microsoft.com/office/drawing/2014/main" id="{7F7D4311-E7B7-A818-5745-C6FFE31AE412}"/>
              </a:ext>
            </a:extLst>
          </p:cNvPr>
          <p:cNvSpPr>
            <a:spLocks noGrp="1"/>
          </p:cNvSpPr>
          <p:nvPr>
            <p:ph type="body" sz="quarter" idx="12"/>
          </p:nvPr>
        </p:nvSpPr>
        <p:spPr/>
        <p:txBody>
          <a:bodyPr/>
          <a:lstStyle/>
          <a:p>
            <a:r>
              <a:rPr lang="en-US" dirty="0"/>
              <a:t>36/44pt text, 1 to 3 lines, sentence case, </a:t>
            </a:r>
            <a:r>
              <a:rPr lang="en-US" dirty="0">
                <a:solidFill>
                  <a:schemeClr val="accent1"/>
                </a:solidFill>
              </a:rPr>
              <a:t>highlight key phrase</a:t>
            </a:r>
            <a:r>
              <a:rPr lang="en-US" dirty="0"/>
              <a:t> if possible</a:t>
            </a:r>
          </a:p>
        </p:txBody>
      </p:sp>
      <p:sp>
        <p:nvSpPr>
          <p:cNvPr id="4" name="Text Placeholder 3">
            <a:extLst>
              <a:ext uri="{FF2B5EF4-FFF2-40B4-BE49-F238E27FC236}">
                <a16:creationId xmlns:a16="http://schemas.microsoft.com/office/drawing/2014/main" id="{DD672EC4-5B47-46FB-D3B0-60F62D549F47}"/>
              </a:ext>
            </a:extLst>
          </p:cNvPr>
          <p:cNvSpPr>
            <a:spLocks noGrp="1"/>
          </p:cNvSpPr>
          <p:nvPr>
            <p:ph type="body" sz="quarter" idx="13"/>
          </p:nvPr>
        </p:nvSpPr>
        <p:spPr/>
        <p:txBody>
          <a:bodyPr/>
          <a:lstStyle/>
          <a:p>
            <a:r>
              <a:rPr lang="en-US" dirty="0"/>
              <a:t>36/44pt text, 1 to 3 lines, sentence case, </a:t>
            </a:r>
            <a:r>
              <a:rPr lang="en-US" dirty="0">
                <a:solidFill>
                  <a:schemeClr val="accent1"/>
                </a:solidFill>
              </a:rPr>
              <a:t>highlight key phrase</a:t>
            </a:r>
            <a:r>
              <a:rPr lang="en-US" dirty="0"/>
              <a:t> if possible</a:t>
            </a:r>
          </a:p>
        </p:txBody>
      </p:sp>
      <p:sp>
        <p:nvSpPr>
          <p:cNvPr id="5" name="Text Placeholder 4">
            <a:extLst>
              <a:ext uri="{FF2B5EF4-FFF2-40B4-BE49-F238E27FC236}">
                <a16:creationId xmlns:a16="http://schemas.microsoft.com/office/drawing/2014/main" id="{DA80CA9D-E227-E5AA-7A42-57652163F124}"/>
              </a:ext>
            </a:extLst>
          </p:cNvPr>
          <p:cNvSpPr>
            <a:spLocks noGrp="1"/>
          </p:cNvSpPr>
          <p:nvPr>
            <p:ph type="body" sz="quarter" idx="14"/>
          </p:nvPr>
        </p:nvSpPr>
        <p:spPr/>
        <p:txBody>
          <a:bodyPr/>
          <a:lstStyle/>
          <a:p>
            <a:r>
              <a:rPr lang="en-US" dirty="0"/>
              <a:t>36/44pt text, 1 to 3 lines, sentence case, </a:t>
            </a:r>
            <a:r>
              <a:rPr lang="en-US" dirty="0">
                <a:solidFill>
                  <a:schemeClr val="accent1"/>
                </a:solidFill>
              </a:rPr>
              <a:t>highlight key phrase</a:t>
            </a:r>
            <a:r>
              <a:rPr lang="en-US" dirty="0"/>
              <a:t> if possible</a:t>
            </a:r>
          </a:p>
        </p:txBody>
      </p:sp>
      <p:sp>
        <p:nvSpPr>
          <p:cNvPr id="10" name="Slide Number Placeholder 9">
            <a:extLst>
              <a:ext uri="{FF2B5EF4-FFF2-40B4-BE49-F238E27FC236}">
                <a16:creationId xmlns:a16="http://schemas.microsoft.com/office/drawing/2014/main" id="{D6E14AA9-B7B4-9362-B5FC-0E3858B85D39}"/>
              </a:ext>
            </a:extLst>
          </p:cNvPr>
          <p:cNvSpPr>
            <a:spLocks noGrp="1"/>
          </p:cNvSpPr>
          <p:nvPr>
            <p:ph type="sldNum" sz="quarter" idx="4"/>
          </p:nvPr>
        </p:nvSpPr>
        <p:spPr/>
        <p:txBody>
          <a:bodyPr/>
          <a:lstStyle/>
          <a:p>
            <a:fld id="{86CB4B4D-7CA3-9044-876B-883B54F8677D}" type="slidenum">
              <a:rPr lang="en-US" smtClean="0"/>
              <a:pPr/>
              <a:t>39</a:t>
            </a:fld>
            <a:endParaRPr lang="en-US" dirty="0"/>
          </a:p>
        </p:txBody>
      </p:sp>
      <p:sp>
        <p:nvSpPr>
          <p:cNvPr id="11" name="Title 10">
            <a:extLst>
              <a:ext uri="{FF2B5EF4-FFF2-40B4-BE49-F238E27FC236}">
                <a16:creationId xmlns:a16="http://schemas.microsoft.com/office/drawing/2014/main" id="{07F70887-D237-5A70-16B7-A28677F2111E}"/>
              </a:ext>
            </a:extLst>
          </p:cNvPr>
          <p:cNvSpPr>
            <a:spLocks noGrp="1"/>
          </p:cNvSpPr>
          <p:nvPr>
            <p:ph type="title"/>
          </p:nvPr>
        </p:nvSpPr>
        <p:spPr/>
        <p:txBody>
          <a:bodyPr/>
          <a:lstStyle/>
          <a:p>
            <a:r>
              <a:rPr lang="en-US" dirty="0"/>
              <a:t>64/86pt headline, 2 lines maximum, sentence case</a:t>
            </a:r>
          </a:p>
        </p:txBody>
      </p:sp>
      <p:sp>
        <p:nvSpPr>
          <p:cNvPr id="9" name="Footer Placeholder 8">
            <a:extLst>
              <a:ext uri="{FF2B5EF4-FFF2-40B4-BE49-F238E27FC236}">
                <a16:creationId xmlns:a16="http://schemas.microsoft.com/office/drawing/2014/main" id="{FF78763F-68D0-4DF6-0A69-ACB77E248144}"/>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9001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535E5529-A75A-05C1-CD7E-BCED6C17416C}"/>
              </a:ext>
            </a:extLst>
          </p:cNvPr>
          <p:cNvSpPr/>
          <p:nvPr/>
        </p:nvSpPr>
        <p:spPr bwMode="auto">
          <a:xfrm>
            <a:off x="0" y="0"/>
            <a:ext cx="6095991"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ru-UA"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4</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4" y="383874"/>
            <a:ext cx="4986006" cy="2859087"/>
          </a:xfrm>
        </p:spPr>
        <p:txBody>
          <a:bodyPr/>
          <a:lstStyle/>
          <a:p>
            <a:r>
              <a:rPr lang="en-US" dirty="0"/>
              <a:t>Start to engage</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6680202" y="2138723"/>
            <a:ext cx="4946647" cy="2677208"/>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3200" kern="0" dirty="0"/>
              <a:t>The very beginning of your session (first 1-3 min) </a:t>
            </a:r>
            <a:br>
              <a:rPr lang="en-US" sz="3200" kern="0" dirty="0"/>
            </a:br>
            <a:r>
              <a:rPr lang="en-US" sz="3200" kern="0" dirty="0"/>
              <a:t>is not about introduction, it's about engaging with </a:t>
            </a:r>
            <a:br>
              <a:rPr lang="en-US" sz="3200" kern="0" dirty="0"/>
            </a:br>
            <a:r>
              <a:rPr lang="en-US" sz="3200" kern="0" dirty="0"/>
              <a:t>your audience.</a:t>
            </a:r>
          </a:p>
        </p:txBody>
      </p:sp>
      <p:sp>
        <p:nvSpPr>
          <p:cNvPr id="6" name="Text Placeholder 7">
            <a:extLst>
              <a:ext uri="{FF2B5EF4-FFF2-40B4-BE49-F238E27FC236}">
                <a16:creationId xmlns:a16="http://schemas.microsoft.com/office/drawing/2014/main" id="{7FDBDE3B-4ABF-DEFC-DF7D-21C5FA487C27}"/>
              </a:ext>
            </a:extLst>
          </p:cNvPr>
          <p:cNvSpPr txBox="1">
            <a:spLocks/>
          </p:cNvSpPr>
          <p:nvPr/>
        </p:nvSpPr>
        <p:spPr>
          <a:xfrm>
            <a:off x="12779377" y="2138723"/>
            <a:ext cx="3382111" cy="1052148"/>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3200" kern="0" dirty="0">
                <a:latin typeface="IBM Plex Sans Medm" panose="020B0603050203000203" pitchFamily="34" charset="0"/>
              </a:rPr>
              <a:t>Avoid obvious and overused</a:t>
            </a:r>
          </a:p>
        </p:txBody>
      </p:sp>
      <p:sp>
        <p:nvSpPr>
          <p:cNvPr id="7" name="Text Placeholder 7">
            <a:extLst>
              <a:ext uri="{FF2B5EF4-FFF2-40B4-BE49-F238E27FC236}">
                <a16:creationId xmlns:a16="http://schemas.microsoft.com/office/drawing/2014/main" id="{3874C61B-531B-702A-AA67-18BF9A5C9FB9}"/>
              </a:ext>
            </a:extLst>
          </p:cNvPr>
          <p:cNvSpPr txBox="1">
            <a:spLocks/>
          </p:cNvSpPr>
          <p:nvPr/>
        </p:nvSpPr>
        <p:spPr>
          <a:xfrm>
            <a:off x="12779377" y="3941950"/>
            <a:ext cx="4940299" cy="4149213"/>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457200" indent="-457200">
              <a:spcBef>
                <a:spcPts val="600"/>
              </a:spcBef>
              <a:buFont typeface="Arial" panose="020B0604020202020204" pitchFamily="34" charset="0"/>
              <a:buChar char="•"/>
            </a:pPr>
            <a:r>
              <a:rPr lang="en-US" sz="2800" kern="0" dirty="0">
                <a:latin typeface="+mn-lt"/>
              </a:rPr>
              <a:t>Introducing yourself (audience has this info)</a:t>
            </a:r>
          </a:p>
          <a:p>
            <a:pPr marL="457200" indent="-457200">
              <a:spcBef>
                <a:spcPts val="600"/>
              </a:spcBef>
              <a:buFont typeface="Arial" panose="020B0604020202020204" pitchFamily="34" charset="0"/>
              <a:buChar char="•"/>
            </a:pPr>
            <a:r>
              <a:rPr lang="en-US" sz="2800" kern="0" dirty="0">
                <a:latin typeface="+mn-lt"/>
              </a:rPr>
              <a:t>“I’m going to talk to you about”</a:t>
            </a:r>
          </a:p>
          <a:p>
            <a:pPr marL="457200" indent="-457200">
              <a:spcBef>
                <a:spcPts val="600"/>
              </a:spcBef>
              <a:buFont typeface="Arial" panose="020B0604020202020204" pitchFamily="34" charset="0"/>
              <a:buChar char="•"/>
            </a:pPr>
            <a:r>
              <a:rPr lang="en-US" sz="2800" kern="0" dirty="0">
                <a:latin typeface="+mn-lt"/>
              </a:rPr>
              <a:t>Thanking your audience</a:t>
            </a:r>
          </a:p>
          <a:p>
            <a:pPr marL="457200" indent="-457200">
              <a:spcBef>
                <a:spcPts val="600"/>
              </a:spcBef>
              <a:buFont typeface="Arial" panose="020B0604020202020204" pitchFamily="34" charset="0"/>
              <a:buChar char="•"/>
            </a:pPr>
            <a:r>
              <a:rPr lang="en-US" sz="2800" kern="0" dirty="0">
                <a:latin typeface="+mn-lt"/>
              </a:rPr>
              <a:t>Going through your agenda</a:t>
            </a:r>
          </a:p>
          <a:p>
            <a:pPr marL="457200" indent="-457200">
              <a:spcBef>
                <a:spcPts val="600"/>
              </a:spcBef>
              <a:buFont typeface="Arial" panose="020B0604020202020204" pitchFamily="34" charset="0"/>
              <a:buChar char="•"/>
            </a:pPr>
            <a:r>
              <a:rPr lang="en-US" sz="2800" kern="0" dirty="0">
                <a:latin typeface="+mn-lt"/>
              </a:rPr>
              <a:t>Using someone's quote </a:t>
            </a:r>
          </a:p>
          <a:p>
            <a:pPr marL="457200" indent="-457200">
              <a:spcBef>
                <a:spcPts val="600"/>
              </a:spcBef>
              <a:buFont typeface="Arial" panose="020B0604020202020204" pitchFamily="34" charset="0"/>
              <a:buChar char="•"/>
            </a:pPr>
            <a:r>
              <a:rPr lang="en-US" sz="2800" kern="0" dirty="0">
                <a:latin typeface="+mn-lt"/>
              </a:rPr>
              <a:t>Telling a joke</a:t>
            </a:r>
          </a:p>
        </p:txBody>
      </p:sp>
      <p:sp>
        <p:nvSpPr>
          <p:cNvPr id="8" name="Text Placeholder 7">
            <a:extLst>
              <a:ext uri="{FF2B5EF4-FFF2-40B4-BE49-F238E27FC236}">
                <a16:creationId xmlns:a16="http://schemas.microsoft.com/office/drawing/2014/main" id="{EA81C3C7-CE2E-50F7-3E43-A8851DD81F68}"/>
              </a:ext>
            </a:extLst>
          </p:cNvPr>
          <p:cNvSpPr txBox="1">
            <a:spLocks/>
          </p:cNvSpPr>
          <p:nvPr/>
        </p:nvSpPr>
        <p:spPr>
          <a:xfrm>
            <a:off x="18859501" y="2138723"/>
            <a:ext cx="3171160" cy="1052148"/>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3200" kern="0" dirty="0">
                <a:latin typeface="IBM Plex Sans Medm" panose="020B0603050203000203" pitchFamily="34" charset="0"/>
              </a:rPr>
              <a:t>Try (one or mix of these ways)</a:t>
            </a:r>
          </a:p>
        </p:txBody>
      </p:sp>
      <p:sp>
        <p:nvSpPr>
          <p:cNvPr id="9" name="Text Placeholder 7">
            <a:extLst>
              <a:ext uri="{FF2B5EF4-FFF2-40B4-BE49-F238E27FC236}">
                <a16:creationId xmlns:a16="http://schemas.microsoft.com/office/drawing/2014/main" id="{93EEFE5B-5472-B460-90BE-31029F3734BA}"/>
              </a:ext>
            </a:extLst>
          </p:cNvPr>
          <p:cNvSpPr txBox="1">
            <a:spLocks/>
          </p:cNvSpPr>
          <p:nvPr/>
        </p:nvSpPr>
        <p:spPr>
          <a:xfrm>
            <a:off x="18859500" y="3941950"/>
            <a:ext cx="4946649" cy="7620932"/>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457200" indent="-457200">
              <a:spcBef>
                <a:spcPts val="600"/>
              </a:spcBef>
              <a:buFont typeface="Arial" panose="020B0604020202020204" pitchFamily="34" charset="0"/>
              <a:buChar char="•"/>
            </a:pPr>
            <a:r>
              <a:rPr lang="en-US" sz="2800" kern="0" dirty="0">
                <a:latin typeface="+mn-lt"/>
              </a:rPr>
              <a:t>Promise a value for </a:t>
            </a:r>
            <a:br>
              <a:rPr lang="uk-UA" sz="2800" kern="0" dirty="0">
                <a:latin typeface="+mn-lt"/>
              </a:rPr>
            </a:br>
            <a:r>
              <a:rPr lang="en-US" sz="2800" kern="0" dirty="0">
                <a:latin typeface="+mn-lt"/>
              </a:rPr>
              <a:t>your audience</a:t>
            </a:r>
          </a:p>
          <a:p>
            <a:pPr marL="457200" indent="-457200">
              <a:spcBef>
                <a:spcPts val="600"/>
              </a:spcBef>
              <a:buFont typeface="Arial" panose="020B0604020202020204" pitchFamily="34" charset="0"/>
              <a:buChar char="•"/>
            </a:pPr>
            <a:r>
              <a:rPr lang="en-US" sz="2800" kern="0" dirty="0">
                <a:latin typeface="+mn-lt"/>
              </a:rPr>
              <a:t>Explain why they </a:t>
            </a:r>
            <a:br>
              <a:rPr lang="uk-UA" sz="2800" kern="0" dirty="0">
                <a:latin typeface="+mn-lt"/>
              </a:rPr>
            </a:br>
            <a:r>
              <a:rPr lang="en-US" sz="2800" kern="0" dirty="0">
                <a:latin typeface="+mn-lt"/>
              </a:rPr>
              <a:t>should care </a:t>
            </a:r>
          </a:p>
          <a:p>
            <a:pPr marL="457200" indent="-457200">
              <a:spcBef>
                <a:spcPts val="600"/>
              </a:spcBef>
              <a:buFont typeface="Arial" panose="020B0604020202020204" pitchFamily="34" charset="0"/>
              <a:buChar char="•"/>
            </a:pPr>
            <a:r>
              <a:rPr lang="en-US" sz="2800" kern="0" dirty="0">
                <a:latin typeface="+mn-lt"/>
              </a:rPr>
              <a:t>Challenge the </a:t>
            </a:r>
            <a:br>
              <a:rPr lang="uk-UA" sz="2800" kern="0" dirty="0">
                <a:latin typeface="+mn-lt"/>
              </a:rPr>
            </a:br>
            <a:r>
              <a:rPr lang="en-US" sz="2800" kern="0" dirty="0">
                <a:latin typeface="+mn-lt"/>
              </a:rPr>
              <a:t>audience’s belief </a:t>
            </a:r>
          </a:p>
          <a:p>
            <a:pPr marL="457200" indent="-457200">
              <a:spcBef>
                <a:spcPts val="600"/>
              </a:spcBef>
              <a:buFont typeface="Arial" panose="020B0604020202020204" pitchFamily="34" charset="0"/>
              <a:buChar char="•"/>
            </a:pPr>
            <a:r>
              <a:rPr lang="en-US" sz="2800" kern="0" dirty="0">
                <a:latin typeface="+mn-lt"/>
              </a:rPr>
              <a:t>Compare an impressive “What if” with “What is”</a:t>
            </a:r>
          </a:p>
          <a:p>
            <a:pPr marL="457200" indent="-457200">
              <a:spcBef>
                <a:spcPts val="600"/>
              </a:spcBef>
              <a:buFont typeface="Arial" panose="020B0604020202020204" pitchFamily="34" charset="0"/>
              <a:buChar char="•"/>
            </a:pPr>
            <a:r>
              <a:rPr lang="en-US" sz="2800" kern="0" dirty="0">
                <a:latin typeface="+mn-lt"/>
              </a:rPr>
              <a:t>Introduce a puzzle and unravel it alongside your audience</a:t>
            </a:r>
          </a:p>
          <a:p>
            <a:pPr marL="457200" indent="-457200">
              <a:spcBef>
                <a:spcPts val="600"/>
              </a:spcBef>
              <a:buFont typeface="Arial" panose="020B0604020202020204" pitchFamily="34" charset="0"/>
              <a:buChar char="•"/>
            </a:pPr>
            <a:r>
              <a:rPr lang="en-US" sz="2800" kern="0" dirty="0">
                <a:latin typeface="+mn-lt"/>
              </a:rPr>
              <a:t>Ask for a show of hands</a:t>
            </a:r>
          </a:p>
          <a:p>
            <a:pPr marL="457200" indent="-457200">
              <a:spcBef>
                <a:spcPts val="600"/>
              </a:spcBef>
              <a:buFont typeface="Arial" panose="020B0604020202020204" pitchFamily="34" charset="0"/>
              <a:buChar char="•"/>
            </a:pPr>
            <a:r>
              <a:rPr lang="en-US" sz="2800" kern="0" dirty="0">
                <a:latin typeface="+mn-lt"/>
              </a:rPr>
              <a:t>Ask a rhetorical question </a:t>
            </a:r>
          </a:p>
          <a:p>
            <a:pPr marL="457200" indent="-457200">
              <a:spcBef>
                <a:spcPts val="600"/>
              </a:spcBef>
              <a:buFont typeface="Arial" panose="020B0604020202020204" pitchFamily="34" charset="0"/>
              <a:buChar char="•"/>
            </a:pPr>
            <a:r>
              <a:rPr lang="en-US" sz="2800" kern="0" dirty="0">
                <a:latin typeface="+mn-lt"/>
              </a:rPr>
              <a:t>Tell a story that is intricately connected</a:t>
            </a:r>
            <a:r>
              <a:rPr lang="uk-UA" sz="2800" kern="0" dirty="0">
                <a:latin typeface="+mn-lt"/>
              </a:rPr>
              <a:t> </a:t>
            </a:r>
            <a:r>
              <a:rPr lang="en-US" sz="2800" kern="0" dirty="0">
                <a:latin typeface="+mn-lt"/>
              </a:rPr>
              <a:t>to your topic.</a:t>
            </a:r>
          </a:p>
        </p:txBody>
      </p:sp>
      <p:sp>
        <p:nvSpPr>
          <p:cNvPr id="10" name="Freeform 87">
            <a:extLst>
              <a:ext uri="{FF2B5EF4-FFF2-40B4-BE49-F238E27FC236}">
                <a16:creationId xmlns:a16="http://schemas.microsoft.com/office/drawing/2014/main" id="{10EA5166-797B-9EC2-2928-C1491E2023E5}"/>
              </a:ext>
            </a:extLst>
          </p:cNvPr>
          <p:cNvSpPr>
            <a:spLocks noEditPoints="1"/>
          </p:cNvSpPr>
          <p:nvPr/>
        </p:nvSpPr>
        <p:spPr bwMode="auto">
          <a:xfrm>
            <a:off x="12763500" y="603870"/>
            <a:ext cx="1072530" cy="1072530"/>
          </a:xfrm>
          <a:custGeom>
            <a:avLst/>
            <a:gdLst>
              <a:gd name="T0" fmla="*/ 194 w 388"/>
              <a:gd name="T1" fmla="*/ 388 h 388"/>
              <a:gd name="T2" fmla="*/ 0 w 388"/>
              <a:gd name="T3" fmla="*/ 194 h 388"/>
              <a:gd name="T4" fmla="*/ 194 w 388"/>
              <a:gd name="T5" fmla="*/ 0 h 388"/>
              <a:gd name="T6" fmla="*/ 388 w 388"/>
              <a:gd name="T7" fmla="*/ 194 h 388"/>
              <a:gd name="T8" fmla="*/ 194 w 388"/>
              <a:gd name="T9" fmla="*/ 388 h 388"/>
              <a:gd name="T10" fmla="*/ 194 w 388"/>
              <a:gd name="T11" fmla="*/ 9 h 388"/>
              <a:gd name="T12" fmla="*/ 9 w 388"/>
              <a:gd name="T13" fmla="*/ 194 h 388"/>
              <a:gd name="T14" fmla="*/ 194 w 388"/>
              <a:gd name="T15" fmla="*/ 379 h 388"/>
              <a:gd name="T16" fmla="*/ 379 w 388"/>
              <a:gd name="T17" fmla="*/ 194 h 388"/>
              <a:gd name="T18" fmla="*/ 194 w 388"/>
              <a:gd name="T19" fmla="*/ 9 h 388"/>
              <a:gd name="T20" fmla="*/ 131 w 388"/>
              <a:gd name="T21" fmla="*/ 287 h 388"/>
              <a:gd name="T22" fmla="*/ 110 w 388"/>
              <a:gd name="T23" fmla="*/ 278 h 388"/>
              <a:gd name="T24" fmla="*/ 110 w 388"/>
              <a:gd name="T25" fmla="*/ 236 h 388"/>
              <a:gd name="T26" fmla="*/ 152 w 388"/>
              <a:gd name="T27" fmla="*/ 194 h 388"/>
              <a:gd name="T28" fmla="*/ 110 w 388"/>
              <a:gd name="T29" fmla="*/ 152 h 388"/>
              <a:gd name="T30" fmla="*/ 110 w 388"/>
              <a:gd name="T31" fmla="*/ 109 h 388"/>
              <a:gd name="T32" fmla="*/ 152 w 388"/>
              <a:gd name="T33" fmla="*/ 109 h 388"/>
              <a:gd name="T34" fmla="*/ 194 w 388"/>
              <a:gd name="T35" fmla="*/ 151 h 388"/>
              <a:gd name="T36" fmla="*/ 236 w 388"/>
              <a:gd name="T37" fmla="*/ 109 h 388"/>
              <a:gd name="T38" fmla="*/ 278 w 388"/>
              <a:gd name="T39" fmla="*/ 109 h 388"/>
              <a:gd name="T40" fmla="*/ 287 w 388"/>
              <a:gd name="T41" fmla="*/ 131 h 388"/>
              <a:gd name="T42" fmla="*/ 278 w 388"/>
              <a:gd name="T43" fmla="*/ 152 h 388"/>
              <a:gd name="T44" fmla="*/ 237 w 388"/>
              <a:gd name="T45" fmla="*/ 194 h 388"/>
              <a:gd name="T46" fmla="*/ 278 w 388"/>
              <a:gd name="T47" fmla="*/ 236 h 388"/>
              <a:gd name="T48" fmla="*/ 278 w 388"/>
              <a:gd name="T49" fmla="*/ 278 h 388"/>
              <a:gd name="T50" fmla="*/ 236 w 388"/>
              <a:gd name="T51" fmla="*/ 278 h 388"/>
              <a:gd name="T52" fmla="*/ 194 w 388"/>
              <a:gd name="T53" fmla="*/ 236 h 388"/>
              <a:gd name="T54" fmla="*/ 152 w 388"/>
              <a:gd name="T55" fmla="*/ 278 h 388"/>
              <a:gd name="T56" fmla="*/ 131 w 388"/>
              <a:gd name="T57" fmla="*/ 287 h 388"/>
              <a:gd name="T58" fmla="*/ 131 w 388"/>
              <a:gd name="T59" fmla="*/ 110 h 388"/>
              <a:gd name="T60" fmla="*/ 116 w 388"/>
              <a:gd name="T61" fmla="*/ 116 h 388"/>
              <a:gd name="T62" fmla="*/ 116 w 388"/>
              <a:gd name="T63" fmla="*/ 146 h 388"/>
              <a:gd name="T64" fmla="*/ 161 w 388"/>
              <a:gd name="T65" fmla="*/ 191 h 388"/>
              <a:gd name="T66" fmla="*/ 163 w 388"/>
              <a:gd name="T67" fmla="*/ 194 h 388"/>
              <a:gd name="T68" fmla="*/ 161 w 388"/>
              <a:gd name="T69" fmla="*/ 197 h 388"/>
              <a:gd name="T70" fmla="*/ 116 w 388"/>
              <a:gd name="T71" fmla="*/ 242 h 388"/>
              <a:gd name="T72" fmla="*/ 116 w 388"/>
              <a:gd name="T73" fmla="*/ 272 h 388"/>
              <a:gd name="T74" fmla="*/ 146 w 388"/>
              <a:gd name="T75" fmla="*/ 272 h 388"/>
              <a:gd name="T76" fmla="*/ 191 w 388"/>
              <a:gd name="T77" fmla="*/ 227 h 388"/>
              <a:gd name="T78" fmla="*/ 194 w 388"/>
              <a:gd name="T79" fmla="*/ 225 h 388"/>
              <a:gd name="T80" fmla="*/ 194 w 388"/>
              <a:gd name="T81" fmla="*/ 225 h 388"/>
              <a:gd name="T82" fmla="*/ 197 w 388"/>
              <a:gd name="T83" fmla="*/ 227 h 388"/>
              <a:gd name="T84" fmla="*/ 242 w 388"/>
              <a:gd name="T85" fmla="*/ 272 h 388"/>
              <a:gd name="T86" fmla="*/ 272 w 388"/>
              <a:gd name="T87" fmla="*/ 272 h 388"/>
              <a:gd name="T88" fmla="*/ 272 w 388"/>
              <a:gd name="T89" fmla="*/ 242 h 388"/>
              <a:gd name="T90" fmla="*/ 227 w 388"/>
              <a:gd name="T91" fmla="*/ 197 h 388"/>
              <a:gd name="T92" fmla="*/ 226 w 388"/>
              <a:gd name="T93" fmla="*/ 194 h 388"/>
              <a:gd name="T94" fmla="*/ 227 w 388"/>
              <a:gd name="T95" fmla="*/ 191 h 388"/>
              <a:gd name="T96" fmla="*/ 272 w 388"/>
              <a:gd name="T97" fmla="*/ 146 h 388"/>
              <a:gd name="T98" fmla="*/ 272 w 388"/>
              <a:gd name="T99" fmla="*/ 116 h 388"/>
              <a:gd name="T100" fmla="*/ 242 w 388"/>
              <a:gd name="T101" fmla="*/ 116 h 388"/>
              <a:gd name="T102" fmla="*/ 197 w 388"/>
              <a:gd name="T103" fmla="*/ 161 h 388"/>
              <a:gd name="T104" fmla="*/ 191 w 388"/>
              <a:gd name="T105" fmla="*/ 161 h 388"/>
              <a:gd name="T106" fmla="*/ 146 w 388"/>
              <a:gd name="T107" fmla="*/ 116 h 388"/>
              <a:gd name="T108" fmla="*/ 131 w 388"/>
              <a:gd name="T109" fmla="*/ 11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8" h="388">
                <a:moveTo>
                  <a:pt x="194" y="388"/>
                </a:moveTo>
                <a:cubicBezTo>
                  <a:pt x="87" y="388"/>
                  <a:pt x="0" y="301"/>
                  <a:pt x="0" y="194"/>
                </a:cubicBezTo>
                <a:cubicBezTo>
                  <a:pt x="0" y="87"/>
                  <a:pt x="87" y="0"/>
                  <a:pt x="194" y="0"/>
                </a:cubicBezTo>
                <a:cubicBezTo>
                  <a:pt x="301" y="0"/>
                  <a:pt x="388" y="87"/>
                  <a:pt x="388" y="194"/>
                </a:cubicBezTo>
                <a:cubicBezTo>
                  <a:pt x="388" y="301"/>
                  <a:pt x="301" y="388"/>
                  <a:pt x="194" y="388"/>
                </a:cubicBezTo>
                <a:close/>
                <a:moveTo>
                  <a:pt x="194" y="9"/>
                </a:moveTo>
                <a:cubicBezTo>
                  <a:pt x="92" y="9"/>
                  <a:pt x="9" y="92"/>
                  <a:pt x="9" y="194"/>
                </a:cubicBezTo>
                <a:cubicBezTo>
                  <a:pt x="9" y="296"/>
                  <a:pt x="92" y="379"/>
                  <a:pt x="194" y="379"/>
                </a:cubicBezTo>
                <a:cubicBezTo>
                  <a:pt x="296" y="379"/>
                  <a:pt x="379" y="296"/>
                  <a:pt x="379" y="194"/>
                </a:cubicBezTo>
                <a:cubicBezTo>
                  <a:pt x="379" y="92"/>
                  <a:pt x="296" y="9"/>
                  <a:pt x="194" y="9"/>
                </a:cubicBezTo>
                <a:close/>
                <a:moveTo>
                  <a:pt x="131" y="287"/>
                </a:moveTo>
                <a:cubicBezTo>
                  <a:pt x="123" y="287"/>
                  <a:pt x="116" y="284"/>
                  <a:pt x="110" y="278"/>
                </a:cubicBezTo>
                <a:cubicBezTo>
                  <a:pt x="98" y="266"/>
                  <a:pt x="98" y="247"/>
                  <a:pt x="110" y="236"/>
                </a:cubicBezTo>
                <a:cubicBezTo>
                  <a:pt x="152" y="194"/>
                  <a:pt x="152" y="194"/>
                  <a:pt x="152" y="194"/>
                </a:cubicBezTo>
                <a:cubicBezTo>
                  <a:pt x="110" y="152"/>
                  <a:pt x="110" y="152"/>
                  <a:pt x="110" y="152"/>
                </a:cubicBezTo>
                <a:cubicBezTo>
                  <a:pt x="98" y="140"/>
                  <a:pt x="98" y="121"/>
                  <a:pt x="110" y="109"/>
                </a:cubicBezTo>
                <a:cubicBezTo>
                  <a:pt x="122" y="98"/>
                  <a:pt x="141" y="98"/>
                  <a:pt x="152" y="109"/>
                </a:cubicBezTo>
                <a:cubicBezTo>
                  <a:pt x="194" y="151"/>
                  <a:pt x="194" y="151"/>
                  <a:pt x="194" y="151"/>
                </a:cubicBezTo>
                <a:cubicBezTo>
                  <a:pt x="236" y="109"/>
                  <a:pt x="236" y="109"/>
                  <a:pt x="236" y="109"/>
                </a:cubicBezTo>
                <a:cubicBezTo>
                  <a:pt x="248" y="98"/>
                  <a:pt x="267" y="98"/>
                  <a:pt x="278" y="109"/>
                </a:cubicBezTo>
                <a:cubicBezTo>
                  <a:pt x="284" y="115"/>
                  <a:pt x="287" y="123"/>
                  <a:pt x="287" y="131"/>
                </a:cubicBezTo>
                <a:cubicBezTo>
                  <a:pt x="287" y="139"/>
                  <a:pt x="284" y="146"/>
                  <a:pt x="278" y="152"/>
                </a:cubicBezTo>
                <a:cubicBezTo>
                  <a:pt x="237" y="194"/>
                  <a:pt x="237" y="194"/>
                  <a:pt x="237" y="194"/>
                </a:cubicBezTo>
                <a:cubicBezTo>
                  <a:pt x="278" y="236"/>
                  <a:pt x="278" y="236"/>
                  <a:pt x="278" y="236"/>
                </a:cubicBezTo>
                <a:cubicBezTo>
                  <a:pt x="290" y="247"/>
                  <a:pt x="290" y="266"/>
                  <a:pt x="278" y="278"/>
                </a:cubicBezTo>
                <a:cubicBezTo>
                  <a:pt x="267" y="290"/>
                  <a:pt x="248" y="290"/>
                  <a:pt x="236" y="278"/>
                </a:cubicBezTo>
                <a:cubicBezTo>
                  <a:pt x="194" y="236"/>
                  <a:pt x="194" y="236"/>
                  <a:pt x="194" y="236"/>
                </a:cubicBezTo>
                <a:cubicBezTo>
                  <a:pt x="152" y="278"/>
                  <a:pt x="152" y="278"/>
                  <a:pt x="152" y="278"/>
                </a:cubicBezTo>
                <a:cubicBezTo>
                  <a:pt x="146" y="284"/>
                  <a:pt x="139" y="287"/>
                  <a:pt x="131" y="287"/>
                </a:cubicBezTo>
                <a:close/>
                <a:moveTo>
                  <a:pt x="131" y="110"/>
                </a:moveTo>
                <a:cubicBezTo>
                  <a:pt x="126" y="110"/>
                  <a:pt x="120" y="112"/>
                  <a:pt x="116" y="116"/>
                </a:cubicBezTo>
                <a:cubicBezTo>
                  <a:pt x="108" y="124"/>
                  <a:pt x="108" y="137"/>
                  <a:pt x="116" y="146"/>
                </a:cubicBezTo>
                <a:cubicBezTo>
                  <a:pt x="161" y="191"/>
                  <a:pt x="161" y="191"/>
                  <a:pt x="161" y="191"/>
                </a:cubicBezTo>
                <a:cubicBezTo>
                  <a:pt x="162" y="191"/>
                  <a:pt x="163" y="193"/>
                  <a:pt x="163" y="194"/>
                </a:cubicBezTo>
                <a:cubicBezTo>
                  <a:pt x="163" y="195"/>
                  <a:pt x="162" y="196"/>
                  <a:pt x="161" y="197"/>
                </a:cubicBezTo>
                <a:cubicBezTo>
                  <a:pt x="116" y="242"/>
                  <a:pt x="116" y="242"/>
                  <a:pt x="116" y="242"/>
                </a:cubicBezTo>
                <a:cubicBezTo>
                  <a:pt x="108" y="250"/>
                  <a:pt x="108" y="263"/>
                  <a:pt x="116" y="272"/>
                </a:cubicBezTo>
                <a:cubicBezTo>
                  <a:pt x="124" y="280"/>
                  <a:pt x="138" y="280"/>
                  <a:pt x="146" y="272"/>
                </a:cubicBezTo>
                <a:cubicBezTo>
                  <a:pt x="191" y="227"/>
                  <a:pt x="191" y="227"/>
                  <a:pt x="191" y="227"/>
                </a:cubicBezTo>
                <a:cubicBezTo>
                  <a:pt x="192" y="226"/>
                  <a:pt x="193" y="225"/>
                  <a:pt x="194" y="225"/>
                </a:cubicBezTo>
                <a:cubicBezTo>
                  <a:pt x="194" y="225"/>
                  <a:pt x="194" y="225"/>
                  <a:pt x="194" y="225"/>
                </a:cubicBezTo>
                <a:cubicBezTo>
                  <a:pt x="195" y="225"/>
                  <a:pt x="197" y="226"/>
                  <a:pt x="197" y="227"/>
                </a:cubicBezTo>
                <a:cubicBezTo>
                  <a:pt x="242" y="272"/>
                  <a:pt x="242" y="272"/>
                  <a:pt x="242" y="272"/>
                </a:cubicBezTo>
                <a:cubicBezTo>
                  <a:pt x="251" y="280"/>
                  <a:pt x="264" y="280"/>
                  <a:pt x="272" y="272"/>
                </a:cubicBezTo>
                <a:cubicBezTo>
                  <a:pt x="280" y="263"/>
                  <a:pt x="280" y="250"/>
                  <a:pt x="272" y="242"/>
                </a:cubicBezTo>
                <a:cubicBezTo>
                  <a:pt x="227" y="197"/>
                  <a:pt x="227" y="197"/>
                  <a:pt x="227" y="197"/>
                </a:cubicBezTo>
                <a:cubicBezTo>
                  <a:pt x="226" y="196"/>
                  <a:pt x="226" y="195"/>
                  <a:pt x="226" y="194"/>
                </a:cubicBezTo>
                <a:cubicBezTo>
                  <a:pt x="226" y="193"/>
                  <a:pt x="226" y="191"/>
                  <a:pt x="227" y="191"/>
                </a:cubicBezTo>
                <a:cubicBezTo>
                  <a:pt x="272" y="146"/>
                  <a:pt x="272" y="146"/>
                  <a:pt x="272" y="146"/>
                </a:cubicBezTo>
                <a:cubicBezTo>
                  <a:pt x="280" y="137"/>
                  <a:pt x="280" y="124"/>
                  <a:pt x="272" y="116"/>
                </a:cubicBezTo>
                <a:cubicBezTo>
                  <a:pt x="264" y="108"/>
                  <a:pt x="251" y="108"/>
                  <a:pt x="242" y="116"/>
                </a:cubicBezTo>
                <a:cubicBezTo>
                  <a:pt x="197" y="161"/>
                  <a:pt x="197" y="161"/>
                  <a:pt x="197" y="161"/>
                </a:cubicBezTo>
                <a:cubicBezTo>
                  <a:pt x="196" y="163"/>
                  <a:pt x="193" y="163"/>
                  <a:pt x="191" y="161"/>
                </a:cubicBezTo>
                <a:cubicBezTo>
                  <a:pt x="146" y="116"/>
                  <a:pt x="146" y="116"/>
                  <a:pt x="146" y="116"/>
                </a:cubicBezTo>
                <a:cubicBezTo>
                  <a:pt x="142" y="112"/>
                  <a:pt x="136" y="110"/>
                  <a:pt x="131" y="110"/>
                </a:cubicBezTo>
                <a:close/>
              </a:path>
            </a:pathLst>
          </a:custGeom>
          <a:solidFill>
            <a:srgbClr val="006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2" name="Freeform: Shape 1140">
            <a:extLst>
              <a:ext uri="{FF2B5EF4-FFF2-40B4-BE49-F238E27FC236}">
                <a16:creationId xmlns:a16="http://schemas.microsoft.com/office/drawing/2014/main" id="{EAC798A0-171A-13D6-C051-123DC1ACF051}"/>
              </a:ext>
            </a:extLst>
          </p:cNvPr>
          <p:cNvSpPr/>
          <p:nvPr/>
        </p:nvSpPr>
        <p:spPr>
          <a:xfrm>
            <a:off x="18859500" y="603870"/>
            <a:ext cx="1072530" cy="1072530"/>
          </a:xfrm>
          <a:custGeom>
            <a:avLst/>
            <a:gdLst>
              <a:gd name="connsiteX0" fmla="*/ 158326 w 316652"/>
              <a:gd name="connsiteY0" fmla="*/ 316652 h 316652"/>
              <a:gd name="connsiteX1" fmla="*/ 0 w 316652"/>
              <a:gd name="connsiteY1" fmla="*/ 158326 h 316652"/>
              <a:gd name="connsiteX2" fmla="*/ 158326 w 316652"/>
              <a:gd name="connsiteY2" fmla="*/ 0 h 316652"/>
              <a:gd name="connsiteX3" fmla="*/ 316652 w 316652"/>
              <a:gd name="connsiteY3" fmla="*/ 158326 h 316652"/>
              <a:gd name="connsiteX4" fmla="*/ 158326 w 316652"/>
              <a:gd name="connsiteY4" fmla="*/ 316652 h 316652"/>
              <a:gd name="connsiteX5" fmla="*/ 158326 w 316652"/>
              <a:gd name="connsiteY5" fmla="*/ 7938 h 316652"/>
              <a:gd name="connsiteX6" fmla="*/ 7938 w 316652"/>
              <a:gd name="connsiteY6" fmla="*/ 158326 h 316652"/>
              <a:gd name="connsiteX7" fmla="*/ 158326 w 316652"/>
              <a:gd name="connsiteY7" fmla="*/ 308714 h 316652"/>
              <a:gd name="connsiteX8" fmla="*/ 308714 w 316652"/>
              <a:gd name="connsiteY8" fmla="*/ 158326 h 316652"/>
              <a:gd name="connsiteX9" fmla="*/ 158326 w 316652"/>
              <a:gd name="connsiteY9" fmla="*/ 7938 h 316652"/>
              <a:gd name="connsiteX10" fmla="*/ 136430 w 316652"/>
              <a:gd name="connsiteY10" fmla="*/ 230234 h 316652"/>
              <a:gd name="connsiteX11" fmla="*/ 89373 w 316652"/>
              <a:gd name="connsiteY11" fmla="*/ 183178 h 316652"/>
              <a:gd name="connsiteX12" fmla="*/ 94985 w 316652"/>
              <a:gd name="connsiteY12" fmla="*/ 177555 h 316652"/>
              <a:gd name="connsiteX13" fmla="*/ 136132 w 316652"/>
              <a:gd name="connsiteY13" fmla="*/ 218702 h 316652"/>
              <a:gd name="connsiteX14" fmla="*/ 232561 w 316652"/>
              <a:gd name="connsiteY14" fmla="*/ 111556 h 316652"/>
              <a:gd name="connsiteX15" fmla="*/ 238460 w 316652"/>
              <a:gd name="connsiteY15" fmla="*/ 116859 h 316652"/>
              <a:gd name="connsiteX16" fmla="*/ 136430 w 316652"/>
              <a:gd name="connsiteY16" fmla="*/ 230234 h 31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6652" h="316652">
                <a:moveTo>
                  <a:pt x="158326" y="316652"/>
                </a:moveTo>
                <a:cubicBezTo>
                  <a:pt x="71026" y="316652"/>
                  <a:pt x="0" y="245626"/>
                  <a:pt x="0" y="158326"/>
                </a:cubicBezTo>
                <a:cubicBezTo>
                  <a:pt x="0" y="71026"/>
                  <a:pt x="71026" y="0"/>
                  <a:pt x="158326" y="0"/>
                </a:cubicBezTo>
                <a:cubicBezTo>
                  <a:pt x="245626" y="0"/>
                  <a:pt x="316652" y="71026"/>
                  <a:pt x="316652" y="158326"/>
                </a:cubicBezTo>
                <a:cubicBezTo>
                  <a:pt x="316652" y="245626"/>
                  <a:pt x="245626" y="316652"/>
                  <a:pt x="158326" y="316652"/>
                </a:cubicBezTo>
                <a:close/>
                <a:moveTo>
                  <a:pt x="158326" y="7938"/>
                </a:moveTo>
                <a:cubicBezTo>
                  <a:pt x="75403" y="7938"/>
                  <a:pt x="7938" y="75403"/>
                  <a:pt x="7938" y="158326"/>
                </a:cubicBezTo>
                <a:cubicBezTo>
                  <a:pt x="7938" y="241249"/>
                  <a:pt x="75403" y="308714"/>
                  <a:pt x="158326" y="308714"/>
                </a:cubicBezTo>
                <a:cubicBezTo>
                  <a:pt x="241249" y="308714"/>
                  <a:pt x="308714" y="241260"/>
                  <a:pt x="308714" y="158326"/>
                </a:cubicBezTo>
                <a:cubicBezTo>
                  <a:pt x="308714" y="75403"/>
                  <a:pt x="241249" y="7938"/>
                  <a:pt x="158326" y="7938"/>
                </a:cubicBezTo>
                <a:close/>
                <a:moveTo>
                  <a:pt x="136430" y="230234"/>
                </a:moveTo>
                <a:lnTo>
                  <a:pt x="89373" y="183178"/>
                </a:lnTo>
                <a:lnTo>
                  <a:pt x="94985" y="177555"/>
                </a:lnTo>
                <a:lnTo>
                  <a:pt x="136132" y="218702"/>
                </a:lnTo>
                <a:lnTo>
                  <a:pt x="232561" y="111556"/>
                </a:lnTo>
                <a:lnTo>
                  <a:pt x="238460" y="116859"/>
                </a:lnTo>
                <a:lnTo>
                  <a:pt x="136430" y="230234"/>
                </a:lnTo>
                <a:close/>
              </a:path>
            </a:pathLst>
          </a:custGeom>
          <a:solidFill>
            <a:schemeClr val="accent1"/>
          </a:solidFill>
          <a:ln w="11013" cap="flat">
            <a:noFill/>
            <a:prstDash val="solid"/>
            <a:miter/>
          </a:ln>
        </p:spPr>
        <p:txBody>
          <a:bodyPr rtlCol="0" anchor="ctr"/>
          <a:lstStyle/>
          <a:p>
            <a:endParaRPr lang="en-US"/>
          </a:p>
        </p:txBody>
      </p:sp>
      <p:cxnSp>
        <p:nvCxnSpPr>
          <p:cNvPr id="13" name="Straight Connector 12">
            <a:extLst>
              <a:ext uri="{FF2B5EF4-FFF2-40B4-BE49-F238E27FC236}">
                <a16:creationId xmlns:a16="http://schemas.microsoft.com/office/drawing/2014/main" id="{20723361-3554-4906-4B53-C4092E713EC0}"/>
              </a:ext>
            </a:extLst>
          </p:cNvPr>
          <p:cNvCxnSpPr>
            <a:cxnSpLocks/>
          </p:cNvCxnSpPr>
          <p:nvPr/>
        </p:nvCxnSpPr>
        <p:spPr bwMode="auto">
          <a:xfrm>
            <a:off x="18288000" y="603870"/>
            <a:ext cx="0" cy="1139286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BE2D3BE2-B53C-FC32-72D6-AD99F49F7613}"/>
              </a:ext>
            </a:extLst>
          </p:cNvPr>
          <p:cNvCxnSpPr>
            <a:cxnSpLocks/>
          </p:cNvCxnSpPr>
          <p:nvPr/>
        </p:nvCxnSpPr>
        <p:spPr bwMode="auto">
          <a:xfrm>
            <a:off x="12193587" y="603870"/>
            <a:ext cx="0" cy="1139286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1808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0E83147-26B1-9050-C159-AA9D1A53B231}"/>
              </a:ext>
            </a:extLst>
          </p:cNvPr>
          <p:cNvSpPr>
            <a:spLocks/>
          </p:cNvSpPr>
          <p:nvPr/>
        </p:nvSpPr>
        <p:spPr bwMode="auto">
          <a:xfrm>
            <a:off x="0" y="0"/>
            <a:ext cx="12192000"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ext Placeholder 1">
            <a:extLst>
              <a:ext uri="{FF2B5EF4-FFF2-40B4-BE49-F238E27FC236}">
                <a16:creationId xmlns:a16="http://schemas.microsoft.com/office/drawing/2014/main" id="{A9BADC83-63CB-B358-7BF2-14C000385886}"/>
              </a:ext>
            </a:extLst>
          </p:cNvPr>
          <p:cNvSpPr>
            <a:spLocks noGrp="1"/>
          </p:cNvSpPr>
          <p:nvPr>
            <p:ph type="body" sz="quarter" idx="16"/>
          </p:nvPr>
        </p:nvSpPr>
        <p:spPr/>
        <p:txBody>
          <a:bodyPr/>
          <a:lstStyle/>
          <a:p>
            <a:r>
              <a:rPr lang="uk-UA" sz="6400" dirty="0">
                <a:solidFill>
                  <a:schemeClr val="accent1"/>
                </a:solidFill>
              </a:rPr>
              <a:t>1</a:t>
            </a:r>
            <a:endParaRPr lang="en-US" sz="6400"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3" name="Text Placeholder 2">
            <a:extLst>
              <a:ext uri="{FF2B5EF4-FFF2-40B4-BE49-F238E27FC236}">
                <a16:creationId xmlns:a16="http://schemas.microsoft.com/office/drawing/2014/main" id="{106192A7-8060-5FDB-3898-6137C9B817D0}"/>
              </a:ext>
            </a:extLst>
          </p:cNvPr>
          <p:cNvSpPr>
            <a:spLocks noGrp="1"/>
          </p:cNvSpPr>
          <p:nvPr>
            <p:ph type="body" sz="quarter" idx="17"/>
          </p:nvPr>
        </p:nvSpPr>
        <p:spPr/>
        <p:txBody>
          <a:bodyPr/>
          <a:lstStyle/>
          <a:p>
            <a:r>
              <a:rPr lang="uk-UA" sz="6400" dirty="0">
                <a:solidFill>
                  <a:schemeClr val="accent1"/>
                </a:solidFill>
              </a:rPr>
              <a:t>2</a:t>
            </a:r>
            <a:endParaRPr lang="en-US" sz="6400"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4" name="Text Placeholder 3">
            <a:extLst>
              <a:ext uri="{FF2B5EF4-FFF2-40B4-BE49-F238E27FC236}">
                <a16:creationId xmlns:a16="http://schemas.microsoft.com/office/drawing/2014/main" id="{364E17E4-1163-3957-E145-71DA6590AA11}"/>
              </a:ext>
            </a:extLst>
          </p:cNvPr>
          <p:cNvSpPr>
            <a:spLocks noGrp="1"/>
          </p:cNvSpPr>
          <p:nvPr>
            <p:ph type="body" sz="quarter" idx="18"/>
          </p:nvPr>
        </p:nvSpPr>
        <p:spPr/>
        <p:txBody>
          <a:bodyPr/>
          <a:lstStyle/>
          <a:p>
            <a:r>
              <a:rPr lang="uk-UA" sz="6400" dirty="0">
                <a:solidFill>
                  <a:schemeClr val="accent1"/>
                </a:solidFill>
              </a:rPr>
              <a:t>3</a:t>
            </a:r>
            <a:endParaRPr lang="en-US" sz="6400"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5" name="Text Placeholder 4">
            <a:extLst>
              <a:ext uri="{FF2B5EF4-FFF2-40B4-BE49-F238E27FC236}">
                <a16:creationId xmlns:a16="http://schemas.microsoft.com/office/drawing/2014/main" id="{13A9BD9B-C56A-9003-F3E2-BD921C62C26B}"/>
              </a:ext>
            </a:extLst>
          </p:cNvPr>
          <p:cNvSpPr>
            <a:spLocks noGrp="1"/>
          </p:cNvSpPr>
          <p:nvPr>
            <p:ph type="body" sz="quarter" idx="19"/>
          </p:nvPr>
        </p:nvSpPr>
        <p:spPr/>
        <p:txBody>
          <a:bodyPr/>
          <a:lstStyle/>
          <a:p>
            <a:r>
              <a:rPr lang="uk-UA" sz="6400" dirty="0">
                <a:solidFill>
                  <a:schemeClr val="accent1"/>
                </a:solidFill>
              </a:rPr>
              <a:t>4</a:t>
            </a:r>
            <a:endParaRPr lang="en-US" sz="6400" dirty="0">
              <a:solidFill>
                <a:schemeClr val="accent1"/>
              </a:solidFill>
            </a:endParaRPr>
          </a:p>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7" name="Slide Number Placeholder 6">
            <a:extLst>
              <a:ext uri="{FF2B5EF4-FFF2-40B4-BE49-F238E27FC236}">
                <a16:creationId xmlns:a16="http://schemas.microsoft.com/office/drawing/2014/main" id="{0315CF4E-6E82-216A-B248-834B5F5E31F6}"/>
              </a:ext>
            </a:extLst>
          </p:cNvPr>
          <p:cNvSpPr>
            <a:spLocks noGrp="1"/>
          </p:cNvSpPr>
          <p:nvPr>
            <p:ph type="sldNum" sz="quarter" idx="4"/>
          </p:nvPr>
        </p:nvSpPr>
        <p:spPr/>
        <p:txBody>
          <a:bodyPr/>
          <a:lstStyle/>
          <a:p>
            <a:fld id="{86CB4B4D-7CA3-9044-876B-883B54F8677D}" type="slidenum">
              <a:rPr lang="en-US" smtClean="0"/>
              <a:pPr/>
              <a:t>40</a:t>
            </a:fld>
            <a:endParaRPr lang="en-US" dirty="0"/>
          </a:p>
        </p:txBody>
      </p:sp>
      <p:sp>
        <p:nvSpPr>
          <p:cNvPr id="8" name="Title 7">
            <a:extLst>
              <a:ext uri="{FF2B5EF4-FFF2-40B4-BE49-F238E27FC236}">
                <a16:creationId xmlns:a16="http://schemas.microsoft.com/office/drawing/2014/main" id="{75CBB9EB-011E-0724-FD2F-2B5104DA1156}"/>
              </a:ext>
            </a:extLst>
          </p:cNvPr>
          <p:cNvSpPr>
            <a:spLocks noGrp="1"/>
          </p:cNvSpPr>
          <p:nvPr>
            <p:ph type="title"/>
          </p:nvPr>
        </p:nvSpPr>
        <p:spPr>
          <a:xfrm>
            <a:off x="537972" y="396574"/>
            <a:ext cx="11050589" cy="4573587"/>
          </a:xfrm>
        </p:spPr>
        <p:txBody>
          <a:bodyPr/>
          <a:lstStyle/>
          <a:p>
            <a:r>
              <a:rPr lang="en-US" dirty="0"/>
              <a:t>64/86pt headline, 3 lines maximum, sentence case</a:t>
            </a:r>
          </a:p>
        </p:txBody>
      </p:sp>
      <p:sp>
        <p:nvSpPr>
          <p:cNvPr id="11" name="Footer Placeholder 10">
            <a:extLst>
              <a:ext uri="{FF2B5EF4-FFF2-40B4-BE49-F238E27FC236}">
                <a16:creationId xmlns:a16="http://schemas.microsoft.com/office/drawing/2014/main" id="{841B0A1E-A706-49FD-2942-23D4124D68AD}"/>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180234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A33F3A4-7551-48F3-BA37-228AB86A7C5E}"/>
              </a:ext>
            </a:extLst>
          </p:cNvPr>
          <p:cNvGrpSpPr/>
          <p:nvPr/>
        </p:nvGrpSpPr>
        <p:grpSpPr>
          <a:xfrm>
            <a:off x="576072" y="4880140"/>
            <a:ext cx="1216152" cy="1216152"/>
            <a:chOff x="576072" y="576072"/>
            <a:chExt cx="1216152" cy="1216152"/>
          </a:xfrm>
        </p:grpSpPr>
        <p:sp>
          <p:nvSpPr>
            <p:cNvPr id="14" name="Freeform: Shape 13">
              <a:extLst>
                <a:ext uri="{FF2B5EF4-FFF2-40B4-BE49-F238E27FC236}">
                  <a16:creationId xmlns:a16="http://schemas.microsoft.com/office/drawing/2014/main" id="{C5510A95-E0F5-ECA4-B4F6-45F49254427C}"/>
                </a:ext>
              </a:extLst>
            </p:cNvPr>
            <p:cNvSpPr/>
            <p:nvPr/>
          </p:nvSpPr>
          <p:spPr>
            <a:xfrm>
              <a:off x="637829" y="598874"/>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8FFC5DA-C98E-37FB-C731-ECF293128401}"/>
                </a:ext>
              </a:extLst>
            </p:cNvPr>
            <p:cNvSpPr/>
            <p:nvPr/>
          </p:nvSpPr>
          <p:spPr>
            <a:xfrm>
              <a:off x="576072"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6" name="Group 15">
            <a:extLst>
              <a:ext uri="{FF2B5EF4-FFF2-40B4-BE49-F238E27FC236}">
                <a16:creationId xmlns:a16="http://schemas.microsoft.com/office/drawing/2014/main" id="{F19D64C0-F4A9-4EBD-6A49-B46B93073F06}"/>
              </a:ext>
            </a:extLst>
          </p:cNvPr>
          <p:cNvGrpSpPr/>
          <p:nvPr/>
        </p:nvGrpSpPr>
        <p:grpSpPr>
          <a:xfrm>
            <a:off x="6669591" y="4880140"/>
            <a:ext cx="1216152" cy="1216152"/>
            <a:chOff x="12763500" y="576072"/>
            <a:chExt cx="1216152" cy="1216152"/>
          </a:xfrm>
        </p:grpSpPr>
        <p:sp>
          <p:nvSpPr>
            <p:cNvPr id="17" name="Freeform: Shape 16">
              <a:extLst>
                <a:ext uri="{FF2B5EF4-FFF2-40B4-BE49-F238E27FC236}">
                  <a16:creationId xmlns:a16="http://schemas.microsoft.com/office/drawing/2014/main" id="{B9A26A06-2C25-271C-37C7-E15F5AA82747}"/>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D712963-92CA-D2B2-5B62-8C857FDD0952}"/>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19" name="Group 18">
            <a:extLst>
              <a:ext uri="{FF2B5EF4-FFF2-40B4-BE49-F238E27FC236}">
                <a16:creationId xmlns:a16="http://schemas.microsoft.com/office/drawing/2014/main" id="{0694CF64-192A-5D1E-D4E4-BFA75D3B8D55}"/>
              </a:ext>
            </a:extLst>
          </p:cNvPr>
          <p:cNvGrpSpPr/>
          <p:nvPr/>
        </p:nvGrpSpPr>
        <p:grpSpPr>
          <a:xfrm>
            <a:off x="12767760" y="4880140"/>
            <a:ext cx="1216152" cy="1216152"/>
            <a:chOff x="576072" y="6549107"/>
            <a:chExt cx="1216152" cy="1216152"/>
          </a:xfrm>
        </p:grpSpPr>
        <p:sp>
          <p:nvSpPr>
            <p:cNvPr id="20" name="Freeform: Shape 19">
              <a:extLst>
                <a:ext uri="{FF2B5EF4-FFF2-40B4-BE49-F238E27FC236}">
                  <a16:creationId xmlns:a16="http://schemas.microsoft.com/office/drawing/2014/main" id="{DC7D7274-EC0C-CEA9-9516-1E2C12E690EE}"/>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3306FA9-713F-5EA5-1CB9-276ABB8B0089}"/>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22" name="Group 21">
            <a:extLst>
              <a:ext uri="{FF2B5EF4-FFF2-40B4-BE49-F238E27FC236}">
                <a16:creationId xmlns:a16="http://schemas.microsoft.com/office/drawing/2014/main" id="{31B8B02C-6FA4-871C-C5BC-A40FDE0DCB11}"/>
              </a:ext>
            </a:extLst>
          </p:cNvPr>
          <p:cNvGrpSpPr/>
          <p:nvPr/>
        </p:nvGrpSpPr>
        <p:grpSpPr>
          <a:xfrm>
            <a:off x="18859500" y="4880140"/>
            <a:ext cx="1216152" cy="1216152"/>
            <a:chOff x="12763500" y="6552156"/>
            <a:chExt cx="1216152" cy="1216152"/>
          </a:xfrm>
        </p:grpSpPr>
        <p:sp>
          <p:nvSpPr>
            <p:cNvPr id="23" name="Freeform: Shape 22">
              <a:extLst>
                <a:ext uri="{FF2B5EF4-FFF2-40B4-BE49-F238E27FC236}">
                  <a16:creationId xmlns:a16="http://schemas.microsoft.com/office/drawing/2014/main" id="{8E7FB305-80E8-4ED3-C55F-B00F31A93DB0}"/>
                </a:ext>
              </a:extLst>
            </p:cNvPr>
            <p:cNvSpPr/>
            <p:nvPr/>
          </p:nvSpPr>
          <p:spPr>
            <a:xfrm>
              <a:off x="12787252" y="6574958"/>
              <a:ext cx="1169596" cy="1132541"/>
            </a:xfrm>
            <a:custGeom>
              <a:avLst/>
              <a:gdLst>
                <a:gd name="connsiteX0" fmla="*/ 584323 w 1169596"/>
                <a:gd name="connsiteY0" fmla="*/ 1132542 h 1132541"/>
                <a:gd name="connsiteX1" fmla="*/ 310689 w 1169596"/>
                <a:gd name="connsiteY1" fmla="*/ 1052732 h 1132541"/>
                <a:gd name="connsiteX2" fmla="*/ 325891 w 1169596"/>
                <a:gd name="connsiteY2" fmla="*/ 1029929 h 1132541"/>
                <a:gd name="connsiteX3" fmla="*/ 584323 w 1169596"/>
                <a:gd name="connsiteY3" fmla="*/ 1102138 h 1132541"/>
                <a:gd name="connsiteX4" fmla="*/ 842755 w 1169596"/>
                <a:gd name="connsiteY4" fmla="*/ 1029929 h 1132541"/>
                <a:gd name="connsiteX5" fmla="*/ 857957 w 1169596"/>
                <a:gd name="connsiteY5" fmla="*/ 1052732 h 1132541"/>
                <a:gd name="connsiteX6" fmla="*/ 584323 w 1169596"/>
                <a:gd name="connsiteY6" fmla="*/ 1132542 h 1132541"/>
                <a:gd name="connsiteX7" fmla="*/ 1040380 w 1169596"/>
                <a:gd name="connsiteY7" fmla="*/ 980523 h 1132541"/>
                <a:gd name="connsiteX8" fmla="*/ 911164 w 1169596"/>
                <a:gd name="connsiteY8" fmla="*/ 851306 h 1132541"/>
                <a:gd name="connsiteX9" fmla="*/ 1040380 w 1169596"/>
                <a:gd name="connsiteY9" fmla="*/ 722090 h 1132541"/>
                <a:gd name="connsiteX10" fmla="*/ 1169596 w 1169596"/>
                <a:gd name="connsiteY10" fmla="*/ 851306 h 1132541"/>
                <a:gd name="connsiteX11" fmla="*/ 1040380 w 1169596"/>
                <a:gd name="connsiteY11" fmla="*/ 980523 h 1132541"/>
                <a:gd name="connsiteX12" fmla="*/ 1040380 w 1169596"/>
                <a:gd name="connsiteY12" fmla="*/ 752494 h 1132541"/>
                <a:gd name="connsiteX13" fmla="*/ 941568 w 1169596"/>
                <a:gd name="connsiteY13" fmla="*/ 851306 h 1132541"/>
                <a:gd name="connsiteX14" fmla="*/ 1040380 w 1169596"/>
                <a:gd name="connsiteY14" fmla="*/ 950119 h 1132541"/>
                <a:gd name="connsiteX15" fmla="*/ 1139192 w 1169596"/>
                <a:gd name="connsiteY15" fmla="*/ 851306 h 1132541"/>
                <a:gd name="connsiteX16" fmla="*/ 1040380 w 1169596"/>
                <a:gd name="connsiteY16" fmla="*/ 752494 h 1132541"/>
                <a:gd name="connsiteX17" fmla="*/ 280285 w 1169596"/>
                <a:gd name="connsiteY17" fmla="*/ 980523 h 1132541"/>
                <a:gd name="connsiteX18" fmla="*/ 14252 w 1169596"/>
                <a:gd name="connsiteY18" fmla="*/ 980523 h 1132541"/>
                <a:gd name="connsiteX19" fmla="*/ 2850 w 1169596"/>
                <a:gd name="connsiteY19" fmla="*/ 972922 h 1132541"/>
                <a:gd name="connsiteX20" fmla="*/ 2850 w 1169596"/>
                <a:gd name="connsiteY20" fmla="*/ 957720 h 1132541"/>
                <a:gd name="connsiteX21" fmla="*/ 135867 w 1169596"/>
                <a:gd name="connsiteY21" fmla="*/ 729691 h 1132541"/>
                <a:gd name="connsiteX22" fmla="*/ 158670 w 1169596"/>
                <a:gd name="connsiteY22" fmla="*/ 729691 h 1132541"/>
                <a:gd name="connsiteX23" fmla="*/ 291686 w 1169596"/>
                <a:gd name="connsiteY23" fmla="*/ 957720 h 1132541"/>
                <a:gd name="connsiteX24" fmla="*/ 291686 w 1169596"/>
                <a:gd name="connsiteY24" fmla="*/ 972922 h 1132541"/>
                <a:gd name="connsiteX25" fmla="*/ 280285 w 1169596"/>
                <a:gd name="connsiteY25" fmla="*/ 980523 h 1132541"/>
                <a:gd name="connsiteX26" fmla="*/ 37055 w 1169596"/>
                <a:gd name="connsiteY26" fmla="*/ 950119 h 1132541"/>
                <a:gd name="connsiteX27" fmla="*/ 253682 w 1169596"/>
                <a:gd name="connsiteY27" fmla="*/ 950119 h 1132541"/>
                <a:gd name="connsiteX28" fmla="*/ 143468 w 1169596"/>
                <a:gd name="connsiteY28" fmla="*/ 763896 h 1132541"/>
                <a:gd name="connsiteX29" fmla="*/ 37055 w 1169596"/>
                <a:gd name="connsiteY29" fmla="*/ 950119 h 1132541"/>
                <a:gd name="connsiteX30" fmla="*/ 789549 w 1169596"/>
                <a:gd name="connsiteY30" fmla="*/ 851306 h 1132541"/>
                <a:gd name="connsiteX31" fmla="*/ 762945 w 1169596"/>
                <a:gd name="connsiteY31" fmla="*/ 851306 h 1132541"/>
                <a:gd name="connsiteX32" fmla="*/ 762945 w 1169596"/>
                <a:gd name="connsiteY32" fmla="*/ 786698 h 1132541"/>
                <a:gd name="connsiteX33" fmla="*/ 626128 w 1169596"/>
                <a:gd name="connsiteY33" fmla="*/ 615677 h 1132541"/>
                <a:gd name="connsiteX34" fmla="*/ 614727 w 1169596"/>
                <a:gd name="connsiteY34" fmla="*/ 604276 h 1132541"/>
                <a:gd name="connsiteX35" fmla="*/ 622328 w 1169596"/>
                <a:gd name="connsiteY35" fmla="*/ 589074 h 1132541"/>
                <a:gd name="connsiteX36" fmla="*/ 679335 w 1169596"/>
                <a:gd name="connsiteY36" fmla="*/ 501663 h 1132541"/>
                <a:gd name="connsiteX37" fmla="*/ 584323 w 1169596"/>
                <a:gd name="connsiteY37" fmla="*/ 406651 h 1132541"/>
                <a:gd name="connsiteX38" fmla="*/ 489311 w 1169596"/>
                <a:gd name="connsiteY38" fmla="*/ 501663 h 1132541"/>
                <a:gd name="connsiteX39" fmla="*/ 546318 w 1169596"/>
                <a:gd name="connsiteY39" fmla="*/ 589074 h 1132541"/>
                <a:gd name="connsiteX40" fmla="*/ 553919 w 1169596"/>
                <a:gd name="connsiteY40" fmla="*/ 604276 h 1132541"/>
                <a:gd name="connsiteX41" fmla="*/ 542518 w 1169596"/>
                <a:gd name="connsiteY41" fmla="*/ 615677 h 1132541"/>
                <a:gd name="connsiteX42" fmla="*/ 405701 w 1169596"/>
                <a:gd name="connsiteY42" fmla="*/ 786698 h 1132541"/>
                <a:gd name="connsiteX43" fmla="*/ 405701 w 1169596"/>
                <a:gd name="connsiteY43" fmla="*/ 851306 h 1132541"/>
                <a:gd name="connsiteX44" fmla="*/ 379097 w 1169596"/>
                <a:gd name="connsiteY44" fmla="*/ 851306 h 1132541"/>
                <a:gd name="connsiteX45" fmla="*/ 379097 w 1169596"/>
                <a:gd name="connsiteY45" fmla="*/ 786698 h 1132541"/>
                <a:gd name="connsiteX46" fmla="*/ 504513 w 1169596"/>
                <a:gd name="connsiteY46" fmla="*/ 596675 h 1132541"/>
                <a:gd name="connsiteX47" fmla="*/ 458907 w 1169596"/>
                <a:gd name="connsiteY47" fmla="*/ 501663 h 1132541"/>
                <a:gd name="connsiteX48" fmla="*/ 580523 w 1169596"/>
                <a:gd name="connsiteY48" fmla="*/ 380048 h 1132541"/>
                <a:gd name="connsiteX49" fmla="*/ 702138 w 1169596"/>
                <a:gd name="connsiteY49" fmla="*/ 501663 h 1132541"/>
                <a:gd name="connsiteX50" fmla="*/ 656532 w 1169596"/>
                <a:gd name="connsiteY50" fmla="*/ 596675 h 1132541"/>
                <a:gd name="connsiteX51" fmla="*/ 781948 w 1169596"/>
                <a:gd name="connsiteY51" fmla="*/ 786698 h 1132541"/>
                <a:gd name="connsiteX52" fmla="*/ 789549 w 1169596"/>
                <a:gd name="connsiteY52" fmla="*/ 851306 h 1132541"/>
                <a:gd name="connsiteX53" fmla="*/ 789549 w 1169596"/>
                <a:gd name="connsiteY53" fmla="*/ 851306 h 1132541"/>
                <a:gd name="connsiteX54" fmla="*/ 1089786 w 1169596"/>
                <a:gd name="connsiteY54" fmla="*/ 661283 h 1132541"/>
                <a:gd name="connsiteX55" fmla="*/ 1063183 w 1169596"/>
                <a:gd name="connsiteY55" fmla="*/ 661283 h 1132541"/>
                <a:gd name="connsiteX56" fmla="*/ 1063183 w 1169596"/>
                <a:gd name="connsiteY56" fmla="*/ 623278 h 1132541"/>
                <a:gd name="connsiteX57" fmla="*/ 804751 w 1169596"/>
                <a:gd name="connsiteY57" fmla="*/ 197625 h 1132541"/>
                <a:gd name="connsiteX58" fmla="*/ 816152 w 1169596"/>
                <a:gd name="connsiteY58" fmla="*/ 174822 h 1132541"/>
                <a:gd name="connsiteX59" fmla="*/ 1089786 w 1169596"/>
                <a:gd name="connsiteY59" fmla="*/ 623278 h 1132541"/>
                <a:gd name="connsiteX60" fmla="*/ 1089786 w 1169596"/>
                <a:gd name="connsiteY60" fmla="*/ 661283 h 1132541"/>
                <a:gd name="connsiteX61" fmla="*/ 78860 w 1169596"/>
                <a:gd name="connsiteY61" fmla="*/ 661283 h 1132541"/>
                <a:gd name="connsiteX62" fmla="*/ 78860 w 1169596"/>
                <a:gd name="connsiteY62" fmla="*/ 623278 h 1132541"/>
                <a:gd name="connsiteX63" fmla="*/ 352494 w 1169596"/>
                <a:gd name="connsiteY63" fmla="*/ 171021 h 1132541"/>
                <a:gd name="connsiteX64" fmla="*/ 363895 w 1169596"/>
                <a:gd name="connsiteY64" fmla="*/ 193824 h 1132541"/>
                <a:gd name="connsiteX65" fmla="*/ 105463 w 1169596"/>
                <a:gd name="connsiteY65" fmla="*/ 623278 h 1132541"/>
                <a:gd name="connsiteX66" fmla="*/ 105463 w 1169596"/>
                <a:gd name="connsiteY66" fmla="*/ 661283 h 1132541"/>
                <a:gd name="connsiteX67" fmla="*/ 78860 w 1169596"/>
                <a:gd name="connsiteY67" fmla="*/ 661283 h 1132541"/>
                <a:gd name="connsiteX68" fmla="*/ 698337 w 1169596"/>
                <a:gd name="connsiteY68" fmla="*/ 258432 h 1132541"/>
                <a:gd name="connsiteX69" fmla="*/ 470309 w 1169596"/>
                <a:gd name="connsiteY69" fmla="*/ 258432 h 1132541"/>
                <a:gd name="connsiteX70" fmla="*/ 455107 w 1169596"/>
                <a:gd name="connsiteY70" fmla="*/ 243230 h 1132541"/>
                <a:gd name="connsiteX71" fmla="*/ 455107 w 1169596"/>
                <a:gd name="connsiteY71" fmla="*/ 15202 h 1132541"/>
                <a:gd name="connsiteX72" fmla="*/ 470309 w 1169596"/>
                <a:gd name="connsiteY72" fmla="*/ 0 h 1132541"/>
                <a:gd name="connsiteX73" fmla="*/ 698337 w 1169596"/>
                <a:gd name="connsiteY73" fmla="*/ 0 h 1132541"/>
                <a:gd name="connsiteX74" fmla="*/ 713539 w 1169596"/>
                <a:gd name="connsiteY74" fmla="*/ 15202 h 1132541"/>
                <a:gd name="connsiteX75" fmla="*/ 713539 w 1169596"/>
                <a:gd name="connsiteY75" fmla="*/ 243230 h 1132541"/>
                <a:gd name="connsiteX76" fmla="*/ 698337 w 1169596"/>
                <a:gd name="connsiteY76" fmla="*/ 258432 h 1132541"/>
                <a:gd name="connsiteX77" fmla="*/ 485511 w 1169596"/>
                <a:gd name="connsiteY77" fmla="*/ 228029 h 1132541"/>
                <a:gd name="connsiteX78" fmla="*/ 686936 w 1169596"/>
                <a:gd name="connsiteY78" fmla="*/ 228029 h 1132541"/>
                <a:gd name="connsiteX79" fmla="*/ 686936 w 1169596"/>
                <a:gd name="connsiteY79" fmla="*/ 30404 h 1132541"/>
                <a:gd name="connsiteX80" fmla="*/ 485511 w 1169596"/>
                <a:gd name="connsiteY80" fmla="*/ 30404 h 1132541"/>
                <a:gd name="connsiteX81" fmla="*/ 485511 w 1169596"/>
                <a:gd name="connsiteY81" fmla="*/ 228029 h 1132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69596" h="1132541">
                  <a:moveTo>
                    <a:pt x="584323" y="1132542"/>
                  </a:moveTo>
                  <a:cubicBezTo>
                    <a:pt x="485511" y="1132542"/>
                    <a:pt x="390499" y="1105938"/>
                    <a:pt x="310689" y="1052732"/>
                  </a:cubicBezTo>
                  <a:lnTo>
                    <a:pt x="325891" y="1029929"/>
                  </a:lnTo>
                  <a:cubicBezTo>
                    <a:pt x="401900" y="1079335"/>
                    <a:pt x="489311" y="1102138"/>
                    <a:pt x="584323" y="1102138"/>
                  </a:cubicBezTo>
                  <a:cubicBezTo>
                    <a:pt x="675534" y="1102138"/>
                    <a:pt x="766746" y="1075534"/>
                    <a:pt x="842755" y="1029929"/>
                  </a:cubicBezTo>
                  <a:lnTo>
                    <a:pt x="857957" y="1052732"/>
                  </a:lnTo>
                  <a:cubicBezTo>
                    <a:pt x="778147" y="1102138"/>
                    <a:pt x="679335" y="1132542"/>
                    <a:pt x="584323" y="1132542"/>
                  </a:cubicBezTo>
                  <a:close/>
                  <a:moveTo>
                    <a:pt x="1040380" y="980523"/>
                  </a:moveTo>
                  <a:cubicBezTo>
                    <a:pt x="968171" y="980523"/>
                    <a:pt x="911164" y="923515"/>
                    <a:pt x="911164" y="851306"/>
                  </a:cubicBezTo>
                  <a:cubicBezTo>
                    <a:pt x="911164" y="779097"/>
                    <a:pt x="968171" y="722090"/>
                    <a:pt x="1040380" y="722090"/>
                  </a:cubicBezTo>
                  <a:cubicBezTo>
                    <a:pt x="1112589" y="722090"/>
                    <a:pt x="1169596" y="779097"/>
                    <a:pt x="1169596" y="851306"/>
                  </a:cubicBezTo>
                  <a:cubicBezTo>
                    <a:pt x="1169596" y="923515"/>
                    <a:pt x="1112589" y="980523"/>
                    <a:pt x="1040380" y="980523"/>
                  </a:cubicBezTo>
                  <a:close/>
                  <a:moveTo>
                    <a:pt x="1040380" y="752494"/>
                  </a:moveTo>
                  <a:cubicBezTo>
                    <a:pt x="983373" y="752494"/>
                    <a:pt x="941568" y="798100"/>
                    <a:pt x="941568" y="851306"/>
                  </a:cubicBezTo>
                  <a:cubicBezTo>
                    <a:pt x="941568" y="904513"/>
                    <a:pt x="987173" y="950119"/>
                    <a:pt x="1040380" y="950119"/>
                  </a:cubicBezTo>
                  <a:cubicBezTo>
                    <a:pt x="1093587" y="950119"/>
                    <a:pt x="1139192" y="904513"/>
                    <a:pt x="1139192" y="851306"/>
                  </a:cubicBezTo>
                  <a:cubicBezTo>
                    <a:pt x="1139192" y="798100"/>
                    <a:pt x="1097387" y="752494"/>
                    <a:pt x="1040380" y="752494"/>
                  </a:cubicBezTo>
                  <a:close/>
                  <a:moveTo>
                    <a:pt x="280285" y="980523"/>
                  </a:moveTo>
                  <a:lnTo>
                    <a:pt x="14252" y="980523"/>
                  </a:lnTo>
                  <a:cubicBezTo>
                    <a:pt x="10451" y="980523"/>
                    <a:pt x="6651" y="976722"/>
                    <a:pt x="2850" y="972922"/>
                  </a:cubicBezTo>
                  <a:cubicBezTo>
                    <a:pt x="-950" y="969121"/>
                    <a:pt x="-950" y="965321"/>
                    <a:pt x="2850" y="957720"/>
                  </a:cubicBezTo>
                  <a:lnTo>
                    <a:pt x="135867" y="729691"/>
                  </a:lnTo>
                  <a:cubicBezTo>
                    <a:pt x="139667" y="722090"/>
                    <a:pt x="154869" y="722090"/>
                    <a:pt x="158670" y="729691"/>
                  </a:cubicBezTo>
                  <a:lnTo>
                    <a:pt x="291686" y="957720"/>
                  </a:lnTo>
                  <a:cubicBezTo>
                    <a:pt x="295487" y="961520"/>
                    <a:pt x="295487" y="965321"/>
                    <a:pt x="291686" y="972922"/>
                  </a:cubicBezTo>
                  <a:cubicBezTo>
                    <a:pt x="287886" y="976722"/>
                    <a:pt x="284086" y="980523"/>
                    <a:pt x="280285" y="980523"/>
                  </a:cubicBezTo>
                  <a:close/>
                  <a:moveTo>
                    <a:pt x="37055" y="950119"/>
                  </a:moveTo>
                  <a:lnTo>
                    <a:pt x="253682" y="950119"/>
                  </a:lnTo>
                  <a:lnTo>
                    <a:pt x="143468" y="763896"/>
                  </a:lnTo>
                  <a:lnTo>
                    <a:pt x="37055" y="950119"/>
                  </a:lnTo>
                  <a:close/>
                  <a:moveTo>
                    <a:pt x="789549" y="851306"/>
                  </a:moveTo>
                  <a:lnTo>
                    <a:pt x="762945" y="851306"/>
                  </a:lnTo>
                  <a:lnTo>
                    <a:pt x="762945" y="786698"/>
                  </a:lnTo>
                  <a:cubicBezTo>
                    <a:pt x="762945" y="703088"/>
                    <a:pt x="705938" y="634679"/>
                    <a:pt x="626128" y="615677"/>
                  </a:cubicBezTo>
                  <a:cubicBezTo>
                    <a:pt x="622328" y="615677"/>
                    <a:pt x="614727" y="608076"/>
                    <a:pt x="614727" y="604276"/>
                  </a:cubicBezTo>
                  <a:cubicBezTo>
                    <a:pt x="614727" y="596675"/>
                    <a:pt x="618527" y="592874"/>
                    <a:pt x="622328" y="589074"/>
                  </a:cubicBezTo>
                  <a:cubicBezTo>
                    <a:pt x="656532" y="573872"/>
                    <a:pt x="679335" y="539667"/>
                    <a:pt x="679335" y="501663"/>
                  </a:cubicBezTo>
                  <a:cubicBezTo>
                    <a:pt x="679335" y="448456"/>
                    <a:pt x="637530" y="406651"/>
                    <a:pt x="584323" y="406651"/>
                  </a:cubicBezTo>
                  <a:cubicBezTo>
                    <a:pt x="531116" y="406651"/>
                    <a:pt x="489311" y="448456"/>
                    <a:pt x="489311" y="501663"/>
                  </a:cubicBezTo>
                  <a:cubicBezTo>
                    <a:pt x="489311" y="539667"/>
                    <a:pt x="512114" y="573872"/>
                    <a:pt x="546318" y="589074"/>
                  </a:cubicBezTo>
                  <a:cubicBezTo>
                    <a:pt x="550119" y="592874"/>
                    <a:pt x="553919" y="596675"/>
                    <a:pt x="553919" y="604276"/>
                  </a:cubicBezTo>
                  <a:cubicBezTo>
                    <a:pt x="553919" y="611877"/>
                    <a:pt x="550119" y="615677"/>
                    <a:pt x="542518" y="615677"/>
                  </a:cubicBezTo>
                  <a:cubicBezTo>
                    <a:pt x="462708" y="634679"/>
                    <a:pt x="405701" y="706888"/>
                    <a:pt x="405701" y="786698"/>
                  </a:cubicBezTo>
                  <a:lnTo>
                    <a:pt x="405701" y="851306"/>
                  </a:lnTo>
                  <a:lnTo>
                    <a:pt x="379097" y="851306"/>
                  </a:lnTo>
                  <a:lnTo>
                    <a:pt x="379097" y="786698"/>
                  </a:lnTo>
                  <a:cubicBezTo>
                    <a:pt x="379097" y="703088"/>
                    <a:pt x="428504" y="627078"/>
                    <a:pt x="504513" y="596675"/>
                  </a:cubicBezTo>
                  <a:cubicBezTo>
                    <a:pt x="477910" y="573872"/>
                    <a:pt x="458907" y="539667"/>
                    <a:pt x="458907" y="501663"/>
                  </a:cubicBezTo>
                  <a:cubicBezTo>
                    <a:pt x="458907" y="433254"/>
                    <a:pt x="512114" y="380048"/>
                    <a:pt x="580523" y="380048"/>
                  </a:cubicBezTo>
                  <a:cubicBezTo>
                    <a:pt x="648931" y="380048"/>
                    <a:pt x="702138" y="433254"/>
                    <a:pt x="702138" y="501663"/>
                  </a:cubicBezTo>
                  <a:cubicBezTo>
                    <a:pt x="702138" y="539667"/>
                    <a:pt x="683135" y="573872"/>
                    <a:pt x="656532" y="596675"/>
                  </a:cubicBezTo>
                  <a:cubicBezTo>
                    <a:pt x="732542" y="627078"/>
                    <a:pt x="781948" y="699287"/>
                    <a:pt x="781948" y="786698"/>
                  </a:cubicBezTo>
                  <a:lnTo>
                    <a:pt x="789549" y="851306"/>
                  </a:lnTo>
                  <a:lnTo>
                    <a:pt x="789549" y="851306"/>
                  </a:lnTo>
                  <a:close/>
                  <a:moveTo>
                    <a:pt x="1089786" y="661283"/>
                  </a:moveTo>
                  <a:lnTo>
                    <a:pt x="1063183" y="661283"/>
                  </a:lnTo>
                  <a:cubicBezTo>
                    <a:pt x="1063183" y="649881"/>
                    <a:pt x="1063183" y="638480"/>
                    <a:pt x="1063183" y="623278"/>
                  </a:cubicBezTo>
                  <a:cubicBezTo>
                    <a:pt x="1063183" y="444656"/>
                    <a:pt x="964371" y="281235"/>
                    <a:pt x="804751" y="197625"/>
                  </a:cubicBezTo>
                  <a:lnTo>
                    <a:pt x="816152" y="174822"/>
                  </a:lnTo>
                  <a:cubicBezTo>
                    <a:pt x="983373" y="262233"/>
                    <a:pt x="1089786" y="433254"/>
                    <a:pt x="1089786" y="623278"/>
                  </a:cubicBezTo>
                  <a:cubicBezTo>
                    <a:pt x="1093587" y="634679"/>
                    <a:pt x="1089786" y="649881"/>
                    <a:pt x="1089786" y="661283"/>
                  </a:cubicBezTo>
                  <a:close/>
                  <a:moveTo>
                    <a:pt x="78860" y="661283"/>
                  </a:moveTo>
                  <a:cubicBezTo>
                    <a:pt x="78860" y="649881"/>
                    <a:pt x="78860" y="634679"/>
                    <a:pt x="78860" y="623278"/>
                  </a:cubicBezTo>
                  <a:cubicBezTo>
                    <a:pt x="78860" y="433254"/>
                    <a:pt x="185273" y="262233"/>
                    <a:pt x="352494" y="171021"/>
                  </a:cubicBezTo>
                  <a:lnTo>
                    <a:pt x="363895" y="193824"/>
                  </a:lnTo>
                  <a:cubicBezTo>
                    <a:pt x="204276" y="281235"/>
                    <a:pt x="105463" y="444656"/>
                    <a:pt x="105463" y="623278"/>
                  </a:cubicBezTo>
                  <a:cubicBezTo>
                    <a:pt x="105463" y="634679"/>
                    <a:pt x="105463" y="649881"/>
                    <a:pt x="105463" y="661283"/>
                  </a:cubicBezTo>
                  <a:lnTo>
                    <a:pt x="78860" y="661283"/>
                  </a:lnTo>
                  <a:close/>
                  <a:moveTo>
                    <a:pt x="698337" y="258432"/>
                  </a:moveTo>
                  <a:lnTo>
                    <a:pt x="470309" y="258432"/>
                  </a:lnTo>
                  <a:cubicBezTo>
                    <a:pt x="462708" y="258432"/>
                    <a:pt x="455107" y="250831"/>
                    <a:pt x="455107" y="243230"/>
                  </a:cubicBezTo>
                  <a:lnTo>
                    <a:pt x="455107" y="15202"/>
                  </a:lnTo>
                  <a:cubicBezTo>
                    <a:pt x="455107" y="7601"/>
                    <a:pt x="462708" y="0"/>
                    <a:pt x="470309" y="0"/>
                  </a:cubicBezTo>
                  <a:lnTo>
                    <a:pt x="698337" y="0"/>
                  </a:lnTo>
                  <a:cubicBezTo>
                    <a:pt x="705938" y="0"/>
                    <a:pt x="713539" y="7601"/>
                    <a:pt x="713539" y="15202"/>
                  </a:cubicBezTo>
                  <a:lnTo>
                    <a:pt x="713539" y="243230"/>
                  </a:lnTo>
                  <a:cubicBezTo>
                    <a:pt x="713539" y="250831"/>
                    <a:pt x="705938" y="258432"/>
                    <a:pt x="698337" y="258432"/>
                  </a:cubicBezTo>
                  <a:close/>
                  <a:moveTo>
                    <a:pt x="485511" y="228029"/>
                  </a:moveTo>
                  <a:lnTo>
                    <a:pt x="686936" y="228029"/>
                  </a:lnTo>
                  <a:lnTo>
                    <a:pt x="686936" y="30404"/>
                  </a:lnTo>
                  <a:lnTo>
                    <a:pt x="485511" y="30404"/>
                  </a:lnTo>
                  <a:cubicBezTo>
                    <a:pt x="485511" y="30404"/>
                    <a:pt x="485511" y="228029"/>
                    <a:pt x="485511" y="228029"/>
                  </a:cubicBezTo>
                  <a:close/>
                </a:path>
              </a:pathLst>
            </a:custGeom>
            <a:solidFill>
              <a:schemeClr val="tx1"/>
            </a:solidFill>
            <a:ln w="37802"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586F98-94CC-8FE9-7A35-F6C825348F48}"/>
                </a:ext>
              </a:extLst>
            </p:cNvPr>
            <p:cNvSpPr/>
            <p:nvPr/>
          </p:nvSpPr>
          <p:spPr>
            <a:xfrm>
              <a:off x="12763500" y="6552156"/>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7F2A9FC8-6F76-3DC4-E5E2-2F2791AD8A06}"/>
              </a:ext>
            </a:extLst>
          </p:cNvPr>
          <p:cNvSpPr>
            <a:spLocks noGrp="1"/>
          </p:cNvSpPr>
          <p:nvPr>
            <p:ph type="title"/>
          </p:nvPr>
        </p:nvSpPr>
        <p:spPr/>
        <p:txBody>
          <a:bodyPr/>
          <a:lstStyle/>
          <a:p>
            <a:r>
              <a:rPr lang="en-US" dirty="0"/>
              <a:t>64/86pt headline, 3 lines maximum, sentence case</a:t>
            </a:r>
          </a:p>
        </p:txBody>
      </p:sp>
      <p:sp>
        <p:nvSpPr>
          <p:cNvPr id="3" name="Text Placeholder 2">
            <a:extLst>
              <a:ext uri="{FF2B5EF4-FFF2-40B4-BE49-F238E27FC236}">
                <a16:creationId xmlns:a16="http://schemas.microsoft.com/office/drawing/2014/main" id="{D74D2AAE-B0B1-8D7C-93DB-70572E909549}"/>
              </a:ext>
            </a:extLst>
          </p:cNvPr>
          <p:cNvSpPr>
            <a:spLocks noGrp="1"/>
          </p:cNvSpPr>
          <p:nvPr>
            <p:ph type="body" sz="quarter" idx="11"/>
          </p:nvPr>
        </p:nvSpPr>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a:t>
            </a:r>
            <a:br>
              <a:rPr lang="uk-UA" dirty="0"/>
            </a:br>
            <a:r>
              <a:rPr lang="en-US" dirty="0"/>
              <a:t>if possible</a:t>
            </a:r>
          </a:p>
        </p:txBody>
      </p:sp>
      <p:sp>
        <p:nvSpPr>
          <p:cNvPr id="4" name="Text Placeholder 3">
            <a:extLst>
              <a:ext uri="{FF2B5EF4-FFF2-40B4-BE49-F238E27FC236}">
                <a16:creationId xmlns:a16="http://schemas.microsoft.com/office/drawing/2014/main" id="{C6B83DB1-D9C6-E685-6896-B619D18B2CE1}"/>
              </a:ext>
            </a:extLst>
          </p:cNvPr>
          <p:cNvSpPr>
            <a:spLocks noGrp="1"/>
          </p:cNvSpPr>
          <p:nvPr>
            <p:ph type="body" sz="quarter" idx="12"/>
          </p:nvPr>
        </p:nvSpPr>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a:t>
            </a:r>
            <a:br>
              <a:rPr lang="uk-UA" dirty="0"/>
            </a:br>
            <a:r>
              <a:rPr lang="en-US" dirty="0"/>
              <a:t>if possible</a:t>
            </a:r>
          </a:p>
        </p:txBody>
      </p:sp>
      <p:sp>
        <p:nvSpPr>
          <p:cNvPr id="5" name="Text Placeholder 4">
            <a:extLst>
              <a:ext uri="{FF2B5EF4-FFF2-40B4-BE49-F238E27FC236}">
                <a16:creationId xmlns:a16="http://schemas.microsoft.com/office/drawing/2014/main" id="{ACC25418-B79A-63EC-8068-F9DB1061A616}"/>
              </a:ext>
            </a:extLst>
          </p:cNvPr>
          <p:cNvSpPr>
            <a:spLocks noGrp="1"/>
          </p:cNvSpPr>
          <p:nvPr>
            <p:ph type="body" sz="quarter" idx="13"/>
          </p:nvPr>
        </p:nvSpPr>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a:t>
            </a:r>
            <a:br>
              <a:rPr lang="uk-UA" dirty="0"/>
            </a:br>
            <a:r>
              <a:rPr lang="en-US" dirty="0"/>
              <a:t>if possible</a:t>
            </a:r>
          </a:p>
        </p:txBody>
      </p:sp>
      <p:sp>
        <p:nvSpPr>
          <p:cNvPr id="6" name="Text Placeholder 5">
            <a:extLst>
              <a:ext uri="{FF2B5EF4-FFF2-40B4-BE49-F238E27FC236}">
                <a16:creationId xmlns:a16="http://schemas.microsoft.com/office/drawing/2014/main" id="{F61B50DC-8A0A-A14E-8566-9F01C51FB610}"/>
              </a:ext>
            </a:extLst>
          </p:cNvPr>
          <p:cNvSpPr>
            <a:spLocks noGrp="1"/>
          </p:cNvSpPr>
          <p:nvPr>
            <p:ph type="body" sz="quarter" idx="14"/>
          </p:nvPr>
        </p:nvSpPr>
        <p:spPr/>
        <p:txBody>
          <a:bodyPr/>
          <a:lstStyle/>
          <a:p>
            <a:r>
              <a:rPr lang="en-US" dirty="0"/>
              <a:t>36/44pt text, 1 to </a:t>
            </a:r>
            <a:r>
              <a:rPr lang="uk-UA" dirty="0"/>
              <a:t>5</a:t>
            </a:r>
            <a:r>
              <a:rPr lang="en-US" dirty="0"/>
              <a:t> lines, sentence case, </a:t>
            </a:r>
            <a:r>
              <a:rPr lang="en-US" dirty="0">
                <a:solidFill>
                  <a:schemeClr val="accent1"/>
                </a:solidFill>
              </a:rPr>
              <a:t>highlight key phrase</a:t>
            </a:r>
            <a:r>
              <a:rPr lang="en-US" dirty="0"/>
              <a:t> </a:t>
            </a:r>
            <a:br>
              <a:rPr lang="uk-UA" dirty="0"/>
            </a:br>
            <a:r>
              <a:rPr lang="en-US" dirty="0"/>
              <a:t>if possible</a:t>
            </a:r>
          </a:p>
        </p:txBody>
      </p:sp>
      <p:sp>
        <p:nvSpPr>
          <p:cNvPr id="8" name="Slide Number Placeholder 7">
            <a:extLst>
              <a:ext uri="{FF2B5EF4-FFF2-40B4-BE49-F238E27FC236}">
                <a16:creationId xmlns:a16="http://schemas.microsoft.com/office/drawing/2014/main" id="{0C746CB8-C30B-86C2-7093-6117BF5C5057}"/>
              </a:ext>
            </a:extLst>
          </p:cNvPr>
          <p:cNvSpPr>
            <a:spLocks noGrp="1"/>
          </p:cNvSpPr>
          <p:nvPr>
            <p:ph type="sldNum" sz="quarter" idx="4"/>
          </p:nvPr>
        </p:nvSpPr>
        <p:spPr/>
        <p:txBody>
          <a:bodyPr/>
          <a:lstStyle/>
          <a:p>
            <a:fld id="{86CB4B4D-7CA3-9044-876B-883B54F8677D}" type="slidenum">
              <a:rPr lang="en-US" smtClean="0"/>
              <a:pPr/>
              <a:t>41</a:t>
            </a:fld>
            <a:endParaRPr lang="en-US" dirty="0"/>
          </a:p>
        </p:txBody>
      </p:sp>
      <p:sp>
        <p:nvSpPr>
          <p:cNvPr id="10" name="Footer Placeholder 9">
            <a:extLst>
              <a:ext uri="{FF2B5EF4-FFF2-40B4-BE49-F238E27FC236}">
                <a16:creationId xmlns:a16="http://schemas.microsoft.com/office/drawing/2014/main" id="{2B66021F-96CB-37B1-2C8F-0933A65A79E5}"/>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75165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F2A169-FA81-B16C-1161-D70FA9D13F7B}"/>
              </a:ext>
            </a:extLst>
          </p:cNvPr>
          <p:cNvSpPr>
            <a:spLocks/>
          </p:cNvSpPr>
          <p:nvPr/>
        </p:nvSpPr>
        <p:spPr bwMode="auto">
          <a:xfrm>
            <a:off x="-1" y="0"/>
            <a:ext cx="24387175" cy="51435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08ABE06B-1E19-0688-F5AA-6E86266E61BC}"/>
              </a:ext>
            </a:extLst>
          </p:cNvPr>
          <p:cNvSpPr>
            <a:spLocks noGrp="1"/>
          </p:cNvSpPr>
          <p:nvPr>
            <p:ph type="title"/>
          </p:nvPr>
        </p:nvSpPr>
        <p:spPr/>
        <p:txBody>
          <a:bodyPr/>
          <a:lstStyle/>
          <a:p>
            <a:r>
              <a:rPr lang="en-US" dirty="0"/>
              <a:t>64/86pt headline, 3 lines maximum, sentence case</a:t>
            </a:r>
          </a:p>
        </p:txBody>
      </p:sp>
      <p:sp>
        <p:nvSpPr>
          <p:cNvPr id="3" name="Text Placeholder 2">
            <a:extLst>
              <a:ext uri="{FF2B5EF4-FFF2-40B4-BE49-F238E27FC236}">
                <a16:creationId xmlns:a16="http://schemas.microsoft.com/office/drawing/2014/main" id="{19033828-31DF-E618-C0CD-394A568EA5E2}"/>
              </a:ext>
            </a:extLst>
          </p:cNvPr>
          <p:cNvSpPr>
            <a:spLocks noGrp="1"/>
          </p:cNvSpPr>
          <p:nvPr>
            <p:ph type="body" sz="quarter" idx="11"/>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4" name="Text Placeholder 3">
            <a:extLst>
              <a:ext uri="{FF2B5EF4-FFF2-40B4-BE49-F238E27FC236}">
                <a16:creationId xmlns:a16="http://schemas.microsoft.com/office/drawing/2014/main" id="{0C4F2288-B285-49A2-8B2B-137B6B30EEAF}"/>
              </a:ext>
            </a:extLst>
          </p:cNvPr>
          <p:cNvSpPr>
            <a:spLocks noGrp="1"/>
          </p:cNvSpPr>
          <p:nvPr>
            <p:ph type="body" sz="quarter" idx="12"/>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5" name="Text Placeholder 4">
            <a:extLst>
              <a:ext uri="{FF2B5EF4-FFF2-40B4-BE49-F238E27FC236}">
                <a16:creationId xmlns:a16="http://schemas.microsoft.com/office/drawing/2014/main" id="{6CCF4EAF-97A8-0CFD-2BF3-839764160A4A}"/>
              </a:ext>
            </a:extLst>
          </p:cNvPr>
          <p:cNvSpPr>
            <a:spLocks noGrp="1"/>
          </p:cNvSpPr>
          <p:nvPr>
            <p:ph type="body" sz="quarter" idx="13"/>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6" name="Text Placeholder 5">
            <a:extLst>
              <a:ext uri="{FF2B5EF4-FFF2-40B4-BE49-F238E27FC236}">
                <a16:creationId xmlns:a16="http://schemas.microsoft.com/office/drawing/2014/main" id="{564B08F4-38D5-2A97-60FA-8647212D2E15}"/>
              </a:ext>
            </a:extLst>
          </p:cNvPr>
          <p:cNvSpPr>
            <a:spLocks noGrp="1"/>
          </p:cNvSpPr>
          <p:nvPr>
            <p:ph type="body" sz="quarter" idx="14"/>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7" name="Slide Number Placeholder 6">
            <a:extLst>
              <a:ext uri="{FF2B5EF4-FFF2-40B4-BE49-F238E27FC236}">
                <a16:creationId xmlns:a16="http://schemas.microsoft.com/office/drawing/2014/main" id="{51473564-AAC8-5D2D-00C0-F522408A7FF3}"/>
              </a:ext>
            </a:extLst>
          </p:cNvPr>
          <p:cNvSpPr>
            <a:spLocks noGrp="1"/>
          </p:cNvSpPr>
          <p:nvPr>
            <p:ph type="sldNum" sz="quarter" idx="4"/>
          </p:nvPr>
        </p:nvSpPr>
        <p:spPr/>
        <p:txBody>
          <a:bodyPr/>
          <a:lstStyle/>
          <a:p>
            <a:fld id="{86CB4B4D-7CA3-9044-876B-883B54F8677D}" type="slidenum">
              <a:rPr lang="en-US" smtClean="0"/>
              <a:pPr/>
              <a:t>42</a:t>
            </a:fld>
            <a:endParaRPr lang="en-US" dirty="0"/>
          </a:p>
        </p:txBody>
      </p:sp>
      <p:sp>
        <p:nvSpPr>
          <p:cNvPr id="8" name="Footer Placeholder 7">
            <a:extLst>
              <a:ext uri="{FF2B5EF4-FFF2-40B4-BE49-F238E27FC236}">
                <a16:creationId xmlns:a16="http://schemas.microsoft.com/office/drawing/2014/main" id="{4428CE53-4C08-8692-E525-815276DC8B7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439678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774BEA1-E66B-A0E1-C7A5-43439C5BE77F}"/>
              </a:ext>
            </a:extLst>
          </p:cNvPr>
          <p:cNvSpPr>
            <a:spLocks/>
          </p:cNvSpPr>
          <p:nvPr/>
        </p:nvSpPr>
        <p:spPr bwMode="auto">
          <a:xfrm>
            <a:off x="0" y="0"/>
            <a:ext cx="12193588" cy="628153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ext Placeholder 1">
            <a:extLst>
              <a:ext uri="{FF2B5EF4-FFF2-40B4-BE49-F238E27FC236}">
                <a16:creationId xmlns:a16="http://schemas.microsoft.com/office/drawing/2014/main" id="{67DEE6C7-99D3-4731-D0AD-1D46A8749564}"/>
              </a:ext>
            </a:extLst>
          </p:cNvPr>
          <p:cNvSpPr>
            <a:spLocks noGrp="1"/>
          </p:cNvSpPr>
          <p:nvPr>
            <p:ph type="body" sz="quarter" idx="11"/>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3" name="Text Placeholder 2">
            <a:extLst>
              <a:ext uri="{FF2B5EF4-FFF2-40B4-BE49-F238E27FC236}">
                <a16:creationId xmlns:a16="http://schemas.microsoft.com/office/drawing/2014/main" id="{9AF175A4-90D0-8D76-7093-48BAF173706F}"/>
              </a:ext>
            </a:extLst>
          </p:cNvPr>
          <p:cNvSpPr>
            <a:spLocks noGrp="1"/>
          </p:cNvSpPr>
          <p:nvPr>
            <p:ph type="body" sz="quarter" idx="12"/>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4" name="Text Placeholder 3">
            <a:extLst>
              <a:ext uri="{FF2B5EF4-FFF2-40B4-BE49-F238E27FC236}">
                <a16:creationId xmlns:a16="http://schemas.microsoft.com/office/drawing/2014/main" id="{CBA5A688-FB5B-35C7-8526-696DCA749AD9}"/>
              </a:ext>
            </a:extLst>
          </p:cNvPr>
          <p:cNvSpPr>
            <a:spLocks noGrp="1"/>
          </p:cNvSpPr>
          <p:nvPr>
            <p:ph type="body" sz="quarter" idx="13"/>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5" name="Text Placeholder 4">
            <a:extLst>
              <a:ext uri="{FF2B5EF4-FFF2-40B4-BE49-F238E27FC236}">
                <a16:creationId xmlns:a16="http://schemas.microsoft.com/office/drawing/2014/main" id="{4C18B18F-9575-A573-39EB-EDE721F69A5B}"/>
              </a:ext>
            </a:extLst>
          </p:cNvPr>
          <p:cNvSpPr>
            <a:spLocks noGrp="1"/>
          </p:cNvSpPr>
          <p:nvPr>
            <p:ph type="body" sz="quarter" idx="14"/>
          </p:nvPr>
        </p:nvSpPr>
        <p:spPr/>
        <p:txBody>
          <a:bodyPr/>
          <a:lstStyle/>
          <a:p>
            <a:r>
              <a:rPr lang="en-US"/>
              <a:t>36/44pt text, 1 to 5 lines, sentence case, </a:t>
            </a:r>
            <a:r>
              <a:rPr lang="en-US">
                <a:solidFill>
                  <a:srgbClr val="0F62FE"/>
                </a:solidFill>
              </a:rPr>
              <a:t>highlight key phrase </a:t>
            </a:r>
            <a:br>
              <a:rPr lang="en-US">
                <a:solidFill>
                  <a:srgbClr val="0F62FE"/>
                </a:solidFill>
              </a:rPr>
            </a:br>
            <a:r>
              <a:rPr lang="en-US"/>
              <a:t>if possible</a:t>
            </a:r>
            <a:endParaRPr lang="en-US" dirty="0"/>
          </a:p>
        </p:txBody>
      </p:sp>
      <p:sp>
        <p:nvSpPr>
          <p:cNvPr id="6" name="Slide Number Placeholder 5">
            <a:extLst>
              <a:ext uri="{FF2B5EF4-FFF2-40B4-BE49-F238E27FC236}">
                <a16:creationId xmlns:a16="http://schemas.microsoft.com/office/drawing/2014/main" id="{5583B0E2-89ED-F730-E584-A50CC81B6A49}"/>
              </a:ext>
            </a:extLst>
          </p:cNvPr>
          <p:cNvSpPr>
            <a:spLocks noGrp="1"/>
          </p:cNvSpPr>
          <p:nvPr>
            <p:ph type="sldNum" sz="quarter" idx="4"/>
          </p:nvPr>
        </p:nvSpPr>
        <p:spPr/>
        <p:txBody>
          <a:bodyPr/>
          <a:lstStyle/>
          <a:p>
            <a:fld id="{86CB4B4D-7CA3-9044-876B-883B54F8677D}" type="slidenum">
              <a:rPr lang="en-US" smtClean="0"/>
              <a:pPr/>
              <a:t>43</a:t>
            </a:fld>
            <a:endParaRPr lang="en-US" dirty="0"/>
          </a:p>
        </p:txBody>
      </p:sp>
      <p:sp>
        <p:nvSpPr>
          <p:cNvPr id="7" name="Text Placeholder 6">
            <a:extLst>
              <a:ext uri="{FF2B5EF4-FFF2-40B4-BE49-F238E27FC236}">
                <a16:creationId xmlns:a16="http://schemas.microsoft.com/office/drawing/2014/main" id="{D7E77A85-9B9D-EE3D-C92C-0E48C1DFF1D6}"/>
              </a:ext>
            </a:extLst>
          </p:cNvPr>
          <p:cNvSpPr>
            <a:spLocks noGrp="1"/>
          </p:cNvSpPr>
          <p:nvPr>
            <p:ph type="body" sz="quarter" idx="16"/>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8" name="Text Placeholder 7">
            <a:extLst>
              <a:ext uri="{FF2B5EF4-FFF2-40B4-BE49-F238E27FC236}">
                <a16:creationId xmlns:a16="http://schemas.microsoft.com/office/drawing/2014/main" id="{2DDCE902-7A02-6028-C9F1-147D0776892C}"/>
              </a:ext>
            </a:extLst>
          </p:cNvPr>
          <p:cNvSpPr>
            <a:spLocks noGrp="1"/>
          </p:cNvSpPr>
          <p:nvPr>
            <p:ph type="body" sz="quarter" idx="17"/>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a:p>
            <a:endParaRPr lang="en-US" dirty="0"/>
          </a:p>
        </p:txBody>
      </p:sp>
      <p:sp>
        <p:nvSpPr>
          <p:cNvPr id="9" name="Title 8">
            <a:extLst>
              <a:ext uri="{FF2B5EF4-FFF2-40B4-BE49-F238E27FC236}">
                <a16:creationId xmlns:a16="http://schemas.microsoft.com/office/drawing/2014/main" id="{996B38E7-38B3-BD63-DA00-B91CE4873EF2}"/>
              </a:ext>
            </a:extLst>
          </p:cNvPr>
          <p:cNvSpPr>
            <a:spLocks noGrp="1"/>
          </p:cNvSpPr>
          <p:nvPr>
            <p:ph type="title"/>
          </p:nvPr>
        </p:nvSpPr>
        <p:spPr/>
        <p:txBody>
          <a:bodyPr/>
          <a:lstStyle/>
          <a:p>
            <a:r>
              <a:rPr lang="en-US" dirty="0"/>
              <a:t>64/86pt headline, 3 lines maximum, sentence case</a:t>
            </a:r>
          </a:p>
        </p:txBody>
      </p:sp>
      <p:sp>
        <p:nvSpPr>
          <p:cNvPr id="10" name="Footer Placeholder 9">
            <a:extLst>
              <a:ext uri="{FF2B5EF4-FFF2-40B4-BE49-F238E27FC236}">
                <a16:creationId xmlns:a16="http://schemas.microsoft.com/office/drawing/2014/main" id="{255CDBDA-1D09-7B8E-9ABF-CA05B54C2A51}"/>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28177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F659E4BA-CFC3-9F4F-BD6B-BDF324FED38D}"/>
              </a:ext>
            </a:extLst>
          </p:cNvPr>
          <p:cNvGrpSpPr/>
          <p:nvPr/>
        </p:nvGrpSpPr>
        <p:grpSpPr>
          <a:xfrm>
            <a:off x="576072" y="6786089"/>
            <a:ext cx="1216152" cy="1216152"/>
            <a:chOff x="576072" y="6786089"/>
            <a:chExt cx="1216152" cy="1216152"/>
          </a:xfrm>
        </p:grpSpPr>
        <p:sp>
          <p:nvSpPr>
            <p:cNvPr id="18" name="Freeform: Shape 17">
              <a:extLst>
                <a:ext uri="{FF2B5EF4-FFF2-40B4-BE49-F238E27FC236}">
                  <a16:creationId xmlns:a16="http://schemas.microsoft.com/office/drawing/2014/main" id="{4A92D311-5A6C-9A6E-83E0-DC0FB7EF999D}"/>
                </a:ext>
              </a:extLst>
            </p:cNvPr>
            <p:cNvSpPr/>
            <p:nvPr/>
          </p:nvSpPr>
          <p:spPr>
            <a:xfrm>
              <a:off x="637829" y="6808891"/>
              <a:ext cx="1092636" cy="1170546"/>
            </a:xfrm>
            <a:custGeom>
              <a:avLst/>
              <a:gdLst>
                <a:gd name="connsiteX0" fmla="*/ 622328 w 1092636"/>
                <a:gd name="connsiteY0" fmla="*/ 1170546 h 1170546"/>
                <a:gd name="connsiteX1" fmla="*/ 470309 w 1092636"/>
                <a:gd name="connsiteY1" fmla="*/ 1170546 h 1170546"/>
                <a:gd name="connsiteX2" fmla="*/ 458907 w 1092636"/>
                <a:gd name="connsiteY2" fmla="*/ 1162945 h 1170546"/>
                <a:gd name="connsiteX3" fmla="*/ 382898 w 1092636"/>
                <a:gd name="connsiteY3" fmla="*/ 1029929 h 1170546"/>
                <a:gd name="connsiteX4" fmla="*/ 382898 w 1092636"/>
                <a:gd name="connsiteY4" fmla="*/ 1014727 h 1170546"/>
                <a:gd name="connsiteX5" fmla="*/ 458907 w 1092636"/>
                <a:gd name="connsiteY5" fmla="*/ 881710 h 1170546"/>
                <a:gd name="connsiteX6" fmla="*/ 470309 w 1092636"/>
                <a:gd name="connsiteY6" fmla="*/ 874109 h 1170546"/>
                <a:gd name="connsiteX7" fmla="*/ 614727 w 1092636"/>
                <a:gd name="connsiteY7" fmla="*/ 874109 h 1170546"/>
                <a:gd name="connsiteX8" fmla="*/ 724941 w 1092636"/>
                <a:gd name="connsiteY8" fmla="*/ 684086 h 1170546"/>
                <a:gd name="connsiteX9" fmla="*/ 743943 w 1092636"/>
                <a:gd name="connsiteY9" fmla="*/ 680285 h 1170546"/>
                <a:gd name="connsiteX10" fmla="*/ 747743 w 1092636"/>
                <a:gd name="connsiteY10" fmla="*/ 699287 h 1170546"/>
                <a:gd name="connsiteX11" fmla="*/ 637530 w 1092636"/>
                <a:gd name="connsiteY11" fmla="*/ 889311 h 1170546"/>
                <a:gd name="connsiteX12" fmla="*/ 709739 w 1092636"/>
                <a:gd name="connsiteY12" fmla="*/ 1014727 h 1170546"/>
                <a:gd name="connsiteX13" fmla="*/ 709739 w 1092636"/>
                <a:gd name="connsiteY13" fmla="*/ 1029929 h 1170546"/>
                <a:gd name="connsiteX14" fmla="*/ 633729 w 1092636"/>
                <a:gd name="connsiteY14" fmla="*/ 1162945 h 1170546"/>
                <a:gd name="connsiteX15" fmla="*/ 622328 w 1092636"/>
                <a:gd name="connsiteY15" fmla="*/ 1170546 h 1170546"/>
                <a:gd name="connsiteX16" fmla="*/ 477910 w 1092636"/>
                <a:gd name="connsiteY16" fmla="*/ 1140143 h 1170546"/>
                <a:gd name="connsiteX17" fmla="*/ 614727 w 1092636"/>
                <a:gd name="connsiteY17" fmla="*/ 1140143 h 1170546"/>
                <a:gd name="connsiteX18" fmla="*/ 683135 w 1092636"/>
                <a:gd name="connsiteY18" fmla="*/ 1022328 h 1170546"/>
                <a:gd name="connsiteX19" fmla="*/ 614727 w 1092636"/>
                <a:gd name="connsiteY19" fmla="*/ 904513 h 1170546"/>
                <a:gd name="connsiteX20" fmla="*/ 477910 w 1092636"/>
                <a:gd name="connsiteY20" fmla="*/ 904513 h 1170546"/>
                <a:gd name="connsiteX21" fmla="*/ 409501 w 1092636"/>
                <a:gd name="connsiteY21" fmla="*/ 1022328 h 1170546"/>
                <a:gd name="connsiteX22" fmla="*/ 477910 w 1092636"/>
                <a:gd name="connsiteY22" fmla="*/ 1140143 h 1170546"/>
                <a:gd name="connsiteX23" fmla="*/ 1002375 w 1092636"/>
                <a:gd name="connsiteY23" fmla="*/ 950119 h 1170546"/>
                <a:gd name="connsiteX24" fmla="*/ 850356 w 1092636"/>
                <a:gd name="connsiteY24" fmla="*/ 950119 h 1170546"/>
                <a:gd name="connsiteX25" fmla="*/ 838955 w 1092636"/>
                <a:gd name="connsiteY25" fmla="*/ 942518 h 1170546"/>
                <a:gd name="connsiteX26" fmla="*/ 762945 w 1092636"/>
                <a:gd name="connsiteY26" fmla="*/ 809501 h 1170546"/>
                <a:gd name="connsiteX27" fmla="*/ 762945 w 1092636"/>
                <a:gd name="connsiteY27" fmla="*/ 794299 h 1170546"/>
                <a:gd name="connsiteX28" fmla="*/ 835154 w 1092636"/>
                <a:gd name="connsiteY28" fmla="*/ 668884 h 1170546"/>
                <a:gd name="connsiteX29" fmla="*/ 724941 w 1092636"/>
                <a:gd name="connsiteY29" fmla="*/ 478860 h 1170546"/>
                <a:gd name="connsiteX30" fmla="*/ 728741 w 1092636"/>
                <a:gd name="connsiteY30" fmla="*/ 459857 h 1170546"/>
                <a:gd name="connsiteX31" fmla="*/ 747743 w 1092636"/>
                <a:gd name="connsiteY31" fmla="*/ 463658 h 1170546"/>
                <a:gd name="connsiteX32" fmla="*/ 857957 w 1092636"/>
                <a:gd name="connsiteY32" fmla="*/ 653682 h 1170546"/>
                <a:gd name="connsiteX33" fmla="*/ 1002375 w 1092636"/>
                <a:gd name="connsiteY33" fmla="*/ 653682 h 1170546"/>
                <a:gd name="connsiteX34" fmla="*/ 1013777 w 1092636"/>
                <a:gd name="connsiteY34" fmla="*/ 661283 h 1170546"/>
                <a:gd name="connsiteX35" fmla="*/ 1089786 w 1092636"/>
                <a:gd name="connsiteY35" fmla="*/ 794299 h 1170546"/>
                <a:gd name="connsiteX36" fmla="*/ 1089786 w 1092636"/>
                <a:gd name="connsiteY36" fmla="*/ 809501 h 1170546"/>
                <a:gd name="connsiteX37" fmla="*/ 1013777 w 1092636"/>
                <a:gd name="connsiteY37" fmla="*/ 942518 h 1170546"/>
                <a:gd name="connsiteX38" fmla="*/ 1002375 w 1092636"/>
                <a:gd name="connsiteY38" fmla="*/ 950119 h 1170546"/>
                <a:gd name="connsiteX39" fmla="*/ 857957 w 1092636"/>
                <a:gd name="connsiteY39" fmla="*/ 923515 h 1170546"/>
                <a:gd name="connsiteX40" fmla="*/ 994774 w 1092636"/>
                <a:gd name="connsiteY40" fmla="*/ 923515 h 1170546"/>
                <a:gd name="connsiteX41" fmla="*/ 1063183 w 1092636"/>
                <a:gd name="connsiteY41" fmla="*/ 805701 h 1170546"/>
                <a:gd name="connsiteX42" fmla="*/ 994774 w 1092636"/>
                <a:gd name="connsiteY42" fmla="*/ 687886 h 1170546"/>
                <a:gd name="connsiteX43" fmla="*/ 857957 w 1092636"/>
                <a:gd name="connsiteY43" fmla="*/ 687886 h 1170546"/>
                <a:gd name="connsiteX44" fmla="*/ 789549 w 1092636"/>
                <a:gd name="connsiteY44" fmla="*/ 805701 h 1170546"/>
                <a:gd name="connsiteX45" fmla="*/ 857957 w 1092636"/>
                <a:gd name="connsiteY45" fmla="*/ 923515 h 1170546"/>
                <a:gd name="connsiteX46" fmla="*/ 242280 w 1092636"/>
                <a:gd name="connsiteY46" fmla="*/ 950119 h 1170546"/>
                <a:gd name="connsiteX47" fmla="*/ 90261 w 1092636"/>
                <a:gd name="connsiteY47" fmla="*/ 950119 h 1170546"/>
                <a:gd name="connsiteX48" fmla="*/ 78860 w 1092636"/>
                <a:gd name="connsiteY48" fmla="*/ 942518 h 1170546"/>
                <a:gd name="connsiteX49" fmla="*/ 2850 w 1092636"/>
                <a:gd name="connsiteY49" fmla="*/ 809501 h 1170546"/>
                <a:gd name="connsiteX50" fmla="*/ 2850 w 1092636"/>
                <a:gd name="connsiteY50" fmla="*/ 794299 h 1170546"/>
                <a:gd name="connsiteX51" fmla="*/ 78860 w 1092636"/>
                <a:gd name="connsiteY51" fmla="*/ 661283 h 1170546"/>
                <a:gd name="connsiteX52" fmla="*/ 90261 w 1092636"/>
                <a:gd name="connsiteY52" fmla="*/ 657482 h 1170546"/>
                <a:gd name="connsiteX53" fmla="*/ 242280 w 1092636"/>
                <a:gd name="connsiteY53" fmla="*/ 657482 h 1170546"/>
                <a:gd name="connsiteX54" fmla="*/ 253682 w 1092636"/>
                <a:gd name="connsiteY54" fmla="*/ 665083 h 1170546"/>
                <a:gd name="connsiteX55" fmla="*/ 325891 w 1092636"/>
                <a:gd name="connsiteY55" fmla="*/ 790499 h 1170546"/>
                <a:gd name="connsiteX56" fmla="*/ 546318 w 1092636"/>
                <a:gd name="connsiteY56" fmla="*/ 790499 h 1170546"/>
                <a:gd name="connsiteX57" fmla="*/ 561520 w 1092636"/>
                <a:gd name="connsiteY57" fmla="*/ 805701 h 1170546"/>
                <a:gd name="connsiteX58" fmla="*/ 546318 w 1092636"/>
                <a:gd name="connsiteY58" fmla="*/ 820903 h 1170546"/>
                <a:gd name="connsiteX59" fmla="*/ 325891 w 1092636"/>
                <a:gd name="connsiteY59" fmla="*/ 820903 h 1170546"/>
                <a:gd name="connsiteX60" fmla="*/ 253682 w 1092636"/>
                <a:gd name="connsiteY60" fmla="*/ 946318 h 1170546"/>
                <a:gd name="connsiteX61" fmla="*/ 242280 w 1092636"/>
                <a:gd name="connsiteY61" fmla="*/ 950119 h 1170546"/>
                <a:gd name="connsiteX62" fmla="*/ 97862 w 1092636"/>
                <a:gd name="connsiteY62" fmla="*/ 923515 h 1170546"/>
                <a:gd name="connsiteX63" fmla="*/ 234679 w 1092636"/>
                <a:gd name="connsiteY63" fmla="*/ 923515 h 1170546"/>
                <a:gd name="connsiteX64" fmla="*/ 303088 w 1092636"/>
                <a:gd name="connsiteY64" fmla="*/ 805701 h 1170546"/>
                <a:gd name="connsiteX65" fmla="*/ 234679 w 1092636"/>
                <a:gd name="connsiteY65" fmla="*/ 687886 h 1170546"/>
                <a:gd name="connsiteX66" fmla="*/ 97862 w 1092636"/>
                <a:gd name="connsiteY66" fmla="*/ 687886 h 1170546"/>
                <a:gd name="connsiteX67" fmla="*/ 29454 w 1092636"/>
                <a:gd name="connsiteY67" fmla="*/ 805701 h 1170546"/>
                <a:gd name="connsiteX68" fmla="*/ 97862 w 1092636"/>
                <a:gd name="connsiteY68" fmla="*/ 923515 h 1170546"/>
                <a:gd name="connsiteX69" fmla="*/ 356295 w 1092636"/>
                <a:gd name="connsiteY69" fmla="*/ 710689 h 1170546"/>
                <a:gd name="connsiteX70" fmla="*/ 344893 w 1092636"/>
                <a:gd name="connsiteY70" fmla="*/ 703088 h 1170546"/>
                <a:gd name="connsiteX71" fmla="*/ 234679 w 1092636"/>
                <a:gd name="connsiteY71" fmla="*/ 513064 h 1170546"/>
                <a:gd name="connsiteX72" fmla="*/ 90261 w 1092636"/>
                <a:gd name="connsiteY72" fmla="*/ 513064 h 1170546"/>
                <a:gd name="connsiteX73" fmla="*/ 78860 w 1092636"/>
                <a:gd name="connsiteY73" fmla="*/ 505463 h 1170546"/>
                <a:gd name="connsiteX74" fmla="*/ 2850 w 1092636"/>
                <a:gd name="connsiteY74" fmla="*/ 372447 h 1170546"/>
                <a:gd name="connsiteX75" fmla="*/ 2850 w 1092636"/>
                <a:gd name="connsiteY75" fmla="*/ 357245 h 1170546"/>
                <a:gd name="connsiteX76" fmla="*/ 78860 w 1092636"/>
                <a:gd name="connsiteY76" fmla="*/ 224228 h 1170546"/>
                <a:gd name="connsiteX77" fmla="*/ 90261 w 1092636"/>
                <a:gd name="connsiteY77" fmla="*/ 220428 h 1170546"/>
                <a:gd name="connsiteX78" fmla="*/ 242280 w 1092636"/>
                <a:gd name="connsiteY78" fmla="*/ 220428 h 1170546"/>
                <a:gd name="connsiteX79" fmla="*/ 253682 w 1092636"/>
                <a:gd name="connsiteY79" fmla="*/ 228029 h 1170546"/>
                <a:gd name="connsiteX80" fmla="*/ 329691 w 1092636"/>
                <a:gd name="connsiteY80" fmla="*/ 361045 h 1170546"/>
                <a:gd name="connsiteX81" fmla="*/ 329691 w 1092636"/>
                <a:gd name="connsiteY81" fmla="*/ 376247 h 1170546"/>
                <a:gd name="connsiteX82" fmla="*/ 257482 w 1092636"/>
                <a:gd name="connsiteY82" fmla="*/ 501663 h 1170546"/>
                <a:gd name="connsiteX83" fmla="*/ 367696 w 1092636"/>
                <a:gd name="connsiteY83" fmla="*/ 691686 h 1170546"/>
                <a:gd name="connsiteX84" fmla="*/ 363895 w 1092636"/>
                <a:gd name="connsiteY84" fmla="*/ 710689 h 1170546"/>
                <a:gd name="connsiteX85" fmla="*/ 356295 w 1092636"/>
                <a:gd name="connsiteY85" fmla="*/ 710689 h 1170546"/>
                <a:gd name="connsiteX86" fmla="*/ 97862 w 1092636"/>
                <a:gd name="connsiteY86" fmla="*/ 482660 h 1170546"/>
                <a:gd name="connsiteX87" fmla="*/ 234679 w 1092636"/>
                <a:gd name="connsiteY87" fmla="*/ 482660 h 1170546"/>
                <a:gd name="connsiteX88" fmla="*/ 303088 w 1092636"/>
                <a:gd name="connsiteY88" fmla="*/ 364846 h 1170546"/>
                <a:gd name="connsiteX89" fmla="*/ 234679 w 1092636"/>
                <a:gd name="connsiteY89" fmla="*/ 247031 h 1170546"/>
                <a:gd name="connsiteX90" fmla="*/ 97862 w 1092636"/>
                <a:gd name="connsiteY90" fmla="*/ 247031 h 1170546"/>
                <a:gd name="connsiteX91" fmla="*/ 29454 w 1092636"/>
                <a:gd name="connsiteY91" fmla="*/ 364846 h 1170546"/>
                <a:gd name="connsiteX92" fmla="*/ 97862 w 1092636"/>
                <a:gd name="connsiteY92" fmla="*/ 482660 h 1170546"/>
                <a:gd name="connsiteX93" fmla="*/ 1002375 w 1092636"/>
                <a:gd name="connsiteY93" fmla="*/ 513064 h 1170546"/>
                <a:gd name="connsiteX94" fmla="*/ 850356 w 1092636"/>
                <a:gd name="connsiteY94" fmla="*/ 513064 h 1170546"/>
                <a:gd name="connsiteX95" fmla="*/ 838955 w 1092636"/>
                <a:gd name="connsiteY95" fmla="*/ 505463 h 1170546"/>
                <a:gd name="connsiteX96" fmla="*/ 766746 w 1092636"/>
                <a:gd name="connsiteY96" fmla="*/ 380048 h 1170546"/>
                <a:gd name="connsiteX97" fmla="*/ 546318 w 1092636"/>
                <a:gd name="connsiteY97" fmla="*/ 380048 h 1170546"/>
                <a:gd name="connsiteX98" fmla="*/ 531116 w 1092636"/>
                <a:gd name="connsiteY98" fmla="*/ 364846 h 1170546"/>
                <a:gd name="connsiteX99" fmla="*/ 546318 w 1092636"/>
                <a:gd name="connsiteY99" fmla="*/ 349644 h 1170546"/>
                <a:gd name="connsiteX100" fmla="*/ 766746 w 1092636"/>
                <a:gd name="connsiteY100" fmla="*/ 349644 h 1170546"/>
                <a:gd name="connsiteX101" fmla="*/ 838955 w 1092636"/>
                <a:gd name="connsiteY101" fmla="*/ 224228 h 1170546"/>
                <a:gd name="connsiteX102" fmla="*/ 850356 w 1092636"/>
                <a:gd name="connsiteY102" fmla="*/ 216627 h 1170546"/>
                <a:gd name="connsiteX103" fmla="*/ 1002375 w 1092636"/>
                <a:gd name="connsiteY103" fmla="*/ 216627 h 1170546"/>
                <a:gd name="connsiteX104" fmla="*/ 1013777 w 1092636"/>
                <a:gd name="connsiteY104" fmla="*/ 224228 h 1170546"/>
                <a:gd name="connsiteX105" fmla="*/ 1089786 w 1092636"/>
                <a:gd name="connsiteY105" fmla="*/ 357245 h 1170546"/>
                <a:gd name="connsiteX106" fmla="*/ 1089786 w 1092636"/>
                <a:gd name="connsiteY106" fmla="*/ 372447 h 1170546"/>
                <a:gd name="connsiteX107" fmla="*/ 1013777 w 1092636"/>
                <a:gd name="connsiteY107" fmla="*/ 505463 h 1170546"/>
                <a:gd name="connsiteX108" fmla="*/ 1002375 w 1092636"/>
                <a:gd name="connsiteY108" fmla="*/ 513064 h 1170546"/>
                <a:gd name="connsiteX109" fmla="*/ 857957 w 1092636"/>
                <a:gd name="connsiteY109" fmla="*/ 482660 h 1170546"/>
                <a:gd name="connsiteX110" fmla="*/ 994774 w 1092636"/>
                <a:gd name="connsiteY110" fmla="*/ 482660 h 1170546"/>
                <a:gd name="connsiteX111" fmla="*/ 1063183 w 1092636"/>
                <a:gd name="connsiteY111" fmla="*/ 364846 h 1170546"/>
                <a:gd name="connsiteX112" fmla="*/ 994774 w 1092636"/>
                <a:gd name="connsiteY112" fmla="*/ 247031 h 1170546"/>
                <a:gd name="connsiteX113" fmla="*/ 857957 w 1092636"/>
                <a:gd name="connsiteY113" fmla="*/ 247031 h 1170546"/>
                <a:gd name="connsiteX114" fmla="*/ 789549 w 1092636"/>
                <a:gd name="connsiteY114" fmla="*/ 364846 h 1170546"/>
                <a:gd name="connsiteX115" fmla="*/ 857957 w 1092636"/>
                <a:gd name="connsiteY115" fmla="*/ 482660 h 1170546"/>
                <a:gd name="connsiteX116" fmla="*/ 356295 w 1092636"/>
                <a:gd name="connsiteY116" fmla="*/ 490261 h 1170546"/>
                <a:gd name="connsiteX117" fmla="*/ 348694 w 1092636"/>
                <a:gd name="connsiteY117" fmla="*/ 490261 h 1170546"/>
                <a:gd name="connsiteX118" fmla="*/ 344893 w 1092636"/>
                <a:gd name="connsiteY118" fmla="*/ 471259 h 1170546"/>
                <a:gd name="connsiteX119" fmla="*/ 455107 w 1092636"/>
                <a:gd name="connsiteY119" fmla="*/ 281235 h 1170546"/>
                <a:gd name="connsiteX120" fmla="*/ 382898 w 1092636"/>
                <a:gd name="connsiteY120" fmla="*/ 155819 h 1170546"/>
                <a:gd name="connsiteX121" fmla="*/ 382898 w 1092636"/>
                <a:gd name="connsiteY121" fmla="*/ 140618 h 1170546"/>
                <a:gd name="connsiteX122" fmla="*/ 458907 w 1092636"/>
                <a:gd name="connsiteY122" fmla="*/ 7601 h 1170546"/>
                <a:gd name="connsiteX123" fmla="*/ 470309 w 1092636"/>
                <a:gd name="connsiteY123" fmla="*/ 0 h 1170546"/>
                <a:gd name="connsiteX124" fmla="*/ 622328 w 1092636"/>
                <a:gd name="connsiteY124" fmla="*/ 0 h 1170546"/>
                <a:gd name="connsiteX125" fmla="*/ 633729 w 1092636"/>
                <a:gd name="connsiteY125" fmla="*/ 7601 h 1170546"/>
                <a:gd name="connsiteX126" fmla="*/ 709739 w 1092636"/>
                <a:gd name="connsiteY126" fmla="*/ 140618 h 1170546"/>
                <a:gd name="connsiteX127" fmla="*/ 709739 w 1092636"/>
                <a:gd name="connsiteY127" fmla="*/ 155819 h 1170546"/>
                <a:gd name="connsiteX128" fmla="*/ 633729 w 1092636"/>
                <a:gd name="connsiteY128" fmla="*/ 288836 h 1170546"/>
                <a:gd name="connsiteX129" fmla="*/ 622328 w 1092636"/>
                <a:gd name="connsiteY129" fmla="*/ 296437 h 1170546"/>
                <a:gd name="connsiteX130" fmla="*/ 477910 w 1092636"/>
                <a:gd name="connsiteY130" fmla="*/ 296437 h 1170546"/>
                <a:gd name="connsiteX131" fmla="*/ 367696 w 1092636"/>
                <a:gd name="connsiteY131" fmla="*/ 486461 h 1170546"/>
                <a:gd name="connsiteX132" fmla="*/ 356295 w 1092636"/>
                <a:gd name="connsiteY132" fmla="*/ 490261 h 1170546"/>
                <a:gd name="connsiteX133" fmla="*/ 477910 w 1092636"/>
                <a:gd name="connsiteY133" fmla="*/ 266033 h 1170546"/>
                <a:gd name="connsiteX134" fmla="*/ 614727 w 1092636"/>
                <a:gd name="connsiteY134" fmla="*/ 266033 h 1170546"/>
                <a:gd name="connsiteX135" fmla="*/ 683135 w 1092636"/>
                <a:gd name="connsiteY135" fmla="*/ 148219 h 1170546"/>
                <a:gd name="connsiteX136" fmla="*/ 614727 w 1092636"/>
                <a:gd name="connsiteY136" fmla="*/ 30404 h 1170546"/>
                <a:gd name="connsiteX137" fmla="*/ 477910 w 1092636"/>
                <a:gd name="connsiteY137" fmla="*/ 30404 h 1170546"/>
                <a:gd name="connsiteX138" fmla="*/ 409501 w 1092636"/>
                <a:gd name="connsiteY138" fmla="*/ 148219 h 1170546"/>
                <a:gd name="connsiteX139" fmla="*/ 477910 w 1092636"/>
                <a:gd name="connsiteY139" fmla="*/ 266033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092636" h="1170546">
                  <a:moveTo>
                    <a:pt x="622328" y="1170546"/>
                  </a:moveTo>
                  <a:lnTo>
                    <a:pt x="470309" y="1170546"/>
                  </a:lnTo>
                  <a:cubicBezTo>
                    <a:pt x="466508" y="1170546"/>
                    <a:pt x="462708" y="1166746"/>
                    <a:pt x="458907" y="1162945"/>
                  </a:cubicBezTo>
                  <a:lnTo>
                    <a:pt x="382898" y="1029929"/>
                  </a:lnTo>
                  <a:cubicBezTo>
                    <a:pt x="379097" y="1026128"/>
                    <a:pt x="379097" y="1022328"/>
                    <a:pt x="382898" y="1014727"/>
                  </a:cubicBezTo>
                  <a:lnTo>
                    <a:pt x="458907" y="881710"/>
                  </a:lnTo>
                  <a:cubicBezTo>
                    <a:pt x="462708" y="877910"/>
                    <a:pt x="466508" y="874109"/>
                    <a:pt x="470309" y="874109"/>
                  </a:cubicBezTo>
                  <a:lnTo>
                    <a:pt x="614727" y="874109"/>
                  </a:lnTo>
                  <a:lnTo>
                    <a:pt x="724941" y="684086"/>
                  </a:lnTo>
                  <a:cubicBezTo>
                    <a:pt x="728741" y="676485"/>
                    <a:pt x="736342" y="676485"/>
                    <a:pt x="743943" y="680285"/>
                  </a:cubicBezTo>
                  <a:cubicBezTo>
                    <a:pt x="751544" y="684086"/>
                    <a:pt x="751544" y="691686"/>
                    <a:pt x="747743" y="699287"/>
                  </a:cubicBezTo>
                  <a:lnTo>
                    <a:pt x="637530" y="889311"/>
                  </a:lnTo>
                  <a:lnTo>
                    <a:pt x="709739" y="1014727"/>
                  </a:lnTo>
                  <a:cubicBezTo>
                    <a:pt x="713539" y="1018527"/>
                    <a:pt x="713539" y="1022328"/>
                    <a:pt x="709739" y="1029929"/>
                  </a:cubicBezTo>
                  <a:lnTo>
                    <a:pt x="633729" y="1162945"/>
                  </a:lnTo>
                  <a:cubicBezTo>
                    <a:pt x="629929" y="1166746"/>
                    <a:pt x="626128" y="1170546"/>
                    <a:pt x="622328" y="1170546"/>
                  </a:cubicBezTo>
                  <a:close/>
                  <a:moveTo>
                    <a:pt x="477910" y="1140143"/>
                  </a:moveTo>
                  <a:lnTo>
                    <a:pt x="614727" y="1140143"/>
                  </a:lnTo>
                  <a:lnTo>
                    <a:pt x="683135" y="1022328"/>
                  </a:lnTo>
                  <a:lnTo>
                    <a:pt x="614727" y="904513"/>
                  </a:lnTo>
                  <a:lnTo>
                    <a:pt x="477910" y="904513"/>
                  </a:lnTo>
                  <a:lnTo>
                    <a:pt x="409501" y="1022328"/>
                  </a:lnTo>
                  <a:lnTo>
                    <a:pt x="477910" y="1140143"/>
                  </a:lnTo>
                  <a:close/>
                  <a:moveTo>
                    <a:pt x="1002375" y="950119"/>
                  </a:moveTo>
                  <a:lnTo>
                    <a:pt x="850356" y="950119"/>
                  </a:lnTo>
                  <a:cubicBezTo>
                    <a:pt x="846556" y="950119"/>
                    <a:pt x="842755" y="946318"/>
                    <a:pt x="838955" y="942518"/>
                  </a:cubicBezTo>
                  <a:lnTo>
                    <a:pt x="762945" y="809501"/>
                  </a:lnTo>
                  <a:cubicBezTo>
                    <a:pt x="759145" y="805701"/>
                    <a:pt x="759145" y="801900"/>
                    <a:pt x="762945" y="794299"/>
                  </a:cubicBezTo>
                  <a:lnTo>
                    <a:pt x="835154" y="668884"/>
                  </a:lnTo>
                  <a:lnTo>
                    <a:pt x="724941" y="478860"/>
                  </a:lnTo>
                  <a:cubicBezTo>
                    <a:pt x="721140" y="471259"/>
                    <a:pt x="724941" y="463658"/>
                    <a:pt x="728741" y="459857"/>
                  </a:cubicBezTo>
                  <a:cubicBezTo>
                    <a:pt x="736342" y="456057"/>
                    <a:pt x="743943" y="459857"/>
                    <a:pt x="747743" y="463658"/>
                  </a:cubicBezTo>
                  <a:lnTo>
                    <a:pt x="857957" y="653682"/>
                  </a:lnTo>
                  <a:lnTo>
                    <a:pt x="1002375" y="653682"/>
                  </a:lnTo>
                  <a:cubicBezTo>
                    <a:pt x="1006176" y="653682"/>
                    <a:pt x="1009976" y="657482"/>
                    <a:pt x="1013777" y="661283"/>
                  </a:cubicBezTo>
                  <a:lnTo>
                    <a:pt x="1089786" y="794299"/>
                  </a:lnTo>
                  <a:cubicBezTo>
                    <a:pt x="1093587" y="798100"/>
                    <a:pt x="1093587" y="801900"/>
                    <a:pt x="1089786" y="809501"/>
                  </a:cubicBezTo>
                  <a:lnTo>
                    <a:pt x="1013777" y="942518"/>
                  </a:lnTo>
                  <a:cubicBezTo>
                    <a:pt x="1009976" y="946318"/>
                    <a:pt x="1006176" y="950119"/>
                    <a:pt x="1002375" y="950119"/>
                  </a:cubicBezTo>
                  <a:close/>
                  <a:moveTo>
                    <a:pt x="857957" y="923515"/>
                  </a:moveTo>
                  <a:lnTo>
                    <a:pt x="994774" y="923515"/>
                  </a:lnTo>
                  <a:lnTo>
                    <a:pt x="1063183" y="805701"/>
                  </a:lnTo>
                  <a:lnTo>
                    <a:pt x="994774" y="687886"/>
                  </a:lnTo>
                  <a:lnTo>
                    <a:pt x="857957" y="687886"/>
                  </a:lnTo>
                  <a:lnTo>
                    <a:pt x="789549" y="805701"/>
                  </a:lnTo>
                  <a:lnTo>
                    <a:pt x="857957" y="923515"/>
                  </a:lnTo>
                  <a:close/>
                  <a:moveTo>
                    <a:pt x="242280" y="950119"/>
                  </a:moveTo>
                  <a:lnTo>
                    <a:pt x="90261" y="950119"/>
                  </a:lnTo>
                  <a:cubicBezTo>
                    <a:pt x="86461" y="950119"/>
                    <a:pt x="82660" y="946318"/>
                    <a:pt x="78860" y="942518"/>
                  </a:cubicBezTo>
                  <a:lnTo>
                    <a:pt x="2850" y="809501"/>
                  </a:lnTo>
                  <a:cubicBezTo>
                    <a:pt x="-950" y="805701"/>
                    <a:pt x="-950" y="801900"/>
                    <a:pt x="2850" y="794299"/>
                  </a:cubicBezTo>
                  <a:lnTo>
                    <a:pt x="78860" y="661283"/>
                  </a:lnTo>
                  <a:cubicBezTo>
                    <a:pt x="82660" y="661283"/>
                    <a:pt x="86461" y="657482"/>
                    <a:pt x="90261" y="657482"/>
                  </a:cubicBezTo>
                  <a:lnTo>
                    <a:pt x="242280" y="657482"/>
                  </a:lnTo>
                  <a:cubicBezTo>
                    <a:pt x="246081" y="657482"/>
                    <a:pt x="249881" y="661283"/>
                    <a:pt x="253682" y="665083"/>
                  </a:cubicBezTo>
                  <a:lnTo>
                    <a:pt x="325891" y="790499"/>
                  </a:lnTo>
                  <a:lnTo>
                    <a:pt x="546318" y="790499"/>
                  </a:lnTo>
                  <a:cubicBezTo>
                    <a:pt x="553919" y="790499"/>
                    <a:pt x="561520" y="798100"/>
                    <a:pt x="561520" y="805701"/>
                  </a:cubicBezTo>
                  <a:cubicBezTo>
                    <a:pt x="561520" y="813302"/>
                    <a:pt x="553919" y="820903"/>
                    <a:pt x="546318" y="820903"/>
                  </a:cubicBezTo>
                  <a:lnTo>
                    <a:pt x="325891" y="820903"/>
                  </a:lnTo>
                  <a:lnTo>
                    <a:pt x="253682" y="946318"/>
                  </a:lnTo>
                  <a:cubicBezTo>
                    <a:pt x="249881" y="946318"/>
                    <a:pt x="246081" y="950119"/>
                    <a:pt x="242280" y="950119"/>
                  </a:cubicBezTo>
                  <a:close/>
                  <a:moveTo>
                    <a:pt x="97862" y="923515"/>
                  </a:moveTo>
                  <a:lnTo>
                    <a:pt x="234679" y="923515"/>
                  </a:lnTo>
                  <a:lnTo>
                    <a:pt x="303088" y="805701"/>
                  </a:lnTo>
                  <a:lnTo>
                    <a:pt x="234679" y="687886"/>
                  </a:lnTo>
                  <a:lnTo>
                    <a:pt x="97862" y="687886"/>
                  </a:lnTo>
                  <a:lnTo>
                    <a:pt x="29454" y="805701"/>
                  </a:lnTo>
                  <a:lnTo>
                    <a:pt x="97862" y="923515"/>
                  </a:lnTo>
                  <a:close/>
                  <a:moveTo>
                    <a:pt x="356295" y="710689"/>
                  </a:moveTo>
                  <a:cubicBezTo>
                    <a:pt x="352494" y="710689"/>
                    <a:pt x="348694" y="706888"/>
                    <a:pt x="344893" y="703088"/>
                  </a:cubicBezTo>
                  <a:lnTo>
                    <a:pt x="234679" y="513064"/>
                  </a:lnTo>
                  <a:lnTo>
                    <a:pt x="90261" y="513064"/>
                  </a:lnTo>
                  <a:cubicBezTo>
                    <a:pt x="86461" y="513064"/>
                    <a:pt x="82660" y="509264"/>
                    <a:pt x="78860" y="505463"/>
                  </a:cubicBezTo>
                  <a:lnTo>
                    <a:pt x="2850" y="372447"/>
                  </a:lnTo>
                  <a:cubicBezTo>
                    <a:pt x="-950" y="368646"/>
                    <a:pt x="-950" y="364846"/>
                    <a:pt x="2850" y="357245"/>
                  </a:cubicBezTo>
                  <a:lnTo>
                    <a:pt x="78860" y="224228"/>
                  </a:lnTo>
                  <a:cubicBezTo>
                    <a:pt x="82660" y="224228"/>
                    <a:pt x="86461" y="220428"/>
                    <a:pt x="90261" y="220428"/>
                  </a:cubicBezTo>
                  <a:lnTo>
                    <a:pt x="242280" y="220428"/>
                  </a:lnTo>
                  <a:cubicBezTo>
                    <a:pt x="246081" y="220428"/>
                    <a:pt x="249881" y="224228"/>
                    <a:pt x="253682" y="228029"/>
                  </a:cubicBezTo>
                  <a:lnTo>
                    <a:pt x="329691" y="361045"/>
                  </a:lnTo>
                  <a:cubicBezTo>
                    <a:pt x="333492" y="364846"/>
                    <a:pt x="333492" y="368646"/>
                    <a:pt x="329691" y="376247"/>
                  </a:cubicBezTo>
                  <a:lnTo>
                    <a:pt x="257482" y="501663"/>
                  </a:lnTo>
                  <a:lnTo>
                    <a:pt x="367696" y="691686"/>
                  </a:lnTo>
                  <a:cubicBezTo>
                    <a:pt x="371496" y="699287"/>
                    <a:pt x="367696" y="706888"/>
                    <a:pt x="363895" y="710689"/>
                  </a:cubicBezTo>
                  <a:cubicBezTo>
                    <a:pt x="360095" y="706888"/>
                    <a:pt x="360095" y="710689"/>
                    <a:pt x="356295" y="710689"/>
                  </a:cubicBezTo>
                  <a:close/>
                  <a:moveTo>
                    <a:pt x="97862" y="482660"/>
                  </a:moveTo>
                  <a:lnTo>
                    <a:pt x="234679" y="482660"/>
                  </a:lnTo>
                  <a:lnTo>
                    <a:pt x="303088" y="364846"/>
                  </a:lnTo>
                  <a:lnTo>
                    <a:pt x="234679" y="247031"/>
                  </a:lnTo>
                  <a:lnTo>
                    <a:pt x="97862" y="247031"/>
                  </a:lnTo>
                  <a:lnTo>
                    <a:pt x="29454" y="364846"/>
                  </a:lnTo>
                  <a:lnTo>
                    <a:pt x="97862" y="482660"/>
                  </a:lnTo>
                  <a:close/>
                  <a:moveTo>
                    <a:pt x="1002375" y="513064"/>
                  </a:moveTo>
                  <a:lnTo>
                    <a:pt x="850356" y="513064"/>
                  </a:lnTo>
                  <a:cubicBezTo>
                    <a:pt x="846556" y="513064"/>
                    <a:pt x="842755" y="509264"/>
                    <a:pt x="838955" y="505463"/>
                  </a:cubicBezTo>
                  <a:lnTo>
                    <a:pt x="766746" y="380048"/>
                  </a:lnTo>
                  <a:lnTo>
                    <a:pt x="546318" y="380048"/>
                  </a:lnTo>
                  <a:cubicBezTo>
                    <a:pt x="538717" y="380048"/>
                    <a:pt x="531116" y="372447"/>
                    <a:pt x="531116" y="364846"/>
                  </a:cubicBezTo>
                  <a:cubicBezTo>
                    <a:pt x="531116" y="357245"/>
                    <a:pt x="538717" y="349644"/>
                    <a:pt x="546318" y="349644"/>
                  </a:cubicBezTo>
                  <a:lnTo>
                    <a:pt x="766746" y="349644"/>
                  </a:lnTo>
                  <a:lnTo>
                    <a:pt x="838955" y="224228"/>
                  </a:lnTo>
                  <a:cubicBezTo>
                    <a:pt x="842755" y="220428"/>
                    <a:pt x="846556" y="216627"/>
                    <a:pt x="850356" y="216627"/>
                  </a:cubicBezTo>
                  <a:lnTo>
                    <a:pt x="1002375" y="216627"/>
                  </a:lnTo>
                  <a:cubicBezTo>
                    <a:pt x="1006176" y="216627"/>
                    <a:pt x="1009976" y="220428"/>
                    <a:pt x="1013777" y="224228"/>
                  </a:cubicBezTo>
                  <a:lnTo>
                    <a:pt x="1089786" y="357245"/>
                  </a:lnTo>
                  <a:cubicBezTo>
                    <a:pt x="1093587" y="361045"/>
                    <a:pt x="1093587" y="364846"/>
                    <a:pt x="1089786" y="372447"/>
                  </a:cubicBezTo>
                  <a:lnTo>
                    <a:pt x="1013777" y="505463"/>
                  </a:lnTo>
                  <a:cubicBezTo>
                    <a:pt x="1009976" y="509264"/>
                    <a:pt x="1006176" y="513064"/>
                    <a:pt x="1002375" y="513064"/>
                  </a:cubicBezTo>
                  <a:close/>
                  <a:moveTo>
                    <a:pt x="857957" y="482660"/>
                  </a:moveTo>
                  <a:lnTo>
                    <a:pt x="994774" y="482660"/>
                  </a:lnTo>
                  <a:lnTo>
                    <a:pt x="1063183" y="364846"/>
                  </a:lnTo>
                  <a:lnTo>
                    <a:pt x="994774" y="247031"/>
                  </a:lnTo>
                  <a:lnTo>
                    <a:pt x="857957" y="247031"/>
                  </a:lnTo>
                  <a:lnTo>
                    <a:pt x="789549" y="364846"/>
                  </a:lnTo>
                  <a:lnTo>
                    <a:pt x="857957" y="482660"/>
                  </a:lnTo>
                  <a:close/>
                  <a:moveTo>
                    <a:pt x="356295" y="490261"/>
                  </a:moveTo>
                  <a:cubicBezTo>
                    <a:pt x="352494" y="490261"/>
                    <a:pt x="352494" y="490261"/>
                    <a:pt x="348694" y="490261"/>
                  </a:cubicBezTo>
                  <a:cubicBezTo>
                    <a:pt x="341093" y="486461"/>
                    <a:pt x="341093" y="478860"/>
                    <a:pt x="344893" y="471259"/>
                  </a:cubicBezTo>
                  <a:lnTo>
                    <a:pt x="455107" y="281235"/>
                  </a:lnTo>
                  <a:lnTo>
                    <a:pt x="382898" y="155819"/>
                  </a:lnTo>
                  <a:cubicBezTo>
                    <a:pt x="379097" y="152019"/>
                    <a:pt x="379097" y="148219"/>
                    <a:pt x="382898" y="140618"/>
                  </a:cubicBezTo>
                  <a:lnTo>
                    <a:pt x="458907" y="7601"/>
                  </a:lnTo>
                  <a:cubicBezTo>
                    <a:pt x="462708" y="3800"/>
                    <a:pt x="466508" y="0"/>
                    <a:pt x="470309" y="0"/>
                  </a:cubicBezTo>
                  <a:lnTo>
                    <a:pt x="622328" y="0"/>
                  </a:lnTo>
                  <a:cubicBezTo>
                    <a:pt x="626128" y="0"/>
                    <a:pt x="629929" y="3800"/>
                    <a:pt x="633729" y="7601"/>
                  </a:cubicBezTo>
                  <a:lnTo>
                    <a:pt x="709739" y="140618"/>
                  </a:lnTo>
                  <a:cubicBezTo>
                    <a:pt x="713539" y="144418"/>
                    <a:pt x="713539" y="148219"/>
                    <a:pt x="709739" y="155819"/>
                  </a:cubicBezTo>
                  <a:lnTo>
                    <a:pt x="633729" y="288836"/>
                  </a:lnTo>
                  <a:cubicBezTo>
                    <a:pt x="629929" y="292637"/>
                    <a:pt x="626128" y="296437"/>
                    <a:pt x="622328" y="296437"/>
                  </a:cubicBezTo>
                  <a:lnTo>
                    <a:pt x="477910" y="296437"/>
                  </a:lnTo>
                  <a:lnTo>
                    <a:pt x="367696" y="486461"/>
                  </a:lnTo>
                  <a:cubicBezTo>
                    <a:pt x="363895" y="486461"/>
                    <a:pt x="360095" y="490261"/>
                    <a:pt x="356295" y="490261"/>
                  </a:cubicBezTo>
                  <a:close/>
                  <a:moveTo>
                    <a:pt x="477910" y="266033"/>
                  </a:moveTo>
                  <a:lnTo>
                    <a:pt x="614727" y="266033"/>
                  </a:lnTo>
                  <a:lnTo>
                    <a:pt x="683135" y="148219"/>
                  </a:lnTo>
                  <a:lnTo>
                    <a:pt x="614727" y="30404"/>
                  </a:lnTo>
                  <a:lnTo>
                    <a:pt x="477910" y="30404"/>
                  </a:lnTo>
                  <a:lnTo>
                    <a:pt x="409501" y="148219"/>
                  </a:lnTo>
                  <a:lnTo>
                    <a:pt x="477910" y="266033"/>
                  </a:lnTo>
                  <a:close/>
                </a:path>
              </a:pathLst>
            </a:custGeom>
            <a:solidFill>
              <a:schemeClr val="tx1"/>
            </a:solidFill>
            <a:ln w="37802"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3FB33A9-E7D2-41EA-8D6D-A4138E2A48C0}"/>
                </a:ext>
              </a:extLst>
            </p:cNvPr>
            <p:cNvSpPr/>
            <p:nvPr/>
          </p:nvSpPr>
          <p:spPr>
            <a:xfrm>
              <a:off x="576072" y="6786089"/>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sp>
        <p:nvSpPr>
          <p:cNvPr id="2" name="Slide Number Placeholder 1">
            <a:extLst>
              <a:ext uri="{FF2B5EF4-FFF2-40B4-BE49-F238E27FC236}">
                <a16:creationId xmlns:a16="http://schemas.microsoft.com/office/drawing/2014/main" id="{C98A7D2D-D2DB-13D8-4DAB-189E96E6F97C}"/>
              </a:ext>
            </a:extLst>
          </p:cNvPr>
          <p:cNvSpPr>
            <a:spLocks noGrp="1"/>
          </p:cNvSpPr>
          <p:nvPr>
            <p:ph type="sldNum" sz="quarter" idx="4"/>
          </p:nvPr>
        </p:nvSpPr>
        <p:spPr/>
        <p:txBody>
          <a:bodyPr/>
          <a:lstStyle/>
          <a:p>
            <a:fld id="{86CB4B4D-7CA3-9044-876B-883B54F8677D}" type="slidenum">
              <a:rPr lang="en-US" smtClean="0"/>
              <a:pPr/>
              <a:t>44</a:t>
            </a:fld>
            <a:endParaRPr lang="en-US" dirty="0"/>
          </a:p>
        </p:txBody>
      </p:sp>
      <p:sp>
        <p:nvSpPr>
          <p:cNvPr id="3" name="Title 2">
            <a:extLst>
              <a:ext uri="{FF2B5EF4-FFF2-40B4-BE49-F238E27FC236}">
                <a16:creationId xmlns:a16="http://schemas.microsoft.com/office/drawing/2014/main" id="{5433BE64-1F8E-9FEF-7B1A-961FDCC3EFDB}"/>
              </a:ext>
            </a:extLst>
          </p:cNvPr>
          <p:cNvSpPr>
            <a:spLocks noGrp="1"/>
          </p:cNvSpPr>
          <p:nvPr>
            <p:ph type="title"/>
          </p:nvPr>
        </p:nvSpPr>
        <p:spPr/>
        <p:txBody>
          <a:bodyPr/>
          <a:lstStyle/>
          <a:p>
            <a:r>
              <a:rPr lang="en-US" dirty="0"/>
              <a:t>64/86pt headline, 3 lines maximum, sentence case</a:t>
            </a:r>
          </a:p>
        </p:txBody>
      </p:sp>
      <p:sp>
        <p:nvSpPr>
          <p:cNvPr id="5" name="Text Placeholder 4">
            <a:extLst>
              <a:ext uri="{FF2B5EF4-FFF2-40B4-BE49-F238E27FC236}">
                <a16:creationId xmlns:a16="http://schemas.microsoft.com/office/drawing/2014/main" id="{16A0FE5E-610E-DEB3-AC76-76A0DAFD4363}"/>
              </a:ext>
            </a:extLst>
          </p:cNvPr>
          <p:cNvSpPr>
            <a:spLocks noGrp="1"/>
          </p:cNvSpPr>
          <p:nvPr>
            <p:ph type="body" sz="quarter" idx="11"/>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7" name="Text Placeholder 6">
            <a:extLst>
              <a:ext uri="{FF2B5EF4-FFF2-40B4-BE49-F238E27FC236}">
                <a16:creationId xmlns:a16="http://schemas.microsoft.com/office/drawing/2014/main" id="{41689652-47F8-0834-92E3-58610F745D57}"/>
              </a:ext>
            </a:extLst>
          </p:cNvPr>
          <p:cNvSpPr>
            <a:spLocks noGrp="1"/>
          </p:cNvSpPr>
          <p:nvPr>
            <p:ph type="body" sz="quarter" idx="22"/>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9" name="Text Placeholder 8">
            <a:extLst>
              <a:ext uri="{FF2B5EF4-FFF2-40B4-BE49-F238E27FC236}">
                <a16:creationId xmlns:a16="http://schemas.microsoft.com/office/drawing/2014/main" id="{F279E0AF-872C-17D6-EF78-0B518B432C43}"/>
              </a:ext>
            </a:extLst>
          </p:cNvPr>
          <p:cNvSpPr>
            <a:spLocks noGrp="1"/>
          </p:cNvSpPr>
          <p:nvPr>
            <p:ph type="body" sz="quarter" idx="24"/>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11" name="Text Placeholder 10">
            <a:extLst>
              <a:ext uri="{FF2B5EF4-FFF2-40B4-BE49-F238E27FC236}">
                <a16:creationId xmlns:a16="http://schemas.microsoft.com/office/drawing/2014/main" id="{47BE9D62-3376-79D7-D446-6C4DA9F65D2F}"/>
              </a:ext>
            </a:extLst>
          </p:cNvPr>
          <p:cNvSpPr>
            <a:spLocks noGrp="1"/>
          </p:cNvSpPr>
          <p:nvPr>
            <p:ph type="body" sz="quarter" idx="26"/>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13" name="Text Placeholder 12">
            <a:extLst>
              <a:ext uri="{FF2B5EF4-FFF2-40B4-BE49-F238E27FC236}">
                <a16:creationId xmlns:a16="http://schemas.microsoft.com/office/drawing/2014/main" id="{C9D6417D-78DD-AA28-C022-72F463D7E3DA}"/>
              </a:ext>
            </a:extLst>
          </p:cNvPr>
          <p:cNvSpPr>
            <a:spLocks noGrp="1"/>
          </p:cNvSpPr>
          <p:nvPr>
            <p:ph type="body" sz="quarter" idx="28"/>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14" name="Text Placeholder 13">
            <a:extLst>
              <a:ext uri="{FF2B5EF4-FFF2-40B4-BE49-F238E27FC236}">
                <a16:creationId xmlns:a16="http://schemas.microsoft.com/office/drawing/2014/main" id="{D046E39E-70DB-7F59-39DF-C6F9674D2D3B}"/>
              </a:ext>
            </a:extLst>
          </p:cNvPr>
          <p:cNvSpPr>
            <a:spLocks noGrp="1"/>
          </p:cNvSpPr>
          <p:nvPr>
            <p:ph type="body" sz="quarter" idx="12"/>
          </p:nvPr>
        </p:nvSpPr>
        <p:spPr/>
        <p:txBody>
          <a:bodyPr/>
          <a:lstStyle/>
          <a:p>
            <a:r>
              <a:rPr lang="en-US" dirty="0"/>
              <a:t>36/44pt text, 1 to 5 lines, sentence case, </a:t>
            </a:r>
            <a:r>
              <a:rPr lang="en-US" dirty="0">
                <a:solidFill>
                  <a:srgbClr val="0F62FE"/>
                </a:solidFill>
              </a:rPr>
              <a:t>highlight key phrase </a:t>
            </a:r>
            <a:br>
              <a:rPr lang="en-US" dirty="0">
                <a:solidFill>
                  <a:srgbClr val="0F62FE"/>
                </a:solidFill>
              </a:rPr>
            </a:br>
            <a:r>
              <a:rPr lang="en-US" dirty="0"/>
              <a:t>if possible</a:t>
            </a:r>
          </a:p>
        </p:txBody>
      </p:sp>
      <p:grpSp>
        <p:nvGrpSpPr>
          <p:cNvPr id="20" name="Group 19">
            <a:extLst>
              <a:ext uri="{FF2B5EF4-FFF2-40B4-BE49-F238E27FC236}">
                <a16:creationId xmlns:a16="http://schemas.microsoft.com/office/drawing/2014/main" id="{A5610E49-780C-60E7-68C2-2B2DB6D0C721}"/>
              </a:ext>
            </a:extLst>
          </p:cNvPr>
          <p:cNvGrpSpPr/>
          <p:nvPr/>
        </p:nvGrpSpPr>
        <p:grpSpPr>
          <a:xfrm>
            <a:off x="6669591" y="6786089"/>
            <a:ext cx="1216152" cy="1216152"/>
            <a:chOff x="12763500" y="576072"/>
            <a:chExt cx="1216152" cy="1216152"/>
          </a:xfrm>
        </p:grpSpPr>
        <p:sp>
          <p:nvSpPr>
            <p:cNvPr id="21" name="Freeform: Shape 20">
              <a:extLst>
                <a:ext uri="{FF2B5EF4-FFF2-40B4-BE49-F238E27FC236}">
                  <a16:creationId xmlns:a16="http://schemas.microsoft.com/office/drawing/2014/main" id="{FB0C691C-F7F8-E125-9373-BB6B70D0FE83}"/>
                </a:ext>
              </a:extLst>
            </p:cNvPr>
            <p:cNvSpPr/>
            <p:nvPr/>
          </p:nvSpPr>
          <p:spPr>
            <a:xfrm>
              <a:off x="12786302" y="598874"/>
              <a:ext cx="1170546" cy="1170546"/>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tx1"/>
            </a:solidFill>
            <a:ln w="3780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D4AD54B-0F2A-3709-B308-7BE084E422A5}"/>
                </a:ext>
              </a:extLst>
            </p:cNvPr>
            <p:cNvSpPr/>
            <p:nvPr/>
          </p:nvSpPr>
          <p:spPr>
            <a:xfrm>
              <a:off x="12763500" y="576072"/>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23" name="Group 22">
            <a:extLst>
              <a:ext uri="{FF2B5EF4-FFF2-40B4-BE49-F238E27FC236}">
                <a16:creationId xmlns:a16="http://schemas.microsoft.com/office/drawing/2014/main" id="{BF2E43F3-8B75-F305-2B5E-5C2008816B1F}"/>
              </a:ext>
            </a:extLst>
          </p:cNvPr>
          <p:cNvGrpSpPr/>
          <p:nvPr/>
        </p:nvGrpSpPr>
        <p:grpSpPr>
          <a:xfrm>
            <a:off x="12767760" y="6786089"/>
            <a:ext cx="1216152" cy="1216152"/>
            <a:chOff x="576072" y="6549107"/>
            <a:chExt cx="1216152" cy="1216152"/>
          </a:xfrm>
        </p:grpSpPr>
        <p:sp>
          <p:nvSpPr>
            <p:cNvPr id="24" name="Freeform: Shape 23">
              <a:extLst>
                <a:ext uri="{FF2B5EF4-FFF2-40B4-BE49-F238E27FC236}">
                  <a16:creationId xmlns:a16="http://schemas.microsoft.com/office/drawing/2014/main" id="{5989A58F-158B-34C5-2B99-1DC53C4693D8}"/>
                </a:ext>
              </a:extLst>
            </p:cNvPr>
            <p:cNvSpPr/>
            <p:nvPr/>
          </p:nvSpPr>
          <p:spPr>
            <a:xfrm>
              <a:off x="598874" y="6571909"/>
              <a:ext cx="1170546" cy="1170546"/>
            </a:xfrm>
            <a:custGeom>
              <a:avLst/>
              <a:gdLst>
                <a:gd name="connsiteX0" fmla="*/ 980523 w 1170546"/>
                <a:gd name="connsiteY0" fmla="*/ 1170546 h 1170546"/>
                <a:gd name="connsiteX1" fmla="*/ 277435 w 1170546"/>
                <a:gd name="connsiteY1" fmla="*/ 1170546 h 1170546"/>
                <a:gd name="connsiteX2" fmla="*/ 0 w 1170546"/>
                <a:gd name="connsiteY2" fmla="*/ 893112 h 1170546"/>
                <a:gd name="connsiteX3" fmla="*/ 315439 w 1170546"/>
                <a:gd name="connsiteY3" fmla="*/ 611877 h 1170546"/>
                <a:gd name="connsiteX4" fmla="*/ 627078 w 1170546"/>
                <a:gd name="connsiteY4" fmla="*/ 418052 h 1170546"/>
                <a:gd name="connsiteX5" fmla="*/ 991924 w 1170546"/>
                <a:gd name="connsiteY5" fmla="*/ 798100 h 1170546"/>
                <a:gd name="connsiteX6" fmla="*/ 1166746 w 1170546"/>
                <a:gd name="connsiteY6" fmla="*/ 976722 h 1170546"/>
                <a:gd name="connsiteX7" fmla="*/ 980523 w 1170546"/>
                <a:gd name="connsiteY7" fmla="*/ 1170546 h 1170546"/>
                <a:gd name="connsiteX8" fmla="*/ 923515 w 1170546"/>
                <a:gd name="connsiteY8" fmla="*/ 1140143 h 1170546"/>
                <a:gd name="connsiteX9" fmla="*/ 980523 w 1170546"/>
                <a:gd name="connsiteY9" fmla="*/ 1140143 h 1170546"/>
                <a:gd name="connsiteX10" fmla="*/ 1143943 w 1170546"/>
                <a:gd name="connsiteY10" fmla="*/ 976722 h 1170546"/>
                <a:gd name="connsiteX11" fmla="*/ 980523 w 1170546"/>
                <a:gd name="connsiteY11" fmla="*/ 824703 h 1170546"/>
                <a:gd name="connsiteX12" fmla="*/ 965321 w 1170546"/>
                <a:gd name="connsiteY12" fmla="*/ 809501 h 1170546"/>
                <a:gd name="connsiteX13" fmla="*/ 627078 w 1170546"/>
                <a:gd name="connsiteY13" fmla="*/ 444656 h 1170546"/>
                <a:gd name="connsiteX14" fmla="*/ 334442 w 1170546"/>
                <a:gd name="connsiteY14" fmla="*/ 630879 h 1170546"/>
                <a:gd name="connsiteX15" fmla="*/ 319240 w 1170546"/>
                <a:gd name="connsiteY15" fmla="*/ 638480 h 1170546"/>
                <a:gd name="connsiteX16" fmla="*/ 26603 w 1170546"/>
                <a:gd name="connsiteY16" fmla="*/ 889311 h 1170546"/>
                <a:gd name="connsiteX17" fmla="*/ 277435 w 1170546"/>
                <a:gd name="connsiteY17" fmla="*/ 1140143 h 1170546"/>
                <a:gd name="connsiteX18" fmla="*/ 323040 w 1170546"/>
                <a:gd name="connsiteY18" fmla="*/ 1140143 h 1170546"/>
                <a:gd name="connsiteX19" fmla="*/ 323040 w 1170546"/>
                <a:gd name="connsiteY19" fmla="*/ 1041330 h 1170546"/>
                <a:gd name="connsiteX20" fmla="*/ 338242 w 1170546"/>
                <a:gd name="connsiteY20" fmla="*/ 1026128 h 1170546"/>
                <a:gd name="connsiteX21" fmla="*/ 452257 w 1170546"/>
                <a:gd name="connsiteY21" fmla="*/ 1026128 h 1170546"/>
                <a:gd name="connsiteX22" fmla="*/ 467458 w 1170546"/>
                <a:gd name="connsiteY22" fmla="*/ 1041330 h 1170546"/>
                <a:gd name="connsiteX23" fmla="*/ 467458 w 1170546"/>
                <a:gd name="connsiteY23" fmla="*/ 1140143 h 1170546"/>
                <a:gd name="connsiteX24" fmla="*/ 782898 w 1170546"/>
                <a:gd name="connsiteY24" fmla="*/ 1140143 h 1170546"/>
                <a:gd name="connsiteX25" fmla="*/ 782898 w 1170546"/>
                <a:gd name="connsiteY25" fmla="*/ 1041330 h 1170546"/>
                <a:gd name="connsiteX26" fmla="*/ 798100 w 1170546"/>
                <a:gd name="connsiteY26" fmla="*/ 1026128 h 1170546"/>
                <a:gd name="connsiteX27" fmla="*/ 912114 w 1170546"/>
                <a:gd name="connsiteY27" fmla="*/ 1026128 h 1170546"/>
                <a:gd name="connsiteX28" fmla="*/ 927316 w 1170546"/>
                <a:gd name="connsiteY28" fmla="*/ 1041330 h 1170546"/>
                <a:gd name="connsiteX29" fmla="*/ 927316 w 1170546"/>
                <a:gd name="connsiteY29" fmla="*/ 1140143 h 1170546"/>
                <a:gd name="connsiteX30" fmla="*/ 809501 w 1170546"/>
                <a:gd name="connsiteY30" fmla="*/ 1140143 h 1170546"/>
                <a:gd name="connsiteX31" fmla="*/ 896912 w 1170546"/>
                <a:gd name="connsiteY31" fmla="*/ 1140143 h 1170546"/>
                <a:gd name="connsiteX32" fmla="*/ 896912 w 1170546"/>
                <a:gd name="connsiteY32" fmla="*/ 1052732 h 1170546"/>
                <a:gd name="connsiteX33" fmla="*/ 809501 w 1170546"/>
                <a:gd name="connsiteY33" fmla="*/ 1052732 h 1170546"/>
                <a:gd name="connsiteX34" fmla="*/ 809501 w 1170546"/>
                <a:gd name="connsiteY34" fmla="*/ 1140143 h 1170546"/>
                <a:gd name="connsiteX35" fmla="*/ 353444 w 1170546"/>
                <a:gd name="connsiteY35" fmla="*/ 1140143 h 1170546"/>
                <a:gd name="connsiteX36" fmla="*/ 440855 w 1170546"/>
                <a:gd name="connsiteY36" fmla="*/ 1140143 h 1170546"/>
                <a:gd name="connsiteX37" fmla="*/ 440855 w 1170546"/>
                <a:gd name="connsiteY37" fmla="*/ 1052732 h 1170546"/>
                <a:gd name="connsiteX38" fmla="*/ 353444 w 1170546"/>
                <a:gd name="connsiteY38" fmla="*/ 1052732 h 1170546"/>
                <a:gd name="connsiteX39" fmla="*/ 353444 w 1170546"/>
                <a:gd name="connsiteY39" fmla="*/ 1140143 h 1170546"/>
                <a:gd name="connsiteX40" fmla="*/ 661283 w 1170546"/>
                <a:gd name="connsiteY40" fmla="*/ 904513 h 1170546"/>
                <a:gd name="connsiteX41" fmla="*/ 547268 w 1170546"/>
                <a:gd name="connsiteY41" fmla="*/ 904513 h 1170546"/>
                <a:gd name="connsiteX42" fmla="*/ 532067 w 1170546"/>
                <a:gd name="connsiteY42" fmla="*/ 889311 h 1170546"/>
                <a:gd name="connsiteX43" fmla="*/ 532067 w 1170546"/>
                <a:gd name="connsiteY43" fmla="*/ 775297 h 1170546"/>
                <a:gd name="connsiteX44" fmla="*/ 547268 w 1170546"/>
                <a:gd name="connsiteY44" fmla="*/ 760095 h 1170546"/>
                <a:gd name="connsiteX45" fmla="*/ 661283 w 1170546"/>
                <a:gd name="connsiteY45" fmla="*/ 760095 h 1170546"/>
                <a:gd name="connsiteX46" fmla="*/ 676485 w 1170546"/>
                <a:gd name="connsiteY46" fmla="*/ 775297 h 1170546"/>
                <a:gd name="connsiteX47" fmla="*/ 676485 w 1170546"/>
                <a:gd name="connsiteY47" fmla="*/ 889311 h 1170546"/>
                <a:gd name="connsiteX48" fmla="*/ 661283 w 1170546"/>
                <a:gd name="connsiteY48" fmla="*/ 904513 h 1170546"/>
                <a:gd name="connsiteX49" fmla="*/ 562470 w 1170546"/>
                <a:gd name="connsiteY49" fmla="*/ 874109 h 1170546"/>
                <a:gd name="connsiteX50" fmla="*/ 649881 w 1170546"/>
                <a:gd name="connsiteY50" fmla="*/ 874109 h 1170546"/>
                <a:gd name="connsiteX51" fmla="*/ 649881 w 1170546"/>
                <a:gd name="connsiteY51" fmla="*/ 786698 h 1170546"/>
                <a:gd name="connsiteX52" fmla="*/ 562470 w 1170546"/>
                <a:gd name="connsiteY52" fmla="*/ 786698 h 1170546"/>
                <a:gd name="connsiteX53" fmla="*/ 562470 w 1170546"/>
                <a:gd name="connsiteY53" fmla="*/ 874109 h 1170546"/>
                <a:gd name="connsiteX54" fmla="*/ 452257 w 1170546"/>
                <a:gd name="connsiteY54" fmla="*/ 904513 h 1170546"/>
                <a:gd name="connsiteX55" fmla="*/ 338242 w 1170546"/>
                <a:gd name="connsiteY55" fmla="*/ 904513 h 1170546"/>
                <a:gd name="connsiteX56" fmla="*/ 323040 w 1170546"/>
                <a:gd name="connsiteY56" fmla="*/ 889311 h 1170546"/>
                <a:gd name="connsiteX57" fmla="*/ 323040 w 1170546"/>
                <a:gd name="connsiteY57" fmla="*/ 775297 h 1170546"/>
                <a:gd name="connsiteX58" fmla="*/ 338242 w 1170546"/>
                <a:gd name="connsiteY58" fmla="*/ 760095 h 1170546"/>
                <a:gd name="connsiteX59" fmla="*/ 452257 w 1170546"/>
                <a:gd name="connsiteY59" fmla="*/ 760095 h 1170546"/>
                <a:gd name="connsiteX60" fmla="*/ 467458 w 1170546"/>
                <a:gd name="connsiteY60" fmla="*/ 775297 h 1170546"/>
                <a:gd name="connsiteX61" fmla="*/ 467458 w 1170546"/>
                <a:gd name="connsiteY61" fmla="*/ 889311 h 1170546"/>
                <a:gd name="connsiteX62" fmla="*/ 452257 w 1170546"/>
                <a:gd name="connsiteY62" fmla="*/ 904513 h 1170546"/>
                <a:gd name="connsiteX63" fmla="*/ 353444 w 1170546"/>
                <a:gd name="connsiteY63" fmla="*/ 874109 h 1170546"/>
                <a:gd name="connsiteX64" fmla="*/ 440855 w 1170546"/>
                <a:gd name="connsiteY64" fmla="*/ 874109 h 1170546"/>
                <a:gd name="connsiteX65" fmla="*/ 440855 w 1170546"/>
                <a:gd name="connsiteY65" fmla="*/ 786698 h 1170546"/>
                <a:gd name="connsiteX66" fmla="*/ 353444 w 1170546"/>
                <a:gd name="connsiteY66" fmla="*/ 786698 h 1170546"/>
                <a:gd name="connsiteX67" fmla="*/ 353444 w 1170546"/>
                <a:gd name="connsiteY67" fmla="*/ 874109 h 1170546"/>
                <a:gd name="connsiteX68" fmla="*/ 1155344 w 1170546"/>
                <a:gd name="connsiteY68" fmla="*/ 600475 h 1170546"/>
                <a:gd name="connsiteX69" fmla="*/ 1041330 w 1170546"/>
                <a:gd name="connsiteY69" fmla="*/ 600475 h 1170546"/>
                <a:gd name="connsiteX70" fmla="*/ 1026128 w 1170546"/>
                <a:gd name="connsiteY70" fmla="*/ 585273 h 1170546"/>
                <a:gd name="connsiteX71" fmla="*/ 1026128 w 1170546"/>
                <a:gd name="connsiteY71" fmla="*/ 471259 h 1170546"/>
                <a:gd name="connsiteX72" fmla="*/ 1041330 w 1170546"/>
                <a:gd name="connsiteY72" fmla="*/ 456057 h 1170546"/>
                <a:gd name="connsiteX73" fmla="*/ 1155344 w 1170546"/>
                <a:gd name="connsiteY73" fmla="*/ 456057 h 1170546"/>
                <a:gd name="connsiteX74" fmla="*/ 1170546 w 1170546"/>
                <a:gd name="connsiteY74" fmla="*/ 471259 h 1170546"/>
                <a:gd name="connsiteX75" fmla="*/ 1170546 w 1170546"/>
                <a:gd name="connsiteY75" fmla="*/ 585273 h 1170546"/>
                <a:gd name="connsiteX76" fmla="*/ 1155344 w 1170546"/>
                <a:gd name="connsiteY76" fmla="*/ 600475 h 1170546"/>
                <a:gd name="connsiteX77" fmla="*/ 1056532 w 1170546"/>
                <a:gd name="connsiteY77" fmla="*/ 570071 h 1170546"/>
                <a:gd name="connsiteX78" fmla="*/ 1143943 w 1170546"/>
                <a:gd name="connsiteY78" fmla="*/ 570071 h 1170546"/>
                <a:gd name="connsiteX79" fmla="*/ 1143943 w 1170546"/>
                <a:gd name="connsiteY79" fmla="*/ 482660 h 1170546"/>
                <a:gd name="connsiteX80" fmla="*/ 1056532 w 1170546"/>
                <a:gd name="connsiteY80" fmla="*/ 482660 h 1170546"/>
                <a:gd name="connsiteX81" fmla="*/ 1056532 w 1170546"/>
                <a:gd name="connsiteY81" fmla="*/ 570071 h 1170546"/>
                <a:gd name="connsiteX82" fmla="*/ 889311 w 1170546"/>
                <a:gd name="connsiteY82" fmla="*/ 372447 h 1170546"/>
                <a:gd name="connsiteX83" fmla="*/ 775297 w 1170546"/>
                <a:gd name="connsiteY83" fmla="*/ 372447 h 1170546"/>
                <a:gd name="connsiteX84" fmla="*/ 760095 w 1170546"/>
                <a:gd name="connsiteY84" fmla="*/ 357245 h 1170546"/>
                <a:gd name="connsiteX85" fmla="*/ 760095 w 1170546"/>
                <a:gd name="connsiteY85" fmla="*/ 243230 h 1170546"/>
                <a:gd name="connsiteX86" fmla="*/ 775297 w 1170546"/>
                <a:gd name="connsiteY86" fmla="*/ 228029 h 1170546"/>
                <a:gd name="connsiteX87" fmla="*/ 889311 w 1170546"/>
                <a:gd name="connsiteY87" fmla="*/ 228029 h 1170546"/>
                <a:gd name="connsiteX88" fmla="*/ 904513 w 1170546"/>
                <a:gd name="connsiteY88" fmla="*/ 243230 h 1170546"/>
                <a:gd name="connsiteX89" fmla="*/ 904513 w 1170546"/>
                <a:gd name="connsiteY89" fmla="*/ 357245 h 1170546"/>
                <a:gd name="connsiteX90" fmla="*/ 889311 w 1170546"/>
                <a:gd name="connsiteY90" fmla="*/ 372447 h 1170546"/>
                <a:gd name="connsiteX91" fmla="*/ 790499 w 1170546"/>
                <a:gd name="connsiteY91" fmla="*/ 342043 h 1170546"/>
                <a:gd name="connsiteX92" fmla="*/ 877910 w 1170546"/>
                <a:gd name="connsiteY92" fmla="*/ 342043 h 1170546"/>
                <a:gd name="connsiteX93" fmla="*/ 877910 w 1170546"/>
                <a:gd name="connsiteY93" fmla="*/ 258432 h 1170546"/>
                <a:gd name="connsiteX94" fmla="*/ 790499 w 1170546"/>
                <a:gd name="connsiteY94" fmla="*/ 258432 h 1170546"/>
                <a:gd name="connsiteX95" fmla="*/ 790499 w 1170546"/>
                <a:gd name="connsiteY95" fmla="*/ 342043 h 1170546"/>
                <a:gd name="connsiteX96" fmla="*/ 129216 w 1170546"/>
                <a:gd name="connsiteY96" fmla="*/ 372447 h 1170546"/>
                <a:gd name="connsiteX97" fmla="*/ 15202 w 1170546"/>
                <a:gd name="connsiteY97" fmla="*/ 372447 h 1170546"/>
                <a:gd name="connsiteX98" fmla="*/ 0 w 1170546"/>
                <a:gd name="connsiteY98" fmla="*/ 357245 h 1170546"/>
                <a:gd name="connsiteX99" fmla="*/ 0 w 1170546"/>
                <a:gd name="connsiteY99" fmla="*/ 243230 h 1170546"/>
                <a:gd name="connsiteX100" fmla="*/ 15202 w 1170546"/>
                <a:gd name="connsiteY100" fmla="*/ 228029 h 1170546"/>
                <a:gd name="connsiteX101" fmla="*/ 129216 w 1170546"/>
                <a:gd name="connsiteY101" fmla="*/ 228029 h 1170546"/>
                <a:gd name="connsiteX102" fmla="*/ 144418 w 1170546"/>
                <a:gd name="connsiteY102" fmla="*/ 243230 h 1170546"/>
                <a:gd name="connsiteX103" fmla="*/ 144418 w 1170546"/>
                <a:gd name="connsiteY103" fmla="*/ 357245 h 1170546"/>
                <a:gd name="connsiteX104" fmla="*/ 129216 w 1170546"/>
                <a:gd name="connsiteY104" fmla="*/ 372447 h 1170546"/>
                <a:gd name="connsiteX105" fmla="*/ 30404 w 1170546"/>
                <a:gd name="connsiteY105" fmla="*/ 342043 h 1170546"/>
                <a:gd name="connsiteX106" fmla="*/ 117815 w 1170546"/>
                <a:gd name="connsiteY106" fmla="*/ 342043 h 1170546"/>
                <a:gd name="connsiteX107" fmla="*/ 117815 w 1170546"/>
                <a:gd name="connsiteY107" fmla="*/ 258432 h 1170546"/>
                <a:gd name="connsiteX108" fmla="*/ 30404 w 1170546"/>
                <a:gd name="connsiteY108" fmla="*/ 258432 h 1170546"/>
                <a:gd name="connsiteX109" fmla="*/ 30404 w 1170546"/>
                <a:gd name="connsiteY109" fmla="*/ 342043 h 1170546"/>
                <a:gd name="connsiteX110" fmla="*/ 1155344 w 1170546"/>
                <a:gd name="connsiteY110" fmla="*/ 144418 h 1170546"/>
                <a:gd name="connsiteX111" fmla="*/ 1041330 w 1170546"/>
                <a:gd name="connsiteY111" fmla="*/ 144418 h 1170546"/>
                <a:gd name="connsiteX112" fmla="*/ 1026128 w 1170546"/>
                <a:gd name="connsiteY112" fmla="*/ 129216 h 1170546"/>
                <a:gd name="connsiteX113" fmla="*/ 1026128 w 1170546"/>
                <a:gd name="connsiteY113" fmla="*/ 15202 h 1170546"/>
                <a:gd name="connsiteX114" fmla="*/ 1041330 w 1170546"/>
                <a:gd name="connsiteY114" fmla="*/ 0 h 1170546"/>
                <a:gd name="connsiteX115" fmla="*/ 1155344 w 1170546"/>
                <a:gd name="connsiteY115" fmla="*/ 0 h 1170546"/>
                <a:gd name="connsiteX116" fmla="*/ 1170546 w 1170546"/>
                <a:gd name="connsiteY116" fmla="*/ 15202 h 1170546"/>
                <a:gd name="connsiteX117" fmla="*/ 1170546 w 1170546"/>
                <a:gd name="connsiteY117" fmla="*/ 129216 h 1170546"/>
                <a:gd name="connsiteX118" fmla="*/ 1155344 w 1170546"/>
                <a:gd name="connsiteY118" fmla="*/ 144418 h 1170546"/>
                <a:gd name="connsiteX119" fmla="*/ 1056532 w 1170546"/>
                <a:gd name="connsiteY119" fmla="*/ 114014 h 1170546"/>
                <a:gd name="connsiteX120" fmla="*/ 1143943 w 1170546"/>
                <a:gd name="connsiteY120" fmla="*/ 114014 h 1170546"/>
                <a:gd name="connsiteX121" fmla="*/ 1143943 w 1170546"/>
                <a:gd name="connsiteY121" fmla="*/ 30404 h 1170546"/>
                <a:gd name="connsiteX122" fmla="*/ 1056532 w 1170546"/>
                <a:gd name="connsiteY122" fmla="*/ 30404 h 1170546"/>
                <a:gd name="connsiteX123" fmla="*/ 1056532 w 1170546"/>
                <a:gd name="connsiteY123" fmla="*/ 114014 h 1170546"/>
                <a:gd name="connsiteX124" fmla="*/ 433254 w 1170546"/>
                <a:gd name="connsiteY124" fmla="*/ 144418 h 1170546"/>
                <a:gd name="connsiteX125" fmla="*/ 319240 w 1170546"/>
                <a:gd name="connsiteY125" fmla="*/ 144418 h 1170546"/>
                <a:gd name="connsiteX126" fmla="*/ 304038 w 1170546"/>
                <a:gd name="connsiteY126" fmla="*/ 129216 h 1170546"/>
                <a:gd name="connsiteX127" fmla="*/ 304038 w 1170546"/>
                <a:gd name="connsiteY127" fmla="*/ 15202 h 1170546"/>
                <a:gd name="connsiteX128" fmla="*/ 319240 w 1170546"/>
                <a:gd name="connsiteY128" fmla="*/ 0 h 1170546"/>
                <a:gd name="connsiteX129" fmla="*/ 433254 w 1170546"/>
                <a:gd name="connsiteY129" fmla="*/ 0 h 1170546"/>
                <a:gd name="connsiteX130" fmla="*/ 448456 w 1170546"/>
                <a:gd name="connsiteY130" fmla="*/ 15202 h 1170546"/>
                <a:gd name="connsiteX131" fmla="*/ 448456 w 1170546"/>
                <a:gd name="connsiteY131" fmla="*/ 129216 h 1170546"/>
                <a:gd name="connsiteX132" fmla="*/ 433254 w 1170546"/>
                <a:gd name="connsiteY132" fmla="*/ 144418 h 1170546"/>
                <a:gd name="connsiteX133" fmla="*/ 334442 w 1170546"/>
                <a:gd name="connsiteY133" fmla="*/ 114014 h 1170546"/>
                <a:gd name="connsiteX134" fmla="*/ 421853 w 1170546"/>
                <a:gd name="connsiteY134" fmla="*/ 114014 h 1170546"/>
                <a:gd name="connsiteX135" fmla="*/ 421853 w 1170546"/>
                <a:gd name="connsiteY135" fmla="*/ 30404 h 1170546"/>
                <a:gd name="connsiteX136" fmla="*/ 334442 w 1170546"/>
                <a:gd name="connsiteY136" fmla="*/ 30404 h 1170546"/>
                <a:gd name="connsiteX137" fmla="*/ 334442 w 1170546"/>
                <a:gd name="connsiteY137" fmla="*/ 114014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70546" h="1170546">
                  <a:moveTo>
                    <a:pt x="980523" y="1170546"/>
                  </a:moveTo>
                  <a:lnTo>
                    <a:pt x="277435" y="1170546"/>
                  </a:lnTo>
                  <a:cubicBezTo>
                    <a:pt x="125416" y="1170546"/>
                    <a:pt x="0" y="1045131"/>
                    <a:pt x="0" y="893112"/>
                  </a:cubicBezTo>
                  <a:cubicBezTo>
                    <a:pt x="0" y="725891"/>
                    <a:pt x="148219" y="589074"/>
                    <a:pt x="315439" y="611877"/>
                  </a:cubicBezTo>
                  <a:cubicBezTo>
                    <a:pt x="391449" y="478860"/>
                    <a:pt x="490261" y="418052"/>
                    <a:pt x="627078" y="418052"/>
                  </a:cubicBezTo>
                  <a:cubicBezTo>
                    <a:pt x="839905" y="418052"/>
                    <a:pt x="984323" y="611877"/>
                    <a:pt x="991924" y="798100"/>
                  </a:cubicBezTo>
                  <a:cubicBezTo>
                    <a:pt x="1094537" y="805701"/>
                    <a:pt x="1166746" y="877910"/>
                    <a:pt x="1166746" y="976722"/>
                  </a:cubicBezTo>
                  <a:cubicBezTo>
                    <a:pt x="1170546" y="1086936"/>
                    <a:pt x="1086936" y="1170546"/>
                    <a:pt x="980523" y="1170546"/>
                  </a:cubicBezTo>
                  <a:close/>
                  <a:moveTo>
                    <a:pt x="923515" y="1140143"/>
                  </a:moveTo>
                  <a:lnTo>
                    <a:pt x="980523" y="1140143"/>
                  </a:lnTo>
                  <a:cubicBezTo>
                    <a:pt x="1071734" y="1140143"/>
                    <a:pt x="1143943" y="1067934"/>
                    <a:pt x="1143943" y="976722"/>
                  </a:cubicBezTo>
                  <a:cubicBezTo>
                    <a:pt x="1143943" y="889311"/>
                    <a:pt x="1075534" y="824703"/>
                    <a:pt x="980523" y="824703"/>
                  </a:cubicBezTo>
                  <a:cubicBezTo>
                    <a:pt x="972922" y="824703"/>
                    <a:pt x="965321" y="817102"/>
                    <a:pt x="965321" y="809501"/>
                  </a:cubicBezTo>
                  <a:cubicBezTo>
                    <a:pt x="965321" y="630879"/>
                    <a:pt x="828504" y="444656"/>
                    <a:pt x="627078" y="444656"/>
                  </a:cubicBezTo>
                  <a:cubicBezTo>
                    <a:pt x="497862" y="444656"/>
                    <a:pt x="402850" y="505463"/>
                    <a:pt x="334442" y="630879"/>
                  </a:cubicBezTo>
                  <a:cubicBezTo>
                    <a:pt x="330641" y="634679"/>
                    <a:pt x="326841" y="638480"/>
                    <a:pt x="319240" y="638480"/>
                  </a:cubicBezTo>
                  <a:cubicBezTo>
                    <a:pt x="167221" y="611877"/>
                    <a:pt x="26603" y="737292"/>
                    <a:pt x="26603" y="889311"/>
                  </a:cubicBezTo>
                  <a:cubicBezTo>
                    <a:pt x="26603" y="1026128"/>
                    <a:pt x="136817" y="1140143"/>
                    <a:pt x="277435" y="1140143"/>
                  </a:cubicBezTo>
                  <a:lnTo>
                    <a:pt x="323040" y="1140143"/>
                  </a:lnTo>
                  <a:lnTo>
                    <a:pt x="323040" y="1041330"/>
                  </a:lnTo>
                  <a:cubicBezTo>
                    <a:pt x="323040" y="1033729"/>
                    <a:pt x="330641" y="1026128"/>
                    <a:pt x="338242" y="1026128"/>
                  </a:cubicBezTo>
                  <a:lnTo>
                    <a:pt x="452257" y="1026128"/>
                  </a:lnTo>
                  <a:cubicBezTo>
                    <a:pt x="459857" y="1026128"/>
                    <a:pt x="467458" y="1033729"/>
                    <a:pt x="467458" y="1041330"/>
                  </a:cubicBezTo>
                  <a:lnTo>
                    <a:pt x="467458" y="1140143"/>
                  </a:lnTo>
                  <a:lnTo>
                    <a:pt x="782898" y="1140143"/>
                  </a:lnTo>
                  <a:lnTo>
                    <a:pt x="782898" y="1041330"/>
                  </a:lnTo>
                  <a:cubicBezTo>
                    <a:pt x="782898" y="1033729"/>
                    <a:pt x="790499" y="1026128"/>
                    <a:pt x="798100" y="1026128"/>
                  </a:cubicBezTo>
                  <a:lnTo>
                    <a:pt x="912114" y="1026128"/>
                  </a:lnTo>
                  <a:cubicBezTo>
                    <a:pt x="919715" y="1026128"/>
                    <a:pt x="927316" y="1033729"/>
                    <a:pt x="927316" y="1041330"/>
                  </a:cubicBezTo>
                  <a:lnTo>
                    <a:pt x="927316" y="1140143"/>
                  </a:lnTo>
                  <a:close/>
                  <a:moveTo>
                    <a:pt x="809501" y="1140143"/>
                  </a:moveTo>
                  <a:lnTo>
                    <a:pt x="896912" y="1140143"/>
                  </a:lnTo>
                  <a:lnTo>
                    <a:pt x="896912" y="1052732"/>
                  </a:lnTo>
                  <a:lnTo>
                    <a:pt x="809501" y="1052732"/>
                  </a:lnTo>
                  <a:lnTo>
                    <a:pt x="809501" y="1140143"/>
                  </a:lnTo>
                  <a:close/>
                  <a:moveTo>
                    <a:pt x="353444" y="1140143"/>
                  </a:moveTo>
                  <a:lnTo>
                    <a:pt x="440855" y="1140143"/>
                  </a:lnTo>
                  <a:lnTo>
                    <a:pt x="440855" y="1052732"/>
                  </a:lnTo>
                  <a:lnTo>
                    <a:pt x="353444" y="1052732"/>
                  </a:lnTo>
                  <a:lnTo>
                    <a:pt x="353444" y="1140143"/>
                  </a:lnTo>
                  <a:close/>
                  <a:moveTo>
                    <a:pt x="661283" y="904513"/>
                  </a:moveTo>
                  <a:lnTo>
                    <a:pt x="547268" y="904513"/>
                  </a:lnTo>
                  <a:cubicBezTo>
                    <a:pt x="539667" y="904513"/>
                    <a:pt x="532067" y="896912"/>
                    <a:pt x="532067" y="889311"/>
                  </a:cubicBezTo>
                  <a:lnTo>
                    <a:pt x="532067" y="775297"/>
                  </a:lnTo>
                  <a:cubicBezTo>
                    <a:pt x="532067" y="767696"/>
                    <a:pt x="539667" y="760095"/>
                    <a:pt x="547268" y="760095"/>
                  </a:cubicBezTo>
                  <a:lnTo>
                    <a:pt x="661283" y="760095"/>
                  </a:lnTo>
                  <a:cubicBezTo>
                    <a:pt x="668884" y="760095"/>
                    <a:pt x="676485" y="767696"/>
                    <a:pt x="676485" y="775297"/>
                  </a:cubicBezTo>
                  <a:lnTo>
                    <a:pt x="676485" y="889311"/>
                  </a:lnTo>
                  <a:cubicBezTo>
                    <a:pt x="676485" y="896912"/>
                    <a:pt x="668884" y="904513"/>
                    <a:pt x="661283" y="904513"/>
                  </a:cubicBezTo>
                  <a:close/>
                  <a:moveTo>
                    <a:pt x="562470" y="874109"/>
                  </a:moveTo>
                  <a:lnTo>
                    <a:pt x="649881" y="874109"/>
                  </a:lnTo>
                  <a:lnTo>
                    <a:pt x="649881" y="786698"/>
                  </a:lnTo>
                  <a:lnTo>
                    <a:pt x="562470" y="786698"/>
                  </a:lnTo>
                  <a:lnTo>
                    <a:pt x="562470" y="874109"/>
                  </a:lnTo>
                  <a:close/>
                  <a:moveTo>
                    <a:pt x="452257" y="904513"/>
                  </a:moveTo>
                  <a:lnTo>
                    <a:pt x="338242" y="904513"/>
                  </a:lnTo>
                  <a:cubicBezTo>
                    <a:pt x="330641" y="904513"/>
                    <a:pt x="323040" y="896912"/>
                    <a:pt x="323040" y="889311"/>
                  </a:cubicBezTo>
                  <a:lnTo>
                    <a:pt x="323040" y="775297"/>
                  </a:lnTo>
                  <a:cubicBezTo>
                    <a:pt x="323040" y="767696"/>
                    <a:pt x="330641" y="760095"/>
                    <a:pt x="338242" y="760095"/>
                  </a:cubicBezTo>
                  <a:lnTo>
                    <a:pt x="452257" y="760095"/>
                  </a:lnTo>
                  <a:cubicBezTo>
                    <a:pt x="459857" y="760095"/>
                    <a:pt x="467458" y="767696"/>
                    <a:pt x="467458" y="775297"/>
                  </a:cubicBezTo>
                  <a:lnTo>
                    <a:pt x="467458" y="889311"/>
                  </a:lnTo>
                  <a:cubicBezTo>
                    <a:pt x="467458" y="896912"/>
                    <a:pt x="459857" y="904513"/>
                    <a:pt x="452257" y="904513"/>
                  </a:cubicBezTo>
                  <a:close/>
                  <a:moveTo>
                    <a:pt x="353444" y="874109"/>
                  </a:moveTo>
                  <a:lnTo>
                    <a:pt x="440855" y="874109"/>
                  </a:lnTo>
                  <a:lnTo>
                    <a:pt x="440855" y="786698"/>
                  </a:lnTo>
                  <a:lnTo>
                    <a:pt x="353444" y="786698"/>
                  </a:lnTo>
                  <a:lnTo>
                    <a:pt x="353444" y="874109"/>
                  </a:lnTo>
                  <a:close/>
                  <a:moveTo>
                    <a:pt x="1155344" y="600475"/>
                  </a:moveTo>
                  <a:lnTo>
                    <a:pt x="1041330" y="600475"/>
                  </a:lnTo>
                  <a:cubicBezTo>
                    <a:pt x="1033729" y="600475"/>
                    <a:pt x="1026128" y="592874"/>
                    <a:pt x="1026128" y="585273"/>
                  </a:cubicBezTo>
                  <a:lnTo>
                    <a:pt x="1026128" y="471259"/>
                  </a:lnTo>
                  <a:cubicBezTo>
                    <a:pt x="1026128" y="463658"/>
                    <a:pt x="1033729" y="456057"/>
                    <a:pt x="1041330" y="456057"/>
                  </a:cubicBezTo>
                  <a:lnTo>
                    <a:pt x="1155344" y="456057"/>
                  </a:lnTo>
                  <a:cubicBezTo>
                    <a:pt x="1162945" y="456057"/>
                    <a:pt x="1170546" y="463658"/>
                    <a:pt x="1170546" y="471259"/>
                  </a:cubicBezTo>
                  <a:lnTo>
                    <a:pt x="1170546" y="585273"/>
                  </a:lnTo>
                  <a:cubicBezTo>
                    <a:pt x="1170546" y="592874"/>
                    <a:pt x="1162945" y="600475"/>
                    <a:pt x="1155344" y="600475"/>
                  </a:cubicBezTo>
                  <a:close/>
                  <a:moveTo>
                    <a:pt x="1056532" y="570071"/>
                  </a:moveTo>
                  <a:lnTo>
                    <a:pt x="1143943" y="570071"/>
                  </a:lnTo>
                  <a:lnTo>
                    <a:pt x="1143943" y="482660"/>
                  </a:lnTo>
                  <a:lnTo>
                    <a:pt x="1056532" y="482660"/>
                  </a:lnTo>
                  <a:lnTo>
                    <a:pt x="1056532" y="570071"/>
                  </a:lnTo>
                  <a:close/>
                  <a:moveTo>
                    <a:pt x="889311" y="372447"/>
                  </a:moveTo>
                  <a:lnTo>
                    <a:pt x="775297" y="372447"/>
                  </a:lnTo>
                  <a:cubicBezTo>
                    <a:pt x="767696" y="372447"/>
                    <a:pt x="760095" y="364846"/>
                    <a:pt x="760095" y="357245"/>
                  </a:cubicBezTo>
                  <a:lnTo>
                    <a:pt x="760095" y="243230"/>
                  </a:lnTo>
                  <a:cubicBezTo>
                    <a:pt x="760095" y="235629"/>
                    <a:pt x="767696" y="228029"/>
                    <a:pt x="775297" y="228029"/>
                  </a:cubicBezTo>
                  <a:lnTo>
                    <a:pt x="889311" y="228029"/>
                  </a:lnTo>
                  <a:cubicBezTo>
                    <a:pt x="896912" y="228029"/>
                    <a:pt x="904513" y="235629"/>
                    <a:pt x="904513" y="243230"/>
                  </a:cubicBezTo>
                  <a:lnTo>
                    <a:pt x="904513" y="357245"/>
                  </a:lnTo>
                  <a:cubicBezTo>
                    <a:pt x="904513" y="364846"/>
                    <a:pt x="896912" y="372447"/>
                    <a:pt x="889311" y="372447"/>
                  </a:cubicBezTo>
                  <a:close/>
                  <a:moveTo>
                    <a:pt x="790499" y="342043"/>
                  </a:moveTo>
                  <a:lnTo>
                    <a:pt x="877910" y="342043"/>
                  </a:lnTo>
                  <a:lnTo>
                    <a:pt x="877910" y="258432"/>
                  </a:lnTo>
                  <a:lnTo>
                    <a:pt x="790499" y="258432"/>
                  </a:lnTo>
                  <a:lnTo>
                    <a:pt x="790499" y="342043"/>
                  </a:lnTo>
                  <a:close/>
                  <a:moveTo>
                    <a:pt x="129216" y="372447"/>
                  </a:moveTo>
                  <a:lnTo>
                    <a:pt x="15202" y="372447"/>
                  </a:lnTo>
                  <a:cubicBezTo>
                    <a:pt x="7601" y="372447"/>
                    <a:pt x="0" y="364846"/>
                    <a:pt x="0" y="357245"/>
                  </a:cubicBezTo>
                  <a:lnTo>
                    <a:pt x="0" y="243230"/>
                  </a:lnTo>
                  <a:cubicBezTo>
                    <a:pt x="0" y="235629"/>
                    <a:pt x="7601" y="228029"/>
                    <a:pt x="15202" y="228029"/>
                  </a:cubicBezTo>
                  <a:lnTo>
                    <a:pt x="129216" y="228029"/>
                  </a:lnTo>
                  <a:cubicBezTo>
                    <a:pt x="136817" y="228029"/>
                    <a:pt x="144418" y="235629"/>
                    <a:pt x="144418" y="243230"/>
                  </a:cubicBezTo>
                  <a:lnTo>
                    <a:pt x="144418" y="357245"/>
                  </a:lnTo>
                  <a:cubicBezTo>
                    <a:pt x="144418" y="364846"/>
                    <a:pt x="136817" y="372447"/>
                    <a:pt x="129216" y="372447"/>
                  </a:cubicBezTo>
                  <a:close/>
                  <a:moveTo>
                    <a:pt x="30404" y="342043"/>
                  </a:moveTo>
                  <a:lnTo>
                    <a:pt x="117815" y="342043"/>
                  </a:lnTo>
                  <a:lnTo>
                    <a:pt x="117815" y="258432"/>
                  </a:lnTo>
                  <a:lnTo>
                    <a:pt x="30404" y="258432"/>
                  </a:lnTo>
                  <a:lnTo>
                    <a:pt x="30404" y="342043"/>
                  </a:lnTo>
                  <a:close/>
                  <a:moveTo>
                    <a:pt x="1155344" y="144418"/>
                  </a:moveTo>
                  <a:lnTo>
                    <a:pt x="1041330" y="144418"/>
                  </a:lnTo>
                  <a:cubicBezTo>
                    <a:pt x="1033729" y="144418"/>
                    <a:pt x="1026128" y="136817"/>
                    <a:pt x="1026128" y="129216"/>
                  </a:cubicBezTo>
                  <a:lnTo>
                    <a:pt x="1026128" y="15202"/>
                  </a:lnTo>
                  <a:cubicBezTo>
                    <a:pt x="1026128" y="7601"/>
                    <a:pt x="1033729" y="0"/>
                    <a:pt x="1041330" y="0"/>
                  </a:cubicBezTo>
                  <a:lnTo>
                    <a:pt x="1155344" y="0"/>
                  </a:lnTo>
                  <a:cubicBezTo>
                    <a:pt x="1162945" y="0"/>
                    <a:pt x="1170546" y="7601"/>
                    <a:pt x="1170546" y="15202"/>
                  </a:cubicBezTo>
                  <a:lnTo>
                    <a:pt x="1170546" y="129216"/>
                  </a:lnTo>
                  <a:cubicBezTo>
                    <a:pt x="1170546" y="136817"/>
                    <a:pt x="1162945" y="144418"/>
                    <a:pt x="1155344" y="144418"/>
                  </a:cubicBezTo>
                  <a:close/>
                  <a:moveTo>
                    <a:pt x="1056532" y="114014"/>
                  </a:moveTo>
                  <a:lnTo>
                    <a:pt x="1143943" y="114014"/>
                  </a:lnTo>
                  <a:lnTo>
                    <a:pt x="1143943" y="30404"/>
                  </a:lnTo>
                  <a:lnTo>
                    <a:pt x="1056532" y="30404"/>
                  </a:lnTo>
                  <a:lnTo>
                    <a:pt x="1056532" y="114014"/>
                  </a:lnTo>
                  <a:close/>
                  <a:moveTo>
                    <a:pt x="433254" y="144418"/>
                  </a:moveTo>
                  <a:lnTo>
                    <a:pt x="319240" y="144418"/>
                  </a:lnTo>
                  <a:cubicBezTo>
                    <a:pt x="311639" y="144418"/>
                    <a:pt x="304038" y="136817"/>
                    <a:pt x="304038" y="129216"/>
                  </a:cubicBezTo>
                  <a:lnTo>
                    <a:pt x="304038" y="15202"/>
                  </a:lnTo>
                  <a:cubicBezTo>
                    <a:pt x="304038" y="7601"/>
                    <a:pt x="311639" y="0"/>
                    <a:pt x="319240" y="0"/>
                  </a:cubicBezTo>
                  <a:lnTo>
                    <a:pt x="433254" y="0"/>
                  </a:lnTo>
                  <a:cubicBezTo>
                    <a:pt x="440855" y="0"/>
                    <a:pt x="448456" y="7601"/>
                    <a:pt x="448456" y="15202"/>
                  </a:cubicBezTo>
                  <a:lnTo>
                    <a:pt x="448456" y="129216"/>
                  </a:lnTo>
                  <a:cubicBezTo>
                    <a:pt x="448456" y="136817"/>
                    <a:pt x="440855" y="144418"/>
                    <a:pt x="433254" y="144418"/>
                  </a:cubicBezTo>
                  <a:close/>
                  <a:moveTo>
                    <a:pt x="334442" y="114014"/>
                  </a:moveTo>
                  <a:lnTo>
                    <a:pt x="421853" y="114014"/>
                  </a:lnTo>
                  <a:lnTo>
                    <a:pt x="421853" y="30404"/>
                  </a:lnTo>
                  <a:lnTo>
                    <a:pt x="334442" y="30404"/>
                  </a:lnTo>
                  <a:lnTo>
                    <a:pt x="334442" y="114014"/>
                  </a:lnTo>
                  <a:close/>
                </a:path>
              </a:pathLst>
            </a:custGeom>
            <a:solidFill>
              <a:schemeClr val="tx1"/>
            </a:solidFill>
            <a:ln w="37802"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9767194-E952-5866-40D3-21C53DD1373E}"/>
                </a:ext>
              </a:extLst>
            </p:cNvPr>
            <p:cNvSpPr/>
            <p:nvPr/>
          </p:nvSpPr>
          <p:spPr>
            <a:xfrm>
              <a:off x="576072" y="6549107"/>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26" name="Group 25">
            <a:extLst>
              <a:ext uri="{FF2B5EF4-FFF2-40B4-BE49-F238E27FC236}">
                <a16:creationId xmlns:a16="http://schemas.microsoft.com/office/drawing/2014/main" id="{8B949120-6962-14A1-B10C-6096B8102039}"/>
              </a:ext>
            </a:extLst>
          </p:cNvPr>
          <p:cNvGrpSpPr/>
          <p:nvPr/>
        </p:nvGrpSpPr>
        <p:grpSpPr>
          <a:xfrm>
            <a:off x="18859500" y="6786089"/>
            <a:ext cx="1216152" cy="1216152"/>
            <a:chOff x="12763500" y="6552156"/>
            <a:chExt cx="1216152" cy="1216152"/>
          </a:xfrm>
        </p:grpSpPr>
        <p:sp>
          <p:nvSpPr>
            <p:cNvPr id="27" name="Freeform: Shape 26">
              <a:extLst>
                <a:ext uri="{FF2B5EF4-FFF2-40B4-BE49-F238E27FC236}">
                  <a16:creationId xmlns:a16="http://schemas.microsoft.com/office/drawing/2014/main" id="{92060A24-9013-C830-2C1C-FEAB2A26F0CF}"/>
                </a:ext>
              </a:extLst>
            </p:cNvPr>
            <p:cNvSpPr/>
            <p:nvPr/>
          </p:nvSpPr>
          <p:spPr>
            <a:xfrm>
              <a:off x="12787252" y="6574958"/>
              <a:ext cx="1169596" cy="1132541"/>
            </a:xfrm>
            <a:custGeom>
              <a:avLst/>
              <a:gdLst>
                <a:gd name="connsiteX0" fmla="*/ 584323 w 1169596"/>
                <a:gd name="connsiteY0" fmla="*/ 1132542 h 1132541"/>
                <a:gd name="connsiteX1" fmla="*/ 310689 w 1169596"/>
                <a:gd name="connsiteY1" fmla="*/ 1052732 h 1132541"/>
                <a:gd name="connsiteX2" fmla="*/ 325891 w 1169596"/>
                <a:gd name="connsiteY2" fmla="*/ 1029929 h 1132541"/>
                <a:gd name="connsiteX3" fmla="*/ 584323 w 1169596"/>
                <a:gd name="connsiteY3" fmla="*/ 1102138 h 1132541"/>
                <a:gd name="connsiteX4" fmla="*/ 842755 w 1169596"/>
                <a:gd name="connsiteY4" fmla="*/ 1029929 h 1132541"/>
                <a:gd name="connsiteX5" fmla="*/ 857957 w 1169596"/>
                <a:gd name="connsiteY5" fmla="*/ 1052732 h 1132541"/>
                <a:gd name="connsiteX6" fmla="*/ 584323 w 1169596"/>
                <a:gd name="connsiteY6" fmla="*/ 1132542 h 1132541"/>
                <a:gd name="connsiteX7" fmla="*/ 1040380 w 1169596"/>
                <a:gd name="connsiteY7" fmla="*/ 980523 h 1132541"/>
                <a:gd name="connsiteX8" fmla="*/ 911164 w 1169596"/>
                <a:gd name="connsiteY8" fmla="*/ 851306 h 1132541"/>
                <a:gd name="connsiteX9" fmla="*/ 1040380 w 1169596"/>
                <a:gd name="connsiteY9" fmla="*/ 722090 h 1132541"/>
                <a:gd name="connsiteX10" fmla="*/ 1169596 w 1169596"/>
                <a:gd name="connsiteY10" fmla="*/ 851306 h 1132541"/>
                <a:gd name="connsiteX11" fmla="*/ 1040380 w 1169596"/>
                <a:gd name="connsiteY11" fmla="*/ 980523 h 1132541"/>
                <a:gd name="connsiteX12" fmla="*/ 1040380 w 1169596"/>
                <a:gd name="connsiteY12" fmla="*/ 752494 h 1132541"/>
                <a:gd name="connsiteX13" fmla="*/ 941568 w 1169596"/>
                <a:gd name="connsiteY13" fmla="*/ 851306 h 1132541"/>
                <a:gd name="connsiteX14" fmla="*/ 1040380 w 1169596"/>
                <a:gd name="connsiteY14" fmla="*/ 950119 h 1132541"/>
                <a:gd name="connsiteX15" fmla="*/ 1139192 w 1169596"/>
                <a:gd name="connsiteY15" fmla="*/ 851306 h 1132541"/>
                <a:gd name="connsiteX16" fmla="*/ 1040380 w 1169596"/>
                <a:gd name="connsiteY16" fmla="*/ 752494 h 1132541"/>
                <a:gd name="connsiteX17" fmla="*/ 280285 w 1169596"/>
                <a:gd name="connsiteY17" fmla="*/ 980523 h 1132541"/>
                <a:gd name="connsiteX18" fmla="*/ 14252 w 1169596"/>
                <a:gd name="connsiteY18" fmla="*/ 980523 h 1132541"/>
                <a:gd name="connsiteX19" fmla="*/ 2850 w 1169596"/>
                <a:gd name="connsiteY19" fmla="*/ 972922 h 1132541"/>
                <a:gd name="connsiteX20" fmla="*/ 2850 w 1169596"/>
                <a:gd name="connsiteY20" fmla="*/ 957720 h 1132541"/>
                <a:gd name="connsiteX21" fmla="*/ 135867 w 1169596"/>
                <a:gd name="connsiteY21" fmla="*/ 729691 h 1132541"/>
                <a:gd name="connsiteX22" fmla="*/ 158670 w 1169596"/>
                <a:gd name="connsiteY22" fmla="*/ 729691 h 1132541"/>
                <a:gd name="connsiteX23" fmla="*/ 291686 w 1169596"/>
                <a:gd name="connsiteY23" fmla="*/ 957720 h 1132541"/>
                <a:gd name="connsiteX24" fmla="*/ 291686 w 1169596"/>
                <a:gd name="connsiteY24" fmla="*/ 972922 h 1132541"/>
                <a:gd name="connsiteX25" fmla="*/ 280285 w 1169596"/>
                <a:gd name="connsiteY25" fmla="*/ 980523 h 1132541"/>
                <a:gd name="connsiteX26" fmla="*/ 37055 w 1169596"/>
                <a:gd name="connsiteY26" fmla="*/ 950119 h 1132541"/>
                <a:gd name="connsiteX27" fmla="*/ 253682 w 1169596"/>
                <a:gd name="connsiteY27" fmla="*/ 950119 h 1132541"/>
                <a:gd name="connsiteX28" fmla="*/ 143468 w 1169596"/>
                <a:gd name="connsiteY28" fmla="*/ 763896 h 1132541"/>
                <a:gd name="connsiteX29" fmla="*/ 37055 w 1169596"/>
                <a:gd name="connsiteY29" fmla="*/ 950119 h 1132541"/>
                <a:gd name="connsiteX30" fmla="*/ 789549 w 1169596"/>
                <a:gd name="connsiteY30" fmla="*/ 851306 h 1132541"/>
                <a:gd name="connsiteX31" fmla="*/ 762945 w 1169596"/>
                <a:gd name="connsiteY31" fmla="*/ 851306 h 1132541"/>
                <a:gd name="connsiteX32" fmla="*/ 762945 w 1169596"/>
                <a:gd name="connsiteY32" fmla="*/ 786698 h 1132541"/>
                <a:gd name="connsiteX33" fmla="*/ 626128 w 1169596"/>
                <a:gd name="connsiteY33" fmla="*/ 615677 h 1132541"/>
                <a:gd name="connsiteX34" fmla="*/ 614727 w 1169596"/>
                <a:gd name="connsiteY34" fmla="*/ 604276 h 1132541"/>
                <a:gd name="connsiteX35" fmla="*/ 622328 w 1169596"/>
                <a:gd name="connsiteY35" fmla="*/ 589074 h 1132541"/>
                <a:gd name="connsiteX36" fmla="*/ 679335 w 1169596"/>
                <a:gd name="connsiteY36" fmla="*/ 501663 h 1132541"/>
                <a:gd name="connsiteX37" fmla="*/ 584323 w 1169596"/>
                <a:gd name="connsiteY37" fmla="*/ 406651 h 1132541"/>
                <a:gd name="connsiteX38" fmla="*/ 489311 w 1169596"/>
                <a:gd name="connsiteY38" fmla="*/ 501663 h 1132541"/>
                <a:gd name="connsiteX39" fmla="*/ 546318 w 1169596"/>
                <a:gd name="connsiteY39" fmla="*/ 589074 h 1132541"/>
                <a:gd name="connsiteX40" fmla="*/ 553919 w 1169596"/>
                <a:gd name="connsiteY40" fmla="*/ 604276 h 1132541"/>
                <a:gd name="connsiteX41" fmla="*/ 542518 w 1169596"/>
                <a:gd name="connsiteY41" fmla="*/ 615677 h 1132541"/>
                <a:gd name="connsiteX42" fmla="*/ 405701 w 1169596"/>
                <a:gd name="connsiteY42" fmla="*/ 786698 h 1132541"/>
                <a:gd name="connsiteX43" fmla="*/ 405701 w 1169596"/>
                <a:gd name="connsiteY43" fmla="*/ 851306 h 1132541"/>
                <a:gd name="connsiteX44" fmla="*/ 379097 w 1169596"/>
                <a:gd name="connsiteY44" fmla="*/ 851306 h 1132541"/>
                <a:gd name="connsiteX45" fmla="*/ 379097 w 1169596"/>
                <a:gd name="connsiteY45" fmla="*/ 786698 h 1132541"/>
                <a:gd name="connsiteX46" fmla="*/ 504513 w 1169596"/>
                <a:gd name="connsiteY46" fmla="*/ 596675 h 1132541"/>
                <a:gd name="connsiteX47" fmla="*/ 458907 w 1169596"/>
                <a:gd name="connsiteY47" fmla="*/ 501663 h 1132541"/>
                <a:gd name="connsiteX48" fmla="*/ 580523 w 1169596"/>
                <a:gd name="connsiteY48" fmla="*/ 380048 h 1132541"/>
                <a:gd name="connsiteX49" fmla="*/ 702138 w 1169596"/>
                <a:gd name="connsiteY49" fmla="*/ 501663 h 1132541"/>
                <a:gd name="connsiteX50" fmla="*/ 656532 w 1169596"/>
                <a:gd name="connsiteY50" fmla="*/ 596675 h 1132541"/>
                <a:gd name="connsiteX51" fmla="*/ 781948 w 1169596"/>
                <a:gd name="connsiteY51" fmla="*/ 786698 h 1132541"/>
                <a:gd name="connsiteX52" fmla="*/ 789549 w 1169596"/>
                <a:gd name="connsiteY52" fmla="*/ 851306 h 1132541"/>
                <a:gd name="connsiteX53" fmla="*/ 789549 w 1169596"/>
                <a:gd name="connsiteY53" fmla="*/ 851306 h 1132541"/>
                <a:gd name="connsiteX54" fmla="*/ 1089786 w 1169596"/>
                <a:gd name="connsiteY54" fmla="*/ 661283 h 1132541"/>
                <a:gd name="connsiteX55" fmla="*/ 1063183 w 1169596"/>
                <a:gd name="connsiteY55" fmla="*/ 661283 h 1132541"/>
                <a:gd name="connsiteX56" fmla="*/ 1063183 w 1169596"/>
                <a:gd name="connsiteY56" fmla="*/ 623278 h 1132541"/>
                <a:gd name="connsiteX57" fmla="*/ 804751 w 1169596"/>
                <a:gd name="connsiteY57" fmla="*/ 197625 h 1132541"/>
                <a:gd name="connsiteX58" fmla="*/ 816152 w 1169596"/>
                <a:gd name="connsiteY58" fmla="*/ 174822 h 1132541"/>
                <a:gd name="connsiteX59" fmla="*/ 1089786 w 1169596"/>
                <a:gd name="connsiteY59" fmla="*/ 623278 h 1132541"/>
                <a:gd name="connsiteX60" fmla="*/ 1089786 w 1169596"/>
                <a:gd name="connsiteY60" fmla="*/ 661283 h 1132541"/>
                <a:gd name="connsiteX61" fmla="*/ 78860 w 1169596"/>
                <a:gd name="connsiteY61" fmla="*/ 661283 h 1132541"/>
                <a:gd name="connsiteX62" fmla="*/ 78860 w 1169596"/>
                <a:gd name="connsiteY62" fmla="*/ 623278 h 1132541"/>
                <a:gd name="connsiteX63" fmla="*/ 352494 w 1169596"/>
                <a:gd name="connsiteY63" fmla="*/ 171021 h 1132541"/>
                <a:gd name="connsiteX64" fmla="*/ 363895 w 1169596"/>
                <a:gd name="connsiteY64" fmla="*/ 193824 h 1132541"/>
                <a:gd name="connsiteX65" fmla="*/ 105463 w 1169596"/>
                <a:gd name="connsiteY65" fmla="*/ 623278 h 1132541"/>
                <a:gd name="connsiteX66" fmla="*/ 105463 w 1169596"/>
                <a:gd name="connsiteY66" fmla="*/ 661283 h 1132541"/>
                <a:gd name="connsiteX67" fmla="*/ 78860 w 1169596"/>
                <a:gd name="connsiteY67" fmla="*/ 661283 h 1132541"/>
                <a:gd name="connsiteX68" fmla="*/ 698337 w 1169596"/>
                <a:gd name="connsiteY68" fmla="*/ 258432 h 1132541"/>
                <a:gd name="connsiteX69" fmla="*/ 470309 w 1169596"/>
                <a:gd name="connsiteY69" fmla="*/ 258432 h 1132541"/>
                <a:gd name="connsiteX70" fmla="*/ 455107 w 1169596"/>
                <a:gd name="connsiteY70" fmla="*/ 243230 h 1132541"/>
                <a:gd name="connsiteX71" fmla="*/ 455107 w 1169596"/>
                <a:gd name="connsiteY71" fmla="*/ 15202 h 1132541"/>
                <a:gd name="connsiteX72" fmla="*/ 470309 w 1169596"/>
                <a:gd name="connsiteY72" fmla="*/ 0 h 1132541"/>
                <a:gd name="connsiteX73" fmla="*/ 698337 w 1169596"/>
                <a:gd name="connsiteY73" fmla="*/ 0 h 1132541"/>
                <a:gd name="connsiteX74" fmla="*/ 713539 w 1169596"/>
                <a:gd name="connsiteY74" fmla="*/ 15202 h 1132541"/>
                <a:gd name="connsiteX75" fmla="*/ 713539 w 1169596"/>
                <a:gd name="connsiteY75" fmla="*/ 243230 h 1132541"/>
                <a:gd name="connsiteX76" fmla="*/ 698337 w 1169596"/>
                <a:gd name="connsiteY76" fmla="*/ 258432 h 1132541"/>
                <a:gd name="connsiteX77" fmla="*/ 485511 w 1169596"/>
                <a:gd name="connsiteY77" fmla="*/ 228029 h 1132541"/>
                <a:gd name="connsiteX78" fmla="*/ 686936 w 1169596"/>
                <a:gd name="connsiteY78" fmla="*/ 228029 h 1132541"/>
                <a:gd name="connsiteX79" fmla="*/ 686936 w 1169596"/>
                <a:gd name="connsiteY79" fmla="*/ 30404 h 1132541"/>
                <a:gd name="connsiteX80" fmla="*/ 485511 w 1169596"/>
                <a:gd name="connsiteY80" fmla="*/ 30404 h 1132541"/>
                <a:gd name="connsiteX81" fmla="*/ 485511 w 1169596"/>
                <a:gd name="connsiteY81" fmla="*/ 228029 h 1132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69596" h="1132541">
                  <a:moveTo>
                    <a:pt x="584323" y="1132542"/>
                  </a:moveTo>
                  <a:cubicBezTo>
                    <a:pt x="485511" y="1132542"/>
                    <a:pt x="390499" y="1105938"/>
                    <a:pt x="310689" y="1052732"/>
                  </a:cubicBezTo>
                  <a:lnTo>
                    <a:pt x="325891" y="1029929"/>
                  </a:lnTo>
                  <a:cubicBezTo>
                    <a:pt x="401900" y="1079335"/>
                    <a:pt x="489311" y="1102138"/>
                    <a:pt x="584323" y="1102138"/>
                  </a:cubicBezTo>
                  <a:cubicBezTo>
                    <a:pt x="675534" y="1102138"/>
                    <a:pt x="766746" y="1075534"/>
                    <a:pt x="842755" y="1029929"/>
                  </a:cubicBezTo>
                  <a:lnTo>
                    <a:pt x="857957" y="1052732"/>
                  </a:lnTo>
                  <a:cubicBezTo>
                    <a:pt x="778147" y="1102138"/>
                    <a:pt x="679335" y="1132542"/>
                    <a:pt x="584323" y="1132542"/>
                  </a:cubicBezTo>
                  <a:close/>
                  <a:moveTo>
                    <a:pt x="1040380" y="980523"/>
                  </a:moveTo>
                  <a:cubicBezTo>
                    <a:pt x="968171" y="980523"/>
                    <a:pt x="911164" y="923515"/>
                    <a:pt x="911164" y="851306"/>
                  </a:cubicBezTo>
                  <a:cubicBezTo>
                    <a:pt x="911164" y="779097"/>
                    <a:pt x="968171" y="722090"/>
                    <a:pt x="1040380" y="722090"/>
                  </a:cubicBezTo>
                  <a:cubicBezTo>
                    <a:pt x="1112589" y="722090"/>
                    <a:pt x="1169596" y="779097"/>
                    <a:pt x="1169596" y="851306"/>
                  </a:cubicBezTo>
                  <a:cubicBezTo>
                    <a:pt x="1169596" y="923515"/>
                    <a:pt x="1112589" y="980523"/>
                    <a:pt x="1040380" y="980523"/>
                  </a:cubicBezTo>
                  <a:close/>
                  <a:moveTo>
                    <a:pt x="1040380" y="752494"/>
                  </a:moveTo>
                  <a:cubicBezTo>
                    <a:pt x="983373" y="752494"/>
                    <a:pt x="941568" y="798100"/>
                    <a:pt x="941568" y="851306"/>
                  </a:cubicBezTo>
                  <a:cubicBezTo>
                    <a:pt x="941568" y="904513"/>
                    <a:pt x="987173" y="950119"/>
                    <a:pt x="1040380" y="950119"/>
                  </a:cubicBezTo>
                  <a:cubicBezTo>
                    <a:pt x="1093587" y="950119"/>
                    <a:pt x="1139192" y="904513"/>
                    <a:pt x="1139192" y="851306"/>
                  </a:cubicBezTo>
                  <a:cubicBezTo>
                    <a:pt x="1139192" y="798100"/>
                    <a:pt x="1097387" y="752494"/>
                    <a:pt x="1040380" y="752494"/>
                  </a:cubicBezTo>
                  <a:close/>
                  <a:moveTo>
                    <a:pt x="280285" y="980523"/>
                  </a:moveTo>
                  <a:lnTo>
                    <a:pt x="14252" y="980523"/>
                  </a:lnTo>
                  <a:cubicBezTo>
                    <a:pt x="10451" y="980523"/>
                    <a:pt x="6651" y="976722"/>
                    <a:pt x="2850" y="972922"/>
                  </a:cubicBezTo>
                  <a:cubicBezTo>
                    <a:pt x="-950" y="969121"/>
                    <a:pt x="-950" y="965321"/>
                    <a:pt x="2850" y="957720"/>
                  </a:cubicBezTo>
                  <a:lnTo>
                    <a:pt x="135867" y="729691"/>
                  </a:lnTo>
                  <a:cubicBezTo>
                    <a:pt x="139667" y="722090"/>
                    <a:pt x="154869" y="722090"/>
                    <a:pt x="158670" y="729691"/>
                  </a:cubicBezTo>
                  <a:lnTo>
                    <a:pt x="291686" y="957720"/>
                  </a:lnTo>
                  <a:cubicBezTo>
                    <a:pt x="295487" y="961520"/>
                    <a:pt x="295487" y="965321"/>
                    <a:pt x="291686" y="972922"/>
                  </a:cubicBezTo>
                  <a:cubicBezTo>
                    <a:pt x="287886" y="976722"/>
                    <a:pt x="284086" y="980523"/>
                    <a:pt x="280285" y="980523"/>
                  </a:cubicBezTo>
                  <a:close/>
                  <a:moveTo>
                    <a:pt x="37055" y="950119"/>
                  </a:moveTo>
                  <a:lnTo>
                    <a:pt x="253682" y="950119"/>
                  </a:lnTo>
                  <a:lnTo>
                    <a:pt x="143468" y="763896"/>
                  </a:lnTo>
                  <a:lnTo>
                    <a:pt x="37055" y="950119"/>
                  </a:lnTo>
                  <a:close/>
                  <a:moveTo>
                    <a:pt x="789549" y="851306"/>
                  </a:moveTo>
                  <a:lnTo>
                    <a:pt x="762945" y="851306"/>
                  </a:lnTo>
                  <a:lnTo>
                    <a:pt x="762945" y="786698"/>
                  </a:lnTo>
                  <a:cubicBezTo>
                    <a:pt x="762945" y="703088"/>
                    <a:pt x="705938" y="634679"/>
                    <a:pt x="626128" y="615677"/>
                  </a:cubicBezTo>
                  <a:cubicBezTo>
                    <a:pt x="622328" y="615677"/>
                    <a:pt x="614727" y="608076"/>
                    <a:pt x="614727" y="604276"/>
                  </a:cubicBezTo>
                  <a:cubicBezTo>
                    <a:pt x="614727" y="596675"/>
                    <a:pt x="618527" y="592874"/>
                    <a:pt x="622328" y="589074"/>
                  </a:cubicBezTo>
                  <a:cubicBezTo>
                    <a:pt x="656532" y="573872"/>
                    <a:pt x="679335" y="539667"/>
                    <a:pt x="679335" y="501663"/>
                  </a:cubicBezTo>
                  <a:cubicBezTo>
                    <a:pt x="679335" y="448456"/>
                    <a:pt x="637530" y="406651"/>
                    <a:pt x="584323" y="406651"/>
                  </a:cubicBezTo>
                  <a:cubicBezTo>
                    <a:pt x="531116" y="406651"/>
                    <a:pt x="489311" y="448456"/>
                    <a:pt x="489311" y="501663"/>
                  </a:cubicBezTo>
                  <a:cubicBezTo>
                    <a:pt x="489311" y="539667"/>
                    <a:pt x="512114" y="573872"/>
                    <a:pt x="546318" y="589074"/>
                  </a:cubicBezTo>
                  <a:cubicBezTo>
                    <a:pt x="550119" y="592874"/>
                    <a:pt x="553919" y="596675"/>
                    <a:pt x="553919" y="604276"/>
                  </a:cubicBezTo>
                  <a:cubicBezTo>
                    <a:pt x="553919" y="611877"/>
                    <a:pt x="550119" y="615677"/>
                    <a:pt x="542518" y="615677"/>
                  </a:cubicBezTo>
                  <a:cubicBezTo>
                    <a:pt x="462708" y="634679"/>
                    <a:pt x="405701" y="706888"/>
                    <a:pt x="405701" y="786698"/>
                  </a:cubicBezTo>
                  <a:lnTo>
                    <a:pt x="405701" y="851306"/>
                  </a:lnTo>
                  <a:lnTo>
                    <a:pt x="379097" y="851306"/>
                  </a:lnTo>
                  <a:lnTo>
                    <a:pt x="379097" y="786698"/>
                  </a:lnTo>
                  <a:cubicBezTo>
                    <a:pt x="379097" y="703088"/>
                    <a:pt x="428504" y="627078"/>
                    <a:pt x="504513" y="596675"/>
                  </a:cubicBezTo>
                  <a:cubicBezTo>
                    <a:pt x="477910" y="573872"/>
                    <a:pt x="458907" y="539667"/>
                    <a:pt x="458907" y="501663"/>
                  </a:cubicBezTo>
                  <a:cubicBezTo>
                    <a:pt x="458907" y="433254"/>
                    <a:pt x="512114" y="380048"/>
                    <a:pt x="580523" y="380048"/>
                  </a:cubicBezTo>
                  <a:cubicBezTo>
                    <a:pt x="648931" y="380048"/>
                    <a:pt x="702138" y="433254"/>
                    <a:pt x="702138" y="501663"/>
                  </a:cubicBezTo>
                  <a:cubicBezTo>
                    <a:pt x="702138" y="539667"/>
                    <a:pt x="683135" y="573872"/>
                    <a:pt x="656532" y="596675"/>
                  </a:cubicBezTo>
                  <a:cubicBezTo>
                    <a:pt x="732542" y="627078"/>
                    <a:pt x="781948" y="699287"/>
                    <a:pt x="781948" y="786698"/>
                  </a:cubicBezTo>
                  <a:lnTo>
                    <a:pt x="789549" y="851306"/>
                  </a:lnTo>
                  <a:lnTo>
                    <a:pt x="789549" y="851306"/>
                  </a:lnTo>
                  <a:close/>
                  <a:moveTo>
                    <a:pt x="1089786" y="661283"/>
                  </a:moveTo>
                  <a:lnTo>
                    <a:pt x="1063183" y="661283"/>
                  </a:lnTo>
                  <a:cubicBezTo>
                    <a:pt x="1063183" y="649881"/>
                    <a:pt x="1063183" y="638480"/>
                    <a:pt x="1063183" y="623278"/>
                  </a:cubicBezTo>
                  <a:cubicBezTo>
                    <a:pt x="1063183" y="444656"/>
                    <a:pt x="964371" y="281235"/>
                    <a:pt x="804751" y="197625"/>
                  </a:cubicBezTo>
                  <a:lnTo>
                    <a:pt x="816152" y="174822"/>
                  </a:lnTo>
                  <a:cubicBezTo>
                    <a:pt x="983373" y="262233"/>
                    <a:pt x="1089786" y="433254"/>
                    <a:pt x="1089786" y="623278"/>
                  </a:cubicBezTo>
                  <a:cubicBezTo>
                    <a:pt x="1093587" y="634679"/>
                    <a:pt x="1089786" y="649881"/>
                    <a:pt x="1089786" y="661283"/>
                  </a:cubicBezTo>
                  <a:close/>
                  <a:moveTo>
                    <a:pt x="78860" y="661283"/>
                  </a:moveTo>
                  <a:cubicBezTo>
                    <a:pt x="78860" y="649881"/>
                    <a:pt x="78860" y="634679"/>
                    <a:pt x="78860" y="623278"/>
                  </a:cubicBezTo>
                  <a:cubicBezTo>
                    <a:pt x="78860" y="433254"/>
                    <a:pt x="185273" y="262233"/>
                    <a:pt x="352494" y="171021"/>
                  </a:cubicBezTo>
                  <a:lnTo>
                    <a:pt x="363895" y="193824"/>
                  </a:lnTo>
                  <a:cubicBezTo>
                    <a:pt x="204276" y="281235"/>
                    <a:pt x="105463" y="444656"/>
                    <a:pt x="105463" y="623278"/>
                  </a:cubicBezTo>
                  <a:cubicBezTo>
                    <a:pt x="105463" y="634679"/>
                    <a:pt x="105463" y="649881"/>
                    <a:pt x="105463" y="661283"/>
                  </a:cubicBezTo>
                  <a:lnTo>
                    <a:pt x="78860" y="661283"/>
                  </a:lnTo>
                  <a:close/>
                  <a:moveTo>
                    <a:pt x="698337" y="258432"/>
                  </a:moveTo>
                  <a:lnTo>
                    <a:pt x="470309" y="258432"/>
                  </a:lnTo>
                  <a:cubicBezTo>
                    <a:pt x="462708" y="258432"/>
                    <a:pt x="455107" y="250831"/>
                    <a:pt x="455107" y="243230"/>
                  </a:cubicBezTo>
                  <a:lnTo>
                    <a:pt x="455107" y="15202"/>
                  </a:lnTo>
                  <a:cubicBezTo>
                    <a:pt x="455107" y="7601"/>
                    <a:pt x="462708" y="0"/>
                    <a:pt x="470309" y="0"/>
                  </a:cubicBezTo>
                  <a:lnTo>
                    <a:pt x="698337" y="0"/>
                  </a:lnTo>
                  <a:cubicBezTo>
                    <a:pt x="705938" y="0"/>
                    <a:pt x="713539" y="7601"/>
                    <a:pt x="713539" y="15202"/>
                  </a:cubicBezTo>
                  <a:lnTo>
                    <a:pt x="713539" y="243230"/>
                  </a:lnTo>
                  <a:cubicBezTo>
                    <a:pt x="713539" y="250831"/>
                    <a:pt x="705938" y="258432"/>
                    <a:pt x="698337" y="258432"/>
                  </a:cubicBezTo>
                  <a:close/>
                  <a:moveTo>
                    <a:pt x="485511" y="228029"/>
                  </a:moveTo>
                  <a:lnTo>
                    <a:pt x="686936" y="228029"/>
                  </a:lnTo>
                  <a:lnTo>
                    <a:pt x="686936" y="30404"/>
                  </a:lnTo>
                  <a:lnTo>
                    <a:pt x="485511" y="30404"/>
                  </a:lnTo>
                  <a:cubicBezTo>
                    <a:pt x="485511" y="30404"/>
                    <a:pt x="485511" y="228029"/>
                    <a:pt x="485511" y="228029"/>
                  </a:cubicBezTo>
                  <a:close/>
                </a:path>
              </a:pathLst>
            </a:custGeom>
            <a:solidFill>
              <a:schemeClr val="tx1"/>
            </a:solidFill>
            <a:ln w="37802"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970E6E5-A64D-8C6D-8CFB-423EBD250C2F}"/>
                </a:ext>
              </a:extLst>
            </p:cNvPr>
            <p:cNvSpPr/>
            <p:nvPr/>
          </p:nvSpPr>
          <p:spPr>
            <a:xfrm>
              <a:off x="12763500" y="6552156"/>
              <a:ext cx="1216152" cy="1216152"/>
            </a:xfrm>
            <a:custGeom>
              <a:avLst/>
              <a:gdLst>
                <a:gd name="connsiteX0" fmla="*/ 0 w 1216152"/>
                <a:gd name="connsiteY0" fmla="*/ 0 h 1216152"/>
                <a:gd name="connsiteX1" fmla="*/ 1216152 w 1216152"/>
                <a:gd name="connsiteY1" fmla="*/ 0 h 1216152"/>
                <a:gd name="connsiteX2" fmla="*/ 1216152 w 1216152"/>
                <a:gd name="connsiteY2" fmla="*/ 1216152 h 1216152"/>
                <a:gd name="connsiteX3" fmla="*/ 0 w 121615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1216152" h="1216152">
                  <a:moveTo>
                    <a:pt x="0" y="0"/>
                  </a:moveTo>
                  <a:lnTo>
                    <a:pt x="1216152" y="0"/>
                  </a:lnTo>
                  <a:lnTo>
                    <a:pt x="1216152" y="1216152"/>
                  </a:lnTo>
                  <a:lnTo>
                    <a:pt x="0" y="1216152"/>
                  </a:lnTo>
                  <a:close/>
                </a:path>
              </a:pathLst>
            </a:custGeom>
            <a:noFill/>
            <a:ln w="37802" cap="flat">
              <a:noFill/>
              <a:prstDash val="solid"/>
              <a:miter/>
            </a:ln>
          </p:spPr>
          <p:txBody>
            <a:bodyPr rtlCol="0" anchor="ctr"/>
            <a:lstStyle/>
            <a:p>
              <a:endParaRPr lang="en-US"/>
            </a:p>
          </p:txBody>
        </p:sp>
      </p:grpSp>
      <p:grpSp>
        <p:nvGrpSpPr>
          <p:cNvPr id="31" name="Group 4">
            <a:extLst>
              <a:ext uri="{FF2B5EF4-FFF2-40B4-BE49-F238E27FC236}">
                <a16:creationId xmlns:a16="http://schemas.microsoft.com/office/drawing/2014/main" id="{6D4FFCE2-3AD0-DF5A-F44B-BF1A1FBE0AD6}"/>
              </a:ext>
            </a:extLst>
          </p:cNvPr>
          <p:cNvGrpSpPr>
            <a:grpSpLocks noChangeAspect="1"/>
          </p:cNvGrpSpPr>
          <p:nvPr/>
        </p:nvGrpSpPr>
        <p:grpSpPr bwMode="auto">
          <a:xfrm>
            <a:off x="12738100" y="576263"/>
            <a:ext cx="1219200" cy="1219200"/>
            <a:chOff x="8024" y="363"/>
            <a:chExt cx="768" cy="768"/>
          </a:xfrm>
        </p:grpSpPr>
        <p:sp>
          <p:nvSpPr>
            <p:cNvPr id="32" name="AutoShape 3">
              <a:extLst>
                <a:ext uri="{FF2B5EF4-FFF2-40B4-BE49-F238E27FC236}">
                  <a16:creationId xmlns:a16="http://schemas.microsoft.com/office/drawing/2014/main" id="{30AC037D-7578-F9B8-6107-281C0D465605}"/>
                </a:ext>
              </a:extLst>
            </p:cNvPr>
            <p:cNvSpPr>
              <a:spLocks noChangeAspect="1" noChangeArrowheads="1" noTextEdit="1"/>
            </p:cNvSpPr>
            <p:nvPr/>
          </p:nvSpPr>
          <p:spPr bwMode="auto">
            <a:xfrm>
              <a:off x="8024" y="363"/>
              <a:ext cx="768" cy="76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5">
              <a:extLst>
                <a:ext uri="{FF2B5EF4-FFF2-40B4-BE49-F238E27FC236}">
                  <a16:creationId xmlns:a16="http://schemas.microsoft.com/office/drawing/2014/main" id="{4E554B99-EA6B-AF2F-10B4-3D3F5A64B1AD}"/>
                </a:ext>
              </a:extLst>
            </p:cNvPr>
            <p:cNvSpPr>
              <a:spLocks/>
            </p:cNvSpPr>
            <p:nvPr/>
          </p:nvSpPr>
          <p:spPr bwMode="auto">
            <a:xfrm>
              <a:off x="8039" y="424"/>
              <a:ext cx="746" cy="473"/>
            </a:xfrm>
            <a:custGeom>
              <a:avLst/>
              <a:gdLst>
                <a:gd name="T0" fmla="*/ 982 w 1229"/>
                <a:gd name="T1" fmla="*/ 749 h 779"/>
                <a:gd name="T2" fmla="*/ 982 w 1229"/>
                <a:gd name="T3" fmla="*/ 749 h 779"/>
                <a:gd name="T4" fmla="*/ 1200 w 1229"/>
                <a:gd name="T5" fmla="*/ 531 h 779"/>
                <a:gd name="T6" fmla="*/ 997 w 1229"/>
                <a:gd name="T7" fmla="*/ 313 h 779"/>
                <a:gd name="T8" fmla="*/ 983 w 1229"/>
                <a:gd name="T9" fmla="*/ 299 h 779"/>
                <a:gd name="T10" fmla="*/ 699 w 1229"/>
                <a:gd name="T11" fmla="*/ 29 h 779"/>
                <a:gd name="T12" fmla="*/ 441 w 1229"/>
                <a:gd name="T13" fmla="*/ 194 h 779"/>
                <a:gd name="T14" fmla="*/ 422 w 1229"/>
                <a:gd name="T15" fmla="*/ 201 h 779"/>
                <a:gd name="T16" fmla="*/ 314 w 1229"/>
                <a:gd name="T17" fmla="*/ 179 h 779"/>
                <a:gd name="T18" fmla="*/ 29 w 1229"/>
                <a:gd name="T19" fmla="*/ 465 h 779"/>
                <a:gd name="T20" fmla="*/ 275 w 1229"/>
                <a:gd name="T21" fmla="*/ 749 h 779"/>
                <a:gd name="T22" fmla="*/ 287 w 1229"/>
                <a:gd name="T23" fmla="*/ 765 h 779"/>
                <a:gd name="T24" fmla="*/ 271 w 1229"/>
                <a:gd name="T25" fmla="*/ 778 h 779"/>
                <a:gd name="T26" fmla="*/ 0 w 1229"/>
                <a:gd name="T27" fmla="*/ 465 h 779"/>
                <a:gd name="T28" fmla="*/ 314 w 1229"/>
                <a:gd name="T29" fmla="*/ 151 h 779"/>
                <a:gd name="T30" fmla="*/ 420 w 1229"/>
                <a:gd name="T31" fmla="*/ 169 h 779"/>
                <a:gd name="T32" fmla="*/ 699 w 1229"/>
                <a:gd name="T33" fmla="*/ 0 h 779"/>
                <a:gd name="T34" fmla="*/ 1011 w 1229"/>
                <a:gd name="T35" fmla="*/ 285 h 779"/>
                <a:gd name="T36" fmla="*/ 1229 w 1229"/>
                <a:gd name="T37" fmla="*/ 531 h 779"/>
                <a:gd name="T38" fmla="*/ 982 w 1229"/>
                <a:gd name="T39" fmla="*/ 778 h 779"/>
                <a:gd name="T40" fmla="*/ 978 w 1229"/>
                <a:gd name="T41" fmla="*/ 778 h 779"/>
                <a:gd name="T42" fmla="*/ 963 w 1229"/>
                <a:gd name="T43" fmla="*/ 763 h 779"/>
                <a:gd name="T44" fmla="*/ 976 w 1229"/>
                <a:gd name="T45" fmla="*/ 749 h 779"/>
                <a:gd name="T46" fmla="*/ 977 w 1229"/>
                <a:gd name="T47" fmla="*/ 749 h 779"/>
                <a:gd name="T48" fmla="*/ 982 w 1229"/>
                <a:gd name="T49" fmla="*/ 749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9" h="779">
                  <a:moveTo>
                    <a:pt x="982" y="749"/>
                  </a:moveTo>
                  <a:lnTo>
                    <a:pt x="982" y="749"/>
                  </a:lnTo>
                  <a:cubicBezTo>
                    <a:pt x="1102" y="749"/>
                    <a:pt x="1200" y="651"/>
                    <a:pt x="1200" y="531"/>
                  </a:cubicBezTo>
                  <a:cubicBezTo>
                    <a:pt x="1200" y="416"/>
                    <a:pt x="1111" y="321"/>
                    <a:pt x="997" y="313"/>
                  </a:cubicBezTo>
                  <a:cubicBezTo>
                    <a:pt x="989" y="312"/>
                    <a:pt x="984" y="306"/>
                    <a:pt x="983" y="299"/>
                  </a:cubicBezTo>
                  <a:cubicBezTo>
                    <a:pt x="975" y="148"/>
                    <a:pt x="850" y="29"/>
                    <a:pt x="699" y="29"/>
                  </a:cubicBezTo>
                  <a:cubicBezTo>
                    <a:pt x="589" y="29"/>
                    <a:pt x="487" y="94"/>
                    <a:pt x="441" y="194"/>
                  </a:cubicBezTo>
                  <a:cubicBezTo>
                    <a:pt x="437" y="201"/>
                    <a:pt x="429" y="204"/>
                    <a:pt x="422" y="201"/>
                  </a:cubicBezTo>
                  <a:cubicBezTo>
                    <a:pt x="387" y="187"/>
                    <a:pt x="351" y="179"/>
                    <a:pt x="314" y="179"/>
                  </a:cubicBezTo>
                  <a:cubicBezTo>
                    <a:pt x="157" y="179"/>
                    <a:pt x="29" y="307"/>
                    <a:pt x="29" y="465"/>
                  </a:cubicBezTo>
                  <a:cubicBezTo>
                    <a:pt x="29" y="608"/>
                    <a:pt x="135" y="730"/>
                    <a:pt x="275" y="749"/>
                  </a:cubicBezTo>
                  <a:cubicBezTo>
                    <a:pt x="283" y="750"/>
                    <a:pt x="288" y="757"/>
                    <a:pt x="287" y="765"/>
                  </a:cubicBezTo>
                  <a:cubicBezTo>
                    <a:pt x="286" y="773"/>
                    <a:pt x="279" y="779"/>
                    <a:pt x="271" y="778"/>
                  </a:cubicBezTo>
                  <a:cubicBezTo>
                    <a:pt x="116" y="757"/>
                    <a:pt x="0" y="622"/>
                    <a:pt x="0" y="465"/>
                  </a:cubicBezTo>
                  <a:cubicBezTo>
                    <a:pt x="0" y="292"/>
                    <a:pt x="141" y="151"/>
                    <a:pt x="314" y="151"/>
                  </a:cubicBezTo>
                  <a:cubicBezTo>
                    <a:pt x="350" y="151"/>
                    <a:pt x="386" y="157"/>
                    <a:pt x="420" y="169"/>
                  </a:cubicBezTo>
                  <a:cubicBezTo>
                    <a:pt x="474" y="66"/>
                    <a:pt x="582" y="0"/>
                    <a:pt x="699" y="0"/>
                  </a:cubicBezTo>
                  <a:cubicBezTo>
                    <a:pt x="862" y="0"/>
                    <a:pt x="996" y="124"/>
                    <a:pt x="1011" y="285"/>
                  </a:cubicBezTo>
                  <a:cubicBezTo>
                    <a:pt x="1134" y="300"/>
                    <a:pt x="1229" y="406"/>
                    <a:pt x="1229" y="531"/>
                  </a:cubicBezTo>
                  <a:cubicBezTo>
                    <a:pt x="1229" y="667"/>
                    <a:pt x="1118" y="778"/>
                    <a:pt x="982" y="778"/>
                  </a:cubicBezTo>
                  <a:cubicBezTo>
                    <a:pt x="981" y="778"/>
                    <a:pt x="978" y="778"/>
                    <a:pt x="978" y="778"/>
                  </a:cubicBezTo>
                  <a:cubicBezTo>
                    <a:pt x="970" y="777"/>
                    <a:pt x="963" y="771"/>
                    <a:pt x="963" y="763"/>
                  </a:cubicBezTo>
                  <a:cubicBezTo>
                    <a:pt x="964" y="755"/>
                    <a:pt x="969" y="749"/>
                    <a:pt x="976" y="749"/>
                  </a:cubicBezTo>
                  <a:lnTo>
                    <a:pt x="977" y="749"/>
                  </a:lnTo>
                  <a:lnTo>
                    <a:pt x="982" y="749"/>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
              <a:extLst>
                <a:ext uri="{FF2B5EF4-FFF2-40B4-BE49-F238E27FC236}">
                  <a16:creationId xmlns:a16="http://schemas.microsoft.com/office/drawing/2014/main" id="{E51BB03E-31C4-300C-E6AD-737293988D3B}"/>
                </a:ext>
              </a:extLst>
            </p:cNvPr>
            <p:cNvSpPr>
              <a:spLocks/>
            </p:cNvSpPr>
            <p:nvPr/>
          </p:nvSpPr>
          <p:spPr bwMode="auto">
            <a:xfrm>
              <a:off x="8260" y="639"/>
              <a:ext cx="304" cy="425"/>
            </a:xfrm>
            <a:custGeom>
              <a:avLst/>
              <a:gdLst>
                <a:gd name="T0" fmla="*/ 265 w 501"/>
                <a:gd name="T1" fmla="*/ 701 h 701"/>
                <a:gd name="T2" fmla="*/ 265 w 501"/>
                <a:gd name="T3" fmla="*/ 701 h 701"/>
                <a:gd name="T4" fmla="*/ 236 w 501"/>
                <a:gd name="T5" fmla="*/ 701 h 701"/>
                <a:gd name="T6" fmla="*/ 236 w 501"/>
                <a:gd name="T7" fmla="*/ 55 h 701"/>
                <a:gd name="T8" fmla="*/ 21 w 501"/>
                <a:gd name="T9" fmla="*/ 271 h 701"/>
                <a:gd name="T10" fmla="*/ 0 w 501"/>
                <a:gd name="T11" fmla="*/ 250 h 701"/>
                <a:gd name="T12" fmla="*/ 250 w 501"/>
                <a:gd name="T13" fmla="*/ 0 h 701"/>
                <a:gd name="T14" fmla="*/ 501 w 501"/>
                <a:gd name="T15" fmla="*/ 250 h 701"/>
                <a:gd name="T16" fmla="*/ 480 w 501"/>
                <a:gd name="T17" fmla="*/ 271 h 701"/>
                <a:gd name="T18" fmla="*/ 265 w 501"/>
                <a:gd name="T19" fmla="*/ 55 h 701"/>
                <a:gd name="T20" fmla="*/ 265 w 501"/>
                <a:gd name="T21" fmla="*/ 70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1" h="701">
                  <a:moveTo>
                    <a:pt x="265" y="701"/>
                  </a:moveTo>
                  <a:lnTo>
                    <a:pt x="265" y="701"/>
                  </a:lnTo>
                  <a:lnTo>
                    <a:pt x="236" y="701"/>
                  </a:lnTo>
                  <a:lnTo>
                    <a:pt x="236" y="55"/>
                  </a:lnTo>
                  <a:lnTo>
                    <a:pt x="21" y="271"/>
                  </a:lnTo>
                  <a:lnTo>
                    <a:pt x="0" y="250"/>
                  </a:lnTo>
                  <a:lnTo>
                    <a:pt x="250" y="0"/>
                  </a:lnTo>
                  <a:lnTo>
                    <a:pt x="501" y="250"/>
                  </a:lnTo>
                  <a:lnTo>
                    <a:pt x="480" y="271"/>
                  </a:lnTo>
                  <a:lnTo>
                    <a:pt x="265" y="55"/>
                  </a:lnTo>
                  <a:lnTo>
                    <a:pt x="265" y="70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 name="Group 9">
            <a:extLst>
              <a:ext uri="{FF2B5EF4-FFF2-40B4-BE49-F238E27FC236}">
                <a16:creationId xmlns:a16="http://schemas.microsoft.com/office/drawing/2014/main" id="{9D363DE1-3FD6-D020-C03E-B1C60F7F35D5}"/>
              </a:ext>
            </a:extLst>
          </p:cNvPr>
          <p:cNvGrpSpPr>
            <a:grpSpLocks noChangeAspect="1"/>
          </p:cNvGrpSpPr>
          <p:nvPr/>
        </p:nvGrpSpPr>
        <p:grpSpPr bwMode="auto">
          <a:xfrm>
            <a:off x="18851563" y="576263"/>
            <a:ext cx="1219200" cy="1219200"/>
            <a:chOff x="11875" y="363"/>
            <a:chExt cx="768" cy="768"/>
          </a:xfrm>
        </p:grpSpPr>
        <p:sp>
          <p:nvSpPr>
            <p:cNvPr id="36" name="AutoShape 8">
              <a:extLst>
                <a:ext uri="{FF2B5EF4-FFF2-40B4-BE49-F238E27FC236}">
                  <a16:creationId xmlns:a16="http://schemas.microsoft.com/office/drawing/2014/main" id="{08230BC6-A597-1B0F-6AEC-F6B7A1D776B3}"/>
                </a:ext>
              </a:extLst>
            </p:cNvPr>
            <p:cNvSpPr>
              <a:spLocks noChangeAspect="1" noChangeArrowheads="1" noTextEdit="1"/>
            </p:cNvSpPr>
            <p:nvPr/>
          </p:nvSpPr>
          <p:spPr bwMode="auto">
            <a:xfrm>
              <a:off x="11875" y="363"/>
              <a:ext cx="768" cy="76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Freeform 10">
              <a:extLst>
                <a:ext uri="{FF2B5EF4-FFF2-40B4-BE49-F238E27FC236}">
                  <a16:creationId xmlns:a16="http://schemas.microsoft.com/office/drawing/2014/main" id="{AD703AB3-3BE7-1383-D37E-6601DAB099E6}"/>
                </a:ext>
              </a:extLst>
            </p:cNvPr>
            <p:cNvSpPr>
              <a:spLocks noEditPoints="1"/>
            </p:cNvSpPr>
            <p:nvPr/>
          </p:nvSpPr>
          <p:spPr bwMode="auto">
            <a:xfrm>
              <a:off x="11890" y="376"/>
              <a:ext cx="746" cy="745"/>
            </a:xfrm>
            <a:custGeom>
              <a:avLst/>
              <a:gdLst>
                <a:gd name="T0" fmla="*/ 120 w 1229"/>
                <a:gd name="T1" fmla="*/ 255 h 1229"/>
                <a:gd name="T2" fmla="*/ 149 w 1229"/>
                <a:gd name="T3" fmla="*/ 255 h 1229"/>
                <a:gd name="T4" fmla="*/ 280 w 1229"/>
                <a:gd name="T5" fmla="*/ 255 h 1229"/>
                <a:gd name="T6" fmla="*/ 309 w 1229"/>
                <a:gd name="T7" fmla="*/ 255 h 1229"/>
                <a:gd name="T8" fmla="*/ 440 w 1229"/>
                <a:gd name="T9" fmla="*/ 255 h 1229"/>
                <a:gd name="T10" fmla="*/ 469 w 1229"/>
                <a:gd name="T11" fmla="*/ 255 h 1229"/>
                <a:gd name="T12" fmla="*/ 600 w 1229"/>
                <a:gd name="T13" fmla="*/ 255 h 1229"/>
                <a:gd name="T14" fmla="*/ 629 w 1229"/>
                <a:gd name="T15" fmla="*/ 255 h 1229"/>
                <a:gd name="T16" fmla="*/ 120 w 1229"/>
                <a:gd name="T17" fmla="*/ 495 h 1229"/>
                <a:gd name="T18" fmla="*/ 149 w 1229"/>
                <a:gd name="T19" fmla="*/ 495 h 1229"/>
                <a:gd name="T20" fmla="*/ 280 w 1229"/>
                <a:gd name="T21" fmla="*/ 495 h 1229"/>
                <a:gd name="T22" fmla="*/ 309 w 1229"/>
                <a:gd name="T23" fmla="*/ 495 h 1229"/>
                <a:gd name="T24" fmla="*/ 440 w 1229"/>
                <a:gd name="T25" fmla="*/ 495 h 1229"/>
                <a:gd name="T26" fmla="*/ 469 w 1229"/>
                <a:gd name="T27" fmla="*/ 495 h 1229"/>
                <a:gd name="T28" fmla="*/ 600 w 1229"/>
                <a:gd name="T29" fmla="*/ 495 h 1229"/>
                <a:gd name="T30" fmla="*/ 629 w 1229"/>
                <a:gd name="T31" fmla="*/ 495 h 1229"/>
                <a:gd name="T32" fmla="*/ 880 w 1229"/>
                <a:gd name="T33" fmla="*/ 495 h 1229"/>
                <a:gd name="T34" fmla="*/ 909 w 1229"/>
                <a:gd name="T35" fmla="*/ 495 h 1229"/>
                <a:gd name="T36" fmla="*/ 1040 w 1229"/>
                <a:gd name="T37" fmla="*/ 495 h 1229"/>
                <a:gd name="T38" fmla="*/ 1069 w 1229"/>
                <a:gd name="T39" fmla="*/ 495 h 1229"/>
                <a:gd name="T40" fmla="*/ 120 w 1229"/>
                <a:gd name="T41" fmla="*/ 735 h 1229"/>
                <a:gd name="T42" fmla="*/ 149 w 1229"/>
                <a:gd name="T43" fmla="*/ 735 h 1229"/>
                <a:gd name="T44" fmla="*/ 280 w 1229"/>
                <a:gd name="T45" fmla="*/ 735 h 1229"/>
                <a:gd name="T46" fmla="*/ 309 w 1229"/>
                <a:gd name="T47" fmla="*/ 735 h 1229"/>
                <a:gd name="T48" fmla="*/ 440 w 1229"/>
                <a:gd name="T49" fmla="*/ 735 h 1229"/>
                <a:gd name="T50" fmla="*/ 469 w 1229"/>
                <a:gd name="T51" fmla="*/ 735 h 1229"/>
                <a:gd name="T52" fmla="*/ 600 w 1229"/>
                <a:gd name="T53" fmla="*/ 735 h 1229"/>
                <a:gd name="T54" fmla="*/ 629 w 1229"/>
                <a:gd name="T55" fmla="*/ 735 h 1229"/>
                <a:gd name="T56" fmla="*/ 880 w 1229"/>
                <a:gd name="T57" fmla="*/ 735 h 1229"/>
                <a:gd name="T58" fmla="*/ 909 w 1229"/>
                <a:gd name="T59" fmla="*/ 735 h 1229"/>
                <a:gd name="T60" fmla="*/ 1040 w 1229"/>
                <a:gd name="T61" fmla="*/ 735 h 1229"/>
                <a:gd name="T62" fmla="*/ 1069 w 1229"/>
                <a:gd name="T63" fmla="*/ 735 h 1229"/>
                <a:gd name="T64" fmla="*/ 120 w 1229"/>
                <a:gd name="T65" fmla="*/ 975 h 1229"/>
                <a:gd name="T66" fmla="*/ 149 w 1229"/>
                <a:gd name="T67" fmla="*/ 975 h 1229"/>
                <a:gd name="T68" fmla="*/ 600 w 1229"/>
                <a:gd name="T69" fmla="*/ 975 h 1229"/>
                <a:gd name="T70" fmla="*/ 629 w 1229"/>
                <a:gd name="T71" fmla="*/ 975 h 1229"/>
                <a:gd name="T72" fmla="*/ 880 w 1229"/>
                <a:gd name="T73" fmla="*/ 975 h 1229"/>
                <a:gd name="T74" fmla="*/ 909 w 1229"/>
                <a:gd name="T75" fmla="*/ 975 h 1229"/>
                <a:gd name="T76" fmla="*/ 1040 w 1229"/>
                <a:gd name="T77" fmla="*/ 975 h 1229"/>
                <a:gd name="T78" fmla="*/ 1069 w 1229"/>
                <a:gd name="T79" fmla="*/ 975 h 1229"/>
                <a:gd name="T80" fmla="*/ 960 w 1229"/>
                <a:gd name="T81" fmla="*/ 280 h 1229"/>
                <a:gd name="T82" fmla="*/ 749 w 1229"/>
                <a:gd name="T83" fmla="*/ 280 h 1229"/>
                <a:gd name="T84" fmla="*/ 440 w 1229"/>
                <a:gd name="T85" fmla="*/ 1200 h 1229"/>
                <a:gd name="T86" fmla="*/ 309 w 1229"/>
                <a:gd name="T87" fmla="*/ 1200 h 1229"/>
                <a:gd name="T88" fmla="*/ 720 w 1229"/>
                <a:gd name="T89" fmla="*/ 1200 h 1229"/>
                <a:gd name="T90" fmla="*/ 29 w 1229"/>
                <a:gd name="T91" fmla="*/ 1200 h 1229"/>
                <a:gd name="T92" fmla="*/ 294 w 1229"/>
                <a:gd name="T93" fmla="*/ 880 h 1229"/>
                <a:gd name="T94" fmla="*/ 469 w 1229"/>
                <a:gd name="T95" fmla="*/ 1200 h 1229"/>
                <a:gd name="T96" fmla="*/ 1200 w 1229"/>
                <a:gd name="T97" fmla="*/ 1200 h 1229"/>
                <a:gd name="T98" fmla="*/ 749 w 1229"/>
                <a:gd name="T99" fmla="*/ 1200 h 1229"/>
                <a:gd name="T100" fmla="*/ 14 w 1229"/>
                <a:gd name="T101" fmla="*/ 1229 h 1229"/>
                <a:gd name="T102" fmla="*/ 14 w 1229"/>
                <a:gd name="T103" fmla="*/ 0 h 1229"/>
                <a:gd name="T104" fmla="*/ 749 w 1229"/>
                <a:gd name="T105" fmla="*/ 120 h 1229"/>
                <a:gd name="T106" fmla="*/ 989 w 1229"/>
                <a:gd name="T107" fmla="*/ 280 h 1229"/>
                <a:gd name="T108" fmla="*/ 1229 w 1229"/>
                <a:gd name="T109" fmla="*/ 121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29" h="1229">
                  <a:moveTo>
                    <a:pt x="149" y="255"/>
                  </a:moveTo>
                  <a:lnTo>
                    <a:pt x="149" y="255"/>
                  </a:lnTo>
                  <a:lnTo>
                    <a:pt x="120" y="255"/>
                  </a:lnTo>
                  <a:lnTo>
                    <a:pt x="120" y="175"/>
                  </a:lnTo>
                  <a:lnTo>
                    <a:pt x="149" y="175"/>
                  </a:lnTo>
                  <a:lnTo>
                    <a:pt x="149" y="255"/>
                  </a:lnTo>
                  <a:close/>
                  <a:moveTo>
                    <a:pt x="309" y="255"/>
                  </a:moveTo>
                  <a:lnTo>
                    <a:pt x="309" y="255"/>
                  </a:lnTo>
                  <a:lnTo>
                    <a:pt x="280" y="255"/>
                  </a:lnTo>
                  <a:lnTo>
                    <a:pt x="280" y="175"/>
                  </a:lnTo>
                  <a:lnTo>
                    <a:pt x="309" y="175"/>
                  </a:lnTo>
                  <a:lnTo>
                    <a:pt x="309" y="255"/>
                  </a:lnTo>
                  <a:close/>
                  <a:moveTo>
                    <a:pt x="469" y="255"/>
                  </a:moveTo>
                  <a:lnTo>
                    <a:pt x="469" y="255"/>
                  </a:lnTo>
                  <a:lnTo>
                    <a:pt x="440" y="255"/>
                  </a:lnTo>
                  <a:lnTo>
                    <a:pt x="440" y="175"/>
                  </a:lnTo>
                  <a:lnTo>
                    <a:pt x="469" y="175"/>
                  </a:lnTo>
                  <a:lnTo>
                    <a:pt x="469" y="255"/>
                  </a:lnTo>
                  <a:close/>
                  <a:moveTo>
                    <a:pt x="629" y="255"/>
                  </a:moveTo>
                  <a:lnTo>
                    <a:pt x="629" y="255"/>
                  </a:lnTo>
                  <a:lnTo>
                    <a:pt x="600" y="255"/>
                  </a:lnTo>
                  <a:lnTo>
                    <a:pt x="600" y="175"/>
                  </a:lnTo>
                  <a:lnTo>
                    <a:pt x="629" y="175"/>
                  </a:lnTo>
                  <a:lnTo>
                    <a:pt x="629" y="255"/>
                  </a:lnTo>
                  <a:close/>
                  <a:moveTo>
                    <a:pt x="149" y="495"/>
                  </a:moveTo>
                  <a:lnTo>
                    <a:pt x="149" y="495"/>
                  </a:lnTo>
                  <a:lnTo>
                    <a:pt x="120" y="495"/>
                  </a:lnTo>
                  <a:lnTo>
                    <a:pt x="120" y="415"/>
                  </a:lnTo>
                  <a:lnTo>
                    <a:pt x="149" y="415"/>
                  </a:lnTo>
                  <a:lnTo>
                    <a:pt x="149" y="495"/>
                  </a:lnTo>
                  <a:close/>
                  <a:moveTo>
                    <a:pt x="309" y="495"/>
                  </a:moveTo>
                  <a:lnTo>
                    <a:pt x="309" y="495"/>
                  </a:lnTo>
                  <a:lnTo>
                    <a:pt x="280" y="495"/>
                  </a:lnTo>
                  <a:lnTo>
                    <a:pt x="280" y="415"/>
                  </a:lnTo>
                  <a:lnTo>
                    <a:pt x="309" y="415"/>
                  </a:lnTo>
                  <a:lnTo>
                    <a:pt x="309" y="495"/>
                  </a:lnTo>
                  <a:close/>
                  <a:moveTo>
                    <a:pt x="469" y="495"/>
                  </a:moveTo>
                  <a:lnTo>
                    <a:pt x="469" y="495"/>
                  </a:lnTo>
                  <a:lnTo>
                    <a:pt x="440" y="495"/>
                  </a:lnTo>
                  <a:lnTo>
                    <a:pt x="440" y="415"/>
                  </a:lnTo>
                  <a:lnTo>
                    <a:pt x="469" y="415"/>
                  </a:lnTo>
                  <a:lnTo>
                    <a:pt x="469" y="495"/>
                  </a:lnTo>
                  <a:close/>
                  <a:moveTo>
                    <a:pt x="629" y="495"/>
                  </a:moveTo>
                  <a:lnTo>
                    <a:pt x="629" y="495"/>
                  </a:lnTo>
                  <a:lnTo>
                    <a:pt x="600" y="495"/>
                  </a:lnTo>
                  <a:lnTo>
                    <a:pt x="600" y="415"/>
                  </a:lnTo>
                  <a:lnTo>
                    <a:pt x="629" y="415"/>
                  </a:lnTo>
                  <a:lnTo>
                    <a:pt x="629" y="495"/>
                  </a:lnTo>
                  <a:close/>
                  <a:moveTo>
                    <a:pt x="909" y="495"/>
                  </a:moveTo>
                  <a:lnTo>
                    <a:pt x="909" y="495"/>
                  </a:lnTo>
                  <a:lnTo>
                    <a:pt x="880" y="495"/>
                  </a:lnTo>
                  <a:lnTo>
                    <a:pt x="880" y="415"/>
                  </a:lnTo>
                  <a:lnTo>
                    <a:pt x="909" y="415"/>
                  </a:lnTo>
                  <a:lnTo>
                    <a:pt x="909" y="495"/>
                  </a:lnTo>
                  <a:close/>
                  <a:moveTo>
                    <a:pt x="1069" y="495"/>
                  </a:moveTo>
                  <a:lnTo>
                    <a:pt x="1069" y="495"/>
                  </a:lnTo>
                  <a:lnTo>
                    <a:pt x="1040" y="495"/>
                  </a:lnTo>
                  <a:lnTo>
                    <a:pt x="1040" y="415"/>
                  </a:lnTo>
                  <a:lnTo>
                    <a:pt x="1069" y="415"/>
                  </a:lnTo>
                  <a:lnTo>
                    <a:pt x="1069" y="495"/>
                  </a:lnTo>
                  <a:close/>
                  <a:moveTo>
                    <a:pt x="149" y="735"/>
                  </a:moveTo>
                  <a:lnTo>
                    <a:pt x="149" y="735"/>
                  </a:lnTo>
                  <a:lnTo>
                    <a:pt x="120" y="735"/>
                  </a:lnTo>
                  <a:lnTo>
                    <a:pt x="120" y="655"/>
                  </a:lnTo>
                  <a:lnTo>
                    <a:pt x="149" y="655"/>
                  </a:lnTo>
                  <a:lnTo>
                    <a:pt x="149" y="735"/>
                  </a:lnTo>
                  <a:close/>
                  <a:moveTo>
                    <a:pt x="309" y="735"/>
                  </a:moveTo>
                  <a:lnTo>
                    <a:pt x="309" y="735"/>
                  </a:lnTo>
                  <a:lnTo>
                    <a:pt x="280" y="735"/>
                  </a:lnTo>
                  <a:lnTo>
                    <a:pt x="280" y="655"/>
                  </a:lnTo>
                  <a:lnTo>
                    <a:pt x="309" y="655"/>
                  </a:lnTo>
                  <a:lnTo>
                    <a:pt x="309" y="735"/>
                  </a:lnTo>
                  <a:close/>
                  <a:moveTo>
                    <a:pt x="469" y="735"/>
                  </a:moveTo>
                  <a:lnTo>
                    <a:pt x="469" y="735"/>
                  </a:lnTo>
                  <a:lnTo>
                    <a:pt x="440" y="735"/>
                  </a:lnTo>
                  <a:lnTo>
                    <a:pt x="440" y="655"/>
                  </a:lnTo>
                  <a:lnTo>
                    <a:pt x="469" y="655"/>
                  </a:lnTo>
                  <a:lnTo>
                    <a:pt x="469" y="735"/>
                  </a:lnTo>
                  <a:close/>
                  <a:moveTo>
                    <a:pt x="629" y="735"/>
                  </a:moveTo>
                  <a:lnTo>
                    <a:pt x="629" y="735"/>
                  </a:lnTo>
                  <a:lnTo>
                    <a:pt x="600" y="735"/>
                  </a:lnTo>
                  <a:lnTo>
                    <a:pt x="600" y="655"/>
                  </a:lnTo>
                  <a:lnTo>
                    <a:pt x="629" y="655"/>
                  </a:lnTo>
                  <a:lnTo>
                    <a:pt x="629" y="735"/>
                  </a:lnTo>
                  <a:close/>
                  <a:moveTo>
                    <a:pt x="909" y="735"/>
                  </a:moveTo>
                  <a:lnTo>
                    <a:pt x="909" y="735"/>
                  </a:lnTo>
                  <a:lnTo>
                    <a:pt x="880" y="735"/>
                  </a:lnTo>
                  <a:lnTo>
                    <a:pt x="880" y="655"/>
                  </a:lnTo>
                  <a:lnTo>
                    <a:pt x="909" y="655"/>
                  </a:lnTo>
                  <a:lnTo>
                    <a:pt x="909" y="735"/>
                  </a:lnTo>
                  <a:close/>
                  <a:moveTo>
                    <a:pt x="1069" y="735"/>
                  </a:moveTo>
                  <a:lnTo>
                    <a:pt x="1069" y="735"/>
                  </a:lnTo>
                  <a:lnTo>
                    <a:pt x="1040" y="735"/>
                  </a:lnTo>
                  <a:lnTo>
                    <a:pt x="1040" y="655"/>
                  </a:lnTo>
                  <a:lnTo>
                    <a:pt x="1069" y="655"/>
                  </a:lnTo>
                  <a:lnTo>
                    <a:pt x="1069" y="735"/>
                  </a:lnTo>
                  <a:close/>
                  <a:moveTo>
                    <a:pt x="149" y="975"/>
                  </a:moveTo>
                  <a:lnTo>
                    <a:pt x="149" y="975"/>
                  </a:lnTo>
                  <a:lnTo>
                    <a:pt x="120" y="975"/>
                  </a:lnTo>
                  <a:lnTo>
                    <a:pt x="120" y="895"/>
                  </a:lnTo>
                  <a:lnTo>
                    <a:pt x="149" y="895"/>
                  </a:lnTo>
                  <a:lnTo>
                    <a:pt x="149" y="975"/>
                  </a:lnTo>
                  <a:close/>
                  <a:moveTo>
                    <a:pt x="629" y="975"/>
                  </a:moveTo>
                  <a:lnTo>
                    <a:pt x="629" y="975"/>
                  </a:lnTo>
                  <a:lnTo>
                    <a:pt x="600" y="975"/>
                  </a:lnTo>
                  <a:lnTo>
                    <a:pt x="600" y="895"/>
                  </a:lnTo>
                  <a:lnTo>
                    <a:pt x="629" y="895"/>
                  </a:lnTo>
                  <a:lnTo>
                    <a:pt x="629" y="975"/>
                  </a:lnTo>
                  <a:close/>
                  <a:moveTo>
                    <a:pt x="909" y="975"/>
                  </a:moveTo>
                  <a:lnTo>
                    <a:pt x="909" y="975"/>
                  </a:lnTo>
                  <a:lnTo>
                    <a:pt x="880" y="975"/>
                  </a:lnTo>
                  <a:lnTo>
                    <a:pt x="880" y="895"/>
                  </a:lnTo>
                  <a:lnTo>
                    <a:pt x="909" y="895"/>
                  </a:lnTo>
                  <a:lnTo>
                    <a:pt x="909" y="975"/>
                  </a:lnTo>
                  <a:close/>
                  <a:moveTo>
                    <a:pt x="1069" y="975"/>
                  </a:moveTo>
                  <a:lnTo>
                    <a:pt x="1069" y="975"/>
                  </a:lnTo>
                  <a:lnTo>
                    <a:pt x="1040" y="975"/>
                  </a:lnTo>
                  <a:lnTo>
                    <a:pt x="1040" y="895"/>
                  </a:lnTo>
                  <a:lnTo>
                    <a:pt x="1069" y="895"/>
                  </a:lnTo>
                  <a:lnTo>
                    <a:pt x="1069" y="975"/>
                  </a:lnTo>
                  <a:close/>
                  <a:moveTo>
                    <a:pt x="749" y="280"/>
                  </a:moveTo>
                  <a:lnTo>
                    <a:pt x="749" y="280"/>
                  </a:lnTo>
                  <a:lnTo>
                    <a:pt x="960" y="280"/>
                  </a:lnTo>
                  <a:lnTo>
                    <a:pt x="960" y="149"/>
                  </a:lnTo>
                  <a:lnTo>
                    <a:pt x="749" y="149"/>
                  </a:lnTo>
                  <a:lnTo>
                    <a:pt x="749" y="280"/>
                  </a:lnTo>
                  <a:close/>
                  <a:moveTo>
                    <a:pt x="309" y="1200"/>
                  </a:moveTo>
                  <a:lnTo>
                    <a:pt x="309" y="1200"/>
                  </a:lnTo>
                  <a:lnTo>
                    <a:pt x="440" y="1200"/>
                  </a:lnTo>
                  <a:lnTo>
                    <a:pt x="440" y="909"/>
                  </a:lnTo>
                  <a:lnTo>
                    <a:pt x="309" y="909"/>
                  </a:lnTo>
                  <a:lnTo>
                    <a:pt x="309" y="1200"/>
                  </a:lnTo>
                  <a:close/>
                  <a:moveTo>
                    <a:pt x="469" y="1200"/>
                  </a:moveTo>
                  <a:lnTo>
                    <a:pt x="469" y="1200"/>
                  </a:lnTo>
                  <a:lnTo>
                    <a:pt x="720" y="1200"/>
                  </a:lnTo>
                  <a:lnTo>
                    <a:pt x="720" y="29"/>
                  </a:lnTo>
                  <a:lnTo>
                    <a:pt x="29" y="29"/>
                  </a:lnTo>
                  <a:lnTo>
                    <a:pt x="29" y="1200"/>
                  </a:lnTo>
                  <a:lnTo>
                    <a:pt x="280" y="1200"/>
                  </a:lnTo>
                  <a:lnTo>
                    <a:pt x="280" y="895"/>
                  </a:lnTo>
                  <a:cubicBezTo>
                    <a:pt x="280" y="887"/>
                    <a:pt x="287" y="880"/>
                    <a:pt x="294" y="880"/>
                  </a:cubicBezTo>
                  <a:lnTo>
                    <a:pt x="454" y="880"/>
                  </a:lnTo>
                  <a:cubicBezTo>
                    <a:pt x="462" y="880"/>
                    <a:pt x="469" y="887"/>
                    <a:pt x="469" y="895"/>
                  </a:cubicBezTo>
                  <a:lnTo>
                    <a:pt x="469" y="1200"/>
                  </a:lnTo>
                  <a:close/>
                  <a:moveTo>
                    <a:pt x="749" y="1200"/>
                  </a:moveTo>
                  <a:lnTo>
                    <a:pt x="749" y="1200"/>
                  </a:lnTo>
                  <a:lnTo>
                    <a:pt x="1200" y="1200"/>
                  </a:lnTo>
                  <a:lnTo>
                    <a:pt x="1200" y="309"/>
                  </a:lnTo>
                  <a:lnTo>
                    <a:pt x="749" y="309"/>
                  </a:lnTo>
                  <a:lnTo>
                    <a:pt x="749" y="1200"/>
                  </a:lnTo>
                  <a:close/>
                  <a:moveTo>
                    <a:pt x="1214" y="1229"/>
                  </a:moveTo>
                  <a:lnTo>
                    <a:pt x="1214" y="1229"/>
                  </a:lnTo>
                  <a:lnTo>
                    <a:pt x="14" y="1229"/>
                  </a:lnTo>
                  <a:cubicBezTo>
                    <a:pt x="7" y="1229"/>
                    <a:pt x="0" y="1222"/>
                    <a:pt x="0" y="1215"/>
                  </a:cubicBezTo>
                  <a:lnTo>
                    <a:pt x="0" y="15"/>
                  </a:lnTo>
                  <a:cubicBezTo>
                    <a:pt x="0" y="7"/>
                    <a:pt x="7" y="0"/>
                    <a:pt x="14" y="0"/>
                  </a:cubicBezTo>
                  <a:lnTo>
                    <a:pt x="734" y="0"/>
                  </a:lnTo>
                  <a:cubicBezTo>
                    <a:pt x="742" y="0"/>
                    <a:pt x="749" y="7"/>
                    <a:pt x="749" y="15"/>
                  </a:cubicBezTo>
                  <a:lnTo>
                    <a:pt x="749" y="120"/>
                  </a:lnTo>
                  <a:lnTo>
                    <a:pt x="974" y="120"/>
                  </a:lnTo>
                  <a:cubicBezTo>
                    <a:pt x="982" y="120"/>
                    <a:pt x="989" y="127"/>
                    <a:pt x="989" y="135"/>
                  </a:cubicBezTo>
                  <a:lnTo>
                    <a:pt x="989" y="280"/>
                  </a:lnTo>
                  <a:lnTo>
                    <a:pt x="1214" y="280"/>
                  </a:lnTo>
                  <a:cubicBezTo>
                    <a:pt x="1222" y="280"/>
                    <a:pt x="1229" y="287"/>
                    <a:pt x="1229" y="295"/>
                  </a:cubicBezTo>
                  <a:lnTo>
                    <a:pt x="1229" y="1215"/>
                  </a:lnTo>
                  <a:cubicBezTo>
                    <a:pt x="1229" y="1222"/>
                    <a:pt x="1222" y="1229"/>
                    <a:pt x="1214" y="122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Footer Placeholder 5">
            <a:extLst>
              <a:ext uri="{FF2B5EF4-FFF2-40B4-BE49-F238E27FC236}">
                <a16:creationId xmlns:a16="http://schemas.microsoft.com/office/drawing/2014/main" id="{AB3E3253-37BA-9229-483B-9D92314CBF2F}"/>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18820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Text &amp; image</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45</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864319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7EC7099E-543C-1C27-2E2A-A65A065489F8}"/>
              </a:ext>
            </a:extLst>
          </p:cNvPr>
          <p:cNvSpPr>
            <a:spLocks noGrp="1"/>
          </p:cNvSpPr>
          <p:nvPr>
            <p:ph type="pic" sz="quarter" idx="12"/>
          </p:nvPr>
        </p:nvSpPr>
        <p:spPr/>
        <p:txBody>
          <a:bodyPr/>
          <a:lstStyle/>
          <a:p>
            <a:endParaRPr lang="ru-UA"/>
          </a:p>
        </p:txBody>
      </p:sp>
      <p:sp>
        <p:nvSpPr>
          <p:cNvPr id="4" name="Title 3">
            <a:extLst>
              <a:ext uri="{FF2B5EF4-FFF2-40B4-BE49-F238E27FC236}">
                <a16:creationId xmlns:a16="http://schemas.microsoft.com/office/drawing/2014/main" id="{1CAFF6BA-3039-F4C8-495F-A0D5BA7B3ECE}"/>
              </a:ext>
            </a:extLst>
          </p:cNvPr>
          <p:cNvSpPr>
            <a:spLocks noGrp="1"/>
          </p:cNvSpPr>
          <p:nvPr>
            <p:ph type="title"/>
          </p:nvPr>
        </p:nvSpPr>
        <p:spPr/>
        <p:txBody>
          <a:bodyPr/>
          <a:lstStyle/>
          <a:p>
            <a:r>
              <a:rPr lang="en-US" sz="8600" dirty="0"/>
              <a:t>64/86/172pt Go simple and big if possible</a:t>
            </a:r>
          </a:p>
        </p:txBody>
      </p:sp>
      <p:sp>
        <p:nvSpPr>
          <p:cNvPr id="5" name="Footer Placeholder 4">
            <a:extLst>
              <a:ext uri="{FF2B5EF4-FFF2-40B4-BE49-F238E27FC236}">
                <a16:creationId xmlns:a16="http://schemas.microsoft.com/office/drawing/2014/main" id="{5F4DF967-0194-02DF-D8C7-910499F918E6}"/>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403807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86F620C-21D2-3D7B-20E1-CABD8C145569}"/>
              </a:ext>
            </a:extLst>
          </p:cNvPr>
          <p:cNvSpPr>
            <a:spLocks noGrp="1"/>
          </p:cNvSpPr>
          <p:nvPr>
            <p:ph type="pic" sz="quarter" idx="12"/>
          </p:nvPr>
        </p:nvSpPr>
        <p:spPr/>
        <p:txBody>
          <a:bodyPr/>
          <a:lstStyle/>
          <a:p>
            <a:endParaRPr lang="ru-UA"/>
          </a:p>
        </p:txBody>
      </p:sp>
      <p:sp>
        <p:nvSpPr>
          <p:cNvPr id="3" name="Slide Number Placeholder 2">
            <a:extLst>
              <a:ext uri="{FF2B5EF4-FFF2-40B4-BE49-F238E27FC236}">
                <a16:creationId xmlns:a16="http://schemas.microsoft.com/office/drawing/2014/main" id="{CC9885CE-8E27-2F87-0109-B8B1870026B7}"/>
              </a:ext>
            </a:extLst>
          </p:cNvPr>
          <p:cNvSpPr>
            <a:spLocks noGrp="1"/>
          </p:cNvSpPr>
          <p:nvPr>
            <p:ph type="sldNum" sz="quarter" idx="4"/>
          </p:nvPr>
        </p:nvSpPr>
        <p:spPr/>
        <p:txBody>
          <a:bodyPr/>
          <a:lstStyle/>
          <a:p>
            <a:fld id="{86CB4B4D-7CA3-9044-876B-883B54F8677D}" type="slidenum">
              <a:rPr lang="en-US" smtClean="0"/>
              <a:pPr/>
              <a:t>47</a:t>
            </a:fld>
            <a:endParaRPr lang="en-US" dirty="0"/>
          </a:p>
        </p:txBody>
      </p:sp>
      <p:sp>
        <p:nvSpPr>
          <p:cNvPr id="4" name="Title 3">
            <a:extLst>
              <a:ext uri="{FF2B5EF4-FFF2-40B4-BE49-F238E27FC236}">
                <a16:creationId xmlns:a16="http://schemas.microsoft.com/office/drawing/2014/main" id="{8BE85DED-DC24-7459-F386-2C5BA1CE05D7}"/>
              </a:ext>
            </a:extLst>
          </p:cNvPr>
          <p:cNvSpPr>
            <a:spLocks noGrp="1"/>
          </p:cNvSpPr>
          <p:nvPr>
            <p:ph type="title"/>
          </p:nvPr>
        </p:nvSpPr>
        <p:spPr/>
        <p:txBody>
          <a:bodyPr/>
          <a:lstStyle/>
          <a:p>
            <a:r>
              <a:rPr lang="en-US" sz="8600" dirty="0"/>
              <a:t>64/86/172pt Go simple and big if possible</a:t>
            </a:r>
          </a:p>
        </p:txBody>
      </p:sp>
    </p:spTree>
    <p:extLst>
      <p:ext uri="{BB962C8B-B14F-4D97-AF65-F5344CB8AC3E}">
        <p14:creationId xmlns:p14="http://schemas.microsoft.com/office/powerpoint/2010/main" val="2798573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F31EAF9-BD0B-78F0-844E-78594B1821F9}"/>
              </a:ext>
            </a:extLst>
          </p:cNvPr>
          <p:cNvSpPr>
            <a:spLocks noGrp="1"/>
          </p:cNvSpPr>
          <p:nvPr>
            <p:ph type="pic" sz="quarter" idx="12"/>
          </p:nvPr>
        </p:nvSpPr>
        <p:spPr/>
        <p:txBody>
          <a:bodyPr/>
          <a:lstStyle/>
          <a:p>
            <a:endParaRPr lang="en-US"/>
          </a:p>
        </p:txBody>
      </p:sp>
      <p:sp>
        <p:nvSpPr>
          <p:cNvPr id="3" name="Picture Placeholder 2">
            <a:extLst>
              <a:ext uri="{FF2B5EF4-FFF2-40B4-BE49-F238E27FC236}">
                <a16:creationId xmlns:a16="http://schemas.microsoft.com/office/drawing/2014/main" id="{9EB1D1A1-5F99-664B-78BC-A01BBBDA4C3D}"/>
              </a:ext>
            </a:extLst>
          </p:cNvPr>
          <p:cNvSpPr>
            <a:spLocks noGrp="1"/>
          </p:cNvSpPr>
          <p:nvPr>
            <p:ph type="pic" sz="quarter" idx="13"/>
          </p:nvPr>
        </p:nvSpPr>
        <p:spPr/>
        <p:txBody>
          <a:bodyPr/>
          <a:lstStyle/>
          <a:p>
            <a:endParaRPr lang="en-US"/>
          </a:p>
        </p:txBody>
      </p:sp>
      <p:sp>
        <p:nvSpPr>
          <p:cNvPr id="4" name="Title 3">
            <a:extLst>
              <a:ext uri="{FF2B5EF4-FFF2-40B4-BE49-F238E27FC236}">
                <a16:creationId xmlns:a16="http://schemas.microsoft.com/office/drawing/2014/main" id="{8851E568-8C83-D6DE-13B5-91F5F3E40B9F}"/>
              </a:ext>
            </a:extLst>
          </p:cNvPr>
          <p:cNvSpPr>
            <a:spLocks noGrp="1"/>
          </p:cNvSpPr>
          <p:nvPr>
            <p:ph type="title"/>
          </p:nvPr>
        </p:nvSpPr>
        <p:spPr/>
        <p:txBody>
          <a:bodyPr/>
          <a:lstStyle/>
          <a:p>
            <a:r>
              <a:rPr lang="en-US" sz="8600" dirty="0"/>
              <a:t>64/86/172pt Go simple and big if possible</a:t>
            </a:r>
          </a:p>
        </p:txBody>
      </p:sp>
      <p:sp>
        <p:nvSpPr>
          <p:cNvPr id="5" name="Footer Placeholder 4">
            <a:extLst>
              <a:ext uri="{FF2B5EF4-FFF2-40B4-BE49-F238E27FC236}">
                <a16:creationId xmlns:a16="http://schemas.microsoft.com/office/drawing/2014/main" id="{539F7549-0332-771E-343A-C13C0BB3F30A}"/>
              </a:ext>
            </a:extLst>
          </p:cNvPr>
          <p:cNvSpPr>
            <a:spLocks noGrp="1"/>
          </p:cNvSpPr>
          <p:nvPr>
            <p:ph type="ftr" sz="quarter" idx="3"/>
          </p:nvPr>
        </p:nvSpPr>
        <p:spPr/>
        <p:txBody>
          <a:bodyPr/>
          <a:lstStyle/>
          <a:p>
            <a:r>
              <a:rPr lang="en-US"/>
              <a:t>IBM TechXchange | © 2024 IBM Corporation</a:t>
            </a:r>
            <a:endParaRPr lang="en-US" dirty="0"/>
          </a:p>
        </p:txBody>
      </p:sp>
      <p:sp>
        <p:nvSpPr>
          <p:cNvPr id="6" name="Slide Number Placeholder 5">
            <a:extLst>
              <a:ext uri="{FF2B5EF4-FFF2-40B4-BE49-F238E27FC236}">
                <a16:creationId xmlns:a16="http://schemas.microsoft.com/office/drawing/2014/main" id="{560DFECF-2170-6845-F901-E84A667E7866}"/>
              </a:ext>
            </a:extLst>
          </p:cNvPr>
          <p:cNvSpPr>
            <a:spLocks noGrp="1"/>
          </p:cNvSpPr>
          <p:nvPr>
            <p:ph type="sldNum" sz="quarter" idx="10"/>
          </p:nvPr>
        </p:nvSpPr>
        <p:spPr/>
        <p:txBody>
          <a:bodyPr/>
          <a:lstStyle/>
          <a:p>
            <a:fld id="{86CB4B4D-7CA3-9044-876B-883B54F8677D}" type="slidenum">
              <a:rPr lang="en-US" smtClean="0"/>
              <a:pPr/>
              <a:t>48</a:t>
            </a:fld>
            <a:endParaRPr lang="en-US" dirty="0"/>
          </a:p>
        </p:txBody>
      </p:sp>
    </p:spTree>
    <p:extLst>
      <p:ext uri="{BB962C8B-B14F-4D97-AF65-F5344CB8AC3E}">
        <p14:creationId xmlns:p14="http://schemas.microsoft.com/office/powerpoint/2010/main" val="4209122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87245-6ABF-3F6A-73AF-BD7D426C9411}"/>
              </a:ext>
            </a:extLst>
          </p:cNvPr>
          <p:cNvSpPr>
            <a:spLocks noGrp="1"/>
          </p:cNvSpPr>
          <p:nvPr>
            <p:ph type="title"/>
          </p:nvPr>
        </p:nvSpPr>
        <p:spPr/>
        <p:txBody>
          <a:bodyPr/>
          <a:lstStyle/>
          <a:p>
            <a:r>
              <a:rPr lang="en-US" dirty="0"/>
              <a:t>28/36/44pt headline, 3 lines maximum, sentence case</a:t>
            </a:r>
          </a:p>
        </p:txBody>
      </p:sp>
      <p:sp>
        <p:nvSpPr>
          <p:cNvPr id="4" name="Picture Placeholder 3">
            <a:extLst>
              <a:ext uri="{FF2B5EF4-FFF2-40B4-BE49-F238E27FC236}">
                <a16:creationId xmlns:a16="http://schemas.microsoft.com/office/drawing/2014/main" id="{5D523209-2136-E8FD-8EC7-C782D923DA96}"/>
              </a:ext>
            </a:extLst>
          </p:cNvPr>
          <p:cNvSpPr>
            <a:spLocks noGrp="1"/>
          </p:cNvSpPr>
          <p:nvPr>
            <p:ph type="pic" sz="quarter" idx="15"/>
          </p:nvPr>
        </p:nvSpPr>
        <p:spPr/>
        <p:txBody>
          <a:bodyPr/>
          <a:lstStyle/>
          <a:p>
            <a:endParaRPr lang="ru-UA"/>
          </a:p>
        </p:txBody>
      </p:sp>
      <p:sp>
        <p:nvSpPr>
          <p:cNvPr id="5" name="Text Placeholder 4">
            <a:extLst>
              <a:ext uri="{FF2B5EF4-FFF2-40B4-BE49-F238E27FC236}">
                <a16:creationId xmlns:a16="http://schemas.microsoft.com/office/drawing/2014/main" id="{031211B6-3E5E-263C-5B77-430686D6859C}"/>
              </a:ext>
            </a:extLst>
          </p:cNvPr>
          <p:cNvSpPr>
            <a:spLocks noGrp="1"/>
          </p:cNvSpPr>
          <p:nvPr>
            <p:ph type="body" sz="quarter" idx="17"/>
          </p:nvPr>
        </p:nvSpPr>
        <p:spPr/>
        <p:txBody>
          <a:bodyPr/>
          <a:lstStyle/>
          <a:p>
            <a:r>
              <a:rPr lang="en-US" dirty="0"/>
              <a:t>36/44pt text, 1 to 5 lines, sentence case, </a:t>
            </a:r>
            <a:br>
              <a:rPr lang="en-US" dirty="0"/>
            </a:br>
            <a:r>
              <a:rPr lang="en-US" dirty="0">
                <a:solidFill>
                  <a:srgbClr val="0F62FE"/>
                </a:solidFill>
              </a:rPr>
              <a:t>highlight key phrase </a:t>
            </a:r>
            <a:r>
              <a:rPr lang="en-US" dirty="0"/>
              <a:t>if possible</a:t>
            </a:r>
          </a:p>
          <a:p>
            <a:r>
              <a:rPr lang="en-US" dirty="0"/>
              <a:t>36/44pt text, 1 to 5 lines, sentence case, </a:t>
            </a:r>
            <a:br>
              <a:rPr lang="en-US" dirty="0"/>
            </a:br>
            <a:r>
              <a:rPr lang="en-US" dirty="0">
                <a:solidFill>
                  <a:srgbClr val="0F62FE"/>
                </a:solidFill>
              </a:rPr>
              <a:t>highlight key phrase </a:t>
            </a:r>
            <a:r>
              <a:rPr lang="en-US" dirty="0"/>
              <a:t>if possible</a:t>
            </a:r>
          </a:p>
          <a:p>
            <a:r>
              <a:rPr lang="en-US" dirty="0"/>
              <a:t>36/44pt text, 1 to 5 lines, sentence case, </a:t>
            </a:r>
            <a:br>
              <a:rPr lang="en-US" dirty="0"/>
            </a:br>
            <a:r>
              <a:rPr lang="en-US" dirty="0">
                <a:solidFill>
                  <a:srgbClr val="0F62FE"/>
                </a:solidFill>
              </a:rPr>
              <a:t>highlight key phrase </a:t>
            </a:r>
            <a:r>
              <a:rPr lang="en-US" dirty="0"/>
              <a:t>if possible</a:t>
            </a:r>
          </a:p>
        </p:txBody>
      </p:sp>
      <p:sp>
        <p:nvSpPr>
          <p:cNvPr id="3" name="Footer Placeholder 2">
            <a:extLst>
              <a:ext uri="{FF2B5EF4-FFF2-40B4-BE49-F238E27FC236}">
                <a16:creationId xmlns:a16="http://schemas.microsoft.com/office/drawing/2014/main" id="{092C2C94-0631-2A8F-729B-5A9FCA9741F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11357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ADC91FA-EAEC-A849-49C8-C708B2E13A62}"/>
              </a:ext>
            </a:extLst>
          </p:cNvPr>
          <p:cNvPicPr>
            <a:picLocks noChangeAspect="1"/>
          </p:cNvPicPr>
          <p:nvPr/>
        </p:nvPicPr>
        <p:blipFill>
          <a:blip r:embed="rId3"/>
          <a:stretch>
            <a:fillRect/>
          </a:stretch>
        </p:blipFill>
        <p:spPr>
          <a:xfrm>
            <a:off x="11630089" y="3430820"/>
            <a:ext cx="11037824" cy="6208776"/>
          </a:xfrm>
          <a:prstGeom prst="rect">
            <a:avLst/>
          </a:prstGeom>
        </p:spPr>
      </p:pic>
      <p:sp>
        <p:nvSpPr>
          <p:cNvPr id="6" name="Rectangle 5">
            <a:extLst>
              <a:ext uri="{FF2B5EF4-FFF2-40B4-BE49-F238E27FC236}">
                <a16:creationId xmlns:a16="http://schemas.microsoft.com/office/drawing/2014/main" id="{54F6029D-EF53-0B0F-49AE-84E51507071C}"/>
              </a:ext>
            </a:extLst>
          </p:cNvPr>
          <p:cNvSpPr/>
          <p:nvPr/>
        </p:nvSpPr>
        <p:spPr bwMode="auto">
          <a:xfrm>
            <a:off x="0" y="0"/>
            <a:ext cx="9137650" cy="13716000"/>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5</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11088357" cy="2859087"/>
          </a:xfrm>
        </p:spPr>
        <p:txBody>
          <a:bodyPr/>
          <a:lstStyle/>
          <a:p>
            <a:r>
              <a:rPr lang="en-US" dirty="0"/>
              <a:t>Lead your audience </a:t>
            </a:r>
            <a:br>
              <a:rPr lang="en-US" dirty="0"/>
            </a:br>
            <a:r>
              <a:rPr lang="en-US" dirty="0"/>
              <a:t>with agenda slides</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577850" y="3314700"/>
            <a:ext cx="8559800" cy="118365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t>Show where you are and where </a:t>
            </a:r>
            <a:br>
              <a:rPr lang="en-US" kern="0" dirty="0"/>
            </a:br>
            <a:r>
              <a:rPr lang="en-US" kern="0" dirty="0"/>
              <a:t>you are going using agenda slides.</a:t>
            </a:r>
          </a:p>
        </p:txBody>
      </p:sp>
      <p:sp>
        <p:nvSpPr>
          <p:cNvPr id="9" name="Text Placeholder 3">
            <a:extLst>
              <a:ext uri="{FF2B5EF4-FFF2-40B4-BE49-F238E27FC236}">
                <a16:creationId xmlns:a16="http://schemas.microsoft.com/office/drawing/2014/main" id="{40C81D3B-6DFD-52BE-B808-C5C18E20A352}"/>
              </a:ext>
            </a:extLst>
          </p:cNvPr>
          <p:cNvSpPr txBox="1">
            <a:spLocks/>
          </p:cNvSpPr>
          <p:nvPr/>
        </p:nvSpPr>
        <p:spPr>
          <a:xfrm>
            <a:off x="11631422" y="10287000"/>
            <a:ext cx="10183842" cy="19386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161288"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1161288" rtl="0" eaLnBrk="1" latinLnBrk="0" hangingPunct="1">
              <a:lnSpc>
                <a:spcPct val="110000"/>
              </a:lnSpc>
              <a:spcBef>
                <a:spcPts val="0"/>
              </a:spcBef>
              <a:spcAft>
                <a:spcPts val="0"/>
              </a:spcAft>
              <a:buClrTx/>
              <a:buSzPct val="100000"/>
              <a:buFont typeface="Arial" panose="020B0604020202020204" pitchFamily="34" charset="0"/>
              <a:buNone/>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200" kern="0" dirty="0">
                <a:latin typeface="+mn-lt"/>
              </a:rPr>
              <a:t>Slide 23</a:t>
            </a:r>
          </a:p>
        </p:txBody>
      </p:sp>
    </p:spTree>
    <p:extLst>
      <p:ext uri="{BB962C8B-B14F-4D97-AF65-F5344CB8AC3E}">
        <p14:creationId xmlns:p14="http://schemas.microsoft.com/office/powerpoint/2010/main" val="147246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9E39F-90BD-DB2C-5785-E59F994A69F4}"/>
              </a:ext>
            </a:extLst>
          </p:cNvPr>
          <p:cNvSpPr>
            <a:spLocks noGrp="1"/>
          </p:cNvSpPr>
          <p:nvPr>
            <p:ph type="title"/>
          </p:nvPr>
        </p:nvSpPr>
        <p:spPr/>
        <p:txBody>
          <a:bodyPr/>
          <a:lstStyle/>
          <a:p>
            <a:r>
              <a:rPr lang="en-US" dirty="0"/>
              <a:t>28/36/44pt headline, 3 lines maximum, sentence case</a:t>
            </a:r>
          </a:p>
        </p:txBody>
      </p:sp>
      <p:sp>
        <p:nvSpPr>
          <p:cNvPr id="5" name="Picture Placeholder 4">
            <a:extLst>
              <a:ext uri="{FF2B5EF4-FFF2-40B4-BE49-F238E27FC236}">
                <a16:creationId xmlns:a16="http://schemas.microsoft.com/office/drawing/2014/main" id="{D0BED6AF-DDE8-D800-71A5-5BBE1AC21846}"/>
              </a:ext>
            </a:extLst>
          </p:cNvPr>
          <p:cNvSpPr>
            <a:spLocks noGrp="1"/>
          </p:cNvSpPr>
          <p:nvPr>
            <p:ph type="pic" sz="quarter" idx="14"/>
          </p:nvPr>
        </p:nvSpPr>
        <p:spPr/>
        <p:txBody>
          <a:bodyPr/>
          <a:lstStyle/>
          <a:p>
            <a:endParaRPr lang="ru-UA"/>
          </a:p>
        </p:txBody>
      </p:sp>
      <p:sp>
        <p:nvSpPr>
          <p:cNvPr id="6" name="Text Placeholder 5">
            <a:extLst>
              <a:ext uri="{FF2B5EF4-FFF2-40B4-BE49-F238E27FC236}">
                <a16:creationId xmlns:a16="http://schemas.microsoft.com/office/drawing/2014/main" id="{F88B1272-2249-01BA-A5BF-40F42809524D}"/>
              </a:ext>
            </a:extLst>
          </p:cNvPr>
          <p:cNvSpPr>
            <a:spLocks noGrp="1"/>
          </p:cNvSpPr>
          <p:nvPr>
            <p:ph type="body" sz="quarter" idx="15"/>
          </p:nvPr>
        </p:nvSpPr>
        <p:spPr/>
        <p:txBody>
          <a:bodyPr/>
          <a:lstStyle/>
          <a:p>
            <a:r>
              <a:rPr lang="en-US" dirty="0"/>
              <a:t>28/36pt text, 1 to 5 lines, sentence case, </a:t>
            </a:r>
            <a:r>
              <a:rPr lang="en-US" dirty="0">
                <a:solidFill>
                  <a:srgbClr val="0F62FE"/>
                </a:solidFill>
              </a:rPr>
              <a:t>highlight key phrase </a:t>
            </a:r>
            <a:br>
              <a:rPr lang="en-US" dirty="0">
                <a:solidFill>
                  <a:srgbClr val="0F62FE"/>
                </a:solidFill>
              </a:rPr>
            </a:br>
            <a:r>
              <a:rPr lang="en-US" dirty="0"/>
              <a:t>if possible</a:t>
            </a:r>
          </a:p>
          <a:p>
            <a:r>
              <a:rPr lang="en-US" dirty="0"/>
              <a:t>28/36pt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4" name="Footer Placeholder 3">
            <a:extLst>
              <a:ext uri="{FF2B5EF4-FFF2-40B4-BE49-F238E27FC236}">
                <a16:creationId xmlns:a16="http://schemas.microsoft.com/office/drawing/2014/main" id="{6EA0F98E-E958-466F-EB0F-13658FF8D08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143355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55B19571-3274-DD25-BCDB-C11CC5F8F898}"/>
              </a:ext>
            </a:extLst>
          </p:cNvPr>
          <p:cNvSpPr>
            <a:spLocks noGrp="1"/>
          </p:cNvSpPr>
          <p:nvPr>
            <p:ph type="pic" sz="quarter" idx="15"/>
          </p:nvPr>
        </p:nvSpPr>
        <p:spPr/>
        <p:txBody>
          <a:bodyPr/>
          <a:lstStyle/>
          <a:p>
            <a:endParaRPr lang="ru-UA"/>
          </a:p>
        </p:txBody>
      </p:sp>
      <p:sp>
        <p:nvSpPr>
          <p:cNvPr id="3" name="Title 2">
            <a:extLst>
              <a:ext uri="{FF2B5EF4-FFF2-40B4-BE49-F238E27FC236}">
                <a16:creationId xmlns:a16="http://schemas.microsoft.com/office/drawing/2014/main" id="{8D570370-98C8-6896-CEB0-FA26BC8091B8}"/>
              </a:ext>
            </a:extLst>
          </p:cNvPr>
          <p:cNvSpPr>
            <a:spLocks noGrp="1"/>
          </p:cNvSpPr>
          <p:nvPr>
            <p:ph type="title"/>
          </p:nvPr>
        </p:nvSpPr>
        <p:spPr/>
        <p:txBody>
          <a:bodyPr/>
          <a:lstStyle/>
          <a:p>
            <a:r>
              <a:rPr lang="en-US" dirty="0"/>
              <a:t>64/86pt headline, 3 lines maximum, sentence case</a:t>
            </a:r>
          </a:p>
        </p:txBody>
      </p:sp>
    </p:spTree>
    <p:extLst>
      <p:ext uri="{BB962C8B-B14F-4D97-AF65-F5344CB8AC3E}">
        <p14:creationId xmlns:p14="http://schemas.microsoft.com/office/powerpoint/2010/main" val="197970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638CE98-9331-3643-DC9C-9DF75A827463}"/>
              </a:ext>
            </a:extLst>
          </p:cNvPr>
          <p:cNvSpPr>
            <a:spLocks/>
          </p:cNvSpPr>
          <p:nvPr/>
        </p:nvSpPr>
        <p:spPr bwMode="auto">
          <a:xfrm>
            <a:off x="1588" y="1"/>
            <a:ext cx="6099438" cy="6116871"/>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40" tIns="243840" rIns="243840" bIns="243840" numCol="1" rtlCol="0" anchor="t" anchorCtr="0" compatLnSpc="1">
            <a:prstTxWarp prst="textNoShape">
              <a:avLst/>
            </a:prstTxWarp>
          </a:bodyPr>
          <a:lstStyle/>
          <a:p>
            <a:pPr defTabSz="2438340" fontAlgn="base">
              <a:spcBef>
                <a:spcPct val="0"/>
              </a:spcBef>
              <a:spcAft>
                <a:spcPct val="0"/>
              </a:spcAft>
              <a:defRPr/>
            </a:pPr>
            <a:endParaRPr lang="en-US" sz="3734" dirty="0">
              <a:solidFill>
                <a:srgbClr val="FFFFFF"/>
              </a:solidFill>
              <a:latin typeface="IBM Plex Sans Light"/>
            </a:endParaRPr>
          </a:p>
        </p:txBody>
      </p:sp>
      <p:sp>
        <p:nvSpPr>
          <p:cNvPr id="2" name="Picture Placeholder 1">
            <a:extLst>
              <a:ext uri="{FF2B5EF4-FFF2-40B4-BE49-F238E27FC236}">
                <a16:creationId xmlns:a16="http://schemas.microsoft.com/office/drawing/2014/main" id="{FF8D24AE-377D-79D8-400C-2B9AEF73D5C4}"/>
              </a:ext>
            </a:extLst>
          </p:cNvPr>
          <p:cNvSpPr>
            <a:spLocks noGrp="1"/>
          </p:cNvSpPr>
          <p:nvPr>
            <p:ph type="pic" sz="quarter" idx="15"/>
          </p:nvPr>
        </p:nvSpPr>
        <p:spPr/>
        <p:txBody>
          <a:bodyPr/>
          <a:lstStyle/>
          <a:p>
            <a:endParaRPr lang="ru-UA"/>
          </a:p>
        </p:txBody>
      </p:sp>
      <p:sp>
        <p:nvSpPr>
          <p:cNvPr id="6" name="Title 5">
            <a:extLst>
              <a:ext uri="{FF2B5EF4-FFF2-40B4-BE49-F238E27FC236}">
                <a16:creationId xmlns:a16="http://schemas.microsoft.com/office/drawing/2014/main" id="{F1BFB593-8B06-4B82-513D-CD953C689378}"/>
              </a:ext>
            </a:extLst>
          </p:cNvPr>
          <p:cNvSpPr>
            <a:spLocks noGrp="1"/>
          </p:cNvSpPr>
          <p:nvPr>
            <p:ph type="title"/>
          </p:nvPr>
        </p:nvSpPr>
        <p:spPr/>
        <p:txBody>
          <a:bodyPr/>
          <a:lstStyle/>
          <a:p>
            <a:r>
              <a:rPr lang="en-US" dirty="0"/>
              <a:t>64/86pt headline, 1 to 3 lines</a:t>
            </a:r>
          </a:p>
        </p:txBody>
      </p:sp>
      <p:sp>
        <p:nvSpPr>
          <p:cNvPr id="7" name="Text Placeholder 6">
            <a:extLst>
              <a:ext uri="{FF2B5EF4-FFF2-40B4-BE49-F238E27FC236}">
                <a16:creationId xmlns:a16="http://schemas.microsoft.com/office/drawing/2014/main" id="{7A268FE7-E7E3-44BA-A2E9-CF659DEE855B}"/>
              </a:ext>
            </a:extLst>
          </p:cNvPr>
          <p:cNvSpPr>
            <a:spLocks noGrp="1"/>
          </p:cNvSpPr>
          <p:nvPr>
            <p:ph type="body" sz="quarter" idx="17"/>
          </p:nvPr>
        </p:nvSpPr>
        <p:spPr/>
        <p:txBody>
          <a:bodyPr/>
          <a:lstStyle/>
          <a:p>
            <a:r>
              <a:rPr lang="en-US" dirty="0"/>
              <a:t>28/36pt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8" name="Text Placeholder 7">
            <a:extLst>
              <a:ext uri="{FF2B5EF4-FFF2-40B4-BE49-F238E27FC236}">
                <a16:creationId xmlns:a16="http://schemas.microsoft.com/office/drawing/2014/main" id="{6124FB4C-ED44-E0FE-5084-79B53CAF502A}"/>
              </a:ext>
            </a:extLst>
          </p:cNvPr>
          <p:cNvSpPr>
            <a:spLocks noGrp="1"/>
          </p:cNvSpPr>
          <p:nvPr>
            <p:ph type="body" sz="quarter" idx="18"/>
          </p:nvPr>
        </p:nvSpPr>
        <p:spPr/>
        <p:txBody>
          <a:bodyPr/>
          <a:lstStyle/>
          <a:p>
            <a:r>
              <a:rPr lang="en-US" dirty="0"/>
              <a:t>28/36pt text, 1 to 5 lines, sentence case, </a:t>
            </a:r>
            <a:r>
              <a:rPr lang="en-US" dirty="0">
                <a:solidFill>
                  <a:srgbClr val="0F62FE"/>
                </a:solidFill>
              </a:rPr>
              <a:t>highlight key phrase </a:t>
            </a:r>
            <a:br>
              <a:rPr lang="en-US" dirty="0">
                <a:solidFill>
                  <a:srgbClr val="0F62FE"/>
                </a:solidFill>
              </a:rPr>
            </a:br>
            <a:r>
              <a:rPr lang="en-US" dirty="0"/>
              <a:t>if possible</a:t>
            </a:r>
          </a:p>
        </p:txBody>
      </p:sp>
      <p:sp>
        <p:nvSpPr>
          <p:cNvPr id="22" name="Picture Placeholder 21">
            <a:extLst>
              <a:ext uri="{FF2B5EF4-FFF2-40B4-BE49-F238E27FC236}">
                <a16:creationId xmlns:a16="http://schemas.microsoft.com/office/drawing/2014/main" id="{CB24AB30-C212-0F66-AB9A-387C6A5E82B1}"/>
              </a:ext>
            </a:extLst>
          </p:cNvPr>
          <p:cNvSpPr>
            <a:spLocks noGrp="1"/>
          </p:cNvSpPr>
          <p:nvPr>
            <p:ph type="pic" sz="quarter" idx="19"/>
          </p:nvPr>
        </p:nvSpPr>
        <p:spPr/>
        <p:txBody>
          <a:bodyPr/>
          <a:lstStyle/>
          <a:p>
            <a:endParaRPr lang="ru-UA"/>
          </a:p>
        </p:txBody>
      </p:sp>
      <p:sp>
        <p:nvSpPr>
          <p:cNvPr id="24" name="Picture Placeholder 23">
            <a:extLst>
              <a:ext uri="{FF2B5EF4-FFF2-40B4-BE49-F238E27FC236}">
                <a16:creationId xmlns:a16="http://schemas.microsoft.com/office/drawing/2014/main" id="{9550C6B4-7FBD-5650-923A-2C70EC4A52B7}"/>
              </a:ext>
            </a:extLst>
          </p:cNvPr>
          <p:cNvSpPr>
            <a:spLocks noGrp="1"/>
          </p:cNvSpPr>
          <p:nvPr>
            <p:ph type="pic" sz="quarter" idx="20"/>
          </p:nvPr>
        </p:nvSpPr>
        <p:spPr/>
        <p:txBody>
          <a:bodyPr/>
          <a:lstStyle/>
          <a:p>
            <a:endParaRPr lang="ru-UA"/>
          </a:p>
        </p:txBody>
      </p:sp>
      <p:sp>
        <p:nvSpPr>
          <p:cNvPr id="5" name="Footer Placeholder 4">
            <a:extLst>
              <a:ext uri="{FF2B5EF4-FFF2-40B4-BE49-F238E27FC236}">
                <a16:creationId xmlns:a16="http://schemas.microsoft.com/office/drawing/2014/main" id="{99D6DB59-5D2C-485C-7DD1-E4FC4A9BFEF5}"/>
              </a:ext>
            </a:extLst>
          </p:cNvPr>
          <p:cNvSpPr>
            <a:spLocks noGrp="1"/>
          </p:cNvSpPr>
          <p:nvPr>
            <p:ph type="ftr" sz="quarter" idx="3"/>
          </p:nvPr>
        </p:nvSpPr>
        <p:spPr/>
        <p:txBody>
          <a:bodyPr/>
          <a:lstStyle/>
          <a:p>
            <a:r>
              <a:rPr lang="en-US"/>
              <a:t>IBM TechXchange | © 2024 IBM Corporation</a:t>
            </a:r>
            <a:endParaRPr lang="en-US" dirty="0"/>
          </a:p>
        </p:txBody>
      </p:sp>
      <p:sp>
        <p:nvSpPr>
          <p:cNvPr id="3" name="Slide Number Placeholder 2">
            <a:extLst>
              <a:ext uri="{FF2B5EF4-FFF2-40B4-BE49-F238E27FC236}">
                <a16:creationId xmlns:a16="http://schemas.microsoft.com/office/drawing/2014/main" id="{F3AECC59-F3DC-79CD-232F-4477DE6DAEB1}"/>
              </a:ext>
            </a:extLst>
          </p:cNvPr>
          <p:cNvSpPr>
            <a:spLocks noGrp="1"/>
          </p:cNvSpPr>
          <p:nvPr>
            <p:ph type="sldNum" sz="quarter" idx="4"/>
          </p:nvPr>
        </p:nvSpPr>
        <p:spPr/>
        <p:txBody>
          <a:bodyPr/>
          <a:lstStyle/>
          <a:p>
            <a:fld id="{86CB4B4D-7CA3-9044-876B-883B54F8677D}" type="slidenum">
              <a:rPr lang="en-US" smtClean="0"/>
              <a:pPr/>
              <a:t>52</a:t>
            </a:fld>
            <a:endParaRPr lang="en-US" dirty="0"/>
          </a:p>
        </p:txBody>
      </p:sp>
    </p:spTree>
    <p:extLst>
      <p:ext uri="{BB962C8B-B14F-4D97-AF65-F5344CB8AC3E}">
        <p14:creationId xmlns:p14="http://schemas.microsoft.com/office/powerpoint/2010/main" val="559873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86D102C-ECF5-72F5-BFAD-B284ADC4F088}"/>
              </a:ext>
            </a:extLst>
          </p:cNvPr>
          <p:cNvSpPr>
            <a:spLocks noGrp="1"/>
          </p:cNvSpPr>
          <p:nvPr>
            <p:ph type="pic" sz="quarter" idx="11"/>
          </p:nvPr>
        </p:nvSpPr>
        <p:spPr/>
        <p:txBody>
          <a:bodyPr/>
          <a:lstStyle/>
          <a:p>
            <a:endParaRPr lang="ru-UA"/>
          </a:p>
        </p:txBody>
      </p:sp>
    </p:spTree>
    <p:extLst>
      <p:ext uri="{BB962C8B-B14F-4D97-AF65-F5344CB8AC3E}">
        <p14:creationId xmlns:p14="http://schemas.microsoft.com/office/powerpoint/2010/main" val="363276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Screenshots</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54</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0824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A1C00C-DAE7-280E-6A5D-578959581150}"/>
              </a:ext>
            </a:extLst>
          </p:cNvPr>
          <p:cNvSpPr>
            <a:spLocks noGrp="1"/>
          </p:cNvSpPr>
          <p:nvPr>
            <p:ph type="sldNum" sz="quarter" idx="10"/>
          </p:nvPr>
        </p:nvSpPr>
        <p:spPr/>
        <p:txBody>
          <a:bodyPr/>
          <a:lstStyle/>
          <a:p>
            <a:fld id="{86CB4B4D-7CA3-9044-876B-883B54F8677D}" type="slidenum">
              <a:rPr lang="en-US" smtClean="0"/>
              <a:pPr/>
              <a:t>55</a:t>
            </a:fld>
            <a:endParaRPr lang="en-US" dirty="0"/>
          </a:p>
        </p:txBody>
      </p:sp>
      <p:sp>
        <p:nvSpPr>
          <p:cNvPr id="4" name="Text Placeholder 3">
            <a:extLst>
              <a:ext uri="{FF2B5EF4-FFF2-40B4-BE49-F238E27FC236}">
                <a16:creationId xmlns:a16="http://schemas.microsoft.com/office/drawing/2014/main" id="{E5DD77AA-A098-19E0-5C95-53E6BC7D9238}"/>
              </a:ext>
            </a:extLst>
          </p:cNvPr>
          <p:cNvSpPr>
            <a:spLocks noGrp="1"/>
          </p:cNvSpPr>
          <p:nvPr>
            <p:ph type="body" sz="quarter" idx="12"/>
          </p:nvPr>
        </p:nvSpPr>
        <p:spPr/>
        <p:txBody>
          <a:bodyPr/>
          <a:lstStyle/>
          <a:p>
            <a:r>
              <a:rPr lang="en-US" dirty="0"/>
              <a:t>36/44pt text, 1 to 5 lines, sentence case</a:t>
            </a:r>
          </a:p>
        </p:txBody>
      </p:sp>
      <p:sp>
        <p:nvSpPr>
          <p:cNvPr id="5" name="Title 4">
            <a:extLst>
              <a:ext uri="{FF2B5EF4-FFF2-40B4-BE49-F238E27FC236}">
                <a16:creationId xmlns:a16="http://schemas.microsoft.com/office/drawing/2014/main" id="{1FDE4251-48E4-8841-21D9-8DAC223401A2}"/>
              </a:ext>
            </a:extLst>
          </p:cNvPr>
          <p:cNvSpPr>
            <a:spLocks noGrp="1"/>
          </p:cNvSpPr>
          <p:nvPr>
            <p:ph type="title"/>
          </p:nvPr>
        </p:nvSpPr>
        <p:spPr/>
        <p:txBody>
          <a:bodyPr/>
          <a:lstStyle/>
          <a:p>
            <a:r>
              <a:rPr lang="en-US" dirty="0"/>
              <a:t>44/64pt, </a:t>
            </a:r>
            <a:br>
              <a:rPr lang="en-US" dirty="0"/>
            </a:br>
            <a:r>
              <a:rPr lang="en-US" dirty="0"/>
              <a:t>2 lines max.</a:t>
            </a:r>
          </a:p>
        </p:txBody>
      </p:sp>
      <p:pic>
        <p:nvPicPr>
          <p:cNvPr id="7" name="Picture 6">
            <a:extLst>
              <a:ext uri="{FF2B5EF4-FFF2-40B4-BE49-F238E27FC236}">
                <a16:creationId xmlns:a16="http://schemas.microsoft.com/office/drawing/2014/main" id="{38CCC480-8BCB-2C14-1835-F8679BF00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2428" y="1890289"/>
            <a:ext cx="12680546" cy="993542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A4AB7509-B6A0-39EA-E421-87B210D7D42A}"/>
              </a:ext>
            </a:extLst>
          </p:cNvPr>
          <p:cNvPicPr>
            <a:picLocks noChangeAspect="1"/>
          </p:cNvPicPr>
          <p:nvPr/>
        </p:nvPicPr>
        <p:blipFill rotWithShape="1">
          <a:blip r:embed="rId3"/>
          <a:srcRect r="790" b="9399"/>
          <a:stretch/>
        </p:blipFill>
        <p:spPr>
          <a:xfrm>
            <a:off x="9031506" y="2055782"/>
            <a:ext cx="12348000" cy="6935481"/>
          </a:xfrm>
          <a:prstGeom prst="rect">
            <a:avLst/>
          </a:prstGeom>
        </p:spPr>
      </p:pic>
      <p:sp>
        <p:nvSpPr>
          <p:cNvPr id="10" name="Footer Placeholder 9">
            <a:extLst>
              <a:ext uri="{FF2B5EF4-FFF2-40B4-BE49-F238E27FC236}">
                <a16:creationId xmlns:a16="http://schemas.microsoft.com/office/drawing/2014/main" id="{32D07F5D-482B-5880-0507-6DA626229DD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69998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F8619A4-F269-7E02-34BA-731A0D4E0930}"/>
              </a:ext>
            </a:extLst>
          </p:cNvPr>
          <p:cNvSpPr>
            <a:spLocks noGrp="1"/>
          </p:cNvSpPr>
          <p:nvPr>
            <p:ph type="sldNum" sz="quarter" idx="10"/>
          </p:nvPr>
        </p:nvSpPr>
        <p:spPr/>
        <p:txBody>
          <a:bodyPr/>
          <a:lstStyle/>
          <a:p>
            <a:fld id="{86CB4B4D-7CA3-9044-876B-883B54F8677D}" type="slidenum">
              <a:rPr lang="en-US" smtClean="0"/>
              <a:pPr/>
              <a:t>56</a:t>
            </a:fld>
            <a:endParaRPr lang="en-US" dirty="0"/>
          </a:p>
        </p:txBody>
      </p:sp>
      <p:sp>
        <p:nvSpPr>
          <p:cNvPr id="3" name="Text Placeholder 2">
            <a:extLst>
              <a:ext uri="{FF2B5EF4-FFF2-40B4-BE49-F238E27FC236}">
                <a16:creationId xmlns:a16="http://schemas.microsoft.com/office/drawing/2014/main" id="{8D712DA7-E4DC-C1F8-DC6C-1CDBE4B41AB9}"/>
              </a:ext>
            </a:extLst>
          </p:cNvPr>
          <p:cNvSpPr>
            <a:spLocks noGrp="1"/>
          </p:cNvSpPr>
          <p:nvPr>
            <p:ph type="body" sz="quarter" idx="12"/>
          </p:nvPr>
        </p:nvSpPr>
        <p:spPr/>
        <p:txBody>
          <a:bodyPr/>
          <a:lstStyle/>
          <a:p>
            <a:r>
              <a:rPr lang="en-US" dirty="0"/>
              <a:t>36/44pt text, 1 to 5 lines, sentence case</a:t>
            </a:r>
          </a:p>
        </p:txBody>
      </p:sp>
      <p:sp>
        <p:nvSpPr>
          <p:cNvPr id="4" name="Title 3">
            <a:extLst>
              <a:ext uri="{FF2B5EF4-FFF2-40B4-BE49-F238E27FC236}">
                <a16:creationId xmlns:a16="http://schemas.microsoft.com/office/drawing/2014/main" id="{E83A443D-8F00-AF0D-986B-BC55EAF8FCDD}"/>
              </a:ext>
            </a:extLst>
          </p:cNvPr>
          <p:cNvSpPr>
            <a:spLocks noGrp="1"/>
          </p:cNvSpPr>
          <p:nvPr>
            <p:ph type="title"/>
          </p:nvPr>
        </p:nvSpPr>
        <p:spPr/>
        <p:txBody>
          <a:bodyPr/>
          <a:lstStyle/>
          <a:p>
            <a:r>
              <a:rPr lang="en-US" dirty="0"/>
              <a:t>44/64pt, </a:t>
            </a:r>
            <a:br>
              <a:rPr lang="en-US" dirty="0"/>
            </a:br>
            <a:r>
              <a:rPr lang="en-US" dirty="0"/>
              <a:t>2 lines max.</a:t>
            </a:r>
          </a:p>
        </p:txBody>
      </p:sp>
      <p:sp>
        <p:nvSpPr>
          <p:cNvPr id="5" name="Footer Placeholder 4">
            <a:extLst>
              <a:ext uri="{FF2B5EF4-FFF2-40B4-BE49-F238E27FC236}">
                <a16:creationId xmlns:a16="http://schemas.microsoft.com/office/drawing/2014/main" id="{69727C36-B6E7-4437-1894-6EB532F56765}"/>
              </a:ext>
            </a:extLst>
          </p:cNvPr>
          <p:cNvSpPr>
            <a:spLocks noGrp="1"/>
          </p:cNvSpPr>
          <p:nvPr>
            <p:ph type="ftr" sz="quarter" idx="3"/>
          </p:nvPr>
        </p:nvSpPr>
        <p:spPr/>
        <p:txBody>
          <a:bodyPr/>
          <a:lstStyle/>
          <a:p>
            <a:r>
              <a:rPr lang="en-US"/>
              <a:t>IBM TechXchange | © 2024 IBM Corporation</a:t>
            </a:r>
            <a:endParaRPr lang="en-US" dirty="0"/>
          </a:p>
        </p:txBody>
      </p:sp>
      <p:pic>
        <p:nvPicPr>
          <p:cNvPr id="6" name="Picture 5" descr="A screenshot of a computer&#10;&#10;Description automatically generated">
            <a:extLst>
              <a:ext uri="{FF2B5EF4-FFF2-40B4-BE49-F238E27FC236}">
                <a16:creationId xmlns:a16="http://schemas.microsoft.com/office/drawing/2014/main" id="{9777E4E5-ABB8-0993-C327-5F9244518109}"/>
              </a:ext>
            </a:extLst>
          </p:cNvPr>
          <p:cNvPicPr>
            <a:picLocks noChangeAspect="1"/>
          </p:cNvPicPr>
          <p:nvPr/>
        </p:nvPicPr>
        <p:blipFill>
          <a:blip r:embed="rId2"/>
          <a:stretch>
            <a:fillRect/>
          </a:stretch>
        </p:blipFill>
        <p:spPr>
          <a:xfrm>
            <a:off x="7958980" y="2367202"/>
            <a:ext cx="14603311" cy="8981593"/>
          </a:xfrm>
          <a:prstGeom prst="rect">
            <a:avLst/>
          </a:prstGeom>
          <a:ln w="19050">
            <a:solidFill>
              <a:schemeClr val="tx1"/>
            </a:solidFill>
          </a:ln>
          <a:effectLst/>
        </p:spPr>
      </p:pic>
    </p:spTree>
    <p:extLst>
      <p:ext uri="{BB962C8B-B14F-4D97-AF65-F5344CB8AC3E}">
        <p14:creationId xmlns:p14="http://schemas.microsoft.com/office/powerpoint/2010/main" val="3622489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62F0C5-7EEF-5A56-A594-2EAC6FDF6866}"/>
              </a:ext>
            </a:extLst>
          </p:cNvPr>
          <p:cNvSpPr/>
          <p:nvPr/>
        </p:nvSpPr>
        <p:spPr bwMode="auto">
          <a:xfrm>
            <a:off x="20257477" y="12449908"/>
            <a:ext cx="4129698" cy="1252514"/>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3" name="Title 2">
            <a:extLst>
              <a:ext uri="{FF2B5EF4-FFF2-40B4-BE49-F238E27FC236}">
                <a16:creationId xmlns:a16="http://schemas.microsoft.com/office/drawing/2014/main" id="{918DEE0A-0C68-40D5-64CD-383FB4454855}"/>
              </a:ext>
            </a:extLst>
          </p:cNvPr>
          <p:cNvSpPr>
            <a:spLocks noGrp="1"/>
          </p:cNvSpPr>
          <p:nvPr>
            <p:ph type="title"/>
          </p:nvPr>
        </p:nvSpPr>
        <p:spPr/>
        <p:txBody>
          <a:bodyPr/>
          <a:lstStyle/>
          <a:p>
            <a:r>
              <a:rPr lang="en-US" dirty="0"/>
              <a:t>64/86pt headline, 2 lines maximum, sentence case</a:t>
            </a:r>
          </a:p>
        </p:txBody>
      </p:sp>
      <p:pic>
        <p:nvPicPr>
          <p:cNvPr id="5" name="Picture 4">
            <a:extLst>
              <a:ext uri="{FF2B5EF4-FFF2-40B4-BE49-F238E27FC236}">
                <a16:creationId xmlns:a16="http://schemas.microsoft.com/office/drawing/2014/main" id="{88EA4C1E-893D-220A-B36B-64EC8CA9D420}"/>
              </a:ext>
            </a:extLst>
          </p:cNvPr>
          <p:cNvPicPr>
            <a:picLocks noChangeAspect="1"/>
          </p:cNvPicPr>
          <p:nvPr/>
        </p:nvPicPr>
        <p:blipFill rotWithShape="1">
          <a:blip r:embed="rId2">
            <a:extLst>
              <a:ext uri="{28A0092B-C50C-407E-A947-70E740481C1C}">
                <a14:useLocalDpi xmlns:a14="http://schemas.microsoft.com/office/drawing/2010/main" val="0"/>
              </a:ext>
            </a:extLst>
          </a:blip>
          <a:srcRect b="33468"/>
          <a:stretch/>
        </p:blipFill>
        <p:spPr>
          <a:xfrm>
            <a:off x="2326655" y="3429000"/>
            <a:ext cx="19733865" cy="1028700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4AFD6946-0208-E08C-DB45-AF3A98A983E9}"/>
              </a:ext>
            </a:extLst>
          </p:cNvPr>
          <p:cNvPicPr>
            <a:picLocks noChangeAspect="1"/>
          </p:cNvPicPr>
          <p:nvPr/>
        </p:nvPicPr>
        <p:blipFill rotWithShape="1">
          <a:blip r:embed="rId3"/>
          <a:srcRect b="14962"/>
          <a:stretch/>
        </p:blipFill>
        <p:spPr>
          <a:xfrm>
            <a:off x="2577480" y="3661910"/>
            <a:ext cx="19260000" cy="10040512"/>
          </a:xfrm>
          <a:prstGeom prst="rect">
            <a:avLst/>
          </a:prstGeom>
        </p:spPr>
      </p:pic>
    </p:spTree>
    <p:extLst>
      <p:ext uri="{BB962C8B-B14F-4D97-AF65-F5344CB8AC3E}">
        <p14:creationId xmlns:p14="http://schemas.microsoft.com/office/powerpoint/2010/main" val="3821690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10;&#10;Description automatically generated">
            <a:extLst>
              <a:ext uri="{FF2B5EF4-FFF2-40B4-BE49-F238E27FC236}">
                <a16:creationId xmlns:a16="http://schemas.microsoft.com/office/drawing/2014/main" id="{F8E0110D-C2B2-0BBD-6370-6FCCDBCC7528}"/>
              </a:ext>
            </a:extLst>
          </p:cNvPr>
          <p:cNvPicPr>
            <a:picLocks noChangeAspect="1"/>
          </p:cNvPicPr>
          <p:nvPr/>
        </p:nvPicPr>
        <p:blipFill>
          <a:blip r:embed="rId2"/>
          <a:stretch>
            <a:fillRect/>
          </a:stretch>
        </p:blipFill>
        <p:spPr>
          <a:xfrm>
            <a:off x="557353" y="4219201"/>
            <a:ext cx="11078877" cy="6813932"/>
          </a:xfrm>
          <a:prstGeom prst="rect">
            <a:avLst/>
          </a:prstGeom>
          <a:ln w="19050">
            <a:solidFill>
              <a:schemeClr val="tx1"/>
            </a:solidFill>
          </a:ln>
          <a:effectLst/>
        </p:spPr>
      </p:pic>
      <p:pic>
        <p:nvPicPr>
          <p:cNvPr id="10" name="Picture 9" descr="A screenshot of a computer&#10;&#10;Description automatically generated">
            <a:extLst>
              <a:ext uri="{FF2B5EF4-FFF2-40B4-BE49-F238E27FC236}">
                <a16:creationId xmlns:a16="http://schemas.microsoft.com/office/drawing/2014/main" id="{CA7A3723-A28F-14D7-0F56-BB6BEA2B7F80}"/>
              </a:ext>
            </a:extLst>
          </p:cNvPr>
          <p:cNvPicPr>
            <a:picLocks noChangeAspect="1"/>
          </p:cNvPicPr>
          <p:nvPr/>
        </p:nvPicPr>
        <p:blipFill>
          <a:blip r:embed="rId2"/>
          <a:stretch>
            <a:fillRect/>
          </a:stretch>
        </p:blipFill>
        <p:spPr>
          <a:xfrm>
            <a:off x="12763500" y="4219201"/>
            <a:ext cx="11078877" cy="6813932"/>
          </a:xfrm>
          <a:prstGeom prst="rect">
            <a:avLst/>
          </a:prstGeom>
          <a:ln w="19050">
            <a:solidFill>
              <a:schemeClr val="tx1"/>
            </a:solidFill>
          </a:ln>
          <a:effectLst/>
        </p:spPr>
      </p:pic>
      <p:sp>
        <p:nvSpPr>
          <p:cNvPr id="2" name="Slide Number Placeholder 1">
            <a:extLst>
              <a:ext uri="{FF2B5EF4-FFF2-40B4-BE49-F238E27FC236}">
                <a16:creationId xmlns:a16="http://schemas.microsoft.com/office/drawing/2014/main" id="{52A27395-8934-D302-8541-3AA439201946}"/>
              </a:ext>
            </a:extLst>
          </p:cNvPr>
          <p:cNvSpPr>
            <a:spLocks noGrp="1"/>
          </p:cNvSpPr>
          <p:nvPr>
            <p:ph type="sldNum" sz="quarter" idx="10"/>
          </p:nvPr>
        </p:nvSpPr>
        <p:spPr/>
        <p:txBody>
          <a:bodyPr/>
          <a:lstStyle/>
          <a:p>
            <a:fld id="{86CB4B4D-7CA3-9044-876B-883B54F8677D}" type="slidenum">
              <a:rPr lang="en-US" smtClean="0"/>
              <a:pPr/>
              <a:t>58</a:t>
            </a:fld>
            <a:endParaRPr lang="en-US" dirty="0"/>
          </a:p>
        </p:txBody>
      </p:sp>
      <p:sp>
        <p:nvSpPr>
          <p:cNvPr id="4" name="Text Placeholder 3">
            <a:extLst>
              <a:ext uri="{FF2B5EF4-FFF2-40B4-BE49-F238E27FC236}">
                <a16:creationId xmlns:a16="http://schemas.microsoft.com/office/drawing/2014/main" id="{C4DF924D-08F4-4819-2517-B06C191CD258}"/>
              </a:ext>
            </a:extLst>
          </p:cNvPr>
          <p:cNvSpPr>
            <a:spLocks noGrp="1"/>
          </p:cNvSpPr>
          <p:nvPr>
            <p:ph type="body" sz="quarter" idx="18"/>
          </p:nvPr>
        </p:nvSpPr>
        <p:spPr/>
        <p:txBody>
          <a:bodyPr/>
          <a:lstStyle/>
          <a:p>
            <a:r>
              <a:rPr lang="en-US" dirty="0"/>
              <a:t>28/36pt text, 2 lines, sentence case</a:t>
            </a:r>
          </a:p>
        </p:txBody>
      </p:sp>
      <p:sp>
        <p:nvSpPr>
          <p:cNvPr id="5" name="Text Placeholder 4">
            <a:extLst>
              <a:ext uri="{FF2B5EF4-FFF2-40B4-BE49-F238E27FC236}">
                <a16:creationId xmlns:a16="http://schemas.microsoft.com/office/drawing/2014/main" id="{5079B60E-8174-8F89-5483-C8228C03AE9A}"/>
              </a:ext>
            </a:extLst>
          </p:cNvPr>
          <p:cNvSpPr>
            <a:spLocks noGrp="1"/>
          </p:cNvSpPr>
          <p:nvPr>
            <p:ph type="body" sz="quarter" idx="19"/>
          </p:nvPr>
        </p:nvSpPr>
        <p:spPr/>
        <p:txBody>
          <a:bodyPr/>
          <a:lstStyle/>
          <a:p>
            <a:r>
              <a:rPr lang="en-US" dirty="0"/>
              <a:t>28/36pt text, 2 lines, sentence case</a:t>
            </a:r>
          </a:p>
        </p:txBody>
      </p:sp>
      <p:sp>
        <p:nvSpPr>
          <p:cNvPr id="6" name="Title 5">
            <a:extLst>
              <a:ext uri="{FF2B5EF4-FFF2-40B4-BE49-F238E27FC236}">
                <a16:creationId xmlns:a16="http://schemas.microsoft.com/office/drawing/2014/main" id="{C7BFD786-01A4-E5F5-7FEF-8C8C83221FF5}"/>
              </a:ext>
            </a:extLst>
          </p:cNvPr>
          <p:cNvSpPr>
            <a:spLocks noGrp="1"/>
          </p:cNvSpPr>
          <p:nvPr>
            <p:ph type="title"/>
          </p:nvPr>
        </p:nvSpPr>
        <p:spPr>
          <a:xfrm>
            <a:off x="538494" y="383875"/>
            <a:ext cx="11086958" cy="984885"/>
          </a:xfrm>
        </p:spPr>
        <p:txBody>
          <a:bodyPr/>
          <a:lstStyle/>
          <a:p>
            <a:r>
              <a:rPr lang="en-US" dirty="0"/>
              <a:t>44/64 headline, 1 line max.</a:t>
            </a:r>
          </a:p>
        </p:txBody>
      </p:sp>
      <p:sp>
        <p:nvSpPr>
          <p:cNvPr id="7" name="Content Placeholder 6">
            <a:extLst>
              <a:ext uri="{FF2B5EF4-FFF2-40B4-BE49-F238E27FC236}">
                <a16:creationId xmlns:a16="http://schemas.microsoft.com/office/drawing/2014/main" id="{0728A6B9-9AA5-056B-598C-885E4EC897F6}"/>
              </a:ext>
            </a:extLst>
          </p:cNvPr>
          <p:cNvSpPr>
            <a:spLocks noGrp="1"/>
          </p:cNvSpPr>
          <p:nvPr>
            <p:ph sz="quarter" idx="20"/>
          </p:nvPr>
        </p:nvSpPr>
        <p:spPr/>
        <p:txBody>
          <a:bodyPr/>
          <a:lstStyle/>
          <a:p>
            <a:r>
              <a:rPr lang="en-US" dirty="0"/>
              <a:t>44/64 headline, 1 line max.</a:t>
            </a:r>
          </a:p>
        </p:txBody>
      </p:sp>
      <p:sp>
        <p:nvSpPr>
          <p:cNvPr id="11" name="Footer Placeholder 10">
            <a:extLst>
              <a:ext uri="{FF2B5EF4-FFF2-40B4-BE49-F238E27FC236}">
                <a16:creationId xmlns:a16="http://schemas.microsoft.com/office/drawing/2014/main" id="{00346DE4-D6CA-0B4C-31D9-B958F5ADA1D2}"/>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667003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250A29-98F3-313C-0329-FF13CCB88354}"/>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59</a:t>
            </a:fld>
            <a:endParaRPr lang="en-US" dirty="0"/>
          </a:p>
        </p:txBody>
      </p:sp>
      <p:sp>
        <p:nvSpPr>
          <p:cNvPr id="3" name="Title 2">
            <a:extLst>
              <a:ext uri="{FF2B5EF4-FFF2-40B4-BE49-F238E27FC236}">
                <a16:creationId xmlns:a16="http://schemas.microsoft.com/office/drawing/2014/main" id="{3A9D0CB7-087D-F8E4-A8ED-8F8D76898E98}"/>
              </a:ext>
            </a:extLst>
          </p:cNvPr>
          <p:cNvSpPr>
            <a:spLocks noGrp="1"/>
          </p:cNvSpPr>
          <p:nvPr>
            <p:ph type="title"/>
          </p:nvPr>
        </p:nvSpPr>
        <p:spPr/>
        <p:txBody>
          <a:bodyPr/>
          <a:lstStyle/>
          <a:p>
            <a:r>
              <a:rPr lang="en-US" dirty="0"/>
              <a:t>64/86pt headline, </a:t>
            </a:r>
            <a:br>
              <a:rPr lang="en-US" dirty="0"/>
            </a:br>
            <a:r>
              <a:rPr lang="en-US" dirty="0"/>
              <a:t>2 lines maximum, sentence case</a:t>
            </a:r>
          </a:p>
        </p:txBody>
      </p:sp>
      <p:pic>
        <p:nvPicPr>
          <p:cNvPr id="7" name="Picture 6" descr="A close up of a sign&#10;&#10;Description automatically generated">
            <a:extLst>
              <a:ext uri="{FF2B5EF4-FFF2-40B4-BE49-F238E27FC236}">
                <a16:creationId xmlns:a16="http://schemas.microsoft.com/office/drawing/2014/main" id="{0931C19C-F0BB-134F-E729-E06A49D744A9}"/>
              </a:ext>
            </a:extLst>
          </p:cNvPr>
          <p:cNvPicPr>
            <a:picLocks noChangeAspect="1"/>
          </p:cNvPicPr>
          <p:nvPr/>
        </p:nvPicPr>
        <p:blipFill>
          <a:blip r:embed="rId2"/>
          <a:stretch>
            <a:fillRect/>
          </a:stretch>
        </p:blipFill>
        <p:spPr>
          <a:xfrm>
            <a:off x="1274396" y="5454000"/>
            <a:ext cx="21838383" cy="2808000"/>
          </a:xfrm>
          <a:prstGeom prst="rect">
            <a:avLst/>
          </a:prstGeom>
          <a:ln w="19050">
            <a:solidFill>
              <a:schemeClr val="tx1"/>
            </a:solidFill>
          </a:ln>
          <a:effectLst/>
        </p:spPr>
      </p:pic>
      <p:sp>
        <p:nvSpPr>
          <p:cNvPr id="8" name="TextBox 7">
            <a:extLst>
              <a:ext uri="{FF2B5EF4-FFF2-40B4-BE49-F238E27FC236}">
                <a16:creationId xmlns:a16="http://schemas.microsoft.com/office/drawing/2014/main" id="{7E727B5B-BDB5-A16A-4124-FD074C9C873E}"/>
              </a:ext>
            </a:extLst>
          </p:cNvPr>
          <p:cNvSpPr txBox="1"/>
          <p:nvPr/>
        </p:nvSpPr>
        <p:spPr>
          <a:xfrm>
            <a:off x="1274396" y="3391377"/>
            <a:ext cx="4250102"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9" name="Oval 8">
            <a:extLst>
              <a:ext uri="{FF2B5EF4-FFF2-40B4-BE49-F238E27FC236}">
                <a16:creationId xmlns:a16="http://schemas.microsoft.com/office/drawing/2014/main" id="{06657AD2-DE89-1857-6A59-0E66CD4CCA30}"/>
              </a:ext>
            </a:extLst>
          </p:cNvPr>
          <p:cNvSpPr/>
          <p:nvPr/>
        </p:nvSpPr>
        <p:spPr bwMode="auto">
          <a:xfrm>
            <a:off x="5178029" y="7108622"/>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2</a:t>
            </a:r>
          </a:p>
        </p:txBody>
      </p:sp>
      <p:sp>
        <p:nvSpPr>
          <p:cNvPr id="10" name="Oval 9">
            <a:extLst>
              <a:ext uri="{FF2B5EF4-FFF2-40B4-BE49-F238E27FC236}">
                <a16:creationId xmlns:a16="http://schemas.microsoft.com/office/drawing/2014/main" id="{B62BE5B1-2E22-275E-631E-72A4650B7DEE}"/>
              </a:ext>
            </a:extLst>
          </p:cNvPr>
          <p:cNvSpPr/>
          <p:nvPr/>
        </p:nvSpPr>
        <p:spPr bwMode="auto">
          <a:xfrm>
            <a:off x="14889053" y="5805344"/>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3</a:t>
            </a:r>
          </a:p>
        </p:txBody>
      </p:sp>
      <p:sp>
        <p:nvSpPr>
          <p:cNvPr id="11" name="TextBox 10">
            <a:extLst>
              <a:ext uri="{FF2B5EF4-FFF2-40B4-BE49-F238E27FC236}">
                <a16:creationId xmlns:a16="http://schemas.microsoft.com/office/drawing/2014/main" id="{C3335926-8657-9715-18E5-50EE8BB86852}"/>
              </a:ext>
            </a:extLst>
          </p:cNvPr>
          <p:cNvSpPr txBox="1"/>
          <p:nvPr/>
        </p:nvSpPr>
        <p:spPr>
          <a:xfrm>
            <a:off x="3881523" y="9408370"/>
            <a:ext cx="4250102"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12" name="TextBox 11">
            <a:extLst>
              <a:ext uri="{FF2B5EF4-FFF2-40B4-BE49-F238E27FC236}">
                <a16:creationId xmlns:a16="http://schemas.microsoft.com/office/drawing/2014/main" id="{2142842B-40B5-6E1E-EFE8-CA38FCAEC41D}"/>
              </a:ext>
            </a:extLst>
          </p:cNvPr>
          <p:cNvSpPr txBox="1"/>
          <p:nvPr/>
        </p:nvSpPr>
        <p:spPr>
          <a:xfrm>
            <a:off x="15202450" y="9408370"/>
            <a:ext cx="8008974" cy="553998"/>
          </a:xfrm>
          <a:prstGeom prst="rect">
            <a:avLst/>
          </a:prstGeom>
          <a:noFill/>
        </p:spPr>
        <p:txBody>
          <a:bodyPr wrap="square" lIns="0" tIns="0" rIns="0" bIns="0" rtlCol="0">
            <a:spAutoFit/>
          </a:bodyPr>
          <a:lstStyle/>
          <a:p>
            <a:r>
              <a:rPr lang="en-US" dirty="0"/>
              <a:t>28/36/pt text, sentence case</a:t>
            </a:r>
          </a:p>
        </p:txBody>
      </p:sp>
      <p:cxnSp>
        <p:nvCxnSpPr>
          <p:cNvPr id="13" name="Straight Connector 12">
            <a:extLst>
              <a:ext uri="{FF2B5EF4-FFF2-40B4-BE49-F238E27FC236}">
                <a16:creationId xmlns:a16="http://schemas.microsoft.com/office/drawing/2014/main" id="{CBC81807-B466-E3B6-9232-5AF695719760}"/>
              </a:ext>
            </a:extLst>
          </p:cNvPr>
          <p:cNvCxnSpPr>
            <a:cxnSpLocks/>
          </p:cNvCxnSpPr>
          <p:nvPr/>
        </p:nvCxnSpPr>
        <p:spPr bwMode="auto">
          <a:xfrm>
            <a:off x="5524499" y="8065961"/>
            <a:ext cx="0" cy="1255955"/>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D8A5A50-D0B3-4864-1E14-2696A082B465}"/>
              </a:ext>
            </a:extLst>
          </p:cNvPr>
          <p:cNvCxnSpPr>
            <a:cxnSpLocks/>
          </p:cNvCxnSpPr>
          <p:nvPr/>
        </p:nvCxnSpPr>
        <p:spPr bwMode="auto">
          <a:xfrm>
            <a:off x="15235523" y="6657975"/>
            <a:ext cx="0" cy="2482915"/>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Graphic 2">
            <a:extLst>
              <a:ext uri="{FF2B5EF4-FFF2-40B4-BE49-F238E27FC236}">
                <a16:creationId xmlns:a16="http://schemas.microsoft.com/office/drawing/2014/main" id="{AC2B836F-76C0-F668-EB22-89A8DC0D5E58}"/>
              </a:ext>
            </a:extLst>
          </p:cNvPr>
          <p:cNvSpPr/>
          <p:nvPr/>
        </p:nvSpPr>
        <p:spPr>
          <a:xfrm>
            <a:off x="3041651" y="4545585"/>
            <a:ext cx="2025650" cy="1455165"/>
          </a:xfrm>
          <a:custGeom>
            <a:avLst/>
            <a:gdLst>
              <a:gd name="connsiteX0" fmla="*/ 0 w 650690"/>
              <a:gd name="connsiteY0" fmla="*/ 0 h 644435"/>
              <a:gd name="connsiteX1" fmla="*/ 0 w 650690"/>
              <a:gd name="connsiteY1" fmla="*/ 644436 h 644435"/>
              <a:gd name="connsiteX2" fmla="*/ 650690 w 650690"/>
              <a:gd name="connsiteY2" fmla="*/ 644436 h 644435"/>
            </a:gdLst>
            <a:ahLst/>
            <a:cxnLst>
              <a:cxn ang="0">
                <a:pos x="connsiteX0" y="connsiteY0"/>
              </a:cxn>
              <a:cxn ang="0">
                <a:pos x="connsiteX1" y="connsiteY1"/>
              </a:cxn>
              <a:cxn ang="0">
                <a:pos x="connsiteX2" y="connsiteY2"/>
              </a:cxn>
            </a:cxnLst>
            <a:rect l="l" t="t" r="r" b="b"/>
            <a:pathLst>
              <a:path w="650690" h="644435">
                <a:moveTo>
                  <a:pt x="0" y="0"/>
                </a:moveTo>
                <a:lnTo>
                  <a:pt x="0" y="644436"/>
                </a:lnTo>
                <a:lnTo>
                  <a:pt x="650690" y="644436"/>
                </a:lnTo>
              </a:path>
            </a:pathLst>
          </a:cu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endParaRPr lang="en-US"/>
          </a:p>
        </p:txBody>
      </p:sp>
      <p:sp>
        <p:nvSpPr>
          <p:cNvPr id="16" name="Oval 15">
            <a:extLst>
              <a:ext uri="{FF2B5EF4-FFF2-40B4-BE49-F238E27FC236}">
                <a16:creationId xmlns:a16="http://schemas.microsoft.com/office/drawing/2014/main" id="{218E4137-18F6-0899-9886-6F4F6E9D1098}"/>
              </a:ext>
            </a:extLst>
          </p:cNvPr>
          <p:cNvSpPr/>
          <p:nvPr/>
        </p:nvSpPr>
        <p:spPr bwMode="auto">
          <a:xfrm>
            <a:off x="5178029" y="5652944"/>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uk-UA" i="0" u="none" strike="noStrike" cap="none" normalizeH="0" baseline="0" dirty="0">
                <a:ln>
                  <a:noFill/>
                </a:ln>
                <a:solidFill>
                  <a:schemeClr val="bg1"/>
                </a:solidFill>
                <a:effectLst/>
                <a:latin typeface="+mn-lt"/>
              </a:rPr>
              <a:t>1</a:t>
            </a:r>
            <a:endParaRPr kumimoji="0" lang="en-US" i="0" u="none" strike="noStrike" cap="none" normalizeH="0" baseline="0" dirty="0">
              <a:ln>
                <a:noFill/>
              </a:ln>
              <a:solidFill>
                <a:schemeClr val="bg1"/>
              </a:solidFill>
              <a:effectLst/>
              <a:latin typeface="+mn-lt"/>
            </a:endParaRPr>
          </a:p>
        </p:txBody>
      </p:sp>
      <p:sp>
        <p:nvSpPr>
          <p:cNvPr id="17" name="Footer Placeholder 16">
            <a:extLst>
              <a:ext uri="{FF2B5EF4-FFF2-40B4-BE49-F238E27FC236}">
                <a16:creationId xmlns:a16="http://schemas.microsoft.com/office/drawing/2014/main" id="{D039113E-9CFA-BA23-8BC6-5C9BAD9D800A}"/>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1525324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F6029D-EF53-0B0F-49AE-84E51507071C}"/>
              </a:ext>
            </a:extLst>
          </p:cNvPr>
          <p:cNvSpPr/>
          <p:nvPr/>
        </p:nvSpPr>
        <p:spPr bwMode="auto">
          <a:xfrm>
            <a:off x="9137650" y="0"/>
            <a:ext cx="15230475" cy="13716000"/>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pic>
        <p:nvPicPr>
          <p:cNvPr id="11" name="Picture 10">
            <a:extLst>
              <a:ext uri="{FF2B5EF4-FFF2-40B4-BE49-F238E27FC236}">
                <a16:creationId xmlns:a16="http://schemas.microsoft.com/office/drawing/2014/main" id="{0813576F-9687-3678-F06D-3EB8B070021C}"/>
              </a:ext>
            </a:extLst>
          </p:cNvPr>
          <p:cNvPicPr>
            <a:picLocks noChangeAspect="1"/>
          </p:cNvPicPr>
          <p:nvPr/>
        </p:nvPicPr>
        <p:blipFill>
          <a:blip r:embed="rId2"/>
          <a:stretch>
            <a:fillRect/>
          </a:stretch>
        </p:blipFill>
        <p:spPr>
          <a:xfrm>
            <a:off x="11618913" y="3429000"/>
            <a:ext cx="11037824" cy="6208776"/>
          </a:xfrm>
          <a:prstGeom prst="rect">
            <a:avLst/>
          </a:prstGeom>
        </p:spPr>
      </p:pic>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8599157" cy="2859087"/>
          </a:xfrm>
        </p:spPr>
        <p:txBody>
          <a:bodyPr/>
          <a:lstStyle/>
          <a:p>
            <a:r>
              <a:rPr lang="en-US" dirty="0">
                <a:latin typeface="+mn-lt"/>
              </a:rPr>
              <a:t>Outline the learning objectives for your audience</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577850" y="5044298"/>
            <a:ext cx="8559800" cy="3627403"/>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t>Set the stage for the audience. </a:t>
            </a:r>
            <a:br>
              <a:rPr lang="en-US" kern="0" dirty="0"/>
            </a:br>
            <a:r>
              <a:rPr lang="en-US" kern="0" dirty="0"/>
              <a:t>Define up to 5 key concepts they</a:t>
            </a:r>
            <a:br>
              <a:rPr lang="en-US" kern="0" dirty="0"/>
            </a:br>
            <a:r>
              <a:rPr lang="en-US" kern="0" dirty="0"/>
              <a:t>can expect to learn in this session. </a:t>
            </a:r>
          </a:p>
          <a:p>
            <a:pPr>
              <a:spcBef>
                <a:spcPts val="2400"/>
              </a:spcBef>
            </a:pPr>
            <a:endParaRPr lang="en-US" kern="0" dirty="0"/>
          </a:p>
          <a:p>
            <a:pPr>
              <a:spcBef>
                <a:spcPts val="2400"/>
              </a:spcBef>
            </a:pPr>
            <a:endParaRPr lang="en-US" kern="0" dirty="0"/>
          </a:p>
        </p:txBody>
      </p:sp>
      <p:sp>
        <p:nvSpPr>
          <p:cNvPr id="12" name="Text Placeholder 3">
            <a:extLst>
              <a:ext uri="{FF2B5EF4-FFF2-40B4-BE49-F238E27FC236}">
                <a16:creationId xmlns:a16="http://schemas.microsoft.com/office/drawing/2014/main" id="{1EF8D42F-A591-53CF-4E42-16BAD1CF4721}"/>
              </a:ext>
            </a:extLst>
          </p:cNvPr>
          <p:cNvSpPr txBox="1">
            <a:spLocks/>
          </p:cNvSpPr>
          <p:nvPr/>
        </p:nvSpPr>
        <p:spPr>
          <a:xfrm>
            <a:off x="11631422" y="10287000"/>
            <a:ext cx="10183842" cy="19386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161288"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1161288"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1161288" rtl="0" eaLnBrk="1" latinLnBrk="0" hangingPunct="1">
              <a:lnSpc>
                <a:spcPct val="110000"/>
              </a:lnSpc>
              <a:spcBef>
                <a:spcPts val="0"/>
              </a:spcBef>
              <a:spcAft>
                <a:spcPts val="0"/>
              </a:spcAft>
              <a:buClrTx/>
              <a:buSzPct val="100000"/>
              <a:buFont typeface="Arial" panose="020B0604020202020204" pitchFamily="34" charset="0"/>
              <a:buNone/>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200" kern="0" dirty="0">
                <a:latin typeface="+mn-lt"/>
              </a:rPr>
              <a:t>Slide 24</a:t>
            </a:r>
          </a:p>
        </p:txBody>
      </p:sp>
      <p:sp>
        <p:nvSpPr>
          <p:cNvPr id="7" name="TextBox 6">
            <a:extLst>
              <a:ext uri="{FF2B5EF4-FFF2-40B4-BE49-F238E27FC236}">
                <a16:creationId xmlns:a16="http://schemas.microsoft.com/office/drawing/2014/main" id="{03ED42BD-4472-3DD0-32D4-5DF6516FE5F1}"/>
              </a:ext>
            </a:extLst>
          </p:cNvPr>
          <p:cNvSpPr txBox="1"/>
          <p:nvPr/>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81209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0F7454-FBDC-118A-115E-D43A57EF264B}"/>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60</a:t>
            </a:fld>
            <a:endParaRPr lang="en-US" dirty="0"/>
          </a:p>
        </p:txBody>
      </p:sp>
      <p:sp>
        <p:nvSpPr>
          <p:cNvPr id="3" name="Title 2">
            <a:extLst>
              <a:ext uri="{FF2B5EF4-FFF2-40B4-BE49-F238E27FC236}">
                <a16:creationId xmlns:a16="http://schemas.microsoft.com/office/drawing/2014/main" id="{91C7A048-9F44-08FB-9943-BDFABE7B1BC6}"/>
              </a:ext>
            </a:extLst>
          </p:cNvPr>
          <p:cNvSpPr>
            <a:spLocks noGrp="1"/>
          </p:cNvSpPr>
          <p:nvPr>
            <p:ph type="title"/>
          </p:nvPr>
        </p:nvSpPr>
        <p:spPr/>
        <p:txBody>
          <a:bodyPr/>
          <a:lstStyle/>
          <a:p>
            <a:r>
              <a:rPr lang="en-US" dirty="0"/>
              <a:t>44/64pt headline, 1 line maximum</a:t>
            </a:r>
          </a:p>
        </p:txBody>
      </p:sp>
      <p:pic>
        <p:nvPicPr>
          <p:cNvPr id="5" name="Picture 4" descr="A screenshot of a web page&#10;&#10;Description automatically generated">
            <a:extLst>
              <a:ext uri="{FF2B5EF4-FFF2-40B4-BE49-F238E27FC236}">
                <a16:creationId xmlns:a16="http://schemas.microsoft.com/office/drawing/2014/main" id="{B047D1F8-2B7A-DE43-8C61-EB979765C748}"/>
              </a:ext>
            </a:extLst>
          </p:cNvPr>
          <p:cNvPicPr>
            <a:picLocks noChangeAspect="1"/>
          </p:cNvPicPr>
          <p:nvPr/>
        </p:nvPicPr>
        <p:blipFill rotWithShape="1">
          <a:blip r:embed="rId2"/>
          <a:srcRect/>
          <a:stretch/>
        </p:blipFill>
        <p:spPr>
          <a:xfrm>
            <a:off x="1225337" y="1676400"/>
            <a:ext cx="9741327" cy="10320338"/>
          </a:xfrm>
          <a:prstGeom prst="rect">
            <a:avLst/>
          </a:prstGeom>
          <a:ln w="19050">
            <a:solidFill>
              <a:schemeClr val="tx1"/>
            </a:solidFill>
          </a:ln>
          <a:effectLst/>
        </p:spPr>
      </p:pic>
      <p:sp>
        <p:nvSpPr>
          <p:cNvPr id="6" name="Oval 5">
            <a:extLst>
              <a:ext uri="{FF2B5EF4-FFF2-40B4-BE49-F238E27FC236}">
                <a16:creationId xmlns:a16="http://schemas.microsoft.com/office/drawing/2014/main" id="{6E97373A-C679-2B02-5BF7-5FD3217AE781}"/>
              </a:ext>
            </a:extLst>
          </p:cNvPr>
          <p:cNvSpPr/>
          <p:nvPr/>
        </p:nvSpPr>
        <p:spPr bwMode="auto">
          <a:xfrm>
            <a:off x="1840719" y="2456108"/>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uk-UA" i="0" u="none" strike="noStrike" cap="none" normalizeH="0" baseline="0" dirty="0">
                <a:ln>
                  <a:noFill/>
                </a:ln>
                <a:solidFill>
                  <a:schemeClr val="bg1"/>
                </a:solidFill>
                <a:effectLst/>
                <a:latin typeface="+mn-lt"/>
              </a:rPr>
              <a:t>1</a:t>
            </a:r>
            <a:endParaRPr kumimoji="0" lang="en-US" i="0" u="none" strike="noStrike" cap="none" normalizeH="0" baseline="0" dirty="0">
              <a:ln>
                <a:noFill/>
              </a:ln>
              <a:solidFill>
                <a:schemeClr val="bg1"/>
              </a:solidFill>
              <a:effectLst/>
              <a:latin typeface="+mn-lt"/>
            </a:endParaRPr>
          </a:p>
        </p:txBody>
      </p:sp>
      <p:sp>
        <p:nvSpPr>
          <p:cNvPr id="7" name="Oval 6">
            <a:extLst>
              <a:ext uri="{FF2B5EF4-FFF2-40B4-BE49-F238E27FC236}">
                <a16:creationId xmlns:a16="http://schemas.microsoft.com/office/drawing/2014/main" id="{D97DBFBF-8934-F46F-CDE9-8ECCCA42592E}"/>
              </a:ext>
            </a:extLst>
          </p:cNvPr>
          <p:cNvSpPr/>
          <p:nvPr/>
        </p:nvSpPr>
        <p:spPr bwMode="auto">
          <a:xfrm>
            <a:off x="1480719" y="10287000"/>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2</a:t>
            </a:r>
          </a:p>
        </p:txBody>
      </p:sp>
      <p:sp>
        <p:nvSpPr>
          <p:cNvPr id="8" name="Oval 7">
            <a:extLst>
              <a:ext uri="{FF2B5EF4-FFF2-40B4-BE49-F238E27FC236}">
                <a16:creationId xmlns:a16="http://schemas.microsoft.com/office/drawing/2014/main" id="{2FC72DE5-BF35-37A5-85EE-D3378B1BCA70}"/>
              </a:ext>
            </a:extLst>
          </p:cNvPr>
          <p:cNvSpPr/>
          <p:nvPr/>
        </p:nvSpPr>
        <p:spPr bwMode="auto">
          <a:xfrm>
            <a:off x="4558803" y="5313626"/>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3</a:t>
            </a:r>
          </a:p>
        </p:txBody>
      </p:sp>
      <p:sp>
        <p:nvSpPr>
          <p:cNvPr id="9" name="Oval 8">
            <a:extLst>
              <a:ext uri="{FF2B5EF4-FFF2-40B4-BE49-F238E27FC236}">
                <a16:creationId xmlns:a16="http://schemas.microsoft.com/office/drawing/2014/main" id="{DDE14A27-4D16-E295-74CA-5404E5AE85B8}"/>
              </a:ext>
            </a:extLst>
          </p:cNvPr>
          <p:cNvSpPr/>
          <p:nvPr/>
        </p:nvSpPr>
        <p:spPr bwMode="auto">
          <a:xfrm>
            <a:off x="9715041" y="4056368"/>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uk-UA" i="0" u="none" strike="noStrike" cap="none" normalizeH="0" baseline="0" dirty="0">
                <a:ln>
                  <a:noFill/>
                </a:ln>
                <a:solidFill>
                  <a:schemeClr val="bg1"/>
                </a:solidFill>
                <a:effectLst/>
                <a:latin typeface="+mn-lt"/>
              </a:rPr>
              <a:t>4</a:t>
            </a:r>
            <a:endParaRPr kumimoji="0" lang="en-US" i="0" u="none" strike="noStrike" cap="none" normalizeH="0" baseline="0" dirty="0">
              <a:ln>
                <a:noFill/>
              </a:ln>
              <a:solidFill>
                <a:schemeClr val="bg1"/>
              </a:solidFill>
              <a:effectLst/>
              <a:latin typeface="+mn-lt"/>
            </a:endParaRPr>
          </a:p>
        </p:txBody>
      </p:sp>
      <p:sp>
        <p:nvSpPr>
          <p:cNvPr id="10" name="Oval 9">
            <a:extLst>
              <a:ext uri="{FF2B5EF4-FFF2-40B4-BE49-F238E27FC236}">
                <a16:creationId xmlns:a16="http://schemas.microsoft.com/office/drawing/2014/main" id="{74857B8C-6766-9971-D23A-A2D386AC813E}"/>
              </a:ext>
            </a:extLst>
          </p:cNvPr>
          <p:cNvSpPr/>
          <p:nvPr/>
        </p:nvSpPr>
        <p:spPr bwMode="auto">
          <a:xfrm>
            <a:off x="15312696" y="5450318"/>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2</a:t>
            </a:r>
          </a:p>
        </p:txBody>
      </p:sp>
      <p:sp>
        <p:nvSpPr>
          <p:cNvPr id="11" name="Oval 10">
            <a:extLst>
              <a:ext uri="{FF2B5EF4-FFF2-40B4-BE49-F238E27FC236}">
                <a16:creationId xmlns:a16="http://schemas.microsoft.com/office/drawing/2014/main" id="{B722772C-97BC-98D8-5836-5C50EC809D99}"/>
              </a:ext>
            </a:extLst>
          </p:cNvPr>
          <p:cNvSpPr/>
          <p:nvPr/>
        </p:nvSpPr>
        <p:spPr bwMode="auto">
          <a:xfrm>
            <a:off x="15338367" y="7502820"/>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en-US" i="0" u="none" strike="noStrike" cap="none" normalizeH="0" baseline="0" dirty="0">
                <a:ln>
                  <a:noFill/>
                </a:ln>
                <a:solidFill>
                  <a:schemeClr val="bg1"/>
                </a:solidFill>
                <a:effectLst/>
                <a:latin typeface="+mn-lt"/>
              </a:rPr>
              <a:t>3</a:t>
            </a:r>
          </a:p>
        </p:txBody>
      </p:sp>
      <p:sp>
        <p:nvSpPr>
          <p:cNvPr id="12" name="Oval 11">
            <a:extLst>
              <a:ext uri="{FF2B5EF4-FFF2-40B4-BE49-F238E27FC236}">
                <a16:creationId xmlns:a16="http://schemas.microsoft.com/office/drawing/2014/main" id="{06803B6F-476A-4E13-50DB-186EE45F5CB3}"/>
              </a:ext>
            </a:extLst>
          </p:cNvPr>
          <p:cNvSpPr/>
          <p:nvPr/>
        </p:nvSpPr>
        <p:spPr bwMode="auto">
          <a:xfrm>
            <a:off x="15312696" y="3397816"/>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uk-UA" i="0" u="none" strike="noStrike" cap="none" normalizeH="0" baseline="0" dirty="0">
                <a:ln>
                  <a:noFill/>
                </a:ln>
                <a:solidFill>
                  <a:schemeClr val="bg1"/>
                </a:solidFill>
                <a:effectLst/>
                <a:latin typeface="+mn-lt"/>
              </a:rPr>
              <a:t>1</a:t>
            </a:r>
            <a:endParaRPr kumimoji="0" lang="en-US" i="0" u="none" strike="noStrike" cap="none" normalizeH="0" baseline="0" dirty="0">
              <a:ln>
                <a:noFill/>
              </a:ln>
              <a:solidFill>
                <a:schemeClr val="bg1"/>
              </a:solidFill>
              <a:effectLst/>
              <a:latin typeface="+mn-lt"/>
            </a:endParaRPr>
          </a:p>
        </p:txBody>
      </p:sp>
      <p:sp>
        <p:nvSpPr>
          <p:cNvPr id="13" name="Oval 12">
            <a:extLst>
              <a:ext uri="{FF2B5EF4-FFF2-40B4-BE49-F238E27FC236}">
                <a16:creationId xmlns:a16="http://schemas.microsoft.com/office/drawing/2014/main" id="{3FE430FD-153D-9D81-0C53-A70AC3DD9B0E}"/>
              </a:ext>
            </a:extLst>
          </p:cNvPr>
          <p:cNvSpPr/>
          <p:nvPr/>
        </p:nvSpPr>
        <p:spPr bwMode="auto">
          <a:xfrm>
            <a:off x="15338367" y="9555323"/>
            <a:ext cx="720000" cy="720000"/>
          </a:xfrm>
          <a:prstGeom prst="ellipse">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System Font Regular"/>
              <a:buNone/>
              <a:tabLst/>
            </a:pPr>
            <a:r>
              <a:rPr kumimoji="0" lang="uk-UA" i="0" u="none" strike="noStrike" cap="none" normalizeH="0" baseline="0" dirty="0">
                <a:ln>
                  <a:noFill/>
                </a:ln>
                <a:solidFill>
                  <a:schemeClr val="bg1"/>
                </a:solidFill>
                <a:effectLst/>
                <a:latin typeface="+mn-lt"/>
              </a:rPr>
              <a:t>4</a:t>
            </a:r>
            <a:endParaRPr kumimoji="0" lang="en-US" i="0" u="none" strike="noStrike" cap="none" normalizeH="0" baseline="0" dirty="0">
              <a:ln>
                <a:noFill/>
              </a:ln>
              <a:solidFill>
                <a:schemeClr val="bg1"/>
              </a:solidFill>
              <a:effectLst/>
              <a:latin typeface="+mn-lt"/>
            </a:endParaRPr>
          </a:p>
        </p:txBody>
      </p:sp>
      <p:sp>
        <p:nvSpPr>
          <p:cNvPr id="14" name="TextBox 13">
            <a:extLst>
              <a:ext uri="{FF2B5EF4-FFF2-40B4-BE49-F238E27FC236}">
                <a16:creationId xmlns:a16="http://schemas.microsoft.com/office/drawing/2014/main" id="{22C94C16-D54B-C8AE-9ED6-8C7C01C02C6D}"/>
              </a:ext>
            </a:extLst>
          </p:cNvPr>
          <p:cNvSpPr txBox="1"/>
          <p:nvPr/>
        </p:nvSpPr>
        <p:spPr>
          <a:xfrm>
            <a:off x="16625875" y="3203818"/>
            <a:ext cx="7178687" cy="1107996"/>
          </a:xfrm>
          <a:prstGeom prst="rect">
            <a:avLst/>
          </a:prstGeom>
          <a:noFill/>
        </p:spPr>
        <p:txBody>
          <a:bodyPr wrap="square" lIns="0" tIns="0" rIns="0" bIns="0" rtlCol="0" anchor="ctr" anchorCtr="0">
            <a:spAutoFit/>
          </a:bodyPr>
          <a:lstStyle/>
          <a:p>
            <a:r>
              <a:rPr lang="en-US" dirty="0"/>
              <a:t>28/36/pt text, 3 lines maximum, sentence case</a:t>
            </a:r>
          </a:p>
        </p:txBody>
      </p:sp>
      <p:sp>
        <p:nvSpPr>
          <p:cNvPr id="15" name="TextBox 14">
            <a:extLst>
              <a:ext uri="{FF2B5EF4-FFF2-40B4-BE49-F238E27FC236}">
                <a16:creationId xmlns:a16="http://schemas.microsoft.com/office/drawing/2014/main" id="{E4E00F22-BF08-829A-33DC-01D03CE3A3CF}"/>
              </a:ext>
            </a:extLst>
          </p:cNvPr>
          <p:cNvSpPr txBox="1"/>
          <p:nvPr/>
        </p:nvSpPr>
        <p:spPr>
          <a:xfrm>
            <a:off x="16625875" y="5256320"/>
            <a:ext cx="7178687" cy="1107996"/>
          </a:xfrm>
          <a:prstGeom prst="rect">
            <a:avLst/>
          </a:prstGeom>
          <a:noFill/>
        </p:spPr>
        <p:txBody>
          <a:bodyPr wrap="square" lIns="0" tIns="0" rIns="0" bIns="0" rtlCol="0" anchor="ctr" anchorCtr="0">
            <a:spAutoFit/>
          </a:bodyPr>
          <a:lstStyle/>
          <a:p>
            <a:r>
              <a:rPr lang="en-US" dirty="0"/>
              <a:t>28/36/pt text, 3 lines maximum, sentence case</a:t>
            </a:r>
          </a:p>
        </p:txBody>
      </p:sp>
      <p:sp>
        <p:nvSpPr>
          <p:cNvPr id="16" name="TextBox 15">
            <a:extLst>
              <a:ext uri="{FF2B5EF4-FFF2-40B4-BE49-F238E27FC236}">
                <a16:creationId xmlns:a16="http://schemas.microsoft.com/office/drawing/2014/main" id="{6C7F33F5-E726-419F-6856-4DD16428C26D}"/>
              </a:ext>
            </a:extLst>
          </p:cNvPr>
          <p:cNvSpPr txBox="1"/>
          <p:nvPr/>
        </p:nvSpPr>
        <p:spPr>
          <a:xfrm>
            <a:off x="16625875" y="7308822"/>
            <a:ext cx="7178687" cy="1107996"/>
          </a:xfrm>
          <a:prstGeom prst="rect">
            <a:avLst/>
          </a:prstGeom>
          <a:noFill/>
        </p:spPr>
        <p:txBody>
          <a:bodyPr wrap="square" lIns="0" tIns="0" rIns="0" bIns="0" rtlCol="0" anchor="ctr" anchorCtr="0">
            <a:spAutoFit/>
          </a:bodyPr>
          <a:lstStyle/>
          <a:p>
            <a:r>
              <a:rPr lang="en-US" dirty="0"/>
              <a:t>28/36/pt text, 3 lines maximum, sentence case</a:t>
            </a:r>
          </a:p>
        </p:txBody>
      </p:sp>
      <p:sp>
        <p:nvSpPr>
          <p:cNvPr id="17" name="TextBox 16">
            <a:extLst>
              <a:ext uri="{FF2B5EF4-FFF2-40B4-BE49-F238E27FC236}">
                <a16:creationId xmlns:a16="http://schemas.microsoft.com/office/drawing/2014/main" id="{C46917A1-861E-917D-44F3-28EEC981C152}"/>
              </a:ext>
            </a:extLst>
          </p:cNvPr>
          <p:cNvSpPr txBox="1"/>
          <p:nvPr/>
        </p:nvSpPr>
        <p:spPr>
          <a:xfrm>
            <a:off x="16625875" y="9361325"/>
            <a:ext cx="7178687" cy="1107996"/>
          </a:xfrm>
          <a:prstGeom prst="rect">
            <a:avLst/>
          </a:prstGeom>
          <a:noFill/>
        </p:spPr>
        <p:txBody>
          <a:bodyPr wrap="square" lIns="0" tIns="0" rIns="0" bIns="0" rtlCol="0" anchor="ctr" anchorCtr="0">
            <a:spAutoFit/>
          </a:bodyPr>
          <a:lstStyle/>
          <a:p>
            <a:r>
              <a:rPr lang="en-US" dirty="0"/>
              <a:t>28/36/pt text, 3 lines maximum, sentence case</a:t>
            </a:r>
          </a:p>
        </p:txBody>
      </p:sp>
      <p:sp>
        <p:nvSpPr>
          <p:cNvPr id="20" name="Footer Placeholder 19">
            <a:extLst>
              <a:ext uri="{FF2B5EF4-FFF2-40B4-BE49-F238E27FC236}">
                <a16:creationId xmlns:a16="http://schemas.microsoft.com/office/drawing/2014/main" id="{03D98EA2-9E8E-FB3C-011A-263BB1B201A2}"/>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399749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Charts &amp; data</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61</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72272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84924F-C191-07E1-E87A-864525ECC212}"/>
              </a:ext>
            </a:extLst>
          </p:cNvPr>
          <p:cNvSpPr>
            <a:spLocks noGrp="1"/>
          </p:cNvSpPr>
          <p:nvPr>
            <p:ph type="body" sz="quarter" idx="13"/>
          </p:nvPr>
        </p:nvSpPr>
        <p:spPr>
          <a:xfrm>
            <a:off x="244060" y="577850"/>
            <a:ext cx="17377190" cy="6177076"/>
          </a:xfrm>
        </p:spPr>
        <p:txBody>
          <a:bodyPr/>
          <a:lstStyle/>
          <a:p>
            <a:r>
              <a:rPr lang="en-US" dirty="0"/>
              <a:t>+00M</a:t>
            </a:r>
          </a:p>
        </p:txBody>
      </p:sp>
      <p:sp>
        <p:nvSpPr>
          <p:cNvPr id="3" name="Text Placeholder 2">
            <a:extLst>
              <a:ext uri="{FF2B5EF4-FFF2-40B4-BE49-F238E27FC236}">
                <a16:creationId xmlns:a16="http://schemas.microsoft.com/office/drawing/2014/main" id="{6ADE035B-E841-48F3-F6AD-0128F7CCA449}"/>
              </a:ext>
            </a:extLst>
          </p:cNvPr>
          <p:cNvSpPr>
            <a:spLocks noGrp="1"/>
          </p:cNvSpPr>
          <p:nvPr>
            <p:ph type="body" sz="quarter" idx="12"/>
          </p:nvPr>
        </p:nvSpPr>
        <p:spPr>
          <a:xfrm>
            <a:off x="587738" y="6941218"/>
            <a:ext cx="11031175" cy="2031325"/>
          </a:xfrm>
        </p:spPr>
        <p:txBody>
          <a:bodyPr/>
          <a:lstStyle/>
          <a:p>
            <a:r>
              <a:rPr lang="en-US" dirty="0"/>
              <a:t>44/64pt text, add superscript number </a:t>
            </a:r>
            <a:br>
              <a:rPr lang="uk-UA" dirty="0"/>
            </a:br>
            <a:r>
              <a:rPr lang="en-US" dirty="0"/>
              <a:t>at end of claim and add source URL </a:t>
            </a:r>
            <a:br>
              <a:rPr lang="uk-UA" dirty="0"/>
            </a:br>
            <a:r>
              <a:rPr lang="en-US" dirty="0"/>
              <a:t>to speaker notes.</a:t>
            </a:r>
            <a:r>
              <a:rPr lang="en-US" baseline="30000" dirty="0"/>
              <a:t>1</a:t>
            </a:r>
          </a:p>
        </p:txBody>
      </p:sp>
      <p:sp>
        <p:nvSpPr>
          <p:cNvPr id="4" name="Slide Number Placeholder 3">
            <a:extLst>
              <a:ext uri="{FF2B5EF4-FFF2-40B4-BE49-F238E27FC236}">
                <a16:creationId xmlns:a16="http://schemas.microsoft.com/office/drawing/2014/main" id="{6BA54371-4444-C8D9-101F-CE1E7111ED22}"/>
              </a:ext>
            </a:extLst>
          </p:cNvPr>
          <p:cNvSpPr>
            <a:spLocks noGrp="1"/>
          </p:cNvSpPr>
          <p:nvPr>
            <p:ph type="sldNum" sz="quarter" idx="4"/>
          </p:nvPr>
        </p:nvSpPr>
        <p:spPr/>
        <p:txBody>
          <a:bodyPr/>
          <a:lstStyle/>
          <a:p>
            <a:fld id="{86CB4B4D-7CA3-9044-876B-883B54F8677D}" type="slidenum">
              <a:rPr lang="en-US" smtClean="0"/>
              <a:pPr/>
              <a:t>62</a:t>
            </a:fld>
            <a:endParaRPr lang="en-US" dirty="0"/>
          </a:p>
        </p:txBody>
      </p:sp>
      <p:sp>
        <p:nvSpPr>
          <p:cNvPr id="6" name="Text Placeholder 5">
            <a:extLst>
              <a:ext uri="{FF2B5EF4-FFF2-40B4-BE49-F238E27FC236}">
                <a16:creationId xmlns:a16="http://schemas.microsoft.com/office/drawing/2014/main" id="{F599AB5B-4C75-827E-9246-97F510FCED06}"/>
              </a:ext>
            </a:extLst>
          </p:cNvPr>
          <p:cNvSpPr>
            <a:spLocks noGrp="1"/>
          </p:cNvSpPr>
          <p:nvPr>
            <p:ph type="body" sz="quarter" idx="11"/>
          </p:nvPr>
        </p:nvSpPr>
        <p:spPr/>
        <p:txBody>
          <a:bodyPr/>
          <a:lstStyle/>
          <a:p>
            <a:r>
              <a:rPr lang="en-US" sz="1600" kern="0" dirty="0">
                <a:latin typeface="IBM Plex Sans" panose="020B0503050203000203" pitchFamily="34" charset="0"/>
              </a:rPr>
              <a:t>Source: 1. Lorem source name</a:t>
            </a:r>
            <a:endParaRPr lang="en-US" dirty="0"/>
          </a:p>
        </p:txBody>
      </p:sp>
      <p:sp>
        <p:nvSpPr>
          <p:cNvPr id="8" name="Footer Placeholder 7">
            <a:extLst>
              <a:ext uri="{FF2B5EF4-FFF2-40B4-BE49-F238E27FC236}">
                <a16:creationId xmlns:a16="http://schemas.microsoft.com/office/drawing/2014/main" id="{6C8743C9-997F-FB35-1777-945970F17461}"/>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61753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B696647-6AB9-AE34-9407-034FEB23EA3F}"/>
              </a:ext>
            </a:extLst>
          </p:cNvPr>
          <p:cNvSpPr>
            <a:spLocks noGrp="1"/>
          </p:cNvSpPr>
          <p:nvPr>
            <p:ph type="body" sz="quarter" idx="13"/>
          </p:nvPr>
        </p:nvSpPr>
        <p:spPr>
          <a:xfrm>
            <a:off x="237870" y="9290304"/>
            <a:ext cx="11050588" cy="3543300"/>
          </a:xfrm>
        </p:spPr>
        <p:txBody>
          <a:bodyPr/>
          <a:lstStyle/>
          <a:p>
            <a:r>
              <a:rPr lang="en-US" dirty="0"/>
              <a:t>↗︎00M</a:t>
            </a:r>
          </a:p>
        </p:txBody>
      </p:sp>
      <p:sp>
        <p:nvSpPr>
          <p:cNvPr id="5" name="Text Placeholder 4">
            <a:extLst>
              <a:ext uri="{FF2B5EF4-FFF2-40B4-BE49-F238E27FC236}">
                <a16:creationId xmlns:a16="http://schemas.microsoft.com/office/drawing/2014/main" id="{EFFBC74B-123E-7DE9-16D3-07373B21ECD6}"/>
              </a:ext>
            </a:extLst>
          </p:cNvPr>
          <p:cNvSpPr>
            <a:spLocks noGrp="1"/>
          </p:cNvSpPr>
          <p:nvPr>
            <p:ph type="body" sz="quarter" idx="14"/>
          </p:nvPr>
        </p:nvSpPr>
        <p:spPr>
          <a:xfrm>
            <a:off x="12588136" y="9290050"/>
            <a:ext cx="11049000" cy="3543300"/>
          </a:xfrm>
        </p:spPr>
        <p:txBody>
          <a:bodyPr/>
          <a:lstStyle/>
          <a:p>
            <a:r>
              <a:rPr lang="en-US" dirty="0"/>
              <a:t>+00%</a:t>
            </a:r>
          </a:p>
        </p:txBody>
      </p:sp>
      <p:sp>
        <p:nvSpPr>
          <p:cNvPr id="8" name="Slide Number Placeholder 2">
            <a:extLst>
              <a:ext uri="{FF2B5EF4-FFF2-40B4-BE49-F238E27FC236}">
                <a16:creationId xmlns:a16="http://schemas.microsoft.com/office/drawing/2014/main" id="{3A2AD33F-AD8C-A3E1-CB1A-5790E67DA5FA}"/>
              </a:ext>
            </a:extLst>
          </p:cNvPr>
          <p:cNvSpPr>
            <a:spLocks noGrp="1"/>
          </p:cNvSpPr>
          <p:nvPr>
            <p:ph type="sldNum" sz="quarter" idx="4"/>
          </p:nvPr>
        </p:nvSpPr>
        <p:spPr/>
        <p:txBody>
          <a:bodyPr/>
          <a:lstStyle/>
          <a:p>
            <a:fld id="{86CB4B4D-7CA3-9044-876B-883B54F8677D}" type="slidenum">
              <a:rPr lang="en-US" smtClean="0"/>
              <a:pPr/>
              <a:t>63</a:t>
            </a:fld>
            <a:endParaRPr lang="en-US" dirty="0"/>
          </a:p>
        </p:txBody>
      </p:sp>
      <p:sp>
        <p:nvSpPr>
          <p:cNvPr id="9" name="Text Placeholder 3">
            <a:extLst>
              <a:ext uri="{FF2B5EF4-FFF2-40B4-BE49-F238E27FC236}">
                <a16:creationId xmlns:a16="http://schemas.microsoft.com/office/drawing/2014/main" id="{1CC74CE4-C25A-3847-5C1C-ADF299881F26}"/>
              </a:ext>
            </a:extLst>
          </p:cNvPr>
          <p:cNvSpPr txBox="1">
            <a:spLocks/>
          </p:cNvSpPr>
          <p:nvPr/>
        </p:nvSpPr>
        <p:spPr>
          <a:xfrm>
            <a:off x="12763500" y="12039600"/>
            <a:ext cx="4951413" cy="1143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marL="0" marR="0" indent="0" algn="l" defTabSz="2438400" rtl="0" latinLnBrk="0">
              <a:lnSpc>
                <a:spcPct val="100000"/>
              </a:lnSpc>
              <a:spcBef>
                <a:spcPts val="0"/>
              </a:spcBef>
              <a:spcAft>
                <a:spcPts val="0"/>
              </a:spcAft>
              <a:buClrTx/>
              <a:buSzTx/>
              <a:buFontTx/>
              <a:buNone/>
              <a:tabLst/>
              <a:defRPr sz="4400" b="0" i="0" u="none" strike="noStrike" cap="none" spc="0" baseline="0">
                <a:solidFill>
                  <a:schemeClr val="tx1"/>
                </a:solidFill>
                <a:uFillTx/>
                <a:latin typeface="+mj-lt"/>
                <a:ea typeface="+mj-ea"/>
                <a:cs typeface="+mj-cs"/>
                <a:sym typeface="IBM Plex Sans Light"/>
              </a:defRPr>
            </a:lvl1pPr>
            <a:lvl2pPr marL="444465" marR="0" indent="-446749" algn="l" defTabSz="2438400" rtl="0" latinLnBrk="0">
              <a:lnSpc>
                <a:spcPct val="100000"/>
              </a:lnSpc>
              <a:spcBef>
                <a:spcPts val="0"/>
              </a:spcBef>
              <a:spcAft>
                <a:spcPts val="0"/>
              </a:spcAft>
              <a:buClrTx/>
              <a:buSzPct val="100000"/>
              <a:buFontTx/>
              <a:buChar char="–"/>
              <a:tabLst/>
              <a:defRPr sz="4400" b="0" i="0" u="none" strike="noStrike" cap="none" spc="0" baseline="0">
                <a:solidFill>
                  <a:schemeClr val="tx1"/>
                </a:solidFill>
                <a:uFillTx/>
                <a:latin typeface="+mj-lt"/>
                <a:ea typeface="+mj-ea"/>
                <a:cs typeface="+mj-cs"/>
                <a:sym typeface="IBM Plex Sans Light"/>
              </a:defRPr>
            </a:lvl2pPr>
            <a:lvl3pPr marL="615918" marR="0" indent="-446749" algn="l" defTabSz="2438400" rtl="0" latinLnBrk="0">
              <a:lnSpc>
                <a:spcPct val="100000"/>
              </a:lnSpc>
              <a:spcBef>
                <a:spcPts val="0"/>
              </a:spcBef>
              <a:spcAft>
                <a:spcPts val="0"/>
              </a:spcAft>
              <a:buClrTx/>
              <a:buSzPct val="100000"/>
              <a:buFontTx/>
              <a:buChar char="•"/>
              <a:tabLst/>
              <a:defRPr sz="4400" b="0" i="0" u="none" strike="noStrike" cap="none" spc="0" baseline="0">
                <a:solidFill>
                  <a:schemeClr val="tx1"/>
                </a:solidFill>
                <a:uFillTx/>
                <a:latin typeface="+mj-lt"/>
                <a:ea typeface="+mj-ea"/>
                <a:cs typeface="+mj-cs"/>
                <a:sym typeface="IBM Plex Sans Light"/>
              </a:defRPr>
            </a:lvl3pPr>
            <a:lvl4pPr marL="901671" marR="0" indent="-446749" algn="l" defTabSz="2438400" rtl="0" latinLnBrk="0">
              <a:lnSpc>
                <a:spcPct val="100000"/>
              </a:lnSpc>
              <a:spcBef>
                <a:spcPts val="0"/>
              </a:spcBef>
              <a:spcAft>
                <a:spcPts val="0"/>
              </a:spcAft>
              <a:buClrTx/>
              <a:buSzPct val="100000"/>
              <a:buFontTx/>
              <a:buChar char="–"/>
              <a:tabLst/>
              <a:defRPr sz="4400" b="0" i="0" u="none" strike="noStrike" cap="none" spc="0" baseline="0">
                <a:solidFill>
                  <a:schemeClr val="tx1"/>
                </a:solidFill>
                <a:uFillTx/>
                <a:latin typeface="+mj-lt"/>
                <a:ea typeface="+mj-ea"/>
                <a:cs typeface="+mj-cs"/>
                <a:sym typeface="IBM Plex Sans Light"/>
              </a:defRPr>
            </a:lvl4pPr>
            <a:lvl5pPr marL="1076298" marR="0" indent="-446749" algn="l" defTabSz="2438400" rtl="0" latinLnBrk="0">
              <a:lnSpc>
                <a:spcPct val="100000"/>
              </a:lnSpc>
              <a:spcBef>
                <a:spcPts val="0"/>
              </a:spcBef>
              <a:spcAft>
                <a:spcPts val="0"/>
              </a:spcAft>
              <a:buClrTx/>
              <a:buSzPct val="100000"/>
              <a:buFontTx/>
              <a:buChar char="»"/>
              <a:tabLst/>
              <a:defRPr sz="4400" b="0" i="0" u="none" strike="noStrike" cap="none" spc="0" baseline="0">
                <a:solidFill>
                  <a:schemeClr val="tx1"/>
                </a:solidFill>
                <a:uFillTx/>
                <a:latin typeface="+mj-lt"/>
                <a:ea typeface="+mj-ea"/>
                <a:cs typeface="+mj-cs"/>
                <a:sym typeface="IBM Plex Sans Light"/>
              </a:defRPr>
            </a:lvl5pPr>
            <a:lvl6pPr marL="1843060" marR="0" indent="-389009" algn="l" defTabSz="2438400" rtl="0" latinLnBrk="0">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latinLnBrk="0">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latinLnBrk="0">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latinLnBrk="0">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1600" kern="0" dirty="0">
                <a:latin typeface="IBM Plex Sans" panose="020B0503050203000203" pitchFamily="34" charset="0"/>
              </a:rPr>
              <a:t>Source: 1. Lorem source name</a:t>
            </a:r>
            <a:br>
              <a:rPr lang="en-US" sz="1600" kern="0" dirty="0">
                <a:latin typeface="IBM Plex Sans" panose="020B0503050203000203" pitchFamily="34" charset="0"/>
              </a:rPr>
            </a:br>
            <a:r>
              <a:rPr lang="en-US" sz="1600" kern="0" dirty="0">
                <a:latin typeface="IBM Plex Sans" panose="020B0503050203000203" pitchFamily="34" charset="0"/>
              </a:rPr>
              <a:t>Source: 2. Lorem second source name</a:t>
            </a:r>
          </a:p>
        </p:txBody>
      </p:sp>
      <p:sp>
        <p:nvSpPr>
          <p:cNvPr id="25" name="Text Placeholder 1">
            <a:extLst>
              <a:ext uri="{FF2B5EF4-FFF2-40B4-BE49-F238E27FC236}">
                <a16:creationId xmlns:a16="http://schemas.microsoft.com/office/drawing/2014/main" id="{91C1F40D-4BF1-A5B6-5480-FDEEC6291277}"/>
              </a:ext>
            </a:extLst>
          </p:cNvPr>
          <p:cNvSpPr>
            <a:spLocks noGrp="1"/>
          </p:cNvSpPr>
          <p:nvPr>
            <p:ph type="body" sz="quarter" idx="11"/>
          </p:nvPr>
        </p:nvSpPr>
        <p:spPr>
          <a:xfrm>
            <a:off x="12750800" y="451306"/>
            <a:ext cx="7620000" cy="6288087"/>
          </a:xfrm>
        </p:spPr>
        <p:txBody>
          <a:bodyPr/>
          <a:lstStyle/>
          <a:p>
            <a:r>
              <a:rPr lang="en-US" dirty="0"/>
              <a:t>44/64pt text, add superscript number at end of claim and add source URL to speaker notes.</a:t>
            </a:r>
            <a:r>
              <a:rPr lang="en-US" baseline="30000" dirty="0"/>
              <a:t>2</a:t>
            </a:r>
            <a:endParaRPr lang="en-US" dirty="0"/>
          </a:p>
        </p:txBody>
      </p:sp>
      <p:sp>
        <p:nvSpPr>
          <p:cNvPr id="26" name="Text Placeholder 12">
            <a:extLst>
              <a:ext uri="{FF2B5EF4-FFF2-40B4-BE49-F238E27FC236}">
                <a16:creationId xmlns:a16="http://schemas.microsoft.com/office/drawing/2014/main" id="{34C597DB-997D-8398-0A52-97043F777EDC}"/>
              </a:ext>
            </a:extLst>
          </p:cNvPr>
          <p:cNvSpPr>
            <a:spLocks noGrp="1"/>
          </p:cNvSpPr>
          <p:nvPr>
            <p:ph type="body" sz="quarter" idx="12"/>
          </p:nvPr>
        </p:nvSpPr>
        <p:spPr>
          <a:xfrm>
            <a:off x="576072" y="451306"/>
            <a:ext cx="7623175" cy="6288087"/>
          </a:xfrm>
        </p:spPr>
        <p:txBody>
          <a:bodyPr/>
          <a:lstStyle/>
          <a:p>
            <a:r>
              <a:rPr lang="en-US" dirty="0"/>
              <a:t>44/64pt text, add superscript number at end of claim and add source URL to speaker notes.</a:t>
            </a:r>
            <a:r>
              <a:rPr lang="en-US" baseline="30000" dirty="0"/>
              <a:t>1</a:t>
            </a:r>
            <a:endParaRPr lang="en-US" dirty="0"/>
          </a:p>
        </p:txBody>
      </p:sp>
      <p:sp>
        <p:nvSpPr>
          <p:cNvPr id="6" name="Footer Placeholder 5">
            <a:extLst>
              <a:ext uri="{FF2B5EF4-FFF2-40B4-BE49-F238E27FC236}">
                <a16:creationId xmlns:a16="http://schemas.microsoft.com/office/drawing/2014/main" id="{96AEFB8B-C53C-A59C-FBDA-EF129FE88075}"/>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86958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DE6D116-1B7D-F47E-8FCB-3A2529D01569}"/>
              </a:ext>
            </a:extLst>
          </p:cNvPr>
          <p:cNvSpPr>
            <a:spLocks/>
          </p:cNvSpPr>
          <p:nvPr/>
        </p:nvSpPr>
        <p:spPr bwMode="auto">
          <a:xfrm>
            <a:off x="0" y="0"/>
            <a:ext cx="6096000"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ext Placeholder 1">
            <a:extLst>
              <a:ext uri="{FF2B5EF4-FFF2-40B4-BE49-F238E27FC236}">
                <a16:creationId xmlns:a16="http://schemas.microsoft.com/office/drawing/2014/main" id="{71EEC7E7-5873-FBC7-8550-B9D86FB2F0A4}"/>
              </a:ext>
            </a:extLst>
          </p:cNvPr>
          <p:cNvSpPr>
            <a:spLocks noGrp="1"/>
          </p:cNvSpPr>
          <p:nvPr>
            <p:ph type="body" sz="quarter" idx="16"/>
          </p:nvPr>
        </p:nvSpPr>
        <p:spPr/>
        <p:txBody>
          <a:bodyPr/>
          <a:lstStyle/>
          <a:p>
            <a:r>
              <a:rPr lang="en-US" dirty="0"/>
              <a:t>00%</a:t>
            </a:r>
          </a:p>
        </p:txBody>
      </p:sp>
      <p:sp>
        <p:nvSpPr>
          <p:cNvPr id="3" name="Text Placeholder 2">
            <a:extLst>
              <a:ext uri="{FF2B5EF4-FFF2-40B4-BE49-F238E27FC236}">
                <a16:creationId xmlns:a16="http://schemas.microsoft.com/office/drawing/2014/main" id="{9ABC52E8-1928-8FF3-A29B-77D1F03AFCDB}"/>
              </a:ext>
            </a:extLst>
          </p:cNvPr>
          <p:cNvSpPr>
            <a:spLocks noGrp="1"/>
          </p:cNvSpPr>
          <p:nvPr>
            <p:ph type="body" sz="quarter" idx="17"/>
          </p:nvPr>
        </p:nvSpPr>
        <p:spPr/>
        <p:txBody>
          <a:bodyPr/>
          <a:lstStyle/>
          <a:p>
            <a:r>
              <a:rPr lang="en-US" dirty="0"/>
              <a:t>00%</a:t>
            </a:r>
          </a:p>
        </p:txBody>
      </p:sp>
      <p:sp>
        <p:nvSpPr>
          <p:cNvPr id="4" name="Text Placeholder 3">
            <a:extLst>
              <a:ext uri="{FF2B5EF4-FFF2-40B4-BE49-F238E27FC236}">
                <a16:creationId xmlns:a16="http://schemas.microsoft.com/office/drawing/2014/main" id="{BFE31D03-A328-1052-9513-020F97B315D3}"/>
              </a:ext>
            </a:extLst>
          </p:cNvPr>
          <p:cNvSpPr>
            <a:spLocks noGrp="1"/>
          </p:cNvSpPr>
          <p:nvPr>
            <p:ph type="body" sz="quarter" idx="15"/>
          </p:nvPr>
        </p:nvSpPr>
        <p:spPr/>
        <p:txBody>
          <a:bodyPr/>
          <a:lstStyle/>
          <a:p>
            <a:r>
              <a:rPr lang="en-US" dirty="0"/>
              <a:t>00%</a:t>
            </a:r>
          </a:p>
        </p:txBody>
      </p:sp>
      <p:sp>
        <p:nvSpPr>
          <p:cNvPr id="5" name="Title 4">
            <a:extLst>
              <a:ext uri="{FF2B5EF4-FFF2-40B4-BE49-F238E27FC236}">
                <a16:creationId xmlns:a16="http://schemas.microsoft.com/office/drawing/2014/main" id="{E1FF7666-DAA1-CD9C-E25E-533B1D2212D8}"/>
              </a:ext>
            </a:extLst>
          </p:cNvPr>
          <p:cNvSpPr>
            <a:spLocks noGrp="1"/>
          </p:cNvSpPr>
          <p:nvPr>
            <p:ph type="title"/>
          </p:nvPr>
        </p:nvSpPr>
        <p:spPr/>
        <p:txBody>
          <a:bodyPr/>
          <a:lstStyle/>
          <a:p>
            <a:r>
              <a:rPr lang="en-US" dirty="0"/>
              <a:t>28/36/44pt headline, </a:t>
            </a:r>
            <a:br>
              <a:rPr lang="en-US" dirty="0"/>
            </a:br>
            <a:r>
              <a:rPr lang="en-US" dirty="0"/>
              <a:t>5 lines maximum, sentence case</a:t>
            </a:r>
          </a:p>
        </p:txBody>
      </p:sp>
      <p:sp>
        <p:nvSpPr>
          <p:cNvPr id="6" name="Text Placeholder 5">
            <a:extLst>
              <a:ext uri="{FF2B5EF4-FFF2-40B4-BE49-F238E27FC236}">
                <a16:creationId xmlns:a16="http://schemas.microsoft.com/office/drawing/2014/main" id="{9D432490-3A7B-81E0-17EE-479D68482F7F}"/>
              </a:ext>
            </a:extLst>
          </p:cNvPr>
          <p:cNvSpPr>
            <a:spLocks noGrp="1"/>
          </p:cNvSpPr>
          <p:nvPr>
            <p:ph type="body" sz="quarter" idx="11"/>
          </p:nvPr>
        </p:nvSpPr>
        <p:spPr/>
        <p:txBody>
          <a:bodyPr/>
          <a:lstStyle/>
          <a:p>
            <a:r>
              <a:rPr lang="en-US" dirty="0"/>
              <a:t>Source: 1. Lorem source name</a:t>
            </a:r>
            <a:br>
              <a:rPr lang="en-US" dirty="0"/>
            </a:br>
            <a:r>
              <a:rPr lang="en-US" dirty="0"/>
              <a:t>Source: 2. Lorem second source name</a:t>
            </a:r>
            <a:br>
              <a:rPr lang="en-US" dirty="0"/>
            </a:br>
            <a:r>
              <a:rPr lang="en-US" dirty="0"/>
              <a:t>Source: 3. Lorem third source name</a:t>
            </a:r>
          </a:p>
        </p:txBody>
      </p:sp>
      <p:sp>
        <p:nvSpPr>
          <p:cNvPr id="7" name="Text Placeholder 6">
            <a:extLst>
              <a:ext uri="{FF2B5EF4-FFF2-40B4-BE49-F238E27FC236}">
                <a16:creationId xmlns:a16="http://schemas.microsoft.com/office/drawing/2014/main" id="{A8161384-F4F9-3929-BB25-7E6AE5A9EDF2}"/>
              </a:ext>
            </a:extLst>
          </p:cNvPr>
          <p:cNvSpPr>
            <a:spLocks noGrp="1"/>
          </p:cNvSpPr>
          <p:nvPr>
            <p:ph type="body" sz="quarter" idx="12"/>
          </p:nvPr>
        </p:nvSpPr>
        <p:spPr/>
        <p:txBody>
          <a:bodyPr/>
          <a:lstStyle/>
          <a:p>
            <a:r>
              <a:rPr lang="en-US" dirty="0"/>
              <a:t>28/36/44pt text superscript number </a:t>
            </a:r>
            <a:br>
              <a:rPr lang="en-US" dirty="0"/>
            </a:br>
            <a:r>
              <a:rPr lang="en-US" dirty="0"/>
              <a:t>at end of claim and </a:t>
            </a:r>
            <a:br>
              <a:rPr lang="en-US" dirty="0"/>
            </a:br>
            <a:r>
              <a:rPr lang="en-US" dirty="0"/>
              <a:t>add source URL to speaker notes.</a:t>
            </a:r>
            <a:r>
              <a:rPr lang="en-US" baseline="30000" dirty="0"/>
              <a:t>1</a:t>
            </a:r>
            <a:endParaRPr lang="en-US" dirty="0"/>
          </a:p>
        </p:txBody>
      </p:sp>
      <p:sp>
        <p:nvSpPr>
          <p:cNvPr id="8" name="Text Placeholder 7">
            <a:extLst>
              <a:ext uri="{FF2B5EF4-FFF2-40B4-BE49-F238E27FC236}">
                <a16:creationId xmlns:a16="http://schemas.microsoft.com/office/drawing/2014/main" id="{04693DD4-2CAE-8499-B025-BD52B78CEE8A}"/>
              </a:ext>
            </a:extLst>
          </p:cNvPr>
          <p:cNvSpPr>
            <a:spLocks noGrp="1"/>
          </p:cNvSpPr>
          <p:nvPr>
            <p:ph type="body" sz="quarter" idx="13"/>
          </p:nvPr>
        </p:nvSpPr>
        <p:spPr/>
        <p:txBody>
          <a:bodyPr/>
          <a:lstStyle/>
          <a:p>
            <a:r>
              <a:rPr lang="en-US" dirty="0"/>
              <a:t>28/36/44pt text superscript number </a:t>
            </a:r>
            <a:br>
              <a:rPr lang="en-US" dirty="0"/>
            </a:br>
            <a:r>
              <a:rPr lang="en-US" dirty="0"/>
              <a:t>at end of claim and </a:t>
            </a:r>
            <a:br>
              <a:rPr lang="en-US" dirty="0"/>
            </a:br>
            <a:r>
              <a:rPr lang="en-US" dirty="0"/>
              <a:t>add source URL to speaker notes.</a:t>
            </a:r>
            <a:r>
              <a:rPr lang="en-US" baseline="30000" dirty="0"/>
              <a:t>2</a:t>
            </a:r>
            <a:endParaRPr lang="en-US" dirty="0"/>
          </a:p>
        </p:txBody>
      </p:sp>
      <p:sp>
        <p:nvSpPr>
          <p:cNvPr id="9" name="Text Placeholder 8">
            <a:extLst>
              <a:ext uri="{FF2B5EF4-FFF2-40B4-BE49-F238E27FC236}">
                <a16:creationId xmlns:a16="http://schemas.microsoft.com/office/drawing/2014/main" id="{D5D12426-F75E-7DCF-F4E3-24CEC4ECD7F4}"/>
              </a:ext>
            </a:extLst>
          </p:cNvPr>
          <p:cNvSpPr>
            <a:spLocks noGrp="1"/>
          </p:cNvSpPr>
          <p:nvPr>
            <p:ph type="body" sz="quarter" idx="14"/>
          </p:nvPr>
        </p:nvSpPr>
        <p:spPr/>
        <p:txBody>
          <a:bodyPr/>
          <a:lstStyle/>
          <a:p>
            <a:r>
              <a:rPr lang="en-US" dirty="0"/>
              <a:t>28/36/44pt text superscript number </a:t>
            </a:r>
            <a:br>
              <a:rPr lang="en-US" dirty="0"/>
            </a:br>
            <a:r>
              <a:rPr lang="en-US" dirty="0"/>
              <a:t>at end of claim and </a:t>
            </a:r>
            <a:br>
              <a:rPr lang="en-US" dirty="0"/>
            </a:br>
            <a:r>
              <a:rPr lang="en-US" dirty="0"/>
              <a:t>add source URL to speaker notes.</a:t>
            </a:r>
            <a:r>
              <a:rPr lang="en-US" baseline="30000" dirty="0"/>
              <a:t>3</a:t>
            </a:r>
            <a:endParaRPr lang="en-US" dirty="0"/>
          </a:p>
        </p:txBody>
      </p:sp>
      <p:sp>
        <p:nvSpPr>
          <p:cNvPr id="10" name="Slide Number Placeholder 9">
            <a:extLst>
              <a:ext uri="{FF2B5EF4-FFF2-40B4-BE49-F238E27FC236}">
                <a16:creationId xmlns:a16="http://schemas.microsoft.com/office/drawing/2014/main" id="{82963048-A424-31A9-EDD7-BC426620B22D}"/>
              </a:ext>
            </a:extLst>
          </p:cNvPr>
          <p:cNvSpPr>
            <a:spLocks noGrp="1"/>
          </p:cNvSpPr>
          <p:nvPr>
            <p:ph type="sldNum" sz="quarter" idx="4"/>
          </p:nvPr>
        </p:nvSpPr>
        <p:spPr/>
        <p:txBody>
          <a:bodyPr/>
          <a:lstStyle/>
          <a:p>
            <a:fld id="{86CB4B4D-7CA3-9044-876B-883B54F8677D}" type="slidenum">
              <a:rPr lang="en-US" smtClean="0"/>
              <a:pPr/>
              <a:t>64</a:t>
            </a:fld>
            <a:endParaRPr lang="en-US" dirty="0"/>
          </a:p>
        </p:txBody>
      </p:sp>
      <p:sp>
        <p:nvSpPr>
          <p:cNvPr id="14" name="Footer Placeholder 13">
            <a:extLst>
              <a:ext uri="{FF2B5EF4-FFF2-40B4-BE49-F238E27FC236}">
                <a16:creationId xmlns:a16="http://schemas.microsoft.com/office/drawing/2014/main" id="{E434A4FB-580B-646F-7735-E7383E00D0A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677382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B7BD0F-351A-5CDC-FF21-178D12E5D50A}"/>
              </a:ext>
            </a:extLst>
          </p:cNvPr>
          <p:cNvSpPr>
            <a:spLocks noGrp="1"/>
          </p:cNvSpPr>
          <p:nvPr>
            <p:ph type="sldNum" sz="quarter" idx="4"/>
          </p:nvPr>
        </p:nvSpPr>
        <p:spPr/>
        <p:txBody>
          <a:bodyPr/>
          <a:lstStyle/>
          <a:p>
            <a:fld id="{86CB4B4D-7CA3-9044-876B-883B54F8677D}" type="slidenum">
              <a:rPr lang="en-US" smtClean="0"/>
              <a:pPr/>
              <a:t>65</a:t>
            </a:fld>
            <a:endParaRPr lang="en-US" dirty="0"/>
          </a:p>
        </p:txBody>
      </p:sp>
      <p:sp>
        <p:nvSpPr>
          <p:cNvPr id="3" name="Title 2">
            <a:extLst>
              <a:ext uri="{FF2B5EF4-FFF2-40B4-BE49-F238E27FC236}">
                <a16:creationId xmlns:a16="http://schemas.microsoft.com/office/drawing/2014/main" id="{C4ECE6FC-1C05-AED3-C55A-013627646437}"/>
              </a:ext>
            </a:extLst>
          </p:cNvPr>
          <p:cNvSpPr>
            <a:spLocks noGrp="1"/>
          </p:cNvSpPr>
          <p:nvPr>
            <p:ph type="title"/>
          </p:nvPr>
        </p:nvSpPr>
        <p:spPr/>
        <p:txBody>
          <a:bodyPr/>
          <a:lstStyle/>
          <a:p>
            <a:r>
              <a:rPr lang="en-US" dirty="0"/>
              <a:t>44/64/86pt headline, </a:t>
            </a:r>
            <a:br>
              <a:rPr lang="en-US" dirty="0"/>
            </a:br>
            <a:r>
              <a:rPr lang="en-US" dirty="0"/>
              <a:t>3 lines maximum, sentence case</a:t>
            </a:r>
          </a:p>
        </p:txBody>
      </p:sp>
      <p:grpSp>
        <p:nvGrpSpPr>
          <p:cNvPr id="20" name="Group 19">
            <a:extLst>
              <a:ext uri="{FF2B5EF4-FFF2-40B4-BE49-F238E27FC236}">
                <a16:creationId xmlns:a16="http://schemas.microsoft.com/office/drawing/2014/main" id="{99750D0B-8A78-5F85-13E3-1395B8FD5F0E}"/>
              </a:ext>
            </a:extLst>
          </p:cNvPr>
          <p:cNvGrpSpPr/>
          <p:nvPr/>
        </p:nvGrpSpPr>
        <p:grpSpPr>
          <a:xfrm>
            <a:off x="12763504" y="1664562"/>
            <a:ext cx="8572496" cy="10320338"/>
            <a:chOff x="12763504" y="1664562"/>
            <a:chExt cx="8572496" cy="10320338"/>
          </a:xfrm>
        </p:grpSpPr>
        <p:sp>
          <p:nvSpPr>
            <p:cNvPr id="5" name="Rectangle 4">
              <a:extLst>
                <a:ext uri="{FF2B5EF4-FFF2-40B4-BE49-F238E27FC236}">
                  <a16:creationId xmlns:a16="http://schemas.microsoft.com/office/drawing/2014/main" id="{1E978748-1964-78E5-E881-29455E6ED297}"/>
                </a:ext>
              </a:extLst>
            </p:cNvPr>
            <p:cNvSpPr/>
            <p:nvPr/>
          </p:nvSpPr>
          <p:spPr bwMode="auto">
            <a:xfrm>
              <a:off x="12763504" y="11144089"/>
              <a:ext cx="8572496" cy="840811"/>
            </a:xfrm>
            <a:prstGeom prst="rect">
              <a:avLst/>
            </a:prstGeom>
            <a:solidFill>
              <a:srgbClr val="E0E0E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12</a:t>
              </a:r>
            </a:p>
          </p:txBody>
        </p:sp>
        <p:sp>
          <p:nvSpPr>
            <p:cNvPr id="6" name="Rectangle 5">
              <a:extLst>
                <a:ext uri="{FF2B5EF4-FFF2-40B4-BE49-F238E27FC236}">
                  <a16:creationId xmlns:a16="http://schemas.microsoft.com/office/drawing/2014/main" id="{E0F8FFA8-421D-8295-6417-9241E2A30BC7}"/>
                </a:ext>
              </a:extLst>
            </p:cNvPr>
            <p:cNvSpPr/>
            <p:nvPr/>
          </p:nvSpPr>
          <p:spPr bwMode="auto">
            <a:xfrm>
              <a:off x="12763504" y="10195285"/>
              <a:ext cx="8572496" cy="840811"/>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bg1"/>
                  </a:solidFill>
                  <a:latin typeface="IBM Plex Sans Light" panose="020B0403050203000203" pitchFamily="34" charset="0"/>
                </a:rPr>
                <a:t>Section 11</a:t>
              </a:r>
            </a:p>
          </p:txBody>
        </p:sp>
        <p:sp>
          <p:nvSpPr>
            <p:cNvPr id="7" name="Rectangle 6">
              <a:extLst>
                <a:ext uri="{FF2B5EF4-FFF2-40B4-BE49-F238E27FC236}">
                  <a16:creationId xmlns:a16="http://schemas.microsoft.com/office/drawing/2014/main" id="{159A3A6E-52D4-CBC0-69EE-317C48FBEE0C}"/>
                </a:ext>
              </a:extLst>
            </p:cNvPr>
            <p:cNvSpPr/>
            <p:nvPr/>
          </p:nvSpPr>
          <p:spPr bwMode="auto">
            <a:xfrm>
              <a:off x="12763504" y="9246480"/>
              <a:ext cx="8572496" cy="840811"/>
            </a:xfrm>
            <a:prstGeom prst="rect">
              <a:avLst/>
            </a:prstGeom>
            <a:solidFill>
              <a:srgbClr val="DEFBE6"/>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10</a:t>
              </a:r>
            </a:p>
          </p:txBody>
        </p:sp>
        <p:sp>
          <p:nvSpPr>
            <p:cNvPr id="8" name="Rectangle 7">
              <a:extLst>
                <a:ext uri="{FF2B5EF4-FFF2-40B4-BE49-F238E27FC236}">
                  <a16:creationId xmlns:a16="http://schemas.microsoft.com/office/drawing/2014/main" id="{23AB42A2-2D94-E073-56CF-B40060A02135}"/>
                </a:ext>
              </a:extLst>
            </p:cNvPr>
            <p:cNvSpPr/>
            <p:nvPr/>
          </p:nvSpPr>
          <p:spPr bwMode="auto">
            <a:xfrm>
              <a:off x="12763509" y="5242358"/>
              <a:ext cx="2466966" cy="3896128"/>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bg1"/>
                  </a:solidFill>
                  <a:latin typeface="IBM Plex Sans Light" panose="020B0403050203000203" pitchFamily="34" charset="0"/>
                </a:rPr>
                <a:t>Section 7</a:t>
              </a:r>
            </a:p>
          </p:txBody>
        </p:sp>
        <p:sp>
          <p:nvSpPr>
            <p:cNvPr id="9" name="Rectangle 8">
              <a:extLst>
                <a:ext uri="{FF2B5EF4-FFF2-40B4-BE49-F238E27FC236}">
                  <a16:creationId xmlns:a16="http://schemas.microsoft.com/office/drawing/2014/main" id="{6329A816-EEA3-A94E-54F0-910EE1978934}"/>
                </a:ext>
              </a:extLst>
            </p:cNvPr>
            <p:cNvSpPr/>
            <p:nvPr/>
          </p:nvSpPr>
          <p:spPr bwMode="auto">
            <a:xfrm>
              <a:off x="18869034" y="5242358"/>
              <a:ext cx="2466966" cy="3896128"/>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bg1"/>
                  </a:solidFill>
                  <a:latin typeface="IBM Plex Sans Light" panose="020B0403050203000203" pitchFamily="34" charset="0"/>
                </a:rPr>
                <a:t>Section 9</a:t>
              </a:r>
            </a:p>
          </p:txBody>
        </p:sp>
        <p:sp>
          <p:nvSpPr>
            <p:cNvPr id="10" name="Rectangle 9">
              <a:extLst>
                <a:ext uri="{FF2B5EF4-FFF2-40B4-BE49-F238E27FC236}">
                  <a16:creationId xmlns:a16="http://schemas.microsoft.com/office/drawing/2014/main" id="{37AC85FD-1960-CA7A-E4B8-8C1EEAB25978}"/>
                </a:ext>
              </a:extLst>
            </p:cNvPr>
            <p:cNvSpPr/>
            <p:nvPr/>
          </p:nvSpPr>
          <p:spPr bwMode="auto">
            <a:xfrm>
              <a:off x="12763509" y="3863904"/>
              <a:ext cx="2466966" cy="1378454"/>
            </a:xfrm>
            <a:prstGeom prst="rect">
              <a:avLst/>
            </a:prstGeom>
            <a:solidFill>
              <a:srgbClr val="E8DA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4</a:t>
              </a:r>
            </a:p>
          </p:txBody>
        </p:sp>
        <p:sp>
          <p:nvSpPr>
            <p:cNvPr id="11" name="Rectangle 10">
              <a:extLst>
                <a:ext uri="{FF2B5EF4-FFF2-40B4-BE49-F238E27FC236}">
                  <a16:creationId xmlns:a16="http://schemas.microsoft.com/office/drawing/2014/main" id="{B0E04DFE-B4FF-7C70-911A-075221E36290}"/>
                </a:ext>
              </a:extLst>
            </p:cNvPr>
            <p:cNvSpPr/>
            <p:nvPr/>
          </p:nvSpPr>
          <p:spPr bwMode="auto">
            <a:xfrm>
              <a:off x="18869034" y="3863904"/>
              <a:ext cx="2466966" cy="1378454"/>
            </a:xfrm>
            <a:prstGeom prst="rect">
              <a:avLst/>
            </a:prstGeom>
            <a:solidFill>
              <a:srgbClr val="FFD7D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6</a:t>
              </a:r>
            </a:p>
          </p:txBody>
        </p:sp>
        <p:sp>
          <p:nvSpPr>
            <p:cNvPr id="12" name="Rectangle 11">
              <a:extLst>
                <a:ext uri="{FF2B5EF4-FFF2-40B4-BE49-F238E27FC236}">
                  <a16:creationId xmlns:a16="http://schemas.microsoft.com/office/drawing/2014/main" id="{73ECD1FB-52E1-9629-A462-853E39FCAA10}"/>
                </a:ext>
              </a:extLst>
            </p:cNvPr>
            <p:cNvSpPr/>
            <p:nvPr/>
          </p:nvSpPr>
          <p:spPr bwMode="auto">
            <a:xfrm>
              <a:off x="12763509" y="1664562"/>
              <a:ext cx="2466966" cy="2199339"/>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a:t>
              </a:r>
            </a:p>
          </p:txBody>
        </p:sp>
        <p:sp>
          <p:nvSpPr>
            <p:cNvPr id="13" name="Rectangle 12">
              <a:extLst>
                <a:ext uri="{FF2B5EF4-FFF2-40B4-BE49-F238E27FC236}">
                  <a16:creationId xmlns:a16="http://schemas.microsoft.com/office/drawing/2014/main" id="{893DC235-6E42-6F03-4A25-68AEF8B8C377}"/>
                </a:ext>
              </a:extLst>
            </p:cNvPr>
            <p:cNvSpPr/>
            <p:nvPr/>
          </p:nvSpPr>
          <p:spPr bwMode="auto">
            <a:xfrm>
              <a:off x="15816269" y="5242358"/>
              <a:ext cx="2466966" cy="3896128"/>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bg1"/>
                  </a:solidFill>
                  <a:latin typeface="IBM Plex Sans Light" panose="020B0403050203000203" pitchFamily="34" charset="0"/>
                </a:rPr>
                <a:t>Section 8</a:t>
              </a:r>
            </a:p>
          </p:txBody>
        </p:sp>
        <p:sp>
          <p:nvSpPr>
            <p:cNvPr id="14" name="Rectangle 13">
              <a:extLst>
                <a:ext uri="{FF2B5EF4-FFF2-40B4-BE49-F238E27FC236}">
                  <a16:creationId xmlns:a16="http://schemas.microsoft.com/office/drawing/2014/main" id="{31911471-FE0E-DD4C-E2A4-D6AB8E4AD423}"/>
                </a:ext>
              </a:extLst>
            </p:cNvPr>
            <p:cNvSpPr/>
            <p:nvPr/>
          </p:nvSpPr>
          <p:spPr bwMode="auto">
            <a:xfrm>
              <a:off x="15816269" y="3863904"/>
              <a:ext cx="2466966" cy="1378454"/>
            </a:xfrm>
            <a:prstGeom prst="rect">
              <a:avLst/>
            </a:prstGeom>
            <a:solidFill>
              <a:srgbClr val="E8DA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5</a:t>
              </a:r>
            </a:p>
          </p:txBody>
        </p:sp>
        <p:sp>
          <p:nvSpPr>
            <p:cNvPr id="15" name="Rectangle 14">
              <a:extLst>
                <a:ext uri="{FF2B5EF4-FFF2-40B4-BE49-F238E27FC236}">
                  <a16:creationId xmlns:a16="http://schemas.microsoft.com/office/drawing/2014/main" id="{89E36A6F-0048-D6E4-EDB9-4B6E2986AB11}"/>
                </a:ext>
              </a:extLst>
            </p:cNvPr>
            <p:cNvSpPr/>
            <p:nvPr/>
          </p:nvSpPr>
          <p:spPr bwMode="auto">
            <a:xfrm>
              <a:off x="15816269" y="1664562"/>
              <a:ext cx="2466966" cy="2199339"/>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2</a:t>
              </a:r>
            </a:p>
          </p:txBody>
        </p:sp>
        <p:sp>
          <p:nvSpPr>
            <p:cNvPr id="16" name="Rectangle 15">
              <a:extLst>
                <a:ext uri="{FF2B5EF4-FFF2-40B4-BE49-F238E27FC236}">
                  <a16:creationId xmlns:a16="http://schemas.microsoft.com/office/drawing/2014/main" id="{3E43DD3A-9028-CC6A-1C18-6605FD2C2421}"/>
                </a:ext>
              </a:extLst>
            </p:cNvPr>
            <p:cNvSpPr/>
            <p:nvPr/>
          </p:nvSpPr>
          <p:spPr bwMode="auto">
            <a:xfrm>
              <a:off x="18869034" y="1664562"/>
              <a:ext cx="2466966" cy="2199339"/>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3</a:t>
              </a:r>
            </a:p>
          </p:txBody>
        </p:sp>
      </p:grpSp>
      <p:sp>
        <p:nvSpPr>
          <p:cNvPr id="22" name="Footer Placeholder 21">
            <a:extLst>
              <a:ext uri="{FF2B5EF4-FFF2-40B4-BE49-F238E27FC236}">
                <a16:creationId xmlns:a16="http://schemas.microsoft.com/office/drawing/2014/main" id="{B2FA7CBF-D497-B316-0011-6CA98800B8C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347460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66</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44/64pt headline, 1 line maximum</a:t>
            </a:r>
          </a:p>
        </p:txBody>
      </p:sp>
      <p:grpSp>
        <p:nvGrpSpPr>
          <p:cNvPr id="16" name="Group 15">
            <a:extLst>
              <a:ext uri="{FF2B5EF4-FFF2-40B4-BE49-F238E27FC236}">
                <a16:creationId xmlns:a16="http://schemas.microsoft.com/office/drawing/2014/main" id="{3969EE13-EFEF-B236-5E24-BEC781E62E26}"/>
              </a:ext>
            </a:extLst>
          </p:cNvPr>
          <p:cNvGrpSpPr/>
          <p:nvPr/>
        </p:nvGrpSpPr>
        <p:grpSpPr>
          <a:xfrm>
            <a:off x="5524500" y="2530549"/>
            <a:ext cx="13335000" cy="9466189"/>
            <a:chOff x="5217809" y="2398092"/>
            <a:chExt cx="13948381" cy="8919816"/>
          </a:xfrm>
        </p:grpSpPr>
        <p:sp>
          <p:nvSpPr>
            <p:cNvPr id="5" name="Rectangle 4">
              <a:extLst>
                <a:ext uri="{FF2B5EF4-FFF2-40B4-BE49-F238E27FC236}">
                  <a16:creationId xmlns:a16="http://schemas.microsoft.com/office/drawing/2014/main" id="{210BCABF-0BEB-6888-B837-010251E70B02}"/>
                </a:ext>
              </a:extLst>
            </p:cNvPr>
            <p:cNvSpPr/>
            <p:nvPr/>
          </p:nvSpPr>
          <p:spPr bwMode="auto">
            <a:xfrm>
              <a:off x="5217809" y="9843685"/>
              <a:ext cx="13948377" cy="1474223"/>
            </a:xfrm>
            <a:prstGeom prst="rect">
              <a:avLst/>
            </a:prstGeom>
            <a:solidFill>
              <a:srgbClr val="E0E0E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10</a:t>
              </a:r>
            </a:p>
          </p:txBody>
        </p:sp>
        <p:sp>
          <p:nvSpPr>
            <p:cNvPr id="6" name="Rectangle 5">
              <a:extLst>
                <a:ext uri="{FF2B5EF4-FFF2-40B4-BE49-F238E27FC236}">
                  <a16:creationId xmlns:a16="http://schemas.microsoft.com/office/drawing/2014/main" id="{C213E314-ECA8-7879-23DD-E4816FCE7F1E}"/>
                </a:ext>
              </a:extLst>
            </p:cNvPr>
            <p:cNvSpPr/>
            <p:nvPr/>
          </p:nvSpPr>
          <p:spPr bwMode="auto">
            <a:xfrm>
              <a:off x="5217809" y="8156800"/>
              <a:ext cx="13948377" cy="1474223"/>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bg1"/>
                  </a:solidFill>
                  <a:latin typeface="IBM Plex Sans Light" panose="020B0403050203000203" pitchFamily="34" charset="0"/>
                </a:rPr>
                <a:t>Section 9</a:t>
              </a:r>
            </a:p>
          </p:txBody>
        </p:sp>
        <p:sp>
          <p:nvSpPr>
            <p:cNvPr id="7" name="Rectangle 6">
              <a:extLst>
                <a:ext uri="{FF2B5EF4-FFF2-40B4-BE49-F238E27FC236}">
                  <a16:creationId xmlns:a16="http://schemas.microsoft.com/office/drawing/2014/main" id="{762610EB-7A93-1E0B-B26A-35C8B39F05AF}"/>
                </a:ext>
              </a:extLst>
            </p:cNvPr>
            <p:cNvSpPr/>
            <p:nvPr/>
          </p:nvSpPr>
          <p:spPr bwMode="auto">
            <a:xfrm>
              <a:off x="5217809"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a:t>
              </a:r>
            </a:p>
          </p:txBody>
        </p:sp>
        <p:sp>
          <p:nvSpPr>
            <p:cNvPr id="8" name="Rectangle 7">
              <a:extLst>
                <a:ext uri="{FF2B5EF4-FFF2-40B4-BE49-F238E27FC236}">
                  <a16:creationId xmlns:a16="http://schemas.microsoft.com/office/drawing/2014/main" id="{2031A202-43BA-C09C-9EFD-5132811D00C6}"/>
                </a:ext>
              </a:extLst>
            </p:cNvPr>
            <p:cNvSpPr/>
            <p:nvPr/>
          </p:nvSpPr>
          <p:spPr bwMode="auto">
            <a:xfrm>
              <a:off x="7577688"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2</a:t>
              </a:r>
            </a:p>
          </p:txBody>
        </p:sp>
        <p:sp>
          <p:nvSpPr>
            <p:cNvPr id="9" name="Rectangle 8">
              <a:extLst>
                <a:ext uri="{FF2B5EF4-FFF2-40B4-BE49-F238E27FC236}">
                  <a16:creationId xmlns:a16="http://schemas.microsoft.com/office/drawing/2014/main" id="{EC9E69AD-AC72-3278-F682-E3C15B81DB87}"/>
                </a:ext>
              </a:extLst>
            </p:cNvPr>
            <p:cNvSpPr/>
            <p:nvPr/>
          </p:nvSpPr>
          <p:spPr bwMode="auto">
            <a:xfrm>
              <a:off x="9937567"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3</a:t>
              </a:r>
            </a:p>
          </p:txBody>
        </p:sp>
        <p:sp>
          <p:nvSpPr>
            <p:cNvPr id="10" name="Rectangle 9">
              <a:extLst>
                <a:ext uri="{FF2B5EF4-FFF2-40B4-BE49-F238E27FC236}">
                  <a16:creationId xmlns:a16="http://schemas.microsoft.com/office/drawing/2014/main" id="{35FA8026-61F3-CDA4-9E72-D9E882B76E93}"/>
                </a:ext>
              </a:extLst>
            </p:cNvPr>
            <p:cNvSpPr/>
            <p:nvPr/>
          </p:nvSpPr>
          <p:spPr bwMode="auto">
            <a:xfrm>
              <a:off x="12297446"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4</a:t>
              </a:r>
            </a:p>
          </p:txBody>
        </p:sp>
        <p:sp>
          <p:nvSpPr>
            <p:cNvPr id="11" name="Rectangle 10">
              <a:extLst>
                <a:ext uri="{FF2B5EF4-FFF2-40B4-BE49-F238E27FC236}">
                  <a16:creationId xmlns:a16="http://schemas.microsoft.com/office/drawing/2014/main" id="{1319F031-F052-9341-B006-DFAC3FFDE82E}"/>
                </a:ext>
              </a:extLst>
            </p:cNvPr>
            <p:cNvSpPr/>
            <p:nvPr/>
          </p:nvSpPr>
          <p:spPr bwMode="auto">
            <a:xfrm>
              <a:off x="14657325"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5</a:t>
              </a:r>
            </a:p>
          </p:txBody>
        </p:sp>
        <p:sp>
          <p:nvSpPr>
            <p:cNvPr id="12" name="Rectangle 11">
              <a:extLst>
                <a:ext uri="{FF2B5EF4-FFF2-40B4-BE49-F238E27FC236}">
                  <a16:creationId xmlns:a16="http://schemas.microsoft.com/office/drawing/2014/main" id="{501B2127-121D-E3A8-361A-BA4FEAB6ED38}"/>
                </a:ext>
              </a:extLst>
            </p:cNvPr>
            <p:cNvSpPr/>
            <p:nvPr/>
          </p:nvSpPr>
          <p:spPr bwMode="auto">
            <a:xfrm>
              <a:off x="17017202" y="2398092"/>
              <a:ext cx="2148983" cy="3859163"/>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6</a:t>
              </a:r>
            </a:p>
          </p:txBody>
        </p:sp>
        <p:sp>
          <p:nvSpPr>
            <p:cNvPr id="13" name="Rectangle 12">
              <a:extLst>
                <a:ext uri="{FF2B5EF4-FFF2-40B4-BE49-F238E27FC236}">
                  <a16:creationId xmlns:a16="http://schemas.microsoft.com/office/drawing/2014/main" id="{F09CDCC6-C1CF-DC9E-F23F-4F57667A1BBC}"/>
                </a:ext>
              </a:extLst>
            </p:cNvPr>
            <p:cNvSpPr/>
            <p:nvPr/>
          </p:nvSpPr>
          <p:spPr bwMode="auto">
            <a:xfrm>
              <a:off x="5217809" y="6469916"/>
              <a:ext cx="4508865" cy="1474223"/>
            </a:xfrm>
            <a:prstGeom prst="rect">
              <a:avLst/>
            </a:prstGeom>
            <a:solidFill>
              <a:srgbClr val="E8DA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7</a:t>
              </a:r>
            </a:p>
          </p:txBody>
        </p:sp>
        <p:sp>
          <p:nvSpPr>
            <p:cNvPr id="14" name="Rectangle 13">
              <a:extLst>
                <a:ext uri="{FF2B5EF4-FFF2-40B4-BE49-F238E27FC236}">
                  <a16:creationId xmlns:a16="http://schemas.microsoft.com/office/drawing/2014/main" id="{CB72C360-98F0-B27D-BEEA-4F580B235C86}"/>
                </a:ext>
              </a:extLst>
            </p:cNvPr>
            <p:cNvSpPr/>
            <p:nvPr/>
          </p:nvSpPr>
          <p:spPr bwMode="auto">
            <a:xfrm>
              <a:off x="9937571" y="6469916"/>
              <a:ext cx="9228619" cy="1474223"/>
            </a:xfrm>
            <a:prstGeom prst="rect">
              <a:avLst/>
            </a:prstGeom>
            <a:solidFill>
              <a:srgbClr val="FFD7D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8</a:t>
              </a:r>
            </a:p>
          </p:txBody>
        </p:sp>
      </p:grpSp>
      <p:sp>
        <p:nvSpPr>
          <p:cNvPr id="18" name="Footer Placeholder 17">
            <a:extLst>
              <a:ext uri="{FF2B5EF4-FFF2-40B4-BE49-F238E27FC236}">
                <a16:creationId xmlns:a16="http://schemas.microsoft.com/office/drawing/2014/main" id="{6615E0E8-A5CA-C53E-E106-722C58950912}"/>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3293972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67</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44/64pt headline, 1 line maximum</a:t>
            </a:r>
          </a:p>
        </p:txBody>
      </p:sp>
      <p:sp>
        <p:nvSpPr>
          <p:cNvPr id="5" name="Freeform: Shape 4">
            <a:extLst>
              <a:ext uri="{FF2B5EF4-FFF2-40B4-BE49-F238E27FC236}">
                <a16:creationId xmlns:a16="http://schemas.microsoft.com/office/drawing/2014/main" id="{1CBD11C4-B605-1182-FB9A-39A2E21ED22E}"/>
              </a:ext>
            </a:extLst>
          </p:cNvPr>
          <p:cNvSpPr/>
          <p:nvPr/>
        </p:nvSpPr>
        <p:spPr>
          <a:xfrm>
            <a:off x="12694225" y="8641408"/>
            <a:ext cx="4321480" cy="1515417"/>
          </a:xfrm>
          <a:custGeom>
            <a:avLst/>
            <a:gdLst>
              <a:gd name="connsiteX0" fmla="*/ 0 w 3510832"/>
              <a:gd name="connsiteY0" fmla="*/ 0 h 1070803"/>
              <a:gd name="connsiteX1" fmla="*/ 3510832 w 3510832"/>
              <a:gd name="connsiteY1" fmla="*/ 0 h 1070803"/>
              <a:gd name="connsiteX2" fmla="*/ 3510832 w 3510832"/>
              <a:gd name="connsiteY2" fmla="*/ 1070803 h 1070803"/>
              <a:gd name="connsiteX3" fmla="*/ 0 w 3510832"/>
              <a:gd name="connsiteY3" fmla="*/ 1070803 h 1070803"/>
              <a:gd name="connsiteX4" fmla="*/ 0 w 3510832"/>
              <a:gd name="connsiteY4" fmla="*/ 0 h 1070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832" h="1070803">
                <a:moveTo>
                  <a:pt x="0" y="0"/>
                </a:moveTo>
                <a:lnTo>
                  <a:pt x="3510832" y="0"/>
                </a:lnTo>
                <a:lnTo>
                  <a:pt x="3510832" y="1070803"/>
                </a:lnTo>
                <a:lnTo>
                  <a:pt x="0" y="1070803"/>
                </a:lnTo>
                <a:lnTo>
                  <a:pt x="0" y="0"/>
                </a:lnTo>
                <a:close/>
              </a:path>
            </a:pathLst>
          </a:cu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6</a:t>
            </a:r>
          </a:p>
        </p:txBody>
      </p:sp>
      <p:sp>
        <p:nvSpPr>
          <p:cNvPr id="6" name="Rectangle 5">
            <a:extLst>
              <a:ext uri="{FF2B5EF4-FFF2-40B4-BE49-F238E27FC236}">
                <a16:creationId xmlns:a16="http://schemas.microsoft.com/office/drawing/2014/main" id="{70FB0CFC-CF2F-A444-0506-FDD2B01589C8}"/>
              </a:ext>
            </a:extLst>
          </p:cNvPr>
          <p:cNvSpPr/>
          <p:nvPr/>
        </p:nvSpPr>
        <p:spPr bwMode="auto">
          <a:xfrm>
            <a:off x="12694225"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3</a:t>
            </a:r>
          </a:p>
        </p:txBody>
      </p:sp>
      <p:sp>
        <p:nvSpPr>
          <p:cNvPr id="7" name="Rectangle 6">
            <a:extLst>
              <a:ext uri="{FF2B5EF4-FFF2-40B4-BE49-F238E27FC236}">
                <a16:creationId xmlns:a16="http://schemas.microsoft.com/office/drawing/2014/main" id="{65938CB1-F8F5-5260-E2B6-E715B6723900}"/>
              </a:ext>
            </a:extLst>
          </p:cNvPr>
          <p:cNvSpPr/>
          <p:nvPr/>
        </p:nvSpPr>
        <p:spPr bwMode="auto">
          <a:xfrm>
            <a:off x="18044935"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4</a:t>
            </a:r>
          </a:p>
        </p:txBody>
      </p:sp>
      <p:sp>
        <p:nvSpPr>
          <p:cNvPr id="8" name="Rectangle 7">
            <a:extLst>
              <a:ext uri="{FF2B5EF4-FFF2-40B4-BE49-F238E27FC236}">
                <a16:creationId xmlns:a16="http://schemas.microsoft.com/office/drawing/2014/main" id="{5EC5BB90-880D-BCEA-83F5-7BD5EEC28746}"/>
              </a:ext>
            </a:extLst>
          </p:cNvPr>
          <p:cNvSpPr/>
          <p:nvPr/>
        </p:nvSpPr>
        <p:spPr bwMode="auto">
          <a:xfrm>
            <a:off x="7360760" y="6085531"/>
            <a:ext cx="4321480" cy="1515417"/>
          </a:xfrm>
          <a:prstGeom prst="rect">
            <a:avLst/>
          </a:prstGeom>
          <a:solidFill>
            <a:schemeClr val="accent1"/>
          </a:solidFill>
          <a:ln w="19050">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2</a:t>
            </a:r>
          </a:p>
        </p:txBody>
      </p:sp>
      <p:sp>
        <p:nvSpPr>
          <p:cNvPr id="9" name="Rectangle 8">
            <a:extLst>
              <a:ext uri="{FF2B5EF4-FFF2-40B4-BE49-F238E27FC236}">
                <a16:creationId xmlns:a16="http://schemas.microsoft.com/office/drawing/2014/main" id="{4CCA367A-45F1-22D6-D047-7EC66627EA47}"/>
              </a:ext>
            </a:extLst>
          </p:cNvPr>
          <p:cNvSpPr/>
          <p:nvPr/>
        </p:nvSpPr>
        <p:spPr bwMode="auto">
          <a:xfrm>
            <a:off x="2020759"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1</a:t>
            </a:r>
          </a:p>
        </p:txBody>
      </p:sp>
      <p:sp>
        <p:nvSpPr>
          <p:cNvPr id="10" name="Rectangle 9">
            <a:extLst>
              <a:ext uri="{FF2B5EF4-FFF2-40B4-BE49-F238E27FC236}">
                <a16:creationId xmlns:a16="http://schemas.microsoft.com/office/drawing/2014/main" id="{841D416F-7565-12B3-33AF-88E58768B9E3}"/>
              </a:ext>
            </a:extLst>
          </p:cNvPr>
          <p:cNvSpPr/>
          <p:nvPr/>
        </p:nvSpPr>
        <p:spPr bwMode="auto">
          <a:xfrm>
            <a:off x="7360760" y="3528701"/>
            <a:ext cx="4321480" cy="1515417"/>
          </a:xfrm>
          <a:prstGeom prst="rect">
            <a:avLst/>
          </a:prstGeom>
          <a:solidFill>
            <a:srgbClr val="EDF5FF"/>
          </a:solidFill>
          <a:ln w="19050">
            <a:solidFill>
              <a:schemeClr val="accent1">
                <a:alpha val="39000"/>
              </a:schemeClr>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r>
              <a:rPr lang="en-US" sz="2800" dirty="0">
                <a:solidFill>
                  <a:schemeClr val="tx1"/>
                </a:solidFill>
                <a:latin typeface="IBM Plex Sans Light" panose="020B0403050203000203" pitchFamily="34" charset="0"/>
              </a:rPr>
              <a:t>Section 5</a:t>
            </a:r>
          </a:p>
        </p:txBody>
      </p:sp>
      <p:cxnSp>
        <p:nvCxnSpPr>
          <p:cNvPr id="11" name="Straight Arrow Connector 10">
            <a:extLst>
              <a:ext uri="{FF2B5EF4-FFF2-40B4-BE49-F238E27FC236}">
                <a16:creationId xmlns:a16="http://schemas.microsoft.com/office/drawing/2014/main" id="{B747034A-8F51-505E-E0D3-6DF04E9143A2}"/>
              </a:ext>
            </a:extLst>
          </p:cNvPr>
          <p:cNvCxnSpPr>
            <a:cxnSpLocks/>
            <a:stCxn id="10" idx="2"/>
            <a:endCxn id="8" idx="0"/>
          </p:cNvCxnSpPr>
          <p:nvPr/>
        </p:nvCxnSpPr>
        <p:spPr bwMode="auto">
          <a:xfrm>
            <a:off x="9521500" y="5044118"/>
            <a:ext cx="0" cy="1041413"/>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4B68BB84-1A23-CE3C-CB27-DEBCA21E243D}"/>
              </a:ext>
            </a:extLst>
          </p:cNvPr>
          <p:cNvCxnSpPr>
            <a:cxnSpLocks/>
            <a:stCxn id="9" idx="3"/>
          </p:cNvCxnSpPr>
          <p:nvPr/>
        </p:nvCxnSpPr>
        <p:spPr bwMode="auto">
          <a:xfrm>
            <a:off x="6342239" y="6843240"/>
            <a:ext cx="1028912"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EC6FBA7B-8358-3BBF-8639-FFCEAC53D7D5}"/>
              </a:ext>
            </a:extLst>
          </p:cNvPr>
          <p:cNvCxnSpPr>
            <a:cxnSpLocks/>
            <a:stCxn id="8" idx="3"/>
            <a:endCxn id="6" idx="1"/>
          </p:cNvCxnSpPr>
          <p:nvPr/>
        </p:nvCxnSpPr>
        <p:spPr bwMode="auto">
          <a:xfrm>
            <a:off x="11682240" y="6843240"/>
            <a:ext cx="1011985"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9C719CF0-F5C8-D88D-D19F-28ED65F20CE9}"/>
              </a:ext>
            </a:extLst>
          </p:cNvPr>
          <p:cNvCxnSpPr>
            <a:cxnSpLocks/>
            <a:stCxn id="6" idx="3"/>
            <a:endCxn id="7" idx="1"/>
          </p:cNvCxnSpPr>
          <p:nvPr/>
        </p:nvCxnSpPr>
        <p:spPr bwMode="auto">
          <a:xfrm>
            <a:off x="17015705" y="6843240"/>
            <a:ext cx="1029230"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42B3A245-936E-A3C1-5D32-DBC676934C29}"/>
              </a:ext>
            </a:extLst>
          </p:cNvPr>
          <p:cNvCxnSpPr>
            <a:cxnSpLocks/>
            <a:stCxn id="6" idx="2"/>
          </p:cNvCxnSpPr>
          <p:nvPr/>
        </p:nvCxnSpPr>
        <p:spPr bwMode="auto">
          <a:xfrm>
            <a:off x="14854965" y="7600948"/>
            <a:ext cx="0" cy="1028913"/>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sp>
        <p:nvSpPr>
          <p:cNvPr id="30" name="Footer Placeholder 29">
            <a:extLst>
              <a:ext uri="{FF2B5EF4-FFF2-40B4-BE49-F238E27FC236}">
                <a16:creationId xmlns:a16="http://schemas.microsoft.com/office/drawing/2014/main" id="{A49604BA-078A-844A-7625-CF512DAB9CF8}"/>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429326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68</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44/64pt headline, 1 line maximum</a:t>
            </a:r>
          </a:p>
        </p:txBody>
      </p:sp>
      <p:graphicFrame>
        <p:nvGraphicFramePr>
          <p:cNvPr id="5" name="Table 4">
            <a:extLst>
              <a:ext uri="{FF2B5EF4-FFF2-40B4-BE49-F238E27FC236}">
                <a16:creationId xmlns:a16="http://schemas.microsoft.com/office/drawing/2014/main" id="{F4307C6A-CFFA-B5C1-713B-A755C1CEB8C6}"/>
              </a:ext>
            </a:extLst>
          </p:cNvPr>
          <p:cNvGraphicFramePr>
            <a:graphicFrameLocks/>
          </p:cNvGraphicFramePr>
          <p:nvPr>
            <p:extLst>
              <p:ext uri="{D42A27DB-BD31-4B8C-83A1-F6EECF244321}">
                <p14:modId xmlns:p14="http://schemas.microsoft.com/office/powerpoint/2010/main" val="4020662549"/>
              </p:ext>
            </p:extLst>
          </p:nvPr>
        </p:nvGraphicFramePr>
        <p:xfrm>
          <a:off x="1805386" y="2868930"/>
          <a:ext cx="20776402" cy="7978140"/>
        </p:xfrm>
        <a:graphic>
          <a:graphicData uri="http://schemas.openxmlformats.org/drawingml/2006/table">
            <a:tbl>
              <a:tblPr firstRow="1" bandRow="1">
                <a:tableStyleId>{5C22544A-7EE6-4342-B048-85BDC9FD1C3A}</a:tableStyleId>
              </a:tblPr>
              <a:tblGrid>
                <a:gridCol w="7352258">
                  <a:extLst>
                    <a:ext uri="{9D8B030D-6E8A-4147-A177-3AD203B41FA5}">
                      <a16:colId xmlns:a16="http://schemas.microsoft.com/office/drawing/2014/main" val="2263625543"/>
                    </a:ext>
                  </a:extLst>
                </a:gridCol>
                <a:gridCol w="7378158">
                  <a:extLst>
                    <a:ext uri="{9D8B030D-6E8A-4147-A177-3AD203B41FA5}">
                      <a16:colId xmlns:a16="http://schemas.microsoft.com/office/drawing/2014/main" val="3641785494"/>
                    </a:ext>
                  </a:extLst>
                </a:gridCol>
                <a:gridCol w="6045986">
                  <a:extLst>
                    <a:ext uri="{9D8B030D-6E8A-4147-A177-3AD203B41FA5}">
                      <a16:colId xmlns:a16="http://schemas.microsoft.com/office/drawing/2014/main" val="3074405237"/>
                    </a:ext>
                  </a:extLst>
                </a:gridCol>
              </a:tblGrid>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Medm" panose="020B0603050203000203" pitchFamily="34" charset="0"/>
                          <a:ea typeface="+mn-ea"/>
                          <a:cs typeface="+mn-cs"/>
                          <a:sym typeface="IBM Plex Sans"/>
                        </a:rPr>
                        <a:t>Items</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lt1"/>
                          </a:solidFill>
                          <a:effectLst/>
                          <a:uFillTx/>
                          <a:latin typeface="IBM Plex Sans Medm" panose="020B0603050203000203" pitchFamily="34" charset="0"/>
                          <a:ea typeface="+mn-ea"/>
                          <a:cs typeface="+mn-cs"/>
                          <a:sym typeface="IBM Plex Sans"/>
                        </a:rPr>
                        <a:t>Category</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lt1"/>
                          </a:solidFill>
                          <a:effectLst/>
                          <a:uFillTx/>
                          <a:latin typeface="IBM Plex Sans Medm" panose="020B0603050203000203" pitchFamily="34" charset="0"/>
                          <a:ea typeface="+mn-ea"/>
                          <a:cs typeface="+mn-cs"/>
                          <a:sym typeface="IBM Plex Sans"/>
                        </a:rPr>
                        <a:t>Category</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0067120"/>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1</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3264638"/>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2</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13316699"/>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3</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42499432"/>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4</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953278"/>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5</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72084480"/>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6</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mj-lt"/>
                          <a:ea typeface="+mn-ea"/>
                          <a:cs typeface="+mn-cs"/>
                          <a:sym typeface="IBM Plex Sans"/>
                        </a:rPr>
                        <a:t>Mauris posuere libero</a:t>
                      </a:r>
                      <a:endPar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endParaRP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3761279"/>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tx1"/>
                          </a:solidFill>
                          <a:effectLst/>
                          <a:uFillTx/>
                          <a:latin typeface="IBM Plex Sans Light" panose="020B0403050203000203" pitchFamily="34" charset="0"/>
                          <a:ea typeface="+mn-ea"/>
                          <a:cs typeface="+mn-cs"/>
                          <a:sym typeface="IBM Plex Sans"/>
                        </a:rPr>
                        <a:t>Item 7</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err="1">
                          <a:ln>
                            <a:noFill/>
                          </a:ln>
                          <a:solidFill>
                            <a:srgbClr val="000000"/>
                          </a:solidFill>
                          <a:effectLst/>
                          <a:uLnTx/>
                          <a:uFillTx/>
                          <a:latin typeface="+mj-lt"/>
                          <a:ea typeface="+mn-ea"/>
                          <a:cs typeface="+mn-cs"/>
                          <a:sym typeface="IBM Plex Sans"/>
                        </a:rPr>
                        <a:t>Mauris</a:t>
                      </a:r>
                      <a:r>
                        <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rPr>
                        <a:t> </a:t>
                      </a:r>
                      <a:r>
                        <a:rPr kumimoji="0" lang="en-US" sz="2800" b="0" i="0" u="none" strike="noStrike" kern="0" cap="none" spc="0" normalizeH="0" baseline="0" noProof="0" dirty="0" err="1">
                          <a:ln>
                            <a:noFill/>
                          </a:ln>
                          <a:solidFill>
                            <a:srgbClr val="000000"/>
                          </a:solidFill>
                          <a:effectLst/>
                          <a:uLnTx/>
                          <a:uFillTx/>
                          <a:latin typeface="+mj-lt"/>
                          <a:ea typeface="+mn-ea"/>
                          <a:cs typeface="+mn-cs"/>
                          <a:sym typeface="IBM Plex Sans"/>
                        </a:rPr>
                        <a:t>posuere</a:t>
                      </a:r>
                      <a:r>
                        <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rPr>
                        <a:t> libero</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err="1">
                          <a:ln>
                            <a:noFill/>
                          </a:ln>
                          <a:solidFill>
                            <a:srgbClr val="000000"/>
                          </a:solidFill>
                          <a:effectLst/>
                          <a:uLnTx/>
                          <a:uFillTx/>
                          <a:latin typeface="+mj-lt"/>
                          <a:ea typeface="+mn-ea"/>
                          <a:cs typeface="+mn-cs"/>
                          <a:sym typeface="IBM Plex Sans"/>
                        </a:rPr>
                        <a:t>Mauris</a:t>
                      </a:r>
                      <a:r>
                        <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rPr>
                        <a:t> </a:t>
                      </a:r>
                      <a:r>
                        <a:rPr kumimoji="0" lang="en-US" sz="2800" b="0" i="0" u="none" strike="noStrike" kern="0" cap="none" spc="0" normalizeH="0" baseline="0" noProof="0" dirty="0" err="1">
                          <a:ln>
                            <a:noFill/>
                          </a:ln>
                          <a:solidFill>
                            <a:srgbClr val="000000"/>
                          </a:solidFill>
                          <a:effectLst/>
                          <a:uLnTx/>
                          <a:uFillTx/>
                          <a:latin typeface="+mj-lt"/>
                          <a:ea typeface="+mn-ea"/>
                          <a:cs typeface="+mn-cs"/>
                          <a:sym typeface="IBM Plex Sans"/>
                        </a:rPr>
                        <a:t>posuere</a:t>
                      </a:r>
                      <a:r>
                        <a:rPr kumimoji="0" lang="en-US" sz="2800" b="0" i="0" u="none" strike="noStrike" kern="0" cap="none" spc="0" normalizeH="0" baseline="0" noProof="0" dirty="0">
                          <a:ln>
                            <a:noFill/>
                          </a:ln>
                          <a:solidFill>
                            <a:srgbClr val="000000"/>
                          </a:solidFill>
                          <a:effectLst/>
                          <a:uLnTx/>
                          <a:uFillTx/>
                          <a:latin typeface="+mj-lt"/>
                          <a:ea typeface="+mn-ea"/>
                          <a:cs typeface="+mn-cs"/>
                          <a:sym typeface="IBM Plex Sans"/>
                        </a:rPr>
                        <a:t> libero</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28183684"/>
                  </a:ext>
                </a:extLst>
              </a:tr>
              <a:tr h="88646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a:solidFill>
                            <a:schemeClr val="accent1"/>
                          </a:solidFill>
                          <a:effectLst/>
                          <a:uFillTx/>
                          <a:latin typeface="+mn-lt"/>
                          <a:ea typeface="+mn-ea"/>
                          <a:cs typeface="+mn-cs"/>
                          <a:sym typeface="IBM Plex Sans"/>
                        </a:rPr>
                        <a:t>Total</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5F6FF"/>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err="1">
                          <a:solidFill>
                            <a:schemeClr val="accent1"/>
                          </a:solidFill>
                          <a:effectLst/>
                          <a:uFillTx/>
                          <a:latin typeface="+mn-lt"/>
                          <a:ea typeface="+mn-ea"/>
                          <a:cs typeface="+mn-cs"/>
                          <a:sym typeface="IBM Plex Sans"/>
                        </a:rPr>
                        <a:t>Mauris</a:t>
                      </a:r>
                      <a:r>
                        <a:rPr lang="en-US" sz="2800" b="0" i="0" u="none" strike="noStrike" cap="none" spc="0" baseline="0" dirty="0">
                          <a:solidFill>
                            <a:schemeClr val="accent1"/>
                          </a:solidFill>
                          <a:effectLst/>
                          <a:uFillTx/>
                          <a:latin typeface="+mn-lt"/>
                          <a:ea typeface="+mn-ea"/>
                          <a:cs typeface="+mn-cs"/>
                          <a:sym typeface="IBM Plex Sans"/>
                        </a:rPr>
                        <a:t> </a:t>
                      </a:r>
                      <a:r>
                        <a:rPr lang="en-US" sz="2800" b="0" i="0" u="none" strike="noStrike" cap="none" spc="0" baseline="0" dirty="0" err="1">
                          <a:solidFill>
                            <a:schemeClr val="accent1"/>
                          </a:solidFill>
                          <a:effectLst/>
                          <a:uFillTx/>
                          <a:latin typeface="+mn-lt"/>
                          <a:ea typeface="+mn-ea"/>
                          <a:cs typeface="+mn-cs"/>
                          <a:sym typeface="IBM Plex Sans"/>
                        </a:rPr>
                        <a:t>posuere</a:t>
                      </a:r>
                      <a:r>
                        <a:rPr lang="en-US" sz="2800" b="0" i="0" u="none" strike="noStrike" cap="none" spc="0" baseline="0" dirty="0">
                          <a:solidFill>
                            <a:schemeClr val="accent1"/>
                          </a:solidFill>
                          <a:effectLst/>
                          <a:uFillTx/>
                          <a:latin typeface="+mn-lt"/>
                          <a:ea typeface="+mn-ea"/>
                          <a:cs typeface="+mn-cs"/>
                          <a:sym typeface="IBM Plex Sans"/>
                        </a:rPr>
                        <a:t> libero</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5F6FF"/>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u="none" strike="noStrike" cap="none" spc="0" baseline="0" dirty="0" err="1">
                          <a:solidFill>
                            <a:schemeClr val="accent1"/>
                          </a:solidFill>
                          <a:effectLst/>
                          <a:uFillTx/>
                          <a:latin typeface="+mn-lt"/>
                          <a:ea typeface="+mn-ea"/>
                          <a:cs typeface="+mn-cs"/>
                          <a:sym typeface="IBM Plex Sans"/>
                        </a:rPr>
                        <a:t>Mauris</a:t>
                      </a:r>
                      <a:r>
                        <a:rPr lang="en-US" sz="2800" b="0" i="0" u="none" strike="noStrike" cap="none" spc="0" baseline="0" dirty="0">
                          <a:solidFill>
                            <a:schemeClr val="accent1"/>
                          </a:solidFill>
                          <a:effectLst/>
                          <a:uFillTx/>
                          <a:latin typeface="+mn-lt"/>
                          <a:ea typeface="+mn-ea"/>
                          <a:cs typeface="+mn-cs"/>
                          <a:sym typeface="IBM Plex Sans"/>
                        </a:rPr>
                        <a:t> </a:t>
                      </a:r>
                      <a:r>
                        <a:rPr lang="en-US" sz="2800" b="0" i="0" u="none" strike="noStrike" cap="none" spc="0" baseline="0" dirty="0" err="1">
                          <a:solidFill>
                            <a:schemeClr val="accent1"/>
                          </a:solidFill>
                          <a:effectLst/>
                          <a:uFillTx/>
                          <a:latin typeface="+mn-lt"/>
                          <a:ea typeface="+mn-ea"/>
                          <a:cs typeface="+mn-cs"/>
                          <a:sym typeface="IBM Plex Sans"/>
                        </a:rPr>
                        <a:t>posuere</a:t>
                      </a:r>
                      <a:r>
                        <a:rPr lang="en-US" sz="2800" b="0" i="0" u="none" strike="noStrike" cap="none" spc="0" baseline="0" dirty="0">
                          <a:solidFill>
                            <a:schemeClr val="accent1"/>
                          </a:solidFill>
                          <a:effectLst/>
                          <a:uFillTx/>
                          <a:latin typeface="+mn-lt"/>
                          <a:ea typeface="+mn-ea"/>
                          <a:cs typeface="+mn-cs"/>
                          <a:sym typeface="IBM Plex Sans"/>
                        </a:rPr>
                        <a:t> libero</a:t>
                      </a:r>
                    </a:p>
                  </a:txBody>
                  <a:tcPr marL="110808" marR="110808" marT="221615" marB="22161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5F6FF"/>
                    </a:solidFill>
                  </a:tcPr>
                </a:tc>
                <a:extLst>
                  <a:ext uri="{0D108BD9-81ED-4DB2-BD59-A6C34878D82A}">
                    <a16:rowId xmlns:a16="http://schemas.microsoft.com/office/drawing/2014/main" val="846055456"/>
                  </a:ext>
                </a:extLst>
              </a:tr>
            </a:tbl>
          </a:graphicData>
        </a:graphic>
      </p:graphicFrame>
      <p:sp>
        <p:nvSpPr>
          <p:cNvPr id="7" name="Footer Placeholder 6">
            <a:extLst>
              <a:ext uri="{FF2B5EF4-FFF2-40B4-BE49-F238E27FC236}">
                <a16:creationId xmlns:a16="http://schemas.microsoft.com/office/drawing/2014/main" id="{F35B56AB-B216-A292-7266-0C7835619F2D}"/>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3143894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69</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44/64pt headline, 1 line maximum</a:t>
            </a:r>
          </a:p>
        </p:txBody>
      </p:sp>
      <p:graphicFrame>
        <p:nvGraphicFramePr>
          <p:cNvPr id="6" name="Table 7">
            <a:extLst>
              <a:ext uri="{FF2B5EF4-FFF2-40B4-BE49-F238E27FC236}">
                <a16:creationId xmlns:a16="http://schemas.microsoft.com/office/drawing/2014/main" id="{F1533F58-CA16-EB9D-D193-C7D6A60F6F2F}"/>
              </a:ext>
            </a:extLst>
          </p:cNvPr>
          <p:cNvGraphicFramePr>
            <a:graphicFrameLocks noGrp="1"/>
          </p:cNvGraphicFramePr>
          <p:nvPr>
            <p:extLst>
              <p:ext uri="{D42A27DB-BD31-4B8C-83A1-F6EECF244321}">
                <p14:modId xmlns:p14="http://schemas.microsoft.com/office/powerpoint/2010/main" val="3768081745"/>
              </p:ext>
            </p:extLst>
          </p:nvPr>
        </p:nvGraphicFramePr>
        <p:xfrm>
          <a:off x="577850" y="1676400"/>
          <a:ext cx="23226713" cy="10712247"/>
        </p:xfrm>
        <a:graphic>
          <a:graphicData uri="http://schemas.openxmlformats.org/drawingml/2006/table">
            <a:tbl>
              <a:tblPr firstRow="1" bandRow="1">
                <a:tableStyleId>{5C22544A-7EE6-4342-B048-85BDC9FD1C3A}</a:tableStyleId>
              </a:tblPr>
              <a:tblGrid>
                <a:gridCol w="3422758">
                  <a:extLst>
                    <a:ext uri="{9D8B030D-6E8A-4147-A177-3AD203B41FA5}">
                      <a16:colId xmlns:a16="http://schemas.microsoft.com/office/drawing/2014/main" val="3184436898"/>
                    </a:ext>
                  </a:extLst>
                </a:gridCol>
                <a:gridCol w="9888481">
                  <a:extLst>
                    <a:ext uri="{9D8B030D-6E8A-4147-A177-3AD203B41FA5}">
                      <a16:colId xmlns:a16="http://schemas.microsoft.com/office/drawing/2014/main" val="1515327203"/>
                    </a:ext>
                  </a:extLst>
                </a:gridCol>
                <a:gridCol w="9915474">
                  <a:extLst>
                    <a:ext uri="{9D8B030D-6E8A-4147-A177-3AD203B41FA5}">
                      <a16:colId xmlns:a16="http://schemas.microsoft.com/office/drawing/2014/main" val="4050182662"/>
                    </a:ext>
                  </a:extLst>
                </a:gridCol>
              </a:tblGrid>
              <a:tr h="824019">
                <a:tc>
                  <a:txBody>
                    <a:bodyPr/>
                    <a:lstStyle/>
                    <a:p>
                      <a:pPr marL="0" marR="0" lvl="0" indent="0" algn="l" defTabSz="725139" rtl="0" eaLnBrk="1" fontAlgn="auto" latinLnBrk="0" hangingPunct="1">
                        <a:lnSpc>
                          <a:spcPct val="100000"/>
                        </a:lnSpc>
                        <a:spcBef>
                          <a:spcPts val="0"/>
                        </a:spcBef>
                        <a:spcAft>
                          <a:spcPts val="0"/>
                        </a:spcAft>
                        <a:buClrTx/>
                        <a:buSzTx/>
                        <a:buFontTx/>
                        <a:buNone/>
                        <a:tabLst/>
                        <a:defRPr/>
                      </a:pPr>
                      <a:endParaRPr lang="ru-UA" sz="3200" b="0" dirty="0">
                        <a:solidFill>
                          <a:schemeClr val="bg1"/>
                        </a:solidFill>
                        <a:latin typeface="IBM Plex Sans Medm" panose="020B0603050203000203" pitchFamily="34" charset="0"/>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3200" b="0" dirty="0">
                          <a:solidFill>
                            <a:schemeClr val="bg1"/>
                          </a:solidFill>
                          <a:latin typeface="IBM Plex Sans Light" panose="020B0503050203000203" pitchFamily="34" charset="0"/>
                          <a:ea typeface="IBM Plex Sans Light" charset="0"/>
                          <a:cs typeface="IBM Plex Sans Light" charset="0"/>
                        </a:rPr>
                        <a:t>Category </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3200" b="0" dirty="0">
                          <a:solidFill>
                            <a:schemeClr val="bg1"/>
                          </a:solidFill>
                          <a:latin typeface="IBM Plex Sans Light" panose="020B0503050203000203" pitchFamily="34" charset="0"/>
                          <a:ea typeface="IBM Plex Sans Light" charset="0"/>
                          <a:cs typeface="IBM Plex Sans Light" charset="0"/>
                        </a:rPr>
                        <a:t>Category</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708427638"/>
                  </a:ext>
                </a:extLst>
              </a:tr>
              <a:tr h="824019">
                <a:tc>
                  <a:txBody>
                    <a:bodyPr/>
                    <a:lstStyle/>
                    <a:p>
                      <a:pPr algn="l"/>
                      <a:r>
                        <a:rPr lang="en-US" sz="2800" b="0" i="0" dirty="0">
                          <a:solidFill>
                            <a:schemeClr val="tx1"/>
                          </a:solidFill>
                          <a:latin typeface="IBM Plex Sans Medm" panose="020B0603050203000203" pitchFamily="34" charset="0"/>
                          <a:ea typeface="IBM Plex Sans Light" charset="0"/>
                          <a:cs typeface="IBM Plex Sans Light" charset="0"/>
                        </a:rPr>
                        <a:t>Item 1</a:t>
                      </a:r>
                    </a:p>
                  </a:txBody>
                  <a:tcPr marL="247369" marR="247369" marT="123684" marB="123684" anchor="ctr">
                    <a:lnL w="12700" cmpd="sng">
                      <a:noFill/>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2800" b="0" dirty="0">
                          <a:solidFill>
                            <a:schemeClr val="tx1"/>
                          </a:solidFill>
                          <a:latin typeface="IBM Plex Sans Light" panose="020B0503050203000203" pitchFamily="34" charset="0"/>
                          <a:ea typeface="IBM Plex Sans Light" charset="0"/>
                          <a:cs typeface="IBM Plex Sans Light" charset="0"/>
                        </a:rPr>
                        <a:t>Mauris </a:t>
                      </a:r>
                      <a:r>
                        <a:rPr lang="es-ES_tradnl" sz="2800" b="0" dirty="0" err="1">
                          <a:solidFill>
                            <a:schemeClr val="tx1"/>
                          </a:solidFill>
                          <a:latin typeface="IBM Plex Sans Light" panose="020B0503050203000203" pitchFamily="34" charset="0"/>
                          <a:ea typeface="IBM Plex Sans Light" charset="0"/>
                          <a:cs typeface="IBM Plex Sans Light" charset="0"/>
                        </a:rPr>
                        <a:t>posuere</a:t>
                      </a:r>
                      <a:r>
                        <a:rPr lang="es-ES_tradnl" sz="2800" b="0" dirty="0">
                          <a:solidFill>
                            <a:schemeClr val="tx1"/>
                          </a:solidFill>
                          <a:latin typeface="IBM Plex Sans Light" panose="020B0503050203000203" pitchFamily="34" charset="0"/>
                          <a:ea typeface="IBM Plex Sans Light" charset="0"/>
                          <a:cs typeface="IBM Plex Sans Light" charset="0"/>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6671943"/>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2</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7590912"/>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3</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9559686"/>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4</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a:t>
                      </a:r>
                      <a:r>
                        <a:rPr kumimoji="0" lang="es-ES_tradnl" sz="2800" b="0" i="0" u="none" strike="noStrike" kern="0" cap="none" spc="0" normalizeH="0" baseline="0" noProof="0" dirty="0" err="1">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posuere</a:t>
                      </a: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a:t>
                      </a:r>
                      <a:r>
                        <a:rPr kumimoji="0" lang="es-ES_tradnl" sz="2800" b="0" i="0" u="none" strike="noStrike" kern="0" cap="none" spc="0" normalizeH="0" baseline="0" noProof="0" dirty="0" err="1">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posuere</a:t>
                      </a: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6210887"/>
                  </a:ext>
                </a:extLst>
              </a:tr>
              <a:tr h="824019">
                <a:tc>
                  <a:txBody>
                    <a:bodyPr/>
                    <a:lstStyle/>
                    <a:p>
                      <a:pPr algn="l"/>
                      <a:r>
                        <a:rPr lang="en-US" sz="2800" b="0" i="0" dirty="0">
                          <a:solidFill>
                            <a:schemeClr val="accent1"/>
                          </a:solidFill>
                          <a:latin typeface="IBM Plex Sans Medm" panose="020B0603050203000203" pitchFamily="34" charset="0"/>
                          <a:ea typeface="IBM Plex Sans Light" charset="0"/>
                          <a:cs typeface="IBM Plex Sans Light" charset="0"/>
                        </a:rPr>
                        <a:t>Highlighted item</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2800" b="0" dirty="0" err="1">
                          <a:solidFill>
                            <a:schemeClr val="accent1"/>
                          </a:solidFill>
                          <a:latin typeface="IBM Plex Sans Light" panose="020B0503050203000203" pitchFamily="34" charset="0"/>
                          <a:ea typeface="IBM Plex Sans Light" charset="0"/>
                          <a:cs typeface="IBM Plex Sans Light" charset="0"/>
                        </a:rPr>
                        <a:t>Highlighted</a:t>
                      </a:r>
                      <a:r>
                        <a:rPr lang="es-ES_tradnl" sz="2800" b="0" dirty="0">
                          <a:solidFill>
                            <a:schemeClr val="accent1"/>
                          </a:solidFill>
                          <a:latin typeface="IBM Plex Sans Light" panose="020B0503050203000203" pitchFamily="34" charset="0"/>
                          <a:ea typeface="IBM Plex Sans Light" charset="0"/>
                          <a:cs typeface="IBM Plex Sans Light" charset="0"/>
                        </a:rPr>
                        <a:t> </a:t>
                      </a:r>
                      <a:r>
                        <a:rPr lang="es-ES_tradnl" sz="2800" b="0" dirty="0" err="1">
                          <a:solidFill>
                            <a:schemeClr val="accent1"/>
                          </a:solidFill>
                          <a:latin typeface="IBM Plex Sans Light" panose="020B0503050203000203" pitchFamily="34" charset="0"/>
                          <a:ea typeface="IBM Plex Sans Light" charset="0"/>
                          <a:cs typeface="IBM Plex Sans Light" charset="0"/>
                        </a:rPr>
                        <a:t>category</a:t>
                      </a:r>
                      <a:endParaRPr lang="es-ES_tradnl" sz="2800" b="0" dirty="0">
                        <a:solidFill>
                          <a:schemeClr val="accent1"/>
                        </a:solidFill>
                        <a:latin typeface="IBM Plex Sans Light" panose="020B0503050203000203" pitchFamily="34" charset="0"/>
                        <a:ea typeface="IBM Plex Sans Light" charset="0"/>
                        <a:cs typeface="IBM Plex Sans Light" charset="0"/>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2800" b="0" dirty="0" err="1">
                          <a:solidFill>
                            <a:schemeClr val="accent1"/>
                          </a:solidFill>
                          <a:latin typeface="IBM Plex Sans Light" panose="020B0503050203000203" pitchFamily="34" charset="0"/>
                          <a:ea typeface="IBM Plex Sans Light" charset="0"/>
                          <a:cs typeface="IBM Plex Sans Light" charset="0"/>
                        </a:rPr>
                        <a:t>Highlighted</a:t>
                      </a:r>
                      <a:r>
                        <a:rPr lang="es-ES_tradnl" sz="2800" b="0" dirty="0">
                          <a:solidFill>
                            <a:schemeClr val="accent1"/>
                          </a:solidFill>
                          <a:latin typeface="IBM Plex Sans Light" panose="020B0503050203000203" pitchFamily="34" charset="0"/>
                          <a:ea typeface="IBM Plex Sans Light" charset="0"/>
                          <a:cs typeface="IBM Plex Sans Light" charset="0"/>
                        </a:rPr>
                        <a:t> </a:t>
                      </a:r>
                      <a:r>
                        <a:rPr lang="es-ES_tradnl" sz="2800" b="0" dirty="0" err="1">
                          <a:solidFill>
                            <a:schemeClr val="accent1"/>
                          </a:solidFill>
                          <a:latin typeface="IBM Plex Sans Light" panose="020B0503050203000203" pitchFamily="34" charset="0"/>
                          <a:ea typeface="IBM Plex Sans Light" charset="0"/>
                          <a:cs typeface="IBM Plex Sans Light" charset="0"/>
                        </a:rPr>
                        <a:t>category</a:t>
                      </a:r>
                      <a:endParaRPr lang="es-ES_tradnl" sz="2800" b="0" dirty="0">
                        <a:solidFill>
                          <a:schemeClr val="accent1"/>
                        </a:solidFill>
                        <a:latin typeface="IBM Plex Sans Light" panose="020B0503050203000203" pitchFamily="34" charset="0"/>
                        <a:ea typeface="IBM Plex Sans Light" charset="0"/>
                        <a:cs typeface="IBM Plex Sans Light" charset="0"/>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057638"/>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6</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4121456"/>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7</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75592980"/>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8</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4136048"/>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9</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52934960"/>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10</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posuere libero</a:t>
                      </a:r>
                      <a:endPar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endParaRP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rgbClr val="E0E0E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16500593"/>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Medm" panose="020B0603050203000203" pitchFamily="34" charset="0"/>
                          <a:ea typeface="IBM Plex Sans Light" charset="0"/>
                          <a:cs typeface="IBM Plex Sans Light" charset="0"/>
                          <a:sym typeface="IBM Plex Sans"/>
                        </a:rPr>
                        <a:t>Item 11</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a:t>
                      </a:r>
                      <a:r>
                        <a:rPr kumimoji="0" lang="es-ES_tradnl" sz="2800" b="0" i="0" u="none" strike="noStrike" kern="0" cap="none" spc="0" normalizeH="0" baseline="0" noProof="0" dirty="0" err="1">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posuere</a:t>
                      </a: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Mauris </a:t>
                      </a:r>
                      <a:r>
                        <a:rPr kumimoji="0" lang="es-ES_tradnl" sz="2800" b="0" i="0" u="none" strike="noStrike" kern="0" cap="none" spc="0" normalizeH="0" baseline="0" noProof="0" dirty="0" err="1">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posuere</a:t>
                      </a:r>
                      <a:r>
                        <a:rPr kumimoji="0" lang="es-ES_tradnl" sz="2800" b="0" i="0" u="none" strike="noStrike" kern="0" cap="none" spc="0" normalizeH="0" baseline="0" noProof="0" dirty="0">
                          <a:ln>
                            <a:noFill/>
                          </a:ln>
                          <a:solidFill>
                            <a:srgbClr val="000000"/>
                          </a:solidFill>
                          <a:effectLst/>
                          <a:uLnTx/>
                          <a:uFillTx/>
                          <a:latin typeface="IBM Plex Sans Light" panose="020B0503050203000203" pitchFamily="34" charset="0"/>
                          <a:ea typeface="IBM Plex Sans Light" charset="0"/>
                          <a:cs typeface="IBM Plex Sans Light" charset="0"/>
                          <a:sym typeface="IBM Plex Sans"/>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rgbClr val="E0E0E0"/>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76311035"/>
                  </a:ext>
                </a:extLst>
              </a:tr>
              <a:tr h="824019">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solidFill>
                            <a:schemeClr val="accent1"/>
                          </a:solidFill>
                          <a:latin typeface="IBM Plex Sans Medm" panose="020B0603050203000203" pitchFamily="34" charset="0"/>
                          <a:ea typeface="IBM Plex Sans Light" charset="0"/>
                          <a:cs typeface="IBM Plex Sans Light" charset="0"/>
                        </a:rPr>
                        <a:t>Total</a:t>
                      </a:r>
                    </a:p>
                  </a:txBody>
                  <a:tcPr marL="247369" marR="247369" marT="123684" marB="123684" anchor="ctr">
                    <a:lnL w="12700" cmpd="sng">
                      <a:noFill/>
                    </a:lnL>
                    <a:lnR w="3175"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s-ES_tradnl" sz="2800" b="0" dirty="0">
                          <a:solidFill>
                            <a:schemeClr val="accent1"/>
                          </a:solidFill>
                          <a:latin typeface="IBM Plex Sans Light" panose="020B0403050203000203" pitchFamily="34" charset="0"/>
                          <a:ea typeface="IBM Plex Sans Light" charset="0"/>
                          <a:cs typeface="IBM Plex Sans Light" charset="0"/>
                        </a:rPr>
                        <a:t>Mauris </a:t>
                      </a:r>
                      <a:r>
                        <a:rPr lang="es-ES_tradnl" sz="2800" b="0" dirty="0" err="1">
                          <a:solidFill>
                            <a:schemeClr val="accent1"/>
                          </a:solidFill>
                          <a:latin typeface="IBM Plex Sans Light" panose="020B0403050203000203" pitchFamily="34" charset="0"/>
                          <a:ea typeface="IBM Plex Sans Light" charset="0"/>
                          <a:cs typeface="IBM Plex Sans Light" charset="0"/>
                        </a:rPr>
                        <a:t>posuere</a:t>
                      </a:r>
                      <a:r>
                        <a:rPr lang="es-ES_tradnl" sz="2800" b="0" dirty="0">
                          <a:solidFill>
                            <a:schemeClr val="accent1"/>
                          </a:solidFill>
                          <a:latin typeface="IBM Plex Sans Light" panose="020B0403050203000203" pitchFamily="34" charset="0"/>
                          <a:ea typeface="IBM Plex Sans Light" charset="0"/>
                          <a:cs typeface="IBM Plex Sans Light" charset="0"/>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s-ES_tradnl" sz="2800" b="0" dirty="0">
                          <a:solidFill>
                            <a:schemeClr val="accent1"/>
                          </a:solidFill>
                          <a:latin typeface="IBM Plex Sans Light" panose="020B0403050203000203" pitchFamily="34" charset="0"/>
                          <a:ea typeface="IBM Plex Sans Light" charset="0"/>
                          <a:cs typeface="IBM Plex Sans Light" charset="0"/>
                        </a:rPr>
                        <a:t>Mauris </a:t>
                      </a:r>
                      <a:r>
                        <a:rPr lang="es-ES_tradnl" sz="2800" b="0" dirty="0" err="1">
                          <a:solidFill>
                            <a:schemeClr val="accent1"/>
                          </a:solidFill>
                          <a:latin typeface="IBM Plex Sans Light" panose="020B0403050203000203" pitchFamily="34" charset="0"/>
                          <a:ea typeface="IBM Plex Sans Light" charset="0"/>
                          <a:cs typeface="IBM Plex Sans Light" charset="0"/>
                        </a:rPr>
                        <a:t>posuere</a:t>
                      </a:r>
                      <a:r>
                        <a:rPr lang="es-ES_tradnl" sz="2800" b="0" dirty="0">
                          <a:solidFill>
                            <a:schemeClr val="accent1"/>
                          </a:solidFill>
                          <a:latin typeface="IBM Plex Sans Light" panose="020B0403050203000203" pitchFamily="34" charset="0"/>
                          <a:ea typeface="IBM Plex Sans Light" charset="0"/>
                          <a:cs typeface="IBM Plex Sans Light" charset="0"/>
                        </a:rPr>
                        <a:t> libero</a:t>
                      </a:r>
                    </a:p>
                  </a:txBody>
                  <a:tcPr marL="247369" marR="247369" marT="123684" marB="123684"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4F4F4"/>
                    </a:solidFill>
                  </a:tcPr>
                </a:tc>
                <a:extLst>
                  <a:ext uri="{0D108BD9-81ED-4DB2-BD59-A6C34878D82A}">
                    <a16:rowId xmlns:a16="http://schemas.microsoft.com/office/drawing/2014/main" val="1536020394"/>
                  </a:ext>
                </a:extLst>
              </a:tr>
            </a:tbl>
          </a:graphicData>
        </a:graphic>
      </p:graphicFrame>
      <p:sp>
        <p:nvSpPr>
          <p:cNvPr id="8" name="Footer Placeholder 7">
            <a:extLst>
              <a:ext uri="{FF2B5EF4-FFF2-40B4-BE49-F238E27FC236}">
                <a16:creationId xmlns:a16="http://schemas.microsoft.com/office/drawing/2014/main" id="{4B868C9A-8D6D-0935-8C0A-603B2A2700BA}"/>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22586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555E7C-8848-A0B5-59D3-5ECB6C0E0615}"/>
              </a:ext>
            </a:extLst>
          </p:cNvPr>
          <p:cNvSpPr/>
          <p:nvPr/>
        </p:nvSpPr>
        <p:spPr bwMode="auto">
          <a:xfrm>
            <a:off x="12193588" y="0"/>
            <a:ext cx="12193587" cy="13716000"/>
          </a:xfrm>
          <a:prstGeom prst="rect">
            <a:avLst/>
          </a:prstGeom>
          <a:solidFill>
            <a:srgbClr val="FFF1F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2A6BED8F-07A1-10A3-D9C2-B26BBCC610D1}"/>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a:t>
            </a:fld>
            <a:endParaRPr lang="en-US" dirty="0"/>
          </a:p>
        </p:txBody>
      </p:sp>
      <p:sp>
        <p:nvSpPr>
          <p:cNvPr id="3" name="Title 2">
            <a:extLst>
              <a:ext uri="{FF2B5EF4-FFF2-40B4-BE49-F238E27FC236}">
                <a16:creationId xmlns:a16="http://schemas.microsoft.com/office/drawing/2014/main" id="{95E0E3C0-6B37-2F96-FF25-BFF930598E5E}"/>
              </a:ext>
            </a:extLst>
          </p:cNvPr>
          <p:cNvSpPr>
            <a:spLocks noGrp="1"/>
          </p:cNvSpPr>
          <p:nvPr>
            <p:ph type="title"/>
          </p:nvPr>
        </p:nvSpPr>
        <p:spPr/>
        <p:txBody>
          <a:bodyPr/>
          <a:lstStyle/>
          <a:p>
            <a:r>
              <a:rPr lang="en-US" sz="6400" dirty="0"/>
              <a:t>Keep it visual</a:t>
            </a:r>
            <a:endParaRPr lang="en-US" dirty="0"/>
          </a:p>
        </p:txBody>
      </p:sp>
      <p:sp>
        <p:nvSpPr>
          <p:cNvPr id="4" name="Footer Placeholder 3">
            <a:extLst>
              <a:ext uri="{FF2B5EF4-FFF2-40B4-BE49-F238E27FC236}">
                <a16:creationId xmlns:a16="http://schemas.microsoft.com/office/drawing/2014/main" id="{FD63A2FC-971B-AEFC-730B-2728472C1343}"/>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pic>
        <p:nvPicPr>
          <p:cNvPr id="6" name="Picture 5">
            <a:extLst>
              <a:ext uri="{FF2B5EF4-FFF2-40B4-BE49-F238E27FC236}">
                <a16:creationId xmlns:a16="http://schemas.microsoft.com/office/drawing/2014/main" id="{A33820D5-31E1-9200-00CF-24A936237C07}"/>
              </a:ext>
            </a:extLst>
          </p:cNvPr>
          <p:cNvPicPr>
            <a:picLocks noChangeAspect="1"/>
          </p:cNvPicPr>
          <p:nvPr/>
        </p:nvPicPr>
        <p:blipFill>
          <a:blip r:embed="rId2"/>
          <a:stretch>
            <a:fillRect/>
          </a:stretch>
        </p:blipFill>
        <p:spPr>
          <a:xfrm>
            <a:off x="7957630" y="7130052"/>
            <a:ext cx="3751718" cy="2094495"/>
          </a:xfrm>
          <a:prstGeom prst="rect">
            <a:avLst/>
          </a:prstGeom>
        </p:spPr>
      </p:pic>
      <p:sp>
        <p:nvSpPr>
          <p:cNvPr id="7" name="Text Placeholder 6">
            <a:extLst>
              <a:ext uri="{FF2B5EF4-FFF2-40B4-BE49-F238E27FC236}">
                <a16:creationId xmlns:a16="http://schemas.microsoft.com/office/drawing/2014/main" id="{7238E509-E51E-3B73-34B0-2D6E9E17FEEA}"/>
              </a:ext>
            </a:extLst>
          </p:cNvPr>
          <p:cNvSpPr txBox="1">
            <a:spLocks/>
          </p:cNvSpPr>
          <p:nvPr/>
        </p:nvSpPr>
        <p:spPr>
          <a:xfrm>
            <a:off x="12775009" y="3828078"/>
            <a:ext cx="9626389" cy="7277633"/>
          </a:xfrm>
          <a:prstGeom prst="rect">
            <a:avLst/>
          </a:prstGeom>
        </p:spPr>
        <p:txBody>
          <a:bodyPr wrap="square">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kern="0"/>
              <a:t>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 words</a:t>
            </a:r>
          </a:p>
          <a:p>
            <a:endParaRPr lang="en-US" kern="0" dirty="0"/>
          </a:p>
        </p:txBody>
      </p:sp>
      <p:sp>
        <p:nvSpPr>
          <p:cNvPr id="8" name="Text Placeholder 5">
            <a:extLst>
              <a:ext uri="{FF2B5EF4-FFF2-40B4-BE49-F238E27FC236}">
                <a16:creationId xmlns:a16="http://schemas.microsoft.com/office/drawing/2014/main" id="{A64021FE-F2E2-5F1D-5F48-117F39439B10}"/>
              </a:ext>
            </a:extLst>
          </p:cNvPr>
          <p:cNvSpPr txBox="1">
            <a:spLocks/>
          </p:cNvSpPr>
          <p:nvPr/>
        </p:nvSpPr>
        <p:spPr>
          <a:xfrm>
            <a:off x="8317299" y="6409402"/>
            <a:ext cx="3032381" cy="382797"/>
          </a:xfrm>
          <a:prstGeom prst="rect">
            <a:avLst/>
          </a:prstGeom>
        </p:spPr>
        <p:txBody>
          <a:bodyPr wrap="square">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a:t>Images</a:t>
            </a:r>
            <a:endParaRPr lang="en-US" sz="2400" kern="0" dirty="0"/>
          </a:p>
        </p:txBody>
      </p:sp>
      <p:pic>
        <p:nvPicPr>
          <p:cNvPr id="9" name="Picture 8" descr="A group of people working on laptops&#10;&#10;Description automatically generated">
            <a:extLst>
              <a:ext uri="{FF2B5EF4-FFF2-40B4-BE49-F238E27FC236}">
                <a16:creationId xmlns:a16="http://schemas.microsoft.com/office/drawing/2014/main" id="{81613430-95EE-F843-BFA6-98B4123F7F5F}"/>
              </a:ext>
            </a:extLst>
          </p:cNvPr>
          <p:cNvPicPr>
            <a:picLocks noChangeAspect="1"/>
          </p:cNvPicPr>
          <p:nvPr/>
        </p:nvPicPr>
        <p:blipFill rotWithShape="1">
          <a:blip r:embed="rId3"/>
          <a:srcRect r="1451" b="7958"/>
          <a:stretch/>
        </p:blipFill>
        <p:spPr>
          <a:xfrm>
            <a:off x="8058788" y="3827661"/>
            <a:ext cx="3549403" cy="2210007"/>
          </a:xfrm>
          <a:prstGeom prst="rect">
            <a:avLst/>
          </a:prstGeom>
        </p:spPr>
      </p:pic>
      <p:sp>
        <p:nvSpPr>
          <p:cNvPr id="10" name="Freeform: Shape 9">
            <a:extLst>
              <a:ext uri="{FF2B5EF4-FFF2-40B4-BE49-F238E27FC236}">
                <a16:creationId xmlns:a16="http://schemas.microsoft.com/office/drawing/2014/main" id="{C243784E-539D-E878-40CD-60E157D98BDB}"/>
              </a:ext>
            </a:extLst>
          </p:cNvPr>
          <p:cNvSpPr/>
          <p:nvPr/>
        </p:nvSpPr>
        <p:spPr>
          <a:xfrm>
            <a:off x="5609489" y="6734527"/>
            <a:ext cx="958921" cy="958921"/>
          </a:xfrm>
          <a:custGeom>
            <a:avLst/>
            <a:gdLst>
              <a:gd name="connsiteX0" fmla="*/ 718290 w 1170546"/>
              <a:gd name="connsiteY0" fmla="*/ 1170546 h 1170546"/>
              <a:gd name="connsiteX1" fmla="*/ 452257 w 1170546"/>
              <a:gd name="connsiteY1" fmla="*/ 1170546 h 1170546"/>
              <a:gd name="connsiteX2" fmla="*/ 437055 w 1170546"/>
              <a:gd name="connsiteY2" fmla="*/ 1155344 h 1170546"/>
              <a:gd name="connsiteX3" fmla="*/ 437055 w 1170546"/>
              <a:gd name="connsiteY3" fmla="*/ 889311 h 1170546"/>
              <a:gd name="connsiteX4" fmla="*/ 452257 w 1170546"/>
              <a:gd name="connsiteY4" fmla="*/ 874109 h 1170546"/>
              <a:gd name="connsiteX5" fmla="*/ 570071 w 1170546"/>
              <a:gd name="connsiteY5" fmla="*/ 874109 h 1170546"/>
              <a:gd name="connsiteX6" fmla="*/ 570071 w 1170546"/>
              <a:gd name="connsiteY6" fmla="*/ 729691 h 1170546"/>
              <a:gd name="connsiteX7" fmla="*/ 490261 w 1170546"/>
              <a:gd name="connsiteY7" fmla="*/ 695487 h 1170546"/>
              <a:gd name="connsiteX8" fmla="*/ 262233 w 1170546"/>
              <a:gd name="connsiteY8" fmla="*/ 927316 h 1170546"/>
              <a:gd name="connsiteX9" fmla="*/ 296437 w 1170546"/>
              <a:gd name="connsiteY9" fmla="*/ 1022328 h 1170546"/>
              <a:gd name="connsiteX10" fmla="*/ 148219 w 1170546"/>
              <a:gd name="connsiteY10" fmla="*/ 1170546 h 1170546"/>
              <a:gd name="connsiteX11" fmla="*/ 0 w 1170546"/>
              <a:gd name="connsiteY11" fmla="*/ 1022328 h 1170546"/>
              <a:gd name="connsiteX12" fmla="*/ 148219 w 1170546"/>
              <a:gd name="connsiteY12" fmla="*/ 874109 h 1170546"/>
              <a:gd name="connsiteX13" fmla="*/ 243230 w 1170546"/>
              <a:gd name="connsiteY13" fmla="*/ 908314 h 1170546"/>
              <a:gd name="connsiteX14" fmla="*/ 475059 w 1170546"/>
              <a:gd name="connsiteY14" fmla="*/ 676485 h 1170546"/>
              <a:gd name="connsiteX15" fmla="*/ 440855 w 1170546"/>
              <a:gd name="connsiteY15" fmla="*/ 596675 h 1170546"/>
              <a:gd name="connsiteX16" fmla="*/ 300238 w 1170546"/>
              <a:gd name="connsiteY16" fmla="*/ 596675 h 1170546"/>
              <a:gd name="connsiteX17" fmla="*/ 133017 w 1170546"/>
              <a:gd name="connsiteY17" fmla="*/ 429454 h 1170546"/>
              <a:gd name="connsiteX18" fmla="*/ 133017 w 1170546"/>
              <a:gd name="connsiteY18" fmla="*/ 296437 h 1170546"/>
              <a:gd name="connsiteX19" fmla="*/ 15202 w 1170546"/>
              <a:gd name="connsiteY19" fmla="*/ 296437 h 1170546"/>
              <a:gd name="connsiteX20" fmla="*/ 0 w 1170546"/>
              <a:gd name="connsiteY20" fmla="*/ 281235 h 1170546"/>
              <a:gd name="connsiteX21" fmla="*/ 0 w 1170546"/>
              <a:gd name="connsiteY21" fmla="*/ 15202 h 1170546"/>
              <a:gd name="connsiteX22" fmla="*/ 15202 w 1170546"/>
              <a:gd name="connsiteY22" fmla="*/ 0 h 1170546"/>
              <a:gd name="connsiteX23" fmla="*/ 281235 w 1170546"/>
              <a:gd name="connsiteY23" fmla="*/ 0 h 1170546"/>
              <a:gd name="connsiteX24" fmla="*/ 296437 w 1170546"/>
              <a:gd name="connsiteY24" fmla="*/ 15202 h 1170546"/>
              <a:gd name="connsiteX25" fmla="*/ 296437 w 1170546"/>
              <a:gd name="connsiteY25" fmla="*/ 133017 h 1170546"/>
              <a:gd name="connsiteX26" fmla="*/ 497862 w 1170546"/>
              <a:gd name="connsiteY26" fmla="*/ 133017 h 1170546"/>
              <a:gd name="connsiteX27" fmla="*/ 497862 w 1170546"/>
              <a:gd name="connsiteY27" fmla="*/ 15202 h 1170546"/>
              <a:gd name="connsiteX28" fmla="*/ 505463 w 1170546"/>
              <a:gd name="connsiteY28" fmla="*/ 3800 h 1170546"/>
              <a:gd name="connsiteX29" fmla="*/ 520665 w 1170546"/>
              <a:gd name="connsiteY29" fmla="*/ 3800 h 1170546"/>
              <a:gd name="connsiteX30" fmla="*/ 748694 w 1170546"/>
              <a:gd name="connsiteY30" fmla="*/ 136817 h 1170546"/>
              <a:gd name="connsiteX31" fmla="*/ 756295 w 1170546"/>
              <a:gd name="connsiteY31" fmla="*/ 148219 h 1170546"/>
              <a:gd name="connsiteX32" fmla="*/ 748694 w 1170546"/>
              <a:gd name="connsiteY32" fmla="*/ 159620 h 1170546"/>
              <a:gd name="connsiteX33" fmla="*/ 520665 w 1170546"/>
              <a:gd name="connsiteY33" fmla="*/ 292637 h 1170546"/>
              <a:gd name="connsiteX34" fmla="*/ 505463 w 1170546"/>
              <a:gd name="connsiteY34" fmla="*/ 292637 h 1170546"/>
              <a:gd name="connsiteX35" fmla="*/ 497862 w 1170546"/>
              <a:gd name="connsiteY35" fmla="*/ 281235 h 1170546"/>
              <a:gd name="connsiteX36" fmla="*/ 497862 w 1170546"/>
              <a:gd name="connsiteY36" fmla="*/ 163420 h 1170546"/>
              <a:gd name="connsiteX37" fmla="*/ 296437 w 1170546"/>
              <a:gd name="connsiteY37" fmla="*/ 163420 h 1170546"/>
              <a:gd name="connsiteX38" fmla="*/ 296437 w 1170546"/>
              <a:gd name="connsiteY38" fmla="*/ 281235 h 1170546"/>
              <a:gd name="connsiteX39" fmla="*/ 281235 w 1170546"/>
              <a:gd name="connsiteY39" fmla="*/ 296437 h 1170546"/>
              <a:gd name="connsiteX40" fmla="*/ 163420 w 1170546"/>
              <a:gd name="connsiteY40" fmla="*/ 296437 h 1170546"/>
              <a:gd name="connsiteX41" fmla="*/ 163420 w 1170546"/>
              <a:gd name="connsiteY41" fmla="*/ 433254 h 1170546"/>
              <a:gd name="connsiteX42" fmla="*/ 300238 w 1170546"/>
              <a:gd name="connsiteY42" fmla="*/ 570071 h 1170546"/>
              <a:gd name="connsiteX43" fmla="*/ 440855 w 1170546"/>
              <a:gd name="connsiteY43" fmla="*/ 570071 h 1170546"/>
              <a:gd name="connsiteX44" fmla="*/ 585273 w 1170546"/>
              <a:gd name="connsiteY44" fmla="*/ 437055 h 1170546"/>
              <a:gd name="connsiteX45" fmla="*/ 729691 w 1170546"/>
              <a:gd name="connsiteY45" fmla="*/ 570071 h 1170546"/>
              <a:gd name="connsiteX46" fmla="*/ 874109 w 1170546"/>
              <a:gd name="connsiteY46" fmla="*/ 570071 h 1170546"/>
              <a:gd name="connsiteX47" fmla="*/ 874109 w 1170546"/>
              <a:gd name="connsiteY47" fmla="*/ 452257 h 1170546"/>
              <a:gd name="connsiteX48" fmla="*/ 889311 w 1170546"/>
              <a:gd name="connsiteY48" fmla="*/ 437055 h 1170546"/>
              <a:gd name="connsiteX49" fmla="*/ 1007126 w 1170546"/>
              <a:gd name="connsiteY49" fmla="*/ 437055 h 1170546"/>
              <a:gd name="connsiteX50" fmla="*/ 1007126 w 1170546"/>
              <a:gd name="connsiteY50" fmla="*/ 292637 h 1170546"/>
              <a:gd name="connsiteX51" fmla="*/ 874109 w 1170546"/>
              <a:gd name="connsiteY51" fmla="*/ 148219 h 1170546"/>
              <a:gd name="connsiteX52" fmla="*/ 1022328 w 1170546"/>
              <a:gd name="connsiteY52" fmla="*/ 0 h 1170546"/>
              <a:gd name="connsiteX53" fmla="*/ 1170546 w 1170546"/>
              <a:gd name="connsiteY53" fmla="*/ 148219 h 1170546"/>
              <a:gd name="connsiteX54" fmla="*/ 1037530 w 1170546"/>
              <a:gd name="connsiteY54" fmla="*/ 292637 h 1170546"/>
              <a:gd name="connsiteX55" fmla="*/ 1037530 w 1170546"/>
              <a:gd name="connsiteY55" fmla="*/ 437055 h 1170546"/>
              <a:gd name="connsiteX56" fmla="*/ 1155344 w 1170546"/>
              <a:gd name="connsiteY56" fmla="*/ 437055 h 1170546"/>
              <a:gd name="connsiteX57" fmla="*/ 1170546 w 1170546"/>
              <a:gd name="connsiteY57" fmla="*/ 452257 h 1170546"/>
              <a:gd name="connsiteX58" fmla="*/ 1170546 w 1170546"/>
              <a:gd name="connsiteY58" fmla="*/ 718290 h 1170546"/>
              <a:gd name="connsiteX59" fmla="*/ 1155344 w 1170546"/>
              <a:gd name="connsiteY59" fmla="*/ 733492 h 1170546"/>
              <a:gd name="connsiteX60" fmla="*/ 1037530 w 1170546"/>
              <a:gd name="connsiteY60" fmla="*/ 733492 h 1170546"/>
              <a:gd name="connsiteX61" fmla="*/ 1037530 w 1170546"/>
              <a:gd name="connsiteY61" fmla="*/ 908314 h 1170546"/>
              <a:gd name="connsiteX62" fmla="*/ 870309 w 1170546"/>
              <a:gd name="connsiteY62" fmla="*/ 1075534 h 1170546"/>
              <a:gd name="connsiteX63" fmla="*/ 733492 w 1170546"/>
              <a:gd name="connsiteY63" fmla="*/ 1075534 h 1170546"/>
              <a:gd name="connsiteX64" fmla="*/ 733492 w 1170546"/>
              <a:gd name="connsiteY64" fmla="*/ 1155344 h 1170546"/>
              <a:gd name="connsiteX65" fmla="*/ 718290 w 1170546"/>
              <a:gd name="connsiteY65" fmla="*/ 1170546 h 1170546"/>
              <a:gd name="connsiteX66" fmla="*/ 467458 w 1170546"/>
              <a:gd name="connsiteY66" fmla="*/ 1140143 h 1170546"/>
              <a:gd name="connsiteX67" fmla="*/ 706888 w 1170546"/>
              <a:gd name="connsiteY67" fmla="*/ 1140143 h 1170546"/>
              <a:gd name="connsiteX68" fmla="*/ 706888 w 1170546"/>
              <a:gd name="connsiteY68" fmla="*/ 900713 h 1170546"/>
              <a:gd name="connsiteX69" fmla="*/ 467458 w 1170546"/>
              <a:gd name="connsiteY69" fmla="*/ 900713 h 1170546"/>
              <a:gd name="connsiteX70" fmla="*/ 467458 w 1170546"/>
              <a:gd name="connsiteY70" fmla="*/ 1140143 h 1170546"/>
              <a:gd name="connsiteX71" fmla="*/ 148219 w 1170546"/>
              <a:gd name="connsiteY71" fmla="*/ 904513 h 1170546"/>
              <a:gd name="connsiteX72" fmla="*/ 30404 w 1170546"/>
              <a:gd name="connsiteY72" fmla="*/ 1022328 h 1170546"/>
              <a:gd name="connsiteX73" fmla="*/ 148219 w 1170546"/>
              <a:gd name="connsiteY73" fmla="*/ 1140143 h 1170546"/>
              <a:gd name="connsiteX74" fmla="*/ 266033 w 1170546"/>
              <a:gd name="connsiteY74" fmla="*/ 1022328 h 1170546"/>
              <a:gd name="connsiteX75" fmla="*/ 148219 w 1170546"/>
              <a:gd name="connsiteY75" fmla="*/ 904513 h 1170546"/>
              <a:gd name="connsiteX76" fmla="*/ 733492 w 1170546"/>
              <a:gd name="connsiteY76" fmla="*/ 1045131 h 1170546"/>
              <a:gd name="connsiteX77" fmla="*/ 870309 w 1170546"/>
              <a:gd name="connsiteY77" fmla="*/ 1045131 h 1170546"/>
              <a:gd name="connsiteX78" fmla="*/ 1007126 w 1170546"/>
              <a:gd name="connsiteY78" fmla="*/ 908314 h 1170546"/>
              <a:gd name="connsiteX79" fmla="*/ 1007126 w 1170546"/>
              <a:gd name="connsiteY79" fmla="*/ 733492 h 1170546"/>
              <a:gd name="connsiteX80" fmla="*/ 889311 w 1170546"/>
              <a:gd name="connsiteY80" fmla="*/ 733492 h 1170546"/>
              <a:gd name="connsiteX81" fmla="*/ 874109 w 1170546"/>
              <a:gd name="connsiteY81" fmla="*/ 718290 h 1170546"/>
              <a:gd name="connsiteX82" fmla="*/ 874109 w 1170546"/>
              <a:gd name="connsiteY82" fmla="*/ 600475 h 1170546"/>
              <a:gd name="connsiteX83" fmla="*/ 729691 w 1170546"/>
              <a:gd name="connsiteY83" fmla="*/ 600475 h 1170546"/>
              <a:gd name="connsiteX84" fmla="*/ 596675 w 1170546"/>
              <a:gd name="connsiteY84" fmla="*/ 733492 h 1170546"/>
              <a:gd name="connsiteX85" fmla="*/ 596675 w 1170546"/>
              <a:gd name="connsiteY85" fmla="*/ 877910 h 1170546"/>
              <a:gd name="connsiteX86" fmla="*/ 714489 w 1170546"/>
              <a:gd name="connsiteY86" fmla="*/ 877910 h 1170546"/>
              <a:gd name="connsiteX87" fmla="*/ 729691 w 1170546"/>
              <a:gd name="connsiteY87" fmla="*/ 893112 h 1170546"/>
              <a:gd name="connsiteX88" fmla="*/ 729691 w 1170546"/>
              <a:gd name="connsiteY88" fmla="*/ 1045131 h 1170546"/>
              <a:gd name="connsiteX89" fmla="*/ 904513 w 1170546"/>
              <a:gd name="connsiteY89" fmla="*/ 703088 h 1170546"/>
              <a:gd name="connsiteX90" fmla="*/ 1143943 w 1170546"/>
              <a:gd name="connsiteY90" fmla="*/ 703088 h 1170546"/>
              <a:gd name="connsiteX91" fmla="*/ 1143943 w 1170546"/>
              <a:gd name="connsiteY91" fmla="*/ 463658 h 1170546"/>
              <a:gd name="connsiteX92" fmla="*/ 904513 w 1170546"/>
              <a:gd name="connsiteY92" fmla="*/ 463658 h 1170546"/>
              <a:gd name="connsiteX93" fmla="*/ 904513 w 1170546"/>
              <a:gd name="connsiteY93" fmla="*/ 703088 h 1170546"/>
              <a:gd name="connsiteX94" fmla="*/ 585273 w 1170546"/>
              <a:gd name="connsiteY94" fmla="*/ 467458 h 1170546"/>
              <a:gd name="connsiteX95" fmla="*/ 467458 w 1170546"/>
              <a:gd name="connsiteY95" fmla="*/ 585273 h 1170546"/>
              <a:gd name="connsiteX96" fmla="*/ 585273 w 1170546"/>
              <a:gd name="connsiteY96" fmla="*/ 703088 h 1170546"/>
              <a:gd name="connsiteX97" fmla="*/ 703088 w 1170546"/>
              <a:gd name="connsiteY97" fmla="*/ 585273 h 1170546"/>
              <a:gd name="connsiteX98" fmla="*/ 585273 w 1170546"/>
              <a:gd name="connsiteY98" fmla="*/ 467458 h 1170546"/>
              <a:gd name="connsiteX99" fmla="*/ 1022328 w 1170546"/>
              <a:gd name="connsiteY99" fmla="*/ 30404 h 1170546"/>
              <a:gd name="connsiteX100" fmla="*/ 904513 w 1170546"/>
              <a:gd name="connsiteY100" fmla="*/ 148219 h 1170546"/>
              <a:gd name="connsiteX101" fmla="*/ 1022328 w 1170546"/>
              <a:gd name="connsiteY101" fmla="*/ 266033 h 1170546"/>
              <a:gd name="connsiteX102" fmla="*/ 1140143 w 1170546"/>
              <a:gd name="connsiteY102" fmla="*/ 148219 h 1170546"/>
              <a:gd name="connsiteX103" fmla="*/ 1022328 w 1170546"/>
              <a:gd name="connsiteY103" fmla="*/ 30404 h 1170546"/>
              <a:gd name="connsiteX104" fmla="*/ 30404 w 1170546"/>
              <a:gd name="connsiteY104" fmla="*/ 266033 h 1170546"/>
              <a:gd name="connsiteX105" fmla="*/ 269834 w 1170546"/>
              <a:gd name="connsiteY105" fmla="*/ 266033 h 1170546"/>
              <a:gd name="connsiteX106" fmla="*/ 269834 w 1170546"/>
              <a:gd name="connsiteY106" fmla="*/ 30404 h 1170546"/>
              <a:gd name="connsiteX107" fmla="*/ 30404 w 1170546"/>
              <a:gd name="connsiteY107" fmla="*/ 30404 h 1170546"/>
              <a:gd name="connsiteX108" fmla="*/ 30404 w 1170546"/>
              <a:gd name="connsiteY108" fmla="*/ 266033 h 1170546"/>
              <a:gd name="connsiteX109" fmla="*/ 524466 w 1170546"/>
              <a:gd name="connsiteY109" fmla="*/ 38005 h 1170546"/>
              <a:gd name="connsiteX110" fmla="*/ 524466 w 1170546"/>
              <a:gd name="connsiteY110" fmla="*/ 254632 h 1170546"/>
              <a:gd name="connsiteX111" fmla="*/ 710689 w 1170546"/>
              <a:gd name="connsiteY111" fmla="*/ 144418 h 1170546"/>
              <a:gd name="connsiteX112" fmla="*/ 524466 w 1170546"/>
              <a:gd name="connsiteY112" fmla="*/ 38005 h 117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0546" h="1170546">
                <a:moveTo>
                  <a:pt x="718290" y="1170546"/>
                </a:moveTo>
                <a:lnTo>
                  <a:pt x="452257" y="1170546"/>
                </a:lnTo>
                <a:cubicBezTo>
                  <a:pt x="444656" y="1170546"/>
                  <a:pt x="437055" y="1162945"/>
                  <a:pt x="437055" y="1155344"/>
                </a:cubicBezTo>
                <a:lnTo>
                  <a:pt x="437055" y="889311"/>
                </a:lnTo>
                <a:cubicBezTo>
                  <a:pt x="437055" y="881710"/>
                  <a:pt x="444656" y="874109"/>
                  <a:pt x="452257" y="874109"/>
                </a:cubicBezTo>
                <a:lnTo>
                  <a:pt x="570071" y="874109"/>
                </a:lnTo>
                <a:lnTo>
                  <a:pt x="570071" y="729691"/>
                </a:lnTo>
                <a:cubicBezTo>
                  <a:pt x="539667" y="725891"/>
                  <a:pt x="513064" y="714489"/>
                  <a:pt x="490261" y="695487"/>
                </a:cubicBezTo>
                <a:lnTo>
                  <a:pt x="262233" y="927316"/>
                </a:lnTo>
                <a:cubicBezTo>
                  <a:pt x="285036" y="953919"/>
                  <a:pt x="296437" y="984323"/>
                  <a:pt x="296437" y="1022328"/>
                </a:cubicBezTo>
                <a:cubicBezTo>
                  <a:pt x="296437" y="1102138"/>
                  <a:pt x="231829" y="1170546"/>
                  <a:pt x="148219" y="1170546"/>
                </a:cubicBezTo>
                <a:cubicBezTo>
                  <a:pt x="64608" y="1170546"/>
                  <a:pt x="0" y="1105938"/>
                  <a:pt x="0" y="1022328"/>
                </a:cubicBezTo>
                <a:cubicBezTo>
                  <a:pt x="0" y="938717"/>
                  <a:pt x="64608" y="874109"/>
                  <a:pt x="148219" y="874109"/>
                </a:cubicBezTo>
                <a:cubicBezTo>
                  <a:pt x="182423" y="874109"/>
                  <a:pt x="216627" y="885511"/>
                  <a:pt x="243230" y="908314"/>
                </a:cubicBezTo>
                <a:lnTo>
                  <a:pt x="475059" y="676485"/>
                </a:lnTo>
                <a:cubicBezTo>
                  <a:pt x="456057" y="653682"/>
                  <a:pt x="444656" y="627078"/>
                  <a:pt x="440855" y="596675"/>
                </a:cubicBezTo>
                <a:lnTo>
                  <a:pt x="300238" y="596675"/>
                </a:lnTo>
                <a:cubicBezTo>
                  <a:pt x="209026" y="596675"/>
                  <a:pt x="133017" y="520665"/>
                  <a:pt x="133017" y="429454"/>
                </a:cubicBezTo>
                <a:lnTo>
                  <a:pt x="133017" y="296437"/>
                </a:lnTo>
                <a:lnTo>
                  <a:pt x="15202" y="296437"/>
                </a:lnTo>
                <a:cubicBezTo>
                  <a:pt x="7601" y="296437"/>
                  <a:pt x="0" y="288836"/>
                  <a:pt x="0" y="281235"/>
                </a:cubicBezTo>
                <a:lnTo>
                  <a:pt x="0" y="15202"/>
                </a:lnTo>
                <a:cubicBezTo>
                  <a:pt x="0" y="7601"/>
                  <a:pt x="7601" y="0"/>
                  <a:pt x="15202" y="0"/>
                </a:cubicBezTo>
                <a:lnTo>
                  <a:pt x="281235" y="0"/>
                </a:lnTo>
                <a:cubicBezTo>
                  <a:pt x="288836" y="0"/>
                  <a:pt x="296437" y="7601"/>
                  <a:pt x="296437" y="15202"/>
                </a:cubicBezTo>
                <a:lnTo>
                  <a:pt x="296437" y="133017"/>
                </a:lnTo>
                <a:lnTo>
                  <a:pt x="497862" y="133017"/>
                </a:lnTo>
                <a:lnTo>
                  <a:pt x="497862" y="15202"/>
                </a:lnTo>
                <a:cubicBezTo>
                  <a:pt x="497862" y="11401"/>
                  <a:pt x="501663" y="7601"/>
                  <a:pt x="505463" y="3800"/>
                </a:cubicBezTo>
                <a:cubicBezTo>
                  <a:pt x="509264" y="0"/>
                  <a:pt x="513064" y="0"/>
                  <a:pt x="520665" y="3800"/>
                </a:cubicBezTo>
                <a:lnTo>
                  <a:pt x="748694" y="136817"/>
                </a:lnTo>
                <a:cubicBezTo>
                  <a:pt x="752494" y="140618"/>
                  <a:pt x="756295" y="144418"/>
                  <a:pt x="756295" y="148219"/>
                </a:cubicBezTo>
                <a:cubicBezTo>
                  <a:pt x="756295" y="152019"/>
                  <a:pt x="752494" y="155819"/>
                  <a:pt x="748694" y="159620"/>
                </a:cubicBezTo>
                <a:lnTo>
                  <a:pt x="520665" y="292637"/>
                </a:lnTo>
                <a:cubicBezTo>
                  <a:pt x="516865" y="296437"/>
                  <a:pt x="513064" y="296437"/>
                  <a:pt x="505463" y="292637"/>
                </a:cubicBezTo>
                <a:cubicBezTo>
                  <a:pt x="501663" y="288836"/>
                  <a:pt x="497862" y="285036"/>
                  <a:pt x="497862" y="281235"/>
                </a:cubicBezTo>
                <a:lnTo>
                  <a:pt x="497862" y="163420"/>
                </a:lnTo>
                <a:lnTo>
                  <a:pt x="296437" y="163420"/>
                </a:lnTo>
                <a:lnTo>
                  <a:pt x="296437" y="281235"/>
                </a:lnTo>
                <a:cubicBezTo>
                  <a:pt x="296437" y="288836"/>
                  <a:pt x="288836" y="296437"/>
                  <a:pt x="281235" y="296437"/>
                </a:cubicBezTo>
                <a:lnTo>
                  <a:pt x="163420" y="296437"/>
                </a:lnTo>
                <a:lnTo>
                  <a:pt x="163420" y="433254"/>
                </a:lnTo>
                <a:cubicBezTo>
                  <a:pt x="163420" y="509264"/>
                  <a:pt x="224228" y="570071"/>
                  <a:pt x="300238" y="570071"/>
                </a:cubicBezTo>
                <a:lnTo>
                  <a:pt x="440855" y="570071"/>
                </a:lnTo>
                <a:cubicBezTo>
                  <a:pt x="448456" y="494062"/>
                  <a:pt x="509264" y="437055"/>
                  <a:pt x="585273" y="437055"/>
                </a:cubicBezTo>
                <a:cubicBezTo>
                  <a:pt x="661283" y="437055"/>
                  <a:pt x="725891" y="494062"/>
                  <a:pt x="729691" y="570071"/>
                </a:cubicBezTo>
                <a:lnTo>
                  <a:pt x="874109" y="570071"/>
                </a:lnTo>
                <a:lnTo>
                  <a:pt x="874109" y="452257"/>
                </a:lnTo>
                <a:cubicBezTo>
                  <a:pt x="874109" y="444656"/>
                  <a:pt x="881710" y="437055"/>
                  <a:pt x="889311" y="437055"/>
                </a:cubicBezTo>
                <a:lnTo>
                  <a:pt x="1007126" y="437055"/>
                </a:lnTo>
                <a:lnTo>
                  <a:pt x="1007126" y="292637"/>
                </a:lnTo>
                <a:cubicBezTo>
                  <a:pt x="931116" y="285036"/>
                  <a:pt x="874109" y="224228"/>
                  <a:pt x="874109" y="148219"/>
                </a:cubicBezTo>
                <a:cubicBezTo>
                  <a:pt x="874109" y="68409"/>
                  <a:pt x="938717" y="0"/>
                  <a:pt x="1022328" y="0"/>
                </a:cubicBezTo>
                <a:cubicBezTo>
                  <a:pt x="1105938" y="0"/>
                  <a:pt x="1170546" y="64608"/>
                  <a:pt x="1170546" y="148219"/>
                </a:cubicBezTo>
                <a:cubicBezTo>
                  <a:pt x="1170546" y="224228"/>
                  <a:pt x="1113539" y="288836"/>
                  <a:pt x="1037530" y="292637"/>
                </a:cubicBezTo>
                <a:lnTo>
                  <a:pt x="1037530" y="437055"/>
                </a:lnTo>
                <a:lnTo>
                  <a:pt x="1155344" y="437055"/>
                </a:lnTo>
                <a:cubicBezTo>
                  <a:pt x="1162945" y="437055"/>
                  <a:pt x="1170546" y="444656"/>
                  <a:pt x="1170546" y="452257"/>
                </a:cubicBezTo>
                <a:lnTo>
                  <a:pt x="1170546" y="718290"/>
                </a:lnTo>
                <a:cubicBezTo>
                  <a:pt x="1170546" y="725891"/>
                  <a:pt x="1162945" y="733492"/>
                  <a:pt x="1155344" y="733492"/>
                </a:cubicBezTo>
                <a:lnTo>
                  <a:pt x="1037530" y="733492"/>
                </a:lnTo>
                <a:lnTo>
                  <a:pt x="1037530" y="908314"/>
                </a:lnTo>
                <a:cubicBezTo>
                  <a:pt x="1037530" y="999525"/>
                  <a:pt x="961520" y="1075534"/>
                  <a:pt x="870309" y="1075534"/>
                </a:cubicBezTo>
                <a:lnTo>
                  <a:pt x="733492" y="1075534"/>
                </a:lnTo>
                <a:lnTo>
                  <a:pt x="733492" y="1155344"/>
                </a:lnTo>
                <a:cubicBezTo>
                  <a:pt x="733492" y="1162945"/>
                  <a:pt x="725891" y="1170546"/>
                  <a:pt x="718290" y="1170546"/>
                </a:cubicBezTo>
                <a:close/>
                <a:moveTo>
                  <a:pt x="467458" y="1140143"/>
                </a:moveTo>
                <a:lnTo>
                  <a:pt x="706888" y="1140143"/>
                </a:lnTo>
                <a:lnTo>
                  <a:pt x="706888" y="900713"/>
                </a:lnTo>
                <a:lnTo>
                  <a:pt x="467458" y="900713"/>
                </a:lnTo>
                <a:cubicBezTo>
                  <a:pt x="467458" y="904513"/>
                  <a:pt x="467458" y="1140143"/>
                  <a:pt x="467458" y="1140143"/>
                </a:cubicBezTo>
                <a:close/>
                <a:moveTo>
                  <a:pt x="148219" y="904513"/>
                </a:moveTo>
                <a:cubicBezTo>
                  <a:pt x="83610" y="904513"/>
                  <a:pt x="30404" y="957720"/>
                  <a:pt x="30404" y="1022328"/>
                </a:cubicBezTo>
                <a:cubicBezTo>
                  <a:pt x="30404" y="1086936"/>
                  <a:pt x="83610" y="1140143"/>
                  <a:pt x="148219" y="1140143"/>
                </a:cubicBezTo>
                <a:cubicBezTo>
                  <a:pt x="212827" y="1140143"/>
                  <a:pt x="266033" y="1086936"/>
                  <a:pt x="266033" y="1022328"/>
                </a:cubicBezTo>
                <a:cubicBezTo>
                  <a:pt x="266033" y="957720"/>
                  <a:pt x="212827" y="904513"/>
                  <a:pt x="148219" y="904513"/>
                </a:cubicBezTo>
                <a:close/>
                <a:moveTo>
                  <a:pt x="733492" y="1045131"/>
                </a:moveTo>
                <a:lnTo>
                  <a:pt x="870309" y="1045131"/>
                </a:lnTo>
                <a:cubicBezTo>
                  <a:pt x="946318" y="1045131"/>
                  <a:pt x="1007126" y="984323"/>
                  <a:pt x="1007126" y="908314"/>
                </a:cubicBezTo>
                <a:lnTo>
                  <a:pt x="1007126" y="733492"/>
                </a:lnTo>
                <a:lnTo>
                  <a:pt x="889311" y="733492"/>
                </a:lnTo>
                <a:cubicBezTo>
                  <a:pt x="881710" y="733492"/>
                  <a:pt x="874109" y="725891"/>
                  <a:pt x="874109" y="718290"/>
                </a:cubicBezTo>
                <a:lnTo>
                  <a:pt x="874109" y="600475"/>
                </a:lnTo>
                <a:lnTo>
                  <a:pt x="729691" y="600475"/>
                </a:lnTo>
                <a:cubicBezTo>
                  <a:pt x="722090" y="668884"/>
                  <a:pt x="668884" y="725891"/>
                  <a:pt x="596675" y="733492"/>
                </a:cubicBezTo>
                <a:lnTo>
                  <a:pt x="596675" y="877910"/>
                </a:lnTo>
                <a:lnTo>
                  <a:pt x="714489" y="877910"/>
                </a:lnTo>
                <a:cubicBezTo>
                  <a:pt x="722090" y="877910"/>
                  <a:pt x="729691" y="885511"/>
                  <a:pt x="729691" y="893112"/>
                </a:cubicBezTo>
                <a:lnTo>
                  <a:pt x="729691" y="1045131"/>
                </a:lnTo>
                <a:close/>
                <a:moveTo>
                  <a:pt x="904513" y="703088"/>
                </a:moveTo>
                <a:lnTo>
                  <a:pt x="1143943" y="703088"/>
                </a:lnTo>
                <a:lnTo>
                  <a:pt x="1143943" y="463658"/>
                </a:lnTo>
                <a:lnTo>
                  <a:pt x="904513" y="463658"/>
                </a:lnTo>
                <a:lnTo>
                  <a:pt x="904513" y="703088"/>
                </a:lnTo>
                <a:close/>
                <a:moveTo>
                  <a:pt x="585273" y="467458"/>
                </a:moveTo>
                <a:cubicBezTo>
                  <a:pt x="520665" y="467458"/>
                  <a:pt x="467458" y="520665"/>
                  <a:pt x="467458" y="585273"/>
                </a:cubicBezTo>
                <a:cubicBezTo>
                  <a:pt x="467458" y="649881"/>
                  <a:pt x="520665" y="703088"/>
                  <a:pt x="585273" y="703088"/>
                </a:cubicBezTo>
                <a:cubicBezTo>
                  <a:pt x="649881" y="703088"/>
                  <a:pt x="703088" y="649881"/>
                  <a:pt x="703088" y="585273"/>
                </a:cubicBezTo>
                <a:cubicBezTo>
                  <a:pt x="703088" y="520665"/>
                  <a:pt x="649881" y="467458"/>
                  <a:pt x="585273" y="467458"/>
                </a:cubicBezTo>
                <a:close/>
                <a:moveTo>
                  <a:pt x="1022328" y="30404"/>
                </a:moveTo>
                <a:cubicBezTo>
                  <a:pt x="957720" y="30404"/>
                  <a:pt x="904513" y="83610"/>
                  <a:pt x="904513" y="148219"/>
                </a:cubicBezTo>
                <a:cubicBezTo>
                  <a:pt x="904513" y="212827"/>
                  <a:pt x="957720" y="266033"/>
                  <a:pt x="1022328" y="266033"/>
                </a:cubicBezTo>
                <a:cubicBezTo>
                  <a:pt x="1086936" y="266033"/>
                  <a:pt x="1140143" y="212827"/>
                  <a:pt x="1140143" y="148219"/>
                </a:cubicBezTo>
                <a:cubicBezTo>
                  <a:pt x="1140143" y="83610"/>
                  <a:pt x="1086936" y="30404"/>
                  <a:pt x="1022328" y="30404"/>
                </a:cubicBezTo>
                <a:close/>
                <a:moveTo>
                  <a:pt x="30404" y="266033"/>
                </a:moveTo>
                <a:lnTo>
                  <a:pt x="269834" y="266033"/>
                </a:lnTo>
                <a:lnTo>
                  <a:pt x="269834" y="30404"/>
                </a:lnTo>
                <a:lnTo>
                  <a:pt x="30404" y="30404"/>
                </a:lnTo>
                <a:lnTo>
                  <a:pt x="30404" y="266033"/>
                </a:lnTo>
                <a:close/>
                <a:moveTo>
                  <a:pt x="524466" y="38005"/>
                </a:moveTo>
                <a:lnTo>
                  <a:pt x="524466" y="254632"/>
                </a:lnTo>
                <a:lnTo>
                  <a:pt x="710689" y="144418"/>
                </a:lnTo>
                <a:lnTo>
                  <a:pt x="524466" y="38005"/>
                </a:lnTo>
                <a:close/>
              </a:path>
            </a:pathLst>
          </a:custGeom>
          <a:solidFill>
            <a:schemeClr val="accent1"/>
          </a:solidFill>
          <a:ln w="37802" cap="flat">
            <a:noFill/>
            <a:prstDash val="solid"/>
            <a:miter/>
          </a:ln>
        </p:spPr>
        <p:txBody>
          <a:bodyPr rtlCol="0" anchor="ctr"/>
          <a:lstStyle/>
          <a:p>
            <a:endParaRPr lang="en-US"/>
          </a:p>
        </p:txBody>
      </p:sp>
      <p:grpSp>
        <p:nvGrpSpPr>
          <p:cNvPr id="11" name="Group 10">
            <a:extLst>
              <a:ext uri="{FF2B5EF4-FFF2-40B4-BE49-F238E27FC236}">
                <a16:creationId xmlns:a16="http://schemas.microsoft.com/office/drawing/2014/main" id="{92543193-1301-3E1F-7458-B6039CACA42D}"/>
              </a:ext>
            </a:extLst>
          </p:cNvPr>
          <p:cNvGrpSpPr/>
          <p:nvPr/>
        </p:nvGrpSpPr>
        <p:grpSpPr>
          <a:xfrm>
            <a:off x="560805" y="7160107"/>
            <a:ext cx="3680112" cy="2034385"/>
            <a:chOff x="-4017668" y="7938046"/>
            <a:chExt cx="6396037" cy="3535759"/>
          </a:xfrm>
        </p:grpSpPr>
        <p:sp>
          <p:nvSpPr>
            <p:cNvPr id="12" name="Freeform: Shape 11">
              <a:extLst>
                <a:ext uri="{FF2B5EF4-FFF2-40B4-BE49-F238E27FC236}">
                  <a16:creationId xmlns:a16="http://schemas.microsoft.com/office/drawing/2014/main" id="{75DD1B8C-0559-0413-2172-F1E5CCF33F55}"/>
                </a:ext>
              </a:extLst>
            </p:cNvPr>
            <p:cNvSpPr/>
            <p:nvPr/>
          </p:nvSpPr>
          <p:spPr>
            <a:xfrm>
              <a:off x="-4017668" y="7938046"/>
              <a:ext cx="6396037" cy="3001327"/>
            </a:xfrm>
            <a:custGeom>
              <a:avLst/>
              <a:gdLst>
                <a:gd name="connsiteX0" fmla="*/ 0 w 6396037"/>
                <a:gd name="connsiteY0" fmla="*/ 0 h 3001327"/>
                <a:gd name="connsiteX1" fmla="*/ 6396038 w 6396037"/>
                <a:gd name="connsiteY1" fmla="*/ 0 h 3001327"/>
                <a:gd name="connsiteX2" fmla="*/ 6396038 w 6396037"/>
                <a:gd name="connsiteY2" fmla="*/ 3001328 h 3001327"/>
                <a:gd name="connsiteX3" fmla="*/ 0 w 6396037"/>
                <a:gd name="connsiteY3" fmla="*/ 3001328 h 3001327"/>
              </a:gdLst>
              <a:ahLst/>
              <a:cxnLst>
                <a:cxn ang="0">
                  <a:pos x="connsiteX0" y="connsiteY0"/>
                </a:cxn>
                <a:cxn ang="0">
                  <a:pos x="connsiteX1" y="connsiteY1"/>
                </a:cxn>
                <a:cxn ang="0">
                  <a:pos x="connsiteX2" y="connsiteY2"/>
                </a:cxn>
                <a:cxn ang="0">
                  <a:pos x="connsiteX3" y="connsiteY3"/>
                </a:cxn>
              </a:cxnLst>
              <a:rect l="l" t="t" r="r" b="b"/>
              <a:pathLst>
                <a:path w="6396037" h="3001327">
                  <a:moveTo>
                    <a:pt x="0" y="0"/>
                  </a:moveTo>
                  <a:lnTo>
                    <a:pt x="6396038" y="0"/>
                  </a:lnTo>
                  <a:lnTo>
                    <a:pt x="6396038" y="3001328"/>
                  </a:lnTo>
                  <a:lnTo>
                    <a:pt x="0" y="3001328"/>
                  </a:lnTo>
                  <a:close/>
                </a:path>
              </a:pathLst>
            </a:custGeom>
            <a:solidFill>
              <a:srgbClr val="E5F6FF"/>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457FA98-3F40-B796-7B80-1CE68DCD942E}"/>
                </a:ext>
              </a:extLst>
            </p:cNvPr>
            <p:cNvSpPr/>
            <p:nvPr/>
          </p:nvSpPr>
          <p:spPr>
            <a:xfrm>
              <a:off x="-4017668" y="10931834"/>
              <a:ext cx="6396037" cy="541971"/>
            </a:xfrm>
            <a:custGeom>
              <a:avLst/>
              <a:gdLst>
                <a:gd name="connsiteX0" fmla="*/ 0 w 6396037"/>
                <a:gd name="connsiteY0" fmla="*/ 0 h 541972"/>
                <a:gd name="connsiteX1" fmla="*/ 6396038 w 6396037"/>
                <a:gd name="connsiteY1" fmla="*/ 0 h 541972"/>
                <a:gd name="connsiteX2" fmla="*/ 6396038 w 6396037"/>
                <a:gd name="connsiteY2" fmla="*/ 541972 h 541972"/>
                <a:gd name="connsiteX3" fmla="*/ 0 w 6396037"/>
                <a:gd name="connsiteY3" fmla="*/ 541972 h 541972"/>
              </a:gdLst>
              <a:ahLst/>
              <a:cxnLst>
                <a:cxn ang="0">
                  <a:pos x="connsiteX0" y="connsiteY0"/>
                </a:cxn>
                <a:cxn ang="0">
                  <a:pos x="connsiteX1" y="connsiteY1"/>
                </a:cxn>
                <a:cxn ang="0">
                  <a:pos x="connsiteX2" y="connsiteY2"/>
                </a:cxn>
                <a:cxn ang="0">
                  <a:pos x="connsiteX3" y="connsiteY3"/>
                </a:cxn>
              </a:cxnLst>
              <a:rect l="l" t="t" r="r" b="b"/>
              <a:pathLst>
                <a:path w="6396037" h="541972">
                  <a:moveTo>
                    <a:pt x="0" y="0"/>
                  </a:moveTo>
                  <a:lnTo>
                    <a:pt x="6396038" y="0"/>
                  </a:lnTo>
                  <a:lnTo>
                    <a:pt x="6396038" y="541972"/>
                  </a:lnTo>
                  <a:lnTo>
                    <a:pt x="0" y="541972"/>
                  </a:lnTo>
                  <a:close/>
                </a:path>
              </a:pathLst>
            </a:custGeom>
            <a:solidFill>
              <a:srgbClr val="BAE6FF"/>
            </a:solid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C522A6B5-C080-425E-CACB-645CADEA7F11}"/>
                </a:ext>
              </a:extLst>
            </p:cNvPr>
            <p:cNvSpPr/>
            <p:nvPr/>
          </p:nvSpPr>
          <p:spPr>
            <a:xfrm>
              <a:off x="-1445918" y="8700998"/>
              <a:ext cx="1476375" cy="1476375"/>
            </a:xfrm>
            <a:custGeom>
              <a:avLst/>
              <a:gdLst>
                <a:gd name="connsiteX0" fmla="*/ 1476375 w 1476375"/>
                <a:gd name="connsiteY0" fmla="*/ 738188 h 1476375"/>
                <a:gd name="connsiteX1" fmla="*/ 738188 w 1476375"/>
                <a:gd name="connsiteY1" fmla="*/ 1476375 h 1476375"/>
                <a:gd name="connsiteX2" fmla="*/ 0 w 1476375"/>
                <a:gd name="connsiteY2" fmla="*/ 738188 h 1476375"/>
                <a:gd name="connsiteX3" fmla="*/ 738188 w 1476375"/>
                <a:gd name="connsiteY3" fmla="*/ 0 h 1476375"/>
                <a:gd name="connsiteX4" fmla="*/ 1476375 w 1476375"/>
                <a:gd name="connsiteY4" fmla="*/ 738188 h 147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6375" h="1476375">
                  <a:moveTo>
                    <a:pt x="1476375" y="738188"/>
                  </a:moveTo>
                  <a:cubicBezTo>
                    <a:pt x="1476375" y="1145877"/>
                    <a:pt x="1145877" y="1476375"/>
                    <a:pt x="738188" y="1476375"/>
                  </a:cubicBezTo>
                  <a:cubicBezTo>
                    <a:pt x="330498" y="1476375"/>
                    <a:pt x="0" y="1145877"/>
                    <a:pt x="0" y="738188"/>
                  </a:cubicBezTo>
                  <a:cubicBezTo>
                    <a:pt x="0" y="330498"/>
                    <a:pt x="330498" y="0"/>
                    <a:pt x="738188" y="0"/>
                  </a:cubicBezTo>
                  <a:cubicBezTo>
                    <a:pt x="1145877" y="0"/>
                    <a:pt x="1476375" y="330498"/>
                    <a:pt x="1476375" y="738188"/>
                  </a:cubicBezTo>
                  <a:close/>
                </a:path>
              </a:pathLst>
            </a:custGeom>
            <a:solidFill>
              <a:srgbClr val="FFFFFF"/>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6F84E1E-A23D-170C-F531-EF5372BE7837}"/>
                </a:ext>
              </a:extLst>
            </p:cNvPr>
            <p:cNvSpPr/>
            <p:nvPr/>
          </p:nvSpPr>
          <p:spPr>
            <a:xfrm>
              <a:off x="-913470" y="8894356"/>
              <a:ext cx="545782" cy="1088707"/>
            </a:xfrm>
            <a:custGeom>
              <a:avLst/>
              <a:gdLst>
                <a:gd name="connsiteX0" fmla="*/ 0 w 545782"/>
                <a:gd name="connsiteY0" fmla="*/ 0 h 1088707"/>
                <a:gd name="connsiteX1" fmla="*/ 545783 w 545782"/>
                <a:gd name="connsiteY1" fmla="*/ 544830 h 1088707"/>
                <a:gd name="connsiteX2" fmla="*/ 0 w 545782"/>
                <a:gd name="connsiteY2" fmla="*/ 1088708 h 1088707"/>
              </a:gdLst>
              <a:ahLst/>
              <a:cxnLst>
                <a:cxn ang="0">
                  <a:pos x="connsiteX0" y="connsiteY0"/>
                </a:cxn>
                <a:cxn ang="0">
                  <a:pos x="connsiteX1" y="connsiteY1"/>
                </a:cxn>
                <a:cxn ang="0">
                  <a:pos x="connsiteX2" y="connsiteY2"/>
                </a:cxn>
              </a:cxnLst>
              <a:rect l="l" t="t" r="r" b="b"/>
              <a:pathLst>
                <a:path w="545782" h="1088707">
                  <a:moveTo>
                    <a:pt x="0" y="0"/>
                  </a:moveTo>
                  <a:lnTo>
                    <a:pt x="545783" y="544830"/>
                  </a:lnTo>
                  <a:lnTo>
                    <a:pt x="0" y="1088708"/>
                  </a:lnTo>
                  <a:close/>
                </a:path>
              </a:pathLst>
            </a:custGeom>
            <a:solidFill>
              <a:schemeClr val="accent1"/>
            </a:solidFill>
            <a:ln w="9525" cap="flat">
              <a:noFill/>
              <a:prstDash val="solid"/>
              <a:miter/>
            </a:ln>
          </p:spPr>
          <p:txBody>
            <a:bodyPr rtlCol="0" anchor="ctr"/>
            <a:lstStyle/>
            <a:p>
              <a:endParaRPr lang="en-US"/>
            </a:p>
          </p:txBody>
        </p:sp>
      </p:grpSp>
      <p:grpSp>
        <p:nvGrpSpPr>
          <p:cNvPr id="16" name="Group 15">
            <a:extLst>
              <a:ext uri="{FF2B5EF4-FFF2-40B4-BE49-F238E27FC236}">
                <a16:creationId xmlns:a16="http://schemas.microsoft.com/office/drawing/2014/main" id="{2DDB330F-6BE9-E739-F54E-150A66D4D93D}"/>
              </a:ext>
            </a:extLst>
          </p:cNvPr>
          <p:cNvGrpSpPr/>
          <p:nvPr/>
        </p:nvGrpSpPr>
        <p:grpSpPr>
          <a:xfrm>
            <a:off x="3112438" y="10089990"/>
            <a:ext cx="5953023" cy="1939352"/>
            <a:chOff x="2020759" y="3528701"/>
            <a:chExt cx="20345656" cy="6628124"/>
          </a:xfrm>
        </p:grpSpPr>
        <p:sp>
          <p:nvSpPr>
            <p:cNvPr id="17" name="Freeform: Shape 16">
              <a:extLst>
                <a:ext uri="{FF2B5EF4-FFF2-40B4-BE49-F238E27FC236}">
                  <a16:creationId xmlns:a16="http://schemas.microsoft.com/office/drawing/2014/main" id="{32027033-1198-E986-9FB7-A8B60CE483BA}"/>
                </a:ext>
              </a:extLst>
            </p:cNvPr>
            <p:cNvSpPr/>
            <p:nvPr/>
          </p:nvSpPr>
          <p:spPr>
            <a:xfrm>
              <a:off x="12694225" y="8641408"/>
              <a:ext cx="4321480" cy="1515417"/>
            </a:xfrm>
            <a:custGeom>
              <a:avLst/>
              <a:gdLst>
                <a:gd name="connsiteX0" fmla="*/ 0 w 3510832"/>
                <a:gd name="connsiteY0" fmla="*/ 0 h 1070803"/>
                <a:gd name="connsiteX1" fmla="*/ 3510832 w 3510832"/>
                <a:gd name="connsiteY1" fmla="*/ 0 h 1070803"/>
                <a:gd name="connsiteX2" fmla="*/ 3510832 w 3510832"/>
                <a:gd name="connsiteY2" fmla="*/ 1070803 h 1070803"/>
                <a:gd name="connsiteX3" fmla="*/ 0 w 3510832"/>
                <a:gd name="connsiteY3" fmla="*/ 1070803 h 1070803"/>
                <a:gd name="connsiteX4" fmla="*/ 0 w 3510832"/>
                <a:gd name="connsiteY4" fmla="*/ 0 h 1070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832" h="1070803">
                  <a:moveTo>
                    <a:pt x="0" y="0"/>
                  </a:moveTo>
                  <a:lnTo>
                    <a:pt x="3510832" y="0"/>
                  </a:lnTo>
                  <a:lnTo>
                    <a:pt x="3510832" y="1070803"/>
                  </a:lnTo>
                  <a:lnTo>
                    <a:pt x="0" y="1070803"/>
                  </a:lnTo>
                  <a:lnTo>
                    <a:pt x="0" y="0"/>
                  </a:lnTo>
                  <a:close/>
                </a:path>
              </a:pathLst>
            </a:cu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latin typeface="IBM Plex Sans Light" panose="020B0403050203000203" pitchFamily="34" charset="0"/>
              </a:endParaRPr>
            </a:p>
          </p:txBody>
        </p:sp>
        <p:sp>
          <p:nvSpPr>
            <p:cNvPr id="18" name="Rectangle 17">
              <a:extLst>
                <a:ext uri="{FF2B5EF4-FFF2-40B4-BE49-F238E27FC236}">
                  <a16:creationId xmlns:a16="http://schemas.microsoft.com/office/drawing/2014/main" id="{39FE9F8B-1B33-649F-2740-84AACA30D6F3}"/>
                </a:ext>
              </a:extLst>
            </p:cNvPr>
            <p:cNvSpPr/>
            <p:nvPr/>
          </p:nvSpPr>
          <p:spPr bwMode="auto">
            <a:xfrm>
              <a:off x="12694225"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solidFill>
                  <a:schemeClr val="lt1"/>
                </a:solidFill>
                <a:latin typeface="IBM Plex Sans Light" panose="020B0403050203000203" pitchFamily="34" charset="0"/>
              </a:endParaRPr>
            </a:p>
          </p:txBody>
        </p:sp>
        <p:sp>
          <p:nvSpPr>
            <p:cNvPr id="19" name="Rectangle 18">
              <a:extLst>
                <a:ext uri="{FF2B5EF4-FFF2-40B4-BE49-F238E27FC236}">
                  <a16:creationId xmlns:a16="http://schemas.microsoft.com/office/drawing/2014/main" id="{1D425062-011A-0491-50A7-5E92BD786FD4}"/>
                </a:ext>
              </a:extLst>
            </p:cNvPr>
            <p:cNvSpPr/>
            <p:nvPr/>
          </p:nvSpPr>
          <p:spPr bwMode="auto">
            <a:xfrm>
              <a:off x="18044935"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solidFill>
                  <a:schemeClr val="lt1"/>
                </a:solidFill>
                <a:latin typeface="IBM Plex Sans Light" panose="020B0403050203000203" pitchFamily="34" charset="0"/>
              </a:endParaRPr>
            </a:p>
          </p:txBody>
        </p:sp>
        <p:sp>
          <p:nvSpPr>
            <p:cNvPr id="20" name="Rectangle 19">
              <a:extLst>
                <a:ext uri="{FF2B5EF4-FFF2-40B4-BE49-F238E27FC236}">
                  <a16:creationId xmlns:a16="http://schemas.microsoft.com/office/drawing/2014/main" id="{E3C8764D-3BFB-074A-F462-3E3DDB2C77A3}"/>
                </a:ext>
              </a:extLst>
            </p:cNvPr>
            <p:cNvSpPr/>
            <p:nvPr/>
          </p:nvSpPr>
          <p:spPr bwMode="auto">
            <a:xfrm>
              <a:off x="7360760" y="6085531"/>
              <a:ext cx="4321480" cy="1515417"/>
            </a:xfrm>
            <a:prstGeom prst="rect">
              <a:avLst/>
            </a:prstGeom>
            <a:solidFill>
              <a:schemeClr val="accent1"/>
            </a:solidFill>
            <a:ln w="19050">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solidFill>
                  <a:schemeClr val="bg1"/>
                </a:solidFill>
                <a:latin typeface="IBM Plex Sans Light" panose="020B0403050203000203" pitchFamily="34" charset="0"/>
              </a:endParaRPr>
            </a:p>
          </p:txBody>
        </p:sp>
        <p:sp>
          <p:nvSpPr>
            <p:cNvPr id="21" name="Rectangle 20">
              <a:extLst>
                <a:ext uri="{FF2B5EF4-FFF2-40B4-BE49-F238E27FC236}">
                  <a16:creationId xmlns:a16="http://schemas.microsoft.com/office/drawing/2014/main" id="{C01C9C89-93E3-D38B-4702-30D52E6BF68E}"/>
                </a:ext>
              </a:extLst>
            </p:cNvPr>
            <p:cNvSpPr/>
            <p:nvPr/>
          </p:nvSpPr>
          <p:spPr bwMode="auto">
            <a:xfrm>
              <a:off x="2020759" y="6085531"/>
              <a:ext cx="4321480" cy="1515417"/>
            </a:xfrm>
            <a:prstGeom prst="rect">
              <a:avLst/>
            </a:prstGeom>
            <a:solidFill>
              <a:schemeClr val="bg1"/>
            </a:solidFill>
            <a:ln w="19050">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solidFill>
                  <a:schemeClr val="lt1"/>
                </a:solidFill>
                <a:latin typeface="IBM Plex Sans Light" panose="020B0403050203000203" pitchFamily="34" charset="0"/>
              </a:endParaRPr>
            </a:p>
          </p:txBody>
        </p:sp>
        <p:sp>
          <p:nvSpPr>
            <p:cNvPr id="22" name="Rectangle 21">
              <a:extLst>
                <a:ext uri="{FF2B5EF4-FFF2-40B4-BE49-F238E27FC236}">
                  <a16:creationId xmlns:a16="http://schemas.microsoft.com/office/drawing/2014/main" id="{8F0A96D8-D1AD-F95C-3647-4900464CCD29}"/>
                </a:ext>
              </a:extLst>
            </p:cNvPr>
            <p:cNvSpPr/>
            <p:nvPr/>
          </p:nvSpPr>
          <p:spPr bwMode="auto">
            <a:xfrm>
              <a:off x="7360760" y="3528701"/>
              <a:ext cx="4321480" cy="1515417"/>
            </a:xfrm>
            <a:prstGeom prst="rect">
              <a:avLst/>
            </a:prstGeom>
            <a:solidFill>
              <a:srgbClr val="EDF5FF"/>
            </a:solidFill>
            <a:ln w="19050">
              <a:solidFill>
                <a:schemeClr val="accent1">
                  <a:alpha val="39000"/>
                </a:schemeClr>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066800">
                <a:lnSpc>
                  <a:spcPct val="90000"/>
                </a:lnSpc>
                <a:spcBef>
                  <a:spcPct val="0"/>
                </a:spcBef>
                <a:spcAft>
                  <a:spcPct val="35000"/>
                </a:spcAft>
              </a:pPr>
              <a:endParaRPr lang="en-US" sz="1200" dirty="0">
                <a:latin typeface="IBM Plex Sans Light" panose="020B0403050203000203" pitchFamily="34" charset="0"/>
              </a:endParaRPr>
            </a:p>
          </p:txBody>
        </p:sp>
        <p:cxnSp>
          <p:nvCxnSpPr>
            <p:cNvPr id="23" name="Straight Arrow Connector 22">
              <a:extLst>
                <a:ext uri="{FF2B5EF4-FFF2-40B4-BE49-F238E27FC236}">
                  <a16:creationId xmlns:a16="http://schemas.microsoft.com/office/drawing/2014/main" id="{61CAD472-FA6F-E458-DD8F-9BD571A1FB45}"/>
                </a:ext>
              </a:extLst>
            </p:cNvPr>
            <p:cNvCxnSpPr>
              <a:cxnSpLocks/>
              <a:stCxn id="22" idx="2"/>
              <a:endCxn id="20" idx="0"/>
            </p:cNvCxnSpPr>
            <p:nvPr/>
          </p:nvCxnSpPr>
          <p:spPr bwMode="auto">
            <a:xfrm>
              <a:off x="9521500" y="5044118"/>
              <a:ext cx="0" cy="1041413"/>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B7709762-9EE8-D9CE-A3B8-DE51D49FB2D6}"/>
                </a:ext>
              </a:extLst>
            </p:cNvPr>
            <p:cNvCxnSpPr>
              <a:cxnSpLocks/>
              <a:stCxn id="21" idx="3"/>
            </p:cNvCxnSpPr>
            <p:nvPr/>
          </p:nvCxnSpPr>
          <p:spPr bwMode="auto">
            <a:xfrm>
              <a:off x="6342239" y="6843240"/>
              <a:ext cx="1028912"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CE980840-4168-8264-B7EE-961F85694C15}"/>
                </a:ext>
              </a:extLst>
            </p:cNvPr>
            <p:cNvCxnSpPr>
              <a:cxnSpLocks/>
              <a:stCxn id="20" idx="3"/>
              <a:endCxn id="18" idx="1"/>
            </p:cNvCxnSpPr>
            <p:nvPr/>
          </p:nvCxnSpPr>
          <p:spPr bwMode="auto">
            <a:xfrm>
              <a:off x="11682240" y="6843240"/>
              <a:ext cx="1011985"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E3A46DF4-435F-D59A-DF98-31639B4618EB}"/>
                </a:ext>
              </a:extLst>
            </p:cNvPr>
            <p:cNvCxnSpPr>
              <a:cxnSpLocks/>
              <a:stCxn id="18" idx="3"/>
              <a:endCxn id="19" idx="1"/>
            </p:cNvCxnSpPr>
            <p:nvPr/>
          </p:nvCxnSpPr>
          <p:spPr bwMode="auto">
            <a:xfrm>
              <a:off x="17015705" y="6843240"/>
              <a:ext cx="1029230" cy="0"/>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9C523ACB-8CF4-D30B-0FA0-D95D627B1093}"/>
                </a:ext>
              </a:extLst>
            </p:cNvPr>
            <p:cNvCxnSpPr>
              <a:cxnSpLocks/>
              <a:stCxn id="18" idx="2"/>
            </p:cNvCxnSpPr>
            <p:nvPr/>
          </p:nvCxnSpPr>
          <p:spPr bwMode="auto">
            <a:xfrm>
              <a:off x="14854965" y="7600948"/>
              <a:ext cx="0" cy="1028913"/>
            </a:xfrm>
            <a:prstGeom prst="straightConnector1">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grpSp>
      <p:sp>
        <p:nvSpPr>
          <p:cNvPr id="28" name="Text Placeholder 5">
            <a:extLst>
              <a:ext uri="{FF2B5EF4-FFF2-40B4-BE49-F238E27FC236}">
                <a16:creationId xmlns:a16="http://schemas.microsoft.com/office/drawing/2014/main" id="{0C7EE129-5A5A-0FD3-C552-1C47FA9DAF04}"/>
              </a:ext>
            </a:extLst>
          </p:cNvPr>
          <p:cNvSpPr txBox="1">
            <a:spLocks/>
          </p:cNvSpPr>
          <p:nvPr/>
        </p:nvSpPr>
        <p:spPr>
          <a:xfrm>
            <a:off x="884671" y="6409402"/>
            <a:ext cx="3032381" cy="3827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dirty="0"/>
              <a:t>Screenshots</a:t>
            </a:r>
          </a:p>
        </p:txBody>
      </p:sp>
      <p:sp>
        <p:nvSpPr>
          <p:cNvPr id="29" name="Text Placeholder 5">
            <a:extLst>
              <a:ext uri="{FF2B5EF4-FFF2-40B4-BE49-F238E27FC236}">
                <a16:creationId xmlns:a16="http://schemas.microsoft.com/office/drawing/2014/main" id="{4FE8F482-C940-88DC-5F12-3B1FE57C3423}"/>
              </a:ext>
            </a:extLst>
          </p:cNvPr>
          <p:cNvSpPr txBox="1">
            <a:spLocks/>
          </p:cNvSpPr>
          <p:nvPr/>
        </p:nvSpPr>
        <p:spPr>
          <a:xfrm>
            <a:off x="884671" y="9528449"/>
            <a:ext cx="3032381" cy="3827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dirty="0"/>
              <a:t>Videos</a:t>
            </a:r>
          </a:p>
        </p:txBody>
      </p:sp>
      <p:sp>
        <p:nvSpPr>
          <p:cNvPr id="30" name="Text Placeholder 5">
            <a:extLst>
              <a:ext uri="{FF2B5EF4-FFF2-40B4-BE49-F238E27FC236}">
                <a16:creationId xmlns:a16="http://schemas.microsoft.com/office/drawing/2014/main" id="{6EB2839C-EE45-DF7F-6E70-05286C2B7213}"/>
              </a:ext>
            </a:extLst>
          </p:cNvPr>
          <p:cNvSpPr txBox="1">
            <a:spLocks/>
          </p:cNvSpPr>
          <p:nvPr/>
        </p:nvSpPr>
        <p:spPr>
          <a:xfrm>
            <a:off x="4572759" y="8009602"/>
            <a:ext cx="3032381" cy="3827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dirty="0"/>
              <a:t>Pictograms</a:t>
            </a:r>
          </a:p>
        </p:txBody>
      </p:sp>
      <p:sp>
        <p:nvSpPr>
          <p:cNvPr id="31" name="Text Placeholder 5">
            <a:extLst>
              <a:ext uri="{FF2B5EF4-FFF2-40B4-BE49-F238E27FC236}">
                <a16:creationId xmlns:a16="http://schemas.microsoft.com/office/drawing/2014/main" id="{2EC7431E-D275-D497-9B76-517B7DF37486}"/>
              </a:ext>
            </a:extLst>
          </p:cNvPr>
          <p:cNvSpPr txBox="1">
            <a:spLocks/>
          </p:cNvSpPr>
          <p:nvPr/>
        </p:nvSpPr>
        <p:spPr>
          <a:xfrm>
            <a:off x="8317299" y="9528449"/>
            <a:ext cx="3032381" cy="3827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dirty="0"/>
              <a:t>Charts</a:t>
            </a:r>
          </a:p>
        </p:txBody>
      </p:sp>
      <p:sp>
        <p:nvSpPr>
          <p:cNvPr id="32" name="Text Placeholder 5">
            <a:extLst>
              <a:ext uri="{FF2B5EF4-FFF2-40B4-BE49-F238E27FC236}">
                <a16:creationId xmlns:a16="http://schemas.microsoft.com/office/drawing/2014/main" id="{14844545-DE5B-2BFE-7724-DED08D72613D}"/>
              </a:ext>
            </a:extLst>
          </p:cNvPr>
          <p:cNvSpPr txBox="1">
            <a:spLocks/>
          </p:cNvSpPr>
          <p:nvPr/>
        </p:nvSpPr>
        <p:spPr>
          <a:xfrm>
            <a:off x="4572759" y="12272660"/>
            <a:ext cx="3032381" cy="3827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914400"/>
            <a:r>
              <a:rPr lang="en-US" sz="2400" kern="0" dirty="0"/>
              <a:t>Graphs</a:t>
            </a:r>
          </a:p>
        </p:txBody>
      </p:sp>
      <p:sp>
        <p:nvSpPr>
          <p:cNvPr id="33" name="Freeform: Shape 32">
            <a:extLst>
              <a:ext uri="{FF2B5EF4-FFF2-40B4-BE49-F238E27FC236}">
                <a16:creationId xmlns:a16="http://schemas.microsoft.com/office/drawing/2014/main" id="{15502231-91DE-80E3-1A3F-DF52CB745CED}"/>
              </a:ext>
            </a:extLst>
          </p:cNvPr>
          <p:cNvSpPr/>
          <p:nvPr/>
        </p:nvSpPr>
        <p:spPr>
          <a:xfrm>
            <a:off x="5609878" y="5387997"/>
            <a:ext cx="958143" cy="927787"/>
          </a:xfrm>
          <a:custGeom>
            <a:avLst/>
            <a:gdLst>
              <a:gd name="connsiteX0" fmla="*/ 584323 w 1169596"/>
              <a:gd name="connsiteY0" fmla="*/ 1132542 h 1132541"/>
              <a:gd name="connsiteX1" fmla="*/ 310689 w 1169596"/>
              <a:gd name="connsiteY1" fmla="*/ 1052732 h 1132541"/>
              <a:gd name="connsiteX2" fmla="*/ 325891 w 1169596"/>
              <a:gd name="connsiteY2" fmla="*/ 1029929 h 1132541"/>
              <a:gd name="connsiteX3" fmla="*/ 584323 w 1169596"/>
              <a:gd name="connsiteY3" fmla="*/ 1102138 h 1132541"/>
              <a:gd name="connsiteX4" fmla="*/ 842755 w 1169596"/>
              <a:gd name="connsiteY4" fmla="*/ 1029929 h 1132541"/>
              <a:gd name="connsiteX5" fmla="*/ 857957 w 1169596"/>
              <a:gd name="connsiteY5" fmla="*/ 1052732 h 1132541"/>
              <a:gd name="connsiteX6" fmla="*/ 584323 w 1169596"/>
              <a:gd name="connsiteY6" fmla="*/ 1132542 h 1132541"/>
              <a:gd name="connsiteX7" fmla="*/ 1040380 w 1169596"/>
              <a:gd name="connsiteY7" fmla="*/ 980523 h 1132541"/>
              <a:gd name="connsiteX8" fmla="*/ 911164 w 1169596"/>
              <a:gd name="connsiteY8" fmla="*/ 851306 h 1132541"/>
              <a:gd name="connsiteX9" fmla="*/ 1040380 w 1169596"/>
              <a:gd name="connsiteY9" fmla="*/ 722090 h 1132541"/>
              <a:gd name="connsiteX10" fmla="*/ 1169596 w 1169596"/>
              <a:gd name="connsiteY10" fmla="*/ 851306 h 1132541"/>
              <a:gd name="connsiteX11" fmla="*/ 1040380 w 1169596"/>
              <a:gd name="connsiteY11" fmla="*/ 980523 h 1132541"/>
              <a:gd name="connsiteX12" fmla="*/ 1040380 w 1169596"/>
              <a:gd name="connsiteY12" fmla="*/ 752494 h 1132541"/>
              <a:gd name="connsiteX13" fmla="*/ 941568 w 1169596"/>
              <a:gd name="connsiteY13" fmla="*/ 851306 h 1132541"/>
              <a:gd name="connsiteX14" fmla="*/ 1040380 w 1169596"/>
              <a:gd name="connsiteY14" fmla="*/ 950119 h 1132541"/>
              <a:gd name="connsiteX15" fmla="*/ 1139192 w 1169596"/>
              <a:gd name="connsiteY15" fmla="*/ 851306 h 1132541"/>
              <a:gd name="connsiteX16" fmla="*/ 1040380 w 1169596"/>
              <a:gd name="connsiteY16" fmla="*/ 752494 h 1132541"/>
              <a:gd name="connsiteX17" fmla="*/ 280285 w 1169596"/>
              <a:gd name="connsiteY17" fmla="*/ 980523 h 1132541"/>
              <a:gd name="connsiteX18" fmla="*/ 14252 w 1169596"/>
              <a:gd name="connsiteY18" fmla="*/ 980523 h 1132541"/>
              <a:gd name="connsiteX19" fmla="*/ 2850 w 1169596"/>
              <a:gd name="connsiteY19" fmla="*/ 972922 h 1132541"/>
              <a:gd name="connsiteX20" fmla="*/ 2850 w 1169596"/>
              <a:gd name="connsiteY20" fmla="*/ 957720 h 1132541"/>
              <a:gd name="connsiteX21" fmla="*/ 135867 w 1169596"/>
              <a:gd name="connsiteY21" fmla="*/ 729691 h 1132541"/>
              <a:gd name="connsiteX22" fmla="*/ 158670 w 1169596"/>
              <a:gd name="connsiteY22" fmla="*/ 729691 h 1132541"/>
              <a:gd name="connsiteX23" fmla="*/ 291686 w 1169596"/>
              <a:gd name="connsiteY23" fmla="*/ 957720 h 1132541"/>
              <a:gd name="connsiteX24" fmla="*/ 291686 w 1169596"/>
              <a:gd name="connsiteY24" fmla="*/ 972922 h 1132541"/>
              <a:gd name="connsiteX25" fmla="*/ 280285 w 1169596"/>
              <a:gd name="connsiteY25" fmla="*/ 980523 h 1132541"/>
              <a:gd name="connsiteX26" fmla="*/ 37055 w 1169596"/>
              <a:gd name="connsiteY26" fmla="*/ 950119 h 1132541"/>
              <a:gd name="connsiteX27" fmla="*/ 253682 w 1169596"/>
              <a:gd name="connsiteY27" fmla="*/ 950119 h 1132541"/>
              <a:gd name="connsiteX28" fmla="*/ 143468 w 1169596"/>
              <a:gd name="connsiteY28" fmla="*/ 763896 h 1132541"/>
              <a:gd name="connsiteX29" fmla="*/ 37055 w 1169596"/>
              <a:gd name="connsiteY29" fmla="*/ 950119 h 1132541"/>
              <a:gd name="connsiteX30" fmla="*/ 789549 w 1169596"/>
              <a:gd name="connsiteY30" fmla="*/ 851306 h 1132541"/>
              <a:gd name="connsiteX31" fmla="*/ 762945 w 1169596"/>
              <a:gd name="connsiteY31" fmla="*/ 851306 h 1132541"/>
              <a:gd name="connsiteX32" fmla="*/ 762945 w 1169596"/>
              <a:gd name="connsiteY32" fmla="*/ 786698 h 1132541"/>
              <a:gd name="connsiteX33" fmla="*/ 626128 w 1169596"/>
              <a:gd name="connsiteY33" fmla="*/ 615677 h 1132541"/>
              <a:gd name="connsiteX34" fmla="*/ 614727 w 1169596"/>
              <a:gd name="connsiteY34" fmla="*/ 604276 h 1132541"/>
              <a:gd name="connsiteX35" fmla="*/ 622328 w 1169596"/>
              <a:gd name="connsiteY35" fmla="*/ 589074 h 1132541"/>
              <a:gd name="connsiteX36" fmla="*/ 679335 w 1169596"/>
              <a:gd name="connsiteY36" fmla="*/ 501663 h 1132541"/>
              <a:gd name="connsiteX37" fmla="*/ 584323 w 1169596"/>
              <a:gd name="connsiteY37" fmla="*/ 406651 h 1132541"/>
              <a:gd name="connsiteX38" fmla="*/ 489311 w 1169596"/>
              <a:gd name="connsiteY38" fmla="*/ 501663 h 1132541"/>
              <a:gd name="connsiteX39" fmla="*/ 546318 w 1169596"/>
              <a:gd name="connsiteY39" fmla="*/ 589074 h 1132541"/>
              <a:gd name="connsiteX40" fmla="*/ 553919 w 1169596"/>
              <a:gd name="connsiteY40" fmla="*/ 604276 h 1132541"/>
              <a:gd name="connsiteX41" fmla="*/ 542518 w 1169596"/>
              <a:gd name="connsiteY41" fmla="*/ 615677 h 1132541"/>
              <a:gd name="connsiteX42" fmla="*/ 405701 w 1169596"/>
              <a:gd name="connsiteY42" fmla="*/ 786698 h 1132541"/>
              <a:gd name="connsiteX43" fmla="*/ 405701 w 1169596"/>
              <a:gd name="connsiteY43" fmla="*/ 851306 h 1132541"/>
              <a:gd name="connsiteX44" fmla="*/ 379097 w 1169596"/>
              <a:gd name="connsiteY44" fmla="*/ 851306 h 1132541"/>
              <a:gd name="connsiteX45" fmla="*/ 379097 w 1169596"/>
              <a:gd name="connsiteY45" fmla="*/ 786698 h 1132541"/>
              <a:gd name="connsiteX46" fmla="*/ 504513 w 1169596"/>
              <a:gd name="connsiteY46" fmla="*/ 596675 h 1132541"/>
              <a:gd name="connsiteX47" fmla="*/ 458907 w 1169596"/>
              <a:gd name="connsiteY47" fmla="*/ 501663 h 1132541"/>
              <a:gd name="connsiteX48" fmla="*/ 580523 w 1169596"/>
              <a:gd name="connsiteY48" fmla="*/ 380048 h 1132541"/>
              <a:gd name="connsiteX49" fmla="*/ 702138 w 1169596"/>
              <a:gd name="connsiteY49" fmla="*/ 501663 h 1132541"/>
              <a:gd name="connsiteX50" fmla="*/ 656532 w 1169596"/>
              <a:gd name="connsiteY50" fmla="*/ 596675 h 1132541"/>
              <a:gd name="connsiteX51" fmla="*/ 781948 w 1169596"/>
              <a:gd name="connsiteY51" fmla="*/ 786698 h 1132541"/>
              <a:gd name="connsiteX52" fmla="*/ 789549 w 1169596"/>
              <a:gd name="connsiteY52" fmla="*/ 851306 h 1132541"/>
              <a:gd name="connsiteX53" fmla="*/ 789549 w 1169596"/>
              <a:gd name="connsiteY53" fmla="*/ 851306 h 1132541"/>
              <a:gd name="connsiteX54" fmla="*/ 1089786 w 1169596"/>
              <a:gd name="connsiteY54" fmla="*/ 661283 h 1132541"/>
              <a:gd name="connsiteX55" fmla="*/ 1063183 w 1169596"/>
              <a:gd name="connsiteY55" fmla="*/ 661283 h 1132541"/>
              <a:gd name="connsiteX56" fmla="*/ 1063183 w 1169596"/>
              <a:gd name="connsiteY56" fmla="*/ 623278 h 1132541"/>
              <a:gd name="connsiteX57" fmla="*/ 804751 w 1169596"/>
              <a:gd name="connsiteY57" fmla="*/ 197625 h 1132541"/>
              <a:gd name="connsiteX58" fmla="*/ 816152 w 1169596"/>
              <a:gd name="connsiteY58" fmla="*/ 174822 h 1132541"/>
              <a:gd name="connsiteX59" fmla="*/ 1089786 w 1169596"/>
              <a:gd name="connsiteY59" fmla="*/ 623278 h 1132541"/>
              <a:gd name="connsiteX60" fmla="*/ 1089786 w 1169596"/>
              <a:gd name="connsiteY60" fmla="*/ 661283 h 1132541"/>
              <a:gd name="connsiteX61" fmla="*/ 78860 w 1169596"/>
              <a:gd name="connsiteY61" fmla="*/ 661283 h 1132541"/>
              <a:gd name="connsiteX62" fmla="*/ 78860 w 1169596"/>
              <a:gd name="connsiteY62" fmla="*/ 623278 h 1132541"/>
              <a:gd name="connsiteX63" fmla="*/ 352494 w 1169596"/>
              <a:gd name="connsiteY63" fmla="*/ 171021 h 1132541"/>
              <a:gd name="connsiteX64" fmla="*/ 363895 w 1169596"/>
              <a:gd name="connsiteY64" fmla="*/ 193824 h 1132541"/>
              <a:gd name="connsiteX65" fmla="*/ 105463 w 1169596"/>
              <a:gd name="connsiteY65" fmla="*/ 623278 h 1132541"/>
              <a:gd name="connsiteX66" fmla="*/ 105463 w 1169596"/>
              <a:gd name="connsiteY66" fmla="*/ 661283 h 1132541"/>
              <a:gd name="connsiteX67" fmla="*/ 78860 w 1169596"/>
              <a:gd name="connsiteY67" fmla="*/ 661283 h 1132541"/>
              <a:gd name="connsiteX68" fmla="*/ 698337 w 1169596"/>
              <a:gd name="connsiteY68" fmla="*/ 258432 h 1132541"/>
              <a:gd name="connsiteX69" fmla="*/ 470309 w 1169596"/>
              <a:gd name="connsiteY69" fmla="*/ 258432 h 1132541"/>
              <a:gd name="connsiteX70" fmla="*/ 455107 w 1169596"/>
              <a:gd name="connsiteY70" fmla="*/ 243230 h 1132541"/>
              <a:gd name="connsiteX71" fmla="*/ 455107 w 1169596"/>
              <a:gd name="connsiteY71" fmla="*/ 15202 h 1132541"/>
              <a:gd name="connsiteX72" fmla="*/ 470309 w 1169596"/>
              <a:gd name="connsiteY72" fmla="*/ 0 h 1132541"/>
              <a:gd name="connsiteX73" fmla="*/ 698337 w 1169596"/>
              <a:gd name="connsiteY73" fmla="*/ 0 h 1132541"/>
              <a:gd name="connsiteX74" fmla="*/ 713539 w 1169596"/>
              <a:gd name="connsiteY74" fmla="*/ 15202 h 1132541"/>
              <a:gd name="connsiteX75" fmla="*/ 713539 w 1169596"/>
              <a:gd name="connsiteY75" fmla="*/ 243230 h 1132541"/>
              <a:gd name="connsiteX76" fmla="*/ 698337 w 1169596"/>
              <a:gd name="connsiteY76" fmla="*/ 258432 h 1132541"/>
              <a:gd name="connsiteX77" fmla="*/ 485511 w 1169596"/>
              <a:gd name="connsiteY77" fmla="*/ 228029 h 1132541"/>
              <a:gd name="connsiteX78" fmla="*/ 686936 w 1169596"/>
              <a:gd name="connsiteY78" fmla="*/ 228029 h 1132541"/>
              <a:gd name="connsiteX79" fmla="*/ 686936 w 1169596"/>
              <a:gd name="connsiteY79" fmla="*/ 30404 h 1132541"/>
              <a:gd name="connsiteX80" fmla="*/ 485511 w 1169596"/>
              <a:gd name="connsiteY80" fmla="*/ 30404 h 1132541"/>
              <a:gd name="connsiteX81" fmla="*/ 485511 w 1169596"/>
              <a:gd name="connsiteY81" fmla="*/ 228029 h 1132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69596" h="1132541">
                <a:moveTo>
                  <a:pt x="584323" y="1132542"/>
                </a:moveTo>
                <a:cubicBezTo>
                  <a:pt x="485511" y="1132542"/>
                  <a:pt x="390499" y="1105938"/>
                  <a:pt x="310689" y="1052732"/>
                </a:cubicBezTo>
                <a:lnTo>
                  <a:pt x="325891" y="1029929"/>
                </a:lnTo>
                <a:cubicBezTo>
                  <a:pt x="401900" y="1079335"/>
                  <a:pt x="489311" y="1102138"/>
                  <a:pt x="584323" y="1102138"/>
                </a:cubicBezTo>
                <a:cubicBezTo>
                  <a:pt x="675534" y="1102138"/>
                  <a:pt x="766746" y="1075534"/>
                  <a:pt x="842755" y="1029929"/>
                </a:cubicBezTo>
                <a:lnTo>
                  <a:pt x="857957" y="1052732"/>
                </a:lnTo>
                <a:cubicBezTo>
                  <a:pt x="778147" y="1102138"/>
                  <a:pt x="679335" y="1132542"/>
                  <a:pt x="584323" y="1132542"/>
                </a:cubicBezTo>
                <a:close/>
                <a:moveTo>
                  <a:pt x="1040380" y="980523"/>
                </a:moveTo>
                <a:cubicBezTo>
                  <a:pt x="968171" y="980523"/>
                  <a:pt x="911164" y="923515"/>
                  <a:pt x="911164" y="851306"/>
                </a:cubicBezTo>
                <a:cubicBezTo>
                  <a:pt x="911164" y="779097"/>
                  <a:pt x="968171" y="722090"/>
                  <a:pt x="1040380" y="722090"/>
                </a:cubicBezTo>
                <a:cubicBezTo>
                  <a:pt x="1112589" y="722090"/>
                  <a:pt x="1169596" y="779097"/>
                  <a:pt x="1169596" y="851306"/>
                </a:cubicBezTo>
                <a:cubicBezTo>
                  <a:pt x="1169596" y="923515"/>
                  <a:pt x="1112589" y="980523"/>
                  <a:pt x="1040380" y="980523"/>
                </a:cubicBezTo>
                <a:close/>
                <a:moveTo>
                  <a:pt x="1040380" y="752494"/>
                </a:moveTo>
                <a:cubicBezTo>
                  <a:pt x="983373" y="752494"/>
                  <a:pt x="941568" y="798100"/>
                  <a:pt x="941568" y="851306"/>
                </a:cubicBezTo>
                <a:cubicBezTo>
                  <a:pt x="941568" y="904513"/>
                  <a:pt x="987173" y="950119"/>
                  <a:pt x="1040380" y="950119"/>
                </a:cubicBezTo>
                <a:cubicBezTo>
                  <a:pt x="1093587" y="950119"/>
                  <a:pt x="1139192" y="904513"/>
                  <a:pt x="1139192" y="851306"/>
                </a:cubicBezTo>
                <a:cubicBezTo>
                  <a:pt x="1139192" y="798100"/>
                  <a:pt x="1097387" y="752494"/>
                  <a:pt x="1040380" y="752494"/>
                </a:cubicBezTo>
                <a:close/>
                <a:moveTo>
                  <a:pt x="280285" y="980523"/>
                </a:moveTo>
                <a:lnTo>
                  <a:pt x="14252" y="980523"/>
                </a:lnTo>
                <a:cubicBezTo>
                  <a:pt x="10451" y="980523"/>
                  <a:pt x="6651" y="976722"/>
                  <a:pt x="2850" y="972922"/>
                </a:cubicBezTo>
                <a:cubicBezTo>
                  <a:pt x="-950" y="969121"/>
                  <a:pt x="-950" y="965321"/>
                  <a:pt x="2850" y="957720"/>
                </a:cubicBezTo>
                <a:lnTo>
                  <a:pt x="135867" y="729691"/>
                </a:lnTo>
                <a:cubicBezTo>
                  <a:pt x="139667" y="722090"/>
                  <a:pt x="154869" y="722090"/>
                  <a:pt x="158670" y="729691"/>
                </a:cubicBezTo>
                <a:lnTo>
                  <a:pt x="291686" y="957720"/>
                </a:lnTo>
                <a:cubicBezTo>
                  <a:pt x="295487" y="961520"/>
                  <a:pt x="295487" y="965321"/>
                  <a:pt x="291686" y="972922"/>
                </a:cubicBezTo>
                <a:cubicBezTo>
                  <a:pt x="287886" y="976722"/>
                  <a:pt x="284086" y="980523"/>
                  <a:pt x="280285" y="980523"/>
                </a:cubicBezTo>
                <a:close/>
                <a:moveTo>
                  <a:pt x="37055" y="950119"/>
                </a:moveTo>
                <a:lnTo>
                  <a:pt x="253682" y="950119"/>
                </a:lnTo>
                <a:lnTo>
                  <a:pt x="143468" y="763896"/>
                </a:lnTo>
                <a:lnTo>
                  <a:pt x="37055" y="950119"/>
                </a:lnTo>
                <a:close/>
                <a:moveTo>
                  <a:pt x="789549" y="851306"/>
                </a:moveTo>
                <a:lnTo>
                  <a:pt x="762945" y="851306"/>
                </a:lnTo>
                <a:lnTo>
                  <a:pt x="762945" y="786698"/>
                </a:lnTo>
                <a:cubicBezTo>
                  <a:pt x="762945" y="703088"/>
                  <a:pt x="705938" y="634679"/>
                  <a:pt x="626128" y="615677"/>
                </a:cubicBezTo>
                <a:cubicBezTo>
                  <a:pt x="622328" y="615677"/>
                  <a:pt x="614727" y="608076"/>
                  <a:pt x="614727" y="604276"/>
                </a:cubicBezTo>
                <a:cubicBezTo>
                  <a:pt x="614727" y="596675"/>
                  <a:pt x="618527" y="592874"/>
                  <a:pt x="622328" y="589074"/>
                </a:cubicBezTo>
                <a:cubicBezTo>
                  <a:pt x="656532" y="573872"/>
                  <a:pt x="679335" y="539667"/>
                  <a:pt x="679335" y="501663"/>
                </a:cubicBezTo>
                <a:cubicBezTo>
                  <a:pt x="679335" y="448456"/>
                  <a:pt x="637530" y="406651"/>
                  <a:pt x="584323" y="406651"/>
                </a:cubicBezTo>
                <a:cubicBezTo>
                  <a:pt x="531116" y="406651"/>
                  <a:pt x="489311" y="448456"/>
                  <a:pt x="489311" y="501663"/>
                </a:cubicBezTo>
                <a:cubicBezTo>
                  <a:pt x="489311" y="539667"/>
                  <a:pt x="512114" y="573872"/>
                  <a:pt x="546318" y="589074"/>
                </a:cubicBezTo>
                <a:cubicBezTo>
                  <a:pt x="550119" y="592874"/>
                  <a:pt x="553919" y="596675"/>
                  <a:pt x="553919" y="604276"/>
                </a:cubicBezTo>
                <a:cubicBezTo>
                  <a:pt x="553919" y="611877"/>
                  <a:pt x="550119" y="615677"/>
                  <a:pt x="542518" y="615677"/>
                </a:cubicBezTo>
                <a:cubicBezTo>
                  <a:pt x="462708" y="634679"/>
                  <a:pt x="405701" y="706888"/>
                  <a:pt x="405701" y="786698"/>
                </a:cubicBezTo>
                <a:lnTo>
                  <a:pt x="405701" y="851306"/>
                </a:lnTo>
                <a:lnTo>
                  <a:pt x="379097" y="851306"/>
                </a:lnTo>
                <a:lnTo>
                  <a:pt x="379097" y="786698"/>
                </a:lnTo>
                <a:cubicBezTo>
                  <a:pt x="379097" y="703088"/>
                  <a:pt x="428504" y="627078"/>
                  <a:pt x="504513" y="596675"/>
                </a:cubicBezTo>
                <a:cubicBezTo>
                  <a:pt x="477910" y="573872"/>
                  <a:pt x="458907" y="539667"/>
                  <a:pt x="458907" y="501663"/>
                </a:cubicBezTo>
                <a:cubicBezTo>
                  <a:pt x="458907" y="433254"/>
                  <a:pt x="512114" y="380048"/>
                  <a:pt x="580523" y="380048"/>
                </a:cubicBezTo>
                <a:cubicBezTo>
                  <a:pt x="648931" y="380048"/>
                  <a:pt x="702138" y="433254"/>
                  <a:pt x="702138" y="501663"/>
                </a:cubicBezTo>
                <a:cubicBezTo>
                  <a:pt x="702138" y="539667"/>
                  <a:pt x="683135" y="573872"/>
                  <a:pt x="656532" y="596675"/>
                </a:cubicBezTo>
                <a:cubicBezTo>
                  <a:pt x="732542" y="627078"/>
                  <a:pt x="781948" y="699287"/>
                  <a:pt x="781948" y="786698"/>
                </a:cubicBezTo>
                <a:lnTo>
                  <a:pt x="789549" y="851306"/>
                </a:lnTo>
                <a:lnTo>
                  <a:pt x="789549" y="851306"/>
                </a:lnTo>
                <a:close/>
                <a:moveTo>
                  <a:pt x="1089786" y="661283"/>
                </a:moveTo>
                <a:lnTo>
                  <a:pt x="1063183" y="661283"/>
                </a:lnTo>
                <a:cubicBezTo>
                  <a:pt x="1063183" y="649881"/>
                  <a:pt x="1063183" y="638480"/>
                  <a:pt x="1063183" y="623278"/>
                </a:cubicBezTo>
                <a:cubicBezTo>
                  <a:pt x="1063183" y="444656"/>
                  <a:pt x="964371" y="281235"/>
                  <a:pt x="804751" y="197625"/>
                </a:cubicBezTo>
                <a:lnTo>
                  <a:pt x="816152" y="174822"/>
                </a:lnTo>
                <a:cubicBezTo>
                  <a:pt x="983373" y="262233"/>
                  <a:pt x="1089786" y="433254"/>
                  <a:pt x="1089786" y="623278"/>
                </a:cubicBezTo>
                <a:cubicBezTo>
                  <a:pt x="1093587" y="634679"/>
                  <a:pt x="1089786" y="649881"/>
                  <a:pt x="1089786" y="661283"/>
                </a:cubicBezTo>
                <a:close/>
                <a:moveTo>
                  <a:pt x="78860" y="661283"/>
                </a:moveTo>
                <a:cubicBezTo>
                  <a:pt x="78860" y="649881"/>
                  <a:pt x="78860" y="634679"/>
                  <a:pt x="78860" y="623278"/>
                </a:cubicBezTo>
                <a:cubicBezTo>
                  <a:pt x="78860" y="433254"/>
                  <a:pt x="185273" y="262233"/>
                  <a:pt x="352494" y="171021"/>
                </a:cubicBezTo>
                <a:lnTo>
                  <a:pt x="363895" y="193824"/>
                </a:lnTo>
                <a:cubicBezTo>
                  <a:pt x="204276" y="281235"/>
                  <a:pt x="105463" y="444656"/>
                  <a:pt x="105463" y="623278"/>
                </a:cubicBezTo>
                <a:cubicBezTo>
                  <a:pt x="105463" y="634679"/>
                  <a:pt x="105463" y="649881"/>
                  <a:pt x="105463" y="661283"/>
                </a:cubicBezTo>
                <a:lnTo>
                  <a:pt x="78860" y="661283"/>
                </a:lnTo>
                <a:close/>
                <a:moveTo>
                  <a:pt x="698337" y="258432"/>
                </a:moveTo>
                <a:lnTo>
                  <a:pt x="470309" y="258432"/>
                </a:lnTo>
                <a:cubicBezTo>
                  <a:pt x="462708" y="258432"/>
                  <a:pt x="455107" y="250831"/>
                  <a:pt x="455107" y="243230"/>
                </a:cubicBezTo>
                <a:lnTo>
                  <a:pt x="455107" y="15202"/>
                </a:lnTo>
                <a:cubicBezTo>
                  <a:pt x="455107" y="7601"/>
                  <a:pt x="462708" y="0"/>
                  <a:pt x="470309" y="0"/>
                </a:cubicBezTo>
                <a:lnTo>
                  <a:pt x="698337" y="0"/>
                </a:lnTo>
                <a:cubicBezTo>
                  <a:pt x="705938" y="0"/>
                  <a:pt x="713539" y="7601"/>
                  <a:pt x="713539" y="15202"/>
                </a:cubicBezTo>
                <a:lnTo>
                  <a:pt x="713539" y="243230"/>
                </a:lnTo>
                <a:cubicBezTo>
                  <a:pt x="713539" y="250831"/>
                  <a:pt x="705938" y="258432"/>
                  <a:pt x="698337" y="258432"/>
                </a:cubicBezTo>
                <a:close/>
                <a:moveTo>
                  <a:pt x="485511" y="228029"/>
                </a:moveTo>
                <a:lnTo>
                  <a:pt x="686936" y="228029"/>
                </a:lnTo>
                <a:lnTo>
                  <a:pt x="686936" y="30404"/>
                </a:lnTo>
                <a:lnTo>
                  <a:pt x="485511" y="30404"/>
                </a:lnTo>
                <a:cubicBezTo>
                  <a:pt x="485511" y="30404"/>
                  <a:pt x="485511" y="228029"/>
                  <a:pt x="485511" y="228029"/>
                </a:cubicBezTo>
                <a:close/>
              </a:path>
            </a:pathLst>
          </a:custGeom>
          <a:solidFill>
            <a:schemeClr val="accent1"/>
          </a:solidFill>
          <a:ln w="37802" cap="flat">
            <a:noFill/>
            <a:prstDash val="solid"/>
            <a:miter/>
          </a:ln>
        </p:spPr>
        <p:txBody>
          <a:bodyPr rtlCol="0" anchor="ctr"/>
          <a:lstStyle/>
          <a:p>
            <a:endParaRPr lang="en-US"/>
          </a:p>
        </p:txBody>
      </p:sp>
      <p:pic>
        <p:nvPicPr>
          <p:cNvPr id="34" name="Picture 33" descr="A white rectangular object with black lines&#10;&#10;Description automatically generated">
            <a:extLst>
              <a:ext uri="{FF2B5EF4-FFF2-40B4-BE49-F238E27FC236}">
                <a16:creationId xmlns:a16="http://schemas.microsoft.com/office/drawing/2014/main" id="{145945B7-9854-1932-EE2E-0C8B6F729260}"/>
              </a:ext>
            </a:extLst>
          </p:cNvPr>
          <p:cNvPicPr>
            <a:picLocks noChangeAspect="1"/>
          </p:cNvPicPr>
          <p:nvPr/>
        </p:nvPicPr>
        <p:blipFill>
          <a:blip r:embed="rId4"/>
          <a:stretch>
            <a:fillRect/>
          </a:stretch>
        </p:blipFill>
        <p:spPr>
          <a:xfrm>
            <a:off x="626160" y="3878995"/>
            <a:ext cx="3549402" cy="2183017"/>
          </a:xfrm>
          <a:prstGeom prst="rect">
            <a:avLst/>
          </a:prstGeom>
          <a:ln w="19050">
            <a:solidFill>
              <a:schemeClr val="tx1"/>
            </a:solidFill>
          </a:ln>
        </p:spPr>
      </p:pic>
      <p:sp>
        <p:nvSpPr>
          <p:cNvPr id="35" name="Text Placeholder 5">
            <a:extLst>
              <a:ext uri="{FF2B5EF4-FFF2-40B4-BE49-F238E27FC236}">
                <a16:creationId xmlns:a16="http://schemas.microsoft.com/office/drawing/2014/main" id="{30A15FB3-6D6B-8C97-F3B4-06DBDD99F98D}"/>
              </a:ext>
            </a:extLst>
          </p:cNvPr>
          <p:cNvSpPr txBox="1">
            <a:spLocks/>
          </p:cNvSpPr>
          <p:nvPr/>
        </p:nvSpPr>
        <p:spPr>
          <a:xfrm>
            <a:off x="568325" y="1694320"/>
            <a:ext cx="9947275" cy="11836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dirty="0"/>
              <a:t>Show, don’t tell. </a:t>
            </a:r>
            <a:br>
              <a:rPr lang="en-US" dirty="0"/>
            </a:br>
            <a:r>
              <a:rPr lang="en-US" dirty="0"/>
              <a:t>Your slides should be more of a </a:t>
            </a:r>
            <a:r>
              <a:rPr lang="en-US" dirty="0">
                <a:latin typeface="IBM Plex Sans Medm" panose="020B0603050203000203" pitchFamily="34" charset="0"/>
              </a:rPr>
              <a:t>visual guide</a:t>
            </a:r>
            <a:r>
              <a:rPr lang="en-US" dirty="0"/>
              <a:t>…</a:t>
            </a:r>
          </a:p>
        </p:txBody>
      </p:sp>
      <p:sp>
        <p:nvSpPr>
          <p:cNvPr id="36" name="Text Placeholder 5">
            <a:extLst>
              <a:ext uri="{FF2B5EF4-FFF2-40B4-BE49-F238E27FC236}">
                <a16:creationId xmlns:a16="http://schemas.microsoft.com/office/drawing/2014/main" id="{E21CF0CC-86D4-00B1-151C-E76A3792F725}"/>
              </a:ext>
            </a:extLst>
          </p:cNvPr>
          <p:cNvSpPr txBox="1">
            <a:spLocks/>
          </p:cNvSpPr>
          <p:nvPr/>
        </p:nvSpPr>
        <p:spPr>
          <a:xfrm>
            <a:off x="12775008" y="1694320"/>
            <a:ext cx="8264815"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dirty="0"/>
              <a:t>…rather than </a:t>
            </a:r>
            <a:r>
              <a:rPr lang="en-US" dirty="0">
                <a:latin typeface="IBM Plex Sans Medm" panose="020B0603050203000203" pitchFamily="34" charset="0"/>
              </a:rPr>
              <a:t>walls of text.</a:t>
            </a:r>
          </a:p>
        </p:txBody>
      </p:sp>
      <p:sp>
        <p:nvSpPr>
          <p:cNvPr id="37" name="TextBox 36">
            <a:extLst>
              <a:ext uri="{FF2B5EF4-FFF2-40B4-BE49-F238E27FC236}">
                <a16:creationId xmlns:a16="http://schemas.microsoft.com/office/drawing/2014/main" id="{9422D42F-EFBC-F3CD-8A23-4748D38E4FEF}"/>
              </a:ext>
            </a:extLst>
          </p:cNvPr>
          <p:cNvSpPr txBox="1"/>
          <p:nvPr/>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1943027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7C1E9E-D037-E9C9-E2E1-BF35D28779AF}"/>
              </a:ext>
            </a:extLst>
          </p:cNvPr>
          <p:cNvSpPr>
            <a:spLocks noGrp="1"/>
          </p:cNvSpPr>
          <p:nvPr>
            <p:ph type="sldNum" sz="quarter" idx="4"/>
          </p:nvPr>
        </p:nvSpPr>
        <p:spPr/>
        <p:txBody>
          <a:bodyPr/>
          <a:lstStyle/>
          <a:p>
            <a:fld id="{86CB4B4D-7CA3-9044-876B-883B54F8677D}" type="slidenum">
              <a:rPr lang="en-US" smtClean="0"/>
              <a:pPr/>
              <a:t>70</a:t>
            </a:fld>
            <a:endParaRPr lang="en-US" dirty="0"/>
          </a:p>
        </p:txBody>
      </p:sp>
      <p:sp>
        <p:nvSpPr>
          <p:cNvPr id="3" name="Title 2">
            <a:extLst>
              <a:ext uri="{FF2B5EF4-FFF2-40B4-BE49-F238E27FC236}">
                <a16:creationId xmlns:a16="http://schemas.microsoft.com/office/drawing/2014/main" id="{8B0F6628-C65B-3D3C-0A81-33E0A1F93153}"/>
              </a:ext>
            </a:extLst>
          </p:cNvPr>
          <p:cNvSpPr>
            <a:spLocks noGrp="1"/>
          </p:cNvSpPr>
          <p:nvPr>
            <p:ph type="title"/>
          </p:nvPr>
        </p:nvSpPr>
        <p:spPr/>
        <p:txBody>
          <a:bodyPr/>
          <a:lstStyle/>
          <a:p>
            <a:r>
              <a:rPr lang="en-US" dirty="0"/>
              <a:t>Stacked 3-layer </a:t>
            </a:r>
            <a:br>
              <a:rPr lang="en-US" dirty="0"/>
            </a:br>
            <a:r>
              <a:rPr lang="en-US" dirty="0"/>
              <a:t>pyramid</a:t>
            </a:r>
          </a:p>
        </p:txBody>
      </p:sp>
      <p:graphicFrame>
        <p:nvGraphicFramePr>
          <p:cNvPr id="5" name="Stacked pyramid diagram" descr="3-layer stacked pyramid SmartArt diagram">
            <a:extLst>
              <a:ext uri="{FF2B5EF4-FFF2-40B4-BE49-F238E27FC236}">
                <a16:creationId xmlns:a16="http://schemas.microsoft.com/office/drawing/2014/main" id="{9A81D9BA-C39B-2F3F-B405-4CB87494762C}"/>
              </a:ext>
            </a:extLst>
          </p:cNvPr>
          <p:cNvGraphicFramePr/>
          <p:nvPr>
            <p:extLst>
              <p:ext uri="{D42A27DB-BD31-4B8C-83A1-F6EECF244321}">
                <p14:modId xmlns:p14="http://schemas.microsoft.com/office/powerpoint/2010/main" val="3190348874"/>
              </p:ext>
            </p:extLst>
          </p:nvPr>
        </p:nvGraphicFramePr>
        <p:xfrm>
          <a:off x="6696569" y="2384880"/>
          <a:ext cx="10793739" cy="96409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 Placeholder">
            <a:extLst>
              <a:ext uri="{FF2B5EF4-FFF2-40B4-BE49-F238E27FC236}">
                <a16:creationId xmlns:a16="http://schemas.microsoft.com/office/drawing/2014/main" id="{006CD462-4C38-5F10-A9C0-0FC1E1A4A333}"/>
              </a:ext>
            </a:extLst>
          </p:cNvPr>
          <p:cNvSpPr txBox="1">
            <a:spLocks/>
          </p:cNvSpPr>
          <p:nvPr/>
        </p:nvSpPr>
        <p:spPr>
          <a:xfrm>
            <a:off x="18859500" y="3369798"/>
            <a:ext cx="4953000" cy="1220009"/>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lvl="1" indent="0">
              <a:buNone/>
            </a:pPr>
            <a:r>
              <a:rPr lang="en-US" kern="0" dirty="0"/>
              <a:t>28/36/pt text, </a:t>
            </a:r>
            <a:br>
              <a:rPr lang="en-US" kern="0" dirty="0"/>
            </a:br>
            <a:r>
              <a:rPr lang="en-US" kern="0" dirty="0"/>
              <a:t>sentence case</a:t>
            </a:r>
          </a:p>
        </p:txBody>
      </p:sp>
      <p:sp>
        <p:nvSpPr>
          <p:cNvPr id="7" name="Text Placeholder">
            <a:extLst>
              <a:ext uri="{FF2B5EF4-FFF2-40B4-BE49-F238E27FC236}">
                <a16:creationId xmlns:a16="http://schemas.microsoft.com/office/drawing/2014/main" id="{AC6D7A77-4B01-944C-E7AB-A67B7492BB12}"/>
              </a:ext>
            </a:extLst>
          </p:cNvPr>
          <p:cNvSpPr txBox="1">
            <a:spLocks/>
          </p:cNvSpPr>
          <p:nvPr/>
        </p:nvSpPr>
        <p:spPr>
          <a:xfrm>
            <a:off x="592556" y="6559644"/>
            <a:ext cx="4953000" cy="118365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lvl="1" indent="0" algn="r">
              <a:buNone/>
            </a:pPr>
            <a:r>
              <a:rPr lang="en-US" kern="0" dirty="0"/>
              <a:t>28/36/pt text, </a:t>
            </a:r>
            <a:br>
              <a:rPr lang="en-US" kern="0" dirty="0"/>
            </a:br>
            <a:r>
              <a:rPr lang="en-US" kern="0" dirty="0"/>
              <a:t>sentence case</a:t>
            </a:r>
          </a:p>
        </p:txBody>
      </p:sp>
      <p:sp>
        <p:nvSpPr>
          <p:cNvPr id="8" name="Text Placeholder">
            <a:extLst>
              <a:ext uri="{FF2B5EF4-FFF2-40B4-BE49-F238E27FC236}">
                <a16:creationId xmlns:a16="http://schemas.microsoft.com/office/drawing/2014/main" id="{BEF0532A-07E7-68D6-052A-D4AB3E4511E6}"/>
              </a:ext>
            </a:extLst>
          </p:cNvPr>
          <p:cNvSpPr txBox="1">
            <a:spLocks/>
          </p:cNvSpPr>
          <p:nvPr/>
        </p:nvSpPr>
        <p:spPr>
          <a:xfrm>
            <a:off x="18859500" y="9820907"/>
            <a:ext cx="4953000" cy="1220009"/>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lvl="1" indent="0">
              <a:buNone/>
            </a:pPr>
            <a:r>
              <a:rPr lang="en-US" kern="0" dirty="0"/>
              <a:t>28/36/pt text, </a:t>
            </a:r>
            <a:br>
              <a:rPr lang="en-US" kern="0" dirty="0"/>
            </a:br>
            <a:r>
              <a:rPr lang="en-US" kern="0" dirty="0"/>
              <a:t>sentence case</a:t>
            </a:r>
          </a:p>
        </p:txBody>
      </p:sp>
      <p:cxnSp>
        <p:nvCxnSpPr>
          <p:cNvPr id="9" name="Straight Connector 8">
            <a:extLst>
              <a:ext uri="{FF2B5EF4-FFF2-40B4-BE49-F238E27FC236}">
                <a16:creationId xmlns:a16="http://schemas.microsoft.com/office/drawing/2014/main" id="{E164A154-AA58-077A-4A31-8011ABAF4EDE}"/>
              </a:ext>
            </a:extLst>
          </p:cNvPr>
          <p:cNvCxnSpPr>
            <a:cxnSpLocks/>
          </p:cNvCxnSpPr>
          <p:nvPr/>
        </p:nvCxnSpPr>
        <p:spPr bwMode="auto">
          <a:xfrm flipH="1">
            <a:off x="13739446" y="3979802"/>
            <a:ext cx="4548554" cy="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440AEED9-8272-9FC3-BB2E-523A56173665}"/>
              </a:ext>
            </a:extLst>
          </p:cNvPr>
          <p:cNvCxnSpPr>
            <a:cxnSpLocks/>
          </p:cNvCxnSpPr>
          <p:nvPr/>
        </p:nvCxnSpPr>
        <p:spPr bwMode="auto">
          <a:xfrm flipH="1">
            <a:off x="6096000" y="7169648"/>
            <a:ext cx="2602523" cy="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C15ABF38-63F6-AF14-8BF6-9B579C73027E}"/>
              </a:ext>
            </a:extLst>
          </p:cNvPr>
          <p:cNvCxnSpPr>
            <a:cxnSpLocks/>
          </p:cNvCxnSpPr>
          <p:nvPr/>
        </p:nvCxnSpPr>
        <p:spPr bwMode="auto">
          <a:xfrm flipH="1">
            <a:off x="17303262" y="10430911"/>
            <a:ext cx="984738" cy="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Footer Placeholder 12">
            <a:extLst>
              <a:ext uri="{FF2B5EF4-FFF2-40B4-BE49-F238E27FC236}">
                <a16:creationId xmlns:a16="http://schemas.microsoft.com/office/drawing/2014/main" id="{46B14B8D-6DE9-5886-8474-EFAAB2F9BEF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314219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71</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44/64/86pt headline, </a:t>
            </a:r>
            <a:br>
              <a:rPr lang="en-US" dirty="0"/>
            </a:br>
            <a:r>
              <a:rPr lang="en-US" dirty="0"/>
              <a:t>2 lines maximum, sentence case</a:t>
            </a:r>
          </a:p>
        </p:txBody>
      </p:sp>
      <p:graphicFrame>
        <p:nvGraphicFramePr>
          <p:cNvPr id="5" name="Chart 4">
            <a:extLst>
              <a:ext uri="{FF2B5EF4-FFF2-40B4-BE49-F238E27FC236}">
                <a16:creationId xmlns:a16="http://schemas.microsoft.com/office/drawing/2014/main" id="{97C1A2B8-384D-71B0-D40D-496992A41B6A}"/>
              </a:ext>
            </a:extLst>
          </p:cNvPr>
          <p:cNvGraphicFramePr/>
          <p:nvPr>
            <p:extLst>
              <p:ext uri="{D42A27DB-BD31-4B8C-83A1-F6EECF244321}">
                <p14:modId xmlns:p14="http://schemas.microsoft.com/office/powerpoint/2010/main" val="3317601249"/>
              </p:ext>
            </p:extLst>
          </p:nvPr>
        </p:nvGraphicFramePr>
        <p:xfrm>
          <a:off x="2108878" y="1676399"/>
          <a:ext cx="19784152" cy="10494647"/>
        </p:xfrm>
        <a:graphic>
          <a:graphicData uri="http://schemas.openxmlformats.org/drawingml/2006/chart">
            <c:chart xmlns:c="http://schemas.openxmlformats.org/drawingml/2006/chart" xmlns:r="http://schemas.openxmlformats.org/officeDocument/2006/relationships" r:id="rId2"/>
          </a:graphicData>
        </a:graphic>
      </p:graphicFrame>
      <p:sp>
        <p:nvSpPr>
          <p:cNvPr id="7" name="Footer Placeholder 6">
            <a:extLst>
              <a:ext uri="{FF2B5EF4-FFF2-40B4-BE49-F238E27FC236}">
                <a16:creationId xmlns:a16="http://schemas.microsoft.com/office/drawing/2014/main" id="{97478183-859B-9590-2E27-1EE88480EC0D}"/>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3365794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72</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44/64/86pt headline, </a:t>
            </a:r>
            <a:br>
              <a:rPr lang="en-US" dirty="0"/>
            </a:br>
            <a:r>
              <a:rPr lang="en-US" dirty="0"/>
              <a:t>2 lines maximum, sentence case</a:t>
            </a:r>
          </a:p>
        </p:txBody>
      </p:sp>
      <p:sp>
        <p:nvSpPr>
          <p:cNvPr id="6" name="TextBox 5">
            <a:extLst>
              <a:ext uri="{FF2B5EF4-FFF2-40B4-BE49-F238E27FC236}">
                <a16:creationId xmlns:a16="http://schemas.microsoft.com/office/drawing/2014/main" id="{5F1C2F1B-C94B-8CB0-880E-23EE362A9635}"/>
              </a:ext>
            </a:extLst>
          </p:cNvPr>
          <p:cNvSpPr txBox="1"/>
          <p:nvPr/>
        </p:nvSpPr>
        <p:spPr>
          <a:xfrm>
            <a:off x="6721717"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13" name="TextBox 12">
            <a:extLst>
              <a:ext uri="{FF2B5EF4-FFF2-40B4-BE49-F238E27FC236}">
                <a16:creationId xmlns:a16="http://schemas.microsoft.com/office/drawing/2014/main" id="{125AC46A-7798-8E16-7739-4E03CE086A2F}"/>
              </a:ext>
            </a:extLst>
          </p:cNvPr>
          <p:cNvSpPr txBox="1"/>
          <p:nvPr/>
        </p:nvSpPr>
        <p:spPr>
          <a:xfrm>
            <a:off x="12763500"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14" name="TextBox 13">
            <a:extLst>
              <a:ext uri="{FF2B5EF4-FFF2-40B4-BE49-F238E27FC236}">
                <a16:creationId xmlns:a16="http://schemas.microsoft.com/office/drawing/2014/main" id="{8CD63AD0-851C-1BA4-AA5E-877D1527F18C}"/>
              </a:ext>
            </a:extLst>
          </p:cNvPr>
          <p:cNvSpPr txBox="1"/>
          <p:nvPr/>
        </p:nvSpPr>
        <p:spPr>
          <a:xfrm>
            <a:off x="18902605"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17" name="Footer Placeholder 16">
            <a:extLst>
              <a:ext uri="{FF2B5EF4-FFF2-40B4-BE49-F238E27FC236}">
                <a16:creationId xmlns:a16="http://schemas.microsoft.com/office/drawing/2014/main" id="{5A9CAEFC-5342-55DF-0381-5226B204925F}"/>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
        <p:nvSpPr>
          <p:cNvPr id="18" name="Arrow: Pentagon 17">
            <a:extLst>
              <a:ext uri="{FF2B5EF4-FFF2-40B4-BE49-F238E27FC236}">
                <a16:creationId xmlns:a16="http://schemas.microsoft.com/office/drawing/2014/main" id="{EAA0AA35-9E6C-07B0-1504-8264AACFE25E}"/>
              </a:ext>
            </a:extLst>
          </p:cNvPr>
          <p:cNvSpPr/>
          <p:nvPr/>
        </p:nvSpPr>
        <p:spPr bwMode="auto">
          <a:xfrm>
            <a:off x="18288000" y="4731327"/>
            <a:ext cx="5524500" cy="1085849"/>
          </a:xfrm>
          <a:prstGeom prst="homePlate">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tx1"/>
                </a:solidFill>
                <a:latin typeface="IBM Plex Sans Medm" panose="020B0603050203000203" pitchFamily="34" charset="0"/>
              </a:rPr>
              <a:t>Title</a:t>
            </a:r>
          </a:p>
        </p:txBody>
      </p:sp>
      <p:sp>
        <p:nvSpPr>
          <p:cNvPr id="19" name="Rectangle 18">
            <a:extLst>
              <a:ext uri="{FF2B5EF4-FFF2-40B4-BE49-F238E27FC236}">
                <a16:creationId xmlns:a16="http://schemas.microsoft.com/office/drawing/2014/main" id="{FC35C880-3166-0AA3-3CB4-C606C01CE417}"/>
              </a:ext>
            </a:extLst>
          </p:cNvPr>
          <p:cNvSpPr/>
          <p:nvPr/>
        </p:nvSpPr>
        <p:spPr bwMode="auto">
          <a:xfrm>
            <a:off x="6114108" y="4731327"/>
            <a:ext cx="6086946" cy="1085849"/>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tx1"/>
                </a:solidFill>
                <a:latin typeface="IBM Plex Sans Medm" panose="020B0603050203000203" pitchFamily="34" charset="0"/>
              </a:rPr>
              <a:t>Title</a:t>
            </a:r>
          </a:p>
        </p:txBody>
      </p:sp>
      <p:sp>
        <p:nvSpPr>
          <p:cNvPr id="20" name="Rectangle 19">
            <a:extLst>
              <a:ext uri="{FF2B5EF4-FFF2-40B4-BE49-F238E27FC236}">
                <a16:creationId xmlns:a16="http://schemas.microsoft.com/office/drawing/2014/main" id="{73E00FD1-1996-E48F-B000-B41F6D80AF5F}"/>
              </a:ext>
            </a:extLst>
          </p:cNvPr>
          <p:cNvSpPr/>
          <p:nvPr/>
        </p:nvSpPr>
        <p:spPr bwMode="auto">
          <a:xfrm>
            <a:off x="12201054" y="4731327"/>
            <a:ext cx="6086946" cy="1085849"/>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tx1"/>
                </a:solidFill>
                <a:latin typeface="IBM Plex Sans Medm" panose="020B0603050203000203" pitchFamily="34" charset="0"/>
              </a:rPr>
              <a:t>Title</a:t>
            </a:r>
          </a:p>
        </p:txBody>
      </p:sp>
    </p:spTree>
    <p:extLst>
      <p:ext uri="{BB962C8B-B14F-4D97-AF65-F5344CB8AC3E}">
        <p14:creationId xmlns:p14="http://schemas.microsoft.com/office/powerpoint/2010/main" val="291471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73</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44/64/86pt headline, </a:t>
            </a:r>
            <a:br>
              <a:rPr lang="en-US" dirty="0"/>
            </a:br>
            <a:r>
              <a:rPr lang="en-US" dirty="0"/>
              <a:t>2 lines maximum, sentence case</a:t>
            </a:r>
          </a:p>
        </p:txBody>
      </p:sp>
      <p:sp>
        <p:nvSpPr>
          <p:cNvPr id="27" name="Footer Placeholder 26">
            <a:extLst>
              <a:ext uri="{FF2B5EF4-FFF2-40B4-BE49-F238E27FC236}">
                <a16:creationId xmlns:a16="http://schemas.microsoft.com/office/drawing/2014/main" id="{A40A5D07-91EC-DF5D-95BF-B49A11A0BFF0}"/>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
        <p:nvSpPr>
          <p:cNvPr id="28" name="TextBox 27">
            <a:extLst>
              <a:ext uri="{FF2B5EF4-FFF2-40B4-BE49-F238E27FC236}">
                <a16:creationId xmlns:a16="http://schemas.microsoft.com/office/drawing/2014/main" id="{252FBC2C-2321-023E-C658-BA2838CA7E22}"/>
              </a:ext>
            </a:extLst>
          </p:cNvPr>
          <p:cNvSpPr txBox="1"/>
          <p:nvPr/>
        </p:nvSpPr>
        <p:spPr>
          <a:xfrm>
            <a:off x="6721717"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29" name="Arrow: Pentagon 28">
            <a:extLst>
              <a:ext uri="{FF2B5EF4-FFF2-40B4-BE49-F238E27FC236}">
                <a16:creationId xmlns:a16="http://schemas.microsoft.com/office/drawing/2014/main" id="{A5B0C93D-1E61-EBBE-885B-D3797D0046FE}"/>
              </a:ext>
            </a:extLst>
          </p:cNvPr>
          <p:cNvSpPr/>
          <p:nvPr/>
        </p:nvSpPr>
        <p:spPr bwMode="auto">
          <a:xfrm>
            <a:off x="18288000" y="4731327"/>
            <a:ext cx="5524500" cy="1085849"/>
          </a:xfrm>
          <a:prstGeom prst="homePlate">
            <a:avLst/>
          </a:prstGeom>
          <a:solidFill>
            <a:srgbClr val="0F62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bg1"/>
                </a:solidFill>
                <a:latin typeface="IBM Plex Sans Medm" panose="020B0603050203000203" pitchFamily="34" charset="0"/>
              </a:rPr>
              <a:t>Title</a:t>
            </a:r>
          </a:p>
        </p:txBody>
      </p:sp>
      <p:sp>
        <p:nvSpPr>
          <p:cNvPr id="30" name="Rectangle 29">
            <a:extLst>
              <a:ext uri="{FF2B5EF4-FFF2-40B4-BE49-F238E27FC236}">
                <a16:creationId xmlns:a16="http://schemas.microsoft.com/office/drawing/2014/main" id="{C5428324-AD19-DD6F-2AEB-F2EF89143A4A}"/>
              </a:ext>
            </a:extLst>
          </p:cNvPr>
          <p:cNvSpPr/>
          <p:nvPr/>
        </p:nvSpPr>
        <p:spPr bwMode="auto">
          <a:xfrm>
            <a:off x="6114108" y="4731327"/>
            <a:ext cx="6086946" cy="1085849"/>
          </a:xfrm>
          <a:prstGeom prst="rect">
            <a:avLst/>
          </a:prstGeom>
          <a:solidFill>
            <a:srgbClr val="BAE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tx1"/>
                </a:solidFill>
                <a:latin typeface="IBM Plex Sans Medm" panose="020B0603050203000203" pitchFamily="34" charset="0"/>
              </a:rPr>
              <a:t>Title</a:t>
            </a:r>
          </a:p>
        </p:txBody>
      </p:sp>
      <p:sp>
        <p:nvSpPr>
          <p:cNvPr id="32" name="Rectangle 31">
            <a:extLst>
              <a:ext uri="{FF2B5EF4-FFF2-40B4-BE49-F238E27FC236}">
                <a16:creationId xmlns:a16="http://schemas.microsoft.com/office/drawing/2014/main" id="{D5B2CA27-4822-A6C2-8159-DB50B0FB047A}"/>
              </a:ext>
            </a:extLst>
          </p:cNvPr>
          <p:cNvSpPr/>
          <p:nvPr/>
        </p:nvSpPr>
        <p:spPr bwMode="auto">
          <a:xfrm>
            <a:off x="12201054" y="4731327"/>
            <a:ext cx="6086946" cy="1085849"/>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r>
              <a:rPr lang="en-US" dirty="0">
                <a:solidFill>
                  <a:schemeClr val="tx1"/>
                </a:solidFill>
                <a:latin typeface="IBM Plex Sans Medm" panose="020B0603050203000203" pitchFamily="34" charset="0"/>
              </a:rPr>
              <a:t>Title</a:t>
            </a:r>
          </a:p>
        </p:txBody>
      </p:sp>
      <p:sp>
        <p:nvSpPr>
          <p:cNvPr id="35" name="TextBox 34">
            <a:extLst>
              <a:ext uri="{FF2B5EF4-FFF2-40B4-BE49-F238E27FC236}">
                <a16:creationId xmlns:a16="http://schemas.microsoft.com/office/drawing/2014/main" id="{34151538-8A9B-CA2B-239A-47A65740958C}"/>
              </a:ext>
            </a:extLst>
          </p:cNvPr>
          <p:cNvSpPr txBox="1"/>
          <p:nvPr/>
        </p:nvSpPr>
        <p:spPr>
          <a:xfrm>
            <a:off x="12763500"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36" name="TextBox 35">
            <a:extLst>
              <a:ext uri="{FF2B5EF4-FFF2-40B4-BE49-F238E27FC236}">
                <a16:creationId xmlns:a16="http://schemas.microsoft.com/office/drawing/2014/main" id="{6780E405-BC34-C002-484A-13845E1B4D0A}"/>
              </a:ext>
            </a:extLst>
          </p:cNvPr>
          <p:cNvSpPr txBox="1"/>
          <p:nvPr/>
        </p:nvSpPr>
        <p:spPr>
          <a:xfrm>
            <a:off x="18902605"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37" name="TextBox 36">
            <a:extLst>
              <a:ext uri="{FF2B5EF4-FFF2-40B4-BE49-F238E27FC236}">
                <a16:creationId xmlns:a16="http://schemas.microsoft.com/office/drawing/2014/main" id="{8DB39136-D053-7D21-221F-A9D7EB85DFB5}"/>
              </a:ext>
            </a:extLst>
          </p:cNvPr>
          <p:cNvSpPr txBox="1"/>
          <p:nvPr/>
        </p:nvSpPr>
        <p:spPr>
          <a:xfrm>
            <a:off x="607609" y="6921119"/>
            <a:ext cx="4901958" cy="1107996"/>
          </a:xfrm>
          <a:prstGeom prst="rect">
            <a:avLst/>
          </a:prstGeom>
          <a:noFill/>
        </p:spPr>
        <p:txBody>
          <a:bodyPr wrap="square" lIns="0" tIns="0" rIns="0" bIns="0" rtlCol="0">
            <a:spAutoFit/>
          </a:bodyPr>
          <a:lstStyle/>
          <a:p>
            <a:r>
              <a:rPr lang="en-US" dirty="0"/>
              <a:t>28/36/pt text, </a:t>
            </a:r>
            <a:br>
              <a:rPr lang="en-US" dirty="0"/>
            </a:br>
            <a:r>
              <a:rPr lang="en-US" dirty="0"/>
              <a:t>sentence case</a:t>
            </a:r>
          </a:p>
        </p:txBody>
      </p:sp>
      <p:sp>
        <p:nvSpPr>
          <p:cNvPr id="38" name="Rectangle 37">
            <a:extLst>
              <a:ext uri="{FF2B5EF4-FFF2-40B4-BE49-F238E27FC236}">
                <a16:creationId xmlns:a16="http://schemas.microsoft.com/office/drawing/2014/main" id="{1608520F-CB20-DF68-591F-5B5EB8EA25F1}"/>
              </a:ext>
            </a:extLst>
          </p:cNvPr>
          <p:cNvSpPr/>
          <p:nvPr/>
        </p:nvSpPr>
        <p:spPr bwMode="auto">
          <a:xfrm>
            <a:off x="0" y="4731327"/>
            <a:ext cx="6086946" cy="1085849"/>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640080" tIns="121920" rIns="640080" bIns="121920" numCol="1" rtlCol="0" anchor="ctr" anchorCtr="0" compatLnSpc="1">
            <a:prstTxWarp prst="textNoShape">
              <a:avLst/>
            </a:prstTxWarp>
          </a:bodyPr>
          <a:lstStyle/>
          <a:p>
            <a:pPr algn="l"/>
            <a:r>
              <a:rPr lang="en-US" b="0" i="0" dirty="0">
                <a:solidFill>
                  <a:schemeClr val="tx1"/>
                </a:solidFill>
                <a:latin typeface="IBM Plex Sans Medm" panose="020B0603050203000203" pitchFamily="34" charset="0"/>
                <a:ea typeface="IBM Plex Sans Light" charset="0"/>
                <a:cs typeface="IBM Plex Sans Light" charset="0"/>
              </a:rPr>
              <a:t>Title</a:t>
            </a:r>
          </a:p>
        </p:txBody>
      </p:sp>
    </p:spTree>
    <p:extLst>
      <p:ext uri="{BB962C8B-B14F-4D97-AF65-F5344CB8AC3E}">
        <p14:creationId xmlns:p14="http://schemas.microsoft.com/office/powerpoint/2010/main" val="1420039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EDF0C035-0159-13E9-547B-729B37225D00}"/>
              </a:ext>
            </a:extLst>
          </p:cNvPr>
          <p:cNvGrpSpPr/>
          <p:nvPr/>
        </p:nvGrpSpPr>
        <p:grpSpPr>
          <a:xfrm>
            <a:off x="583461" y="3831739"/>
            <a:ext cx="23193320" cy="3873874"/>
            <a:chOff x="583461" y="3904309"/>
            <a:chExt cx="23193320" cy="3873874"/>
          </a:xfrm>
        </p:grpSpPr>
        <p:cxnSp>
          <p:nvCxnSpPr>
            <p:cNvPr id="57" name="Straight Arrow Connector 56">
              <a:extLst>
                <a:ext uri="{FF2B5EF4-FFF2-40B4-BE49-F238E27FC236}">
                  <a16:creationId xmlns:a16="http://schemas.microsoft.com/office/drawing/2014/main" id="{692FA657-3AC3-CF37-F6A5-768DC87BD052}"/>
                </a:ext>
              </a:extLst>
            </p:cNvPr>
            <p:cNvCxnSpPr>
              <a:cxnSpLocks/>
            </p:cNvCxnSpPr>
            <p:nvPr/>
          </p:nvCxnSpPr>
          <p:spPr bwMode="auto">
            <a:xfrm flipV="1">
              <a:off x="583461" y="4077037"/>
              <a:ext cx="23193320" cy="3701146"/>
            </a:xfrm>
            <a:prstGeom prst="straightConnector1">
              <a:avLst/>
            </a:prstGeom>
            <a:ln w="19050">
              <a:solidFill>
                <a:schemeClr val="tx1"/>
              </a:solidFill>
              <a:headEnd type="none" w="med" len="med"/>
              <a:tailEnd type="none"/>
            </a:ln>
            <a:effectLst/>
          </p:spPr>
          <p:style>
            <a:lnRef idx="1">
              <a:schemeClr val="dk1"/>
            </a:lnRef>
            <a:fillRef idx="0">
              <a:schemeClr val="dk1"/>
            </a:fillRef>
            <a:effectRef idx="0">
              <a:schemeClr val="dk1"/>
            </a:effectRef>
            <a:fontRef idx="minor">
              <a:schemeClr val="tx1"/>
            </a:fontRef>
          </p:style>
        </p:cxnSp>
        <p:sp>
          <p:nvSpPr>
            <p:cNvPr id="58" name="Graphic 5">
              <a:extLst>
                <a:ext uri="{FF2B5EF4-FFF2-40B4-BE49-F238E27FC236}">
                  <a16:creationId xmlns:a16="http://schemas.microsoft.com/office/drawing/2014/main" id="{104DF5D6-3DBF-454E-D4F0-42A8C088FD5F}"/>
                </a:ext>
              </a:extLst>
            </p:cNvPr>
            <p:cNvSpPr/>
            <p:nvPr/>
          </p:nvSpPr>
          <p:spPr>
            <a:xfrm rot="12692847">
              <a:off x="23169024" y="3904309"/>
              <a:ext cx="511705" cy="511705"/>
            </a:xfrm>
            <a:custGeom>
              <a:avLst/>
              <a:gdLst>
                <a:gd name="connsiteX0" fmla="*/ 292418 w 292417"/>
                <a:gd name="connsiteY0" fmla="*/ 291465 h 292417"/>
                <a:gd name="connsiteX1" fmla="*/ 0 w 292417"/>
                <a:gd name="connsiteY1" fmla="*/ 292418 h 292417"/>
                <a:gd name="connsiteX2" fmla="*/ 0 w 292417"/>
                <a:gd name="connsiteY2" fmla="*/ 0 h 292417"/>
              </a:gdLst>
              <a:ahLst/>
              <a:cxnLst>
                <a:cxn ang="0">
                  <a:pos x="connsiteX0" y="connsiteY0"/>
                </a:cxn>
                <a:cxn ang="0">
                  <a:pos x="connsiteX1" y="connsiteY1"/>
                </a:cxn>
                <a:cxn ang="0">
                  <a:pos x="connsiteX2" y="connsiteY2"/>
                </a:cxn>
              </a:cxnLst>
              <a:rect l="l" t="t" r="r" b="b"/>
              <a:pathLst>
                <a:path w="292417" h="292417">
                  <a:moveTo>
                    <a:pt x="292418" y="291465"/>
                  </a:moveTo>
                  <a:lnTo>
                    <a:pt x="0" y="292418"/>
                  </a:lnTo>
                  <a:lnTo>
                    <a:pt x="0" y="0"/>
                  </a:lnTo>
                </a:path>
              </a:pathLst>
            </a:custGeom>
            <a:ln w="19050">
              <a:solidFill>
                <a:schemeClr val="tx1"/>
              </a:solidFill>
              <a:headEnd type="none" w="med" len="med"/>
              <a:tailEnd type="none"/>
            </a:ln>
            <a:effectLst/>
          </p:spPr>
          <p:style>
            <a:lnRef idx="1">
              <a:schemeClr val="dk1"/>
            </a:lnRef>
            <a:fillRef idx="0">
              <a:schemeClr val="dk1"/>
            </a:fillRef>
            <a:effectRef idx="0">
              <a:schemeClr val="dk1"/>
            </a:effectRef>
            <a:fontRef idx="minor">
              <a:schemeClr val="tx1"/>
            </a:fontRef>
          </p:style>
          <p:txBody>
            <a:bodyPr rtlCol="0" anchor="ctr"/>
            <a:lstStyle/>
            <a:p>
              <a:endParaRPr lang="en-US"/>
            </a:p>
          </p:txBody>
        </p:sp>
      </p:grpSp>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74</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Timeline, 44/64/86pt headline, </a:t>
            </a:r>
            <a:br>
              <a:rPr lang="en-US" dirty="0"/>
            </a:br>
            <a:r>
              <a:rPr lang="en-US" dirty="0"/>
              <a:t>2 lines maximum, sentence case</a:t>
            </a:r>
          </a:p>
        </p:txBody>
      </p:sp>
      <p:sp>
        <p:nvSpPr>
          <p:cNvPr id="5" name="Rectangle 4">
            <a:extLst>
              <a:ext uri="{FF2B5EF4-FFF2-40B4-BE49-F238E27FC236}">
                <a16:creationId xmlns:a16="http://schemas.microsoft.com/office/drawing/2014/main" id="{DF8209E2-E722-9505-DBCA-3BC44D8B199A}"/>
              </a:ext>
            </a:extLst>
          </p:cNvPr>
          <p:cNvSpPr/>
          <p:nvPr/>
        </p:nvSpPr>
        <p:spPr bwMode="auto">
          <a:xfrm>
            <a:off x="568324" y="8393552"/>
            <a:ext cx="3792442" cy="360318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5" name="Rectangle 14">
            <a:extLst>
              <a:ext uri="{FF2B5EF4-FFF2-40B4-BE49-F238E27FC236}">
                <a16:creationId xmlns:a16="http://schemas.microsoft.com/office/drawing/2014/main" id="{4A042302-1ACF-CF6D-4241-DC3606785E09}"/>
              </a:ext>
            </a:extLst>
          </p:cNvPr>
          <p:cNvSpPr/>
          <p:nvPr/>
        </p:nvSpPr>
        <p:spPr bwMode="auto">
          <a:xfrm>
            <a:off x="20111326" y="5300952"/>
            <a:ext cx="3792442" cy="6695786"/>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6" name="Rectangle 15">
            <a:extLst>
              <a:ext uri="{FF2B5EF4-FFF2-40B4-BE49-F238E27FC236}">
                <a16:creationId xmlns:a16="http://schemas.microsoft.com/office/drawing/2014/main" id="{3588D555-C140-8F79-0BE1-314D92A86484}"/>
              </a:ext>
            </a:extLst>
          </p:cNvPr>
          <p:cNvSpPr/>
          <p:nvPr/>
        </p:nvSpPr>
        <p:spPr bwMode="auto">
          <a:xfrm>
            <a:off x="4476925" y="7778182"/>
            <a:ext cx="3792442" cy="421855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7" name="Rectangle 16">
            <a:extLst>
              <a:ext uri="{FF2B5EF4-FFF2-40B4-BE49-F238E27FC236}">
                <a16:creationId xmlns:a16="http://schemas.microsoft.com/office/drawing/2014/main" id="{007359C8-13FA-C26D-3F40-8235103E46D5}"/>
              </a:ext>
            </a:extLst>
          </p:cNvPr>
          <p:cNvSpPr/>
          <p:nvPr/>
        </p:nvSpPr>
        <p:spPr bwMode="auto">
          <a:xfrm>
            <a:off x="8385526" y="7161326"/>
            <a:ext cx="3792442" cy="483152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8" name="Rectangle 17">
            <a:extLst>
              <a:ext uri="{FF2B5EF4-FFF2-40B4-BE49-F238E27FC236}">
                <a16:creationId xmlns:a16="http://schemas.microsoft.com/office/drawing/2014/main" id="{E98904BF-725D-771C-B812-7B01269CD3AE}"/>
              </a:ext>
            </a:extLst>
          </p:cNvPr>
          <p:cNvSpPr/>
          <p:nvPr/>
        </p:nvSpPr>
        <p:spPr bwMode="auto">
          <a:xfrm>
            <a:off x="12294127" y="6534668"/>
            <a:ext cx="3792442" cy="546207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9" name="Rectangle 18">
            <a:extLst>
              <a:ext uri="{FF2B5EF4-FFF2-40B4-BE49-F238E27FC236}">
                <a16:creationId xmlns:a16="http://schemas.microsoft.com/office/drawing/2014/main" id="{70CEE1B1-4E02-C709-CE88-BE8CFD730FD9}"/>
              </a:ext>
            </a:extLst>
          </p:cNvPr>
          <p:cNvSpPr/>
          <p:nvPr/>
        </p:nvSpPr>
        <p:spPr bwMode="auto">
          <a:xfrm>
            <a:off x="16101702" y="6624675"/>
            <a:ext cx="3792442" cy="5368171"/>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20" name="TextBox 19">
            <a:extLst>
              <a:ext uri="{FF2B5EF4-FFF2-40B4-BE49-F238E27FC236}">
                <a16:creationId xmlns:a16="http://schemas.microsoft.com/office/drawing/2014/main" id="{B84D6274-2D3F-E5AB-00A5-9A475EBB1D7D}"/>
              </a:ext>
            </a:extLst>
          </p:cNvPr>
          <p:cNvSpPr txBox="1"/>
          <p:nvPr/>
        </p:nvSpPr>
        <p:spPr>
          <a:xfrm>
            <a:off x="965919"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1" name="TextBox 20">
            <a:extLst>
              <a:ext uri="{FF2B5EF4-FFF2-40B4-BE49-F238E27FC236}">
                <a16:creationId xmlns:a16="http://schemas.microsoft.com/office/drawing/2014/main" id="{029199EE-B5F5-FA2A-1921-4A860688E181}"/>
              </a:ext>
            </a:extLst>
          </p:cNvPr>
          <p:cNvSpPr txBox="1"/>
          <p:nvPr/>
        </p:nvSpPr>
        <p:spPr>
          <a:xfrm>
            <a:off x="4874520"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2" name="TextBox 21">
            <a:extLst>
              <a:ext uri="{FF2B5EF4-FFF2-40B4-BE49-F238E27FC236}">
                <a16:creationId xmlns:a16="http://schemas.microsoft.com/office/drawing/2014/main" id="{E95C9A8E-C195-F3D9-5FDF-79698C7E5A59}"/>
              </a:ext>
            </a:extLst>
          </p:cNvPr>
          <p:cNvSpPr txBox="1"/>
          <p:nvPr/>
        </p:nvSpPr>
        <p:spPr>
          <a:xfrm>
            <a:off x="12691722"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3" name="TextBox 22">
            <a:extLst>
              <a:ext uri="{FF2B5EF4-FFF2-40B4-BE49-F238E27FC236}">
                <a16:creationId xmlns:a16="http://schemas.microsoft.com/office/drawing/2014/main" id="{13E6C52C-A404-10B5-71E0-2412DB6299BE}"/>
              </a:ext>
            </a:extLst>
          </p:cNvPr>
          <p:cNvSpPr txBox="1"/>
          <p:nvPr/>
        </p:nvSpPr>
        <p:spPr>
          <a:xfrm>
            <a:off x="20508920"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4" name="TextBox 23">
            <a:extLst>
              <a:ext uri="{FF2B5EF4-FFF2-40B4-BE49-F238E27FC236}">
                <a16:creationId xmlns:a16="http://schemas.microsoft.com/office/drawing/2014/main" id="{F08E6C8B-E4F4-DF91-C8E5-95DA4BD8030D}"/>
              </a:ext>
            </a:extLst>
          </p:cNvPr>
          <p:cNvSpPr txBox="1"/>
          <p:nvPr/>
        </p:nvSpPr>
        <p:spPr>
          <a:xfrm>
            <a:off x="16600324"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5" name="TextBox 24">
            <a:extLst>
              <a:ext uri="{FF2B5EF4-FFF2-40B4-BE49-F238E27FC236}">
                <a16:creationId xmlns:a16="http://schemas.microsoft.com/office/drawing/2014/main" id="{B06CE5C3-89ED-305F-43F2-8B86F71AF592}"/>
              </a:ext>
            </a:extLst>
          </p:cNvPr>
          <p:cNvSpPr txBox="1"/>
          <p:nvPr/>
        </p:nvSpPr>
        <p:spPr>
          <a:xfrm>
            <a:off x="8783121"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44" name="Rectangle 43">
            <a:extLst>
              <a:ext uri="{FF2B5EF4-FFF2-40B4-BE49-F238E27FC236}">
                <a16:creationId xmlns:a16="http://schemas.microsoft.com/office/drawing/2014/main" id="{D3F074C8-3965-3CB7-DE9F-63AD4A219B13}"/>
              </a:ext>
            </a:extLst>
          </p:cNvPr>
          <p:cNvSpPr/>
          <p:nvPr/>
        </p:nvSpPr>
        <p:spPr bwMode="auto">
          <a:xfrm>
            <a:off x="568324" y="8393553"/>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2000</a:t>
            </a:r>
            <a:endParaRPr lang="en-US" sz="4400" dirty="0">
              <a:solidFill>
                <a:schemeClr val="accent3">
                  <a:lumMod val="50000"/>
                </a:schemeClr>
              </a:solidFill>
            </a:endParaRPr>
          </a:p>
        </p:txBody>
      </p:sp>
      <p:sp>
        <p:nvSpPr>
          <p:cNvPr id="46" name="Rectangle 45">
            <a:extLst>
              <a:ext uri="{FF2B5EF4-FFF2-40B4-BE49-F238E27FC236}">
                <a16:creationId xmlns:a16="http://schemas.microsoft.com/office/drawing/2014/main" id="{1075DDF9-9CD3-966A-5DF4-58C5FF404F42}"/>
              </a:ext>
            </a:extLst>
          </p:cNvPr>
          <p:cNvSpPr/>
          <p:nvPr/>
        </p:nvSpPr>
        <p:spPr bwMode="auto">
          <a:xfrm>
            <a:off x="4476921" y="7778183"/>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2015</a:t>
            </a:r>
            <a:endParaRPr lang="en-US" sz="4400" dirty="0">
              <a:solidFill>
                <a:schemeClr val="accent3">
                  <a:lumMod val="50000"/>
                </a:schemeClr>
              </a:solidFill>
            </a:endParaRPr>
          </a:p>
        </p:txBody>
      </p:sp>
      <p:sp>
        <p:nvSpPr>
          <p:cNvPr id="47" name="Rectangle 46">
            <a:extLst>
              <a:ext uri="{FF2B5EF4-FFF2-40B4-BE49-F238E27FC236}">
                <a16:creationId xmlns:a16="http://schemas.microsoft.com/office/drawing/2014/main" id="{F531D75F-3A5C-83BE-2F67-1162370C6477}"/>
              </a:ext>
            </a:extLst>
          </p:cNvPr>
          <p:cNvSpPr/>
          <p:nvPr/>
        </p:nvSpPr>
        <p:spPr bwMode="auto">
          <a:xfrm>
            <a:off x="8385526" y="7161326"/>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2020</a:t>
            </a:r>
            <a:endParaRPr lang="en-US" sz="4400" dirty="0">
              <a:solidFill>
                <a:schemeClr val="accent3">
                  <a:lumMod val="50000"/>
                </a:schemeClr>
              </a:solidFill>
            </a:endParaRPr>
          </a:p>
        </p:txBody>
      </p:sp>
      <p:sp>
        <p:nvSpPr>
          <p:cNvPr id="48" name="Rectangle 47">
            <a:extLst>
              <a:ext uri="{FF2B5EF4-FFF2-40B4-BE49-F238E27FC236}">
                <a16:creationId xmlns:a16="http://schemas.microsoft.com/office/drawing/2014/main" id="{C83FB606-5E17-1790-F54E-189C3288910E}"/>
              </a:ext>
            </a:extLst>
          </p:cNvPr>
          <p:cNvSpPr/>
          <p:nvPr/>
        </p:nvSpPr>
        <p:spPr bwMode="auto">
          <a:xfrm>
            <a:off x="12294123" y="6534668"/>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2021</a:t>
            </a:r>
            <a:endParaRPr lang="en-US" sz="4400" dirty="0">
              <a:solidFill>
                <a:schemeClr val="accent3">
                  <a:lumMod val="50000"/>
                </a:schemeClr>
              </a:solidFill>
            </a:endParaRPr>
          </a:p>
        </p:txBody>
      </p:sp>
      <p:sp>
        <p:nvSpPr>
          <p:cNvPr id="49" name="Rectangle 48">
            <a:extLst>
              <a:ext uri="{FF2B5EF4-FFF2-40B4-BE49-F238E27FC236}">
                <a16:creationId xmlns:a16="http://schemas.microsoft.com/office/drawing/2014/main" id="{D004C1AD-EA7D-8EC1-3786-FAE47F6B7A36}"/>
              </a:ext>
            </a:extLst>
          </p:cNvPr>
          <p:cNvSpPr/>
          <p:nvPr/>
        </p:nvSpPr>
        <p:spPr bwMode="auto">
          <a:xfrm>
            <a:off x="16202729" y="5929096"/>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2022</a:t>
            </a:r>
            <a:endParaRPr lang="en-US" sz="4400" dirty="0">
              <a:solidFill>
                <a:schemeClr val="accent3">
                  <a:lumMod val="50000"/>
                </a:schemeClr>
              </a:solidFill>
            </a:endParaRPr>
          </a:p>
        </p:txBody>
      </p:sp>
      <p:sp>
        <p:nvSpPr>
          <p:cNvPr id="50" name="Rectangle 49">
            <a:extLst>
              <a:ext uri="{FF2B5EF4-FFF2-40B4-BE49-F238E27FC236}">
                <a16:creationId xmlns:a16="http://schemas.microsoft.com/office/drawing/2014/main" id="{15ECD6A4-7C62-C80D-0146-1F641698FC9D}"/>
              </a:ext>
            </a:extLst>
          </p:cNvPr>
          <p:cNvSpPr/>
          <p:nvPr/>
        </p:nvSpPr>
        <p:spPr bwMode="auto">
          <a:xfrm>
            <a:off x="20096189" y="530095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a:solidFill>
                  <a:schemeClr val="accent3">
                    <a:lumMod val="50000"/>
                  </a:schemeClr>
                </a:solidFill>
              </a:rPr>
              <a:t>2023</a:t>
            </a:r>
            <a:endParaRPr lang="en-US" sz="4400" dirty="0">
              <a:solidFill>
                <a:schemeClr val="accent3">
                  <a:lumMod val="50000"/>
                </a:schemeClr>
              </a:solidFill>
            </a:endParaRPr>
          </a:p>
        </p:txBody>
      </p:sp>
      <p:sp>
        <p:nvSpPr>
          <p:cNvPr id="60" name="Footer Placeholder 59">
            <a:extLst>
              <a:ext uri="{FF2B5EF4-FFF2-40B4-BE49-F238E27FC236}">
                <a16:creationId xmlns:a16="http://schemas.microsoft.com/office/drawing/2014/main" id="{EBF37877-A935-13BA-F0EB-B1E2AEC9E525}"/>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2793320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7BBF16-C405-3608-CF4D-0D95DC9EF635}"/>
            </a:ext>
          </a:extLst>
        </p:cNvPr>
        <p:cNvGrpSpPr/>
        <p:nvPr/>
      </p:nvGrpSpPr>
      <p:grpSpPr>
        <a:xfrm>
          <a:off x="0" y="0"/>
          <a:ext cx="0" cy="0"/>
          <a:chOff x="0" y="0"/>
          <a:chExt cx="0" cy="0"/>
        </a:xfrm>
      </p:grpSpPr>
      <p:grpSp>
        <p:nvGrpSpPr>
          <p:cNvPr id="56" name="Group 55">
            <a:extLst>
              <a:ext uri="{FF2B5EF4-FFF2-40B4-BE49-F238E27FC236}">
                <a16:creationId xmlns:a16="http://schemas.microsoft.com/office/drawing/2014/main" id="{EF2A62BF-5744-ED37-2E9E-B90D8E557353}"/>
              </a:ext>
            </a:extLst>
          </p:cNvPr>
          <p:cNvGrpSpPr/>
          <p:nvPr/>
        </p:nvGrpSpPr>
        <p:grpSpPr>
          <a:xfrm>
            <a:off x="510660" y="2255896"/>
            <a:ext cx="23166386" cy="511705"/>
            <a:chOff x="582562" y="2428799"/>
            <a:chExt cx="23166386" cy="511705"/>
          </a:xfrm>
        </p:grpSpPr>
        <p:cxnSp>
          <p:nvCxnSpPr>
            <p:cNvPr id="57" name="Straight Arrow Connector 56">
              <a:extLst>
                <a:ext uri="{FF2B5EF4-FFF2-40B4-BE49-F238E27FC236}">
                  <a16:creationId xmlns:a16="http://schemas.microsoft.com/office/drawing/2014/main" id="{AE0FCC19-EB8D-AFB2-DE8D-E872FF9F7A61}"/>
                </a:ext>
              </a:extLst>
            </p:cNvPr>
            <p:cNvCxnSpPr>
              <a:cxnSpLocks/>
            </p:cNvCxnSpPr>
            <p:nvPr/>
          </p:nvCxnSpPr>
          <p:spPr bwMode="auto">
            <a:xfrm>
              <a:off x="582562" y="2684651"/>
              <a:ext cx="23166386" cy="0"/>
            </a:xfrm>
            <a:prstGeom prst="straightConnector1">
              <a:avLst/>
            </a:prstGeom>
            <a:ln w="19050">
              <a:solidFill>
                <a:schemeClr val="tx1"/>
              </a:solidFill>
              <a:headEnd type="none" w="med" len="med"/>
              <a:tailEnd type="none"/>
            </a:ln>
            <a:effectLst/>
          </p:spPr>
          <p:style>
            <a:lnRef idx="1">
              <a:schemeClr val="dk1"/>
            </a:lnRef>
            <a:fillRef idx="0">
              <a:schemeClr val="dk1"/>
            </a:fillRef>
            <a:effectRef idx="0">
              <a:schemeClr val="dk1"/>
            </a:effectRef>
            <a:fontRef idx="minor">
              <a:schemeClr val="tx1"/>
            </a:fontRef>
          </p:style>
        </p:cxnSp>
        <p:sp>
          <p:nvSpPr>
            <p:cNvPr id="58" name="Graphic 5">
              <a:extLst>
                <a:ext uri="{FF2B5EF4-FFF2-40B4-BE49-F238E27FC236}">
                  <a16:creationId xmlns:a16="http://schemas.microsoft.com/office/drawing/2014/main" id="{E12EEADE-D19B-A8CB-F485-64888CB353D6}"/>
                </a:ext>
              </a:extLst>
            </p:cNvPr>
            <p:cNvSpPr/>
            <p:nvPr/>
          </p:nvSpPr>
          <p:spPr>
            <a:xfrm rot="13322771">
              <a:off x="23169024" y="2428799"/>
              <a:ext cx="511705" cy="511705"/>
            </a:xfrm>
            <a:custGeom>
              <a:avLst/>
              <a:gdLst>
                <a:gd name="connsiteX0" fmla="*/ 292418 w 292417"/>
                <a:gd name="connsiteY0" fmla="*/ 291465 h 292417"/>
                <a:gd name="connsiteX1" fmla="*/ 0 w 292417"/>
                <a:gd name="connsiteY1" fmla="*/ 292418 h 292417"/>
                <a:gd name="connsiteX2" fmla="*/ 0 w 292417"/>
                <a:gd name="connsiteY2" fmla="*/ 0 h 292417"/>
              </a:gdLst>
              <a:ahLst/>
              <a:cxnLst>
                <a:cxn ang="0">
                  <a:pos x="connsiteX0" y="connsiteY0"/>
                </a:cxn>
                <a:cxn ang="0">
                  <a:pos x="connsiteX1" y="connsiteY1"/>
                </a:cxn>
                <a:cxn ang="0">
                  <a:pos x="connsiteX2" y="connsiteY2"/>
                </a:cxn>
              </a:cxnLst>
              <a:rect l="l" t="t" r="r" b="b"/>
              <a:pathLst>
                <a:path w="292417" h="292417">
                  <a:moveTo>
                    <a:pt x="292418" y="291465"/>
                  </a:moveTo>
                  <a:lnTo>
                    <a:pt x="0" y="292418"/>
                  </a:lnTo>
                  <a:lnTo>
                    <a:pt x="0" y="0"/>
                  </a:lnTo>
                </a:path>
              </a:pathLst>
            </a:custGeom>
            <a:ln w="19050">
              <a:solidFill>
                <a:schemeClr val="tx1"/>
              </a:solidFill>
              <a:headEnd type="none" w="med" len="med"/>
              <a:tailEnd type="none"/>
            </a:ln>
            <a:effectLst/>
          </p:spPr>
          <p:style>
            <a:lnRef idx="1">
              <a:schemeClr val="dk1"/>
            </a:lnRef>
            <a:fillRef idx="0">
              <a:schemeClr val="dk1"/>
            </a:fillRef>
            <a:effectRef idx="0">
              <a:schemeClr val="dk1"/>
            </a:effectRef>
            <a:fontRef idx="minor">
              <a:schemeClr val="tx1"/>
            </a:fontRef>
          </p:style>
          <p:txBody>
            <a:bodyPr rtlCol="0" anchor="ctr"/>
            <a:lstStyle/>
            <a:p>
              <a:endParaRPr lang="en-US"/>
            </a:p>
          </p:txBody>
        </p:sp>
      </p:grpSp>
      <p:sp>
        <p:nvSpPr>
          <p:cNvPr id="2" name="Slide Number Placeholder 1">
            <a:extLst>
              <a:ext uri="{FF2B5EF4-FFF2-40B4-BE49-F238E27FC236}">
                <a16:creationId xmlns:a16="http://schemas.microsoft.com/office/drawing/2014/main" id="{7CC81212-77A2-93F5-EC72-3CE17BBD2D49}"/>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75</a:t>
            </a:fld>
            <a:endParaRPr lang="en-US" dirty="0"/>
          </a:p>
        </p:txBody>
      </p:sp>
      <p:sp>
        <p:nvSpPr>
          <p:cNvPr id="3" name="Title 2">
            <a:extLst>
              <a:ext uri="{FF2B5EF4-FFF2-40B4-BE49-F238E27FC236}">
                <a16:creationId xmlns:a16="http://schemas.microsoft.com/office/drawing/2014/main" id="{16F16143-45E0-ACDB-4A15-0CF3306988EE}"/>
              </a:ext>
            </a:extLst>
          </p:cNvPr>
          <p:cNvSpPr>
            <a:spLocks noGrp="1"/>
          </p:cNvSpPr>
          <p:nvPr>
            <p:ph type="title"/>
          </p:nvPr>
        </p:nvSpPr>
        <p:spPr/>
        <p:txBody>
          <a:bodyPr/>
          <a:lstStyle/>
          <a:p>
            <a:r>
              <a:rPr lang="en-US" dirty="0"/>
              <a:t>Timeline, 44/64/86pt headline, </a:t>
            </a:r>
            <a:br>
              <a:rPr lang="en-US" dirty="0"/>
            </a:br>
            <a:r>
              <a:rPr lang="en-US" dirty="0"/>
              <a:t>2 lines maximum, sentence case</a:t>
            </a:r>
          </a:p>
        </p:txBody>
      </p:sp>
      <p:sp>
        <p:nvSpPr>
          <p:cNvPr id="16" name="Rectangle 15">
            <a:extLst>
              <a:ext uri="{FF2B5EF4-FFF2-40B4-BE49-F238E27FC236}">
                <a16:creationId xmlns:a16="http://schemas.microsoft.com/office/drawing/2014/main" id="{2708DD20-C80C-26E6-A629-E5990FEA20B9}"/>
              </a:ext>
            </a:extLst>
          </p:cNvPr>
          <p:cNvSpPr/>
          <p:nvPr/>
        </p:nvSpPr>
        <p:spPr bwMode="auto">
          <a:xfrm>
            <a:off x="4476925" y="6628568"/>
            <a:ext cx="3792442" cy="536817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7" name="Rectangle 16">
            <a:extLst>
              <a:ext uri="{FF2B5EF4-FFF2-40B4-BE49-F238E27FC236}">
                <a16:creationId xmlns:a16="http://schemas.microsoft.com/office/drawing/2014/main" id="{E7F8724C-5196-87FB-A12B-C509D82DDB40}"/>
              </a:ext>
            </a:extLst>
          </p:cNvPr>
          <p:cNvSpPr/>
          <p:nvPr/>
        </p:nvSpPr>
        <p:spPr bwMode="auto">
          <a:xfrm>
            <a:off x="8385526" y="6620783"/>
            <a:ext cx="3792442" cy="5372063"/>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8" name="Rectangle 17">
            <a:extLst>
              <a:ext uri="{FF2B5EF4-FFF2-40B4-BE49-F238E27FC236}">
                <a16:creationId xmlns:a16="http://schemas.microsoft.com/office/drawing/2014/main" id="{4F684C79-09FD-C29B-63BB-4C0917269769}"/>
              </a:ext>
            </a:extLst>
          </p:cNvPr>
          <p:cNvSpPr/>
          <p:nvPr/>
        </p:nvSpPr>
        <p:spPr bwMode="auto">
          <a:xfrm>
            <a:off x="12294127" y="6624674"/>
            <a:ext cx="3792442" cy="5372063"/>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19" name="Rectangle 18">
            <a:extLst>
              <a:ext uri="{FF2B5EF4-FFF2-40B4-BE49-F238E27FC236}">
                <a16:creationId xmlns:a16="http://schemas.microsoft.com/office/drawing/2014/main" id="{F2CC88AB-F8EA-7D69-537E-A4013F678F27}"/>
              </a:ext>
            </a:extLst>
          </p:cNvPr>
          <p:cNvSpPr/>
          <p:nvPr/>
        </p:nvSpPr>
        <p:spPr bwMode="auto">
          <a:xfrm>
            <a:off x="16202733" y="6624675"/>
            <a:ext cx="3792442" cy="5368171"/>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t" anchorCtr="0" compatLnSpc="1">
            <a:prstTxWarp prst="textNoShape">
              <a:avLst/>
            </a:prstTxWarp>
          </a:bodyPr>
          <a:lstStyle/>
          <a:p>
            <a:pPr defTabSz="761970" fontAlgn="base">
              <a:spcBef>
                <a:spcPct val="0"/>
              </a:spcBef>
              <a:spcAft>
                <a:spcPct val="0"/>
              </a:spcAft>
            </a:pPr>
            <a:endParaRPr lang="ru-UA" sz="1167" dirty="0">
              <a:solidFill>
                <a:schemeClr val="bg1"/>
              </a:solidFill>
            </a:endParaRPr>
          </a:p>
        </p:txBody>
      </p:sp>
      <p:sp>
        <p:nvSpPr>
          <p:cNvPr id="21" name="TextBox 20">
            <a:extLst>
              <a:ext uri="{FF2B5EF4-FFF2-40B4-BE49-F238E27FC236}">
                <a16:creationId xmlns:a16="http://schemas.microsoft.com/office/drawing/2014/main" id="{C3BED1C0-48FA-B343-C176-94DF72249F80}"/>
              </a:ext>
            </a:extLst>
          </p:cNvPr>
          <p:cNvSpPr txBox="1"/>
          <p:nvPr/>
        </p:nvSpPr>
        <p:spPr>
          <a:xfrm>
            <a:off x="4874520"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2" name="TextBox 21">
            <a:extLst>
              <a:ext uri="{FF2B5EF4-FFF2-40B4-BE49-F238E27FC236}">
                <a16:creationId xmlns:a16="http://schemas.microsoft.com/office/drawing/2014/main" id="{64EB0CA9-C3A2-5102-8DE1-63516BAC86A1}"/>
              </a:ext>
            </a:extLst>
          </p:cNvPr>
          <p:cNvSpPr txBox="1"/>
          <p:nvPr/>
        </p:nvSpPr>
        <p:spPr>
          <a:xfrm>
            <a:off x="12691722"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4" name="TextBox 23">
            <a:extLst>
              <a:ext uri="{FF2B5EF4-FFF2-40B4-BE49-F238E27FC236}">
                <a16:creationId xmlns:a16="http://schemas.microsoft.com/office/drawing/2014/main" id="{3542545E-2B8C-369D-FC7F-D802E59ACF96}"/>
              </a:ext>
            </a:extLst>
          </p:cNvPr>
          <p:cNvSpPr txBox="1"/>
          <p:nvPr/>
        </p:nvSpPr>
        <p:spPr>
          <a:xfrm>
            <a:off x="16600324"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25" name="TextBox 24">
            <a:extLst>
              <a:ext uri="{FF2B5EF4-FFF2-40B4-BE49-F238E27FC236}">
                <a16:creationId xmlns:a16="http://schemas.microsoft.com/office/drawing/2014/main" id="{4066B607-910A-05C7-5FFC-40739D5E14C4}"/>
              </a:ext>
            </a:extLst>
          </p:cNvPr>
          <p:cNvSpPr txBox="1"/>
          <p:nvPr/>
        </p:nvSpPr>
        <p:spPr>
          <a:xfrm>
            <a:off x="8783121" y="10298585"/>
            <a:ext cx="2997253" cy="1107996"/>
          </a:xfrm>
          <a:prstGeom prst="rect">
            <a:avLst/>
          </a:prstGeom>
          <a:noFill/>
        </p:spPr>
        <p:txBody>
          <a:bodyPr wrap="square" lIns="0" tIns="0" rIns="0" bIns="0" rtlCol="0" anchor="b">
            <a:spAutoFit/>
          </a:bodyPr>
          <a:lstStyle/>
          <a:p>
            <a:r>
              <a:rPr lang="en-US" dirty="0"/>
              <a:t>28/36/pt text, </a:t>
            </a:r>
            <a:br>
              <a:rPr lang="en-US" dirty="0"/>
            </a:br>
            <a:r>
              <a:rPr lang="en-US" dirty="0"/>
              <a:t>sentence case</a:t>
            </a:r>
          </a:p>
        </p:txBody>
      </p:sp>
      <p:sp>
        <p:nvSpPr>
          <p:cNvPr id="44" name="Rectangle 43">
            <a:extLst>
              <a:ext uri="{FF2B5EF4-FFF2-40B4-BE49-F238E27FC236}">
                <a16:creationId xmlns:a16="http://schemas.microsoft.com/office/drawing/2014/main" id="{389691EC-ADD0-2115-1A4D-F889A2A25EE7}"/>
              </a:ext>
            </a:extLst>
          </p:cNvPr>
          <p:cNvSpPr/>
          <p:nvPr/>
        </p:nvSpPr>
        <p:spPr bwMode="auto">
          <a:xfrm>
            <a:off x="599566"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Start</a:t>
            </a:r>
          </a:p>
        </p:txBody>
      </p:sp>
      <p:sp>
        <p:nvSpPr>
          <p:cNvPr id="46" name="Rectangle 45">
            <a:extLst>
              <a:ext uri="{FF2B5EF4-FFF2-40B4-BE49-F238E27FC236}">
                <a16:creationId xmlns:a16="http://schemas.microsoft.com/office/drawing/2014/main" id="{BF4E7874-CF25-D74D-7765-057BE739D0B7}"/>
              </a:ext>
            </a:extLst>
          </p:cNvPr>
          <p:cNvSpPr/>
          <p:nvPr/>
        </p:nvSpPr>
        <p:spPr bwMode="auto">
          <a:xfrm>
            <a:off x="4476925"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Diagnostics</a:t>
            </a:r>
          </a:p>
        </p:txBody>
      </p:sp>
      <p:sp>
        <p:nvSpPr>
          <p:cNvPr id="47" name="Rectangle 46">
            <a:extLst>
              <a:ext uri="{FF2B5EF4-FFF2-40B4-BE49-F238E27FC236}">
                <a16:creationId xmlns:a16="http://schemas.microsoft.com/office/drawing/2014/main" id="{BF5D8522-D9E0-42FE-3C89-3149152403A4}"/>
              </a:ext>
            </a:extLst>
          </p:cNvPr>
          <p:cNvSpPr/>
          <p:nvPr/>
        </p:nvSpPr>
        <p:spPr bwMode="auto">
          <a:xfrm>
            <a:off x="8385530"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Deploy CI</a:t>
            </a:r>
          </a:p>
        </p:txBody>
      </p:sp>
      <p:sp>
        <p:nvSpPr>
          <p:cNvPr id="48" name="Rectangle 47">
            <a:extLst>
              <a:ext uri="{FF2B5EF4-FFF2-40B4-BE49-F238E27FC236}">
                <a16:creationId xmlns:a16="http://schemas.microsoft.com/office/drawing/2014/main" id="{27038A4C-D18D-95E6-09F6-3B000BBE6958}"/>
              </a:ext>
            </a:extLst>
          </p:cNvPr>
          <p:cNvSpPr/>
          <p:nvPr/>
        </p:nvSpPr>
        <p:spPr bwMode="auto">
          <a:xfrm>
            <a:off x="12294127"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Test CI</a:t>
            </a:r>
          </a:p>
        </p:txBody>
      </p:sp>
      <p:sp>
        <p:nvSpPr>
          <p:cNvPr id="49" name="Rectangle 48">
            <a:extLst>
              <a:ext uri="{FF2B5EF4-FFF2-40B4-BE49-F238E27FC236}">
                <a16:creationId xmlns:a16="http://schemas.microsoft.com/office/drawing/2014/main" id="{A0AD41FE-16F8-FA88-3AEA-4E5599372E9D}"/>
              </a:ext>
            </a:extLst>
          </p:cNvPr>
          <p:cNvSpPr/>
          <p:nvPr/>
        </p:nvSpPr>
        <p:spPr bwMode="auto">
          <a:xfrm>
            <a:off x="16202733"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Success</a:t>
            </a:r>
          </a:p>
        </p:txBody>
      </p:sp>
      <p:sp>
        <p:nvSpPr>
          <p:cNvPr id="50" name="Rectangle 49">
            <a:extLst>
              <a:ext uri="{FF2B5EF4-FFF2-40B4-BE49-F238E27FC236}">
                <a16:creationId xmlns:a16="http://schemas.microsoft.com/office/drawing/2014/main" id="{7B57DE29-491A-3123-C479-DF9D81AAC236}"/>
              </a:ext>
            </a:extLst>
          </p:cNvPr>
          <p:cNvSpPr/>
          <p:nvPr/>
        </p:nvSpPr>
        <p:spPr bwMode="auto">
          <a:xfrm>
            <a:off x="20096193" y="5331822"/>
            <a:ext cx="3792442" cy="1233716"/>
          </a:xfrm>
          <a:prstGeom prst="rect">
            <a:avLst/>
          </a:prstGeom>
          <a:solidFill>
            <a:srgbClr val="82CF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6200" tIns="76200" rIns="76200" bIns="76200" numCol="1" rtlCol="0" anchor="ctr" anchorCtr="0" compatLnSpc="1">
            <a:prstTxWarp prst="textNoShape">
              <a:avLst/>
            </a:prstTxWarp>
          </a:bodyPr>
          <a:lstStyle/>
          <a:p>
            <a:pPr algn="ctr"/>
            <a:r>
              <a:rPr lang="en-US" sz="4400" dirty="0">
                <a:solidFill>
                  <a:schemeClr val="accent3">
                    <a:lumMod val="50000"/>
                  </a:schemeClr>
                </a:solidFill>
              </a:rPr>
              <a:t>End</a:t>
            </a:r>
          </a:p>
        </p:txBody>
      </p:sp>
      <p:sp>
        <p:nvSpPr>
          <p:cNvPr id="60" name="Footer Placeholder 59">
            <a:extLst>
              <a:ext uri="{FF2B5EF4-FFF2-40B4-BE49-F238E27FC236}">
                <a16:creationId xmlns:a16="http://schemas.microsoft.com/office/drawing/2014/main" id="{FA9713F6-4988-10B0-CC5B-5CC2F33A0135}"/>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19037283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99771B-6A7F-57EB-F28F-DED13C830EB7}"/>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76</a:t>
            </a:fld>
            <a:endParaRPr lang="en-US" dirty="0"/>
          </a:p>
        </p:txBody>
      </p:sp>
      <p:sp>
        <p:nvSpPr>
          <p:cNvPr id="3" name="Title 2">
            <a:extLst>
              <a:ext uri="{FF2B5EF4-FFF2-40B4-BE49-F238E27FC236}">
                <a16:creationId xmlns:a16="http://schemas.microsoft.com/office/drawing/2014/main" id="{D460C487-9102-2388-CAFD-38957D799D62}"/>
              </a:ext>
            </a:extLst>
          </p:cNvPr>
          <p:cNvSpPr>
            <a:spLocks noGrp="1"/>
          </p:cNvSpPr>
          <p:nvPr>
            <p:ph type="title"/>
          </p:nvPr>
        </p:nvSpPr>
        <p:spPr/>
        <p:txBody>
          <a:bodyPr/>
          <a:lstStyle/>
          <a:p>
            <a:r>
              <a:rPr lang="en-US" dirty="0"/>
              <a:t>Timeline, 44/64/86pt headline, </a:t>
            </a:r>
            <a:br>
              <a:rPr lang="en-US" dirty="0"/>
            </a:br>
            <a:r>
              <a:rPr lang="en-US" dirty="0"/>
              <a:t>2 lines maximum, sentence case</a:t>
            </a:r>
          </a:p>
        </p:txBody>
      </p:sp>
      <p:sp>
        <p:nvSpPr>
          <p:cNvPr id="6" name="Freeform: Shape 5">
            <a:extLst>
              <a:ext uri="{FF2B5EF4-FFF2-40B4-BE49-F238E27FC236}">
                <a16:creationId xmlns:a16="http://schemas.microsoft.com/office/drawing/2014/main" id="{14ED94CE-253A-6C7F-4E3F-09E4253D2B88}"/>
              </a:ext>
            </a:extLst>
          </p:cNvPr>
          <p:cNvSpPr/>
          <p:nvPr/>
        </p:nvSpPr>
        <p:spPr bwMode="auto">
          <a:xfrm>
            <a:off x="5548067"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ru-UA" sz="2400"/>
          </a:p>
        </p:txBody>
      </p:sp>
      <p:sp>
        <p:nvSpPr>
          <p:cNvPr id="7" name="Freeform: Shape 6">
            <a:extLst>
              <a:ext uri="{FF2B5EF4-FFF2-40B4-BE49-F238E27FC236}">
                <a16:creationId xmlns:a16="http://schemas.microsoft.com/office/drawing/2014/main" id="{AC1AB7D9-7DAF-60FD-6195-78896D35E6FA}"/>
              </a:ext>
            </a:extLst>
          </p:cNvPr>
          <p:cNvSpPr/>
          <p:nvPr/>
        </p:nvSpPr>
        <p:spPr bwMode="auto">
          <a:xfrm>
            <a:off x="11650175"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ru-UA" sz="2400"/>
          </a:p>
        </p:txBody>
      </p:sp>
      <p:sp>
        <p:nvSpPr>
          <p:cNvPr id="8" name="Freeform: Shape 7">
            <a:extLst>
              <a:ext uri="{FF2B5EF4-FFF2-40B4-BE49-F238E27FC236}">
                <a16:creationId xmlns:a16="http://schemas.microsoft.com/office/drawing/2014/main" id="{D4F4BF92-AE4A-6BC7-699F-54120124957C}"/>
              </a:ext>
            </a:extLst>
          </p:cNvPr>
          <p:cNvSpPr/>
          <p:nvPr/>
        </p:nvSpPr>
        <p:spPr bwMode="auto">
          <a:xfrm>
            <a:off x="17752646" y="5676776"/>
            <a:ext cx="556126" cy="2405006"/>
          </a:xfrm>
          <a:custGeom>
            <a:avLst/>
            <a:gdLst>
              <a:gd name="connsiteX0" fmla="*/ 0 w 279400"/>
              <a:gd name="connsiteY0" fmla="*/ 0 h 1282700"/>
              <a:gd name="connsiteX1" fmla="*/ 279400 w 279400"/>
              <a:gd name="connsiteY1" fmla="*/ 647700 h 1282700"/>
              <a:gd name="connsiteX2" fmla="*/ 3175 w 279400"/>
              <a:gd name="connsiteY2" fmla="*/ 1282700 h 1282700"/>
            </a:gdLst>
            <a:ahLst/>
            <a:cxnLst>
              <a:cxn ang="0">
                <a:pos x="connsiteX0" y="connsiteY0"/>
              </a:cxn>
              <a:cxn ang="0">
                <a:pos x="connsiteX1" y="connsiteY1"/>
              </a:cxn>
              <a:cxn ang="0">
                <a:pos x="connsiteX2" y="connsiteY2"/>
              </a:cxn>
            </a:cxnLst>
            <a:rect l="l" t="t" r="r" b="b"/>
            <a:pathLst>
              <a:path w="279400" h="1282700">
                <a:moveTo>
                  <a:pt x="0" y="0"/>
                </a:moveTo>
                <a:lnTo>
                  <a:pt x="279400" y="647700"/>
                </a:lnTo>
                <a:lnTo>
                  <a:pt x="3175" y="1282700"/>
                </a:lnTo>
              </a:path>
            </a:pathLst>
          </a:cu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ru-UA" sz="2400"/>
          </a:p>
        </p:txBody>
      </p:sp>
      <p:sp>
        <p:nvSpPr>
          <p:cNvPr id="9" name="TextBox 8">
            <a:extLst>
              <a:ext uri="{FF2B5EF4-FFF2-40B4-BE49-F238E27FC236}">
                <a16:creationId xmlns:a16="http://schemas.microsoft.com/office/drawing/2014/main" id="{DE0B0804-A60D-E9CD-0863-157E3FE59D54}"/>
              </a:ext>
            </a:extLst>
          </p:cNvPr>
          <p:cNvSpPr txBox="1"/>
          <p:nvPr/>
        </p:nvSpPr>
        <p:spPr>
          <a:xfrm>
            <a:off x="584442" y="6626486"/>
            <a:ext cx="4901958" cy="2769989"/>
          </a:xfrm>
          <a:prstGeom prst="rect">
            <a:avLst/>
          </a:prstGeom>
          <a:noFill/>
        </p:spPr>
        <p:txBody>
          <a:bodyPr wrap="square" lIns="0" tIns="0" rIns="0" bIns="0" rtlCol="0">
            <a:spAutoFit/>
          </a:bodyPr>
          <a:lstStyle/>
          <a:p>
            <a:r>
              <a:rPr lang="en-US" sz="3600" dirty="0"/>
              <a:t>Lorem ipsum dolor sit </a:t>
            </a:r>
            <a:r>
              <a:rPr lang="en-US" sz="3600" dirty="0" err="1"/>
              <a:t>amet</a:t>
            </a:r>
            <a:r>
              <a:rPr lang="en-US" sz="3600" dirty="0"/>
              <a:t> </a:t>
            </a:r>
            <a:r>
              <a:rPr lang="en-US" sz="3600" dirty="0" err="1"/>
              <a:t>donec</a:t>
            </a:r>
            <a:r>
              <a:rPr lang="en-US" sz="3600" dirty="0"/>
              <a:t> </a:t>
            </a:r>
            <a:r>
              <a:rPr lang="en-US" sz="3600" dirty="0" err="1"/>
              <a:t>quam</a:t>
            </a:r>
            <a:r>
              <a:rPr lang="en-US" sz="3600" dirty="0"/>
              <a:t> </a:t>
            </a:r>
            <a:r>
              <a:rPr lang="en-US" sz="3600" dirty="0" err="1"/>
              <a:t>felis</a:t>
            </a:r>
            <a:r>
              <a:rPr lang="en-US" sz="3600" dirty="0"/>
              <a:t> </a:t>
            </a:r>
            <a:r>
              <a:rPr lang="en-US" sz="3600" dirty="0" err="1"/>
              <a:t>ultricies</a:t>
            </a:r>
            <a:r>
              <a:rPr lang="en-US" sz="3600" dirty="0"/>
              <a:t> </a:t>
            </a:r>
            <a:r>
              <a:rPr lang="en-US" sz="3600" dirty="0" err="1"/>
              <a:t>nec</a:t>
            </a:r>
            <a:r>
              <a:rPr lang="en-US" sz="3600" dirty="0"/>
              <a:t> </a:t>
            </a:r>
            <a:r>
              <a:rPr lang="en-US" sz="3600" dirty="0" err="1"/>
              <a:t>pellentesque</a:t>
            </a:r>
            <a:r>
              <a:rPr lang="en-US" sz="3600" dirty="0"/>
              <a:t> </a:t>
            </a:r>
            <a:r>
              <a:rPr lang="en-US" sz="3600" dirty="0" err="1"/>
              <a:t>eu</a:t>
            </a:r>
            <a:r>
              <a:rPr lang="en-US" sz="3600" dirty="0"/>
              <a:t> </a:t>
            </a:r>
            <a:r>
              <a:rPr lang="en-US" sz="3600" dirty="0" err="1"/>
              <a:t>pretium</a:t>
            </a:r>
            <a:r>
              <a:rPr lang="en-US" sz="3600" dirty="0"/>
              <a:t> </a:t>
            </a:r>
            <a:r>
              <a:rPr lang="en-US" sz="3600" dirty="0" err="1"/>
              <a:t>quis</a:t>
            </a:r>
            <a:r>
              <a:rPr lang="en-US" sz="3600" dirty="0"/>
              <a:t> </a:t>
            </a:r>
            <a:r>
              <a:rPr lang="en-US" sz="3600" dirty="0" err="1"/>
              <a:t>sem</a:t>
            </a:r>
            <a:endParaRPr lang="en-US" sz="3600" dirty="0">
              <a:latin typeface="IBM Plex Sans Medm" panose="020B0603050203000203" pitchFamily="34" charset="0"/>
            </a:endParaRPr>
          </a:p>
        </p:txBody>
      </p:sp>
      <p:sp>
        <p:nvSpPr>
          <p:cNvPr id="10" name="TextBox 9">
            <a:extLst>
              <a:ext uri="{FF2B5EF4-FFF2-40B4-BE49-F238E27FC236}">
                <a16:creationId xmlns:a16="http://schemas.microsoft.com/office/drawing/2014/main" id="{56C04C66-E24F-B573-5039-19048272E811}"/>
              </a:ext>
            </a:extLst>
          </p:cNvPr>
          <p:cNvSpPr txBox="1"/>
          <p:nvPr/>
        </p:nvSpPr>
        <p:spPr>
          <a:xfrm>
            <a:off x="584442" y="5162302"/>
            <a:ext cx="4940058" cy="553998"/>
          </a:xfrm>
          <a:prstGeom prst="rect">
            <a:avLst/>
          </a:prstGeom>
          <a:noFill/>
        </p:spPr>
        <p:txBody>
          <a:bodyPr wrap="square" lIns="0" tIns="0" rIns="0" bIns="0" rtlCol="0">
            <a:spAutoFit/>
          </a:bodyPr>
          <a:lstStyle/>
          <a:p>
            <a:pPr algn="l"/>
            <a:r>
              <a:rPr lang="en-US" b="0" i="0" dirty="0">
                <a:solidFill>
                  <a:schemeClr val="accent1"/>
                </a:solidFill>
                <a:latin typeface="IBM Plex Sans Medm" panose="020B0603050203000203" pitchFamily="34" charset="0"/>
                <a:ea typeface="IBM Plex Sans Light" charset="0"/>
                <a:cs typeface="IBM Plex Sans Light" charset="0"/>
              </a:rPr>
              <a:t>Title</a:t>
            </a:r>
          </a:p>
        </p:txBody>
      </p:sp>
      <p:sp>
        <p:nvSpPr>
          <p:cNvPr id="11" name="TextBox 10">
            <a:extLst>
              <a:ext uri="{FF2B5EF4-FFF2-40B4-BE49-F238E27FC236}">
                <a16:creationId xmlns:a16="http://schemas.microsoft.com/office/drawing/2014/main" id="{7958CB26-842A-E976-CF05-16770C5FFC2F}"/>
              </a:ext>
            </a:extLst>
          </p:cNvPr>
          <p:cNvSpPr txBox="1"/>
          <p:nvPr/>
        </p:nvSpPr>
        <p:spPr>
          <a:xfrm>
            <a:off x="6686550" y="6626486"/>
            <a:ext cx="4901958" cy="2769989"/>
          </a:xfrm>
          <a:prstGeom prst="rect">
            <a:avLst/>
          </a:prstGeom>
          <a:noFill/>
        </p:spPr>
        <p:txBody>
          <a:bodyPr wrap="square" lIns="0" tIns="0" rIns="0" bIns="0" rtlCol="0">
            <a:spAutoFit/>
          </a:bodyPr>
          <a:lstStyle/>
          <a:p>
            <a:r>
              <a:rPr lang="en-US" sz="3600" dirty="0"/>
              <a:t>Lorem ipsum dolor sit </a:t>
            </a:r>
            <a:r>
              <a:rPr lang="en-US" sz="3600" dirty="0" err="1"/>
              <a:t>amet</a:t>
            </a:r>
            <a:r>
              <a:rPr lang="en-US" sz="3600" dirty="0"/>
              <a:t> </a:t>
            </a:r>
            <a:r>
              <a:rPr lang="en-US" sz="3600" dirty="0" err="1"/>
              <a:t>donec</a:t>
            </a:r>
            <a:r>
              <a:rPr lang="en-US" sz="3600" dirty="0"/>
              <a:t> </a:t>
            </a:r>
            <a:r>
              <a:rPr lang="en-US" sz="3600" dirty="0" err="1"/>
              <a:t>quam</a:t>
            </a:r>
            <a:r>
              <a:rPr lang="en-US" sz="3600" dirty="0"/>
              <a:t> </a:t>
            </a:r>
            <a:r>
              <a:rPr lang="en-US" sz="3600" dirty="0" err="1"/>
              <a:t>felis</a:t>
            </a:r>
            <a:r>
              <a:rPr lang="en-US" sz="3600" dirty="0"/>
              <a:t> </a:t>
            </a:r>
            <a:r>
              <a:rPr lang="en-US" sz="3600" dirty="0" err="1"/>
              <a:t>ultricies</a:t>
            </a:r>
            <a:r>
              <a:rPr lang="en-US" sz="3600" dirty="0"/>
              <a:t> </a:t>
            </a:r>
            <a:r>
              <a:rPr lang="en-US" sz="3600" dirty="0" err="1"/>
              <a:t>nec</a:t>
            </a:r>
            <a:r>
              <a:rPr lang="en-US" sz="3600" dirty="0"/>
              <a:t> </a:t>
            </a:r>
            <a:r>
              <a:rPr lang="en-US" sz="3600" dirty="0" err="1"/>
              <a:t>pellentesque</a:t>
            </a:r>
            <a:r>
              <a:rPr lang="en-US" sz="3600" dirty="0"/>
              <a:t> </a:t>
            </a:r>
            <a:r>
              <a:rPr lang="en-US" sz="3600" dirty="0" err="1"/>
              <a:t>eu</a:t>
            </a:r>
            <a:r>
              <a:rPr lang="en-US" sz="3600" dirty="0"/>
              <a:t> </a:t>
            </a:r>
            <a:r>
              <a:rPr lang="en-US" sz="3600" dirty="0" err="1"/>
              <a:t>pretium</a:t>
            </a:r>
            <a:r>
              <a:rPr lang="en-US" sz="3600" dirty="0"/>
              <a:t> </a:t>
            </a:r>
            <a:r>
              <a:rPr lang="en-US" sz="3600" dirty="0" err="1"/>
              <a:t>quis</a:t>
            </a:r>
            <a:r>
              <a:rPr lang="en-US" sz="3600" dirty="0"/>
              <a:t> </a:t>
            </a:r>
            <a:r>
              <a:rPr lang="en-US" sz="3600" dirty="0" err="1"/>
              <a:t>sem</a:t>
            </a:r>
            <a:endParaRPr lang="en-US" sz="3600" dirty="0">
              <a:latin typeface="IBM Plex Sans Medm" panose="020B0603050203000203" pitchFamily="34" charset="0"/>
            </a:endParaRPr>
          </a:p>
        </p:txBody>
      </p:sp>
      <p:sp>
        <p:nvSpPr>
          <p:cNvPr id="12" name="TextBox 11">
            <a:extLst>
              <a:ext uri="{FF2B5EF4-FFF2-40B4-BE49-F238E27FC236}">
                <a16:creationId xmlns:a16="http://schemas.microsoft.com/office/drawing/2014/main" id="{8681E713-A0E7-1724-8B7A-3E370ECEF756}"/>
              </a:ext>
            </a:extLst>
          </p:cNvPr>
          <p:cNvSpPr txBox="1"/>
          <p:nvPr/>
        </p:nvSpPr>
        <p:spPr>
          <a:xfrm>
            <a:off x="6686549" y="5162302"/>
            <a:ext cx="4932363" cy="553998"/>
          </a:xfrm>
          <a:prstGeom prst="rect">
            <a:avLst/>
          </a:prstGeom>
          <a:noFill/>
        </p:spPr>
        <p:txBody>
          <a:bodyPr wrap="square" lIns="0" tIns="0" rIns="0" bIns="0" rtlCol="0">
            <a:spAutoFit/>
          </a:bodyPr>
          <a:lstStyle/>
          <a:p>
            <a:pPr algn="l"/>
            <a:r>
              <a:rPr lang="en-US" b="0" i="0" dirty="0">
                <a:solidFill>
                  <a:schemeClr val="accent1"/>
                </a:solidFill>
                <a:latin typeface="IBM Plex Sans Medm" panose="020B0603050203000203" pitchFamily="34" charset="0"/>
                <a:ea typeface="IBM Plex Sans Light" charset="0"/>
                <a:cs typeface="IBM Plex Sans Light" charset="0"/>
              </a:rPr>
              <a:t>Title</a:t>
            </a:r>
          </a:p>
        </p:txBody>
      </p:sp>
      <p:sp>
        <p:nvSpPr>
          <p:cNvPr id="13" name="TextBox 12">
            <a:extLst>
              <a:ext uri="{FF2B5EF4-FFF2-40B4-BE49-F238E27FC236}">
                <a16:creationId xmlns:a16="http://schemas.microsoft.com/office/drawing/2014/main" id="{0EE57C7E-5E15-A286-16F9-915BB6D93909}"/>
              </a:ext>
            </a:extLst>
          </p:cNvPr>
          <p:cNvSpPr txBox="1"/>
          <p:nvPr/>
        </p:nvSpPr>
        <p:spPr>
          <a:xfrm>
            <a:off x="12788658" y="6626486"/>
            <a:ext cx="4901958" cy="2769989"/>
          </a:xfrm>
          <a:prstGeom prst="rect">
            <a:avLst/>
          </a:prstGeom>
          <a:noFill/>
        </p:spPr>
        <p:txBody>
          <a:bodyPr wrap="square" lIns="0" tIns="0" rIns="0" bIns="0" rtlCol="0">
            <a:spAutoFit/>
          </a:bodyPr>
          <a:lstStyle/>
          <a:p>
            <a:r>
              <a:rPr lang="en-US" sz="3600" dirty="0"/>
              <a:t>Lorem ipsum dolor sit </a:t>
            </a:r>
            <a:r>
              <a:rPr lang="en-US" sz="3600" dirty="0" err="1"/>
              <a:t>amet</a:t>
            </a:r>
            <a:r>
              <a:rPr lang="en-US" sz="3600" dirty="0"/>
              <a:t> </a:t>
            </a:r>
            <a:r>
              <a:rPr lang="en-US" sz="3600" dirty="0" err="1"/>
              <a:t>donec</a:t>
            </a:r>
            <a:r>
              <a:rPr lang="en-US" sz="3600" dirty="0"/>
              <a:t> </a:t>
            </a:r>
            <a:r>
              <a:rPr lang="en-US" sz="3600" dirty="0" err="1"/>
              <a:t>quam</a:t>
            </a:r>
            <a:r>
              <a:rPr lang="en-US" sz="3600" dirty="0"/>
              <a:t> </a:t>
            </a:r>
            <a:r>
              <a:rPr lang="en-US" sz="3600" dirty="0" err="1"/>
              <a:t>felis</a:t>
            </a:r>
            <a:r>
              <a:rPr lang="en-US" sz="3600" dirty="0"/>
              <a:t> </a:t>
            </a:r>
            <a:r>
              <a:rPr lang="en-US" sz="3600" dirty="0" err="1"/>
              <a:t>ultricies</a:t>
            </a:r>
            <a:r>
              <a:rPr lang="en-US" sz="3600" dirty="0"/>
              <a:t> </a:t>
            </a:r>
            <a:r>
              <a:rPr lang="en-US" sz="3600" dirty="0" err="1"/>
              <a:t>nec</a:t>
            </a:r>
            <a:r>
              <a:rPr lang="en-US" sz="3600" dirty="0"/>
              <a:t> </a:t>
            </a:r>
            <a:r>
              <a:rPr lang="en-US" sz="3600" dirty="0" err="1"/>
              <a:t>pellentesque</a:t>
            </a:r>
            <a:r>
              <a:rPr lang="en-US" sz="3600" dirty="0"/>
              <a:t> </a:t>
            </a:r>
            <a:r>
              <a:rPr lang="en-US" sz="3600" dirty="0" err="1"/>
              <a:t>eu</a:t>
            </a:r>
            <a:r>
              <a:rPr lang="en-US" sz="3600" dirty="0"/>
              <a:t> </a:t>
            </a:r>
            <a:r>
              <a:rPr lang="en-US" sz="3600" dirty="0" err="1"/>
              <a:t>pretium</a:t>
            </a:r>
            <a:r>
              <a:rPr lang="en-US" sz="3600" dirty="0"/>
              <a:t> </a:t>
            </a:r>
            <a:r>
              <a:rPr lang="en-US" sz="3600" dirty="0" err="1"/>
              <a:t>quis</a:t>
            </a:r>
            <a:r>
              <a:rPr lang="en-US" sz="3600" dirty="0"/>
              <a:t> </a:t>
            </a:r>
            <a:r>
              <a:rPr lang="en-US" sz="3600" dirty="0" err="1"/>
              <a:t>sem</a:t>
            </a:r>
            <a:endParaRPr lang="en-US" sz="3600" dirty="0">
              <a:latin typeface="IBM Plex Sans Medm" panose="020B0603050203000203" pitchFamily="34" charset="0"/>
            </a:endParaRPr>
          </a:p>
        </p:txBody>
      </p:sp>
      <p:sp>
        <p:nvSpPr>
          <p:cNvPr id="14" name="TextBox 13">
            <a:extLst>
              <a:ext uri="{FF2B5EF4-FFF2-40B4-BE49-F238E27FC236}">
                <a16:creationId xmlns:a16="http://schemas.microsoft.com/office/drawing/2014/main" id="{CBD077C2-79B6-B6E4-074B-DFCC2F0ACF5A}"/>
              </a:ext>
            </a:extLst>
          </p:cNvPr>
          <p:cNvSpPr txBox="1"/>
          <p:nvPr/>
        </p:nvSpPr>
        <p:spPr>
          <a:xfrm>
            <a:off x="12788658" y="5162302"/>
            <a:ext cx="4901958" cy="553998"/>
          </a:xfrm>
          <a:prstGeom prst="rect">
            <a:avLst/>
          </a:prstGeom>
          <a:noFill/>
        </p:spPr>
        <p:txBody>
          <a:bodyPr wrap="square" lIns="0" tIns="0" rIns="0" bIns="0" rtlCol="0">
            <a:spAutoFit/>
          </a:bodyPr>
          <a:lstStyle/>
          <a:p>
            <a:pPr algn="l"/>
            <a:r>
              <a:rPr lang="en-US" b="0" i="0" dirty="0">
                <a:solidFill>
                  <a:schemeClr val="accent1"/>
                </a:solidFill>
                <a:latin typeface="IBM Plex Sans Medm" panose="020B0603050203000203" pitchFamily="34" charset="0"/>
                <a:ea typeface="IBM Plex Sans Light" charset="0"/>
                <a:cs typeface="IBM Plex Sans Light" charset="0"/>
              </a:rPr>
              <a:t>Title</a:t>
            </a:r>
          </a:p>
        </p:txBody>
      </p:sp>
      <p:sp>
        <p:nvSpPr>
          <p:cNvPr id="26" name="TextBox 25">
            <a:extLst>
              <a:ext uri="{FF2B5EF4-FFF2-40B4-BE49-F238E27FC236}">
                <a16:creationId xmlns:a16="http://schemas.microsoft.com/office/drawing/2014/main" id="{267A2C2F-615D-A427-50F7-D8963DF88E72}"/>
              </a:ext>
            </a:extLst>
          </p:cNvPr>
          <p:cNvSpPr txBox="1"/>
          <p:nvPr/>
        </p:nvSpPr>
        <p:spPr>
          <a:xfrm>
            <a:off x="18891492" y="6626486"/>
            <a:ext cx="4901958" cy="2769989"/>
          </a:xfrm>
          <a:prstGeom prst="rect">
            <a:avLst/>
          </a:prstGeom>
          <a:noFill/>
        </p:spPr>
        <p:txBody>
          <a:bodyPr wrap="square" lIns="0" tIns="0" rIns="0" bIns="0" rtlCol="0">
            <a:spAutoFit/>
          </a:bodyPr>
          <a:lstStyle/>
          <a:p>
            <a:r>
              <a:rPr lang="en-US" sz="3600" dirty="0"/>
              <a:t>Lorem ipsum dolor sit </a:t>
            </a:r>
            <a:r>
              <a:rPr lang="en-US" sz="3600" dirty="0" err="1"/>
              <a:t>amet</a:t>
            </a:r>
            <a:r>
              <a:rPr lang="en-US" sz="3600" dirty="0"/>
              <a:t> </a:t>
            </a:r>
            <a:r>
              <a:rPr lang="en-US" sz="3600" dirty="0" err="1"/>
              <a:t>donec</a:t>
            </a:r>
            <a:r>
              <a:rPr lang="en-US" sz="3600" dirty="0"/>
              <a:t> </a:t>
            </a:r>
            <a:r>
              <a:rPr lang="en-US" sz="3600" dirty="0" err="1"/>
              <a:t>quam</a:t>
            </a:r>
            <a:r>
              <a:rPr lang="en-US" sz="3600" dirty="0"/>
              <a:t> </a:t>
            </a:r>
            <a:r>
              <a:rPr lang="en-US" sz="3600" dirty="0" err="1"/>
              <a:t>felis</a:t>
            </a:r>
            <a:r>
              <a:rPr lang="en-US" sz="3600" dirty="0"/>
              <a:t> </a:t>
            </a:r>
            <a:r>
              <a:rPr lang="en-US" sz="3600" dirty="0" err="1"/>
              <a:t>ultricies</a:t>
            </a:r>
            <a:r>
              <a:rPr lang="en-US" sz="3600" dirty="0"/>
              <a:t> </a:t>
            </a:r>
            <a:r>
              <a:rPr lang="en-US" sz="3600" dirty="0" err="1"/>
              <a:t>nec</a:t>
            </a:r>
            <a:r>
              <a:rPr lang="en-US" sz="3600" dirty="0"/>
              <a:t> </a:t>
            </a:r>
            <a:r>
              <a:rPr lang="en-US" sz="3600" dirty="0" err="1"/>
              <a:t>pellentesque</a:t>
            </a:r>
            <a:r>
              <a:rPr lang="en-US" sz="3600" dirty="0"/>
              <a:t> </a:t>
            </a:r>
            <a:r>
              <a:rPr lang="en-US" sz="3600" dirty="0" err="1"/>
              <a:t>eu</a:t>
            </a:r>
            <a:r>
              <a:rPr lang="en-US" sz="3600" dirty="0"/>
              <a:t> </a:t>
            </a:r>
            <a:r>
              <a:rPr lang="en-US" sz="3600" dirty="0" err="1"/>
              <a:t>pretium</a:t>
            </a:r>
            <a:r>
              <a:rPr lang="en-US" sz="3600" dirty="0"/>
              <a:t> </a:t>
            </a:r>
            <a:r>
              <a:rPr lang="en-US" sz="3600" dirty="0" err="1"/>
              <a:t>quis</a:t>
            </a:r>
            <a:r>
              <a:rPr lang="en-US" sz="3600" dirty="0"/>
              <a:t> </a:t>
            </a:r>
            <a:r>
              <a:rPr lang="en-US" sz="3600" dirty="0" err="1"/>
              <a:t>sem</a:t>
            </a:r>
            <a:endParaRPr lang="en-US" sz="3600" dirty="0">
              <a:latin typeface="IBM Plex Sans Medm" panose="020B0603050203000203" pitchFamily="34" charset="0"/>
            </a:endParaRPr>
          </a:p>
        </p:txBody>
      </p:sp>
      <p:sp>
        <p:nvSpPr>
          <p:cNvPr id="27" name="TextBox 26">
            <a:extLst>
              <a:ext uri="{FF2B5EF4-FFF2-40B4-BE49-F238E27FC236}">
                <a16:creationId xmlns:a16="http://schemas.microsoft.com/office/drawing/2014/main" id="{C31EC09A-A0DF-003D-683E-3D508AC2F41A}"/>
              </a:ext>
            </a:extLst>
          </p:cNvPr>
          <p:cNvSpPr txBox="1"/>
          <p:nvPr/>
        </p:nvSpPr>
        <p:spPr>
          <a:xfrm>
            <a:off x="18891492" y="5162302"/>
            <a:ext cx="4901958" cy="553998"/>
          </a:xfrm>
          <a:prstGeom prst="rect">
            <a:avLst/>
          </a:prstGeom>
          <a:noFill/>
        </p:spPr>
        <p:txBody>
          <a:bodyPr wrap="square" lIns="0" tIns="0" rIns="0" bIns="0" rtlCol="0">
            <a:spAutoFit/>
          </a:bodyPr>
          <a:lstStyle/>
          <a:p>
            <a:pPr algn="l"/>
            <a:r>
              <a:rPr lang="en-US" b="0" i="0" dirty="0">
                <a:solidFill>
                  <a:schemeClr val="accent1"/>
                </a:solidFill>
                <a:latin typeface="IBM Plex Sans Medm" panose="020B0603050203000203" pitchFamily="34" charset="0"/>
                <a:ea typeface="IBM Plex Sans Light" charset="0"/>
                <a:cs typeface="IBM Plex Sans Light" charset="0"/>
              </a:rPr>
              <a:t>Title</a:t>
            </a:r>
          </a:p>
        </p:txBody>
      </p:sp>
      <p:sp>
        <p:nvSpPr>
          <p:cNvPr id="29" name="Footer Placeholder 28">
            <a:extLst>
              <a:ext uri="{FF2B5EF4-FFF2-40B4-BE49-F238E27FC236}">
                <a16:creationId xmlns:a16="http://schemas.microsoft.com/office/drawing/2014/main" id="{20D1F938-7D15-9B2C-59CC-8C82D13599A3}"/>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Tree>
    <p:extLst>
      <p:ext uri="{BB962C8B-B14F-4D97-AF65-F5344CB8AC3E}">
        <p14:creationId xmlns:p14="http://schemas.microsoft.com/office/powerpoint/2010/main" val="2747444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Meter</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77</a:t>
            </a:fld>
            <a:endParaRPr lang="en-US" dirty="0"/>
          </a:p>
        </p:txBody>
      </p:sp>
      <p:graphicFrame>
        <p:nvGraphicFramePr>
          <p:cNvPr id="5" name="Chart 4">
            <a:extLst>
              <a:ext uri="{FF2B5EF4-FFF2-40B4-BE49-F238E27FC236}">
                <a16:creationId xmlns:a16="http://schemas.microsoft.com/office/drawing/2014/main" id="{2D5B2673-07CE-1519-2A23-90AAF95B90A4}"/>
              </a:ext>
            </a:extLst>
          </p:cNvPr>
          <p:cNvGraphicFramePr/>
          <p:nvPr>
            <p:extLst>
              <p:ext uri="{D42A27DB-BD31-4B8C-83A1-F6EECF244321}">
                <p14:modId xmlns:p14="http://schemas.microsoft.com/office/powerpoint/2010/main" val="2446447269"/>
              </p:ext>
            </p:extLst>
          </p:nvPr>
        </p:nvGraphicFramePr>
        <p:xfrm>
          <a:off x="2599014" y="2306190"/>
          <a:ext cx="19189147" cy="7980810"/>
        </p:xfrm>
        <a:graphic>
          <a:graphicData uri="http://schemas.openxmlformats.org/drawingml/2006/chart">
            <c:chart xmlns:c="http://schemas.openxmlformats.org/drawingml/2006/chart" xmlns:r="http://schemas.openxmlformats.org/officeDocument/2006/relationships" r:id="rId2"/>
          </a:graphicData>
        </a:graphic>
      </p:graphicFrame>
      <p:sp>
        <p:nvSpPr>
          <p:cNvPr id="7" name="Footer Placeholder 6">
            <a:extLst>
              <a:ext uri="{FF2B5EF4-FFF2-40B4-BE49-F238E27FC236}">
                <a16:creationId xmlns:a16="http://schemas.microsoft.com/office/drawing/2014/main" id="{A817FEF8-21CC-E52F-9863-F5AD80D9068C}"/>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591396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Bar chart, dark</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78</a:t>
            </a:fld>
            <a:endParaRPr lang="en-US" dirty="0"/>
          </a:p>
        </p:txBody>
      </p:sp>
      <p:graphicFrame>
        <p:nvGraphicFramePr>
          <p:cNvPr id="7" name="Chart 6">
            <a:extLst>
              <a:ext uri="{FF2B5EF4-FFF2-40B4-BE49-F238E27FC236}">
                <a16:creationId xmlns:a16="http://schemas.microsoft.com/office/drawing/2014/main" id="{6A674252-B318-EFA2-633F-87A996F14DB1}"/>
              </a:ext>
            </a:extLst>
          </p:cNvPr>
          <p:cNvGraphicFramePr/>
          <p:nvPr>
            <p:extLst>
              <p:ext uri="{D42A27DB-BD31-4B8C-83A1-F6EECF244321}">
                <p14:modId xmlns:p14="http://schemas.microsoft.com/office/powerpoint/2010/main" val="1968666213"/>
              </p:ext>
            </p:extLst>
          </p:nvPr>
        </p:nvGraphicFramePr>
        <p:xfrm>
          <a:off x="2286000" y="1956342"/>
          <a:ext cx="21526501" cy="9803316"/>
        </p:xfrm>
        <a:graphic>
          <a:graphicData uri="http://schemas.openxmlformats.org/drawingml/2006/chart">
            <c:chart xmlns:c="http://schemas.openxmlformats.org/drawingml/2006/chart" xmlns:r="http://schemas.openxmlformats.org/officeDocument/2006/relationships" r:id="rId2"/>
          </a:graphicData>
        </a:graphic>
      </p:graphicFrame>
      <p:sp>
        <p:nvSpPr>
          <p:cNvPr id="8" name="Footer Placeholder 7">
            <a:extLst>
              <a:ext uri="{FF2B5EF4-FFF2-40B4-BE49-F238E27FC236}">
                <a16:creationId xmlns:a16="http://schemas.microsoft.com/office/drawing/2014/main" id="{599D2116-BCAA-7C3E-E699-A62DD68B0920}"/>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4001934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Bar chart, light</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79</a:t>
            </a:fld>
            <a:endParaRPr lang="en-US" dirty="0"/>
          </a:p>
        </p:txBody>
      </p:sp>
      <p:graphicFrame>
        <p:nvGraphicFramePr>
          <p:cNvPr id="6" name="Chart 5">
            <a:extLst>
              <a:ext uri="{FF2B5EF4-FFF2-40B4-BE49-F238E27FC236}">
                <a16:creationId xmlns:a16="http://schemas.microsoft.com/office/drawing/2014/main" id="{C769CB52-D380-D5E7-6B02-9BD75A13AB42}"/>
              </a:ext>
            </a:extLst>
          </p:cNvPr>
          <p:cNvGraphicFramePr/>
          <p:nvPr>
            <p:extLst>
              <p:ext uri="{D42A27DB-BD31-4B8C-83A1-F6EECF244321}">
                <p14:modId xmlns:p14="http://schemas.microsoft.com/office/powerpoint/2010/main" val="3767500054"/>
              </p:ext>
            </p:extLst>
          </p:nvPr>
        </p:nvGraphicFramePr>
        <p:xfrm>
          <a:off x="2286000" y="1956342"/>
          <a:ext cx="21526501" cy="9803316"/>
        </p:xfrm>
        <a:graphic>
          <a:graphicData uri="http://schemas.openxmlformats.org/drawingml/2006/chart">
            <c:chart xmlns:c="http://schemas.openxmlformats.org/drawingml/2006/chart" xmlns:r="http://schemas.openxmlformats.org/officeDocument/2006/relationships" r:id="rId2"/>
          </a:graphicData>
        </a:graphic>
      </p:graphicFrame>
      <p:sp>
        <p:nvSpPr>
          <p:cNvPr id="5" name="Footer Placeholder 4">
            <a:extLst>
              <a:ext uri="{FF2B5EF4-FFF2-40B4-BE49-F238E27FC236}">
                <a16:creationId xmlns:a16="http://schemas.microsoft.com/office/drawing/2014/main" id="{E9C8F16D-F46A-6C25-4119-FCC88EC508E8}"/>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821511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0402802-3671-2DEF-AE15-4934E30A4F7C}"/>
              </a:ext>
            </a:extLst>
          </p:cNvPr>
          <p:cNvSpPr/>
          <p:nvPr/>
        </p:nvSpPr>
        <p:spPr bwMode="auto">
          <a:xfrm>
            <a:off x="12193588" y="0"/>
            <a:ext cx="12193587" cy="13716000"/>
          </a:xfrm>
          <a:prstGeom prst="rect">
            <a:avLst/>
          </a:prstGeom>
          <a:solidFill>
            <a:schemeClr val="bg2"/>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Slide Number Placeholder 1">
            <a:extLst>
              <a:ext uri="{FF2B5EF4-FFF2-40B4-BE49-F238E27FC236}">
                <a16:creationId xmlns:a16="http://schemas.microsoft.com/office/drawing/2014/main" id="{A55AD98B-2C65-1CCA-A252-2F290FFE76F0}"/>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8</a:t>
            </a:fld>
            <a:endParaRPr lang="en-US" dirty="0"/>
          </a:p>
        </p:txBody>
      </p:sp>
      <p:sp>
        <p:nvSpPr>
          <p:cNvPr id="3" name="Title 2">
            <a:extLst>
              <a:ext uri="{FF2B5EF4-FFF2-40B4-BE49-F238E27FC236}">
                <a16:creationId xmlns:a16="http://schemas.microsoft.com/office/drawing/2014/main" id="{B1B937BE-299D-759B-873D-FD8A6909AC69}"/>
              </a:ext>
            </a:extLst>
          </p:cNvPr>
          <p:cNvSpPr>
            <a:spLocks noGrp="1"/>
          </p:cNvSpPr>
          <p:nvPr>
            <p:ph type="title"/>
          </p:nvPr>
        </p:nvSpPr>
        <p:spPr/>
        <p:txBody>
          <a:bodyPr/>
          <a:lstStyle/>
          <a:p>
            <a:r>
              <a:rPr lang="en-US" sz="6400" dirty="0"/>
              <a:t>How to visualize your content</a:t>
            </a:r>
            <a:endParaRPr lang="en-US" dirty="0"/>
          </a:p>
        </p:txBody>
      </p:sp>
      <p:sp>
        <p:nvSpPr>
          <p:cNvPr id="4" name="Footer Placeholder 3">
            <a:extLst>
              <a:ext uri="{FF2B5EF4-FFF2-40B4-BE49-F238E27FC236}">
                <a16:creationId xmlns:a16="http://schemas.microsoft.com/office/drawing/2014/main" id="{275787B8-252C-DBC5-1698-BD8D26C8DB7E}"/>
              </a:ext>
            </a:extLst>
          </p:cNvPr>
          <p:cNvSpPr>
            <a:spLocks noGrp="1"/>
          </p:cNvSpPr>
          <p:nvPr>
            <p:ph type="ftr" sz="quarter" idx="3"/>
          </p:nvPr>
        </p:nvSpPr>
        <p:spPr>
          <a:xfrm>
            <a:off x="568324" y="12804235"/>
            <a:ext cx="4956176" cy="381000"/>
          </a:xfrm>
        </p:spPr>
        <p:txBody>
          <a:bodyPr/>
          <a:lstStyle/>
          <a:p>
            <a:r>
              <a:rPr lang="en-US"/>
              <a:t>IBM TechXchange | © 2024 IBM Corporation</a:t>
            </a:r>
            <a:endParaRPr lang="en-US" dirty="0"/>
          </a:p>
        </p:txBody>
      </p:sp>
      <p:sp>
        <p:nvSpPr>
          <p:cNvPr id="6" name="Text Placeholder 5">
            <a:extLst>
              <a:ext uri="{FF2B5EF4-FFF2-40B4-BE49-F238E27FC236}">
                <a16:creationId xmlns:a16="http://schemas.microsoft.com/office/drawing/2014/main" id="{0E2BA7B7-6AAF-ADF4-D2F1-7023F68AC859}"/>
              </a:ext>
            </a:extLst>
          </p:cNvPr>
          <p:cNvSpPr txBox="1">
            <a:spLocks/>
          </p:cNvSpPr>
          <p:nvPr/>
        </p:nvSpPr>
        <p:spPr>
          <a:xfrm>
            <a:off x="568325" y="1694320"/>
            <a:ext cx="9947275" cy="11836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dirty="0"/>
              <a:t>Enhance audience engagement with photos, pictograms, and videos</a:t>
            </a:r>
          </a:p>
        </p:txBody>
      </p:sp>
      <p:sp>
        <p:nvSpPr>
          <p:cNvPr id="7" name="Text Placeholder 5">
            <a:extLst>
              <a:ext uri="{FF2B5EF4-FFF2-40B4-BE49-F238E27FC236}">
                <a16:creationId xmlns:a16="http://schemas.microsoft.com/office/drawing/2014/main" id="{35F3AD16-F908-E446-8F7F-84C2B53C149D}"/>
              </a:ext>
            </a:extLst>
          </p:cNvPr>
          <p:cNvSpPr txBox="1">
            <a:spLocks/>
          </p:cNvSpPr>
          <p:nvPr/>
        </p:nvSpPr>
        <p:spPr>
          <a:xfrm>
            <a:off x="568325" y="3426741"/>
            <a:ext cx="11042651" cy="446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2800" dirty="0">
                <a:latin typeface="IBM Plex Sans Medm" panose="020B0603050203000203" pitchFamily="34" charset="0"/>
              </a:rPr>
              <a:t>Use </a:t>
            </a:r>
            <a:r>
              <a:rPr lang="en-US" sz="2800" dirty="0">
                <a:solidFill>
                  <a:srgbClr val="1D1C1D"/>
                </a:solidFill>
                <a:effectLst/>
                <a:latin typeface="IBM Plex Sans Medm" panose="020B0603050203000203" pitchFamily="34" charset="0"/>
                <a:hlinkClick r:id="rId4"/>
              </a:rPr>
              <a:t>IBM Design Language Pictogram library</a:t>
            </a:r>
            <a:endParaRPr lang="en-US" sz="2800" dirty="0">
              <a:latin typeface="IBM Plex Sans Medm" panose="020B0603050203000203" pitchFamily="34" charset="0"/>
            </a:endParaRPr>
          </a:p>
        </p:txBody>
      </p:sp>
      <p:sp>
        <p:nvSpPr>
          <p:cNvPr id="8" name="Text Placeholder 7">
            <a:extLst>
              <a:ext uri="{FF2B5EF4-FFF2-40B4-BE49-F238E27FC236}">
                <a16:creationId xmlns:a16="http://schemas.microsoft.com/office/drawing/2014/main" id="{70350D45-D262-A706-50BC-8BC5582B6884}"/>
              </a:ext>
            </a:extLst>
          </p:cNvPr>
          <p:cNvSpPr txBox="1">
            <a:spLocks/>
          </p:cNvSpPr>
          <p:nvPr/>
        </p:nvSpPr>
        <p:spPr>
          <a:xfrm>
            <a:off x="601664" y="4651169"/>
            <a:ext cx="11017250" cy="92063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indent="-514350">
              <a:spcBef>
                <a:spcPts val="600"/>
              </a:spcBef>
              <a:buFont typeface="+mj-lt"/>
              <a:buAutoNum type="arabicPeriod"/>
            </a:pPr>
            <a:r>
              <a:rPr lang="en-US" sz="2800" kern="0" dirty="0">
                <a:latin typeface="+mn-lt"/>
              </a:rPr>
              <a:t>Browse the library or search by description to find a pictogram that conveys your message.</a:t>
            </a:r>
          </a:p>
        </p:txBody>
      </p:sp>
      <p:sp>
        <p:nvSpPr>
          <p:cNvPr id="9" name="Text Placeholder 7">
            <a:extLst>
              <a:ext uri="{FF2B5EF4-FFF2-40B4-BE49-F238E27FC236}">
                <a16:creationId xmlns:a16="http://schemas.microsoft.com/office/drawing/2014/main" id="{169CFFA5-0006-3A47-A229-FBE55C856175}"/>
              </a:ext>
            </a:extLst>
          </p:cNvPr>
          <p:cNvSpPr txBox="1">
            <a:spLocks/>
          </p:cNvSpPr>
          <p:nvPr/>
        </p:nvSpPr>
        <p:spPr>
          <a:xfrm>
            <a:off x="601664" y="5962438"/>
            <a:ext cx="11017250" cy="92063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indent="-514350">
              <a:spcBef>
                <a:spcPts val="600"/>
              </a:spcBef>
              <a:buFont typeface="+mj-lt"/>
              <a:buAutoNum type="arabicPeriod" startAt="2"/>
            </a:pPr>
            <a:r>
              <a:rPr lang="en-US" sz="2800" kern="0" dirty="0">
                <a:latin typeface="+mn-lt"/>
              </a:rPr>
              <a:t>Download the SVG file and use </a:t>
            </a:r>
            <a:r>
              <a:rPr lang="en-US" sz="2800" kern="0" dirty="0" err="1">
                <a:latin typeface="+mn-lt"/>
              </a:rPr>
              <a:t>Ctrl+C</a:t>
            </a:r>
            <a:r>
              <a:rPr lang="en-US" sz="2800" kern="0" dirty="0">
                <a:latin typeface="+mn-lt"/>
              </a:rPr>
              <a:t> / </a:t>
            </a:r>
            <a:r>
              <a:rPr lang="en-US" sz="2800" kern="0" dirty="0" err="1">
                <a:latin typeface="+mn-lt"/>
              </a:rPr>
              <a:t>Ctrl+V</a:t>
            </a:r>
            <a:r>
              <a:rPr lang="en-US" sz="2800" kern="0" dirty="0">
                <a:latin typeface="+mn-lt"/>
              </a:rPr>
              <a:t>, or insert it directly into a pictogram placeholder. </a:t>
            </a:r>
            <a:r>
              <a:rPr lang="en-US" sz="2800" kern="0" dirty="0">
                <a:solidFill>
                  <a:schemeClr val="accent1"/>
                </a:solidFill>
                <a:latin typeface="+mn-lt"/>
              </a:rPr>
              <a:t>(Watch video below)</a:t>
            </a:r>
          </a:p>
        </p:txBody>
      </p:sp>
      <p:sp>
        <p:nvSpPr>
          <p:cNvPr id="10" name="Text Placeholder 7">
            <a:extLst>
              <a:ext uri="{FF2B5EF4-FFF2-40B4-BE49-F238E27FC236}">
                <a16:creationId xmlns:a16="http://schemas.microsoft.com/office/drawing/2014/main" id="{8E74AF8C-BB1F-5603-0DDC-C335D5F241D5}"/>
              </a:ext>
            </a:extLst>
          </p:cNvPr>
          <p:cNvSpPr txBox="1">
            <a:spLocks/>
          </p:cNvSpPr>
          <p:nvPr/>
        </p:nvSpPr>
        <p:spPr>
          <a:xfrm>
            <a:off x="12763500" y="4651169"/>
            <a:ext cx="11017250" cy="92063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indent="-514350">
              <a:spcBef>
                <a:spcPts val="600"/>
              </a:spcBef>
              <a:buFont typeface="+mj-lt"/>
              <a:buAutoNum type="arabicPeriod"/>
            </a:pPr>
            <a:r>
              <a:rPr lang="en-US" sz="2800" kern="0" dirty="0">
                <a:latin typeface="+mn-lt"/>
              </a:rPr>
              <a:t>Ensure you have the rights to use and share any photos or videos before adding them.</a:t>
            </a:r>
          </a:p>
        </p:txBody>
      </p:sp>
      <p:sp>
        <p:nvSpPr>
          <p:cNvPr id="11" name="Text Placeholder 7">
            <a:extLst>
              <a:ext uri="{FF2B5EF4-FFF2-40B4-BE49-F238E27FC236}">
                <a16:creationId xmlns:a16="http://schemas.microsoft.com/office/drawing/2014/main" id="{6EB04AE3-030C-1B48-B9C4-5F853D4CC50D}"/>
              </a:ext>
            </a:extLst>
          </p:cNvPr>
          <p:cNvSpPr txBox="1">
            <a:spLocks/>
          </p:cNvSpPr>
          <p:nvPr/>
        </p:nvSpPr>
        <p:spPr>
          <a:xfrm>
            <a:off x="12763500" y="6389767"/>
            <a:ext cx="11017250" cy="920637"/>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indent="-514350">
              <a:spcBef>
                <a:spcPts val="600"/>
              </a:spcBef>
              <a:buFont typeface="+mj-lt"/>
              <a:buAutoNum type="arabicPeriod" startAt="2"/>
            </a:pPr>
            <a:r>
              <a:rPr lang="en-US" sz="2800" kern="0" dirty="0">
                <a:latin typeface="+mn-lt"/>
              </a:rPr>
              <a:t>You can utilize stock photos and videos from websites like Unsplash.com or Pexels.com for your presentations.</a:t>
            </a:r>
          </a:p>
        </p:txBody>
      </p:sp>
      <p:sp>
        <p:nvSpPr>
          <p:cNvPr id="12" name="Text Placeholder 5">
            <a:extLst>
              <a:ext uri="{FF2B5EF4-FFF2-40B4-BE49-F238E27FC236}">
                <a16:creationId xmlns:a16="http://schemas.microsoft.com/office/drawing/2014/main" id="{4438D431-0ECE-CA96-4E4E-7F70474B56C1}"/>
              </a:ext>
            </a:extLst>
          </p:cNvPr>
          <p:cNvSpPr txBox="1">
            <a:spLocks/>
          </p:cNvSpPr>
          <p:nvPr/>
        </p:nvSpPr>
        <p:spPr>
          <a:xfrm>
            <a:off x="12763500" y="3426741"/>
            <a:ext cx="11041063" cy="446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3600" b="0" i="0" u="none" strike="noStrike" cap="none" spc="0" baseline="0">
                <a:solidFill>
                  <a:schemeClr val="tx1"/>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2800" dirty="0">
                <a:latin typeface="IBM Plex Sans Medm" panose="020B0603050203000203" pitchFamily="34" charset="0"/>
              </a:rPr>
              <a:t>Use photos or videos</a:t>
            </a:r>
          </a:p>
        </p:txBody>
      </p:sp>
      <p:pic>
        <p:nvPicPr>
          <p:cNvPr id="13" name="Recording 2024-06-10 at 5.45.22 PM">
            <a:hlinkClick r:id="" action="ppaction://media"/>
            <a:extLst>
              <a:ext uri="{FF2B5EF4-FFF2-40B4-BE49-F238E27FC236}">
                <a16:creationId xmlns:a16="http://schemas.microsoft.com/office/drawing/2014/main" id="{33FAF6AB-D79E-33FA-CE17-BE341CF5F3C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1663" y="7727075"/>
            <a:ext cx="9250361" cy="4942861"/>
          </a:xfrm>
          <a:prstGeom prst="rect">
            <a:avLst/>
          </a:prstGeom>
        </p:spPr>
      </p:pic>
      <p:sp>
        <p:nvSpPr>
          <p:cNvPr id="14" name="TextBox 13">
            <a:extLst>
              <a:ext uri="{FF2B5EF4-FFF2-40B4-BE49-F238E27FC236}">
                <a16:creationId xmlns:a16="http://schemas.microsoft.com/office/drawing/2014/main" id="{C6A433E6-AC73-FE3E-5C6D-5CAE5C3696C7}"/>
              </a:ext>
            </a:extLst>
          </p:cNvPr>
          <p:cNvSpPr txBox="1"/>
          <p:nvPr/>
        </p:nvSpPr>
        <p:spPr>
          <a:xfrm>
            <a:off x="21322284" y="12939013"/>
            <a:ext cx="18425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spAutoFit/>
          </a:bodyPr>
          <a:lstStyle/>
          <a:p>
            <a:pPr algn="r" defTabSz="2438400">
              <a:spcBef>
                <a:spcPts val="2900"/>
              </a:spcBef>
              <a:buSzPct val="100000"/>
            </a:pPr>
            <a:r>
              <a:rPr lang="en-US" sz="1600" kern="0" dirty="0">
                <a:solidFill>
                  <a:srgbClr val="000000"/>
                </a:solidFill>
                <a:latin typeface="IBM Plex Sans" panose="020B0503050203000203" pitchFamily="34" charset="0"/>
                <a:ea typeface="+mj-ea"/>
                <a:cs typeface="+mj-cs"/>
                <a:sym typeface="IBM Plex Sans Light"/>
              </a:rPr>
              <a:t>#IBMTechXchange</a:t>
            </a:r>
          </a:p>
        </p:txBody>
      </p:sp>
    </p:spTree>
    <p:extLst>
      <p:ext uri="{BB962C8B-B14F-4D97-AF65-F5344CB8AC3E}">
        <p14:creationId xmlns:p14="http://schemas.microsoft.com/office/powerpoint/2010/main" val="68849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12"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Donut, dark</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80</a:t>
            </a:fld>
            <a:endParaRPr lang="en-US" dirty="0"/>
          </a:p>
        </p:txBody>
      </p:sp>
      <p:graphicFrame>
        <p:nvGraphicFramePr>
          <p:cNvPr id="20" name="Chart 19">
            <a:extLst>
              <a:ext uri="{FF2B5EF4-FFF2-40B4-BE49-F238E27FC236}">
                <a16:creationId xmlns:a16="http://schemas.microsoft.com/office/drawing/2014/main" id="{82D6B48F-C3FD-74E7-B5A7-FCC53D27710D}"/>
              </a:ext>
            </a:extLst>
          </p:cNvPr>
          <p:cNvGraphicFramePr/>
          <p:nvPr>
            <p:extLst>
              <p:ext uri="{D42A27DB-BD31-4B8C-83A1-F6EECF244321}">
                <p14:modId xmlns:p14="http://schemas.microsoft.com/office/powerpoint/2010/main" val="3231007162"/>
              </p:ext>
            </p:extLst>
          </p:nvPr>
        </p:nvGraphicFramePr>
        <p:xfrm>
          <a:off x="3518694" y="2874341"/>
          <a:ext cx="17145000" cy="10290175"/>
        </p:xfrm>
        <a:graphic>
          <a:graphicData uri="http://schemas.openxmlformats.org/drawingml/2006/chart">
            <c:chart xmlns:c="http://schemas.openxmlformats.org/drawingml/2006/chart" xmlns:r="http://schemas.openxmlformats.org/officeDocument/2006/relationships" r:id="rId2"/>
          </a:graphicData>
        </a:graphic>
      </p:graphicFrame>
      <p:cxnSp>
        <p:nvCxnSpPr>
          <p:cNvPr id="22" name="Straight Connector 21">
            <a:extLst>
              <a:ext uri="{FF2B5EF4-FFF2-40B4-BE49-F238E27FC236}">
                <a16:creationId xmlns:a16="http://schemas.microsoft.com/office/drawing/2014/main" id="{49466AFC-3C53-DE23-5ED4-F48DE9DD2853}"/>
              </a:ext>
            </a:extLst>
          </p:cNvPr>
          <p:cNvCxnSpPr>
            <a:cxnSpLocks/>
          </p:cNvCxnSpPr>
          <p:nvPr/>
        </p:nvCxnSpPr>
        <p:spPr bwMode="auto">
          <a:xfrm>
            <a:off x="11124406" y="3830016"/>
            <a:ext cx="0" cy="666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C43ABE2-3CDF-CC3E-A76D-A66C38DC9870}"/>
              </a:ext>
            </a:extLst>
          </p:cNvPr>
          <p:cNvCxnSpPr>
            <a:cxnSpLocks/>
          </p:cNvCxnSpPr>
          <p:nvPr/>
        </p:nvCxnSpPr>
        <p:spPr bwMode="auto">
          <a:xfrm>
            <a:off x="3694906" y="3830016"/>
            <a:ext cx="74295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A1B5E2F1-CD4D-CDF0-E837-D5E76D1A25F6}"/>
              </a:ext>
            </a:extLst>
          </p:cNvPr>
          <p:cNvSpPr txBox="1"/>
          <p:nvPr/>
        </p:nvSpPr>
        <p:spPr>
          <a:xfrm>
            <a:off x="3694905" y="4211016"/>
            <a:ext cx="4410075" cy="114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cxnSp>
        <p:nvCxnSpPr>
          <p:cNvPr id="25" name="Straight Connector 24">
            <a:extLst>
              <a:ext uri="{FF2B5EF4-FFF2-40B4-BE49-F238E27FC236}">
                <a16:creationId xmlns:a16="http://schemas.microsoft.com/office/drawing/2014/main" id="{76D68016-00ED-E6D3-0E83-F7688EABF9C8}"/>
              </a:ext>
            </a:extLst>
          </p:cNvPr>
          <p:cNvCxnSpPr>
            <a:cxnSpLocks/>
          </p:cNvCxnSpPr>
          <p:nvPr/>
        </p:nvCxnSpPr>
        <p:spPr bwMode="auto">
          <a:xfrm>
            <a:off x="3694906" y="6306516"/>
            <a:ext cx="533558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04F4E859-1E7F-D87B-B7D6-20AA1927CA87}"/>
              </a:ext>
            </a:extLst>
          </p:cNvPr>
          <p:cNvSpPr txBox="1"/>
          <p:nvPr/>
        </p:nvSpPr>
        <p:spPr>
          <a:xfrm>
            <a:off x="3694905" y="6687516"/>
            <a:ext cx="4410075" cy="114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cxnSp>
        <p:nvCxnSpPr>
          <p:cNvPr id="27" name="Straight Connector 26">
            <a:extLst>
              <a:ext uri="{FF2B5EF4-FFF2-40B4-BE49-F238E27FC236}">
                <a16:creationId xmlns:a16="http://schemas.microsoft.com/office/drawing/2014/main" id="{984C50B8-A79C-8E43-96D1-FF032DE41491}"/>
              </a:ext>
            </a:extLst>
          </p:cNvPr>
          <p:cNvCxnSpPr>
            <a:cxnSpLocks/>
          </p:cNvCxnSpPr>
          <p:nvPr/>
        </p:nvCxnSpPr>
        <p:spPr bwMode="auto">
          <a:xfrm>
            <a:off x="3694906" y="9735516"/>
            <a:ext cx="533558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8924E3B7-1586-7266-DB13-9B5690C84C10}"/>
              </a:ext>
            </a:extLst>
          </p:cNvPr>
          <p:cNvSpPr txBox="1"/>
          <p:nvPr/>
        </p:nvSpPr>
        <p:spPr>
          <a:xfrm>
            <a:off x="3694905" y="10116516"/>
            <a:ext cx="4410075" cy="114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cxnSp>
        <p:nvCxnSpPr>
          <p:cNvPr id="29" name="Straight Connector 28">
            <a:extLst>
              <a:ext uri="{FF2B5EF4-FFF2-40B4-BE49-F238E27FC236}">
                <a16:creationId xmlns:a16="http://schemas.microsoft.com/office/drawing/2014/main" id="{93AF735B-9476-5E59-855A-3B6E1527C990}"/>
              </a:ext>
            </a:extLst>
          </p:cNvPr>
          <p:cNvCxnSpPr>
            <a:cxnSpLocks/>
          </p:cNvCxnSpPr>
          <p:nvPr/>
        </p:nvCxnSpPr>
        <p:spPr bwMode="auto">
          <a:xfrm>
            <a:off x="15532893" y="9735516"/>
            <a:ext cx="533558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97CAFC5C-7A0A-C1C7-F3AC-25D3EED811B7}"/>
              </a:ext>
            </a:extLst>
          </p:cNvPr>
          <p:cNvCxnSpPr>
            <a:cxnSpLocks/>
          </p:cNvCxnSpPr>
          <p:nvPr/>
        </p:nvCxnSpPr>
        <p:spPr bwMode="auto">
          <a:xfrm>
            <a:off x="15532893" y="6311088"/>
            <a:ext cx="533558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3EDC1E5B-85C5-967C-3771-A17164F67775}"/>
              </a:ext>
            </a:extLst>
          </p:cNvPr>
          <p:cNvCxnSpPr>
            <a:cxnSpLocks/>
          </p:cNvCxnSpPr>
          <p:nvPr/>
        </p:nvCxnSpPr>
        <p:spPr bwMode="auto">
          <a:xfrm>
            <a:off x="13020262" y="1732929"/>
            <a:ext cx="0" cy="276688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585E070F-062C-09BD-F420-1FEB78CAF7FE}"/>
              </a:ext>
            </a:extLst>
          </p:cNvPr>
          <p:cNvSpPr txBox="1"/>
          <p:nvPr/>
        </p:nvSpPr>
        <p:spPr>
          <a:xfrm>
            <a:off x="13411992" y="1682824"/>
            <a:ext cx="4410075" cy="1525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sp>
        <p:nvSpPr>
          <p:cNvPr id="33" name="TextBox 32">
            <a:extLst>
              <a:ext uri="{FF2B5EF4-FFF2-40B4-BE49-F238E27FC236}">
                <a16:creationId xmlns:a16="http://schemas.microsoft.com/office/drawing/2014/main" id="{F14DC1D0-11D8-A693-1799-B093493EA300}"/>
              </a:ext>
            </a:extLst>
          </p:cNvPr>
          <p:cNvSpPr txBox="1"/>
          <p:nvPr/>
        </p:nvSpPr>
        <p:spPr>
          <a:xfrm>
            <a:off x="16458405" y="6687516"/>
            <a:ext cx="4410075" cy="114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sp>
        <p:nvSpPr>
          <p:cNvPr id="34" name="Footer Placeholder 33">
            <a:extLst>
              <a:ext uri="{FF2B5EF4-FFF2-40B4-BE49-F238E27FC236}">
                <a16:creationId xmlns:a16="http://schemas.microsoft.com/office/drawing/2014/main" id="{6D8A297E-4095-4A96-D89F-4093C48EB724}"/>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070620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Circular gauge</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81</a:t>
            </a:fld>
            <a:endParaRPr lang="en-US" dirty="0"/>
          </a:p>
        </p:txBody>
      </p:sp>
      <p:graphicFrame>
        <p:nvGraphicFramePr>
          <p:cNvPr id="6" name="Chart 5">
            <a:extLst>
              <a:ext uri="{FF2B5EF4-FFF2-40B4-BE49-F238E27FC236}">
                <a16:creationId xmlns:a16="http://schemas.microsoft.com/office/drawing/2014/main" id="{1002344A-1AD3-331C-2E1A-D09B359A718A}"/>
              </a:ext>
            </a:extLst>
          </p:cNvPr>
          <p:cNvGraphicFramePr/>
          <p:nvPr>
            <p:extLst>
              <p:ext uri="{D42A27DB-BD31-4B8C-83A1-F6EECF244321}">
                <p14:modId xmlns:p14="http://schemas.microsoft.com/office/powerpoint/2010/main" val="2975833873"/>
              </p:ext>
            </p:extLst>
          </p:nvPr>
        </p:nvGraphicFramePr>
        <p:xfrm>
          <a:off x="1563294" y="477856"/>
          <a:ext cx="21260587" cy="12760289"/>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1B41AFEB-3FBD-DD36-C986-D474416ED0CB}"/>
              </a:ext>
            </a:extLst>
          </p:cNvPr>
          <p:cNvSpPr txBox="1"/>
          <p:nvPr/>
        </p:nvSpPr>
        <p:spPr>
          <a:xfrm>
            <a:off x="9156698" y="5490913"/>
            <a:ext cx="6073778" cy="9848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spAutoFit/>
          </a:bodyPr>
          <a:lstStyle/>
          <a:p>
            <a:pPr algn="ctr" defTabSz="2438400">
              <a:spcBef>
                <a:spcPts val="2900"/>
              </a:spcBef>
              <a:buSzPct val="100000"/>
            </a:pPr>
            <a:r>
              <a:rPr lang="en-US" sz="6400" kern="0" dirty="0">
                <a:solidFill>
                  <a:schemeClr val="accent1"/>
                </a:solidFill>
                <a:ea typeface="+mj-ea"/>
                <a:cs typeface="+mj-cs"/>
                <a:sym typeface="IBM Plex Sans Light"/>
              </a:rPr>
              <a:t>65%</a:t>
            </a:r>
          </a:p>
        </p:txBody>
      </p:sp>
      <p:sp>
        <p:nvSpPr>
          <p:cNvPr id="8" name="TextBox 7">
            <a:extLst>
              <a:ext uri="{FF2B5EF4-FFF2-40B4-BE49-F238E27FC236}">
                <a16:creationId xmlns:a16="http://schemas.microsoft.com/office/drawing/2014/main" id="{5A9916A2-5E08-471A-7B8B-6C39047CEE18}"/>
              </a:ext>
            </a:extLst>
          </p:cNvPr>
          <p:cNvSpPr txBox="1"/>
          <p:nvPr/>
        </p:nvSpPr>
        <p:spPr>
          <a:xfrm>
            <a:off x="9156700" y="6811353"/>
            <a:ext cx="6073776" cy="11079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spAutoFit/>
          </a:bodyPr>
          <a:lstStyle/>
          <a:p>
            <a:pPr algn="ctr" defTabSz="2438400">
              <a:spcBef>
                <a:spcPts val="2900"/>
              </a:spcBef>
              <a:buSzPct val="100000"/>
            </a:pPr>
            <a:r>
              <a:rPr lang="en-US" dirty="0"/>
              <a:t>ipsum dolor sit </a:t>
            </a:r>
            <a:r>
              <a:rPr lang="en-US" dirty="0" err="1"/>
              <a:t>amet</a:t>
            </a:r>
            <a:r>
              <a:rPr lang="en-US" dirty="0"/>
              <a:t> </a:t>
            </a:r>
            <a:br>
              <a:rPr lang="en-US" dirty="0"/>
            </a:br>
            <a:r>
              <a:rPr lang="en-US" dirty="0" err="1"/>
              <a:t>donec</a:t>
            </a:r>
            <a:r>
              <a:rPr lang="en-US" dirty="0"/>
              <a:t> </a:t>
            </a:r>
            <a:r>
              <a:rPr lang="en-US" dirty="0" err="1"/>
              <a:t>quam</a:t>
            </a:r>
            <a:r>
              <a:rPr lang="en-US" dirty="0"/>
              <a:t> </a:t>
            </a:r>
            <a:r>
              <a:rPr lang="en-US" dirty="0" err="1"/>
              <a:t>felis</a:t>
            </a:r>
            <a:endParaRPr lang="en-US" kern="0" dirty="0">
              <a:solidFill>
                <a:srgbClr val="000000"/>
              </a:solidFill>
              <a:ea typeface="+mj-ea"/>
              <a:cs typeface="+mj-cs"/>
              <a:sym typeface="IBM Plex Sans Light"/>
            </a:endParaRPr>
          </a:p>
        </p:txBody>
      </p:sp>
      <p:sp>
        <p:nvSpPr>
          <p:cNvPr id="9" name="Footer Placeholder 8">
            <a:extLst>
              <a:ext uri="{FF2B5EF4-FFF2-40B4-BE49-F238E27FC236}">
                <a16:creationId xmlns:a16="http://schemas.microsoft.com/office/drawing/2014/main" id="{C42AB103-FEB8-5861-0F5D-CE5F93012543}"/>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252079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Line graph</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82</a:t>
            </a:fld>
            <a:endParaRPr lang="en-US" dirty="0"/>
          </a:p>
        </p:txBody>
      </p:sp>
      <p:graphicFrame>
        <p:nvGraphicFramePr>
          <p:cNvPr id="9" name="Chart 8">
            <a:extLst>
              <a:ext uri="{FF2B5EF4-FFF2-40B4-BE49-F238E27FC236}">
                <a16:creationId xmlns:a16="http://schemas.microsoft.com/office/drawing/2014/main" id="{CD2E01B5-8EA5-AC92-4E0E-128D137D10BE}"/>
              </a:ext>
            </a:extLst>
          </p:cNvPr>
          <p:cNvGraphicFramePr/>
          <p:nvPr>
            <p:extLst>
              <p:ext uri="{D42A27DB-BD31-4B8C-83A1-F6EECF244321}">
                <p14:modId xmlns:p14="http://schemas.microsoft.com/office/powerpoint/2010/main" val="3522860849"/>
              </p:ext>
            </p:extLst>
          </p:nvPr>
        </p:nvGraphicFramePr>
        <p:xfrm>
          <a:off x="1614660" y="1910107"/>
          <a:ext cx="21157855" cy="10861675"/>
        </p:xfrm>
        <a:graphic>
          <a:graphicData uri="http://schemas.openxmlformats.org/drawingml/2006/chart">
            <c:chart xmlns:c="http://schemas.openxmlformats.org/drawingml/2006/chart" xmlns:r="http://schemas.openxmlformats.org/officeDocument/2006/relationships" r:id="rId2"/>
          </a:graphicData>
        </a:graphic>
      </p:graphicFrame>
      <p:sp>
        <p:nvSpPr>
          <p:cNvPr id="10" name="Footer Placeholder 9">
            <a:extLst>
              <a:ext uri="{FF2B5EF4-FFF2-40B4-BE49-F238E27FC236}">
                <a16:creationId xmlns:a16="http://schemas.microsoft.com/office/drawing/2014/main" id="{ABD52F82-34BB-9623-294D-43A3B492B50F}"/>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009723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Venn diagram, complex</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83</a:t>
            </a:fld>
            <a:endParaRPr lang="en-US" dirty="0"/>
          </a:p>
        </p:txBody>
      </p:sp>
      <p:grpSp>
        <p:nvGrpSpPr>
          <p:cNvPr id="5" name="Group 4">
            <a:extLst>
              <a:ext uri="{FF2B5EF4-FFF2-40B4-BE49-F238E27FC236}">
                <a16:creationId xmlns:a16="http://schemas.microsoft.com/office/drawing/2014/main" id="{637C48F1-8544-2F78-4170-2D0F070CF31A}"/>
              </a:ext>
            </a:extLst>
          </p:cNvPr>
          <p:cNvGrpSpPr/>
          <p:nvPr/>
        </p:nvGrpSpPr>
        <p:grpSpPr>
          <a:xfrm>
            <a:off x="6094539" y="1138429"/>
            <a:ext cx="12198096" cy="11439143"/>
            <a:chOff x="9144000" y="1143001"/>
            <a:chExt cx="12198096" cy="11439143"/>
          </a:xfrm>
        </p:grpSpPr>
        <p:sp>
          <p:nvSpPr>
            <p:cNvPr id="6" name="Freeform 18">
              <a:extLst>
                <a:ext uri="{FF2B5EF4-FFF2-40B4-BE49-F238E27FC236}">
                  <a16:creationId xmlns:a16="http://schemas.microsoft.com/office/drawing/2014/main" id="{F0EE92F4-C0D2-94A2-ED77-90ED9224F95B}"/>
                </a:ext>
              </a:extLst>
            </p:cNvPr>
            <p:cNvSpPr/>
            <p:nvPr/>
          </p:nvSpPr>
          <p:spPr bwMode="auto">
            <a:xfrm>
              <a:off x="11426144" y="4956048"/>
              <a:ext cx="3816904" cy="3508276"/>
            </a:xfrm>
            <a:custGeom>
              <a:avLst/>
              <a:gdLst>
                <a:gd name="connsiteX0" fmla="*/ 1530904 w 3816904"/>
                <a:gd name="connsiteY0" fmla="*/ 0 h 3508276"/>
                <a:gd name="connsiteX1" fmla="*/ 3662815 w 3816904"/>
                <a:gd name="connsiteY1" fmla="*/ 651209 h 3508276"/>
                <a:gd name="connsiteX2" fmla="*/ 3816904 w 3816904"/>
                <a:gd name="connsiteY2" fmla="*/ 766435 h 3508276"/>
                <a:gd name="connsiteX3" fmla="*/ 3677451 w 3816904"/>
                <a:gd name="connsiteY3" fmla="*/ 870715 h 3508276"/>
                <a:gd name="connsiteX4" fmla="*/ 2309542 w 3816904"/>
                <a:gd name="connsiteY4" fmla="*/ 3423186 h 3508276"/>
                <a:gd name="connsiteX5" fmla="*/ 2303072 w 3816904"/>
                <a:gd name="connsiteY5" fmla="*/ 3508276 h 3508276"/>
                <a:gd name="connsiteX6" fmla="*/ 2145502 w 3816904"/>
                <a:gd name="connsiteY6" fmla="*/ 3437040 h 3508276"/>
                <a:gd name="connsiteX7" fmla="*/ 5254 w 3816904"/>
                <a:gd name="connsiteY7" fmla="*/ 389862 h 3508276"/>
                <a:gd name="connsiteX8" fmla="*/ 0 w 3816904"/>
                <a:gd name="connsiteY8" fmla="*/ 320758 h 3508276"/>
                <a:gd name="connsiteX9" fmla="*/ 46694 w 3816904"/>
                <a:gd name="connsiteY9" fmla="*/ 299648 h 3508276"/>
                <a:gd name="connsiteX10" fmla="*/ 1530904 w 3816904"/>
                <a:gd name="connsiteY10" fmla="*/ 0 h 3508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6904" h="3508276">
                  <a:moveTo>
                    <a:pt x="1530904" y="0"/>
                  </a:moveTo>
                  <a:cubicBezTo>
                    <a:pt x="2320612" y="0"/>
                    <a:pt x="3054249" y="240070"/>
                    <a:pt x="3662815" y="651209"/>
                  </a:cubicBezTo>
                  <a:lnTo>
                    <a:pt x="3816904" y="766435"/>
                  </a:lnTo>
                  <a:lnTo>
                    <a:pt x="3677451" y="870715"/>
                  </a:lnTo>
                  <a:cubicBezTo>
                    <a:pt x="2924172" y="1492377"/>
                    <a:pt x="2413684" y="2397718"/>
                    <a:pt x="2309542" y="3423186"/>
                  </a:cubicBezTo>
                  <a:lnTo>
                    <a:pt x="2303072" y="3508276"/>
                  </a:lnTo>
                  <a:lnTo>
                    <a:pt x="2145502" y="3437040"/>
                  </a:lnTo>
                  <a:cubicBezTo>
                    <a:pt x="978621" y="2874779"/>
                    <a:pt x="141941" y="1735789"/>
                    <a:pt x="5254" y="389862"/>
                  </a:cubicBezTo>
                  <a:lnTo>
                    <a:pt x="0" y="320758"/>
                  </a:lnTo>
                  <a:lnTo>
                    <a:pt x="46694" y="299648"/>
                  </a:lnTo>
                  <a:cubicBezTo>
                    <a:pt x="502880" y="106698"/>
                    <a:pt x="1004432" y="0"/>
                    <a:pt x="1530904" y="0"/>
                  </a:cubicBez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548640" rIns="91440" bIns="91440" numCol="1" rtlCol="0" anchor="t"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accent1"/>
                  </a:solidFill>
                  <a:effectLst/>
                  <a:latin typeface="+mn-lt"/>
                </a:rPr>
                <a:t>Responsible</a:t>
              </a:r>
            </a:p>
          </p:txBody>
        </p:sp>
        <p:sp>
          <p:nvSpPr>
            <p:cNvPr id="7" name="Freeform 19">
              <a:extLst>
                <a:ext uri="{FF2B5EF4-FFF2-40B4-BE49-F238E27FC236}">
                  <a16:creationId xmlns:a16="http://schemas.microsoft.com/office/drawing/2014/main" id="{785A9FBF-8481-8CC5-9D73-A0D1333331B4}"/>
                </a:ext>
              </a:extLst>
            </p:cNvPr>
            <p:cNvSpPr/>
            <p:nvPr/>
          </p:nvSpPr>
          <p:spPr bwMode="auto">
            <a:xfrm>
              <a:off x="15243048" y="4956048"/>
              <a:ext cx="3781544" cy="3492290"/>
            </a:xfrm>
            <a:custGeom>
              <a:avLst/>
              <a:gdLst>
                <a:gd name="connsiteX0" fmla="*/ 2286000 w 3781544"/>
                <a:gd name="connsiteY0" fmla="*/ 0 h 3492290"/>
                <a:gd name="connsiteX1" fmla="*/ 3770210 w 3781544"/>
                <a:gd name="connsiteY1" fmla="*/ 299648 h 3492290"/>
                <a:gd name="connsiteX2" fmla="*/ 3781544 w 3781544"/>
                <a:gd name="connsiteY2" fmla="*/ 304772 h 3492290"/>
                <a:gd name="connsiteX3" fmla="*/ 3775074 w 3781544"/>
                <a:gd name="connsiteY3" fmla="*/ 389862 h 3492290"/>
                <a:gd name="connsiteX4" fmla="*/ 1634826 w 3781544"/>
                <a:gd name="connsiteY4" fmla="*/ 3437040 h 3492290"/>
                <a:gd name="connsiteX5" fmla="*/ 1512616 w 3781544"/>
                <a:gd name="connsiteY5" fmla="*/ 3492290 h 3492290"/>
                <a:gd name="connsiteX6" fmla="*/ 1507362 w 3781544"/>
                <a:gd name="connsiteY6" fmla="*/ 3423186 h 3492290"/>
                <a:gd name="connsiteX7" fmla="*/ 139453 w 3781544"/>
                <a:gd name="connsiteY7" fmla="*/ 870715 h 3492290"/>
                <a:gd name="connsiteX8" fmla="*/ 0 w 3781544"/>
                <a:gd name="connsiteY8" fmla="*/ 766435 h 3492290"/>
                <a:gd name="connsiteX9" fmla="*/ 154089 w 3781544"/>
                <a:gd name="connsiteY9" fmla="*/ 651209 h 3492290"/>
                <a:gd name="connsiteX10" fmla="*/ 2286000 w 3781544"/>
                <a:gd name="connsiteY10" fmla="*/ 0 h 349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81544" h="3492290">
                  <a:moveTo>
                    <a:pt x="2286000" y="0"/>
                  </a:moveTo>
                  <a:cubicBezTo>
                    <a:pt x="2812472" y="0"/>
                    <a:pt x="3314024" y="106698"/>
                    <a:pt x="3770210" y="299648"/>
                  </a:cubicBezTo>
                  <a:lnTo>
                    <a:pt x="3781544" y="304772"/>
                  </a:lnTo>
                  <a:lnTo>
                    <a:pt x="3775074" y="389862"/>
                  </a:lnTo>
                  <a:cubicBezTo>
                    <a:pt x="3638388" y="1735789"/>
                    <a:pt x="2801706" y="2874779"/>
                    <a:pt x="1634826" y="3437040"/>
                  </a:cubicBezTo>
                  <a:lnTo>
                    <a:pt x="1512616" y="3492290"/>
                  </a:lnTo>
                  <a:lnTo>
                    <a:pt x="1507362" y="3423186"/>
                  </a:lnTo>
                  <a:cubicBezTo>
                    <a:pt x="1403220" y="2397718"/>
                    <a:pt x="892732" y="1492377"/>
                    <a:pt x="139453" y="870715"/>
                  </a:cubicBezTo>
                  <a:lnTo>
                    <a:pt x="0" y="766435"/>
                  </a:lnTo>
                  <a:lnTo>
                    <a:pt x="154089" y="651209"/>
                  </a:lnTo>
                  <a:cubicBezTo>
                    <a:pt x="762655" y="240070"/>
                    <a:pt x="1496292" y="0"/>
                    <a:pt x="2286000" y="0"/>
                  </a:cubicBez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548640" rIns="91440" bIns="91440" numCol="1" rtlCol="0" anchor="t" anchorCtr="0" compatLnSpc="1">
              <a:prstTxWarp prst="textNoShape">
                <a:avLst/>
              </a:prstTxWarp>
              <a:noAutofit/>
            </a:bodyPr>
            <a:lstStyle/>
            <a:p>
              <a:pPr algn="ctr" defTabSz="914400" fontAlgn="base">
                <a:spcBef>
                  <a:spcPct val="0"/>
                </a:spcBef>
                <a:spcAft>
                  <a:spcPct val="0"/>
                </a:spcAft>
              </a:pPr>
              <a:r>
                <a:rPr lang="en-US" sz="2800" dirty="0">
                  <a:solidFill>
                    <a:schemeClr val="accent1"/>
                  </a:solidFill>
                </a:rPr>
                <a:t>Equitable</a:t>
              </a:r>
              <a:endParaRPr kumimoji="0" lang="en-US" sz="2800" b="0" i="0" u="none" strike="noStrike" cap="none" normalizeH="0" baseline="0" dirty="0">
                <a:ln>
                  <a:noFill/>
                </a:ln>
                <a:solidFill>
                  <a:schemeClr val="accent1"/>
                </a:solidFill>
                <a:effectLst/>
                <a:latin typeface="+mn-lt"/>
              </a:endParaRPr>
            </a:p>
          </p:txBody>
        </p:sp>
        <p:sp>
          <p:nvSpPr>
            <p:cNvPr id="8" name="Freeform 20">
              <a:extLst>
                <a:ext uri="{FF2B5EF4-FFF2-40B4-BE49-F238E27FC236}">
                  <a16:creationId xmlns:a16="http://schemas.microsoft.com/office/drawing/2014/main" id="{21310A5E-92EF-5663-61AD-DB1882D308BE}"/>
                </a:ext>
              </a:extLst>
            </p:cNvPr>
            <p:cNvSpPr/>
            <p:nvPr/>
          </p:nvSpPr>
          <p:spPr bwMode="auto">
            <a:xfrm>
              <a:off x="13716000" y="8448338"/>
              <a:ext cx="3054096" cy="3367372"/>
            </a:xfrm>
            <a:custGeom>
              <a:avLst/>
              <a:gdLst>
                <a:gd name="connsiteX0" fmla="*/ 3039664 w 3054096"/>
                <a:gd name="connsiteY0" fmla="*/ 0 h 3367372"/>
                <a:gd name="connsiteX1" fmla="*/ 3049134 w 3054096"/>
                <a:gd name="connsiteY1" fmla="*/ 124539 h 3367372"/>
                <a:gd name="connsiteX2" fmla="*/ 3054096 w 3054096"/>
                <a:gd name="connsiteY2" fmla="*/ 320758 h 3367372"/>
                <a:gd name="connsiteX3" fmla="*/ 1666501 w 3054096"/>
                <a:gd name="connsiteY3" fmla="*/ 3263091 h 3367372"/>
                <a:gd name="connsiteX4" fmla="*/ 1527048 w 3054096"/>
                <a:gd name="connsiteY4" fmla="*/ 3367372 h 3367372"/>
                <a:gd name="connsiteX5" fmla="*/ 1387595 w 3054096"/>
                <a:gd name="connsiteY5" fmla="*/ 3263091 h 3367372"/>
                <a:gd name="connsiteX6" fmla="*/ 0 w 3054096"/>
                <a:gd name="connsiteY6" fmla="*/ 320758 h 3367372"/>
                <a:gd name="connsiteX7" fmla="*/ 4962 w 3054096"/>
                <a:gd name="connsiteY7" fmla="*/ 124539 h 3367372"/>
                <a:gd name="connsiteX8" fmla="*/ 13216 w 3054096"/>
                <a:gd name="connsiteY8" fmla="*/ 15986 h 3367372"/>
                <a:gd name="connsiteX9" fmla="*/ 24550 w 3054096"/>
                <a:gd name="connsiteY9" fmla="*/ 21110 h 3367372"/>
                <a:gd name="connsiteX10" fmla="*/ 1508760 w 3054096"/>
                <a:gd name="connsiteY10" fmla="*/ 320758 h 3367372"/>
                <a:gd name="connsiteX11" fmla="*/ 2992970 w 3054096"/>
                <a:gd name="connsiteY11" fmla="*/ 21110 h 3367372"/>
                <a:gd name="connsiteX12" fmla="*/ 3039664 w 3054096"/>
                <a:gd name="connsiteY12" fmla="*/ 0 h 33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54096" h="3367372">
                  <a:moveTo>
                    <a:pt x="3039664" y="0"/>
                  </a:moveTo>
                  <a:lnTo>
                    <a:pt x="3049134" y="124539"/>
                  </a:lnTo>
                  <a:cubicBezTo>
                    <a:pt x="3052429" y="189529"/>
                    <a:pt x="3054096" y="254949"/>
                    <a:pt x="3054096" y="320758"/>
                  </a:cubicBezTo>
                  <a:cubicBezTo>
                    <a:pt x="3054096" y="1505320"/>
                    <a:pt x="2513940" y="2563722"/>
                    <a:pt x="1666501" y="3263091"/>
                  </a:cubicBezTo>
                  <a:lnTo>
                    <a:pt x="1527048" y="3367372"/>
                  </a:lnTo>
                  <a:lnTo>
                    <a:pt x="1387595" y="3263091"/>
                  </a:lnTo>
                  <a:cubicBezTo>
                    <a:pt x="540156" y="2563722"/>
                    <a:pt x="0" y="1505320"/>
                    <a:pt x="0" y="320758"/>
                  </a:cubicBezTo>
                  <a:cubicBezTo>
                    <a:pt x="0" y="254949"/>
                    <a:pt x="1667" y="189529"/>
                    <a:pt x="4962" y="124539"/>
                  </a:cubicBezTo>
                  <a:lnTo>
                    <a:pt x="13216" y="15986"/>
                  </a:lnTo>
                  <a:lnTo>
                    <a:pt x="24550" y="21110"/>
                  </a:lnTo>
                  <a:cubicBezTo>
                    <a:pt x="480736" y="214060"/>
                    <a:pt x="982288" y="320758"/>
                    <a:pt x="1508760" y="320758"/>
                  </a:cubicBezTo>
                  <a:cubicBezTo>
                    <a:pt x="2035232" y="320758"/>
                    <a:pt x="2536784" y="214060"/>
                    <a:pt x="2992970" y="21110"/>
                  </a:cubicBezTo>
                  <a:lnTo>
                    <a:pt x="3039664" y="0"/>
                  </a:ln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accent1"/>
                  </a:solidFill>
                  <a:effectLst/>
                  <a:latin typeface="+mn-lt"/>
                </a:rPr>
                <a:t>Viable</a:t>
              </a:r>
            </a:p>
          </p:txBody>
        </p:sp>
        <p:sp>
          <p:nvSpPr>
            <p:cNvPr id="10" name="Freeform 21">
              <a:extLst>
                <a:ext uri="{FF2B5EF4-FFF2-40B4-BE49-F238E27FC236}">
                  <a16:creationId xmlns:a16="http://schemas.microsoft.com/office/drawing/2014/main" id="{1A1E7CE3-6866-E921-B059-7CEBA7B5B708}"/>
                </a:ext>
              </a:extLst>
            </p:cNvPr>
            <p:cNvSpPr/>
            <p:nvPr/>
          </p:nvSpPr>
          <p:spPr bwMode="auto">
            <a:xfrm>
              <a:off x="11411712" y="1143001"/>
              <a:ext cx="7626096" cy="4579483"/>
            </a:xfrm>
            <a:custGeom>
              <a:avLst/>
              <a:gdLst>
                <a:gd name="connsiteX0" fmla="*/ 3813048 w 7626096"/>
                <a:gd name="connsiteY0" fmla="*/ 0 h 4579483"/>
                <a:gd name="connsiteX1" fmla="*/ 7626096 w 7626096"/>
                <a:gd name="connsiteY1" fmla="*/ 3813048 h 4579483"/>
                <a:gd name="connsiteX2" fmla="*/ 7621134 w 7626096"/>
                <a:gd name="connsiteY2" fmla="*/ 4009267 h 4579483"/>
                <a:gd name="connsiteX3" fmla="*/ 7612880 w 7626096"/>
                <a:gd name="connsiteY3" fmla="*/ 4117820 h 4579483"/>
                <a:gd name="connsiteX4" fmla="*/ 7601546 w 7626096"/>
                <a:gd name="connsiteY4" fmla="*/ 4112696 h 4579483"/>
                <a:gd name="connsiteX5" fmla="*/ 6117336 w 7626096"/>
                <a:gd name="connsiteY5" fmla="*/ 3813048 h 4579483"/>
                <a:gd name="connsiteX6" fmla="*/ 3985425 w 7626096"/>
                <a:gd name="connsiteY6" fmla="*/ 4464257 h 4579483"/>
                <a:gd name="connsiteX7" fmla="*/ 3831336 w 7626096"/>
                <a:gd name="connsiteY7" fmla="*/ 4579483 h 4579483"/>
                <a:gd name="connsiteX8" fmla="*/ 3677247 w 7626096"/>
                <a:gd name="connsiteY8" fmla="*/ 4464257 h 4579483"/>
                <a:gd name="connsiteX9" fmla="*/ 1545336 w 7626096"/>
                <a:gd name="connsiteY9" fmla="*/ 3813048 h 4579483"/>
                <a:gd name="connsiteX10" fmla="*/ 61126 w 7626096"/>
                <a:gd name="connsiteY10" fmla="*/ 4112696 h 4579483"/>
                <a:gd name="connsiteX11" fmla="*/ 14432 w 7626096"/>
                <a:gd name="connsiteY11" fmla="*/ 4133806 h 4579483"/>
                <a:gd name="connsiteX12" fmla="*/ 4962 w 7626096"/>
                <a:gd name="connsiteY12" fmla="*/ 4009267 h 4579483"/>
                <a:gd name="connsiteX13" fmla="*/ 0 w 7626096"/>
                <a:gd name="connsiteY13" fmla="*/ 3813048 h 4579483"/>
                <a:gd name="connsiteX14" fmla="*/ 3813048 w 7626096"/>
                <a:gd name="connsiteY14" fmla="*/ 0 h 457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6096" h="4579483">
                  <a:moveTo>
                    <a:pt x="3813048" y="0"/>
                  </a:moveTo>
                  <a:cubicBezTo>
                    <a:pt x="5918936" y="0"/>
                    <a:pt x="7626096" y="1707160"/>
                    <a:pt x="7626096" y="3813048"/>
                  </a:cubicBezTo>
                  <a:cubicBezTo>
                    <a:pt x="7626096" y="3878857"/>
                    <a:pt x="7624428" y="3944277"/>
                    <a:pt x="7621134" y="4009267"/>
                  </a:cubicBezTo>
                  <a:lnTo>
                    <a:pt x="7612880" y="4117820"/>
                  </a:lnTo>
                  <a:lnTo>
                    <a:pt x="7601546" y="4112696"/>
                  </a:lnTo>
                  <a:cubicBezTo>
                    <a:pt x="7145360" y="3919746"/>
                    <a:pt x="6643808" y="3813048"/>
                    <a:pt x="6117336" y="3813048"/>
                  </a:cubicBezTo>
                  <a:cubicBezTo>
                    <a:pt x="5327628" y="3813048"/>
                    <a:pt x="4593991" y="4053118"/>
                    <a:pt x="3985425" y="4464257"/>
                  </a:cubicBezTo>
                  <a:lnTo>
                    <a:pt x="3831336" y="4579483"/>
                  </a:lnTo>
                  <a:lnTo>
                    <a:pt x="3677247" y="4464257"/>
                  </a:lnTo>
                  <a:cubicBezTo>
                    <a:pt x="3068681" y="4053118"/>
                    <a:pt x="2335044" y="3813048"/>
                    <a:pt x="1545336" y="3813048"/>
                  </a:cubicBezTo>
                  <a:cubicBezTo>
                    <a:pt x="1018864" y="3813048"/>
                    <a:pt x="517312" y="3919746"/>
                    <a:pt x="61126" y="4112696"/>
                  </a:cubicBezTo>
                  <a:lnTo>
                    <a:pt x="14432" y="4133806"/>
                  </a:lnTo>
                  <a:lnTo>
                    <a:pt x="4962" y="4009267"/>
                  </a:lnTo>
                  <a:cubicBezTo>
                    <a:pt x="1667" y="3944277"/>
                    <a:pt x="0" y="3878857"/>
                    <a:pt x="0" y="3813048"/>
                  </a:cubicBezTo>
                  <a:cubicBezTo>
                    <a:pt x="0" y="1707160"/>
                    <a:pt x="1707160" y="0"/>
                    <a:pt x="3813048" y="0"/>
                  </a:cubicBez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27432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tx1"/>
                  </a:solidFill>
                  <a:effectLst/>
                  <a:latin typeface="+mn-lt"/>
                </a:rPr>
                <a:t>People</a:t>
              </a:r>
            </a:p>
          </p:txBody>
        </p:sp>
        <p:sp>
          <p:nvSpPr>
            <p:cNvPr id="11" name="Freeform 22">
              <a:extLst>
                <a:ext uri="{FF2B5EF4-FFF2-40B4-BE49-F238E27FC236}">
                  <a16:creationId xmlns:a16="http://schemas.microsoft.com/office/drawing/2014/main" id="{F851A8F5-2705-E995-2EB7-102B82932D70}"/>
                </a:ext>
              </a:extLst>
            </p:cNvPr>
            <p:cNvSpPr/>
            <p:nvPr/>
          </p:nvSpPr>
          <p:spPr bwMode="auto">
            <a:xfrm>
              <a:off x="15243048" y="5260820"/>
              <a:ext cx="6099048" cy="7321324"/>
            </a:xfrm>
            <a:custGeom>
              <a:avLst/>
              <a:gdLst>
                <a:gd name="connsiteX0" fmla="*/ 3781544 w 6099048"/>
                <a:gd name="connsiteY0" fmla="*/ 0 h 7321324"/>
                <a:gd name="connsiteX1" fmla="*/ 3939114 w 6099048"/>
                <a:gd name="connsiteY1" fmla="*/ 71236 h 7321324"/>
                <a:gd name="connsiteX2" fmla="*/ 6099048 w 6099048"/>
                <a:gd name="connsiteY2" fmla="*/ 3508276 h 7321324"/>
                <a:gd name="connsiteX3" fmla="*/ 2286000 w 6099048"/>
                <a:gd name="connsiteY3" fmla="*/ 7321324 h 7321324"/>
                <a:gd name="connsiteX4" fmla="*/ 154089 w 6099048"/>
                <a:gd name="connsiteY4" fmla="*/ 6670115 h 7321324"/>
                <a:gd name="connsiteX5" fmla="*/ 0 w 6099048"/>
                <a:gd name="connsiteY5" fmla="*/ 6554890 h 7321324"/>
                <a:gd name="connsiteX6" fmla="*/ 139453 w 6099048"/>
                <a:gd name="connsiteY6" fmla="*/ 6450609 h 7321324"/>
                <a:gd name="connsiteX7" fmla="*/ 1527048 w 6099048"/>
                <a:gd name="connsiteY7" fmla="*/ 3508276 h 7321324"/>
                <a:gd name="connsiteX8" fmla="*/ 1522086 w 6099048"/>
                <a:gd name="connsiteY8" fmla="*/ 3312057 h 7321324"/>
                <a:gd name="connsiteX9" fmla="*/ 1512616 w 6099048"/>
                <a:gd name="connsiteY9" fmla="*/ 3187518 h 7321324"/>
                <a:gd name="connsiteX10" fmla="*/ 1634826 w 6099048"/>
                <a:gd name="connsiteY10" fmla="*/ 3132268 h 7321324"/>
                <a:gd name="connsiteX11" fmla="*/ 3775074 w 6099048"/>
                <a:gd name="connsiteY11" fmla="*/ 85090 h 7321324"/>
                <a:gd name="connsiteX12" fmla="*/ 3781544 w 6099048"/>
                <a:gd name="connsiteY12" fmla="*/ 0 h 732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99048" h="7321324">
                  <a:moveTo>
                    <a:pt x="3781544" y="0"/>
                  </a:moveTo>
                  <a:lnTo>
                    <a:pt x="3939114" y="71236"/>
                  </a:lnTo>
                  <a:cubicBezTo>
                    <a:pt x="5217126" y="687046"/>
                    <a:pt x="6099048" y="1994669"/>
                    <a:pt x="6099048" y="3508276"/>
                  </a:cubicBezTo>
                  <a:cubicBezTo>
                    <a:pt x="6099048" y="5614164"/>
                    <a:pt x="4391888" y="7321324"/>
                    <a:pt x="2286000" y="7321324"/>
                  </a:cubicBezTo>
                  <a:cubicBezTo>
                    <a:pt x="1496292" y="7321324"/>
                    <a:pt x="762655" y="7081255"/>
                    <a:pt x="154089" y="6670115"/>
                  </a:cubicBezTo>
                  <a:lnTo>
                    <a:pt x="0" y="6554890"/>
                  </a:lnTo>
                  <a:lnTo>
                    <a:pt x="139453" y="6450609"/>
                  </a:lnTo>
                  <a:cubicBezTo>
                    <a:pt x="986892" y="5751240"/>
                    <a:pt x="1527048" y="4692838"/>
                    <a:pt x="1527048" y="3508276"/>
                  </a:cubicBezTo>
                  <a:cubicBezTo>
                    <a:pt x="1527048" y="3442467"/>
                    <a:pt x="1525381" y="3377047"/>
                    <a:pt x="1522086" y="3312057"/>
                  </a:cubicBezTo>
                  <a:lnTo>
                    <a:pt x="1512616" y="3187518"/>
                  </a:lnTo>
                  <a:lnTo>
                    <a:pt x="1634826" y="3132268"/>
                  </a:lnTo>
                  <a:cubicBezTo>
                    <a:pt x="2801706" y="2570007"/>
                    <a:pt x="3638388" y="1431017"/>
                    <a:pt x="3775074" y="85090"/>
                  </a:cubicBezTo>
                  <a:lnTo>
                    <a:pt x="3781544" y="0"/>
                  </a:ln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2468880" rIns="91440" bIns="9144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tx1"/>
                  </a:solidFill>
                  <a:effectLst/>
                  <a:latin typeface="+mn-lt"/>
                </a:rPr>
                <a:t>Profit</a:t>
              </a:r>
            </a:p>
          </p:txBody>
        </p:sp>
        <p:sp>
          <p:nvSpPr>
            <p:cNvPr id="12" name="Freeform 23">
              <a:extLst>
                <a:ext uri="{FF2B5EF4-FFF2-40B4-BE49-F238E27FC236}">
                  <a16:creationId xmlns:a16="http://schemas.microsoft.com/office/drawing/2014/main" id="{96FF45EA-65C5-BC43-7B04-15CD799C5AB9}"/>
                </a:ext>
              </a:extLst>
            </p:cNvPr>
            <p:cNvSpPr/>
            <p:nvPr/>
          </p:nvSpPr>
          <p:spPr bwMode="auto">
            <a:xfrm>
              <a:off x="9144000" y="5276806"/>
              <a:ext cx="6099048" cy="7305338"/>
            </a:xfrm>
            <a:custGeom>
              <a:avLst/>
              <a:gdLst>
                <a:gd name="connsiteX0" fmla="*/ 2282144 w 6099048"/>
                <a:gd name="connsiteY0" fmla="*/ 0 h 7305338"/>
                <a:gd name="connsiteX1" fmla="*/ 2287398 w 6099048"/>
                <a:gd name="connsiteY1" fmla="*/ 69104 h 7305338"/>
                <a:gd name="connsiteX2" fmla="*/ 4427646 w 6099048"/>
                <a:gd name="connsiteY2" fmla="*/ 3116282 h 7305338"/>
                <a:gd name="connsiteX3" fmla="*/ 4585216 w 6099048"/>
                <a:gd name="connsiteY3" fmla="*/ 3187518 h 7305338"/>
                <a:gd name="connsiteX4" fmla="*/ 4576962 w 6099048"/>
                <a:gd name="connsiteY4" fmla="*/ 3296071 h 7305338"/>
                <a:gd name="connsiteX5" fmla="*/ 4572000 w 6099048"/>
                <a:gd name="connsiteY5" fmla="*/ 3492290 h 7305338"/>
                <a:gd name="connsiteX6" fmla="*/ 5959595 w 6099048"/>
                <a:gd name="connsiteY6" fmla="*/ 6434623 h 7305338"/>
                <a:gd name="connsiteX7" fmla="*/ 6099048 w 6099048"/>
                <a:gd name="connsiteY7" fmla="*/ 6538904 h 7305338"/>
                <a:gd name="connsiteX8" fmla="*/ 5944959 w 6099048"/>
                <a:gd name="connsiteY8" fmla="*/ 6654129 h 7305338"/>
                <a:gd name="connsiteX9" fmla="*/ 3813048 w 6099048"/>
                <a:gd name="connsiteY9" fmla="*/ 7305338 h 7305338"/>
                <a:gd name="connsiteX10" fmla="*/ 0 w 6099048"/>
                <a:gd name="connsiteY10" fmla="*/ 3492290 h 7305338"/>
                <a:gd name="connsiteX11" fmla="*/ 2159934 w 6099048"/>
                <a:gd name="connsiteY11" fmla="*/ 55250 h 7305338"/>
                <a:gd name="connsiteX12" fmla="*/ 2282144 w 6099048"/>
                <a:gd name="connsiteY12" fmla="*/ 0 h 7305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99048" h="7305338">
                  <a:moveTo>
                    <a:pt x="2282144" y="0"/>
                  </a:moveTo>
                  <a:lnTo>
                    <a:pt x="2287398" y="69104"/>
                  </a:lnTo>
                  <a:cubicBezTo>
                    <a:pt x="2424085" y="1415031"/>
                    <a:pt x="3260765" y="2554021"/>
                    <a:pt x="4427646" y="3116282"/>
                  </a:cubicBezTo>
                  <a:lnTo>
                    <a:pt x="4585216" y="3187518"/>
                  </a:lnTo>
                  <a:lnTo>
                    <a:pt x="4576962" y="3296071"/>
                  </a:lnTo>
                  <a:cubicBezTo>
                    <a:pt x="4573667" y="3361061"/>
                    <a:pt x="4572000" y="3426481"/>
                    <a:pt x="4572000" y="3492290"/>
                  </a:cubicBezTo>
                  <a:cubicBezTo>
                    <a:pt x="4572000" y="4676852"/>
                    <a:pt x="5112156" y="5735254"/>
                    <a:pt x="5959595" y="6434623"/>
                  </a:cubicBezTo>
                  <a:lnTo>
                    <a:pt x="6099048" y="6538904"/>
                  </a:lnTo>
                  <a:lnTo>
                    <a:pt x="5944959" y="6654129"/>
                  </a:lnTo>
                  <a:cubicBezTo>
                    <a:pt x="5336393" y="7065269"/>
                    <a:pt x="4602756" y="7305338"/>
                    <a:pt x="3813048" y="7305338"/>
                  </a:cubicBezTo>
                  <a:cubicBezTo>
                    <a:pt x="1707160" y="7305338"/>
                    <a:pt x="0" y="5598178"/>
                    <a:pt x="0" y="3492290"/>
                  </a:cubicBezTo>
                  <a:cubicBezTo>
                    <a:pt x="0" y="1978683"/>
                    <a:pt x="881922" y="671060"/>
                    <a:pt x="2159934" y="55250"/>
                  </a:cubicBezTo>
                  <a:lnTo>
                    <a:pt x="2282144" y="0"/>
                  </a:lnTo>
                  <a:close/>
                </a:path>
              </a:pathLst>
            </a:custGeom>
            <a:solidFill>
              <a:schemeClr val="bg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2468880" rIns="91440" bIns="9144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tx1"/>
                  </a:solidFill>
                  <a:effectLst/>
                  <a:latin typeface="+mn-lt"/>
                </a:rPr>
                <a:t>Planet</a:t>
              </a:r>
            </a:p>
          </p:txBody>
        </p:sp>
        <p:sp>
          <p:nvSpPr>
            <p:cNvPr id="13" name="Freeform 24">
              <a:extLst>
                <a:ext uri="{FF2B5EF4-FFF2-40B4-BE49-F238E27FC236}">
                  <a16:creationId xmlns:a16="http://schemas.microsoft.com/office/drawing/2014/main" id="{F1BA04FB-FC72-3864-69CB-CA7169398A4C}"/>
                </a:ext>
              </a:extLst>
            </p:cNvPr>
            <p:cNvSpPr/>
            <p:nvPr/>
          </p:nvSpPr>
          <p:spPr bwMode="auto">
            <a:xfrm>
              <a:off x="13729216" y="5722484"/>
              <a:ext cx="3026448" cy="3046613"/>
            </a:xfrm>
            <a:custGeom>
              <a:avLst/>
              <a:gdLst>
                <a:gd name="connsiteX0" fmla="*/ 1513832 w 3026448"/>
                <a:gd name="connsiteY0" fmla="*/ 0 h 3046613"/>
                <a:gd name="connsiteX1" fmla="*/ 1653285 w 3026448"/>
                <a:gd name="connsiteY1" fmla="*/ 104280 h 3046613"/>
                <a:gd name="connsiteX2" fmla="*/ 3021194 w 3026448"/>
                <a:gd name="connsiteY2" fmla="*/ 2656751 h 3046613"/>
                <a:gd name="connsiteX3" fmla="*/ 3026448 w 3026448"/>
                <a:gd name="connsiteY3" fmla="*/ 2725855 h 3046613"/>
                <a:gd name="connsiteX4" fmla="*/ 2979754 w 3026448"/>
                <a:gd name="connsiteY4" fmla="*/ 2746965 h 3046613"/>
                <a:gd name="connsiteX5" fmla="*/ 1495544 w 3026448"/>
                <a:gd name="connsiteY5" fmla="*/ 3046613 h 3046613"/>
                <a:gd name="connsiteX6" fmla="*/ 11334 w 3026448"/>
                <a:gd name="connsiteY6" fmla="*/ 2746965 h 3046613"/>
                <a:gd name="connsiteX7" fmla="*/ 0 w 3026448"/>
                <a:gd name="connsiteY7" fmla="*/ 2741841 h 3046613"/>
                <a:gd name="connsiteX8" fmla="*/ 6470 w 3026448"/>
                <a:gd name="connsiteY8" fmla="*/ 2656751 h 3046613"/>
                <a:gd name="connsiteX9" fmla="*/ 1374379 w 3026448"/>
                <a:gd name="connsiteY9" fmla="*/ 104280 h 3046613"/>
                <a:gd name="connsiteX10" fmla="*/ 1513832 w 3026448"/>
                <a:gd name="connsiteY10" fmla="*/ 0 h 304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6448" h="3046613">
                  <a:moveTo>
                    <a:pt x="1513832" y="0"/>
                  </a:moveTo>
                  <a:lnTo>
                    <a:pt x="1653285" y="104280"/>
                  </a:lnTo>
                  <a:cubicBezTo>
                    <a:pt x="2406564" y="725942"/>
                    <a:pt x="2917052" y="1631283"/>
                    <a:pt x="3021194" y="2656751"/>
                  </a:cubicBezTo>
                  <a:lnTo>
                    <a:pt x="3026448" y="2725855"/>
                  </a:lnTo>
                  <a:lnTo>
                    <a:pt x="2979754" y="2746965"/>
                  </a:lnTo>
                  <a:cubicBezTo>
                    <a:pt x="2523568" y="2939915"/>
                    <a:pt x="2022016" y="3046613"/>
                    <a:pt x="1495544" y="3046613"/>
                  </a:cubicBezTo>
                  <a:cubicBezTo>
                    <a:pt x="969072" y="3046613"/>
                    <a:pt x="467520" y="2939915"/>
                    <a:pt x="11334" y="2746965"/>
                  </a:cubicBezTo>
                  <a:lnTo>
                    <a:pt x="0" y="2741841"/>
                  </a:lnTo>
                  <a:lnTo>
                    <a:pt x="6470" y="2656751"/>
                  </a:lnTo>
                  <a:cubicBezTo>
                    <a:pt x="110612" y="1631283"/>
                    <a:pt x="621100" y="725942"/>
                    <a:pt x="1374379" y="104280"/>
                  </a:cubicBezTo>
                  <a:lnTo>
                    <a:pt x="1513832" y="0"/>
                  </a:lnTo>
                  <a:close/>
                </a:path>
              </a:pathLst>
            </a:custGeom>
            <a:solidFill>
              <a:srgbClr val="E5F6FF"/>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640080" rIns="91440" bIns="9144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noFill/>
                  </a:ln>
                  <a:solidFill>
                    <a:schemeClr val="accent1"/>
                  </a:solidFill>
                  <a:effectLst/>
                  <a:latin typeface="+mn-lt"/>
                </a:rPr>
                <a:t>Sustainable Impact</a:t>
              </a:r>
            </a:p>
          </p:txBody>
        </p:sp>
      </p:grpSp>
      <p:sp>
        <p:nvSpPr>
          <p:cNvPr id="14" name="Footer Placeholder 13">
            <a:extLst>
              <a:ext uri="{FF2B5EF4-FFF2-40B4-BE49-F238E27FC236}">
                <a16:creationId xmlns:a16="http://schemas.microsoft.com/office/drawing/2014/main" id="{FCD7C22F-9ED1-86A0-14BC-EC57105E6E0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76713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Venn diagram, fills</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84</a:t>
            </a:fld>
            <a:endParaRPr lang="en-US" dirty="0"/>
          </a:p>
        </p:txBody>
      </p:sp>
      <p:grpSp>
        <p:nvGrpSpPr>
          <p:cNvPr id="9" name="Group 8">
            <a:extLst>
              <a:ext uri="{FF2B5EF4-FFF2-40B4-BE49-F238E27FC236}">
                <a16:creationId xmlns:a16="http://schemas.microsoft.com/office/drawing/2014/main" id="{962CAE5B-BA4B-DF0A-D735-F44B782FE23B}"/>
              </a:ext>
            </a:extLst>
          </p:cNvPr>
          <p:cNvGrpSpPr/>
          <p:nvPr/>
        </p:nvGrpSpPr>
        <p:grpSpPr>
          <a:xfrm>
            <a:off x="568325" y="2660904"/>
            <a:ext cx="23247350" cy="9272864"/>
            <a:chOff x="568325" y="2660904"/>
            <a:chExt cx="23247350" cy="9272864"/>
          </a:xfrm>
        </p:grpSpPr>
        <p:cxnSp>
          <p:nvCxnSpPr>
            <p:cNvPr id="14" name="Straight Connector 13">
              <a:extLst>
                <a:ext uri="{FF2B5EF4-FFF2-40B4-BE49-F238E27FC236}">
                  <a16:creationId xmlns:a16="http://schemas.microsoft.com/office/drawing/2014/main" id="{A2641375-B507-7964-EC36-C893AA3344B9}"/>
                </a:ext>
              </a:extLst>
            </p:cNvPr>
            <p:cNvCxnSpPr>
              <a:cxnSpLocks/>
            </p:cNvCxnSpPr>
            <p:nvPr/>
          </p:nvCxnSpPr>
          <p:spPr bwMode="auto">
            <a:xfrm>
              <a:off x="18478500" y="6469380"/>
              <a:ext cx="5334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CE9F387E-4178-20B6-E8BB-632E97C78D21}"/>
                </a:ext>
              </a:extLst>
            </p:cNvPr>
            <p:cNvCxnSpPr>
              <a:cxnSpLocks/>
              <a:endCxn id="16" idx="9"/>
            </p:cNvCxnSpPr>
            <p:nvPr/>
          </p:nvCxnSpPr>
          <p:spPr bwMode="auto">
            <a:xfrm>
              <a:off x="568325" y="6469380"/>
              <a:ext cx="533869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Freeform 4">
              <a:extLst>
                <a:ext uri="{FF2B5EF4-FFF2-40B4-BE49-F238E27FC236}">
                  <a16:creationId xmlns:a16="http://schemas.microsoft.com/office/drawing/2014/main" id="{A30CC549-5BE2-FD11-5197-2EF7E568024F}"/>
                </a:ext>
              </a:extLst>
            </p:cNvPr>
            <p:cNvSpPr/>
            <p:nvPr/>
          </p:nvSpPr>
          <p:spPr bwMode="auto">
            <a:xfrm>
              <a:off x="5907024" y="2660904"/>
              <a:ext cx="6281928" cy="7616952"/>
            </a:xfrm>
            <a:custGeom>
              <a:avLst/>
              <a:gdLst>
                <a:gd name="connsiteX0" fmla="*/ 3808476 w 6281928"/>
                <a:gd name="connsiteY0" fmla="*/ 0 h 7616952"/>
                <a:gd name="connsiteX1" fmla="*/ 6231020 w 6281928"/>
                <a:gd name="connsiteY1" fmla="*/ 869671 h 7616952"/>
                <a:gd name="connsiteX2" fmla="*/ 6281928 w 6281928"/>
                <a:gd name="connsiteY2" fmla="*/ 915939 h 7616952"/>
                <a:gd name="connsiteX3" fmla="*/ 6062381 w 6281928"/>
                <a:gd name="connsiteY3" fmla="*/ 1115477 h 7616952"/>
                <a:gd name="connsiteX4" fmla="*/ 4946904 w 6281928"/>
                <a:gd name="connsiteY4" fmla="*/ 3808476 h 7616952"/>
                <a:gd name="connsiteX5" fmla="*/ 6062381 w 6281928"/>
                <a:gd name="connsiteY5" fmla="*/ 6501475 h 7616952"/>
                <a:gd name="connsiteX6" fmla="*/ 6281928 w 6281928"/>
                <a:gd name="connsiteY6" fmla="*/ 6701013 h 7616952"/>
                <a:gd name="connsiteX7" fmla="*/ 6231020 w 6281928"/>
                <a:gd name="connsiteY7" fmla="*/ 6747281 h 7616952"/>
                <a:gd name="connsiteX8" fmla="*/ 3808476 w 6281928"/>
                <a:gd name="connsiteY8" fmla="*/ 7616952 h 7616952"/>
                <a:gd name="connsiteX9" fmla="*/ 0 w 6281928"/>
                <a:gd name="connsiteY9" fmla="*/ 3808476 h 7616952"/>
                <a:gd name="connsiteX10" fmla="*/ 3808476 w 6281928"/>
                <a:gd name="connsiteY10" fmla="*/ 0 h 761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81928" h="7616952">
                  <a:moveTo>
                    <a:pt x="3808476" y="0"/>
                  </a:moveTo>
                  <a:cubicBezTo>
                    <a:pt x="4728697" y="0"/>
                    <a:pt x="5572691" y="326369"/>
                    <a:pt x="6231020" y="869671"/>
                  </a:cubicBezTo>
                  <a:lnTo>
                    <a:pt x="6281928" y="915939"/>
                  </a:lnTo>
                  <a:lnTo>
                    <a:pt x="6062381" y="1115477"/>
                  </a:lnTo>
                  <a:cubicBezTo>
                    <a:pt x="5373182" y="1804676"/>
                    <a:pt x="4946904" y="2756795"/>
                    <a:pt x="4946904" y="3808476"/>
                  </a:cubicBezTo>
                  <a:cubicBezTo>
                    <a:pt x="4946904" y="4860158"/>
                    <a:pt x="5373182" y="5812276"/>
                    <a:pt x="6062381" y="6501475"/>
                  </a:cubicBezTo>
                  <a:lnTo>
                    <a:pt x="6281928" y="6701013"/>
                  </a:lnTo>
                  <a:lnTo>
                    <a:pt x="6231020" y="6747281"/>
                  </a:lnTo>
                  <a:cubicBezTo>
                    <a:pt x="5572691" y="7290583"/>
                    <a:pt x="4728697" y="7616952"/>
                    <a:pt x="3808476" y="7616952"/>
                  </a:cubicBezTo>
                  <a:cubicBezTo>
                    <a:pt x="1705113" y="7616952"/>
                    <a:pt x="0" y="5911839"/>
                    <a:pt x="0" y="3808476"/>
                  </a:cubicBezTo>
                  <a:cubicBezTo>
                    <a:pt x="0" y="1705113"/>
                    <a:pt x="1705113" y="0"/>
                    <a:pt x="3808476" y="0"/>
                  </a:cubicBezTo>
                  <a:close/>
                </a:path>
              </a:pathLst>
            </a:cu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7" name="Freeform 5">
              <a:extLst>
                <a:ext uri="{FF2B5EF4-FFF2-40B4-BE49-F238E27FC236}">
                  <a16:creationId xmlns:a16="http://schemas.microsoft.com/office/drawing/2014/main" id="{322763CC-8585-6345-6E01-E2DA1741FE44}"/>
                </a:ext>
              </a:extLst>
            </p:cNvPr>
            <p:cNvSpPr/>
            <p:nvPr/>
          </p:nvSpPr>
          <p:spPr bwMode="auto">
            <a:xfrm>
              <a:off x="12188952" y="2660904"/>
              <a:ext cx="6281928" cy="7616952"/>
            </a:xfrm>
            <a:custGeom>
              <a:avLst/>
              <a:gdLst>
                <a:gd name="connsiteX0" fmla="*/ 2473452 w 6281928"/>
                <a:gd name="connsiteY0" fmla="*/ 0 h 7616952"/>
                <a:gd name="connsiteX1" fmla="*/ 6281928 w 6281928"/>
                <a:gd name="connsiteY1" fmla="*/ 3808476 h 7616952"/>
                <a:gd name="connsiteX2" fmla="*/ 2473452 w 6281928"/>
                <a:gd name="connsiteY2" fmla="*/ 7616952 h 7616952"/>
                <a:gd name="connsiteX3" fmla="*/ 50908 w 6281928"/>
                <a:gd name="connsiteY3" fmla="*/ 6747281 h 7616952"/>
                <a:gd name="connsiteX4" fmla="*/ 0 w 6281928"/>
                <a:gd name="connsiteY4" fmla="*/ 6701013 h 7616952"/>
                <a:gd name="connsiteX5" fmla="*/ 219547 w 6281928"/>
                <a:gd name="connsiteY5" fmla="*/ 6501475 h 7616952"/>
                <a:gd name="connsiteX6" fmla="*/ 1335024 w 6281928"/>
                <a:gd name="connsiteY6" fmla="*/ 3808476 h 7616952"/>
                <a:gd name="connsiteX7" fmla="*/ 219547 w 6281928"/>
                <a:gd name="connsiteY7" fmla="*/ 1115477 h 7616952"/>
                <a:gd name="connsiteX8" fmla="*/ 0 w 6281928"/>
                <a:gd name="connsiteY8" fmla="*/ 915939 h 7616952"/>
                <a:gd name="connsiteX9" fmla="*/ 50908 w 6281928"/>
                <a:gd name="connsiteY9" fmla="*/ 869671 h 7616952"/>
                <a:gd name="connsiteX10" fmla="*/ 2473452 w 6281928"/>
                <a:gd name="connsiteY10" fmla="*/ 0 h 761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81928" h="7616952">
                  <a:moveTo>
                    <a:pt x="2473452" y="0"/>
                  </a:moveTo>
                  <a:cubicBezTo>
                    <a:pt x="4576815" y="0"/>
                    <a:pt x="6281928" y="1705113"/>
                    <a:pt x="6281928" y="3808476"/>
                  </a:cubicBezTo>
                  <a:cubicBezTo>
                    <a:pt x="6281928" y="5911839"/>
                    <a:pt x="4576815" y="7616952"/>
                    <a:pt x="2473452" y="7616952"/>
                  </a:cubicBezTo>
                  <a:cubicBezTo>
                    <a:pt x="1553231" y="7616952"/>
                    <a:pt x="709237" y="7290583"/>
                    <a:pt x="50908" y="6747281"/>
                  </a:cubicBezTo>
                  <a:lnTo>
                    <a:pt x="0" y="6701013"/>
                  </a:lnTo>
                  <a:lnTo>
                    <a:pt x="219547" y="6501475"/>
                  </a:lnTo>
                  <a:cubicBezTo>
                    <a:pt x="908746" y="5812276"/>
                    <a:pt x="1335024" y="4860158"/>
                    <a:pt x="1335024" y="3808476"/>
                  </a:cubicBezTo>
                  <a:cubicBezTo>
                    <a:pt x="1335024" y="2756795"/>
                    <a:pt x="908746" y="1804676"/>
                    <a:pt x="219547" y="1115477"/>
                  </a:cubicBezTo>
                  <a:lnTo>
                    <a:pt x="0" y="915939"/>
                  </a:lnTo>
                  <a:lnTo>
                    <a:pt x="50908" y="869671"/>
                  </a:lnTo>
                  <a:cubicBezTo>
                    <a:pt x="709237" y="326369"/>
                    <a:pt x="1553231" y="0"/>
                    <a:pt x="2473452" y="0"/>
                  </a:cubicBezTo>
                  <a:close/>
                </a:path>
              </a:pathLst>
            </a:custGeom>
            <a:solidFill>
              <a:srgbClr val="FFF1F1"/>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8" name="Freeform 6">
              <a:extLst>
                <a:ext uri="{FF2B5EF4-FFF2-40B4-BE49-F238E27FC236}">
                  <a16:creationId xmlns:a16="http://schemas.microsoft.com/office/drawing/2014/main" id="{35C599FC-2D32-0AFD-93D8-D5240832444F}"/>
                </a:ext>
              </a:extLst>
            </p:cNvPr>
            <p:cNvSpPr/>
            <p:nvPr/>
          </p:nvSpPr>
          <p:spPr bwMode="auto">
            <a:xfrm>
              <a:off x="10853928" y="3576843"/>
              <a:ext cx="2670048" cy="5785074"/>
            </a:xfrm>
            <a:custGeom>
              <a:avLst/>
              <a:gdLst>
                <a:gd name="connsiteX0" fmla="*/ 1335024 w 2670048"/>
                <a:gd name="connsiteY0" fmla="*/ 0 h 5785074"/>
                <a:gd name="connsiteX1" fmla="*/ 1554571 w 2670048"/>
                <a:gd name="connsiteY1" fmla="*/ 199538 h 5785074"/>
                <a:gd name="connsiteX2" fmla="*/ 2670048 w 2670048"/>
                <a:gd name="connsiteY2" fmla="*/ 2892537 h 5785074"/>
                <a:gd name="connsiteX3" fmla="*/ 1554571 w 2670048"/>
                <a:gd name="connsiteY3" fmla="*/ 5585536 h 5785074"/>
                <a:gd name="connsiteX4" fmla="*/ 1335024 w 2670048"/>
                <a:gd name="connsiteY4" fmla="*/ 5785074 h 5785074"/>
                <a:gd name="connsiteX5" fmla="*/ 1115477 w 2670048"/>
                <a:gd name="connsiteY5" fmla="*/ 5585536 h 5785074"/>
                <a:gd name="connsiteX6" fmla="*/ 0 w 2670048"/>
                <a:gd name="connsiteY6" fmla="*/ 2892537 h 5785074"/>
                <a:gd name="connsiteX7" fmla="*/ 1115477 w 2670048"/>
                <a:gd name="connsiteY7" fmla="*/ 199538 h 5785074"/>
                <a:gd name="connsiteX8" fmla="*/ 1335024 w 2670048"/>
                <a:gd name="connsiteY8" fmla="*/ 0 h 578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0048" h="5785074">
                  <a:moveTo>
                    <a:pt x="1335024" y="0"/>
                  </a:moveTo>
                  <a:lnTo>
                    <a:pt x="1554571" y="199538"/>
                  </a:lnTo>
                  <a:cubicBezTo>
                    <a:pt x="2243770" y="888737"/>
                    <a:pt x="2670048" y="1840856"/>
                    <a:pt x="2670048" y="2892537"/>
                  </a:cubicBezTo>
                  <a:cubicBezTo>
                    <a:pt x="2670048" y="3944219"/>
                    <a:pt x="2243770" y="4896337"/>
                    <a:pt x="1554571" y="5585536"/>
                  </a:cubicBezTo>
                  <a:lnTo>
                    <a:pt x="1335024" y="5785074"/>
                  </a:lnTo>
                  <a:lnTo>
                    <a:pt x="1115477" y="5585536"/>
                  </a:lnTo>
                  <a:cubicBezTo>
                    <a:pt x="426278" y="4896337"/>
                    <a:pt x="0" y="3944219"/>
                    <a:pt x="0" y="2892537"/>
                  </a:cubicBezTo>
                  <a:cubicBezTo>
                    <a:pt x="0" y="1840856"/>
                    <a:pt x="426278" y="888737"/>
                    <a:pt x="1115477" y="199538"/>
                  </a:cubicBezTo>
                  <a:lnTo>
                    <a:pt x="1335024" y="0"/>
                  </a:lnTo>
                  <a:close/>
                </a:path>
              </a:pathLst>
            </a:custGeom>
            <a:solidFill>
              <a:srgbClr val="F6F2FF"/>
            </a:solidFill>
            <a:ln w="19050">
              <a:solidFill>
                <a:srgbClr val="A56E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9" name="TextBox 18">
              <a:extLst>
                <a:ext uri="{FF2B5EF4-FFF2-40B4-BE49-F238E27FC236}">
                  <a16:creationId xmlns:a16="http://schemas.microsoft.com/office/drawing/2014/main" id="{E2B9F0AE-0A2D-7F37-F38C-99892E6EAC2A}"/>
                </a:ext>
              </a:extLst>
            </p:cNvPr>
            <p:cNvSpPr txBox="1"/>
            <p:nvPr/>
          </p:nvSpPr>
          <p:spPr>
            <a:xfrm>
              <a:off x="576072" y="6790268"/>
              <a:ext cx="4956175" cy="5143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sp>
          <p:nvSpPr>
            <p:cNvPr id="20" name="TextBox 19">
              <a:extLst>
                <a:ext uri="{FF2B5EF4-FFF2-40B4-BE49-F238E27FC236}">
                  <a16:creationId xmlns:a16="http://schemas.microsoft.com/office/drawing/2014/main" id="{013EF133-126B-8A39-141E-C092B8D2E1D4}"/>
                </a:ext>
              </a:extLst>
            </p:cNvPr>
            <p:cNvSpPr txBox="1"/>
            <p:nvPr/>
          </p:nvSpPr>
          <p:spPr>
            <a:xfrm>
              <a:off x="18859500" y="6790268"/>
              <a:ext cx="4956175" cy="5143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800" dirty="0"/>
                <a:t>28/36/pt text, </a:t>
              </a:r>
              <a:br>
                <a:rPr lang="en-US" sz="2800" dirty="0"/>
              </a:br>
              <a:r>
                <a:rPr lang="en-US" sz="2800" dirty="0"/>
                <a:t>sentence case</a:t>
              </a:r>
            </a:p>
          </p:txBody>
        </p:sp>
      </p:grpSp>
      <p:sp>
        <p:nvSpPr>
          <p:cNvPr id="21" name="Footer Placeholder 20">
            <a:extLst>
              <a:ext uri="{FF2B5EF4-FFF2-40B4-BE49-F238E27FC236}">
                <a16:creationId xmlns:a16="http://schemas.microsoft.com/office/drawing/2014/main" id="{6FFF77E1-CDF5-8B65-81C8-4217D60BBC18}"/>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697470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7ABDA-7E8B-C869-206F-D0CF3B27C5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9E7AFC-87AC-2299-2F1A-A884F5674B65}"/>
              </a:ext>
            </a:extLst>
          </p:cNvPr>
          <p:cNvSpPr>
            <a:spLocks noGrp="1"/>
          </p:cNvSpPr>
          <p:nvPr>
            <p:ph type="title"/>
          </p:nvPr>
        </p:nvSpPr>
        <p:spPr/>
        <p:txBody>
          <a:bodyPr/>
          <a:lstStyle/>
          <a:p>
            <a:r>
              <a:rPr lang="en-US" dirty="0"/>
              <a:t>Venn diagram, fills</a:t>
            </a:r>
          </a:p>
        </p:txBody>
      </p:sp>
      <p:sp>
        <p:nvSpPr>
          <p:cNvPr id="3" name="Slide Number Placeholder 2">
            <a:extLst>
              <a:ext uri="{FF2B5EF4-FFF2-40B4-BE49-F238E27FC236}">
                <a16:creationId xmlns:a16="http://schemas.microsoft.com/office/drawing/2014/main" id="{20B2E482-677F-7D5D-8639-1E77E8F6A0F8}"/>
              </a:ext>
            </a:extLst>
          </p:cNvPr>
          <p:cNvSpPr>
            <a:spLocks noGrp="1"/>
          </p:cNvSpPr>
          <p:nvPr>
            <p:ph type="sldNum" sz="quarter" idx="4"/>
          </p:nvPr>
        </p:nvSpPr>
        <p:spPr/>
        <p:txBody>
          <a:bodyPr/>
          <a:lstStyle/>
          <a:p>
            <a:fld id="{86CB4B4D-7CA3-9044-876B-883B54F8677D}" type="slidenum">
              <a:rPr lang="en-US" smtClean="0"/>
              <a:pPr/>
              <a:t>85</a:t>
            </a:fld>
            <a:endParaRPr lang="en-US" dirty="0"/>
          </a:p>
        </p:txBody>
      </p:sp>
      <p:grpSp>
        <p:nvGrpSpPr>
          <p:cNvPr id="9" name="Group 8">
            <a:extLst>
              <a:ext uri="{FF2B5EF4-FFF2-40B4-BE49-F238E27FC236}">
                <a16:creationId xmlns:a16="http://schemas.microsoft.com/office/drawing/2014/main" id="{8B172A16-5403-8D71-F339-3082AEE66473}"/>
              </a:ext>
            </a:extLst>
          </p:cNvPr>
          <p:cNvGrpSpPr/>
          <p:nvPr/>
        </p:nvGrpSpPr>
        <p:grpSpPr>
          <a:xfrm>
            <a:off x="568325" y="2660904"/>
            <a:ext cx="23247350" cy="9272864"/>
            <a:chOff x="568325" y="2660904"/>
            <a:chExt cx="23247350" cy="9272864"/>
          </a:xfrm>
        </p:grpSpPr>
        <p:cxnSp>
          <p:nvCxnSpPr>
            <p:cNvPr id="14" name="Straight Connector 13">
              <a:extLst>
                <a:ext uri="{FF2B5EF4-FFF2-40B4-BE49-F238E27FC236}">
                  <a16:creationId xmlns:a16="http://schemas.microsoft.com/office/drawing/2014/main" id="{02503FBB-5C6E-940A-8F9C-B02E1C7E8822}"/>
                </a:ext>
              </a:extLst>
            </p:cNvPr>
            <p:cNvCxnSpPr>
              <a:cxnSpLocks/>
            </p:cNvCxnSpPr>
            <p:nvPr/>
          </p:nvCxnSpPr>
          <p:spPr bwMode="auto">
            <a:xfrm>
              <a:off x="18478500" y="6469380"/>
              <a:ext cx="5334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A46AD2A7-A24D-4C8C-B9F6-66407FE7CBF1}"/>
                </a:ext>
              </a:extLst>
            </p:cNvPr>
            <p:cNvCxnSpPr>
              <a:cxnSpLocks/>
              <a:endCxn id="16" idx="9"/>
            </p:cNvCxnSpPr>
            <p:nvPr/>
          </p:nvCxnSpPr>
          <p:spPr bwMode="auto">
            <a:xfrm>
              <a:off x="568325" y="6469380"/>
              <a:ext cx="533869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Freeform 4">
              <a:extLst>
                <a:ext uri="{FF2B5EF4-FFF2-40B4-BE49-F238E27FC236}">
                  <a16:creationId xmlns:a16="http://schemas.microsoft.com/office/drawing/2014/main" id="{8F2FC1E4-DB23-36BB-0E87-E9DF80D51514}"/>
                </a:ext>
              </a:extLst>
            </p:cNvPr>
            <p:cNvSpPr/>
            <p:nvPr/>
          </p:nvSpPr>
          <p:spPr bwMode="auto">
            <a:xfrm>
              <a:off x="5907024" y="2660904"/>
              <a:ext cx="6281928" cy="7616952"/>
            </a:xfrm>
            <a:custGeom>
              <a:avLst/>
              <a:gdLst>
                <a:gd name="connsiteX0" fmla="*/ 3808476 w 6281928"/>
                <a:gd name="connsiteY0" fmla="*/ 0 h 7616952"/>
                <a:gd name="connsiteX1" fmla="*/ 6231020 w 6281928"/>
                <a:gd name="connsiteY1" fmla="*/ 869671 h 7616952"/>
                <a:gd name="connsiteX2" fmla="*/ 6281928 w 6281928"/>
                <a:gd name="connsiteY2" fmla="*/ 915939 h 7616952"/>
                <a:gd name="connsiteX3" fmla="*/ 6062381 w 6281928"/>
                <a:gd name="connsiteY3" fmla="*/ 1115477 h 7616952"/>
                <a:gd name="connsiteX4" fmla="*/ 4946904 w 6281928"/>
                <a:gd name="connsiteY4" fmla="*/ 3808476 h 7616952"/>
                <a:gd name="connsiteX5" fmla="*/ 6062381 w 6281928"/>
                <a:gd name="connsiteY5" fmla="*/ 6501475 h 7616952"/>
                <a:gd name="connsiteX6" fmla="*/ 6281928 w 6281928"/>
                <a:gd name="connsiteY6" fmla="*/ 6701013 h 7616952"/>
                <a:gd name="connsiteX7" fmla="*/ 6231020 w 6281928"/>
                <a:gd name="connsiteY7" fmla="*/ 6747281 h 7616952"/>
                <a:gd name="connsiteX8" fmla="*/ 3808476 w 6281928"/>
                <a:gd name="connsiteY8" fmla="*/ 7616952 h 7616952"/>
                <a:gd name="connsiteX9" fmla="*/ 0 w 6281928"/>
                <a:gd name="connsiteY9" fmla="*/ 3808476 h 7616952"/>
                <a:gd name="connsiteX10" fmla="*/ 3808476 w 6281928"/>
                <a:gd name="connsiteY10" fmla="*/ 0 h 761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81928" h="7616952">
                  <a:moveTo>
                    <a:pt x="3808476" y="0"/>
                  </a:moveTo>
                  <a:cubicBezTo>
                    <a:pt x="4728697" y="0"/>
                    <a:pt x="5572691" y="326369"/>
                    <a:pt x="6231020" y="869671"/>
                  </a:cubicBezTo>
                  <a:lnTo>
                    <a:pt x="6281928" y="915939"/>
                  </a:lnTo>
                  <a:lnTo>
                    <a:pt x="6062381" y="1115477"/>
                  </a:lnTo>
                  <a:cubicBezTo>
                    <a:pt x="5373182" y="1804676"/>
                    <a:pt x="4946904" y="2756795"/>
                    <a:pt x="4946904" y="3808476"/>
                  </a:cubicBezTo>
                  <a:cubicBezTo>
                    <a:pt x="4946904" y="4860158"/>
                    <a:pt x="5373182" y="5812276"/>
                    <a:pt x="6062381" y="6501475"/>
                  </a:cubicBezTo>
                  <a:lnTo>
                    <a:pt x="6281928" y="6701013"/>
                  </a:lnTo>
                  <a:lnTo>
                    <a:pt x="6231020" y="6747281"/>
                  </a:lnTo>
                  <a:cubicBezTo>
                    <a:pt x="5572691" y="7290583"/>
                    <a:pt x="4728697" y="7616952"/>
                    <a:pt x="3808476" y="7616952"/>
                  </a:cubicBezTo>
                  <a:cubicBezTo>
                    <a:pt x="1705113" y="7616952"/>
                    <a:pt x="0" y="5911839"/>
                    <a:pt x="0" y="3808476"/>
                  </a:cubicBezTo>
                  <a:cubicBezTo>
                    <a:pt x="0" y="1705113"/>
                    <a:pt x="1705113" y="0"/>
                    <a:pt x="3808476" y="0"/>
                  </a:cubicBezTo>
                  <a:close/>
                </a:path>
              </a:pathLst>
            </a:cu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7" name="Freeform 5">
              <a:extLst>
                <a:ext uri="{FF2B5EF4-FFF2-40B4-BE49-F238E27FC236}">
                  <a16:creationId xmlns:a16="http://schemas.microsoft.com/office/drawing/2014/main" id="{D2B1A2D9-60BE-1643-056C-A4ECAB89C285}"/>
                </a:ext>
              </a:extLst>
            </p:cNvPr>
            <p:cNvSpPr/>
            <p:nvPr/>
          </p:nvSpPr>
          <p:spPr bwMode="auto">
            <a:xfrm>
              <a:off x="12188952" y="2660904"/>
              <a:ext cx="6281928" cy="7616952"/>
            </a:xfrm>
            <a:custGeom>
              <a:avLst/>
              <a:gdLst>
                <a:gd name="connsiteX0" fmla="*/ 2473452 w 6281928"/>
                <a:gd name="connsiteY0" fmla="*/ 0 h 7616952"/>
                <a:gd name="connsiteX1" fmla="*/ 6281928 w 6281928"/>
                <a:gd name="connsiteY1" fmla="*/ 3808476 h 7616952"/>
                <a:gd name="connsiteX2" fmla="*/ 2473452 w 6281928"/>
                <a:gd name="connsiteY2" fmla="*/ 7616952 h 7616952"/>
                <a:gd name="connsiteX3" fmla="*/ 50908 w 6281928"/>
                <a:gd name="connsiteY3" fmla="*/ 6747281 h 7616952"/>
                <a:gd name="connsiteX4" fmla="*/ 0 w 6281928"/>
                <a:gd name="connsiteY4" fmla="*/ 6701013 h 7616952"/>
                <a:gd name="connsiteX5" fmla="*/ 219547 w 6281928"/>
                <a:gd name="connsiteY5" fmla="*/ 6501475 h 7616952"/>
                <a:gd name="connsiteX6" fmla="*/ 1335024 w 6281928"/>
                <a:gd name="connsiteY6" fmla="*/ 3808476 h 7616952"/>
                <a:gd name="connsiteX7" fmla="*/ 219547 w 6281928"/>
                <a:gd name="connsiteY7" fmla="*/ 1115477 h 7616952"/>
                <a:gd name="connsiteX8" fmla="*/ 0 w 6281928"/>
                <a:gd name="connsiteY8" fmla="*/ 915939 h 7616952"/>
                <a:gd name="connsiteX9" fmla="*/ 50908 w 6281928"/>
                <a:gd name="connsiteY9" fmla="*/ 869671 h 7616952"/>
                <a:gd name="connsiteX10" fmla="*/ 2473452 w 6281928"/>
                <a:gd name="connsiteY10" fmla="*/ 0 h 761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81928" h="7616952">
                  <a:moveTo>
                    <a:pt x="2473452" y="0"/>
                  </a:moveTo>
                  <a:cubicBezTo>
                    <a:pt x="4576815" y="0"/>
                    <a:pt x="6281928" y="1705113"/>
                    <a:pt x="6281928" y="3808476"/>
                  </a:cubicBezTo>
                  <a:cubicBezTo>
                    <a:pt x="6281928" y="5911839"/>
                    <a:pt x="4576815" y="7616952"/>
                    <a:pt x="2473452" y="7616952"/>
                  </a:cubicBezTo>
                  <a:cubicBezTo>
                    <a:pt x="1553231" y="7616952"/>
                    <a:pt x="709237" y="7290583"/>
                    <a:pt x="50908" y="6747281"/>
                  </a:cubicBezTo>
                  <a:lnTo>
                    <a:pt x="0" y="6701013"/>
                  </a:lnTo>
                  <a:lnTo>
                    <a:pt x="219547" y="6501475"/>
                  </a:lnTo>
                  <a:cubicBezTo>
                    <a:pt x="908746" y="5812276"/>
                    <a:pt x="1335024" y="4860158"/>
                    <a:pt x="1335024" y="3808476"/>
                  </a:cubicBezTo>
                  <a:cubicBezTo>
                    <a:pt x="1335024" y="2756795"/>
                    <a:pt x="908746" y="1804676"/>
                    <a:pt x="219547" y="1115477"/>
                  </a:cubicBezTo>
                  <a:lnTo>
                    <a:pt x="0" y="915939"/>
                  </a:lnTo>
                  <a:lnTo>
                    <a:pt x="50908" y="869671"/>
                  </a:lnTo>
                  <a:cubicBezTo>
                    <a:pt x="709237" y="326369"/>
                    <a:pt x="1553231" y="0"/>
                    <a:pt x="2473452" y="0"/>
                  </a:cubicBezTo>
                  <a:close/>
                </a:path>
              </a:pathLst>
            </a:custGeom>
            <a:solidFill>
              <a:srgbClr val="FFF1F1"/>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8" name="Freeform 6">
              <a:extLst>
                <a:ext uri="{FF2B5EF4-FFF2-40B4-BE49-F238E27FC236}">
                  <a16:creationId xmlns:a16="http://schemas.microsoft.com/office/drawing/2014/main" id="{17CD766D-2512-36C7-60BD-89B24C86C451}"/>
                </a:ext>
              </a:extLst>
            </p:cNvPr>
            <p:cNvSpPr/>
            <p:nvPr/>
          </p:nvSpPr>
          <p:spPr bwMode="auto">
            <a:xfrm>
              <a:off x="10853928" y="3576843"/>
              <a:ext cx="2670048" cy="5785074"/>
            </a:xfrm>
            <a:custGeom>
              <a:avLst/>
              <a:gdLst>
                <a:gd name="connsiteX0" fmla="*/ 1335024 w 2670048"/>
                <a:gd name="connsiteY0" fmla="*/ 0 h 5785074"/>
                <a:gd name="connsiteX1" fmla="*/ 1554571 w 2670048"/>
                <a:gd name="connsiteY1" fmla="*/ 199538 h 5785074"/>
                <a:gd name="connsiteX2" fmla="*/ 2670048 w 2670048"/>
                <a:gd name="connsiteY2" fmla="*/ 2892537 h 5785074"/>
                <a:gd name="connsiteX3" fmla="*/ 1554571 w 2670048"/>
                <a:gd name="connsiteY3" fmla="*/ 5585536 h 5785074"/>
                <a:gd name="connsiteX4" fmla="*/ 1335024 w 2670048"/>
                <a:gd name="connsiteY4" fmla="*/ 5785074 h 5785074"/>
                <a:gd name="connsiteX5" fmla="*/ 1115477 w 2670048"/>
                <a:gd name="connsiteY5" fmla="*/ 5585536 h 5785074"/>
                <a:gd name="connsiteX6" fmla="*/ 0 w 2670048"/>
                <a:gd name="connsiteY6" fmla="*/ 2892537 h 5785074"/>
                <a:gd name="connsiteX7" fmla="*/ 1115477 w 2670048"/>
                <a:gd name="connsiteY7" fmla="*/ 199538 h 5785074"/>
                <a:gd name="connsiteX8" fmla="*/ 1335024 w 2670048"/>
                <a:gd name="connsiteY8" fmla="*/ 0 h 578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0048" h="5785074">
                  <a:moveTo>
                    <a:pt x="1335024" y="0"/>
                  </a:moveTo>
                  <a:lnTo>
                    <a:pt x="1554571" y="199538"/>
                  </a:lnTo>
                  <a:cubicBezTo>
                    <a:pt x="2243770" y="888737"/>
                    <a:pt x="2670048" y="1840856"/>
                    <a:pt x="2670048" y="2892537"/>
                  </a:cubicBezTo>
                  <a:cubicBezTo>
                    <a:pt x="2670048" y="3944219"/>
                    <a:pt x="2243770" y="4896337"/>
                    <a:pt x="1554571" y="5585536"/>
                  </a:cubicBezTo>
                  <a:lnTo>
                    <a:pt x="1335024" y="5785074"/>
                  </a:lnTo>
                  <a:lnTo>
                    <a:pt x="1115477" y="5585536"/>
                  </a:lnTo>
                  <a:cubicBezTo>
                    <a:pt x="426278" y="4896337"/>
                    <a:pt x="0" y="3944219"/>
                    <a:pt x="0" y="2892537"/>
                  </a:cubicBezTo>
                  <a:cubicBezTo>
                    <a:pt x="0" y="1840856"/>
                    <a:pt x="426278" y="888737"/>
                    <a:pt x="1115477" y="199538"/>
                  </a:cubicBezTo>
                  <a:lnTo>
                    <a:pt x="1335024" y="0"/>
                  </a:lnTo>
                  <a:close/>
                </a:path>
              </a:pathLst>
            </a:custGeom>
            <a:solidFill>
              <a:srgbClr val="F6F2FF"/>
            </a:solidFill>
            <a:ln w="19050">
              <a:solidFill>
                <a:srgbClr val="A56E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9" name="TextBox 18">
              <a:extLst>
                <a:ext uri="{FF2B5EF4-FFF2-40B4-BE49-F238E27FC236}">
                  <a16:creationId xmlns:a16="http://schemas.microsoft.com/office/drawing/2014/main" id="{F0F1ABDD-40DA-6CE7-945F-8688E5C8C85A}"/>
                </a:ext>
              </a:extLst>
            </p:cNvPr>
            <p:cNvSpPr txBox="1"/>
            <p:nvPr/>
          </p:nvSpPr>
          <p:spPr>
            <a:xfrm>
              <a:off x="576072" y="6790268"/>
              <a:ext cx="4956175" cy="5143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r>
                <a:rPr lang="en-US" sz="2800" dirty="0"/>
                <a:t>28/36/pt text, </a:t>
              </a:r>
              <a:br>
                <a:rPr lang="en-US" sz="2800" dirty="0"/>
              </a:br>
              <a:r>
                <a:rPr lang="en-US" sz="2800" dirty="0"/>
                <a:t>sentence case</a:t>
              </a:r>
            </a:p>
          </p:txBody>
        </p:sp>
        <p:sp>
          <p:nvSpPr>
            <p:cNvPr id="20" name="TextBox 19">
              <a:extLst>
                <a:ext uri="{FF2B5EF4-FFF2-40B4-BE49-F238E27FC236}">
                  <a16:creationId xmlns:a16="http://schemas.microsoft.com/office/drawing/2014/main" id="{09D734B0-076F-C4D4-0242-7F147C28D8DA}"/>
                </a:ext>
              </a:extLst>
            </p:cNvPr>
            <p:cNvSpPr txBox="1"/>
            <p:nvPr/>
          </p:nvSpPr>
          <p:spPr>
            <a:xfrm>
              <a:off x="18859500" y="6790268"/>
              <a:ext cx="4956175" cy="5143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r>
                <a:rPr lang="en-US" sz="2800" dirty="0"/>
                <a:t>28/36/pt text, </a:t>
              </a:r>
              <a:br>
                <a:rPr lang="en-US" sz="2800" dirty="0"/>
              </a:br>
              <a:r>
                <a:rPr lang="en-US" sz="2800" dirty="0"/>
                <a:t>sentence case</a:t>
              </a:r>
            </a:p>
          </p:txBody>
        </p:sp>
      </p:grpSp>
      <p:sp>
        <p:nvSpPr>
          <p:cNvPr id="21" name="Footer Placeholder 20">
            <a:extLst>
              <a:ext uri="{FF2B5EF4-FFF2-40B4-BE49-F238E27FC236}">
                <a16:creationId xmlns:a16="http://schemas.microsoft.com/office/drawing/2014/main" id="{BB9A35DE-CE0E-9FB9-FB97-E63C88E5D6A8}"/>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3058462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Process diagram</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86</a:t>
            </a:fld>
            <a:endParaRPr lang="en-US" dirty="0"/>
          </a:p>
        </p:txBody>
      </p:sp>
      <p:sp>
        <p:nvSpPr>
          <p:cNvPr id="5" name="TextBox 4">
            <a:extLst>
              <a:ext uri="{FF2B5EF4-FFF2-40B4-BE49-F238E27FC236}">
                <a16:creationId xmlns:a16="http://schemas.microsoft.com/office/drawing/2014/main" id="{257BED8C-1ED5-F1FD-0DD8-46366A2D5633}"/>
              </a:ext>
            </a:extLst>
          </p:cNvPr>
          <p:cNvSpPr txBox="1"/>
          <p:nvPr/>
        </p:nvSpPr>
        <p:spPr>
          <a:xfrm>
            <a:off x="1895476" y="9055480"/>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1</a:t>
            </a:r>
          </a:p>
          <a:p>
            <a:r>
              <a:rPr lang="en-US" sz="2800" dirty="0"/>
              <a:t>28/36/pt text, </a:t>
            </a:r>
            <a:br>
              <a:rPr lang="en-US" sz="2800" dirty="0"/>
            </a:br>
            <a:r>
              <a:rPr lang="en-US" sz="2800" dirty="0"/>
              <a:t>sentence case</a:t>
            </a:r>
          </a:p>
        </p:txBody>
      </p:sp>
      <p:sp>
        <p:nvSpPr>
          <p:cNvPr id="6" name="TextBox 5">
            <a:extLst>
              <a:ext uri="{FF2B5EF4-FFF2-40B4-BE49-F238E27FC236}">
                <a16:creationId xmlns:a16="http://schemas.microsoft.com/office/drawing/2014/main" id="{C21B6C9F-A02C-A4A3-908C-2534BE0E5BB6}"/>
              </a:ext>
            </a:extLst>
          </p:cNvPr>
          <p:cNvSpPr txBox="1"/>
          <p:nvPr/>
        </p:nvSpPr>
        <p:spPr>
          <a:xfrm>
            <a:off x="7993063" y="9055480"/>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3</a:t>
            </a:r>
          </a:p>
          <a:p>
            <a:r>
              <a:rPr lang="en-US" sz="2800" dirty="0"/>
              <a:t>28/36/pt text, </a:t>
            </a:r>
            <a:br>
              <a:rPr lang="en-US" sz="2800" dirty="0"/>
            </a:br>
            <a:r>
              <a:rPr lang="en-US" sz="2800" dirty="0"/>
              <a:t>sentence case</a:t>
            </a:r>
          </a:p>
        </p:txBody>
      </p:sp>
      <p:sp>
        <p:nvSpPr>
          <p:cNvPr id="7" name="TextBox 6">
            <a:extLst>
              <a:ext uri="{FF2B5EF4-FFF2-40B4-BE49-F238E27FC236}">
                <a16:creationId xmlns:a16="http://schemas.microsoft.com/office/drawing/2014/main" id="{48A0BE10-2289-50DF-0415-21D99FC06A45}"/>
              </a:ext>
            </a:extLst>
          </p:cNvPr>
          <p:cNvSpPr txBox="1"/>
          <p:nvPr/>
        </p:nvSpPr>
        <p:spPr>
          <a:xfrm>
            <a:off x="14074776" y="9055480"/>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5</a:t>
            </a:r>
          </a:p>
          <a:p>
            <a:r>
              <a:rPr lang="en-US" sz="2800" dirty="0"/>
              <a:t>28/36/pt text, </a:t>
            </a:r>
            <a:br>
              <a:rPr lang="en-US" sz="2800" dirty="0"/>
            </a:br>
            <a:r>
              <a:rPr lang="en-US" sz="2800" dirty="0"/>
              <a:t>sentence case</a:t>
            </a:r>
          </a:p>
        </p:txBody>
      </p:sp>
      <p:sp>
        <p:nvSpPr>
          <p:cNvPr id="8" name="TextBox 7">
            <a:extLst>
              <a:ext uri="{FF2B5EF4-FFF2-40B4-BE49-F238E27FC236}">
                <a16:creationId xmlns:a16="http://schemas.microsoft.com/office/drawing/2014/main" id="{94757602-147C-7588-C884-BA9A442DE6BD}"/>
              </a:ext>
            </a:extLst>
          </p:cNvPr>
          <p:cNvSpPr txBox="1"/>
          <p:nvPr/>
        </p:nvSpPr>
        <p:spPr>
          <a:xfrm>
            <a:off x="20185063" y="9055480"/>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7</a:t>
            </a:r>
          </a:p>
          <a:p>
            <a:r>
              <a:rPr lang="en-US" sz="2800" dirty="0"/>
              <a:t>28/36/pt text, </a:t>
            </a:r>
            <a:br>
              <a:rPr lang="en-US" sz="2800" dirty="0"/>
            </a:br>
            <a:r>
              <a:rPr lang="en-US" sz="2800" dirty="0"/>
              <a:t>sentence case</a:t>
            </a:r>
          </a:p>
        </p:txBody>
      </p:sp>
      <p:sp>
        <p:nvSpPr>
          <p:cNvPr id="10" name="TextBox 9">
            <a:extLst>
              <a:ext uri="{FF2B5EF4-FFF2-40B4-BE49-F238E27FC236}">
                <a16:creationId xmlns:a16="http://schemas.microsoft.com/office/drawing/2014/main" id="{FA99E6FB-7B44-B0F8-19CF-40652D17E113}"/>
              </a:ext>
            </a:extLst>
          </p:cNvPr>
          <p:cNvSpPr txBox="1"/>
          <p:nvPr/>
        </p:nvSpPr>
        <p:spPr>
          <a:xfrm>
            <a:off x="4980052" y="2424724"/>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marL="0" marR="0" lvl="0" indent="0" algn="l" defTabSz="1829379" rtl="0" eaLnBrk="1" fontAlgn="auto" latinLnBrk="0" hangingPunct="1">
              <a:lnSpc>
                <a:spcPct val="12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Section 2</a:t>
            </a:r>
          </a:p>
          <a:p>
            <a:r>
              <a:rPr lang="en-US" sz="2800" dirty="0"/>
              <a:t>28/36/pt text, </a:t>
            </a:r>
            <a:br>
              <a:rPr lang="en-US" sz="2800" dirty="0"/>
            </a:br>
            <a:r>
              <a:rPr lang="en-US" sz="2800" dirty="0"/>
              <a:t>sentence case</a:t>
            </a:r>
          </a:p>
        </p:txBody>
      </p:sp>
      <p:sp>
        <p:nvSpPr>
          <p:cNvPr id="11" name="TextBox 10">
            <a:extLst>
              <a:ext uri="{FF2B5EF4-FFF2-40B4-BE49-F238E27FC236}">
                <a16:creationId xmlns:a16="http://schemas.microsoft.com/office/drawing/2014/main" id="{9A96CF42-3868-369F-2204-40433244DA3E}"/>
              </a:ext>
            </a:extLst>
          </p:cNvPr>
          <p:cNvSpPr txBox="1"/>
          <p:nvPr/>
        </p:nvSpPr>
        <p:spPr>
          <a:xfrm>
            <a:off x="11079100" y="2424724"/>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4</a:t>
            </a:r>
          </a:p>
          <a:p>
            <a:r>
              <a:rPr lang="en-US" sz="2800" dirty="0"/>
              <a:t>28/36/pt text, </a:t>
            </a:r>
            <a:br>
              <a:rPr lang="en-US" sz="2800" dirty="0"/>
            </a:br>
            <a:r>
              <a:rPr lang="en-US" sz="2800" dirty="0"/>
              <a:t>sentence case</a:t>
            </a:r>
          </a:p>
        </p:txBody>
      </p:sp>
      <p:sp>
        <p:nvSpPr>
          <p:cNvPr id="12" name="TextBox 11">
            <a:extLst>
              <a:ext uri="{FF2B5EF4-FFF2-40B4-BE49-F238E27FC236}">
                <a16:creationId xmlns:a16="http://schemas.microsoft.com/office/drawing/2014/main" id="{86E1042B-FF19-7BF4-88E1-14216F299F5E}"/>
              </a:ext>
            </a:extLst>
          </p:cNvPr>
          <p:cNvSpPr txBox="1"/>
          <p:nvPr/>
        </p:nvSpPr>
        <p:spPr>
          <a:xfrm>
            <a:off x="17159860" y="2424724"/>
            <a:ext cx="3619500" cy="14557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nSpc>
                <a:spcPct val="120000"/>
              </a:lnSpc>
              <a:spcAft>
                <a:spcPts val="600"/>
              </a:spcAft>
              <a:defRPr/>
            </a:pPr>
            <a:r>
              <a:rPr lang="en-US" sz="2800" dirty="0">
                <a:solidFill>
                  <a:srgbClr val="000000"/>
                </a:solidFill>
                <a:latin typeface="IBM Plex Sans Medm" panose="020B0603050203000203" pitchFamily="34" charset="0"/>
              </a:rPr>
              <a:t>Section 6</a:t>
            </a:r>
          </a:p>
          <a:p>
            <a:r>
              <a:rPr lang="en-US" sz="2800" dirty="0"/>
              <a:t>28/36/pt text, </a:t>
            </a:r>
            <a:br>
              <a:rPr lang="en-US" sz="2800" dirty="0"/>
            </a:br>
            <a:r>
              <a:rPr lang="en-US" sz="2800" dirty="0"/>
              <a:t>sentence case</a:t>
            </a:r>
          </a:p>
        </p:txBody>
      </p:sp>
      <p:cxnSp>
        <p:nvCxnSpPr>
          <p:cNvPr id="13" name="Straight Connector 12">
            <a:extLst>
              <a:ext uri="{FF2B5EF4-FFF2-40B4-BE49-F238E27FC236}">
                <a16:creationId xmlns:a16="http://schemas.microsoft.com/office/drawing/2014/main" id="{7910EBC9-58B6-61E6-D07D-341664F3121E}"/>
              </a:ext>
            </a:extLst>
          </p:cNvPr>
          <p:cNvCxnSpPr>
            <a:cxnSpLocks/>
          </p:cNvCxnSpPr>
          <p:nvPr/>
        </p:nvCxnSpPr>
        <p:spPr bwMode="auto">
          <a:xfrm>
            <a:off x="1524000" y="6858000"/>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4C4936CB-D162-BECF-4845-7B01C24A403C}"/>
              </a:ext>
            </a:extLst>
          </p:cNvPr>
          <p:cNvCxnSpPr>
            <a:cxnSpLocks/>
          </p:cNvCxnSpPr>
          <p:nvPr/>
        </p:nvCxnSpPr>
        <p:spPr bwMode="auto">
          <a:xfrm>
            <a:off x="7621587" y="6858000"/>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B4B9D604-ED51-70F1-2EDC-198F56EAF1A2}"/>
              </a:ext>
            </a:extLst>
          </p:cNvPr>
          <p:cNvCxnSpPr>
            <a:cxnSpLocks/>
          </p:cNvCxnSpPr>
          <p:nvPr/>
        </p:nvCxnSpPr>
        <p:spPr bwMode="auto">
          <a:xfrm>
            <a:off x="13703300" y="6858000"/>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B2325C5-25F0-16E7-46A1-2662B77B04EF}"/>
              </a:ext>
            </a:extLst>
          </p:cNvPr>
          <p:cNvCxnSpPr>
            <a:cxnSpLocks/>
          </p:cNvCxnSpPr>
          <p:nvPr/>
        </p:nvCxnSpPr>
        <p:spPr bwMode="auto">
          <a:xfrm>
            <a:off x="4608576" y="2515062"/>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535611C6-C1EC-81E4-E9FF-BA20015A1AC6}"/>
              </a:ext>
            </a:extLst>
          </p:cNvPr>
          <p:cNvCxnSpPr>
            <a:cxnSpLocks/>
          </p:cNvCxnSpPr>
          <p:nvPr/>
        </p:nvCxnSpPr>
        <p:spPr bwMode="auto">
          <a:xfrm>
            <a:off x="10707624" y="2515062"/>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B533682D-9BCD-3A4D-5845-9A32F6C10160}"/>
              </a:ext>
            </a:extLst>
          </p:cNvPr>
          <p:cNvCxnSpPr>
            <a:cxnSpLocks/>
          </p:cNvCxnSpPr>
          <p:nvPr/>
        </p:nvCxnSpPr>
        <p:spPr bwMode="auto">
          <a:xfrm>
            <a:off x="16788384" y="2515062"/>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42C61348-F5CA-2570-5C06-326EFAB8F143}"/>
              </a:ext>
            </a:extLst>
          </p:cNvPr>
          <p:cNvCxnSpPr>
            <a:cxnSpLocks/>
          </p:cNvCxnSpPr>
          <p:nvPr/>
        </p:nvCxnSpPr>
        <p:spPr bwMode="auto">
          <a:xfrm>
            <a:off x="19813587" y="6858000"/>
            <a:ext cx="0" cy="35661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BD454C3A-447C-ECB3-7E5C-7EC1422B3950}"/>
              </a:ext>
            </a:extLst>
          </p:cNvPr>
          <p:cNvCxnSpPr>
            <a:cxnSpLocks/>
          </p:cNvCxnSpPr>
          <p:nvPr/>
        </p:nvCxnSpPr>
        <p:spPr bwMode="auto">
          <a:xfrm>
            <a:off x="568324" y="6483096"/>
            <a:ext cx="23079456" cy="0"/>
          </a:xfrm>
          <a:prstGeom prst="line">
            <a:avLst/>
          </a:prstGeom>
          <a:ln w="1270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sp>
        <p:nvSpPr>
          <p:cNvPr id="28" name="Oval 27">
            <a:extLst>
              <a:ext uri="{FF2B5EF4-FFF2-40B4-BE49-F238E27FC236}">
                <a16:creationId xmlns:a16="http://schemas.microsoft.com/office/drawing/2014/main" id="{E2536865-B2B0-644F-B75C-19E8EAE1E5F8}"/>
              </a:ext>
            </a:extLst>
          </p:cNvPr>
          <p:cNvSpPr/>
          <p:nvPr/>
        </p:nvSpPr>
        <p:spPr bwMode="auto">
          <a:xfrm>
            <a:off x="1152144" y="6089904"/>
            <a:ext cx="768096" cy="768096"/>
          </a:xfrm>
          <a:prstGeom prst="ellipse">
            <a:avLst/>
          </a:prstGeom>
          <a:solidFill>
            <a:srgbClr val="BAE6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9" name="Oval 28">
            <a:extLst>
              <a:ext uri="{FF2B5EF4-FFF2-40B4-BE49-F238E27FC236}">
                <a16:creationId xmlns:a16="http://schemas.microsoft.com/office/drawing/2014/main" id="{F36D1D2A-6CDE-AFAE-7BEB-9BC020368833}"/>
              </a:ext>
            </a:extLst>
          </p:cNvPr>
          <p:cNvSpPr/>
          <p:nvPr/>
        </p:nvSpPr>
        <p:spPr bwMode="auto">
          <a:xfrm>
            <a:off x="4224528" y="6089904"/>
            <a:ext cx="768096" cy="768096"/>
          </a:xfrm>
          <a:prstGeom prst="ellipse">
            <a:avLst/>
          </a:prstGeom>
          <a:solidFill>
            <a:schemeClr val="bg1"/>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0" name="Oval 29">
            <a:extLst>
              <a:ext uri="{FF2B5EF4-FFF2-40B4-BE49-F238E27FC236}">
                <a16:creationId xmlns:a16="http://schemas.microsoft.com/office/drawing/2014/main" id="{59C7939B-4250-825A-2B8B-3F74B1AA7010}"/>
              </a:ext>
            </a:extLst>
          </p:cNvPr>
          <p:cNvSpPr/>
          <p:nvPr/>
        </p:nvSpPr>
        <p:spPr bwMode="auto">
          <a:xfrm>
            <a:off x="7232904" y="6089904"/>
            <a:ext cx="768096" cy="768096"/>
          </a:xfrm>
          <a:prstGeom prst="ellipse">
            <a:avLst/>
          </a:prstGeom>
          <a:solidFill>
            <a:srgbClr val="FFD7D9"/>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1" name="Oval 30">
            <a:extLst>
              <a:ext uri="{FF2B5EF4-FFF2-40B4-BE49-F238E27FC236}">
                <a16:creationId xmlns:a16="http://schemas.microsoft.com/office/drawing/2014/main" id="{8B5AF2F9-7C19-D2DD-0FA6-14AA0218A020}"/>
              </a:ext>
            </a:extLst>
          </p:cNvPr>
          <p:cNvSpPr/>
          <p:nvPr/>
        </p:nvSpPr>
        <p:spPr bwMode="auto">
          <a:xfrm>
            <a:off x="10323576" y="6089904"/>
            <a:ext cx="768096" cy="768096"/>
          </a:xfrm>
          <a:prstGeom prst="ellipse">
            <a:avLst/>
          </a:prstGeom>
          <a:solidFill>
            <a:schemeClr val="bg1"/>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2" name="Oval 31">
            <a:extLst>
              <a:ext uri="{FF2B5EF4-FFF2-40B4-BE49-F238E27FC236}">
                <a16:creationId xmlns:a16="http://schemas.microsoft.com/office/drawing/2014/main" id="{51B9CA45-6B1C-3E97-853C-3F48121D3F9A}"/>
              </a:ext>
            </a:extLst>
          </p:cNvPr>
          <p:cNvSpPr/>
          <p:nvPr/>
        </p:nvSpPr>
        <p:spPr bwMode="auto">
          <a:xfrm>
            <a:off x="13331952" y="6089904"/>
            <a:ext cx="768096" cy="768096"/>
          </a:xfrm>
          <a:prstGeom prst="ellipse">
            <a:avLst/>
          </a:prstGeom>
          <a:solidFill>
            <a:srgbClr val="BAE6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3" name="Oval 32">
            <a:extLst>
              <a:ext uri="{FF2B5EF4-FFF2-40B4-BE49-F238E27FC236}">
                <a16:creationId xmlns:a16="http://schemas.microsoft.com/office/drawing/2014/main" id="{DB48946A-A78C-D67C-219A-1898D0292378}"/>
              </a:ext>
            </a:extLst>
          </p:cNvPr>
          <p:cNvSpPr/>
          <p:nvPr/>
        </p:nvSpPr>
        <p:spPr bwMode="auto">
          <a:xfrm>
            <a:off x="16404336" y="6089904"/>
            <a:ext cx="768096" cy="768096"/>
          </a:xfrm>
          <a:prstGeom prst="ellipse">
            <a:avLst/>
          </a:prstGeom>
          <a:solidFill>
            <a:schemeClr val="bg1"/>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4" name="Oval 33">
            <a:extLst>
              <a:ext uri="{FF2B5EF4-FFF2-40B4-BE49-F238E27FC236}">
                <a16:creationId xmlns:a16="http://schemas.microsoft.com/office/drawing/2014/main" id="{0D1C9149-1C94-0A92-9FA0-8516C7244B1E}"/>
              </a:ext>
            </a:extLst>
          </p:cNvPr>
          <p:cNvSpPr/>
          <p:nvPr/>
        </p:nvSpPr>
        <p:spPr bwMode="auto">
          <a:xfrm>
            <a:off x="19421856" y="6089904"/>
            <a:ext cx="768096" cy="768096"/>
          </a:xfrm>
          <a:prstGeom prst="ellipse">
            <a:avLst/>
          </a:prstGeom>
          <a:solidFill>
            <a:srgbClr val="FFD7D9"/>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pic>
        <p:nvPicPr>
          <p:cNvPr id="35" name="Picture 34">
            <a:extLst>
              <a:ext uri="{FF2B5EF4-FFF2-40B4-BE49-F238E27FC236}">
                <a16:creationId xmlns:a16="http://schemas.microsoft.com/office/drawing/2014/main" id="{C7C8B255-F3A1-7AB9-6F79-37197FFE7C3A}"/>
              </a:ext>
            </a:extLst>
          </p:cNvPr>
          <p:cNvPicPr>
            <a:picLocks noChangeAspect="1"/>
          </p:cNvPicPr>
          <p:nvPr/>
        </p:nvPicPr>
        <p:blipFill>
          <a:blip r:embed="rId2"/>
          <a:stretch>
            <a:fillRect/>
          </a:stretch>
        </p:blipFill>
        <p:spPr>
          <a:xfrm>
            <a:off x="1335024" y="6281928"/>
            <a:ext cx="402336" cy="402336"/>
          </a:xfrm>
          <a:prstGeom prst="rect">
            <a:avLst/>
          </a:prstGeom>
        </p:spPr>
      </p:pic>
      <p:pic>
        <p:nvPicPr>
          <p:cNvPr id="36" name="Picture 35">
            <a:extLst>
              <a:ext uri="{FF2B5EF4-FFF2-40B4-BE49-F238E27FC236}">
                <a16:creationId xmlns:a16="http://schemas.microsoft.com/office/drawing/2014/main" id="{FF08D213-548D-FA66-CA12-1776607AA7AE}"/>
              </a:ext>
            </a:extLst>
          </p:cNvPr>
          <p:cNvPicPr>
            <a:picLocks noChangeAspect="1"/>
          </p:cNvPicPr>
          <p:nvPr/>
        </p:nvPicPr>
        <p:blipFill>
          <a:blip r:embed="rId3"/>
          <a:stretch>
            <a:fillRect/>
          </a:stretch>
        </p:blipFill>
        <p:spPr>
          <a:xfrm>
            <a:off x="4398264" y="6281928"/>
            <a:ext cx="402336" cy="402336"/>
          </a:xfrm>
          <a:prstGeom prst="rect">
            <a:avLst/>
          </a:prstGeom>
        </p:spPr>
      </p:pic>
      <p:pic>
        <p:nvPicPr>
          <p:cNvPr id="37" name="Picture 36">
            <a:extLst>
              <a:ext uri="{FF2B5EF4-FFF2-40B4-BE49-F238E27FC236}">
                <a16:creationId xmlns:a16="http://schemas.microsoft.com/office/drawing/2014/main" id="{53DE4CAC-7602-CF3B-90DC-DC264D0B9DE1}"/>
              </a:ext>
            </a:extLst>
          </p:cNvPr>
          <p:cNvPicPr>
            <a:picLocks noChangeAspect="1"/>
          </p:cNvPicPr>
          <p:nvPr/>
        </p:nvPicPr>
        <p:blipFill>
          <a:blip r:embed="rId4"/>
          <a:stretch>
            <a:fillRect/>
          </a:stretch>
        </p:blipFill>
        <p:spPr>
          <a:xfrm>
            <a:off x="7415784" y="6281928"/>
            <a:ext cx="402336" cy="402336"/>
          </a:xfrm>
          <a:prstGeom prst="rect">
            <a:avLst/>
          </a:prstGeom>
        </p:spPr>
      </p:pic>
      <p:pic>
        <p:nvPicPr>
          <p:cNvPr id="38" name="Picture 37">
            <a:extLst>
              <a:ext uri="{FF2B5EF4-FFF2-40B4-BE49-F238E27FC236}">
                <a16:creationId xmlns:a16="http://schemas.microsoft.com/office/drawing/2014/main" id="{0E866459-2130-C53E-6A0A-E0A7145A6DA9}"/>
              </a:ext>
            </a:extLst>
          </p:cNvPr>
          <p:cNvPicPr>
            <a:picLocks noChangeAspect="1"/>
          </p:cNvPicPr>
          <p:nvPr/>
        </p:nvPicPr>
        <p:blipFill>
          <a:blip r:embed="rId3"/>
          <a:stretch>
            <a:fillRect/>
          </a:stretch>
        </p:blipFill>
        <p:spPr>
          <a:xfrm>
            <a:off x="10506456" y="6281928"/>
            <a:ext cx="402336" cy="402336"/>
          </a:xfrm>
          <a:prstGeom prst="rect">
            <a:avLst/>
          </a:prstGeom>
        </p:spPr>
      </p:pic>
      <p:pic>
        <p:nvPicPr>
          <p:cNvPr id="39" name="Picture 38">
            <a:extLst>
              <a:ext uri="{FF2B5EF4-FFF2-40B4-BE49-F238E27FC236}">
                <a16:creationId xmlns:a16="http://schemas.microsoft.com/office/drawing/2014/main" id="{446031EF-8E2E-8EBF-C937-CAA147BFCA17}"/>
              </a:ext>
            </a:extLst>
          </p:cNvPr>
          <p:cNvPicPr>
            <a:picLocks noChangeAspect="1"/>
          </p:cNvPicPr>
          <p:nvPr/>
        </p:nvPicPr>
        <p:blipFill>
          <a:blip r:embed="rId3"/>
          <a:stretch>
            <a:fillRect/>
          </a:stretch>
        </p:blipFill>
        <p:spPr>
          <a:xfrm>
            <a:off x="16587216" y="6281928"/>
            <a:ext cx="402336" cy="402336"/>
          </a:xfrm>
          <a:prstGeom prst="rect">
            <a:avLst/>
          </a:prstGeom>
        </p:spPr>
      </p:pic>
      <p:pic>
        <p:nvPicPr>
          <p:cNvPr id="40" name="Picture 39">
            <a:extLst>
              <a:ext uri="{FF2B5EF4-FFF2-40B4-BE49-F238E27FC236}">
                <a16:creationId xmlns:a16="http://schemas.microsoft.com/office/drawing/2014/main" id="{D0ECB44A-82A7-8C31-42F3-B73186A685BC}"/>
              </a:ext>
            </a:extLst>
          </p:cNvPr>
          <p:cNvPicPr>
            <a:picLocks noChangeAspect="1"/>
          </p:cNvPicPr>
          <p:nvPr/>
        </p:nvPicPr>
        <p:blipFill>
          <a:blip r:embed="rId2"/>
          <a:stretch>
            <a:fillRect/>
          </a:stretch>
        </p:blipFill>
        <p:spPr>
          <a:xfrm>
            <a:off x="13514832" y="6281928"/>
            <a:ext cx="402336" cy="402336"/>
          </a:xfrm>
          <a:prstGeom prst="rect">
            <a:avLst/>
          </a:prstGeom>
        </p:spPr>
      </p:pic>
      <p:pic>
        <p:nvPicPr>
          <p:cNvPr id="41" name="Picture 40">
            <a:extLst>
              <a:ext uri="{FF2B5EF4-FFF2-40B4-BE49-F238E27FC236}">
                <a16:creationId xmlns:a16="http://schemas.microsoft.com/office/drawing/2014/main" id="{F2004A96-E0C1-7CB8-8FF0-FEE5AE3DE240}"/>
              </a:ext>
            </a:extLst>
          </p:cNvPr>
          <p:cNvPicPr>
            <a:picLocks noChangeAspect="1"/>
          </p:cNvPicPr>
          <p:nvPr/>
        </p:nvPicPr>
        <p:blipFill>
          <a:blip r:embed="rId4"/>
          <a:stretch>
            <a:fillRect/>
          </a:stretch>
        </p:blipFill>
        <p:spPr>
          <a:xfrm>
            <a:off x="19604736" y="6281928"/>
            <a:ext cx="402336" cy="402336"/>
          </a:xfrm>
          <a:prstGeom prst="rect">
            <a:avLst/>
          </a:prstGeom>
        </p:spPr>
      </p:pic>
      <p:sp>
        <p:nvSpPr>
          <p:cNvPr id="43" name="Footer Placeholder 42">
            <a:extLst>
              <a:ext uri="{FF2B5EF4-FFF2-40B4-BE49-F238E27FC236}">
                <a16:creationId xmlns:a16="http://schemas.microsoft.com/office/drawing/2014/main" id="{40040DC1-B41F-19F1-EF4E-5204A9205126}"/>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314697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Technical diagram, light</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87</a:t>
            </a:fld>
            <a:endParaRPr lang="en-US" dirty="0"/>
          </a:p>
        </p:txBody>
      </p:sp>
      <p:cxnSp>
        <p:nvCxnSpPr>
          <p:cNvPr id="5" name="Straight Connector 4">
            <a:extLst>
              <a:ext uri="{FF2B5EF4-FFF2-40B4-BE49-F238E27FC236}">
                <a16:creationId xmlns:a16="http://schemas.microsoft.com/office/drawing/2014/main" id="{01A4B67D-B3CB-8341-3A07-7D2B60650632}"/>
              </a:ext>
            </a:extLst>
          </p:cNvPr>
          <p:cNvCxnSpPr>
            <a:cxnSpLocks/>
            <a:stCxn id="24" idx="6"/>
            <a:endCxn id="25" idx="1"/>
          </p:cNvCxnSpPr>
          <p:nvPr/>
        </p:nvCxnSpPr>
        <p:spPr bwMode="auto">
          <a:xfrm>
            <a:off x="8953500" y="2652522"/>
            <a:ext cx="2860548" cy="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63A1668B-62EF-4A56-87F7-6AA3377651B3}"/>
              </a:ext>
            </a:extLst>
          </p:cNvPr>
          <p:cNvCxnSpPr>
            <a:cxnSpLocks/>
            <a:stCxn id="24" idx="5"/>
            <a:endCxn id="21" idx="1"/>
          </p:cNvCxnSpPr>
          <p:nvPr/>
        </p:nvCxnSpPr>
        <p:spPr bwMode="auto">
          <a:xfrm>
            <a:off x="8786112" y="3056634"/>
            <a:ext cx="3003300" cy="2803656"/>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FB5F185-D5F8-9FE3-4E7F-734E1D49CC98}"/>
              </a:ext>
            </a:extLst>
          </p:cNvPr>
          <p:cNvCxnSpPr>
            <a:cxnSpLocks/>
          </p:cNvCxnSpPr>
          <p:nvPr/>
        </p:nvCxnSpPr>
        <p:spPr bwMode="auto">
          <a:xfrm flipV="1">
            <a:off x="12765024" y="6262116"/>
            <a:ext cx="2852928" cy="4572"/>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C2F1F20E-9E3F-60E1-8967-052BB6BDB382}"/>
              </a:ext>
            </a:extLst>
          </p:cNvPr>
          <p:cNvCxnSpPr>
            <a:cxnSpLocks/>
            <a:stCxn id="23" idx="6"/>
            <a:endCxn id="26" idx="1"/>
          </p:cNvCxnSpPr>
          <p:nvPr/>
        </p:nvCxnSpPr>
        <p:spPr bwMode="auto">
          <a:xfrm>
            <a:off x="8972550" y="9875266"/>
            <a:ext cx="2649474" cy="1016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sp>
        <p:nvSpPr>
          <p:cNvPr id="10" name="Diamond 9">
            <a:extLst>
              <a:ext uri="{FF2B5EF4-FFF2-40B4-BE49-F238E27FC236}">
                <a16:creationId xmlns:a16="http://schemas.microsoft.com/office/drawing/2014/main" id="{33680840-9308-96CD-301C-3F2BC3C32BFA}"/>
              </a:ext>
            </a:extLst>
          </p:cNvPr>
          <p:cNvSpPr/>
          <p:nvPr/>
        </p:nvSpPr>
        <p:spPr bwMode="auto">
          <a:xfrm>
            <a:off x="15617952" y="5889498"/>
            <a:ext cx="749808" cy="749808"/>
          </a:xfrm>
          <a:prstGeom prst="diamond">
            <a:avLst/>
          </a:prstGeom>
          <a:solidFill>
            <a:srgbClr val="8D8D8D"/>
          </a:solidFill>
          <a:ln w="19050">
            <a:solidFill>
              <a:srgbClr val="8D8D8D"/>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1" name="Diamond 10">
            <a:extLst>
              <a:ext uri="{FF2B5EF4-FFF2-40B4-BE49-F238E27FC236}">
                <a16:creationId xmlns:a16="http://schemas.microsoft.com/office/drawing/2014/main" id="{C5B58C02-6663-B22E-8C3E-D021666EC856}"/>
              </a:ext>
            </a:extLst>
          </p:cNvPr>
          <p:cNvSpPr/>
          <p:nvPr/>
        </p:nvSpPr>
        <p:spPr bwMode="auto">
          <a:xfrm>
            <a:off x="8007096" y="5889498"/>
            <a:ext cx="749808" cy="749808"/>
          </a:xfrm>
          <a:prstGeom prst="diamond">
            <a:avLst/>
          </a:prstGeom>
          <a:solidFill>
            <a:srgbClr val="8D8D8D"/>
          </a:solidFill>
          <a:ln w="19050">
            <a:solidFill>
              <a:srgbClr val="8D8D8D"/>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2" name="Oval 11">
            <a:extLst>
              <a:ext uri="{FF2B5EF4-FFF2-40B4-BE49-F238E27FC236}">
                <a16:creationId xmlns:a16="http://schemas.microsoft.com/office/drawing/2014/main" id="{ED7EEC46-84A7-1921-DAFA-59DE0195258A}"/>
              </a:ext>
            </a:extLst>
          </p:cNvPr>
          <p:cNvSpPr/>
          <p:nvPr/>
        </p:nvSpPr>
        <p:spPr bwMode="auto">
          <a:xfrm>
            <a:off x="4014216" y="5692902"/>
            <a:ext cx="1143000" cy="1143000"/>
          </a:xfrm>
          <a:prstGeom prst="ellipse">
            <a:avLst/>
          </a:prstGeom>
          <a:solidFill>
            <a:srgbClr val="DEFBE6"/>
          </a:solidFill>
          <a:ln w="19050">
            <a:solidFill>
              <a:srgbClr val="24A14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sp>
        <p:nvSpPr>
          <p:cNvPr id="13" name="Oval 12">
            <a:extLst>
              <a:ext uri="{FF2B5EF4-FFF2-40B4-BE49-F238E27FC236}">
                <a16:creationId xmlns:a16="http://schemas.microsoft.com/office/drawing/2014/main" id="{768E54BA-B0AF-6BEA-0999-B5EAABF28637}"/>
              </a:ext>
            </a:extLst>
          </p:cNvPr>
          <p:cNvSpPr/>
          <p:nvPr/>
        </p:nvSpPr>
        <p:spPr bwMode="auto">
          <a:xfrm>
            <a:off x="19245644" y="5692902"/>
            <a:ext cx="1143000" cy="1143000"/>
          </a:xfrm>
          <a:prstGeom prst="ellipse">
            <a:avLst/>
          </a:prstGeom>
          <a:solidFill>
            <a:srgbClr val="DEFBE6"/>
          </a:solidFill>
          <a:ln w="19050">
            <a:solidFill>
              <a:srgbClr val="24A14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sp>
        <p:nvSpPr>
          <p:cNvPr id="21" name="Oval 20">
            <a:extLst>
              <a:ext uri="{FF2B5EF4-FFF2-40B4-BE49-F238E27FC236}">
                <a16:creationId xmlns:a16="http://schemas.microsoft.com/office/drawing/2014/main" id="{6FCAECA0-FCCD-C955-E0A7-2C4588CFE534}"/>
              </a:ext>
            </a:extLst>
          </p:cNvPr>
          <p:cNvSpPr/>
          <p:nvPr/>
        </p:nvSpPr>
        <p:spPr bwMode="auto">
          <a:xfrm>
            <a:off x="11622024" y="5692902"/>
            <a:ext cx="1143000" cy="1143000"/>
          </a:xfrm>
          <a:prstGeom prst="ellipse">
            <a:avLst/>
          </a:prstGeom>
          <a:solidFill>
            <a:schemeClr val="tx1"/>
          </a:solid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2" name="Oval 21">
            <a:extLst>
              <a:ext uri="{FF2B5EF4-FFF2-40B4-BE49-F238E27FC236}">
                <a16:creationId xmlns:a16="http://schemas.microsoft.com/office/drawing/2014/main" id="{C7A96C56-3951-DB53-F4DC-F9814C594937}"/>
              </a:ext>
            </a:extLst>
          </p:cNvPr>
          <p:cNvSpPr/>
          <p:nvPr/>
        </p:nvSpPr>
        <p:spPr bwMode="auto">
          <a:xfrm>
            <a:off x="15430500" y="9313926"/>
            <a:ext cx="1143000" cy="1143000"/>
          </a:xfrm>
          <a:prstGeom prst="ellipse">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sp>
        <p:nvSpPr>
          <p:cNvPr id="23" name="Oval 22">
            <a:extLst>
              <a:ext uri="{FF2B5EF4-FFF2-40B4-BE49-F238E27FC236}">
                <a16:creationId xmlns:a16="http://schemas.microsoft.com/office/drawing/2014/main" id="{3D97F183-320B-F3CD-47CE-433FA6BCE66B}"/>
              </a:ext>
            </a:extLst>
          </p:cNvPr>
          <p:cNvSpPr/>
          <p:nvPr/>
        </p:nvSpPr>
        <p:spPr bwMode="auto">
          <a:xfrm>
            <a:off x="7829550" y="9303766"/>
            <a:ext cx="1143000" cy="1143000"/>
          </a:xfrm>
          <a:prstGeom prst="ellipse">
            <a:avLst/>
          </a:prstGeom>
          <a:solidFill>
            <a:srgbClr val="DEFBE6"/>
          </a:solidFill>
          <a:ln w="19050">
            <a:solidFill>
              <a:srgbClr val="24A14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sp>
        <p:nvSpPr>
          <p:cNvPr id="24" name="Oval 23">
            <a:extLst>
              <a:ext uri="{FF2B5EF4-FFF2-40B4-BE49-F238E27FC236}">
                <a16:creationId xmlns:a16="http://schemas.microsoft.com/office/drawing/2014/main" id="{419675C0-DEFC-31DB-EA79-657AFCEC2D91}"/>
              </a:ext>
            </a:extLst>
          </p:cNvPr>
          <p:cNvSpPr/>
          <p:nvPr/>
        </p:nvSpPr>
        <p:spPr bwMode="auto">
          <a:xfrm>
            <a:off x="7810500" y="2081022"/>
            <a:ext cx="1143000" cy="1143000"/>
          </a:xfrm>
          <a:prstGeom prst="ellipse">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sp>
        <p:nvSpPr>
          <p:cNvPr id="25" name="Diamond 24">
            <a:extLst>
              <a:ext uri="{FF2B5EF4-FFF2-40B4-BE49-F238E27FC236}">
                <a16:creationId xmlns:a16="http://schemas.microsoft.com/office/drawing/2014/main" id="{6AEBF73D-0F20-B725-68CE-710982AB6FBA}"/>
              </a:ext>
            </a:extLst>
          </p:cNvPr>
          <p:cNvSpPr/>
          <p:nvPr/>
        </p:nvSpPr>
        <p:spPr bwMode="auto">
          <a:xfrm>
            <a:off x="11814048" y="2277618"/>
            <a:ext cx="749808" cy="749808"/>
          </a:xfrm>
          <a:prstGeom prst="diamond">
            <a:avLst/>
          </a:prstGeom>
          <a:solidFill>
            <a:srgbClr val="8D8D8D"/>
          </a:solidFill>
          <a:ln w="19050">
            <a:solidFill>
              <a:srgbClr val="8D8D8D"/>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6" name="Rectangle 25">
            <a:extLst>
              <a:ext uri="{FF2B5EF4-FFF2-40B4-BE49-F238E27FC236}">
                <a16:creationId xmlns:a16="http://schemas.microsoft.com/office/drawing/2014/main" id="{4A2EF44A-F96E-98BB-3D41-2759BC8FDEE5}"/>
              </a:ext>
            </a:extLst>
          </p:cNvPr>
          <p:cNvSpPr/>
          <p:nvPr/>
        </p:nvSpPr>
        <p:spPr bwMode="auto">
          <a:xfrm>
            <a:off x="11622024" y="9313926"/>
            <a:ext cx="1143000" cy="1143000"/>
          </a:xfrm>
          <a:prstGeom prst="rect">
            <a:avLst/>
          </a:prstGeom>
          <a:solidFill>
            <a:srgbClr val="FFF1F1"/>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defTabSz="914400" fontAlgn="base">
              <a:spcBef>
                <a:spcPct val="0"/>
              </a:spcBef>
              <a:spcAft>
                <a:spcPct val="0"/>
              </a:spcAft>
            </a:pPr>
            <a:endParaRPr lang="en-US" sz="1400" dirty="0">
              <a:solidFill>
                <a:srgbClr val="FFFFFF"/>
              </a:solidFill>
              <a:latin typeface="IBM Plex Sans Light"/>
            </a:endParaRPr>
          </a:p>
        </p:txBody>
      </p:sp>
      <p:pic>
        <p:nvPicPr>
          <p:cNvPr id="27" name="Picture 26">
            <a:extLst>
              <a:ext uri="{FF2B5EF4-FFF2-40B4-BE49-F238E27FC236}">
                <a16:creationId xmlns:a16="http://schemas.microsoft.com/office/drawing/2014/main" id="{A00BE6F0-A420-CBCC-A64B-39C4890390BC}"/>
              </a:ext>
            </a:extLst>
          </p:cNvPr>
          <p:cNvPicPr>
            <a:picLocks noChangeAspect="1"/>
          </p:cNvPicPr>
          <p:nvPr/>
        </p:nvPicPr>
        <p:blipFill>
          <a:blip r:embed="rId2"/>
          <a:stretch>
            <a:fillRect/>
          </a:stretch>
        </p:blipFill>
        <p:spPr>
          <a:xfrm>
            <a:off x="11952224" y="6023102"/>
            <a:ext cx="482600" cy="482600"/>
          </a:xfrm>
          <a:prstGeom prst="rect">
            <a:avLst/>
          </a:prstGeom>
        </p:spPr>
      </p:pic>
      <p:cxnSp>
        <p:nvCxnSpPr>
          <p:cNvPr id="37" name="Straight Connector 36">
            <a:extLst>
              <a:ext uri="{FF2B5EF4-FFF2-40B4-BE49-F238E27FC236}">
                <a16:creationId xmlns:a16="http://schemas.microsoft.com/office/drawing/2014/main" id="{FC7CDB62-97BA-0ADF-9E89-E04AAA87B0AB}"/>
              </a:ext>
            </a:extLst>
          </p:cNvPr>
          <p:cNvCxnSpPr>
            <a:cxnSpLocks/>
            <a:stCxn id="21" idx="5"/>
            <a:endCxn id="22" idx="1"/>
          </p:cNvCxnSpPr>
          <p:nvPr/>
        </p:nvCxnSpPr>
        <p:spPr bwMode="auto">
          <a:xfrm>
            <a:off x="12597636" y="6668514"/>
            <a:ext cx="3000252" cy="281280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CC4C62D-F61D-E145-C05A-06C0CB69838F}"/>
              </a:ext>
            </a:extLst>
          </p:cNvPr>
          <p:cNvCxnSpPr>
            <a:cxnSpLocks/>
            <a:stCxn id="26" idx="3"/>
            <a:endCxn id="22" idx="2"/>
          </p:cNvCxnSpPr>
          <p:nvPr/>
        </p:nvCxnSpPr>
        <p:spPr bwMode="auto">
          <a:xfrm>
            <a:off x="12765024" y="9885426"/>
            <a:ext cx="2665476" cy="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FC5C4962-DDBB-B68B-44A6-0D55DC1F382C}"/>
              </a:ext>
            </a:extLst>
          </p:cNvPr>
          <p:cNvCxnSpPr>
            <a:cxnSpLocks/>
            <a:stCxn id="23" idx="0"/>
          </p:cNvCxnSpPr>
          <p:nvPr/>
        </p:nvCxnSpPr>
        <p:spPr bwMode="auto">
          <a:xfrm flipV="1">
            <a:off x="8401050" y="7600950"/>
            <a:ext cx="0" cy="1702816"/>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A8E39C3B-4283-E440-8F78-784EC3CC2075}"/>
              </a:ext>
            </a:extLst>
          </p:cNvPr>
          <p:cNvCxnSpPr>
            <a:cxnSpLocks/>
          </p:cNvCxnSpPr>
          <p:nvPr/>
        </p:nvCxnSpPr>
        <p:spPr bwMode="auto">
          <a:xfrm>
            <a:off x="5157216" y="6262116"/>
            <a:ext cx="2849880" cy="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55C2AD39-02F4-2AB6-CC12-D126D850F32A}"/>
              </a:ext>
            </a:extLst>
          </p:cNvPr>
          <p:cNvCxnSpPr>
            <a:cxnSpLocks/>
          </p:cNvCxnSpPr>
          <p:nvPr/>
        </p:nvCxnSpPr>
        <p:spPr bwMode="auto">
          <a:xfrm>
            <a:off x="8756904" y="6262116"/>
            <a:ext cx="2865120" cy="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83DB45E6-156D-750D-4D89-A7F4531A854E}"/>
              </a:ext>
            </a:extLst>
          </p:cNvPr>
          <p:cNvCxnSpPr>
            <a:cxnSpLocks/>
          </p:cNvCxnSpPr>
          <p:nvPr/>
        </p:nvCxnSpPr>
        <p:spPr bwMode="auto">
          <a:xfrm>
            <a:off x="16367760" y="6262116"/>
            <a:ext cx="2872740" cy="0"/>
          </a:xfrm>
          <a:prstGeom prst="line">
            <a:avLst/>
          </a:prstGeom>
          <a:ln w="19050">
            <a:solidFill>
              <a:schemeClr val="tx1"/>
            </a:solidFill>
            <a:headEnd type="none" w="med" len="med"/>
            <a:tailEnd type="triangle" w="lg" len="lg"/>
          </a:ln>
          <a:effectLst/>
        </p:spPr>
        <p:style>
          <a:lnRef idx="1">
            <a:schemeClr val="dk1"/>
          </a:lnRef>
          <a:fillRef idx="0">
            <a:schemeClr val="dk1"/>
          </a:fillRef>
          <a:effectRef idx="0">
            <a:schemeClr val="dk1"/>
          </a:effectRef>
          <a:fontRef idx="minor">
            <a:schemeClr val="tx1"/>
          </a:fontRef>
        </p:style>
      </p:cxnSp>
      <p:pic>
        <p:nvPicPr>
          <p:cNvPr id="73" name="Picture 72">
            <a:extLst>
              <a:ext uri="{FF2B5EF4-FFF2-40B4-BE49-F238E27FC236}">
                <a16:creationId xmlns:a16="http://schemas.microsoft.com/office/drawing/2014/main" id="{F89CBD73-BDA0-478E-00B7-674638EE16CA}"/>
              </a:ext>
            </a:extLst>
          </p:cNvPr>
          <p:cNvPicPr>
            <a:picLocks noChangeAspect="1"/>
          </p:cNvPicPr>
          <p:nvPr/>
        </p:nvPicPr>
        <p:blipFill>
          <a:blip r:embed="rId3">
            <a:lum bright="-100000" contrast="100000"/>
          </a:blip>
          <a:stretch>
            <a:fillRect/>
          </a:stretch>
        </p:blipFill>
        <p:spPr>
          <a:xfrm>
            <a:off x="15760700" y="9644126"/>
            <a:ext cx="482600" cy="482600"/>
          </a:xfrm>
          <a:prstGeom prst="rect">
            <a:avLst/>
          </a:prstGeom>
        </p:spPr>
      </p:pic>
      <p:pic>
        <p:nvPicPr>
          <p:cNvPr id="74" name="Picture 73">
            <a:extLst>
              <a:ext uri="{FF2B5EF4-FFF2-40B4-BE49-F238E27FC236}">
                <a16:creationId xmlns:a16="http://schemas.microsoft.com/office/drawing/2014/main" id="{39BF312E-88F3-9D28-9943-3B2F20C928A0}"/>
              </a:ext>
            </a:extLst>
          </p:cNvPr>
          <p:cNvPicPr>
            <a:picLocks noChangeAspect="1"/>
          </p:cNvPicPr>
          <p:nvPr/>
        </p:nvPicPr>
        <p:blipFill>
          <a:blip r:embed="rId3">
            <a:lum bright="-100000" contrast="100000"/>
          </a:blip>
          <a:stretch>
            <a:fillRect/>
          </a:stretch>
        </p:blipFill>
        <p:spPr>
          <a:xfrm>
            <a:off x="8140700" y="2411222"/>
            <a:ext cx="482600" cy="482600"/>
          </a:xfrm>
          <a:prstGeom prst="rect">
            <a:avLst/>
          </a:prstGeom>
        </p:spPr>
      </p:pic>
      <p:pic>
        <p:nvPicPr>
          <p:cNvPr id="75" name="Picture 74">
            <a:extLst>
              <a:ext uri="{FF2B5EF4-FFF2-40B4-BE49-F238E27FC236}">
                <a16:creationId xmlns:a16="http://schemas.microsoft.com/office/drawing/2014/main" id="{3E7FA29B-8D15-173B-00B5-3F2B939E392F}"/>
              </a:ext>
            </a:extLst>
          </p:cNvPr>
          <p:cNvPicPr>
            <a:picLocks noChangeAspect="1"/>
          </p:cNvPicPr>
          <p:nvPr/>
        </p:nvPicPr>
        <p:blipFill>
          <a:blip r:embed="rId4"/>
          <a:stretch>
            <a:fillRect/>
          </a:stretch>
        </p:blipFill>
        <p:spPr>
          <a:xfrm>
            <a:off x="4344416" y="6023102"/>
            <a:ext cx="482600" cy="482600"/>
          </a:xfrm>
          <a:prstGeom prst="rect">
            <a:avLst/>
          </a:prstGeom>
        </p:spPr>
      </p:pic>
      <p:pic>
        <p:nvPicPr>
          <p:cNvPr id="76" name="Picture 75">
            <a:extLst>
              <a:ext uri="{FF2B5EF4-FFF2-40B4-BE49-F238E27FC236}">
                <a16:creationId xmlns:a16="http://schemas.microsoft.com/office/drawing/2014/main" id="{04082C85-C428-4E51-70B0-A57279391C57}"/>
              </a:ext>
            </a:extLst>
          </p:cNvPr>
          <p:cNvPicPr>
            <a:picLocks noChangeAspect="1"/>
          </p:cNvPicPr>
          <p:nvPr/>
        </p:nvPicPr>
        <p:blipFill>
          <a:blip r:embed="rId4"/>
          <a:stretch>
            <a:fillRect/>
          </a:stretch>
        </p:blipFill>
        <p:spPr>
          <a:xfrm>
            <a:off x="19575844" y="6023102"/>
            <a:ext cx="482600" cy="482600"/>
          </a:xfrm>
          <a:prstGeom prst="rect">
            <a:avLst/>
          </a:prstGeom>
        </p:spPr>
      </p:pic>
      <p:pic>
        <p:nvPicPr>
          <p:cNvPr id="77" name="Picture 76">
            <a:extLst>
              <a:ext uri="{FF2B5EF4-FFF2-40B4-BE49-F238E27FC236}">
                <a16:creationId xmlns:a16="http://schemas.microsoft.com/office/drawing/2014/main" id="{62A1001A-D89B-2E9F-EDA2-968FD1CE963C}"/>
              </a:ext>
            </a:extLst>
          </p:cNvPr>
          <p:cNvPicPr>
            <a:picLocks noChangeAspect="1"/>
          </p:cNvPicPr>
          <p:nvPr/>
        </p:nvPicPr>
        <p:blipFill>
          <a:blip r:embed="rId4"/>
          <a:stretch>
            <a:fillRect/>
          </a:stretch>
        </p:blipFill>
        <p:spPr>
          <a:xfrm>
            <a:off x="8159750" y="9633966"/>
            <a:ext cx="482600" cy="482600"/>
          </a:xfrm>
          <a:prstGeom prst="rect">
            <a:avLst/>
          </a:prstGeom>
        </p:spPr>
      </p:pic>
      <p:pic>
        <p:nvPicPr>
          <p:cNvPr id="78" name="Picture 77">
            <a:extLst>
              <a:ext uri="{FF2B5EF4-FFF2-40B4-BE49-F238E27FC236}">
                <a16:creationId xmlns:a16="http://schemas.microsoft.com/office/drawing/2014/main" id="{FAA19E95-894A-526A-5425-A978E047B422}"/>
              </a:ext>
            </a:extLst>
          </p:cNvPr>
          <p:cNvPicPr>
            <a:picLocks noChangeAspect="1"/>
          </p:cNvPicPr>
          <p:nvPr/>
        </p:nvPicPr>
        <p:blipFill>
          <a:blip r:embed="rId4"/>
          <a:stretch>
            <a:fillRect/>
          </a:stretch>
        </p:blipFill>
        <p:spPr>
          <a:xfrm>
            <a:off x="11952224" y="9644126"/>
            <a:ext cx="482600" cy="482600"/>
          </a:xfrm>
          <a:prstGeom prst="rect">
            <a:avLst/>
          </a:prstGeom>
        </p:spPr>
      </p:pic>
      <p:sp>
        <p:nvSpPr>
          <p:cNvPr id="79" name="Footer Placeholder 78">
            <a:extLst>
              <a:ext uri="{FF2B5EF4-FFF2-40B4-BE49-F238E27FC236}">
                <a16:creationId xmlns:a16="http://schemas.microsoft.com/office/drawing/2014/main" id="{716A6873-A20F-BE4A-84B4-B8592A3A9267}"/>
              </a:ext>
            </a:extLst>
          </p:cNvPr>
          <p:cNvSpPr>
            <a:spLocks noGrp="1"/>
          </p:cNvSpPr>
          <p:nvPr>
            <p:ph type="ftr" sz="quarter" idx="3"/>
          </p:nvPr>
        </p:nvSpPr>
        <p:spPr/>
        <p:txBody>
          <a:bodyPr/>
          <a:lstStyle/>
          <a:p>
            <a:r>
              <a:rPr lang="en-US"/>
              <a:t>IBM TechXchange | © 2024 IBM Corporation</a:t>
            </a:r>
            <a:endParaRPr lang="en-US" dirty="0"/>
          </a:p>
        </p:txBody>
      </p:sp>
      <p:sp>
        <p:nvSpPr>
          <p:cNvPr id="80" name="TextBox 79">
            <a:extLst>
              <a:ext uri="{FF2B5EF4-FFF2-40B4-BE49-F238E27FC236}">
                <a16:creationId xmlns:a16="http://schemas.microsoft.com/office/drawing/2014/main" id="{1FC52571-4179-CC71-C125-4ABCBBC97A4B}"/>
              </a:ext>
            </a:extLst>
          </p:cNvPr>
          <p:cNvSpPr txBox="1"/>
          <p:nvPr/>
        </p:nvSpPr>
        <p:spPr>
          <a:xfrm>
            <a:off x="3436968" y="70294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1" name="TextBox 80">
            <a:extLst>
              <a:ext uri="{FF2B5EF4-FFF2-40B4-BE49-F238E27FC236}">
                <a16:creationId xmlns:a16="http://schemas.microsoft.com/office/drawing/2014/main" id="{C9E451A2-74BC-903F-602A-6E7CE0786216}"/>
              </a:ext>
            </a:extLst>
          </p:cNvPr>
          <p:cNvSpPr txBox="1"/>
          <p:nvPr/>
        </p:nvSpPr>
        <p:spPr>
          <a:xfrm>
            <a:off x="7252524" y="70294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2" name="TextBox 81">
            <a:extLst>
              <a:ext uri="{FF2B5EF4-FFF2-40B4-BE49-F238E27FC236}">
                <a16:creationId xmlns:a16="http://schemas.microsoft.com/office/drawing/2014/main" id="{177CEE5A-DAF1-D4A9-80AC-18BA4796DCF5}"/>
              </a:ext>
            </a:extLst>
          </p:cNvPr>
          <p:cNvSpPr txBox="1"/>
          <p:nvPr/>
        </p:nvSpPr>
        <p:spPr>
          <a:xfrm>
            <a:off x="11050587" y="70294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3" name="TextBox 82">
            <a:extLst>
              <a:ext uri="{FF2B5EF4-FFF2-40B4-BE49-F238E27FC236}">
                <a16:creationId xmlns:a16="http://schemas.microsoft.com/office/drawing/2014/main" id="{9ACC62D1-A957-6899-9B0F-3AD6B97B42F8}"/>
              </a:ext>
            </a:extLst>
          </p:cNvPr>
          <p:cNvSpPr txBox="1"/>
          <p:nvPr/>
        </p:nvSpPr>
        <p:spPr>
          <a:xfrm>
            <a:off x="14859000" y="70294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4" name="TextBox 83">
            <a:extLst>
              <a:ext uri="{FF2B5EF4-FFF2-40B4-BE49-F238E27FC236}">
                <a16:creationId xmlns:a16="http://schemas.microsoft.com/office/drawing/2014/main" id="{B4530C0F-0E08-AB27-1B2E-331CE21ABCFA}"/>
              </a:ext>
            </a:extLst>
          </p:cNvPr>
          <p:cNvSpPr txBox="1"/>
          <p:nvPr/>
        </p:nvSpPr>
        <p:spPr>
          <a:xfrm>
            <a:off x="18674144" y="70294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5" name="TextBox 84">
            <a:extLst>
              <a:ext uri="{FF2B5EF4-FFF2-40B4-BE49-F238E27FC236}">
                <a16:creationId xmlns:a16="http://schemas.microsoft.com/office/drawing/2014/main" id="{2358342F-D78E-3702-55B7-B4E053D33642}"/>
              </a:ext>
            </a:extLst>
          </p:cNvPr>
          <p:cNvSpPr txBox="1"/>
          <p:nvPr/>
        </p:nvSpPr>
        <p:spPr>
          <a:xfrm>
            <a:off x="7252524" y="106489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6" name="TextBox 85">
            <a:extLst>
              <a:ext uri="{FF2B5EF4-FFF2-40B4-BE49-F238E27FC236}">
                <a16:creationId xmlns:a16="http://schemas.microsoft.com/office/drawing/2014/main" id="{1C688CCE-9364-A8B5-5BB3-3D70647535BA}"/>
              </a:ext>
            </a:extLst>
          </p:cNvPr>
          <p:cNvSpPr txBox="1"/>
          <p:nvPr/>
        </p:nvSpPr>
        <p:spPr>
          <a:xfrm>
            <a:off x="11050587" y="106489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7" name="TextBox 86">
            <a:extLst>
              <a:ext uri="{FF2B5EF4-FFF2-40B4-BE49-F238E27FC236}">
                <a16:creationId xmlns:a16="http://schemas.microsoft.com/office/drawing/2014/main" id="{F5BC0975-C0EA-152E-F937-62AD727EE8A4}"/>
              </a:ext>
            </a:extLst>
          </p:cNvPr>
          <p:cNvSpPr txBox="1"/>
          <p:nvPr/>
        </p:nvSpPr>
        <p:spPr>
          <a:xfrm>
            <a:off x="14859000" y="106489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sp>
        <p:nvSpPr>
          <p:cNvPr id="88" name="TextBox 87">
            <a:extLst>
              <a:ext uri="{FF2B5EF4-FFF2-40B4-BE49-F238E27FC236}">
                <a16:creationId xmlns:a16="http://schemas.microsoft.com/office/drawing/2014/main" id="{902EA959-DAFF-A965-D003-2D310735DBF3}"/>
              </a:ext>
            </a:extLst>
          </p:cNvPr>
          <p:cNvSpPr txBox="1"/>
          <p:nvPr/>
        </p:nvSpPr>
        <p:spPr>
          <a:xfrm>
            <a:off x="7239000" y="3409950"/>
            <a:ext cx="2286000"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algn="ctr"/>
            <a:r>
              <a:rPr lang="en-US" sz="2800" dirty="0"/>
              <a:t>28pt text</a:t>
            </a:r>
          </a:p>
        </p:txBody>
      </p:sp>
      <p:cxnSp>
        <p:nvCxnSpPr>
          <p:cNvPr id="89" name="Straight Connector 88">
            <a:extLst>
              <a:ext uri="{FF2B5EF4-FFF2-40B4-BE49-F238E27FC236}">
                <a16:creationId xmlns:a16="http://schemas.microsoft.com/office/drawing/2014/main" id="{B7201C32-3A2D-DE0C-335D-9F5ED92ABFA1}"/>
              </a:ext>
            </a:extLst>
          </p:cNvPr>
          <p:cNvCxnSpPr>
            <a:cxnSpLocks/>
          </p:cNvCxnSpPr>
          <p:nvPr/>
        </p:nvCxnSpPr>
        <p:spPr bwMode="auto">
          <a:xfrm flipV="1">
            <a:off x="8382000" y="3840837"/>
            <a:ext cx="0" cy="2048661"/>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54419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Simplified diagram</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88</a:t>
            </a:fld>
            <a:endParaRPr lang="en-US" dirty="0"/>
          </a:p>
        </p:txBody>
      </p:sp>
      <p:cxnSp>
        <p:nvCxnSpPr>
          <p:cNvPr id="9" name="Straight Connector 8">
            <a:extLst>
              <a:ext uri="{FF2B5EF4-FFF2-40B4-BE49-F238E27FC236}">
                <a16:creationId xmlns:a16="http://schemas.microsoft.com/office/drawing/2014/main" id="{6E271746-6FCE-67AF-3507-91F362C8A298}"/>
              </a:ext>
            </a:extLst>
          </p:cNvPr>
          <p:cNvCxnSpPr>
            <a:cxnSpLocks/>
            <a:endCxn id="45" idx="2"/>
          </p:cNvCxnSpPr>
          <p:nvPr/>
        </p:nvCxnSpPr>
        <p:spPr bwMode="auto">
          <a:xfrm>
            <a:off x="18288000" y="5909310"/>
            <a:ext cx="2286000" cy="0"/>
          </a:xfrm>
          <a:prstGeom prst="line">
            <a:avLst/>
          </a:prstGeom>
          <a:ln w="1905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2BB444CE-EC92-4FD6-D298-284E5663ACD7}"/>
              </a:ext>
            </a:extLst>
          </p:cNvPr>
          <p:cNvCxnSpPr>
            <a:cxnSpLocks/>
            <a:stCxn id="42" idx="6"/>
          </p:cNvCxnSpPr>
          <p:nvPr/>
        </p:nvCxnSpPr>
        <p:spPr bwMode="auto">
          <a:xfrm>
            <a:off x="9921240" y="5909310"/>
            <a:ext cx="2270760" cy="0"/>
          </a:xfrm>
          <a:prstGeom prst="line">
            <a:avLst/>
          </a:prstGeom>
          <a:ln w="19050">
            <a:solidFill>
              <a:schemeClr val="tx1"/>
            </a:solidFill>
            <a:headEnd type="none" w="med" len="med"/>
            <a:tailEnd type="none" w="lg"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116D9706-D3BA-BD2F-5C4E-6FB8F7BA5D00}"/>
              </a:ext>
            </a:extLst>
          </p:cNvPr>
          <p:cNvCxnSpPr>
            <a:cxnSpLocks/>
          </p:cNvCxnSpPr>
          <p:nvPr/>
        </p:nvCxnSpPr>
        <p:spPr bwMode="auto">
          <a:xfrm>
            <a:off x="12192000" y="3238500"/>
            <a:ext cx="0" cy="5769864"/>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EA6E0DE1-9846-1DEF-78CD-E8B7DDD3D063}"/>
              </a:ext>
            </a:extLst>
          </p:cNvPr>
          <p:cNvCxnSpPr>
            <a:cxnSpLocks/>
          </p:cNvCxnSpPr>
          <p:nvPr/>
        </p:nvCxnSpPr>
        <p:spPr bwMode="auto">
          <a:xfrm>
            <a:off x="12192000" y="3238500"/>
            <a:ext cx="2282952" cy="3048"/>
          </a:xfrm>
          <a:prstGeom prst="line">
            <a:avLst/>
          </a:prstGeom>
          <a:ln w="1905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D9F22361-8414-81F8-2D68-FDA8117E3304}"/>
              </a:ext>
            </a:extLst>
          </p:cNvPr>
          <p:cNvCxnSpPr>
            <a:cxnSpLocks/>
          </p:cNvCxnSpPr>
          <p:nvPr/>
        </p:nvCxnSpPr>
        <p:spPr bwMode="auto">
          <a:xfrm>
            <a:off x="12192000" y="9008364"/>
            <a:ext cx="2282952" cy="0"/>
          </a:xfrm>
          <a:prstGeom prst="line">
            <a:avLst/>
          </a:prstGeom>
          <a:ln w="1905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F794088D-597B-8CBC-33CF-555301C4F173}"/>
              </a:ext>
            </a:extLst>
          </p:cNvPr>
          <p:cNvCxnSpPr>
            <a:cxnSpLocks/>
          </p:cNvCxnSpPr>
          <p:nvPr/>
        </p:nvCxnSpPr>
        <p:spPr bwMode="auto">
          <a:xfrm>
            <a:off x="18289587" y="3238500"/>
            <a:ext cx="0" cy="5769864"/>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Oval 18">
            <a:extLst>
              <a:ext uri="{FF2B5EF4-FFF2-40B4-BE49-F238E27FC236}">
                <a16:creationId xmlns:a16="http://schemas.microsoft.com/office/drawing/2014/main" id="{093670C5-3F5B-4C27-83AD-3CBDBF9781F2}"/>
              </a:ext>
            </a:extLst>
          </p:cNvPr>
          <p:cNvSpPr/>
          <p:nvPr/>
        </p:nvSpPr>
        <p:spPr bwMode="auto">
          <a:xfrm>
            <a:off x="568325" y="5145786"/>
            <a:ext cx="1527048" cy="1527048"/>
          </a:xfrm>
          <a:prstGeom prst="ellipse">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0" name="Oval 19">
            <a:extLst>
              <a:ext uri="{FF2B5EF4-FFF2-40B4-BE49-F238E27FC236}">
                <a16:creationId xmlns:a16="http://schemas.microsoft.com/office/drawing/2014/main" id="{433D047D-CC02-A194-9B40-7F280E149185}"/>
              </a:ext>
            </a:extLst>
          </p:cNvPr>
          <p:cNvSpPr/>
          <p:nvPr/>
        </p:nvSpPr>
        <p:spPr bwMode="auto">
          <a:xfrm>
            <a:off x="4572000" y="5145786"/>
            <a:ext cx="1527048" cy="1527048"/>
          </a:xfrm>
          <a:prstGeom prst="ellipse">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2" name="Oval 41">
            <a:extLst>
              <a:ext uri="{FF2B5EF4-FFF2-40B4-BE49-F238E27FC236}">
                <a16:creationId xmlns:a16="http://schemas.microsoft.com/office/drawing/2014/main" id="{AFFB1C7A-BA54-E446-2B77-735EEA458764}"/>
              </a:ext>
            </a:extLst>
          </p:cNvPr>
          <p:cNvSpPr/>
          <p:nvPr/>
        </p:nvSpPr>
        <p:spPr bwMode="auto">
          <a:xfrm>
            <a:off x="8394192" y="5145786"/>
            <a:ext cx="1527048" cy="1527048"/>
          </a:xfrm>
          <a:prstGeom prst="ellipse">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3" name="Oval 42">
            <a:extLst>
              <a:ext uri="{FF2B5EF4-FFF2-40B4-BE49-F238E27FC236}">
                <a16:creationId xmlns:a16="http://schemas.microsoft.com/office/drawing/2014/main" id="{282FF12C-F3DB-0AB6-EE8D-13FFB19D17C0}"/>
              </a:ext>
            </a:extLst>
          </p:cNvPr>
          <p:cNvSpPr/>
          <p:nvPr/>
        </p:nvSpPr>
        <p:spPr bwMode="auto">
          <a:xfrm>
            <a:off x="14474952" y="2478024"/>
            <a:ext cx="1527048" cy="1527048"/>
          </a:xfrm>
          <a:prstGeom prst="ellipse">
            <a:avLst/>
          </a:prstGeom>
          <a:solidFill>
            <a:srgbClr val="1192E8"/>
          </a:solidFill>
          <a:ln w="1905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4" name="Oval 43">
            <a:extLst>
              <a:ext uri="{FF2B5EF4-FFF2-40B4-BE49-F238E27FC236}">
                <a16:creationId xmlns:a16="http://schemas.microsoft.com/office/drawing/2014/main" id="{99C13B76-772C-ACF8-D0A5-95AB8338DDCF}"/>
              </a:ext>
            </a:extLst>
          </p:cNvPr>
          <p:cNvSpPr/>
          <p:nvPr/>
        </p:nvSpPr>
        <p:spPr bwMode="auto">
          <a:xfrm>
            <a:off x="14474952" y="8244508"/>
            <a:ext cx="1527048" cy="1527048"/>
          </a:xfrm>
          <a:prstGeom prst="ellipse">
            <a:avLst/>
          </a:prstGeom>
          <a:solidFill>
            <a:srgbClr val="FA4D56"/>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5" name="Oval 44">
            <a:extLst>
              <a:ext uri="{FF2B5EF4-FFF2-40B4-BE49-F238E27FC236}">
                <a16:creationId xmlns:a16="http://schemas.microsoft.com/office/drawing/2014/main" id="{B878719C-F69B-9757-E75E-C40C72009E77}"/>
              </a:ext>
            </a:extLst>
          </p:cNvPr>
          <p:cNvSpPr/>
          <p:nvPr/>
        </p:nvSpPr>
        <p:spPr bwMode="auto">
          <a:xfrm>
            <a:off x="20574000" y="5145786"/>
            <a:ext cx="1527048" cy="1527048"/>
          </a:xfrm>
          <a:prstGeom prst="ellipse">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pic>
        <p:nvPicPr>
          <p:cNvPr id="46" name="Picture 45">
            <a:extLst>
              <a:ext uri="{FF2B5EF4-FFF2-40B4-BE49-F238E27FC236}">
                <a16:creationId xmlns:a16="http://schemas.microsoft.com/office/drawing/2014/main" id="{F6DDFE58-F92F-E805-BF73-7B4737DBE1C9}"/>
              </a:ext>
            </a:extLst>
          </p:cNvPr>
          <p:cNvPicPr>
            <a:picLocks noChangeAspect="1"/>
          </p:cNvPicPr>
          <p:nvPr/>
        </p:nvPicPr>
        <p:blipFill>
          <a:blip r:embed="rId2"/>
          <a:stretch>
            <a:fillRect/>
          </a:stretch>
        </p:blipFill>
        <p:spPr>
          <a:xfrm>
            <a:off x="925449" y="5500624"/>
            <a:ext cx="812800" cy="812800"/>
          </a:xfrm>
          <a:prstGeom prst="rect">
            <a:avLst/>
          </a:prstGeom>
        </p:spPr>
      </p:pic>
      <p:pic>
        <p:nvPicPr>
          <p:cNvPr id="47" name="Picture 46">
            <a:extLst>
              <a:ext uri="{FF2B5EF4-FFF2-40B4-BE49-F238E27FC236}">
                <a16:creationId xmlns:a16="http://schemas.microsoft.com/office/drawing/2014/main" id="{2BF8EDFA-6A99-910B-7030-CBBC77046B78}"/>
              </a:ext>
            </a:extLst>
          </p:cNvPr>
          <p:cNvPicPr>
            <a:picLocks noChangeAspect="1"/>
          </p:cNvPicPr>
          <p:nvPr/>
        </p:nvPicPr>
        <p:blipFill>
          <a:blip r:embed="rId3"/>
          <a:stretch>
            <a:fillRect/>
          </a:stretch>
        </p:blipFill>
        <p:spPr>
          <a:xfrm>
            <a:off x="4929124" y="5505196"/>
            <a:ext cx="812800" cy="812800"/>
          </a:xfrm>
          <a:prstGeom prst="rect">
            <a:avLst/>
          </a:prstGeom>
        </p:spPr>
      </p:pic>
      <p:pic>
        <p:nvPicPr>
          <p:cNvPr id="48" name="Picture 47">
            <a:extLst>
              <a:ext uri="{FF2B5EF4-FFF2-40B4-BE49-F238E27FC236}">
                <a16:creationId xmlns:a16="http://schemas.microsoft.com/office/drawing/2014/main" id="{98446BD6-B6B5-85C1-BF3A-CA12A80ACA67}"/>
              </a:ext>
            </a:extLst>
          </p:cNvPr>
          <p:cNvPicPr>
            <a:picLocks noChangeAspect="1"/>
          </p:cNvPicPr>
          <p:nvPr/>
        </p:nvPicPr>
        <p:blipFill>
          <a:blip r:embed="rId4"/>
          <a:stretch>
            <a:fillRect/>
          </a:stretch>
        </p:blipFill>
        <p:spPr>
          <a:xfrm>
            <a:off x="8751316" y="5505196"/>
            <a:ext cx="812800" cy="812800"/>
          </a:xfrm>
          <a:prstGeom prst="rect">
            <a:avLst/>
          </a:prstGeom>
        </p:spPr>
      </p:pic>
      <p:pic>
        <p:nvPicPr>
          <p:cNvPr id="49" name="Picture 48">
            <a:extLst>
              <a:ext uri="{FF2B5EF4-FFF2-40B4-BE49-F238E27FC236}">
                <a16:creationId xmlns:a16="http://schemas.microsoft.com/office/drawing/2014/main" id="{24ABAE4A-1B09-BD7E-9FB2-1FF8A0BB4B3B}"/>
              </a:ext>
            </a:extLst>
          </p:cNvPr>
          <p:cNvPicPr>
            <a:picLocks noChangeAspect="1"/>
          </p:cNvPicPr>
          <p:nvPr/>
        </p:nvPicPr>
        <p:blipFill>
          <a:blip r:embed="rId5"/>
          <a:stretch>
            <a:fillRect/>
          </a:stretch>
        </p:blipFill>
        <p:spPr>
          <a:xfrm>
            <a:off x="14832076" y="2835148"/>
            <a:ext cx="812800" cy="812800"/>
          </a:xfrm>
          <a:prstGeom prst="rect">
            <a:avLst/>
          </a:prstGeom>
        </p:spPr>
      </p:pic>
      <p:pic>
        <p:nvPicPr>
          <p:cNvPr id="50" name="Picture 49">
            <a:extLst>
              <a:ext uri="{FF2B5EF4-FFF2-40B4-BE49-F238E27FC236}">
                <a16:creationId xmlns:a16="http://schemas.microsoft.com/office/drawing/2014/main" id="{9B144A2D-6CAF-F191-5315-BADB4351680E}"/>
              </a:ext>
            </a:extLst>
          </p:cNvPr>
          <p:cNvPicPr>
            <a:picLocks noChangeAspect="1"/>
          </p:cNvPicPr>
          <p:nvPr/>
        </p:nvPicPr>
        <p:blipFill>
          <a:blip r:embed="rId6"/>
          <a:stretch>
            <a:fillRect/>
          </a:stretch>
        </p:blipFill>
        <p:spPr>
          <a:xfrm>
            <a:off x="14832076" y="8581754"/>
            <a:ext cx="812800" cy="812800"/>
          </a:xfrm>
          <a:prstGeom prst="rect">
            <a:avLst/>
          </a:prstGeom>
        </p:spPr>
      </p:pic>
      <p:pic>
        <p:nvPicPr>
          <p:cNvPr id="51" name="Picture 50">
            <a:extLst>
              <a:ext uri="{FF2B5EF4-FFF2-40B4-BE49-F238E27FC236}">
                <a16:creationId xmlns:a16="http://schemas.microsoft.com/office/drawing/2014/main" id="{6C187BB0-3590-E358-FB98-6C33B6C9A978}"/>
              </a:ext>
            </a:extLst>
          </p:cNvPr>
          <p:cNvPicPr>
            <a:picLocks noChangeAspect="1"/>
          </p:cNvPicPr>
          <p:nvPr/>
        </p:nvPicPr>
        <p:blipFill>
          <a:blip r:embed="rId2"/>
          <a:stretch>
            <a:fillRect/>
          </a:stretch>
        </p:blipFill>
        <p:spPr>
          <a:xfrm>
            <a:off x="20931124" y="5500624"/>
            <a:ext cx="812800" cy="812800"/>
          </a:xfrm>
          <a:prstGeom prst="rect">
            <a:avLst/>
          </a:prstGeom>
        </p:spPr>
      </p:pic>
      <p:sp>
        <p:nvSpPr>
          <p:cNvPr id="52" name="TextBox 51">
            <a:extLst>
              <a:ext uri="{FF2B5EF4-FFF2-40B4-BE49-F238E27FC236}">
                <a16:creationId xmlns:a16="http://schemas.microsoft.com/office/drawing/2014/main" id="{8D5AAD90-AC45-CB07-3306-A35C6D8BFB4B}"/>
              </a:ext>
            </a:extLst>
          </p:cNvPr>
          <p:cNvSpPr txBox="1"/>
          <p:nvPr/>
        </p:nvSpPr>
        <p:spPr>
          <a:xfrm>
            <a:off x="568324" y="7048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sp>
        <p:nvSpPr>
          <p:cNvPr id="53" name="TextBox 52">
            <a:extLst>
              <a:ext uri="{FF2B5EF4-FFF2-40B4-BE49-F238E27FC236}">
                <a16:creationId xmlns:a16="http://schemas.microsoft.com/office/drawing/2014/main" id="{1C347939-BE1F-DF8D-FF24-6EA6B25BA8EE}"/>
              </a:ext>
            </a:extLst>
          </p:cNvPr>
          <p:cNvSpPr txBox="1"/>
          <p:nvPr/>
        </p:nvSpPr>
        <p:spPr>
          <a:xfrm>
            <a:off x="4575174" y="7048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sp>
        <p:nvSpPr>
          <p:cNvPr id="54" name="TextBox 53">
            <a:extLst>
              <a:ext uri="{FF2B5EF4-FFF2-40B4-BE49-F238E27FC236}">
                <a16:creationId xmlns:a16="http://schemas.microsoft.com/office/drawing/2014/main" id="{2B265F5D-BE25-F21B-8602-F852DCE2E5F2}"/>
              </a:ext>
            </a:extLst>
          </p:cNvPr>
          <p:cNvSpPr txBox="1"/>
          <p:nvPr/>
        </p:nvSpPr>
        <p:spPr>
          <a:xfrm>
            <a:off x="8385174" y="7048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sp>
        <p:nvSpPr>
          <p:cNvPr id="55" name="TextBox 54">
            <a:extLst>
              <a:ext uri="{FF2B5EF4-FFF2-40B4-BE49-F238E27FC236}">
                <a16:creationId xmlns:a16="http://schemas.microsoft.com/office/drawing/2014/main" id="{0F17CFD9-2E66-8E89-D905-F951E6E9A8B8}"/>
              </a:ext>
            </a:extLst>
          </p:cNvPr>
          <p:cNvSpPr txBox="1"/>
          <p:nvPr/>
        </p:nvSpPr>
        <p:spPr>
          <a:xfrm>
            <a:off x="14481174" y="10096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sp>
        <p:nvSpPr>
          <p:cNvPr id="56" name="TextBox 55">
            <a:extLst>
              <a:ext uri="{FF2B5EF4-FFF2-40B4-BE49-F238E27FC236}">
                <a16:creationId xmlns:a16="http://schemas.microsoft.com/office/drawing/2014/main" id="{51DB6148-384F-9606-7E3D-1C9A3FBEDCAF}"/>
              </a:ext>
            </a:extLst>
          </p:cNvPr>
          <p:cNvSpPr txBox="1"/>
          <p:nvPr/>
        </p:nvSpPr>
        <p:spPr>
          <a:xfrm>
            <a:off x="14481174" y="4381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sp>
        <p:nvSpPr>
          <p:cNvPr id="57" name="TextBox 56">
            <a:extLst>
              <a:ext uri="{FF2B5EF4-FFF2-40B4-BE49-F238E27FC236}">
                <a16:creationId xmlns:a16="http://schemas.microsoft.com/office/drawing/2014/main" id="{3643CCF5-0BB0-769E-D3F4-928397633F80}"/>
              </a:ext>
            </a:extLst>
          </p:cNvPr>
          <p:cNvSpPr txBox="1"/>
          <p:nvPr/>
        </p:nvSpPr>
        <p:spPr>
          <a:xfrm>
            <a:off x="20573999" y="7048500"/>
            <a:ext cx="3232393" cy="8617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r>
              <a:rPr lang="en-US" sz="2800" dirty="0"/>
              <a:t>28/36/pt text, </a:t>
            </a:r>
            <a:br>
              <a:rPr lang="en-US" sz="2800" dirty="0"/>
            </a:br>
            <a:r>
              <a:rPr lang="en-US" sz="2800" dirty="0"/>
              <a:t>sentence case</a:t>
            </a:r>
          </a:p>
        </p:txBody>
      </p:sp>
      <p:cxnSp>
        <p:nvCxnSpPr>
          <p:cNvPr id="58" name="Straight Connector 57">
            <a:extLst>
              <a:ext uri="{FF2B5EF4-FFF2-40B4-BE49-F238E27FC236}">
                <a16:creationId xmlns:a16="http://schemas.microsoft.com/office/drawing/2014/main" id="{5E65AB0F-35DF-4589-082E-8290A0FB2CB5}"/>
              </a:ext>
            </a:extLst>
          </p:cNvPr>
          <p:cNvCxnSpPr>
            <a:cxnSpLocks/>
          </p:cNvCxnSpPr>
          <p:nvPr/>
        </p:nvCxnSpPr>
        <p:spPr bwMode="auto">
          <a:xfrm flipV="1">
            <a:off x="16002000" y="3238500"/>
            <a:ext cx="2286000" cy="3048"/>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4C8524E2-A100-ADBC-2A4D-392F6186ADB6}"/>
              </a:ext>
            </a:extLst>
          </p:cNvPr>
          <p:cNvCxnSpPr>
            <a:cxnSpLocks/>
          </p:cNvCxnSpPr>
          <p:nvPr/>
        </p:nvCxnSpPr>
        <p:spPr bwMode="auto">
          <a:xfrm>
            <a:off x="16002000" y="9008364"/>
            <a:ext cx="2286000" cy="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78F5E9BA-38B5-05D9-566E-C645B6ECCB63}"/>
              </a:ext>
            </a:extLst>
          </p:cNvPr>
          <p:cNvCxnSpPr>
            <a:cxnSpLocks/>
            <a:stCxn id="20" idx="6"/>
            <a:endCxn id="42" idx="2"/>
          </p:cNvCxnSpPr>
          <p:nvPr/>
        </p:nvCxnSpPr>
        <p:spPr bwMode="auto">
          <a:xfrm>
            <a:off x="6099048" y="5909310"/>
            <a:ext cx="2295144" cy="0"/>
          </a:xfrm>
          <a:prstGeom prst="line">
            <a:avLst/>
          </a:prstGeom>
          <a:ln w="1905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184FF1E3-5CE0-E118-32AA-DA1148592290}"/>
              </a:ext>
            </a:extLst>
          </p:cNvPr>
          <p:cNvCxnSpPr>
            <a:cxnSpLocks/>
            <a:stCxn id="19" idx="6"/>
            <a:endCxn id="20" idx="2"/>
          </p:cNvCxnSpPr>
          <p:nvPr/>
        </p:nvCxnSpPr>
        <p:spPr bwMode="auto">
          <a:xfrm>
            <a:off x="2095373" y="5909310"/>
            <a:ext cx="2476627" cy="0"/>
          </a:xfrm>
          <a:prstGeom prst="line">
            <a:avLst/>
          </a:prstGeom>
          <a:ln w="19050">
            <a:solidFill>
              <a:schemeClr val="tx1"/>
            </a:solidFill>
            <a:headEnd type="none" w="med" len="med"/>
            <a:tailEnd type="arrow" w="lg" len="med"/>
          </a:ln>
          <a:effectLst/>
        </p:spPr>
        <p:style>
          <a:lnRef idx="1">
            <a:schemeClr val="dk1"/>
          </a:lnRef>
          <a:fillRef idx="0">
            <a:schemeClr val="dk1"/>
          </a:fillRef>
          <a:effectRef idx="0">
            <a:schemeClr val="dk1"/>
          </a:effectRef>
          <a:fontRef idx="minor">
            <a:schemeClr val="tx1"/>
          </a:fontRef>
        </p:style>
      </p:cxnSp>
      <p:sp>
        <p:nvSpPr>
          <p:cNvPr id="62" name="Footer Placeholder 61">
            <a:extLst>
              <a:ext uri="{FF2B5EF4-FFF2-40B4-BE49-F238E27FC236}">
                <a16:creationId xmlns:a16="http://schemas.microsoft.com/office/drawing/2014/main" id="{82B5487F-8FE4-D5F6-6E4B-7095BD2E532C}"/>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94731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Gantt </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89</a:t>
            </a:fld>
            <a:endParaRPr lang="en-US" dirty="0"/>
          </a:p>
        </p:txBody>
      </p:sp>
      <p:cxnSp>
        <p:nvCxnSpPr>
          <p:cNvPr id="5" name="Straight Connector 4">
            <a:extLst>
              <a:ext uri="{FF2B5EF4-FFF2-40B4-BE49-F238E27FC236}">
                <a16:creationId xmlns:a16="http://schemas.microsoft.com/office/drawing/2014/main" id="{45FC7AA4-6754-A84A-AB45-EBF450ACDD13}"/>
              </a:ext>
            </a:extLst>
          </p:cNvPr>
          <p:cNvCxnSpPr/>
          <p:nvPr/>
        </p:nvCxnSpPr>
        <p:spPr bwMode="auto">
          <a:xfrm>
            <a:off x="4572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D41080F5-5E96-53BF-025C-C1E5DCEC1D1B}"/>
              </a:ext>
            </a:extLst>
          </p:cNvPr>
          <p:cNvCxnSpPr/>
          <p:nvPr/>
        </p:nvCxnSpPr>
        <p:spPr bwMode="auto">
          <a:xfrm>
            <a:off x="6096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5ED98CAB-D248-C675-32E9-65F4BD03A32C}"/>
              </a:ext>
            </a:extLst>
          </p:cNvPr>
          <p:cNvCxnSpPr/>
          <p:nvPr/>
        </p:nvCxnSpPr>
        <p:spPr bwMode="auto">
          <a:xfrm>
            <a:off x="7620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E7735EE2-6639-4E55-0C07-695CEBD8016C}"/>
              </a:ext>
            </a:extLst>
          </p:cNvPr>
          <p:cNvCxnSpPr/>
          <p:nvPr/>
        </p:nvCxnSpPr>
        <p:spPr bwMode="auto">
          <a:xfrm>
            <a:off x="9145587"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4821250-EDDC-1722-86DD-30FFB1C33840}"/>
              </a:ext>
            </a:extLst>
          </p:cNvPr>
          <p:cNvCxnSpPr/>
          <p:nvPr/>
        </p:nvCxnSpPr>
        <p:spPr bwMode="auto">
          <a:xfrm>
            <a:off x="10668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F5591B80-3ACA-498E-F44A-8CDE7453B3B1}"/>
              </a:ext>
            </a:extLst>
          </p:cNvPr>
          <p:cNvCxnSpPr/>
          <p:nvPr/>
        </p:nvCxnSpPr>
        <p:spPr bwMode="auto">
          <a:xfrm>
            <a:off x="12193587"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DC929D9-6C89-D490-4AAE-A3D27709D842}"/>
              </a:ext>
            </a:extLst>
          </p:cNvPr>
          <p:cNvCxnSpPr/>
          <p:nvPr/>
        </p:nvCxnSpPr>
        <p:spPr bwMode="auto">
          <a:xfrm>
            <a:off x="13716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B1D71CCA-8C56-6E86-4987-2554DE9D36A3}"/>
              </a:ext>
            </a:extLst>
          </p:cNvPr>
          <p:cNvCxnSpPr/>
          <p:nvPr/>
        </p:nvCxnSpPr>
        <p:spPr bwMode="auto">
          <a:xfrm>
            <a:off x="15241587"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8B53F430-8662-347B-8119-D47188EF00CA}"/>
              </a:ext>
            </a:extLst>
          </p:cNvPr>
          <p:cNvCxnSpPr/>
          <p:nvPr/>
        </p:nvCxnSpPr>
        <p:spPr bwMode="auto">
          <a:xfrm>
            <a:off x="16764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A240247-1C8B-8EDD-EEFE-8B65CB3D5237}"/>
              </a:ext>
            </a:extLst>
          </p:cNvPr>
          <p:cNvCxnSpPr/>
          <p:nvPr/>
        </p:nvCxnSpPr>
        <p:spPr bwMode="auto">
          <a:xfrm>
            <a:off x="18289587"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4D07F595-5F3E-BE70-96E3-2B1E278AB495}"/>
              </a:ext>
            </a:extLst>
          </p:cNvPr>
          <p:cNvCxnSpPr/>
          <p:nvPr/>
        </p:nvCxnSpPr>
        <p:spPr bwMode="auto">
          <a:xfrm>
            <a:off x="19812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0D113E0A-671E-49F8-37C8-A88CE42CFA9E}"/>
              </a:ext>
            </a:extLst>
          </p:cNvPr>
          <p:cNvCxnSpPr/>
          <p:nvPr/>
        </p:nvCxnSpPr>
        <p:spPr bwMode="auto">
          <a:xfrm>
            <a:off x="21336000"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B487A0A9-85C1-6BA8-F983-9494F52963E7}"/>
              </a:ext>
            </a:extLst>
          </p:cNvPr>
          <p:cNvCxnSpPr/>
          <p:nvPr/>
        </p:nvCxnSpPr>
        <p:spPr bwMode="auto">
          <a:xfrm>
            <a:off x="22861587" y="3048000"/>
            <a:ext cx="0" cy="8951976"/>
          </a:xfrm>
          <a:prstGeom prst="line">
            <a:avLst/>
          </a:prstGeom>
          <a:ln w="12700">
            <a:solidFill>
              <a:srgbClr val="8D8D8D"/>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56C86FA1-103A-6B6C-8F94-9B7D024578DC}"/>
              </a:ext>
            </a:extLst>
          </p:cNvPr>
          <p:cNvSpPr txBox="1"/>
          <p:nvPr/>
        </p:nvSpPr>
        <p:spPr>
          <a:xfrm>
            <a:off x="576072" y="2478024"/>
            <a:ext cx="1717675"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Medm" panose="020B0603050203000203" pitchFamily="34" charset="0"/>
                <a:ea typeface="+mn-ea"/>
                <a:cs typeface="+mn-cs"/>
                <a:sym typeface="IBM Plex Sans Light"/>
              </a:rPr>
              <a:t>Week</a:t>
            </a:r>
          </a:p>
        </p:txBody>
      </p:sp>
      <p:sp>
        <p:nvSpPr>
          <p:cNvPr id="27" name="TextBox 26">
            <a:extLst>
              <a:ext uri="{FF2B5EF4-FFF2-40B4-BE49-F238E27FC236}">
                <a16:creationId xmlns:a16="http://schemas.microsoft.com/office/drawing/2014/main" id="{DB8BEE0A-B396-9227-740B-95883DD971C0}"/>
              </a:ext>
            </a:extLst>
          </p:cNvPr>
          <p:cNvSpPr txBox="1"/>
          <p:nvPr/>
        </p:nvSpPr>
        <p:spPr>
          <a:xfrm>
            <a:off x="4573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2/14</a:t>
            </a:r>
          </a:p>
        </p:txBody>
      </p:sp>
      <p:sp>
        <p:nvSpPr>
          <p:cNvPr id="28" name="TextBox 27">
            <a:extLst>
              <a:ext uri="{FF2B5EF4-FFF2-40B4-BE49-F238E27FC236}">
                <a16:creationId xmlns:a16="http://schemas.microsoft.com/office/drawing/2014/main" id="{6F2E84A9-2D5E-524B-174C-A48503A60294}"/>
              </a:ext>
            </a:extLst>
          </p:cNvPr>
          <p:cNvSpPr txBox="1"/>
          <p:nvPr/>
        </p:nvSpPr>
        <p:spPr>
          <a:xfrm>
            <a:off x="6097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2/21</a:t>
            </a:r>
          </a:p>
        </p:txBody>
      </p:sp>
      <p:sp>
        <p:nvSpPr>
          <p:cNvPr id="29" name="TextBox 28">
            <a:extLst>
              <a:ext uri="{FF2B5EF4-FFF2-40B4-BE49-F238E27FC236}">
                <a16:creationId xmlns:a16="http://schemas.microsoft.com/office/drawing/2014/main" id="{BFF38BB2-160E-D714-9053-14D3BA4F8FFE}"/>
              </a:ext>
            </a:extLst>
          </p:cNvPr>
          <p:cNvSpPr txBox="1"/>
          <p:nvPr/>
        </p:nvSpPr>
        <p:spPr>
          <a:xfrm>
            <a:off x="7612704"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2/28</a:t>
            </a:r>
          </a:p>
        </p:txBody>
      </p:sp>
      <p:sp>
        <p:nvSpPr>
          <p:cNvPr id="30" name="TextBox 29">
            <a:extLst>
              <a:ext uri="{FF2B5EF4-FFF2-40B4-BE49-F238E27FC236}">
                <a16:creationId xmlns:a16="http://schemas.microsoft.com/office/drawing/2014/main" id="{E8D44308-D2FC-EDB2-9629-A30FC11AC27B}"/>
              </a:ext>
            </a:extLst>
          </p:cNvPr>
          <p:cNvSpPr txBox="1"/>
          <p:nvPr/>
        </p:nvSpPr>
        <p:spPr>
          <a:xfrm>
            <a:off x="9145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3/7</a:t>
            </a:r>
          </a:p>
        </p:txBody>
      </p:sp>
      <p:sp>
        <p:nvSpPr>
          <p:cNvPr id="31" name="TextBox 30">
            <a:extLst>
              <a:ext uri="{FF2B5EF4-FFF2-40B4-BE49-F238E27FC236}">
                <a16:creationId xmlns:a16="http://schemas.microsoft.com/office/drawing/2014/main" id="{00BBC7A3-C750-0243-CBCC-94882912113C}"/>
              </a:ext>
            </a:extLst>
          </p:cNvPr>
          <p:cNvSpPr txBox="1"/>
          <p:nvPr/>
        </p:nvSpPr>
        <p:spPr>
          <a:xfrm>
            <a:off x="10669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3/14</a:t>
            </a:r>
          </a:p>
        </p:txBody>
      </p:sp>
      <p:sp>
        <p:nvSpPr>
          <p:cNvPr id="32" name="TextBox 31">
            <a:extLst>
              <a:ext uri="{FF2B5EF4-FFF2-40B4-BE49-F238E27FC236}">
                <a16:creationId xmlns:a16="http://schemas.microsoft.com/office/drawing/2014/main" id="{2A6F9BD8-37D0-A0AC-84EE-D60209F9DD78}"/>
              </a:ext>
            </a:extLst>
          </p:cNvPr>
          <p:cNvSpPr txBox="1"/>
          <p:nvPr/>
        </p:nvSpPr>
        <p:spPr>
          <a:xfrm>
            <a:off x="12193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3/21</a:t>
            </a:r>
          </a:p>
        </p:txBody>
      </p:sp>
      <p:sp>
        <p:nvSpPr>
          <p:cNvPr id="33" name="TextBox 32">
            <a:extLst>
              <a:ext uri="{FF2B5EF4-FFF2-40B4-BE49-F238E27FC236}">
                <a16:creationId xmlns:a16="http://schemas.microsoft.com/office/drawing/2014/main" id="{693CD141-CB34-E9E1-7BBB-47C5A1D3B7B8}"/>
              </a:ext>
            </a:extLst>
          </p:cNvPr>
          <p:cNvSpPr txBox="1"/>
          <p:nvPr/>
        </p:nvSpPr>
        <p:spPr>
          <a:xfrm>
            <a:off x="13717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3/28</a:t>
            </a:r>
          </a:p>
        </p:txBody>
      </p:sp>
      <p:sp>
        <p:nvSpPr>
          <p:cNvPr id="34" name="TextBox 33">
            <a:extLst>
              <a:ext uri="{FF2B5EF4-FFF2-40B4-BE49-F238E27FC236}">
                <a16:creationId xmlns:a16="http://schemas.microsoft.com/office/drawing/2014/main" id="{70B40792-C816-181A-C08A-0B215BA155E6}"/>
              </a:ext>
            </a:extLst>
          </p:cNvPr>
          <p:cNvSpPr txBox="1"/>
          <p:nvPr/>
        </p:nvSpPr>
        <p:spPr>
          <a:xfrm>
            <a:off x="15241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4/4</a:t>
            </a:r>
          </a:p>
        </p:txBody>
      </p:sp>
      <p:sp>
        <p:nvSpPr>
          <p:cNvPr id="35" name="TextBox 34">
            <a:extLst>
              <a:ext uri="{FF2B5EF4-FFF2-40B4-BE49-F238E27FC236}">
                <a16:creationId xmlns:a16="http://schemas.microsoft.com/office/drawing/2014/main" id="{4F7171AB-0B35-A977-B0B9-51AC569308A0}"/>
              </a:ext>
            </a:extLst>
          </p:cNvPr>
          <p:cNvSpPr txBox="1"/>
          <p:nvPr/>
        </p:nvSpPr>
        <p:spPr>
          <a:xfrm>
            <a:off x="16765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4/11</a:t>
            </a:r>
          </a:p>
        </p:txBody>
      </p:sp>
      <p:sp>
        <p:nvSpPr>
          <p:cNvPr id="36" name="TextBox 35">
            <a:extLst>
              <a:ext uri="{FF2B5EF4-FFF2-40B4-BE49-F238E27FC236}">
                <a16:creationId xmlns:a16="http://schemas.microsoft.com/office/drawing/2014/main" id="{E055CEBE-FEEC-BDA7-7425-E78509CE78FE}"/>
              </a:ext>
            </a:extLst>
          </p:cNvPr>
          <p:cNvSpPr txBox="1"/>
          <p:nvPr/>
        </p:nvSpPr>
        <p:spPr>
          <a:xfrm>
            <a:off x="18289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4/18</a:t>
            </a:r>
          </a:p>
        </p:txBody>
      </p:sp>
      <p:sp>
        <p:nvSpPr>
          <p:cNvPr id="37" name="TextBox 36">
            <a:extLst>
              <a:ext uri="{FF2B5EF4-FFF2-40B4-BE49-F238E27FC236}">
                <a16:creationId xmlns:a16="http://schemas.microsoft.com/office/drawing/2014/main" id="{856A3E30-C198-E49F-A536-905C8297909B}"/>
              </a:ext>
            </a:extLst>
          </p:cNvPr>
          <p:cNvSpPr txBox="1"/>
          <p:nvPr/>
        </p:nvSpPr>
        <p:spPr>
          <a:xfrm>
            <a:off x="19813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4/25</a:t>
            </a:r>
          </a:p>
        </p:txBody>
      </p:sp>
      <p:sp>
        <p:nvSpPr>
          <p:cNvPr id="38" name="TextBox 37">
            <a:extLst>
              <a:ext uri="{FF2B5EF4-FFF2-40B4-BE49-F238E27FC236}">
                <a16:creationId xmlns:a16="http://schemas.microsoft.com/office/drawing/2014/main" id="{0B4D8BDC-FF44-89BD-783A-A9930679DA37}"/>
              </a:ext>
            </a:extLst>
          </p:cNvPr>
          <p:cNvSpPr txBox="1"/>
          <p:nvPr/>
        </p:nvSpPr>
        <p:spPr>
          <a:xfrm>
            <a:off x="21337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5/1</a:t>
            </a:r>
          </a:p>
        </p:txBody>
      </p:sp>
      <p:sp>
        <p:nvSpPr>
          <p:cNvPr id="39" name="TextBox 38">
            <a:extLst>
              <a:ext uri="{FF2B5EF4-FFF2-40B4-BE49-F238E27FC236}">
                <a16:creationId xmlns:a16="http://schemas.microsoft.com/office/drawing/2014/main" id="{FD59364D-E80C-9A55-8D86-980DCD485BB9}"/>
              </a:ext>
            </a:extLst>
          </p:cNvPr>
          <p:cNvSpPr txBox="1"/>
          <p:nvPr/>
        </p:nvSpPr>
        <p:spPr>
          <a:xfrm>
            <a:off x="22861587" y="2476500"/>
            <a:ext cx="11414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5/8</a:t>
            </a:r>
          </a:p>
        </p:txBody>
      </p:sp>
      <p:sp>
        <p:nvSpPr>
          <p:cNvPr id="40" name="TextBox 39">
            <a:extLst>
              <a:ext uri="{FF2B5EF4-FFF2-40B4-BE49-F238E27FC236}">
                <a16:creationId xmlns:a16="http://schemas.microsoft.com/office/drawing/2014/main" id="{6797FBF1-03D3-B9BF-C8DF-91E9BAC781D9}"/>
              </a:ext>
            </a:extLst>
          </p:cNvPr>
          <p:cNvSpPr txBox="1"/>
          <p:nvPr/>
        </p:nvSpPr>
        <p:spPr>
          <a:xfrm>
            <a:off x="576072" y="4191000"/>
            <a:ext cx="3432175" cy="18466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Project 1</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p:txBody>
      </p:sp>
      <p:sp>
        <p:nvSpPr>
          <p:cNvPr id="41" name="TextBox 40">
            <a:extLst>
              <a:ext uri="{FF2B5EF4-FFF2-40B4-BE49-F238E27FC236}">
                <a16:creationId xmlns:a16="http://schemas.microsoft.com/office/drawing/2014/main" id="{578B9DB4-E628-3E3A-2543-BB3A68050687}"/>
              </a:ext>
            </a:extLst>
          </p:cNvPr>
          <p:cNvSpPr txBox="1"/>
          <p:nvPr/>
        </p:nvSpPr>
        <p:spPr>
          <a:xfrm>
            <a:off x="576072" y="7048500"/>
            <a:ext cx="3432175" cy="18466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Project 2</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p:txBody>
      </p:sp>
      <p:sp>
        <p:nvSpPr>
          <p:cNvPr id="62" name="TextBox 61">
            <a:extLst>
              <a:ext uri="{FF2B5EF4-FFF2-40B4-BE49-F238E27FC236}">
                <a16:creationId xmlns:a16="http://schemas.microsoft.com/office/drawing/2014/main" id="{DED17DDF-2FC1-5F9E-F19E-0D3E6A555C3B}"/>
              </a:ext>
            </a:extLst>
          </p:cNvPr>
          <p:cNvSpPr txBox="1"/>
          <p:nvPr/>
        </p:nvSpPr>
        <p:spPr>
          <a:xfrm>
            <a:off x="576072" y="9906000"/>
            <a:ext cx="3432175" cy="18466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Project 3</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a:p>
            <a:pPr marL="274320" marR="0" lvl="0" indent="-274320" algn="l" defTabSz="1829379" rtl="0" eaLnBrk="1" fontAlgn="auto" latinLnBrk="0" hangingPunct="1">
              <a:lnSpc>
                <a:spcPct val="100000"/>
              </a:lnSpc>
              <a:spcBef>
                <a:spcPts val="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Lorem</a:t>
            </a:r>
            <a:b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br>
            <a:r>
              <a:rPr kumimoji="0" lang="en-US" sz="2400" b="0" i="0" u="none" strike="noStrike" kern="1200" cap="none" spc="0" normalizeH="0" baseline="0" noProof="0" dirty="0" err="1">
                <a:ln>
                  <a:noFill/>
                </a:ln>
                <a:solidFill>
                  <a:srgbClr val="000000"/>
                </a:solidFill>
                <a:effectLst/>
                <a:uLnTx/>
                <a:uFillTx/>
                <a:latin typeface="IBM Plex Sans Light" panose="020B0403050203000203" pitchFamily="34" charset="0"/>
                <a:ea typeface="+mn-ea"/>
                <a:cs typeface="+mn-cs"/>
              </a:rPr>
              <a:t>Lorem</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 ipsum dolor sit</a:t>
            </a:r>
          </a:p>
        </p:txBody>
      </p:sp>
      <p:sp>
        <p:nvSpPr>
          <p:cNvPr id="63" name="Rectangle 62">
            <a:extLst>
              <a:ext uri="{FF2B5EF4-FFF2-40B4-BE49-F238E27FC236}">
                <a16:creationId xmlns:a16="http://schemas.microsoft.com/office/drawing/2014/main" id="{76FF69B9-D8EB-820B-ADED-CA9F4BBB3ABA}"/>
              </a:ext>
            </a:extLst>
          </p:cNvPr>
          <p:cNvSpPr/>
          <p:nvPr/>
        </p:nvSpPr>
        <p:spPr bwMode="auto">
          <a:xfrm>
            <a:off x="4581144" y="4524756"/>
            <a:ext cx="190500" cy="190500"/>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4" name="Diamond 63">
            <a:extLst>
              <a:ext uri="{FF2B5EF4-FFF2-40B4-BE49-F238E27FC236}">
                <a16:creationId xmlns:a16="http://schemas.microsoft.com/office/drawing/2014/main" id="{A8A4274F-F59F-EC4C-3E74-4AA184CFFC86}"/>
              </a:ext>
            </a:extLst>
          </p:cNvPr>
          <p:cNvSpPr/>
          <p:nvPr/>
        </p:nvSpPr>
        <p:spPr bwMode="auto">
          <a:xfrm>
            <a:off x="9043416" y="4479036"/>
            <a:ext cx="192024" cy="192024"/>
          </a:xfrm>
          <a:prstGeom prst="diamond">
            <a:avLst/>
          </a:prstGeom>
          <a:solidFill>
            <a:srgbClr val="FA4D56"/>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5" name="Rectangle 64">
            <a:extLst>
              <a:ext uri="{FF2B5EF4-FFF2-40B4-BE49-F238E27FC236}">
                <a16:creationId xmlns:a16="http://schemas.microsoft.com/office/drawing/2014/main" id="{C2AF71F9-FF08-888A-B8E3-4EA0BE986C43}"/>
              </a:ext>
            </a:extLst>
          </p:cNvPr>
          <p:cNvSpPr/>
          <p:nvPr/>
        </p:nvSpPr>
        <p:spPr bwMode="auto">
          <a:xfrm>
            <a:off x="4572000" y="5428003"/>
            <a:ext cx="7616952"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6" name="Rectangle 65">
            <a:extLst>
              <a:ext uri="{FF2B5EF4-FFF2-40B4-BE49-F238E27FC236}">
                <a16:creationId xmlns:a16="http://schemas.microsoft.com/office/drawing/2014/main" id="{9AFF4249-DA1B-F80B-AD42-F322D963F980}"/>
              </a:ext>
            </a:extLst>
          </p:cNvPr>
          <p:cNvSpPr/>
          <p:nvPr/>
        </p:nvSpPr>
        <p:spPr bwMode="auto">
          <a:xfrm>
            <a:off x="12188952" y="5428003"/>
            <a:ext cx="11612880" cy="192024"/>
          </a:xfrm>
          <a:prstGeom prst="rect">
            <a:avLst/>
          </a:prstGeom>
          <a:solidFill>
            <a:srgbClr val="82CFFF"/>
          </a:solidFill>
          <a:ln w="19050">
            <a:solidFill>
              <a:srgbClr val="82CF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7" name="Rectangle 66">
            <a:extLst>
              <a:ext uri="{FF2B5EF4-FFF2-40B4-BE49-F238E27FC236}">
                <a16:creationId xmlns:a16="http://schemas.microsoft.com/office/drawing/2014/main" id="{53CDCABC-00D9-1198-F04B-965502C75035}"/>
              </a:ext>
            </a:extLst>
          </p:cNvPr>
          <p:cNvSpPr/>
          <p:nvPr/>
        </p:nvSpPr>
        <p:spPr bwMode="auto">
          <a:xfrm>
            <a:off x="7616952" y="6094476"/>
            <a:ext cx="7616952"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8" name="Rectangle 67">
            <a:extLst>
              <a:ext uri="{FF2B5EF4-FFF2-40B4-BE49-F238E27FC236}">
                <a16:creationId xmlns:a16="http://schemas.microsoft.com/office/drawing/2014/main" id="{78CA0601-E774-CFD9-9B8C-7F828641A7C2}"/>
              </a:ext>
            </a:extLst>
          </p:cNvPr>
          <p:cNvSpPr/>
          <p:nvPr/>
        </p:nvSpPr>
        <p:spPr bwMode="auto">
          <a:xfrm>
            <a:off x="9144000" y="7388484"/>
            <a:ext cx="6099048"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69" name="Rectangle 68">
            <a:extLst>
              <a:ext uri="{FF2B5EF4-FFF2-40B4-BE49-F238E27FC236}">
                <a16:creationId xmlns:a16="http://schemas.microsoft.com/office/drawing/2014/main" id="{C6835EED-E94A-4F6C-402D-A2C24C69442C}"/>
              </a:ext>
            </a:extLst>
          </p:cNvPr>
          <p:cNvSpPr/>
          <p:nvPr/>
        </p:nvSpPr>
        <p:spPr bwMode="auto">
          <a:xfrm>
            <a:off x="15233904" y="8317545"/>
            <a:ext cx="7808975"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0" name="Rectangle 69">
            <a:extLst>
              <a:ext uri="{FF2B5EF4-FFF2-40B4-BE49-F238E27FC236}">
                <a16:creationId xmlns:a16="http://schemas.microsoft.com/office/drawing/2014/main" id="{7F6D1560-FD02-35D8-84AC-58BEC5213773}"/>
              </a:ext>
            </a:extLst>
          </p:cNvPr>
          <p:cNvSpPr/>
          <p:nvPr/>
        </p:nvSpPr>
        <p:spPr bwMode="auto">
          <a:xfrm>
            <a:off x="13716000" y="11156972"/>
            <a:ext cx="7616952"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1" name="Rectangle 70">
            <a:extLst>
              <a:ext uri="{FF2B5EF4-FFF2-40B4-BE49-F238E27FC236}">
                <a16:creationId xmlns:a16="http://schemas.microsoft.com/office/drawing/2014/main" id="{437356B7-5CF5-2821-C4CF-02210DD6A2B1}"/>
              </a:ext>
            </a:extLst>
          </p:cNvPr>
          <p:cNvSpPr/>
          <p:nvPr/>
        </p:nvSpPr>
        <p:spPr bwMode="auto">
          <a:xfrm>
            <a:off x="22860000" y="11949164"/>
            <a:ext cx="950976" cy="192024"/>
          </a:xfrm>
          <a:prstGeom prst="rect">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2" name="Diamond 71">
            <a:extLst>
              <a:ext uri="{FF2B5EF4-FFF2-40B4-BE49-F238E27FC236}">
                <a16:creationId xmlns:a16="http://schemas.microsoft.com/office/drawing/2014/main" id="{DA9C57B4-B9DA-7C46-8326-3B5B55FEC92B}"/>
              </a:ext>
            </a:extLst>
          </p:cNvPr>
          <p:cNvSpPr/>
          <p:nvPr/>
        </p:nvSpPr>
        <p:spPr bwMode="auto">
          <a:xfrm>
            <a:off x="18187416" y="10320960"/>
            <a:ext cx="192024" cy="192024"/>
          </a:xfrm>
          <a:prstGeom prst="diamond">
            <a:avLst/>
          </a:prstGeom>
          <a:solidFill>
            <a:srgbClr val="FA4D56"/>
          </a:solidFill>
          <a:ln w="19050">
            <a:solidFill>
              <a:srgbClr val="FA4D5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cxnSp>
        <p:nvCxnSpPr>
          <p:cNvPr id="73" name="Straight Connector 72">
            <a:extLst>
              <a:ext uri="{FF2B5EF4-FFF2-40B4-BE49-F238E27FC236}">
                <a16:creationId xmlns:a16="http://schemas.microsoft.com/office/drawing/2014/main" id="{1F00CEE9-1E59-4736-C673-5D89C775DE71}"/>
              </a:ext>
            </a:extLst>
          </p:cNvPr>
          <p:cNvCxnSpPr>
            <a:cxnSpLocks/>
          </p:cNvCxnSpPr>
          <p:nvPr/>
        </p:nvCxnSpPr>
        <p:spPr bwMode="auto">
          <a:xfrm>
            <a:off x="15238413" y="7388484"/>
            <a:ext cx="4635" cy="1025073"/>
          </a:xfrm>
          <a:prstGeom prst="line">
            <a:avLst/>
          </a:prstGeom>
          <a:ln w="38100">
            <a:solidFill>
              <a:schemeClr val="accent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4" name="Footer Placeholder 73">
            <a:extLst>
              <a:ext uri="{FF2B5EF4-FFF2-40B4-BE49-F238E27FC236}">
                <a16:creationId xmlns:a16="http://schemas.microsoft.com/office/drawing/2014/main" id="{B8C6D14F-01CE-7A9B-F350-A23F52DDA2C0}"/>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4187482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95EB33-A702-8A61-2031-3DFC637E395D}"/>
              </a:ext>
            </a:extLst>
          </p:cNvPr>
          <p:cNvSpPr>
            <a:spLocks noGrp="1"/>
          </p:cNvSpPr>
          <p:nvPr>
            <p:ph type="sldNum" sz="quarter" idx="4"/>
          </p:nvPr>
        </p:nvSpPr>
        <p:spPr>
          <a:xfrm>
            <a:off x="23541592" y="12938838"/>
            <a:ext cx="270908" cy="246221"/>
          </a:xfrm>
        </p:spPr>
        <p:txBody>
          <a:bodyPr/>
          <a:lstStyle/>
          <a:p>
            <a:fld id="{86CB4B4D-7CA3-9044-876B-883B54F8677D}" type="slidenum">
              <a:rPr lang="en-US" smtClean="0"/>
              <a:pPr/>
              <a:t>9</a:t>
            </a:fld>
            <a:endParaRPr lang="en-US" dirty="0"/>
          </a:p>
        </p:txBody>
      </p:sp>
      <p:sp>
        <p:nvSpPr>
          <p:cNvPr id="3" name="Footer Placeholder 2">
            <a:extLst>
              <a:ext uri="{FF2B5EF4-FFF2-40B4-BE49-F238E27FC236}">
                <a16:creationId xmlns:a16="http://schemas.microsoft.com/office/drawing/2014/main" id="{3038113D-05DB-4DC8-B11E-E5B80F62187D}"/>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r>
              <a:rPr lang="en-US"/>
              <a:t>IBM TechXchange | © 2024 IBM Corporation</a:t>
            </a:r>
            <a:endParaRPr lang="en-US" dirty="0"/>
          </a:p>
        </p:txBody>
      </p:sp>
      <p:sp>
        <p:nvSpPr>
          <p:cNvPr id="4" name="Title 3">
            <a:extLst>
              <a:ext uri="{FF2B5EF4-FFF2-40B4-BE49-F238E27FC236}">
                <a16:creationId xmlns:a16="http://schemas.microsoft.com/office/drawing/2014/main" id="{543CEF63-6F6B-18D4-2879-9CEE7C9A3D7A}"/>
              </a:ext>
            </a:extLst>
          </p:cNvPr>
          <p:cNvSpPr>
            <a:spLocks noGrp="1"/>
          </p:cNvSpPr>
          <p:nvPr>
            <p:ph type="title"/>
          </p:nvPr>
        </p:nvSpPr>
        <p:spPr>
          <a:xfrm>
            <a:off x="538493" y="383874"/>
            <a:ext cx="11088357" cy="2859087"/>
          </a:xfrm>
        </p:spPr>
        <p:txBody>
          <a:bodyPr/>
          <a:lstStyle/>
          <a:p>
            <a:r>
              <a:rPr lang="en-US" dirty="0"/>
              <a:t>Think billboards</a:t>
            </a:r>
            <a:endParaRPr lang="ru-UA" sz="3600" dirty="0"/>
          </a:p>
        </p:txBody>
      </p:sp>
      <p:sp>
        <p:nvSpPr>
          <p:cNvPr id="5" name="Text Placeholder 7">
            <a:extLst>
              <a:ext uri="{FF2B5EF4-FFF2-40B4-BE49-F238E27FC236}">
                <a16:creationId xmlns:a16="http://schemas.microsoft.com/office/drawing/2014/main" id="{5ED96ADD-17C6-C4B8-7507-3C7AB258C79D}"/>
              </a:ext>
            </a:extLst>
          </p:cNvPr>
          <p:cNvSpPr txBox="1">
            <a:spLocks/>
          </p:cNvSpPr>
          <p:nvPr/>
        </p:nvSpPr>
        <p:spPr>
          <a:xfrm>
            <a:off x="10248018" y="467454"/>
            <a:ext cx="11049000" cy="1793055"/>
          </a:xfrm>
          <a:prstGeom prst="rect">
            <a:avLst/>
          </a:prstGeom>
        </p:spPr>
        <p:txBody>
          <a:bodyPr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kern="0" dirty="0"/>
              <a:t>During live and online sessions, people don't tend </a:t>
            </a:r>
            <a:br>
              <a:rPr lang="en-US" kern="0" dirty="0"/>
            </a:br>
            <a:r>
              <a:rPr lang="en-US" kern="0" dirty="0"/>
              <a:t>to read, they scan. When you add text, </a:t>
            </a:r>
            <a:br>
              <a:rPr lang="en-US" kern="0" dirty="0"/>
            </a:br>
            <a:r>
              <a:rPr lang="en-US" kern="0" dirty="0"/>
              <a:t>cut and structure it as much as possible.</a:t>
            </a:r>
          </a:p>
        </p:txBody>
      </p:sp>
      <p:grpSp>
        <p:nvGrpSpPr>
          <p:cNvPr id="6" name="Group 5">
            <a:extLst>
              <a:ext uri="{FF2B5EF4-FFF2-40B4-BE49-F238E27FC236}">
                <a16:creationId xmlns:a16="http://schemas.microsoft.com/office/drawing/2014/main" id="{0409E34A-6059-6094-9F99-A60D7B45046D}"/>
              </a:ext>
            </a:extLst>
          </p:cNvPr>
          <p:cNvGrpSpPr/>
          <p:nvPr/>
        </p:nvGrpSpPr>
        <p:grpSpPr>
          <a:xfrm>
            <a:off x="577850" y="4322247"/>
            <a:ext cx="23234650" cy="271204"/>
            <a:chOff x="577850" y="3835773"/>
            <a:chExt cx="23234650" cy="271204"/>
          </a:xfrm>
        </p:grpSpPr>
        <p:cxnSp>
          <p:nvCxnSpPr>
            <p:cNvPr id="7" name="Straight Connector 6">
              <a:extLst>
                <a:ext uri="{FF2B5EF4-FFF2-40B4-BE49-F238E27FC236}">
                  <a16:creationId xmlns:a16="http://schemas.microsoft.com/office/drawing/2014/main" id="{9271CBE7-D608-FDF7-E385-FFB31700037C}"/>
                </a:ext>
              </a:extLst>
            </p:cNvPr>
            <p:cNvCxnSpPr/>
            <p:nvPr/>
          </p:nvCxnSpPr>
          <p:spPr bwMode="auto">
            <a:xfrm>
              <a:off x="577850" y="3971374"/>
              <a:ext cx="232346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Freeform: Shape 7">
              <a:extLst>
                <a:ext uri="{FF2B5EF4-FFF2-40B4-BE49-F238E27FC236}">
                  <a16:creationId xmlns:a16="http://schemas.microsoft.com/office/drawing/2014/main" id="{60B1CD6C-0C6E-5AFF-C83A-F463C28BC106}"/>
                </a:ext>
              </a:extLst>
            </p:cNvPr>
            <p:cNvSpPr/>
            <p:nvPr/>
          </p:nvSpPr>
          <p:spPr bwMode="auto">
            <a:xfrm rot="2700000">
              <a:off x="23485127" y="3835773"/>
              <a:ext cx="271204" cy="271204"/>
            </a:xfrm>
            <a:custGeom>
              <a:avLst/>
              <a:gdLst>
                <a:gd name="connsiteX0" fmla="*/ 0 w 1889760"/>
                <a:gd name="connsiteY0" fmla="*/ 0 h 1584960"/>
                <a:gd name="connsiteX1" fmla="*/ 1889760 w 1889760"/>
                <a:gd name="connsiteY1" fmla="*/ 0 h 1584960"/>
                <a:gd name="connsiteX2" fmla="*/ 1889760 w 1889760"/>
                <a:gd name="connsiteY2" fmla="*/ 1584960 h 1584960"/>
              </a:gdLst>
              <a:ahLst/>
              <a:cxnLst>
                <a:cxn ang="0">
                  <a:pos x="connsiteX0" y="connsiteY0"/>
                </a:cxn>
                <a:cxn ang="0">
                  <a:pos x="connsiteX1" y="connsiteY1"/>
                </a:cxn>
                <a:cxn ang="0">
                  <a:pos x="connsiteX2" y="connsiteY2"/>
                </a:cxn>
              </a:cxnLst>
              <a:rect l="l" t="t" r="r" b="b"/>
              <a:pathLst>
                <a:path w="1889760" h="1584960">
                  <a:moveTo>
                    <a:pt x="0" y="0"/>
                  </a:moveTo>
                  <a:lnTo>
                    <a:pt x="1889760" y="0"/>
                  </a:lnTo>
                  <a:lnTo>
                    <a:pt x="1889760" y="1584960"/>
                  </a:lnTo>
                </a:path>
              </a:pathLst>
            </a:custGeom>
            <a:no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9" name="Text Placeholder 7">
            <a:extLst>
              <a:ext uri="{FF2B5EF4-FFF2-40B4-BE49-F238E27FC236}">
                <a16:creationId xmlns:a16="http://schemas.microsoft.com/office/drawing/2014/main" id="{9A63F54A-8355-2856-D2B0-2469C327F82A}"/>
              </a:ext>
            </a:extLst>
          </p:cNvPr>
          <p:cNvSpPr txBox="1">
            <a:spLocks/>
          </p:cNvSpPr>
          <p:nvPr/>
        </p:nvSpPr>
        <p:spPr>
          <a:xfrm>
            <a:off x="577850" y="3449398"/>
            <a:ext cx="2463800" cy="638060"/>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Bef>
                <a:spcPts val="2400"/>
              </a:spcBef>
            </a:pPr>
            <a:r>
              <a:rPr lang="en-US" sz="4000" kern="0" dirty="0"/>
              <a:t>Best</a:t>
            </a:r>
          </a:p>
        </p:txBody>
      </p:sp>
      <p:sp>
        <p:nvSpPr>
          <p:cNvPr id="11" name="Text Placeholder 7">
            <a:extLst>
              <a:ext uri="{FF2B5EF4-FFF2-40B4-BE49-F238E27FC236}">
                <a16:creationId xmlns:a16="http://schemas.microsoft.com/office/drawing/2014/main" id="{39E7E184-1DF3-66BB-9E12-1CBD37671FF7}"/>
              </a:ext>
            </a:extLst>
          </p:cNvPr>
          <p:cNvSpPr txBox="1">
            <a:spLocks/>
          </p:cNvSpPr>
          <p:nvPr/>
        </p:nvSpPr>
        <p:spPr>
          <a:xfrm>
            <a:off x="21348700" y="3449398"/>
            <a:ext cx="2463800" cy="638060"/>
          </a:xfrm>
          <a:prstGeom prst="rect">
            <a:avLst/>
          </a:prstGeom>
        </p:spPr>
        <p:txBody>
          <a:bodyPr wrap="square" lIns="0" tIns="0" rIns="0" bIns="0">
            <a:spAutoFit/>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r">
              <a:spcBef>
                <a:spcPts val="2400"/>
              </a:spcBef>
            </a:pPr>
            <a:r>
              <a:rPr lang="en-US" sz="4000" kern="0" dirty="0"/>
              <a:t>Worst</a:t>
            </a:r>
          </a:p>
        </p:txBody>
      </p:sp>
      <p:sp>
        <p:nvSpPr>
          <p:cNvPr id="12" name="Text Placeholder 7">
            <a:extLst>
              <a:ext uri="{FF2B5EF4-FFF2-40B4-BE49-F238E27FC236}">
                <a16:creationId xmlns:a16="http://schemas.microsoft.com/office/drawing/2014/main" id="{6A15EEAE-0DB4-BBF0-3EED-4DA5ACAA1AA7}"/>
              </a:ext>
            </a:extLst>
          </p:cNvPr>
          <p:cNvSpPr txBox="1">
            <a:spLocks/>
          </p:cNvSpPr>
          <p:nvPr/>
        </p:nvSpPr>
        <p:spPr>
          <a:xfrm>
            <a:off x="571534" y="5174100"/>
            <a:ext cx="3888000" cy="789062"/>
          </a:xfrm>
          <a:prstGeom prst="rect">
            <a:avLst/>
          </a:prstGeom>
        </p:spPr>
        <p:txBody>
          <a:bodyPr vert="horz"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pPr>
            <a:r>
              <a:rPr lang="en-US" sz="2400" kern="0" dirty="0"/>
              <a:t>Short Message</a:t>
            </a:r>
            <a:br>
              <a:rPr lang="en-US" sz="2400" kern="0" dirty="0"/>
            </a:br>
            <a:r>
              <a:rPr lang="en-US" sz="2400" kern="0" dirty="0"/>
              <a:t>(2-5 words)</a:t>
            </a:r>
          </a:p>
        </p:txBody>
      </p:sp>
      <p:sp>
        <p:nvSpPr>
          <p:cNvPr id="13" name="Text Placeholder 7">
            <a:extLst>
              <a:ext uri="{FF2B5EF4-FFF2-40B4-BE49-F238E27FC236}">
                <a16:creationId xmlns:a16="http://schemas.microsoft.com/office/drawing/2014/main" id="{54C7293B-96B3-46EE-E56B-A065DCD1E0A1}"/>
              </a:ext>
            </a:extLst>
          </p:cNvPr>
          <p:cNvSpPr txBox="1">
            <a:spLocks/>
          </p:cNvSpPr>
          <p:nvPr/>
        </p:nvSpPr>
        <p:spPr>
          <a:xfrm>
            <a:off x="5409776" y="5174100"/>
            <a:ext cx="3888000" cy="789062"/>
          </a:xfrm>
          <a:prstGeom prst="rect">
            <a:avLst/>
          </a:prstGeom>
        </p:spPr>
        <p:txBody>
          <a:bodyPr vert="horz"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pPr>
            <a:r>
              <a:rPr lang="en-US" sz="2400" kern="0" dirty="0"/>
              <a:t>One sentence with </a:t>
            </a:r>
            <a:br>
              <a:rPr lang="en-US" sz="2400" kern="0" dirty="0"/>
            </a:br>
            <a:r>
              <a:rPr lang="en-US" sz="2400" kern="0" dirty="0">
                <a:solidFill>
                  <a:schemeClr val="accent1"/>
                </a:solidFill>
              </a:rPr>
              <a:t>key phrase </a:t>
            </a:r>
            <a:r>
              <a:rPr lang="en-US" sz="2400" kern="0" dirty="0"/>
              <a:t>highlighted</a:t>
            </a:r>
          </a:p>
        </p:txBody>
      </p:sp>
      <p:sp>
        <p:nvSpPr>
          <p:cNvPr id="14" name="Text Placeholder 7">
            <a:extLst>
              <a:ext uri="{FF2B5EF4-FFF2-40B4-BE49-F238E27FC236}">
                <a16:creationId xmlns:a16="http://schemas.microsoft.com/office/drawing/2014/main" id="{0A866CDB-B53B-0E40-CCEF-8A3880AF0F5B}"/>
              </a:ext>
            </a:extLst>
          </p:cNvPr>
          <p:cNvSpPr txBox="1">
            <a:spLocks/>
          </p:cNvSpPr>
          <p:nvPr/>
        </p:nvSpPr>
        <p:spPr>
          <a:xfrm>
            <a:off x="10248018" y="5174100"/>
            <a:ext cx="3888000" cy="5313378"/>
          </a:xfrm>
          <a:prstGeom prst="rect">
            <a:avLst/>
          </a:prstGeom>
        </p:spPr>
        <p:txBody>
          <a:bodyPr vert="horz"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marL="342900" indent="-342900" defTabSz="914400">
              <a:lnSpc>
                <a:spcPct val="110000"/>
              </a:lnSpc>
              <a:spcBef>
                <a:spcPts val="1800"/>
              </a:spcBef>
              <a:buFont typeface="Arial" panose="020B0604020202020204" pitchFamily="34" charset="0"/>
              <a:buChar char="•"/>
            </a:pPr>
            <a:r>
              <a:rPr lang="en-US" sz="2400" kern="0" dirty="0"/>
              <a:t>A few short sentences broken into separate points, </a:t>
            </a:r>
            <a:r>
              <a:rPr lang="en-US" sz="2400" kern="0" dirty="0">
                <a:solidFill>
                  <a:schemeClr val="accent1"/>
                </a:solidFill>
              </a:rPr>
              <a:t>highlighting </a:t>
            </a:r>
            <a:br>
              <a:rPr lang="en-US" sz="2400" kern="0" dirty="0">
                <a:solidFill>
                  <a:schemeClr val="accent1"/>
                </a:solidFill>
              </a:rPr>
            </a:br>
            <a:r>
              <a:rPr lang="en-US" sz="2400" kern="0" dirty="0">
                <a:solidFill>
                  <a:schemeClr val="accent1"/>
                </a:solidFill>
              </a:rPr>
              <a:t>key phrase.</a:t>
            </a:r>
          </a:p>
          <a:p>
            <a:pPr marL="342900" indent="-342900" defTabSz="914400">
              <a:lnSpc>
                <a:spcPct val="110000"/>
              </a:lnSpc>
              <a:spcBef>
                <a:spcPts val="1800"/>
              </a:spcBef>
              <a:buFont typeface="Arial" panose="020B0604020202020204" pitchFamily="34" charset="0"/>
              <a:buChar char="•"/>
            </a:pPr>
            <a:r>
              <a:rPr lang="en-US" sz="2400" kern="0" dirty="0"/>
              <a:t>A few short sentences broken into separate points, </a:t>
            </a:r>
            <a:r>
              <a:rPr lang="en-US" sz="2400" kern="0" dirty="0">
                <a:solidFill>
                  <a:schemeClr val="accent1"/>
                </a:solidFill>
              </a:rPr>
              <a:t>highlighting </a:t>
            </a:r>
            <a:br>
              <a:rPr lang="en-US" sz="2400" kern="0" dirty="0">
                <a:solidFill>
                  <a:schemeClr val="accent1"/>
                </a:solidFill>
              </a:rPr>
            </a:br>
            <a:r>
              <a:rPr lang="en-US" sz="2400" kern="0" dirty="0">
                <a:solidFill>
                  <a:schemeClr val="accent1"/>
                </a:solidFill>
              </a:rPr>
              <a:t>key phrase.</a:t>
            </a:r>
          </a:p>
          <a:p>
            <a:pPr marL="342900" indent="-342900" defTabSz="914400">
              <a:lnSpc>
                <a:spcPct val="110000"/>
              </a:lnSpc>
              <a:spcBef>
                <a:spcPts val="1800"/>
              </a:spcBef>
              <a:buFont typeface="Arial" panose="020B0604020202020204" pitchFamily="34" charset="0"/>
              <a:buChar char="•"/>
            </a:pPr>
            <a:r>
              <a:rPr lang="en-US" sz="2400" kern="0" dirty="0"/>
              <a:t>A few short sentences broken into separate points, </a:t>
            </a:r>
            <a:r>
              <a:rPr lang="en-US" sz="2400" kern="0" dirty="0">
                <a:solidFill>
                  <a:schemeClr val="accent1"/>
                </a:solidFill>
              </a:rPr>
              <a:t>highlighting </a:t>
            </a:r>
            <a:br>
              <a:rPr lang="en-US" sz="2400" kern="0" dirty="0">
                <a:solidFill>
                  <a:schemeClr val="accent1"/>
                </a:solidFill>
              </a:rPr>
            </a:br>
            <a:r>
              <a:rPr lang="en-US" sz="2400" kern="0" dirty="0">
                <a:solidFill>
                  <a:schemeClr val="accent1"/>
                </a:solidFill>
              </a:rPr>
              <a:t>key phrase.</a:t>
            </a:r>
          </a:p>
        </p:txBody>
      </p:sp>
      <p:sp>
        <p:nvSpPr>
          <p:cNvPr id="15" name="Text Placeholder 7">
            <a:extLst>
              <a:ext uri="{FF2B5EF4-FFF2-40B4-BE49-F238E27FC236}">
                <a16:creationId xmlns:a16="http://schemas.microsoft.com/office/drawing/2014/main" id="{0C5B2F69-6B52-4331-DBB6-E209E6567C5F}"/>
              </a:ext>
            </a:extLst>
          </p:cNvPr>
          <p:cNvSpPr txBox="1">
            <a:spLocks/>
          </p:cNvSpPr>
          <p:nvPr/>
        </p:nvSpPr>
        <p:spPr>
          <a:xfrm>
            <a:off x="15086260" y="5174100"/>
            <a:ext cx="3888000" cy="5313378"/>
          </a:xfrm>
          <a:prstGeom prst="rect">
            <a:avLst/>
          </a:prstGeom>
        </p:spPr>
        <p:txBody>
          <a:bodyPr vert="horz"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pPr>
            <a:r>
              <a:rPr lang="en-US" sz="2400" kern="0" dirty="0">
                <a:latin typeface="IBM Plex Sans Medm" panose="020B0603050203000203" pitchFamily="34" charset="0"/>
              </a:rPr>
              <a:t>Title</a:t>
            </a:r>
            <a:br>
              <a:rPr lang="en-US" sz="2400" kern="0" dirty="0">
                <a:latin typeface="IBM Plex Sans Medm" panose="020B0603050203000203" pitchFamily="34" charset="0"/>
              </a:rPr>
            </a:br>
            <a:r>
              <a:rPr lang="en-US" sz="2400" kern="0" dirty="0"/>
              <a:t>A few sentences with titles above each to provide structure for your content.</a:t>
            </a:r>
          </a:p>
          <a:p>
            <a:pPr defTabSz="914400">
              <a:lnSpc>
                <a:spcPct val="110000"/>
              </a:lnSpc>
              <a:spcBef>
                <a:spcPts val="1800"/>
              </a:spcBef>
            </a:pPr>
            <a:r>
              <a:rPr lang="en-US" sz="2400" kern="0" dirty="0">
                <a:latin typeface="IBM Plex Sans Medm" panose="020B0603050203000203" pitchFamily="34" charset="0"/>
              </a:rPr>
              <a:t>Title</a:t>
            </a:r>
            <a:br>
              <a:rPr lang="en-US" sz="2400" kern="0" dirty="0">
                <a:latin typeface="IBM Plex Sans Medm" panose="020B0603050203000203" pitchFamily="34" charset="0"/>
              </a:rPr>
            </a:br>
            <a:r>
              <a:rPr lang="en-US" sz="2400" kern="0" dirty="0"/>
              <a:t>A few sentences with titles above each to provide structure for your content.</a:t>
            </a:r>
          </a:p>
          <a:p>
            <a:pPr defTabSz="914400">
              <a:lnSpc>
                <a:spcPct val="110000"/>
              </a:lnSpc>
              <a:spcBef>
                <a:spcPts val="1800"/>
              </a:spcBef>
            </a:pPr>
            <a:r>
              <a:rPr lang="en-US" sz="2400" kern="0" dirty="0">
                <a:latin typeface="IBM Plex Sans Medm" panose="020B0603050203000203" pitchFamily="34" charset="0"/>
              </a:rPr>
              <a:t>Title</a:t>
            </a:r>
            <a:br>
              <a:rPr lang="en-US" sz="2400" kern="0" dirty="0">
                <a:latin typeface="IBM Plex Sans Medm" panose="020B0603050203000203" pitchFamily="34" charset="0"/>
              </a:rPr>
            </a:br>
            <a:r>
              <a:rPr lang="en-US" sz="2400" kern="0" dirty="0"/>
              <a:t>A few sentences with titles above each to provide structure for your content.</a:t>
            </a:r>
          </a:p>
        </p:txBody>
      </p:sp>
      <p:sp>
        <p:nvSpPr>
          <p:cNvPr id="16" name="Text Placeholder 7">
            <a:extLst>
              <a:ext uri="{FF2B5EF4-FFF2-40B4-BE49-F238E27FC236}">
                <a16:creationId xmlns:a16="http://schemas.microsoft.com/office/drawing/2014/main" id="{52AD3B4F-A8BB-9937-2058-2345BA927927}"/>
              </a:ext>
            </a:extLst>
          </p:cNvPr>
          <p:cNvSpPr txBox="1">
            <a:spLocks/>
          </p:cNvSpPr>
          <p:nvPr/>
        </p:nvSpPr>
        <p:spPr>
          <a:xfrm>
            <a:off x="19924500" y="5174100"/>
            <a:ext cx="3888000" cy="6883038"/>
          </a:xfrm>
          <a:prstGeom prst="rect">
            <a:avLst/>
          </a:prstGeom>
        </p:spPr>
        <p:txBody>
          <a:bodyPr vert="horz" lIns="0" tIns="0" rIns="0" bIns="0" rtlCol="0">
            <a:spAutoFit/>
          </a:bodyPr>
          <a:lstStyle>
            <a:lvl1pPr marL="0" indent="0" algn="l" rtl="0" eaLnBrk="1" fontAlgn="base" hangingPunct="1">
              <a:lnSpc>
                <a:spcPct val="100000"/>
              </a:lnSpc>
              <a:spcBef>
                <a:spcPts val="1100"/>
              </a:spcBef>
              <a:spcAft>
                <a:spcPct val="0"/>
              </a:spcAft>
              <a:buClr>
                <a:srgbClr val="001141"/>
              </a:buClr>
              <a:buSzPct val="90000"/>
              <a:buFont typeface="IBM Plex Sans Light" pitchFamily="2" charset="2"/>
              <a:buNone/>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71452"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42905" indent="-173736" algn="l" rtl="0" eaLnBrk="1" fontAlgn="base" hangingPunct="1">
              <a:lnSpc>
                <a:spcPct val="100000"/>
              </a:lnSpc>
              <a:spcBef>
                <a:spcPts val="1100"/>
              </a:spcBef>
              <a:spcAft>
                <a:spcPct val="0"/>
              </a:spcAft>
              <a:buClr>
                <a:srgbClr val="001141"/>
              </a:buClr>
              <a:buSzPct val="100000"/>
              <a:buFont typeface="IBM Plex Sans Light" panose="020B0604020202020204" pitchFamily="34" charset="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628658" indent="-173736" algn="l" rtl="0" eaLnBrk="1" fontAlgn="base" hangingPunct="1">
              <a:lnSpc>
                <a:spcPct val="100000"/>
              </a:lnSpc>
              <a:spcBef>
                <a:spcPts val="1100"/>
              </a:spcBef>
              <a:spcAft>
                <a:spcPct val="0"/>
              </a:spcAft>
              <a:buClr>
                <a:srgbClr val="001141"/>
              </a:buClr>
              <a:buSzPct val="100000"/>
              <a:buFont typeface="IBM Plex Sans Light" charset="-120"/>
              <a:buChar char="–"/>
              <a:tabLst/>
              <a:defRPr sz="14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803285" indent="-173736" algn="l" rtl="0" eaLnBrk="1" fontAlgn="base" hangingPunct="1">
              <a:lnSpc>
                <a:spcPct val="100000"/>
              </a:lnSpc>
              <a:spcBef>
                <a:spcPts val="1100"/>
              </a:spcBef>
              <a:spcAft>
                <a:spcPct val="0"/>
              </a:spcAft>
              <a:buClr>
                <a:srgbClr val="001141"/>
              </a:buClr>
              <a:buFont typeface="IBM Plex Sans Light" charset="-120"/>
              <a:buChar char="»"/>
              <a:tabLst/>
              <a:defRPr sz="14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Light"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Light" charset="0"/>
              </a:defRPr>
            </a:lvl9pPr>
          </a:lstStyle>
          <a:p>
            <a:pPr defTabSz="914400">
              <a:lnSpc>
                <a:spcPct val="110000"/>
              </a:lnSpc>
            </a:pPr>
            <a:r>
              <a:rPr lang="en-US" sz="2400" kern="0" dirty="0"/>
              <a:t>A few sentences without any structure. Try reading it while someone is talking. </a:t>
            </a:r>
            <a:br>
              <a:rPr lang="en-US" sz="2400" kern="0" dirty="0"/>
            </a:br>
            <a:r>
              <a:rPr lang="en-US" sz="2400" kern="0" dirty="0"/>
              <a:t>A vast majority won't bother. Instead, they will ignore your slide. A few sentences without any structure. </a:t>
            </a:r>
            <a:br>
              <a:rPr lang="en-US" sz="2400" kern="0" dirty="0"/>
            </a:br>
            <a:r>
              <a:rPr lang="en-US" sz="2400" kern="0" dirty="0"/>
              <a:t>Try reading it while someone is talking. A vast majority won't bother. Instead, they will ignore your slide. A few sentences without any structure. Try reading it while someone is talking. </a:t>
            </a:r>
            <a:br>
              <a:rPr lang="en-US" sz="2400" kern="0" dirty="0"/>
            </a:br>
            <a:r>
              <a:rPr lang="en-US" sz="2400" kern="0" dirty="0"/>
              <a:t>A vast majority won't bother. Instead, they will ignore your slide.</a:t>
            </a:r>
          </a:p>
        </p:txBody>
      </p:sp>
      <p:grpSp>
        <p:nvGrpSpPr>
          <p:cNvPr id="21" name="Group 20">
            <a:extLst>
              <a:ext uri="{FF2B5EF4-FFF2-40B4-BE49-F238E27FC236}">
                <a16:creationId xmlns:a16="http://schemas.microsoft.com/office/drawing/2014/main" id="{FC655D1F-779C-EAA1-46F7-D35DDFCD4726}"/>
              </a:ext>
            </a:extLst>
          </p:cNvPr>
          <p:cNvGrpSpPr/>
          <p:nvPr/>
        </p:nvGrpSpPr>
        <p:grpSpPr>
          <a:xfrm>
            <a:off x="4934655" y="4457848"/>
            <a:ext cx="14514726" cy="7538890"/>
            <a:chOff x="4934655" y="4457848"/>
            <a:chExt cx="14514726" cy="7538890"/>
          </a:xfrm>
        </p:grpSpPr>
        <p:cxnSp>
          <p:nvCxnSpPr>
            <p:cNvPr id="10" name="Straight Connector 9">
              <a:extLst>
                <a:ext uri="{FF2B5EF4-FFF2-40B4-BE49-F238E27FC236}">
                  <a16:creationId xmlns:a16="http://schemas.microsoft.com/office/drawing/2014/main" id="{29688D13-CDCE-06BF-197F-DBF61055F720}"/>
                </a:ext>
              </a:extLst>
            </p:cNvPr>
            <p:cNvCxnSpPr>
              <a:cxnSpLocks/>
            </p:cNvCxnSpPr>
            <p:nvPr/>
          </p:nvCxnSpPr>
          <p:spPr bwMode="auto">
            <a:xfrm>
              <a:off x="4934655" y="4457848"/>
              <a:ext cx="0" cy="75388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876388B6-1F55-98F6-8C83-83D688A4AF27}"/>
                </a:ext>
              </a:extLst>
            </p:cNvPr>
            <p:cNvCxnSpPr>
              <a:cxnSpLocks/>
            </p:cNvCxnSpPr>
            <p:nvPr/>
          </p:nvCxnSpPr>
          <p:spPr bwMode="auto">
            <a:xfrm>
              <a:off x="9772897" y="4457848"/>
              <a:ext cx="0" cy="75388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E094DFFC-DD92-66DE-CE84-DFDB1DAC2AD4}"/>
                </a:ext>
              </a:extLst>
            </p:cNvPr>
            <p:cNvCxnSpPr>
              <a:cxnSpLocks/>
            </p:cNvCxnSpPr>
            <p:nvPr/>
          </p:nvCxnSpPr>
          <p:spPr bwMode="auto">
            <a:xfrm>
              <a:off x="14611139" y="4457848"/>
              <a:ext cx="0" cy="75388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78CCEAC6-0E93-300D-DAB9-64018279972E}"/>
                </a:ext>
              </a:extLst>
            </p:cNvPr>
            <p:cNvCxnSpPr>
              <a:cxnSpLocks/>
            </p:cNvCxnSpPr>
            <p:nvPr/>
          </p:nvCxnSpPr>
          <p:spPr bwMode="auto">
            <a:xfrm>
              <a:off x="19449381" y="4457848"/>
              <a:ext cx="0" cy="753889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26381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Hierarchy</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90</a:t>
            </a:fld>
            <a:endParaRPr lang="en-US" dirty="0"/>
          </a:p>
        </p:txBody>
      </p:sp>
      <p:grpSp>
        <p:nvGrpSpPr>
          <p:cNvPr id="5" name="Group 4">
            <a:extLst>
              <a:ext uri="{FF2B5EF4-FFF2-40B4-BE49-F238E27FC236}">
                <a16:creationId xmlns:a16="http://schemas.microsoft.com/office/drawing/2014/main" id="{036F9AB3-1080-C507-A513-D7401AA48BE8}"/>
              </a:ext>
            </a:extLst>
          </p:cNvPr>
          <p:cNvGrpSpPr/>
          <p:nvPr/>
        </p:nvGrpSpPr>
        <p:grpSpPr>
          <a:xfrm>
            <a:off x="7033418" y="1676400"/>
            <a:ext cx="10320338" cy="10320338"/>
            <a:chOff x="9137650" y="574548"/>
            <a:chExt cx="11430000" cy="11430000"/>
          </a:xfrm>
        </p:grpSpPr>
        <p:sp>
          <p:nvSpPr>
            <p:cNvPr id="6" name="Rectangle 5">
              <a:extLst>
                <a:ext uri="{FF2B5EF4-FFF2-40B4-BE49-F238E27FC236}">
                  <a16:creationId xmlns:a16="http://schemas.microsoft.com/office/drawing/2014/main" id="{76FCD503-150B-688B-88CA-82EE0DCB6D93}"/>
                </a:ext>
              </a:extLst>
            </p:cNvPr>
            <p:cNvSpPr/>
            <p:nvPr/>
          </p:nvSpPr>
          <p:spPr bwMode="auto">
            <a:xfrm>
              <a:off x="9137650" y="4762500"/>
              <a:ext cx="9902952" cy="7242048"/>
            </a:xfrm>
            <a:prstGeom prst="rect">
              <a:avLst/>
            </a:prstGeom>
            <a:solidFill>
              <a:srgbClr val="E5F6FF"/>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82880" tIns="182880" rIns="182880" bIns="182880" numCol="1" rtlCol="0" anchor="t" anchorCtr="0" compatLnSpc="1">
              <a:prstTxWarp prst="textNoShape">
                <a:avLst/>
              </a:prstTxWarp>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Lorem ipsum dolor sit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amet</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donec</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quam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felis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ultricies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nec</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pellentes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eu</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pretium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sem. Nulla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consequat</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massa</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enim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p>
          </p:txBody>
        </p:sp>
        <p:sp>
          <p:nvSpPr>
            <p:cNvPr id="7" name="TextBox 6">
              <a:extLst>
                <a:ext uri="{FF2B5EF4-FFF2-40B4-BE49-F238E27FC236}">
                  <a16:creationId xmlns:a16="http://schemas.microsoft.com/office/drawing/2014/main" id="{ED2760DF-0BBE-4C83-E8C4-56997018845B}"/>
                </a:ext>
              </a:extLst>
            </p:cNvPr>
            <p:cNvSpPr txBox="1"/>
            <p:nvPr/>
          </p:nvSpPr>
          <p:spPr>
            <a:xfrm>
              <a:off x="9766300" y="12004548"/>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1440" tIns="91440" rIns="91440" bIns="9144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endParaRPr kumimoji="0" lang="en-US" sz="3600" b="0" i="0" u="none" strike="noStrike" kern="1200" cap="none" spc="0" normalizeH="0" baseline="0" noProof="0" dirty="0">
                <a:ln>
                  <a:noFill/>
                </a:ln>
                <a:solidFill>
                  <a:srgbClr val="000000"/>
                </a:solidFill>
                <a:effectLst/>
                <a:uLnTx/>
                <a:uFillTx/>
                <a:latin typeface="IBM Plex Sans Light"/>
                <a:ea typeface="+mn-ea"/>
                <a:cs typeface="+mn-cs"/>
              </a:endParaRPr>
            </a:p>
          </p:txBody>
        </p:sp>
        <p:sp>
          <p:nvSpPr>
            <p:cNvPr id="8" name="Rectangle 7">
              <a:extLst>
                <a:ext uri="{FF2B5EF4-FFF2-40B4-BE49-F238E27FC236}">
                  <a16:creationId xmlns:a16="http://schemas.microsoft.com/office/drawing/2014/main" id="{6E1DE892-330F-54C3-EADD-CB4B30F3D74E}"/>
                </a:ext>
              </a:extLst>
            </p:cNvPr>
            <p:cNvSpPr/>
            <p:nvPr/>
          </p:nvSpPr>
          <p:spPr bwMode="auto">
            <a:xfrm>
              <a:off x="9137650" y="2485644"/>
              <a:ext cx="10671048" cy="9518904"/>
            </a:xfrm>
            <a:prstGeom prst="rect">
              <a:avLst/>
            </a:prstGeom>
            <a:no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82880" tIns="182880" rIns="182880" bIns="182880" numCol="1" rtlCol="0" anchor="t" anchorCtr="0" compatLnSpc="1">
              <a:prstTxWarp prst="textNoShape">
                <a:avLst/>
              </a:prstTxWarp>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dirty="0">
                  <a:solidFill>
                    <a:srgbClr val="000000"/>
                  </a:solidFill>
                  <a:latin typeface="IBM Plex Sans Medm" panose="020B0603050203000203" pitchFamily="34" charset="0"/>
                </a:rPr>
                <a:t>Se</a:t>
              </a:r>
              <a:r>
                <a:rPr kumimoji="0" lang="en-US" sz="2800" b="0" i="0" u="none" strike="noStrike" kern="1200" cap="none" spc="0" normalizeH="0" baseline="0" noProof="0" dirty="0" err="1">
                  <a:ln>
                    <a:noFill/>
                  </a:ln>
                  <a:solidFill>
                    <a:srgbClr val="000000"/>
                  </a:solidFill>
                  <a:effectLst/>
                  <a:uLnTx/>
                  <a:uFillTx/>
                  <a:latin typeface="IBM Plex Sans Medm" panose="020B0603050203000203" pitchFamily="34" charset="0"/>
                  <a:ea typeface="+mn-ea"/>
                  <a:cs typeface="+mn-cs"/>
                </a:rPr>
                <a:t>ction</a:t>
              </a:r>
              <a:r>
                <a:rPr kumimoji="0" lang="en-US" sz="28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 2</a:t>
              </a:r>
              <a:endParaRPr lang="en-US" sz="2800" dirty="0">
                <a:solidFill>
                  <a:srgbClr val="000000"/>
                </a:solidFill>
                <a:latin typeface="IBM Plex Sans Light"/>
              </a:endParaRPr>
            </a:p>
            <a:p>
              <a:pPr marL="0" marR="0" lvl="0" indent="0" algn="l" defTabSz="1829379" rtl="0" eaLnBrk="1" fontAlgn="auto" latinLnBrk="0" hangingPunct="1">
                <a:lnSpc>
                  <a:spcPct val="10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Lorem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ec</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pellentesque</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eu</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pretium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sem. Nulla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consequat</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massa</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enim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p>
          </p:txBody>
        </p:sp>
        <p:sp>
          <p:nvSpPr>
            <p:cNvPr id="10" name="Rectangle 9">
              <a:extLst>
                <a:ext uri="{FF2B5EF4-FFF2-40B4-BE49-F238E27FC236}">
                  <a16:creationId xmlns:a16="http://schemas.microsoft.com/office/drawing/2014/main" id="{10478836-C6F0-3377-D311-0D9C2999D445}"/>
                </a:ext>
              </a:extLst>
            </p:cNvPr>
            <p:cNvSpPr/>
            <p:nvPr/>
          </p:nvSpPr>
          <p:spPr bwMode="auto">
            <a:xfrm>
              <a:off x="9137650" y="574548"/>
              <a:ext cx="11430000" cy="11430000"/>
            </a:xfrm>
            <a:prstGeom prst="rect">
              <a:avLst/>
            </a:prstGeom>
            <a:no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82880" tIns="182880" rIns="182880" bIns="182880" numCol="1" rtlCol="0" anchor="t" anchorCtr="0" compatLnSpc="1">
              <a:prstTxWarp prst="textNoShape">
                <a:avLst/>
              </a:prstTxWarp>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Medm" panose="020B0603050203000203" pitchFamily="34" charset="0"/>
                  <a:ea typeface="+mn-ea"/>
                  <a:cs typeface="+mn-cs"/>
                </a:rPr>
                <a:t>Section 1</a:t>
              </a:r>
              <a:endParaRPr lang="en-US" sz="2800" dirty="0">
                <a:solidFill>
                  <a:srgbClr val="000000"/>
                </a:solidFill>
                <a:latin typeface="IBM Plex Sans Light"/>
              </a:endParaRPr>
            </a:p>
            <a:p>
              <a:pPr marL="0" marR="0" lvl="0" indent="0" algn="l" defTabSz="1829379" rtl="0" eaLnBrk="1" fontAlgn="auto" latinLnBrk="0" hangingPunct="1">
                <a:lnSpc>
                  <a:spcPct val="10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Lorem cieque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eu</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pretium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quis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br>
                <a:rPr kumimoji="0" lang="en-US" sz="28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sem. Nulla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conses</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r>
                <a:rPr kumimoji="0" lang="en-US" sz="2800" b="0" i="0" u="none" strike="noStrike" kern="1200" cap="none" spc="0" normalizeH="0" baseline="0" noProof="0" dirty="0" err="1">
                  <a:ln>
                    <a:noFill/>
                  </a:ln>
                  <a:solidFill>
                    <a:srgbClr val="000000"/>
                  </a:solidFill>
                  <a:effectLst/>
                  <a:uLnTx/>
                  <a:uFillTx/>
                  <a:latin typeface="IBM Plex Sans Light"/>
                  <a:ea typeface="+mn-ea"/>
                  <a:cs typeface="+mn-cs"/>
                </a:rPr>
                <a:t>enim</a:t>
              </a:r>
              <a:r>
                <a:rPr kumimoji="0" lang="en-US" sz="2800" b="0" i="0" u="none" strike="noStrike" kern="1200" cap="none" spc="0" normalizeH="0" baseline="0" noProof="0" dirty="0">
                  <a:ln>
                    <a:noFill/>
                  </a:ln>
                  <a:solidFill>
                    <a:srgbClr val="000000"/>
                  </a:solidFill>
                  <a:effectLst/>
                  <a:uLnTx/>
                  <a:uFillTx/>
                  <a:latin typeface="IBM Plex Sans Light"/>
                  <a:ea typeface="+mn-ea"/>
                  <a:cs typeface="+mn-cs"/>
                </a:rPr>
                <a:t>. </a:t>
              </a:r>
            </a:p>
          </p:txBody>
        </p:sp>
      </p:grpSp>
      <p:sp>
        <p:nvSpPr>
          <p:cNvPr id="11" name="Footer Placeholder 10">
            <a:extLst>
              <a:ext uri="{FF2B5EF4-FFF2-40B4-BE49-F238E27FC236}">
                <a16:creationId xmlns:a16="http://schemas.microsoft.com/office/drawing/2014/main" id="{1FC0AD9E-93D1-20BD-9B2D-46227CBAA289}"/>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56957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Proportion, square</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91</a:t>
            </a:fld>
            <a:endParaRPr lang="en-US" dirty="0"/>
          </a:p>
        </p:txBody>
      </p:sp>
      <p:grpSp>
        <p:nvGrpSpPr>
          <p:cNvPr id="19" name="Group 18">
            <a:extLst>
              <a:ext uri="{FF2B5EF4-FFF2-40B4-BE49-F238E27FC236}">
                <a16:creationId xmlns:a16="http://schemas.microsoft.com/office/drawing/2014/main" id="{4B71FB45-8C19-A9E8-5124-1E3B79714B6C}"/>
              </a:ext>
            </a:extLst>
          </p:cNvPr>
          <p:cNvGrpSpPr/>
          <p:nvPr/>
        </p:nvGrpSpPr>
        <p:grpSpPr>
          <a:xfrm>
            <a:off x="1905000" y="4000500"/>
            <a:ext cx="5715000" cy="5719572"/>
            <a:chOff x="1905000" y="4000500"/>
            <a:chExt cx="5715000" cy="5719572"/>
          </a:xfrm>
        </p:grpSpPr>
        <p:sp>
          <p:nvSpPr>
            <p:cNvPr id="20" name="Rectangle 19">
              <a:extLst>
                <a:ext uri="{FF2B5EF4-FFF2-40B4-BE49-F238E27FC236}">
                  <a16:creationId xmlns:a16="http://schemas.microsoft.com/office/drawing/2014/main" id="{8C951627-15DA-3DCB-B1B7-3B6BEEDF96C2}"/>
                </a:ext>
              </a:extLst>
            </p:cNvPr>
            <p:cNvSpPr/>
            <p:nvPr/>
          </p:nvSpPr>
          <p:spPr bwMode="auto">
            <a:xfrm>
              <a:off x="1905000" y="6858000"/>
              <a:ext cx="2862072" cy="2862072"/>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25%</a:t>
              </a:r>
            </a:p>
          </p:txBody>
        </p:sp>
        <p:sp>
          <p:nvSpPr>
            <p:cNvPr id="21" name="Rectangle 20">
              <a:extLst>
                <a:ext uri="{FF2B5EF4-FFF2-40B4-BE49-F238E27FC236}">
                  <a16:creationId xmlns:a16="http://schemas.microsoft.com/office/drawing/2014/main" id="{D6266A4F-EE6D-0A4D-AC0F-80B5C8DCE164}"/>
                </a:ext>
              </a:extLst>
            </p:cNvPr>
            <p:cNvSpPr/>
            <p:nvPr/>
          </p:nvSpPr>
          <p:spPr bwMode="auto">
            <a:xfrm>
              <a:off x="1905000" y="4000500"/>
              <a:ext cx="5715000" cy="5715000"/>
            </a:xfrm>
            <a:prstGeom prst="rect">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grpSp>
      <p:grpSp>
        <p:nvGrpSpPr>
          <p:cNvPr id="22" name="Group 21">
            <a:extLst>
              <a:ext uri="{FF2B5EF4-FFF2-40B4-BE49-F238E27FC236}">
                <a16:creationId xmlns:a16="http://schemas.microsoft.com/office/drawing/2014/main" id="{C0D5B101-D1F2-7DA3-200C-86D2460A44FB}"/>
              </a:ext>
            </a:extLst>
          </p:cNvPr>
          <p:cNvGrpSpPr/>
          <p:nvPr/>
        </p:nvGrpSpPr>
        <p:grpSpPr>
          <a:xfrm>
            <a:off x="9334500" y="3995928"/>
            <a:ext cx="5715000" cy="5719572"/>
            <a:chOff x="9334500" y="3995928"/>
            <a:chExt cx="5715000" cy="5719572"/>
          </a:xfrm>
        </p:grpSpPr>
        <p:sp>
          <p:nvSpPr>
            <p:cNvPr id="23" name="Rectangle 22">
              <a:extLst>
                <a:ext uri="{FF2B5EF4-FFF2-40B4-BE49-F238E27FC236}">
                  <a16:creationId xmlns:a16="http://schemas.microsoft.com/office/drawing/2014/main" id="{15095074-E5DF-DAE9-34CF-E7FADF8E097B}"/>
                </a:ext>
              </a:extLst>
            </p:cNvPr>
            <p:cNvSpPr/>
            <p:nvPr/>
          </p:nvSpPr>
          <p:spPr bwMode="auto">
            <a:xfrm>
              <a:off x="9334500" y="6286500"/>
              <a:ext cx="3429000" cy="3429000"/>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40%</a:t>
              </a:r>
            </a:p>
          </p:txBody>
        </p:sp>
        <p:sp>
          <p:nvSpPr>
            <p:cNvPr id="24" name="Rectangle 23">
              <a:extLst>
                <a:ext uri="{FF2B5EF4-FFF2-40B4-BE49-F238E27FC236}">
                  <a16:creationId xmlns:a16="http://schemas.microsoft.com/office/drawing/2014/main" id="{32F160D5-264D-ECE6-4614-2FAEBB7CACDB}"/>
                </a:ext>
              </a:extLst>
            </p:cNvPr>
            <p:cNvSpPr/>
            <p:nvPr/>
          </p:nvSpPr>
          <p:spPr bwMode="auto">
            <a:xfrm>
              <a:off x="9334500" y="3995928"/>
              <a:ext cx="5715000" cy="5715000"/>
            </a:xfrm>
            <a:prstGeom prst="rect">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grpSp>
      <p:grpSp>
        <p:nvGrpSpPr>
          <p:cNvPr id="25" name="Group 24">
            <a:extLst>
              <a:ext uri="{FF2B5EF4-FFF2-40B4-BE49-F238E27FC236}">
                <a16:creationId xmlns:a16="http://schemas.microsoft.com/office/drawing/2014/main" id="{8657408B-06BD-1843-677F-214500FD081E}"/>
              </a:ext>
            </a:extLst>
          </p:cNvPr>
          <p:cNvGrpSpPr/>
          <p:nvPr/>
        </p:nvGrpSpPr>
        <p:grpSpPr>
          <a:xfrm>
            <a:off x="16764000" y="3995928"/>
            <a:ext cx="5715000" cy="5719572"/>
            <a:chOff x="16764000" y="3995928"/>
            <a:chExt cx="5715000" cy="5719572"/>
          </a:xfrm>
        </p:grpSpPr>
        <p:sp>
          <p:nvSpPr>
            <p:cNvPr id="26" name="Rectangle 25">
              <a:extLst>
                <a:ext uri="{FF2B5EF4-FFF2-40B4-BE49-F238E27FC236}">
                  <a16:creationId xmlns:a16="http://schemas.microsoft.com/office/drawing/2014/main" id="{A99D119E-71D4-4130-2774-16E78F581998}"/>
                </a:ext>
              </a:extLst>
            </p:cNvPr>
            <p:cNvSpPr/>
            <p:nvPr/>
          </p:nvSpPr>
          <p:spPr bwMode="auto">
            <a:xfrm>
              <a:off x="16764000" y="5143500"/>
              <a:ext cx="4572000" cy="4572000"/>
            </a:xfrm>
            <a:prstGeom prst="rect">
              <a:avLst/>
            </a:prstGeom>
            <a:solidFill>
              <a:schemeClr val="accent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85%</a:t>
              </a:r>
            </a:p>
          </p:txBody>
        </p:sp>
        <p:sp>
          <p:nvSpPr>
            <p:cNvPr id="27" name="Rectangle 26">
              <a:extLst>
                <a:ext uri="{FF2B5EF4-FFF2-40B4-BE49-F238E27FC236}">
                  <a16:creationId xmlns:a16="http://schemas.microsoft.com/office/drawing/2014/main" id="{8694F679-8403-7B27-71A6-05C175A0012A}"/>
                </a:ext>
              </a:extLst>
            </p:cNvPr>
            <p:cNvSpPr/>
            <p:nvPr/>
          </p:nvSpPr>
          <p:spPr bwMode="auto">
            <a:xfrm>
              <a:off x="16764000" y="3995928"/>
              <a:ext cx="5715000" cy="5715000"/>
            </a:xfrm>
            <a:prstGeom prst="rect">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grpSp>
      <p:sp>
        <p:nvSpPr>
          <p:cNvPr id="28" name="Footer Placeholder 27">
            <a:extLst>
              <a:ext uri="{FF2B5EF4-FFF2-40B4-BE49-F238E27FC236}">
                <a16:creationId xmlns:a16="http://schemas.microsoft.com/office/drawing/2014/main" id="{2F6FEB0B-9FF3-F5F1-4778-AC93465AF24C}"/>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387583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Proportion, circular</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92</a:t>
            </a:fld>
            <a:endParaRPr lang="en-US" dirty="0"/>
          </a:p>
        </p:txBody>
      </p:sp>
      <p:grpSp>
        <p:nvGrpSpPr>
          <p:cNvPr id="5" name="Group 4">
            <a:extLst>
              <a:ext uri="{FF2B5EF4-FFF2-40B4-BE49-F238E27FC236}">
                <a16:creationId xmlns:a16="http://schemas.microsoft.com/office/drawing/2014/main" id="{061B096D-BF95-3F97-2984-9856BF09D1F3}"/>
              </a:ext>
            </a:extLst>
          </p:cNvPr>
          <p:cNvGrpSpPr/>
          <p:nvPr/>
        </p:nvGrpSpPr>
        <p:grpSpPr>
          <a:xfrm>
            <a:off x="1709928" y="3803904"/>
            <a:ext cx="6099048" cy="6099048"/>
            <a:chOff x="1709928" y="3803904"/>
            <a:chExt cx="6099048" cy="6099048"/>
          </a:xfrm>
        </p:grpSpPr>
        <p:sp>
          <p:nvSpPr>
            <p:cNvPr id="6" name="Oval 5">
              <a:extLst>
                <a:ext uri="{FF2B5EF4-FFF2-40B4-BE49-F238E27FC236}">
                  <a16:creationId xmlns:a16="http://schemas.microsoft.com/office/drawing/2014/main" id="{0388FE28-1D3A-5C8B-35C3-A15B8CBA3457}"/>
                </a:ext>
              </a:extLst>
            </p:cNvPr>
            <p:cNvSpPr/>
            <p:nvPr/>
          </p:nvSpPr>
          <p:spPr bwMode="auto">
            <a:xfrm>
              <a:off x="1709928" y="3803904"/>
              <a:ext cx="6099048" cy="6099048"/>
            </a:xfrm>
            <a:prstGeom prst="ellipse">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 name="Oval 6">
              <a:extLst>
                <a:ext uri="{FF2B5EF4-FFF2-40B4-BE49-F238E27FC236}">
                  <a16:creationId xmlns:a16="http://schemas.microsoft.com/office/drawing/2014/main" id="{A5F7A1FB-AB88-1BED-0620-849330B65BE8}"/>
                </a:ext>
              </a:extLst>
            </p:cNvPr>
            <p:cNvSpPr/>
            <p:nvPr/>
          </p:nvSpPr>
          <p:spPr bwMode="auto">
            <a:xfrm>
              <a:off x="3236976" y="5330952"/>
              <a:ext cx="3044952" cy="3044952"/>
            </a:xfrm>
            <a:prstGeom prst="ellipse">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50%</a:t>
              </a:r>
            </a:p>
          </p:txBody>
        </p:sp>
      </p:grpSp>
      <p:grpSp>
        <p:nvGrpSpPr>
          <p:cNvPr id="8" name="Group 7">
            <a:extLst>
              <a:ext uri="{FF2B5EF4-FFF2-40B4-BE49-F238E27FC236}">
                <a16:creationId xmlns:a16="http://schemas.microsoft.com/office/drawing/2014/main" id="{CD29F75D-2CC7-2107-578B-B6EF1B5DC58D}"/>
              </a:ext>
            </a:extLst>
          </p:cNvPr>
          <p:cNvGrpSpPr/>
          <p:nvPr/>
        </p:nvGrpSpPr>
        <p:grpSpPr>
          <a:xfrm>
            <a:off x="9145587" y="3803904"/>
            <a:ext cx="6099048" cy="6099048"/>
            <a:chOff x="1709928" y="3803904"/>
            <a:chExt cx="6099048" cy="6099048"/>
          </a:xfrm>
        </p:grpSpPr>
        <p:sp>
          <p:nvSpPr>
            <p:cNvPr id="9" name="Oval 8">
              <a:extLst>
                <a:ext uri="{FF2B5EF4-FFF2-40B4-BE49-F238E27FC236}">
                  <a16:creationId xmlns:a16="http://schemas.microsoft.com/office/drawing/2014/main" id="{E5F3B501-B6F7-8135-CB98-D7830C76D038}"/>
                </a:ext>
              </a:extLst>
            </p:cNvPr>
            <p:cNvSpPr/>
            <p:nvPr/>
          </p:nvSpPr>
          <p:spPr bwMode="auto">
            <a:xfrm>
              <a:off x="1709928" y="3803904"/>
              <a:ext cx="6099048" cy="6099048"/>
            </a:xfrm>
            <a:prstGeom prst="ellipse">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0" name="Oval 9">
              <a:extLst>
                <a:ext uri="{FF2B5EF4-FFF2-40B4-BE49-F238E27FC236}">
                  <a16:creationId xmlns:a16="http://schemas.microsoft.com/office/drawing/2014/main" id="{9583D7FA-B2A4-8EDC-7A3A-19A19F573EDC}"/>
                </a:ext>
              </a:extLst>
            </p:cNvPr>
            <p:cNvSpPr/>
            <p:nvPr/>
          </p:nvSpPr>
          <p:spPr bwMode="auto">
            <a:xfrm>
              <a:off x="2924493" y="5029200"/>
              <a:ext cx="3657600" cy="3657600"/>
            </a:xfrm>
            <a:prstGeom prst="ellipse">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60%</a:t>
              </a:r>
            </a:p>
          </p:txBody>
        </p:sp>
      </p:grpSp>
      <p:grpSp>
        <p:nvGrpSpPr>
          <p:cNvPr id="11" name="Group 10">
            <a:extLst>
              <a:ext uri="{FF2B5EF4-FFF2-40B4-BE49-F238E27FC236}">
                <a16:creationId xmlns:a16="http://schemas.microsoft.com/office/drawing/2014/main" id="{C9ED540E-02DD-073E-9494-CE82772F9F07}"/>
              </a:ext>
            </a:extLst>
          </p:cNvPr>
          <p:cNvGrpSpPr/>
          <p:nvPr/>
        </p:nvGrpSpPr>
        <p:grpSpPr>
          <a:xfrm>
            <a:off x="16573500" y="3803904"/>
            <a:ext cx="6099048" cy="6099048"/>
            <a:chOff x="1709928" y="3803904"/>
            <a:chExt cx="6099048" cy="6099048"/>
          </a:xfrm>
        </p:grpSpPr>
        <p:sp>
          <p:nvSpPr>
            <p:cNvPr id="12" name="Oval 11">
              <a:extLst>
                <a:ext uri="{FF2B5EF4-FFF2-40B4-BE49-F238E27FC236}">
                  <a16:creationId xmlns:a16="http://schemas.microsoft.com/office/drawing/2014/main" id="{5AA329B1-2AC1-83FC-60C9-48A427EBD697}"/>
                </a:ext>
              </a:extLst>
            </p:cNvPr>
            <p:cNvSpPr/>
            <p:nvPr/>
          </p:nvSpPr>
          <p:spPr bwMode="auto">
            <a:xfrm>
              <a:off x="1709928" y="3803904"/>
              <a:ext cx="6099048" cy="6099048"/>
            </a:xfrm>
            <a:prstGeom prst="ellipse">
              <a:avLst/>
            </a:prstGeom>
            <a:noFill/>
            <a:ln w="190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3" name="Oval 12">
              <a:extLst>
                <a:ext uri="{FF2B5EF4-FFF2-40B4-BE49-F238E27FC236}">
                  <a16:creationId xmlns:a16="http://schemas.microsoft.com/office/drawing/2014/main" id="{63702E3B-50AC-20D5-82B8-59E6EA7CEC46}"/>
                </a:ext>
              </a:extLst>
            </p:cNvPr>
            <p:cNvSpPr/>
            <p:nvPr/>
          </p:nvSpPr>
          <p:spPr bwMode="auto">
            <a:xfrm>
              <a:off x="2924493" y="5029200"/>
              <a:ext cx="3657600" cy="3657600"/>
            </a:xfrm>
            <a:prstGeom prst="ellipse">
              <a:avLst/>
            </a:prstGeom>
            <a:solidFill>
              <a:schemeClr val="accent1"/>
            </a:solidFill>
            <a:ln w="19050">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 typeface="IBM Plex Sans Light"/>
                <a:buNone/>
                <a:tabLst/>
                <a:defRPr/>
              </a:pPr>
              <a:r>
                <a:rPr kumimoji="0" lang="en-US" sz="4400" b="0" i="0" u="none" strike="noStrike" kern="1200" cap="none" spc="0" normalizeH="0" baseline="0" noProof="0" dirty="0">
                  <a:ln>
                    <a:noFill/>
                  </a:ln>
                  <a:solidFill>
                    <a:srgbClr val="FFFFFF"/>
                  </a:solidFill>
                  <a:effectLst/>
                  <a:uLnTx/>
                  <a:uFillTx/>
                  <a:latin typeface="IBM Plex Sans Light"/>
                  <a:ea typeface="+mn-ea"/>
                  <a:cs typeface="+mn-cs"/>
                </a:rPr>
                <a:t>60%</a:t>
              </a:r>
            </a:p>
          </p:txBody>
        </p:sp>
      </p:grpSp>
      <p:sp>
        <p:nvSpPr>
          <p:cNvPr id="14" name="Footer Placeholder 13">
            <a:extLst>
              <a:ext uri="{FF2B5EF4-FFF2-40B4-BE49-F238E27FC236}">
                <a16:creationId xmlns:a16="http://schemas.microsoft.com/office/drawing/2014/main" id="{6FF48E63-6875-8CDF-8364-96B3D9B29C98}"/>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653067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Proportion, circular</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93</a:t>
            </a:fld>
            <a:endParaRPr lang="en-US" dirty="0"/>
          </a:p>
        </p:txBody>
      </p:sp>
      <p:graphicFrame>
        <p:nvGraphicFramePr>
          <p:cNvPr id="14" name="Value tree diagram" descr="SmartArt value tree example graphic">
            <a:extLst>
              <a:ext uri="{FF2B5EF4-FFF2-40B4-BE49-F238E27FC236}">
                <a16:creationId xmlns:a16="http://schemas.microsoft.com/office/drawing/2014/main" id="{FAFCD49E-78D8-C031-6125-F11F32D411B5}"/>
              </a:ext>
            </a:extLst>
          </p:cNvPr>
          <p:cNvGraphicFramePr/>
          <p:nvPr>
            <p:extLst>
              <p:ext uri="{D42A27DB-BD31-4B8C-83A1-F6EECF244321}">
                <p14:modId xmlns:p14="http://schemas.microsoft.com/office/powerpoint/2010/main" val="761744944"/>
              </p:ext>
            </p:extLst>
          </p:nvPr>
        </p:nvGraphicFramePr>
        <p:xfrm>
          <a:off x="1614693" y="1803639"/>
          <a:ext cx="21157789" cy="101087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Footer Placeholder 14">
            <a:extLst>
              <a:ext uri="{FF2B5EF4-FFF2-40B4-BE49-F238E27FC236}">
                <a16:creationId xmlns:a16="http://schemas.microsoft.com/office/drawing/2014/main" id="{4392245A-57F9-6959-7294-5D524F7D4465}"/>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4084693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RACI table</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94</a:t>
            </a:fld>
            <a:endParaRPr lang="en-US" dirty="0"/>
          </a:p>
        </p:txBody>
      </p:sp>
      <p:grpSp>
        <p:nvGrpSpPr>
          <p:cNvPr id="6" name="Group 5">
            <a:extLst>
              <a:ext uri="{FF2B5EF4-FFF2-40B4-BE49-F238E27FC236}">
                <a16:creationId xmlns:a16="http://schemas.microsoft.com/office/drawing/2014/main" id="{FB328893-11FB-2E63-388C-CA2194C4CFCB}"/>
              </a:ext>
            </a:extLst>
          </p:cNvPr>
          <p:cNvGrpSpPr/>
          <p:nvPr/>
        </p:nvGrpSpPr>
        <p:grpSpPr>
          <a:xfrm>
            <a:off x="2779168" y="3084633"/>
            <a:ext cx="18828839" cy="7546734"/>
            <a:chOff x="2779168" y="2643809"/>
            <a:chExt cx="18828839" cy="7546734"/>
          </a:xfrm>
        </p:grpSpPr>
        <p:graphicFrame>
          <p:nvGraphicFramePr>
            <p:cNvPr id="7" name="Content Placeholder" descr="RACI table example. 8 columns, 6 rows">
              <a:extLst>
                <a:ext uri="{FF2B5EF4-FFF2-40B4-BE49-F238E27FC236}">
                  <a16:creationId xmlns:a16="http://schemas.microsoft.com/office/drawing/2014/main" id="{23C7DC00-5F9E-5B22-AE1B-0242764B70D4}"/>
                </a:ext>
              </a:extLst>
            </p:cNvPr>
            <p:cNvGraphicFramePr>
              <a:graphicFrameLocks/>
            </p:cNvGraphicFramePr>
            <p:nvPr>
              <p:extLst>
                <p:ext uri="{D42A27DB-BD31-4B8C-83A1-F6EECF244321}">
                  <p14:modId xmlns:p14="http://schemas.microsoft.com/office/powerpoint/2010/main" val="4095829169"/>
                </p:ext>
              </p:extLst>
            </p:nvPr>
          </p:nvGraphicFramePr>
          <p:xfrm>
            <a:off x="2779168" y="2643809"/>
            <a:ext cx="18828839" cy="5644008"/>
          </p:xfrm>
          <a:graphic>
            <a:graphicData uri="http://schemas.openxmlformats.org/drawingml/2006/table">
              <a:tbl>
                <a:tblPr firstRow="1" bandRow="1"/>
                <a:tblGrid>
                  <a:gridCol w="4159086">
                    <a:extLst>
                      <a:ext uri="{9D8B030D-6E8A-4147-A177-3AD203B41FA5}">
                        <a16:colId xmlns:a16="http://schemas.microsoft.com/office/drawing/2014/main" val="20000"/>
                      </a:ext>
                    </a:extLst>
                  </a:gridCol>
                  <a:gridCol w="2095679">
                    <a:extLst>
                      <a:ext uri="{9D8B030D-6E8A-4147-A177-3AD203B41FA5}">
                        <a16:colId xmlns:a16="http://schemas.microsoft.com/office/drawing/2014/main" val="20001"/>
                      </a:ext>
                    </a:extLst>
                  </a:gridCol>
                  <a:gridCol w="2095679">
                    <a:extLst>
                      <a:ext uri="{9D8B030D-6E8A-4147-A177-3AD203B41FA5}">
                        <a16:colId xmlns:a16="http://schemas.microsoft.com/office/drawing/2014/main" val="20002"/>
                      </a:ext>
                    </a:extLst>
                  </a:gridCol>
                  <a:gridCol w="2095679">
                    <a:extLst>
                      <a:ext uri="{9D8B030D-6E8A-4147-A177-3AD203B41FA5}">
                        <a16:colId xmlns:a16="http://schemas.microsoft.com/office/drawing/2014/main" val="20003"/>
                      </a:ext>
                    </a:extLst>
                  </a:gridCol>
                  <a:gridCol w="2095679">
                    <a:extLst>
                      <a:ext uri="{9D8B030D-6E8A-4147-A177-3AD203B41FA5}">
                        <a16:colId xmlns:a16="http://schemas.microsoft.com/office/drawing/2014/main" val="20004"/>
                      </a:ext>
                    </a:extLst>
                  </a:gridCol>
                  <a:gridCol w="2095679">
                    <a:extLst>
                      <a:ext uri="{9D8B030D-6E8A-4147-A177-3AD203B41FA5}">
                        <a16:colId xmlns:a16="http://schemas.microsoft.com/office/drawing/2014/main" val="20005"/>
                      </a:ext>
                    </a:extLst>
                  </a:gridCol>
                  <a:gridCol w="2095679">
                    <a:extLst>
                      <a:ext uri="{9D8B030D-6E8A-4147-A177-3AD203B41FA5}">
                        <a16:colId xmlns:a16="http://schemas.microsoft.com/office/drawing/2014/main" val="20006"/>
                      </a:ext>
                    </a:extLst>
                  </a:gridCol>
                  <a:gridCol w="2095679">
                    <a:extLst>
                      <a:ext uri="{9D8B030D-6E8A-4147-A177-3AD203B41FA5}">
                        <a16:colId xmlns:a16="http://schemas.microsoft.com/office/drawing/2014/main" val="20007"/>
                      </a:ext>
                    </a:extLst>
                  </a:gridCol>
                </a:tblGrid>
                <a:tr h="940668">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Step and decision</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b="1"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b="1"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b="1"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b="1"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b="1"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Medm" panose="020B0603050203000203" pitchFamily="34" charset="0"/>
                            <a:ea typeface="IBM Plex Sans" charset="0"/>
                            <a:cs typeface="IBM Plex Sans" charset="0"/>
                          </a:rPr>
                          <a:t>Role</a:t>
                        </a:r>
                      </a:p>
                    </a:txBody>
                    <a:tcPr marL="268359" marR="201270" marT="100635" marB="100635"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940668">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Step and decision</a:t>
                        </a:r>
                      </a:p>
                    </a:txBody>
                    <a:tcPr marL="201270" marR="201270" marT="100635" marB="100635" anchor="ctr" horzOverflow="overflow">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noProof="0" dirty="0">
                            <a:ln>
                              <a:noFill/>
                            </a:ln>
                            <a:solidFill>
                              <a:sysClr val="windowText" lastClr="000000"/>
                            </a:solidFill>
                            <a:effectLst/>
                            <a:latin typeface="IBM Plex Sans Light" panose="020B0403050203000203" pitchFamily="34" charset="0"/>
                            <a:ea typeface="IBM Plex Sans" charset="0"/>
                            <a:cs typeface="IBM Plex Sans" charset="0"/>
                          </a:rPr>
                          <a:t>A</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1F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940668">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rgbClr val="000000"/>
                          </a:buClr>
                          <a:buSzTx/>
                          <a:buFont typeface="IBM Plex Sans Light" charset="2"/>
                          <a:buNone/>
                          <a:tabLst/>
                          <a:defRPr/>
                        </a:pPr>
                        <a:r>
                          <a:rPr kumimoji="0" lang="en-US" altLang="en-US" sz="2800" b="0" i="0" u="none" strike="noStrike" kern="1200" cap="none" spc="0" normalizeH="0" baseline="0" noProof="0" dirty="0">
                            <a:ln>
                              <a:noFill/>
                            </a:ln>
                            <a:solidFill>
                              <a:sysClr val="windowText" lastClr="000000"/>
                            </a:solidFill>
                            <a:effectLst/>
                            <a:uLnTx/>
                            <a:uFillTx/>
                            <a:latin typeface="IBM Plex Sans Light" panose="020B0403050203000203" pitchFamily="34" charset="0"/>
                            <a:ea typeface="IBM Plex Sans" charset="0"/>
                            <a:cs typeface="IBM Plex Sans" charset="0"/>
                          </a:rPr>
                          <a:t>Step and decision</a:t>
                        </a:r>
                      </a:p>
                    </a:txBody>
                    <a:tcPr marL="201270" marR="201270" marT="100635" marB="100635" anchor="ctr" horzOverflow="overflow">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noProof="0" dirty="0">
                            <a:ln>
                              <a:noFill/>
                            </a:ln>
                            <a:solidFill>
                              <a:sysClr val="windowText" lastClr="000000"/>
                            </a:solidFill>
                            <a:effectLst/>
                            <a:latin typeface="IBM Plex Sans Light" panose="020B0403050203000203" pitchFamily="34" charset="0"/>
                            <a:ea typeface="IBM Plex Sans" charset="0"/>
                            <a:cs typeface="IBM Plex Sans" charset="0"/>
                          </a:rPr>
                          <a:t>A</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1F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940668">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rgbClr val="000000"/>
                          </a:buClr>
                          <a:buSzTx/>
                          <a:buFont typeface="IBM Plex Sans Light" charset="2"/>
                          <a:buNone/>
                          <a:tabLst/>
                          <a:defRPr/>
                        </a:pPr>
                        <a:r>
                          <a:rPr kumimoji="0" lang="en-US" altLang="en-US" sz="2800" b="0" i="0" u="none" strike="noStrike" kern="1200" cap="none" spc="0" normalizeH="0" baseline="0" noProof="0" dirty="0">
                            <a:ln>
                              <a:noFill/>
                            </a:ln>
                            <a:solidFill>
                              <a:sysClr val="windowText" lastClr="000000"/>
                            </a:solidFill>
                            <a:effectLst/>
                            <a:uLnTx/>
                            <a:uFillTx/>
                            <a:latin typeface="IBM Plex Sans Light" panose="020B0403050203000203" pitchFamily="34" charset="0"/>
                            <a:ea typeface="IBM Plex Sans" charset="0"/>
                            <a:cs typeface="IBM Plex Sans" charset="0"/>
                          </a:rPr>
                          <a:t>Step and decision</a:t>
                        </a:r>
                      </a:p>
                    </a:txBody>
                    <a:tcPr marL="201270" marR="201270" marT="100635" marB="100635" anchor="ctr" horzOverflow="overflow">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noProof="0" dirty="0">
                            <a:ln>
                              <a:noFill/>
                            </a:ln>
                            <a:solidFill>
                              <a:sysClr val="windowText" lastClr="000000"/>
                            </a:solidFill>
                            <a:effectLst/>
                            <a:latin typeface="IBM Plex Sans Light" panose="020B0403050203000203" pitchFamily="34" charset="0"/>
                            <a:ea typeface="IBM Plex Sans" charset="0"/>
                            <a:cs typeface="IBM Plex Sans" charset="0"/>
                          </a:rPr>
                          <a:t>A</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1F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extLst>
                    <a:ext uri="{0D108BD9-81ED-4DB2-BD59-A6C34878D82A}">
                      <a16:rowId xmlns:a16="http://schemas.microsoft.com/office/drawing/2014/main" val="10003"/>
                    </a:ext>
                  </a:extLst>
                </a:tr>
                <a:tr h="940668">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rgbClr val="000000"/>
                          </a:buClr>
                          <a:buSzTx/>
                          <a:buFont typeface="IBM Plex Sans Light" charset="2"/>
                          <a:buNone/>
                          <a:tabLst/>
                          <a:defRPr/>
                        </a:pPr>
                        <a:r>
                          <a:rPr kumimoji="0" lang="en-US" altLang="en-US" sz="2800" b="0" i="0" u="none" strike="noStrike" kern="1200" cap="none" spc="0" normalizeH="0" baseline="0" noProof="0" dirty="0">
                            <a:ln>
                              <a:noFill/>
                            </a:ln>
                            <a:solidFill>
                              <a:sysClr val="windowText" lastClr="000000"/>
                            </a:solidFill>
                            <a:effectLst/>
                            <a:uLnTx/>
                            <a:uFillTx/>
                            <a:latin typeface="IBM Plex Sans Light" panose="020B0403050203000203" pitchFamily="34" charset="0"/>
                            <a:ea typeface="IBM Plex Sans" charset="0"/>
                            <a:cs typeface="IBM Plex Sans" charset="0"/>
                          </a:rPr>
                          <a:t>Step and decision</a:t>
                        </a:r>
                      </a:p>
                    </a:txBody>
                    <a:tcPr marL="201270" marR="201270" marT="100635" marB="100635" anchor="ctr" horzOverflow="overflow">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noProof="0" dirty="0">
                            <a:ln>
                              <a:noFill/>
                            </a:ln>
                            <a:solidFill>
                              <a:sysClr val="windowText" lastClr="000000"/>
                            </a:solidFill>
                            <a:effectLst/>
                            <a:latin typeface="IBM Plex Sans Light" panose="020B0403050203000203" pitchFamily="34" charset="0"/>
                            <a:ea typeface="IBM Plex Sans" charset="0"/>
                            <a:cs typeface="IBM Plex Sans" charset="0"/>
                          </a:rPr>
                          <a:t>A</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1F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C</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F6FF"/>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940668">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l" defTabSz="914400" rtl="0" eaLnBrk="1" fontAlgn="base" latinLnBrk="0" hangingPunct="1">
                          <a:lnSpc>
                            <a:spcPct val="100000"/>
                          </a:lnSpc>
                          <a:spcBef>
                            <a:spcPct val="50000"/>
                          </a:spcBef>
                          <a:spcAft>
                            <a:spcPct val="0"/>
                          </a:spcAft>
                          <a:buClr>
                            <a:srgbClr val="000000"/>
                          </a:buClr>
                          <a:buSzTx/>
                          <a:buFont typeface="IBM Plex Sans Light" charset="2"/>
                          <a:buNone/>
                          <a:tabLst/>
                          <a:defRPr/>
                        </a:pPr>
                        <a:r>
                          <a:rPr kumimoji="0" lang="en-US" altLang="en-US" sz="2800" b="0" i="0" u="none" strike="noStrike" kern="1200" cap="none" spc="0" normalizeH="0" baseline="0" noProof="0" dirty="0">
                            <a:ln>
                              <a:noFill/>
                            </a:ln>
                            <a:solidFill>
                              <a:sysClr val="windowText" lastClr="000000"/>
                            </a:solidFill>
                            <a:effectLst/>
                            <a:uLnTx/>
                            <a:uFillTx/>
                            <a:latin typeface="IBM Plex Sans Light" panose="020B0403050203000203" pitchFamily="34" charset="0"/>
                            <a:ea typeface="IBM Plex Sans" charset="0"/>
                            <a:cs typeface="IBM Plex Sans" charset="0"/>
                          </a:rPr>
                          <a:t>Step and decision</a:t>
                        </a:r>
                      </a:p>
                    </a:txBody>
                    <a:tcPr marL="201270" marR="201270" marT="100635" marB="100635" anchor="ctr" horzOverflow="overflow">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noProof="0" dirty="0">
                            <a:ln>
                              <a:noFill/>
                            </a:ln>
                            <a:solidFill>
                              <a:sysClr val="windowText" lastClr="000000"/>
                            </a:solidFill>
                            <a:effectLst/>
                            <a:latin typeface="IBM Plex Sans Light" panose="020B0403050203000203" pitchFamily="34" charset="0"/>
                            <a:ea typeface="IBM Plex Sans" charset="0"/>
                            <a:cs typeface="IBM Plex Sans" charset="0"/>
                          </a:rPr>
                          <a:t>A</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1F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R</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tc>
                    <a:txBody>
                      <a:bodyPr/>
                      <a:lstStyle>
                        <a:lvl1pPr marL="0" algn="l" defTabSz="725130" rtl="0" eaLnBrk="1" latinLnBrk="0" hangingPunct="1">
                          <a:spcBef>
                            <a:spcPct val="50000"/>
                          </a:spcBef>
                          <a:buClr>
                            <a:schemeClr val="tx1"/>
                          </a:buClr>
                          <a:buFont typeface="IBM Plex Sans Light" charset="2"/>
                          <a:defRPr sz="1400" kern="1200">
                            <a:solidFill>
                              <a:schemeClr val="tx1"/>
                            </a:solidFill>
                            <a:latin typeface="Arial" charset="0"/>
                            <a:ea typeface="ＭＳ Ｐゴシック" charset="-128"/>
                            <a:cs typeface=""/>
                          </a:defRPr>
                        </a:lvl1pPr>
                        <a:lvl2pPr marL="742950" indent="-285750" algn="l" defTabSz="725130" rtl="0" eaLnBrk="1" latinLnBrk="0" hangingPunct="1">
                          <a:buClr>
                            <a:schemeClr val="tx1"/>
                          </a:buClr>
                          <a:buFont typeface="Arial" charset="0"/>
                          <a:defRPr sz="1400" kern="1200">
                            <a:solidFill>
                              <a:schemeClr val="tx1"/>
                            </a:solidFill>
                            <a:latin typeface="Arial" charset="0"/>
                            <a:ea typeface="ＭＳ Ｐゴシック" charset="-128"/>
                            <a:cs typeface=""/>
                          </a:defRPr>
                        </a:lvl2pPr>
                        <a:lvl3pPr marL="1143000" indent="-228600" algn="l" defTabSz="725130" rtl="0" eaLnBrk="1" latinLnBrk="0" hangingPunct="1">
                          <a:buClr>
                            <a:schemeClr val="tx1"/>
                          </a:buClr>
                          <a:defRPr sz="1400" kern="1200">
                            <a:solidFill>
                              <a:schemeClr val="tx1"/>
                            </a:solidFill>
                            <a:latin typeface="Arial" charset="0"/>
                            <a:ea typeface="ＭＳ Ｐゴシック" charset="-128"/>
                            <a:cs typeface=""/>
                          </a:defRPr>
                        </a:lvl3pPr>
                        <a:lvl4pPr marL="16002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4pPr>
                        <a:lvl5pPr marL="2057400" indent="-228600" algn="l" defTabSz="725130" rtl="0" eaLnBrk="1" latinLnBrk="0" hangingPunct="1">
                          <a:spcBef>
                            <a:spcPct val="20000"/>
                          </a:spcBef>
                          <a:buClr>
                            <a:schemeClr val="bg1"/>
                          </a:buClr>
                          <a:defRPr sz="1400" kern="1200">
                            <a:solidFill>
                              <a:schemeClr val="bg1"/>
                            </a:solidFill>
                            <a:latin typeface="Arial" charset="0"/>
                            <a:ea typeface="ＭＳ Ｐゴシック" charset="-128"/>
                            <a:cs typeface=""/>
                          </a:defRPr>
                        </a:lvl5pPr>
                        <a:lvl6pPr marL="25146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6pPr>
                        <a:lvl7pPr marL="29718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7pPr>
                        <a:lvl8pPr marL="34290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8pPr>
                        <a:lvl9pPr marL="3886200" indent="-228600" algn="l" defTabSz="725130" rtl="0" eaLnBrk="0" fontAlgn="base" latinLnBrk="0" hangingPunct="0">
                          <a:spcBef>
                            <a:spcPct val="20000"/>
                          </a:spcBef>
                          <a:spcAft>
                            <a:spcPct val="0"/>
                          </a:spcAft>
                          <a:buClr>
                            <a:schemeClr val="bg1"/>
                          </a:buClr>
                          <a:defRPr sz="1400" kern="1200">
                            <a:solidFill>
                              <a:schemeClr val="bg1"/>
                            </a:solidFill>
                            <a:latin typeface="Arial" charset="0"/>
                            <a:ea typeface="ＭＳ Ｐゴシック" charset="-128"/>
                            <a:cs typeface=""/>
                          </a:defRPr>
                        </a:lvl9pPr>
                      </a:lstStyle>
                      <a:p>
                        <a:pPr marL="0" marR="0" lvl="0" indent="0" algn="ctr" defTabSz="914400" rtl="0" eaLnBrk="1" fontAlgn="base" latinLnBrk="0" hangingPunct="1">
                          <a:lnSpc>
                            <a:spcPct val="100000"/>
                          </a:lnSpc>
                          <a:spcBef>
                            <a:spcPct val="50000"/>
                          </a:spcBef>
                          <a:spcAft>
                            <a:spcPct val="0"/>
                          </a:spcAft>
                          <a:buClr>
                            <a:schemeClr val="tx1"/>
                          </a:buClr>
                          <a:buSzTx/>
                          <a:buFont typeface="IBM Plex Sans Light" charset="2"/>
                          <a:buNone/>
                          <a:tabLst/>
                        </a:pPr>
                        <a:r>
                          <a:rPr kumimoji="0" lang="en-US" altLang="en-US" sz="2800" b="0" i="0" u="none" strike="noStrike" cap="none" normalizeH="0" baseline="0" dirty="0">
                            <a:ln>
                              <a:noFill/>
                            </a:ln>
                            <a:solidFill>
                              <a:sysClr val="windowText" lastClr="000000"/>
                            </a:solidFill>
                            <a:effectLst/>
                            <a:latin typeface="IBM Plex Sans Light" panose="020B0403050203000203" pitchFamily="34" charset="0"/>
                            <a:ea typeface="IBM Plex Sans" charset="0"/>
                            <a:cs typeface="IBM Plex Sans" charset="0"/>
                          </a:rPr>
                          <a:t>I</a:t>
                        </a:r>
                      </a:p>
                    </a:txBody>
                    <a:tcPr marL="201270" marR="201270" marT="100635" marB="100635"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9FBFB"/>
                      </a:solidFill>
                    </a:tcPr>
                  </a:tc>
                  <a:extLst>
                    <a:ext uri="{0D108BD9-81ED-4DB2-BD59-A6C34878D82A}">
                      <a16:rowId xmlns:a16="http://schemas.microsoft.com/office/drawing/2014/main" val="10005"/>
                    </a:ext>
                  </a:extLst>
                </a:tr>
              </a:tbl>
            </a:graphicData>
          </a:graphic>
        </p:graphicFrame>
        <p:sp>
          <p:nvSpPr>
            <p:cNvPr id="8" name="&quot;R&quot; teal rectangle">
              <a:extLst>
                <a:ext uri="{FF2B5EF4-FFF2-40B4-BE49-F238E27FC236}">
                  <a16:creationId xmlns:a16="http://schemas.microsoft.com/office/drawing/2014/main" id="{851FD37B-2446-2117-6719-A37B59F0AEF4}"/>
                </a:ext>
                <a:ext uri="{C183D7F6-B498-43B3-948B-1728B52AA6E4}">
                  <adec:decorative xmlns:adec="http://schemas.microsoft.com/office/drawing/2017/decorative" val="1"/>
                </a:ext>
              </a:extLst>
            </p:cNvPr>
            <p:cNvSpPr>
              <a:spLocks noChangeAspect="1" noChangeArrowheads="1"/>
            </p:cNvSpPr>
            <p:nvPr/>
          </p:nvSpPr>
          <p:spPr bwMode="auto">
            <a:xfrm>
              <a:off x="2779168" y="9076450"/>
              <a:ext cx="758952" cy="751439"/>
            </a:xfrm>
            <a:prstGeom prst="rect">
              <a:avLst/>
            </a:prstGeom>
            <a:solidFill>
              <a:schemeClr val="bg1"/>
            </a:solidFill>
            <a:ln w="12700">
              <a:solidFill>
                <a:schemeClr val="tx1"/>
              </a:solidFill>
              <a:miter lim="800000"/>
              <a:headEnd/>
              <a:tailEnd/>
            </a:ln>
          </p:spPr>
          <p:txBody>
            <a:bodyPr wrap="none" lIns="128016" tIns="128016" rIns="128016" bIns="128016"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ctr" defTabSz="1828844" rtl="0" eaLnBrk="1" fontAlgn="auto" latinLnBrk="0" hangingPunct="1">
                <a:lnSpc>
                  <a:spcPct val="100000"/>
                </a:lnSpc>
                <a:spcBef>
                  <a:spcPct val="5000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R</a:t>
              </a:r>
              <a:endParaRPr kumimoji="0" lang="en-GB"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endParaRPr>
            </a:p>
          </p:txBody>
        </p:sp>
        <p:sp>
          <p:nvSpPr>
            <p:cNvPr id="9" name="Text Box">
              <a:extLst>
                <a:ext uri="{FF2B5EF4-FFF2-40B4-BE49-F238E27FC236}">
                  <a16:creationId xmlns:a16="http://schemas.microsoft.com/office/drawing/2014/main" id="{6C6A57FC-8129-D066-A84A-6BCD45411D45}"/>
                </a:ext>
                <a:ext uri="{C183D7F6-B498-43B3-948B-1728B52AA6E4}">
                  <adec:decorative xmlns:adec="http://schemas.microsoft.com/office/drawing/2017/decorative" val="1"/>
                </a:ext>
              </a:extLst>
            </p:cNvPr>
            <p:cNvSpPr txBox="1">
              <a:spLocks noChangeArrowheads="1"/>
            </p:cNvSpPr>
            <p:nvPr/>
          </p:nvSpPr>
          <p:spPr bwMode="auto">
            <a:xfrm>
              <a:off x="3872472" y="9082547"/>
              <a:ext cx="28575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nchorCtr="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Medm" panose="020B0603050203000203" pitchFamily="34" charset="0"/>
                  <a:ea typeface="MS PGothic" charset="-128"/>
                  <a:cs typeface="+mn-cs"/>
                </a:rPr>
                <a:t>Responsible</a:t>
              </a:r>
            </a:p>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Has the duty and </a:t>
              </a:r>
              <a:b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b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the obligation</a:t>
              </a:r>
            </a:p>
          </p:txBody>
        </p:sp>
        <p:sp>
          <p:nvSpPr>
            <p:cNvPr id="10" name="&quot;A&quot; blue rectangle">
              <a:extLst>
                <a:ext uri="{FF2B5EF4-FFF2-40B4-BE49-F238E27FC236}">
                  <a16:creationId xmlns:a16="http://schemas.microsoft.com/office/drawing/2014/main" id="{A3B9FBC8-62C4-E148-A63B-C95ED6FC41C0}"/>
                </a:ext>
                <a:ext uri="{C183D7F6-B498-43B3-948B-1728B52AA6E4}">
                  <adec:decorative xmlns:adec="http://schemas.microsoft.com/office/drawing/2017/decorative" val="1"/>
                </a:ext>
              </a:extLst>
            </p:cNvPr>
            <p:cNvSpPr>
              <a:spLocks noChangeAspect="1" noChangeArrowheads="1"/>
            </p:cNvSpPr>
            <p:nvPr/>
          </p:nvSpPr>
          <p:spPr bwMode="auto">
            <a:xfrm>
              <a:off x="7597772" y="9076450"/>
              <a:ext cx="758952" cy="751439"/>
            </a:xfrm>
            <a:prstGeom prst="rect">
              <a:avLst/>
            </a:prstGeom>
            <a:solidFill>
              <a:srgbClr val="FFF1F1"/>
            </a:solidFill>
            <a:ln w="12700">
              <a:solidFill>
                <a:schemeClr val="tx1"/>
              </a:solidFill>
              <a:miter lim="800000"/>
              <a:headEnd/>
              <a:tailEnd/>
            </a:ln>
          </p:spPr>
          <p:txBody>
            <a:bodyPr wrap="none" lIns="128016" tIns="128016" rIns="128016" bIns="128016"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ctr" defTabSz="1828844" rtl="0" eaLnBrk="1" fontAlgn="auto" latinLnBrk="0" hangingPunct="1">
                <a:lnSpc>
                  <a:spcPct val="100000"/>
                </a:lnSpc>
                <a:spcBef>
                  <a:spcPct val="5000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A</a:t>
              </a:r>
              <a:endParaRPr kumimoji="0" lang="en-GB"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endParaRPr>
            </a:p>
          </p:txBody>
        </p:sp>
        <p:sp>
          <p:nvSpPr>
            <p:cNvPr id="11" name="Text Box">
              <a:extLst>
                <a:ext uri="{FF2B5EF4-FFF2-40B4-BE49-F238E27FC236}">
                  <a16:creationId xmlns:a16="http://schemas.microsoft.com/office/drawing/2014/main" id="{620878E5-52CA-513C-E6A9-2B9CD27CCE14}"/>
                </a:ext>
                <a:ext uri="{C183D7F6-B498-43B3-948B-1728B52AA6E4}">
                  <adec:decorative xmlns:adec="http://schemas.microsoft.com/office/drawing/2017/decorative" val="1"/>
                </a:ext>
              </a:extLst>
            </p:cNvPr>
            <p:cNvSpPr txBox="1">
              <a:spLocks noChangeArrowheads="1"/>
            </p:cNvSpPr>
            <p:nvPr/>
          </p:nvSpPr>
          <p:spPr bwMode="auto">
            <a:xfrm>
              <a:off x="8691076" y="9082546"/>
              <a:ext cx="258258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Medm" panose="020B0603050203000203" pitchFamily="34" charset="0"/>
                  <a:ea typeface="MS PGothic" charset="-128"/>
                  <a:cs typeface="+mn-cs"/>
                </a:rPr>
                <a:t>Accountable</a:t>
              </a:r>
            </a:p>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Has the authority to decide</a:t>
              </a:r>
            </a:p>
          </p:txBody>
        </p:sp>
        <p:sp>
          <p:nvSpPr>
            <p:cNvPr id="12" name="&quot;C&quot; gray rectangle">
              <a:extLst>
                <a:ext uri="{FF2B5EF4-FFF2-40B4-BE49-F238E27FC236}">
                  <a16:creationId xmlns:a16="http://schemas.microsoft.com/office/drawing/2014/main" id="{B0254984-5A44-B010-5565-E51A91CC3B26}"/>
                </a:ext>
                <a:ext uri="{C183D7F6-B498-43B3-948B-1728B52AA6E4}">
                  <adec:decorative xmlns:adec="http://schemas.microsoft.com/office/drawing/2017/decorative" val="1"/>
                </a:ext>
              </a:extLst>
            </p:cNvPr>
            <p:cNvSpPr>
              <a:spLocks noChangeAspect="1" noChangeArrowheads="1"/>
            </p:cNvSpPr>
            <p:nvPr/>
          </p:nvSpPr>
          <p:spPr bwMode="auto">
            <a:xfrm>
              <a:off x="12416376" y="9076450"/>
              <a:ext cx="758952" cy="751439"/>
            </a:xfrm>
            <a:prstGeom prst="rect">
              <a:avLst/>
            </a:prstGeom>
            <a:solidFill>
              <a:srgbClr val="E5F6FF"/>
            </a:solidFill>
            <a:ln w="12700">
              <a:solidFill>
                <a:schemeClr val="tx1"/>
              </a:solidFill>
              <a:miter lim="800000"/>
              <a:headEnd/>
              <a:tailEnd/>
            </a:ln>
          </p:spPr>
          <p:txBody>
            <a:bodyPr wrap="none" lIns="128016" tIns="128016" rIns="128016" bIns="128016"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ctr" defTabSz="1828844" rtl="0" eaLnBrk="1" fontAlgn="auto" latinLnBrk="0" hangingPunct="1">
                <a:lnSpc>
                  <a:spcPct val="100000"/>
                </a:lnSpc>
                <a:spcBef>
                  <a:spcPct val="5000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C</a:t>
              </a:r>
              <a:endParaRPr kumimoji="0" lang="en-GB"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endParaRPr>
            </a:p>
          </p:txBody>
        </p:sp>
        <p:sp>
          <p:nvSpPr>
            <p:cNvPr id="13" name="Text Box">
              <a:extLst>
                <a:ext uri="{FF2B5EF4-FFF2-40B4-BE49-F238E27FC236}">
                  <a16:creationId xmlns:a16="http://schemas.microsoft.com/office/drawing/2014/main" id="{B10CC820-CFB8-4D44-5C5E-C6013B23E129}"/>
                </a:ext>
                <a:ext uri="{C183D7F6-B498-43B3-948B-1728B52AA6E4}">
                  <adec:decorative xmlns:adec="http://schemas.microsoft.com/office/drawing/2017/decorative" val="1"/>
                </a:ext>
              </a:extLst>
            </p:cNvPr>
            <p:cNvSpPr txBox="1">
              <a:spLocks noChangeArrowheads="1"/>
            </p:cNvSpPr>
            <p:nvPr/>
          </p:nvSpPr>
          <p:spPr bwMode="auto">
            <a:xfrm>
              <a:off x="13509680" y="9082547"/>
              <a:ext cx="3240023"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Medm" panose="020B0603050203000203" pitchFamily="34" charset="0"/>
                  <a:ea typeface="MS PGothic" charset="-128"/>
                  <a:cs typeface="+mn-cs"/>
                </a:rPr>
                <a:t>Consulted</a:t>
              </a:r>
            </a:p>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Must be given the opportunity to influence</a:t>
              </a:r>
            </a:p>
          </p:txBody>
        </p:sp>
        <p:sp>
          <p:nvSpPr>
            <p:cNvPr id="14" name="&quot;I&quot; dark blue rectangle">
              <a:extLst>
                <a:ext uri="{FF2B5EF4-FFF2-40B4-BE49-F238E27FC236}">
                  <a16:creationId xmlns:a16="http://schemas.microsoft.com/office/drawing/2014/main" id="{192884A2-19EE-FCF7-52E3-A2D6341F65A4}"/>
                </a:ext>
                <a:ext uri="{C183D7F6-B498-43B3-948B-1728B52AA6E4}">
                  <adec:decorative xmlns:adec="http://schemas.microsoft.com/office/drawing/2017/decorative" val="1"/>
                </a:ext>
              </a:extLst>
            </p:cNvPr>
            <p:cNvSpPr>
              <a:spLocks noChangeAspect="1" noChangeArrowheads="1"/>
            </p:cNvSpPr>
            <p:nvPr/>
          </p:nvSpPr>
          <p:spPr bwMode="auto">
            <a:xfrm>
              <a:off x="17234979" y="9076450"/>
              <a:ext cx="758952" cy="751439"/>
            </a:xfrm>
            <a:prstGeom prst="rect">
              <a:avLst/>
            </a:prstGeom>
            <a:solidFill>
              <a:srgbClr val="D9FBFB"/>
            </a:solidFill>
            <a:ln w="12700">
              <a:solidFill>
                <a:schemeClr val="tx1"/>
              </a:solidFill>
              <a:miter lim="800000"/>
              <a:headEnd/>
              <a:tailEnd/>
            </a:ln>
          </p:spPr>
          <p:txBody>
            <a:bodyPr wrap="none" lIns="128016" tIns="128016" rIns="128016" bIns="128016"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ctr" defTabSz="1828844" rtl="0" eaLnBrk="1" fontAlgn="auto" latinLnBrk="0" hangingPunct="1">
                <a:lnSpc>
                  <a:spcPct val="100000"/>
                </a:lnSpc>
                <a:spcBef>
                  <a:spcPct val="5000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I</a:t>
              </a:r>
              <a:endParaRPr kumimoji="0" lang="en-GB"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endParaRPr>
            </a:p>
          </p:txBody>
        </p:sp>
        <p:sp>
          <p:nvSpPr>
            <p:cNvPr id="15" name="Text Box">
              <a:extLst>
                <a:ext uri="{FF2B5EF4-FFF2-40B4-BE49-F238E27FC236}">
                  <a16:creationId xmlns:a16="http://schemas.microsoft.com/office/drawing/2014/main" id="{92786D87-90D4-362A-981D-4376E618CDE8}"/>
                </a:ext>
                <a:ext uri="{C183D7F6-B498-43B3-948B-1728B52AA6E4}">
                  <adec:decorative xmlns:adec="http://schemas.microsoft.com/office/drawing/2017/decorative" val="1"/>
                </a:ext>
              </a:extLst>
            </p:cNvPr>
            <p:cNvSpPr txBox="1">
              <a:spLocks noChangeArrowheads="1"/>
            </p:cNvSpPr>
            <p:nvPr/>
          </p:nvSpPr>
          <p:spPr bwMode="auto">
            <a:xfrm>
              <a:off x="18328283" y="9082546"/>
              <a:ext cx="3240023"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Medm" panose="020B0603050203000203" pitchFamily="34" charset="0"/>
                  <a:ea typeface="MS PGothic" charset="-128"/>
                  <a:cs typeface="+mn-cs"/>
                </a:rPr>
                <a:t>Informed</a:t>
              </a:r>
            </a:p>
            <a:p>
              <a:pPr marL="0" marR="0" lvl="0" indent="0" algn="l" defTabSz="1828844" rtl="0" eaLnBrk="1" fontAlgn="auto" latinLnBrk="0" hangingPunct="1">
                <a:lnSpc>
                  <a:spcPct val="100000"/>
                </a:lnSpc>
                <a:spcBef>
                  <a:spcPts val="0"/>
                </a:spcBef>
                <a:spcAft>
                  <a:spcPts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IBM Plex Sans Light" panose="020B0403050203000203" pitchFamily="34" charset="0"/>
                  <a:ea typeface="MS PGothic" charset="-128"/>
                  <a:cs typeface="+mn-cs"/>
                </a:rPr>
                <a:t>Is informed of progress, key decisions</a:t>
              </a:r>
            </a:p>
          </p:txBody>
        </p:sp>
      </p:grpSp>
      <p:sp>
        <p:nvSpPr>
          <p:cNvPr id="16" name="Footer Placeholder 15">
            <a:extLst>
              <a:ext uri="{FF2B5EF4-FFF2-40B4-BE49-F238E27FC236}">
                <a16:creationId xmlns:a16="http://schemas.microsoft.com/office/drawing/2014/main" id="{BE14B57D-19FB-1C19-D59B-976EB37346F8}"/>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213330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88007-8CD7-0CE4-E783-DF5D34A0C0D5}"/>
              </a:ext>
            </a:extLst>
          </p:cNvPr>
          <p:cNvSpPr>
            <a:spLocks noGrp="1"/>
          </p:cNvSpPr>
          <p:nvPr>
            <p:ph type="title"/>
          </p:nvPr>
        </p:nvSpPr>
        <p:spPr/>
        <p:txBody>
          <a:bodyPr/>
          <a:lstStyle/>
          <a:p>
            <a:r>
              <a:rPr lang="en-US" dirty="0"/>
              <a:t>Framework, dark</a:t>
            </a:r>
          </a:p>
        </p:txBody>
      </p:sp>
      <p:sp>
        <p:nvSpPr>
          <p:cNvPr id="3" name="Slide Number Placeholder 2">
            <a:extLst>
              <a:ext uri="{FF2B5EF4-FFF2-40B4-BE49-F238E27FC236}">
                <a16:creationId xmlns:a16="http://schemas.microsoft.com/office/drawing/2014/main" id="{E8526274-ABB3-46D4-A619-1C8021F7A1DE}"/>
              </a:ext>
            </a:extLst>
          </p:cNvPr>
          <p:cNvSpPr>
            <a:spLocks noGrp="1"/>
          </p:cNvSpPr>
          <p:nvPr>
            <p:ph type="sldNum" sz="quarter" idx="4"/>
          </p:nvPr>
        </p:nvSpPr>
        <p:spPr/>
        <p:txBody>
          <a:bodyPr/>
          <a:lstStyle/>
          <a:p>
            <a:fld id="{86CB4B4D-7CA3-9044-876B-883B54F8677D}" type="slidenum">
              <a:rPr lang="en-US" smtClean="0"/>
              <a:pPr/>
              <a:t>95</a:t>
            </a:fld>
            <a:endParaRPr lang="en-US" dirty="0"/>
          </a:p>
        </p:txBody>
      </p:sp>
      <p:graphicFrame>
        <p:nvGraphicFramePr>
          <p:cNvPr id="5" name="Table 5">
            <a:extLst>
              <a:ext uri="{FF2B5EF4-FFF2-40B4-BE49-F238E27FC236}">
                <a16:creationId xmlns:a16="http://schemas.microsoft.com/office/drawing/2014/main" id="{713B89A2-0EF7-5D65-8A8E-5D04224165C6}"/>
              </a:ext>
            </a:extLst>
          </p:cNvPr>
          <p:cNvGraphicFramePr>
            <a:graphicFrameLocks noGrp="1"/>
          </p:cNvGraphicFramePr>
          <p:nvPr>
            <p:extLst>
              <p:ext uri="{D42A27DB-BD31-4B8C-83A1-F6EECF244321}">
                <p14:modId xmlns:p14="http://schemas.microsoft.com/office/powerpoint/2010/main" val="3118371062"/>
              </p:ext>
            </p:extLst>
          </p:nvPr>
        </p:nvGraphicFramePr>
        <p:xfrm>
          <a:off x="4381500" y="3439160"/>
          <a:ext cx="18859500" cy="1704340"/>
        </p:xfrm>
        <a:graphic>
          <a:graphicData uri="http://schemas.openxmlformats.org/drawingml/2006/table">
            <a:tbl>
              <a:tblPr firstRow="1" bandRow="1">
                <a:tableStyleId>{5C22544A-7EE6-4342-B048-85BDC9FD1C3A}</a:tableStyleId>
              </a:tblPr>
              <a:tblGrid>
                <a:gridCol w="4714875">
                  <a:extLst>
                    <a:ext uri="{9D8B030D-6E8A-4147-A177-3AD203B41FA5}">
                      <a16:colId xmlns:a16="http://schemas.microsoft.com/office/drawing/2014/main" val="3966303866"/>
                    </a:ext>
                  </a:extLst>
                </a:gridCol>
                <a:gridCol w="4714875">
                  <a:extLst>
                    <a:ext uri="{9D8B030D-6E8A-4147-A177-3AD203B41FA5}">
                      <a16:colId xmlns:a16="http://schemas.microsoft.com/office/drawing/2014/main" val="3541448973"/>
                    </a:ext>
                  </a:extLst>
                </a:gridCol>
                <a:gridCol w="4714875">
                  <a:extLst>
                    <a:ext uri="{9D8B030D-6E8A-4147-A177-3AD203B41FA5}">
                      <a16:colId xmlns:a16="http://schemas.microsoft.com/office/drawing/2014/main" val="1218306245"/>
                    </a:ext>
                  </a:extLst>
                </a:gridCol>
                <a:gridCol w="4714875">
                  <a:extLst>
                    <a:ext uri="{9D8B030D-6E8A-4147-A177-3AD203B41FA5}">
                      <a16:colId xmlns:a16="http://schemas.microsoft.com/office/drawing/2014/main" val="1756348194"/>
                    </a:ext>
                  </a:extLst>
                </a:gridCol>
              </a:tblGrid>
              <a:tr h="170434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latin typeface="IBM Plex Sans Light" panose="020B0403050203000203" pitchFamily="34" charset="0"/>
                        </a:rPr>
                        <a:t>Lorem ipsum </a:t>
                      </a:r>
                      <a:br>
                        <a:rPr lang="en-US" sz="2800" b="0" i="0" dirty="0">
                          <a:latin typeface="IBM Plex Sans Light" panose="020B0403050203000203" pitchFamily="34" charset="0"/>
                        </a:rPr>
                      </a:br>
                      <a:r>
                        <a:rPr lang="en-US" sz="2800" b="0" i="0" dirty="0">
                          <a:latin typeface="IBM Plex Sans Light" panose="020B0403050203000203" pitchFamily="34" charset="0"/>
                        </a:rPr>
                        <a:t>dolor sit </a:t>
                      </a:r>
                      <a:r>
                        <a:rPr lang="en-US" sz="2800" b="0" i="0" dirty="0" err="1">
                          <a:latin typeface="IBM Plex Sans Light" panose="020B0403050203000203" pitchFamily="34" charset="0"/>
                        </a:rPr>
                        <a:t>amet</a:t>
                      </a:r>
                      <a:r>
                        <a:rPr lang="en-US" sz="2800" b="0" i="0" dirty="0">
                          <a:latin typeface="IBM Plex Sans Light" panose="020B0403050203000203" pitchFamily="34" charset="0"/>
                        </a:rPr>
                        <a:t> </a:t>
                      </a:r>
                    </a:p>
                  </a:txBody>
                  <a:tcPr marL="365760" marR="182880" marT="274320" marB="274320" anchor="ctr">
                    <a:lnL w="19050" cap="flat" cmpd="sng" algn="ctr">
                      <a:solidFill>
                        <a:schemeClr val="tx1"/>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latin typeface="IBM Plex Sans Light" panose="020B0403050203000203" pitchFamily="34" charset="0"/>
                        </a:rPr>
                        <a:t>Lorem ipsum </a:t>
                      </a:r>
                      <a:br>
                        <a:rPr lang="en-US" sz="2800" b="0" i="0" dirty="0">
                          <a:latin typeface="IBM Plex Sans Light" panose="020B0403050203000203" pitchFamily="34" charset="0"/>
                        </a:rPr>
                      </a:br>
                      <a:r>
                        <a:rPr lang="en-US" sz="2800" b="0" i="0" dirty="0">
                          <a:latin typeface="IBM Plex Sans Light" panose="020B0403050203000203" pitchFamily="34" charset="0"/>
                        </a:rPr>
                        <a:t>dolor sit </a:t>
                      </a:r>
                      <a:r>
                        <a:rPr lang="en-US" sz="2800" b="0" i="0" dirty="0" err="1">
                          <a:latin typeface="IBM Plex Sans Light" panose="020B0403050203000203" pitchFamily="34" charset="0"/>
                        </a:rPr>
                        <a:t>amet</a:t>
                      </a:r>
                      <a:r>
                        <a:rPr lang="en-US" sz="2800" b="0" i="0" dirty="0">
                          <a:latin typeface="IBM Plex Sans Light" panose="020B0403050203000203" pitchFamily="34" charset="0"/>
                        </a:rPr>
                        <a:t> </a:t>
                      </a:r>
                    </a:p>
                  </a:txBody>
                  <a:tcPr marL="365760" marR="182880" marT="274320" marB="2743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latin typeface="IBM Plex Sans Light" panose="020B0403050203000203" pitchFamily="34" charset="0"/>
                        </a:rPr>
                        <a:t>Lorem ipsum </a:t>
                      </a:r>
                      <a:br>
                        <a:rPr lang="en-US" sz="2800" b="0" i="0" dirty="0">
                          <a:latin typeface="IBM Plex Sans Light" panose="020B0403050203000203" pitchFamily="34" charset="0"/>
                        </a:rPr>
                      </a:br>
                      <a:r>
                        <a:rPr lang="en-US" sz="2800" b="0" i="0" dirty="0">
                          <a:latin typeface="IBM Plex Sans Light" panose="020B0403050203000203" pitchFamily="34" charset="0"/>
                        </a:rPr>
                        <a:t>dolor sit </a:t>
                      </a:r>
                      <a:r>
                        <a:rPr lang="en-US" sz="2800" b="0" i="0" dirty="0" err="1">
                          <a:latin typeface="IBM Plex Sans Light" panose="020B0403050203000203" pitchFamily="34" charset="0"/>
                        </a:rPr>
                        <a:t>amet</a:t>
                      </a:r>
                      <a:r>
                        <a:rPr lang="en-US" sz="2800" b="0" i="0" dirty="0">
                          <a:latin typeface="IBM Plex Sans Light" panose="020B0403050203000203" pitchFamily="34" charset="0"/>
                        </a:rPr>
                        <a:t> </a:t>
                      </a:r>
                    </a:p>
                  </a:txBody>
                  <a:tcPr marL="365760" marR="182880" marT="274320" marB="2743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latin typeface="IBM Plex Sans Light" panose="020B0403050203000203" pitchFamily="34" charset="0"/>
                        </a:rPr>
                        <a:t>Lorem ipsum </a:t>
                      </a:r>
                      <a:br>
                        <a:rPr lang="en-US" sz="2800" b="0" i="0" dirty="0">
                          <a:latin typeface="IBM Plex Sans Light" panose="020B0403050203000203" pitchFamily="34" charset="0"/>
                        </a:rPr>
                      </a:br>
                      <a:r>
                        <a:rPr lang="en-US" sz="2800" b="0" i="0" dirty="0">
                          <a:latin typeface="IBM Plex Sans Light" panose="020B0403050203000203" pitchFamily="34" charset="0"/>
                        </a:rPr>
                        <a:t>dolor sit </a:t>
                      </a:r>
                      <a:r>
                        <a:rPr lang="en-US" sz="2800" b="0" i="0" dirty="0" err="1">
                          <a:latin typeface="IBM Plex Sans Light" panose="020B0403050203000203" pitchFamily="34" charset="0"/>
                        </a:rPr>
                        <a:t>amet</a:t>
                      </a:r>
                      <a:r>
                        <a:rPr lang="en-US" sz="2800" b="0" i="0" dirty="0">
                          <a:latin typeface="IBM Plex Sans Light" panose="020B0403050203000203" pitchFamily="34" charset="0"/>
                        </a:rPr>
                        <a:t> </a:t>
                      </a:r>
                    </a:p>
                  </a:txBody>
                  <a:tcPr marL="365760" marR="182880" marT="274320" marB="274320" anchor="ctr">
                    <a:lnL w="19050" cap="flat" cmpd="sng" algn="ctr">
                      <a:no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extLst>
                  <a:ext uri="{0D108BD9-81ED-4DB2-BD59-A6C34878D82A}">
                    <a16:rowId xmlns:a16="http://schemas.microsoft.com/office/drawing/2014/main" val="3683436618"/>
                  </a:ext>
                </a:extLst>
              </a:tr>
            </a:tbl>
          </a:graphicData>
        </a:graphic>
      </p:graphicFrame>
      <p:graphicFrame>
        <p:nvGraphicFramePr>
          <p:cNvPr id="6" name="Table 5">
            <a:extLst>
              <a:ext uri="{FF2B5EF4-FFF2-40B4-BE49-F238E27FC236}">
                <a16:creationId xmlns:a16="http://schemas.microsoft.com/office/drawing/2014/main" id="{043273E0-9FB5-D7DD-87F2-F6A3038BA5B5}"/>
              </a:ext>
            </a:extLst>
          </p:cNvPr>
          <p:cNvGraphicFramePr>
            <a:graphicFrameLocks noGrp="1"/>
          </p:cNvGraphicFramePr>
          <p:nvPr>
            <p:extLst>
              <p:ext uri="{D42A27DB-BD31-4B8C-83A1-F6EECF244321}">
                <p14:modId xmlns:p14="http://schemas.microsoft.com/office/powerpoint/2010/main" val="1997554937"/>
              </p:ext>
            </p:extLst>
          </p:nvPr>
        </p:nvGraphicFramePr>
        <p:xfrm>
          <a:off x="4381498" y="5458460"/>
          <a:ext cx="18859500" cy="1950720"/>
        </p:xfrm>
        <a:graphic>
          <a:graphicData uri="http://schemas.openxmlformats.org/drawingml/2006/table">
            <a:tbl>
              <a:tblPr firstRow="1" bandRow="1">
                <a:tableStyleId>{5C22544A-7EE6-4342-B048-85BDC9FD1C3A}</a:tableStyleId>
              </a:tblPr>
              <a:tblGrid>
                <a:gridCol w="4714875">
                  <a:extLst>
                    <a:ext uri="{9D8B030D-6E8A-4147-A177-3AD203B41FA5}">
                      <a16:colId xmlns:a16="http://schemas.microsoft.com/office/drawing/2014/main" val="3966303866"/>
                    </a:ext>
                  </a:extLst>
                </a:gridCol>
                <a:gridCol w="4714875">
                  <a:extLst>
                    <a:ext uri="{9D8B030D-6E8A-4147-A177-3AD203B41FA5}">
                      <a16:colId xmlns:a16="http://schemas.microsoft.com/office/drawing/2014/main" val="3541448973"/>
                    </a:ext>
                  </a:extLst>
                </a:gridCol>
                <a:gridCol w="4714875">
                  <a:extLst>
                    <a:ext uri="{9D8B030D-6E8A-4147-A177-3AD203B41FA5}">
                      <a16:colId xmlns:a16="http://schemas.microsoft.com/office/drawing/2014/main" val="1218306245"/>
                    </a:ext>
                  </a:extLst>
                </a:gridCol>
                <a:gridCol w="4714875">
                  <a:extLst>
                    <a:ext uri="{9D8B030D-6E8A-4147-A177-3AD203B41FA5}">
                      <a16:colId xmlns:a16="http://schemas.microsoft.com/office/drawing/2014/main" val="1540661769"/>
                    </a:ext>
                  </a:extLst>
                </a:gridCol>
              </a:tblGrid>
              <a:tr h="889000">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274320" marB="274320" anchor="ctr">
                    <a:lnL w="19050" cap="flat" cmpd="sng" algn="ctr">
                      <a:solidFill>
                        <a:schemeClr val="accent1"/>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noFill/>
                      <a:prstDash val="solid"/>
                      <a:round/>
                      <a:headEnd type="none" w="med" len="med"/>
                      <a:tailEnd type="none" w="med" len="med"/>
                    </a:lnB>
                    <a:solidFill>
                      <a:srgbClr val="F4F4F4"/>
                    </a:solidFill>
                  </a:tcPr>
                </a:tc>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274320" marB="2743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noFill/>
                      <a:prstDash val="solid"/>
                      <a:round/>
                      <a:headEnd type="none" w="med" len="med"/>
                      <a:tailEnd type="none" w="med" len="med"/>
                    </a:lnB>
                    <a:solidFill>
                      <a:srgbClr val="F4F4F4"/>
                    </a:solidFill>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latin typeface="IBM Plex Sans Light" panose="020B0403050203000203" pitchFamily="34" charset="0"/>
                        </a:rPr>
                        <a:t>Lorem ipsum </a:t>
                      </a:r>
                    </a:p>
                  </a:txBody>
                  <a:tcPr marL="365760" marR="365760" marT="274320" marB="2743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noFill/>
                      <a:prstDash val="solid"/>
                      <a:round/>
                      <a:headEnd type="none" w="med" len="med"/>
                      <a:tailEnd type="none" w="med" len="med"/>
                    </a:lnB>
                    <a:solidFill>
                      <a:srgbClr val="F4F4F4"/>
                    </a:solidFill>
                  </a:tcPr>
                </a:tc>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274320" marB="274320" anchor="ctr">
                    <a:lnL w="19050" cap="flat" cmpd="sng" algn="ctr">
                      <a:no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noFill/>
                      <a:prstDash val="solid"/>
                      <a:round/>
                      <a:headEnd type="none" w="med" len="med"/>
                      <a:tailEnd type="none" w="med" len="med"/>
                    </a:lnB>
                    <a:solidFill>
                      <a:srgbClr val="F4F4F4"/>
                    </a:solidFill>
                  </a:tcPr>
                </a:tc>
                <a:extLst>
                  <a:ext uri="{0D108BD9-81ED-4DB2-BD59-A6C34878D82A}">
                    <a16:rowId xmlns:a16="http://schemas.microsoft.com/office/drawing/2014/main" val="3683436618"/>
                  </a:ext>
                </a:extLst>
              </a:tr>
              <a:tr h="0">
                <a:tc gridSpan="4">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kumimoji="0" lang="da-DK" sz="2800" b="0" i="0" u="none" strike="noStrike" kern="1200" cap="none" spc="0" normalizeH="0" baseline="0" noProof="0" dirty="0">
                          <a:ln>
                            <a:noFill/>
                          </a:ln>
                          <a:solidFill>
                            <a:srgbClr val="000000"/>
                          </a:solidFill>
                          <a:effectLst/>
                          <a:uLnTx/>
                          <a:uFillTx/>
                          <a:latin typeface="+mn-lt"/>
                          <a:ea typeface="+mn-ea"/>
                          <a:cs typeface="+mn-cs"/>
                        </a:rPr>
                        <a:t>Lorem ipsum dolor sit amet </a:t>
                      </a:r>
                    </a:p>
                  </a:txBody>
                  <a:tcPr marL="365760" marR="365760" marT="274320" marB="274320" anchor="ctr">
                    <a:lnL w="1905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accent1"/>
                      </a:solidFill>
                      <a:prstDash val="solid"/>
                      <a:round/>
                      <a:headEnd type="none" w="med" len="med"/>
                      <a:tailEnd type="none" w="med" len="med"/>
                    </a:lnB>
                    <a:solidFill>
                      <a:srgbClr val="F4F4F4"/>
                    </a:solidFill>
                  </a:tcPr>
                </a:tc>
                <a:tc hMerge="1">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endParaRPr lang="en-US" sz="2000" b="0" i="0" u="none" strike="noStrike" cap="none" spc="0" baseline="0" dirty="0">
                        <a:solidFill>
                          <a:schemeClr val="lt1"/>
                        </a:solidFill>
                        <a:effectLst/>
                        <a:uFillTx/>
                        <a:latin typeface="IBM Plex Sans" panose="020B0503050203000203" pitchFamily="34" charset="0"/>
                        <a:ea typeface="+mn-ea"/>
                        <a:cs typeface="+mn-cs"/>
                        <a:sym typeface="IBM Plex Sans"/>
                      </a:endParaRPr>
                    </a:p>
                  </a:txBody>
                  <a:tcPr marL="182880" marR="182880" marT="182880" marB="18288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solidFill>
                      <a:srgbClr val="F4F4F4"/>
                    </a:solidFill>
                  </a:tcPr>
                </a:tc>
                <a:tc hMerge="1">
                  <a:txBody>
                    <a:bodyPr/>
                    <a:lstStyle/>
                    <a:p>
                      <a:pPr algn="l"/>
                      <a:endParaRPr lang="en-US" sz="2000" b="0" i="0" u="none" strike="noStrike" cap="none" spc="0" baseline="0" dirty="0">
                        <a:solidFill>
                          <a:schemeClr val="lt1"/>
                        </a:solidFill>
                        <a:effectLst/>
                        <a:uFillTx/>
                        <a:latin typeface="IBM Plex Sans" panose="020B0503050203000203" pitchFamily="34" charset="0"/>
                        <a:ea typeface="+mn-ea"/>
                        <a:cs typeface="+mn-cs"/>
                        <a:sym typeface="IBM Plex Sans"/>
                      </a:endParaRPr>
                    </a:p>
                  </a:txBody>
                  <a:tcPr marL="182880" marR="182880" marT="182880" marB="18288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solidFill>
                      <a:srgbClr val="F4F4F4"/>
                    </a:solidFill>
                  </a:tcPr>
                </a:tc>
                <a:tc hMerge="1">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endParaRPr lang="en-US" sz="2000" b="0" i="0" u="none" strike="noStrike" cap="none" spc="0" baseline="0" dirty="0">
                        <a:solidFill>
                          <a:schemeClr val="lt1"/>
                        </a:solidFill>
                        <a:effectLst/>
                        <a:uFillTx/>
                        <a:latin typeface="IBM Plex Sans" panose="020B0503050203000203" pitchFamily="34" charset="0"/>
                        <a:ea typeface="+mn-ea"/>
                        <a:cs typeface="+mn-cs"/>
                        <a:sym typeface="IBM Plex Sans"/>
                      </a:endParaRPr>
                    </a:p>
                  </a:txBody>
                  <a:tcPr marL="182880" marR="182880" marT="182880" marB="182880">
                    <a:lnL w="19050" cap="flat" cmpd="sng" algn="ctr">
                      <a:no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solidFill>
                      <a:srgbClr val="F4F4F4"/>
                    </a:solidFill>
                  </a:tcPr>
                </a:tc>
                <a:extLst>
                  <a:ext uri="{0D108BD9-81ED-4DB2-BD59-A6C34878D82A}">
                    <a16:rowId xmlns:a16="http://schemas.microsoft.com/office/drawing/2014/main" val="2403542271"/>
                  </a:ext>
                </a:extLst>
              </a:tr>
            </a:tbl>
          </a:graphicData>
        </a:graphic>
      </p:graphicFrame>
      <p:graphicFrame>
        <p:nvGraphicFramePr>
          <p:cNvPr id="7" name="Table 6">
            <a:extLst>
              <a:ext uri="{FF2B5EF4-FFF2-40B4-BE49-F238E27FC236}">
                <a16:creationId xmlns:a16="http://schemas.microsoft.com/office/drawing/2014/main" id="{6EA72A8C-8037-D607-ACF1-DB92CDCDA1F8}"/>
              </a:ext>
            </a:extLst>
          </p:cNvPr>
          <p:cNvGraphicFramePr>
            <a:graphicFrameLocks noGrp="1"/>
          </p:cNvGraphicFramePr>
          <p:nvPr>
            <p:extLst>
              <p:ext uri="{D42A27DB-BD31-4B8C-83A1-F6EECF244321}">
                <p14:modId xmlns:p14="http://schemas.microsoft.com/office/powerpoint/2010/main" val="3527875547"/>
              </p:ext>
            </p:extLst>
          </p:nvPr>
        </p:nvGraphicFramePr>
        <p:xfrm>
          <a:off x="4381499" y="7724140"/>
          <a:ext cx="18859500" cy="1676400"/>
        </p:xfrm>
        <a:graphic>
          <a:graphicData uri="http://schemas.openxmlformats.org/drawingml/2006/table">
            <a:tbl>
              <a:tblPr firstRow="1" bandRow="1">
                <a:tableStyleId>{5C22544A-7EE6-4342-B048-85BDC9FD1C3A}</a:tableStyleId>
              </a:tblPr>
              <a:tblGrid>
                <a:gridCol w="3771900">
                  <a:extLst>
                    <a:ext uri="{9D8B030D-6E8A-4147-A177-3AD203B41FA5}">
                      <a16:colId xmlns:a16="http://schemas.microsoft.com/office/drawing/2014/main" val="3966303866"/>
                    </a:ext>
                  </a:extLst>
                </a:gridCol>
                <a:gridCol w="3771900">
                  <a:extLst>
                    <a:ext uri="{9D8B030D-6E8A-4147-A177-3AD203B41FA5}">
                      <a16:colId xmlns:a16="http://schemas.microsoft.com/office/drawing/2014/main" val="3541448973"/>
                    </a:ext>
                  </a:extLst>
                </a:gridCol>
                <a:gridCol w="3771900">
                  <a:extLst>
                    <a:ext uri="{9D8B030D-6E8A-4147-A177-3AD203B41FA5}">
                      <a16:colId xmlns:a16="http://schemas.microsoft.com/office/drawing/2014/main" val="1218306245"/>
                    </a:ext>
                  </a:extLst>
                </a:gridCol>
                <a:gridCol w="3771900">
                  <a:extLst>
                    <a:ext uri="{9D8B030D-6E8A-4147-A177-3AD203B41FA5}">
                      <a16:colId xmlns:a16="http://schemas.microsoft.com/office/drawing/2014/main" val="2737296876"/>
                    </a:ext>
                  </a:extLst>
                </a:gridCol>
                <a:gridCol w="3771900">
                  <a:extLst>
                    <a:ext uri="{9D8B030D-6E8A-4147-A177-3AD203B41FA5}">
                      <a16:colId xmlns:a16="http://schemas.microsoft.com/office/drawing/2014/main" val="3102081073"/>
                    </a:ext>
                  </a:extLst>
                </a:gridCol>
              </a:tblGrid>
              <a:tr h="1676400">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solidFill>
                            <a:schemeClr val="bg1"/>
                          </a:solidFill>
                          <a:latin typeface="IBM Plex Sans Light" panose="020B0403050203000203" pitchFamily="34" charset="0"/>
                        </a:rPr>
                        <a:t>Lorem ipsum </a:t>
                      </a:r>
                      <a:br>
                        <a:rPr lang="en-US" sz="2800" b="0" i="0" dirty="0">
                          <a:solidFill>
                            <a:schemeClr val="bg1"/>
                          </a:solidFill>
                          <a:latin typeface="IBM Plex Sans Light" panose="020B0403050203000203" pitchFamily="34" charset="0"/>
                        </a:rPr>
                      </a:br>
                      <a:r>
                        <a:rPr lang="en-US" sz="2800" b="0" i="0" dirty="0">
                          <a:solidFill>
                            <a:schemeClr val="bg1"/>
                          </a:solidFill>
                          <a:latin typeface="IBM Plex Sans Light" panose="020B0403050203000203" pitchFamily="34" charset="0"/>
                        </a:rPr>
                        <a:t>dolor sit </a:t>
                      </a:r>
                      <a:r>
                        <a:rPr lang="en-US" sz="2800" b="0" i="0" dirty="0" err="1">
                          <a:solidFill>
                            <a:schemeClr val="bg1"/>
                          </a:solidFill>
                          <a:latin typeface="IBM Plex Sans Light" panose="020B0403050203000203" pitchFamily="34" charset="0"/>
                        </a:rPr>
                        <a:t>amet</a:t>
                      </a:r>
                      <a:r>
                        <a:rPr lang="en-US" sz="2800" b="0" i="0" dirty="0">
                          <a:solidFill>
                            <a:schemeClr val="bg1"/>
                          </a:solidFill>
                          <a:latin typeface="IBM Plex Sans Light" panose="020B0403050203000203" pitchFamily="34" charset="0"/>
                        </a:rPr>
                        <a:t> </a:t>
                      </a:r>
                    </a:p>
                  </a:txBody>
                  <a:tcPr marL="365760" marR="365760" marT="365760" marB="365760">
                    <a:lnL w="19050" cap="flat" cmpd="sng" algn="ctr">
                      <a:solidFill>
                        <a:schemeClr val="accent1"/>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solidFill>
                            <a:schemeClr val="bg1"/>
                          </a:solidFill>
                          <a:latin typeface="IBM Plex Sans Light" panose="020B0403050203000203" pitchFamily="34" charset="0"/>
                        </a:rPr>
                        <a:t>Lorem ipsum </a:t>
                      </a:r>
                      <a:br>
                        <a:rPr lang="en-US" sz="2800" b="0" i="0" dirty="0">
                          <a:solidFill>
                            <a:schemeClr val="bg1"/>
                          </a:solidFill>
                          <a:latin typeface="IBM Plex Sans Light" panose="020B0403050203000203" pitchFamily="34" charset="0"/>
                        </a:rPr>
                      </a:br>
                      <a:r>
                        <a:rPr lang="en-US" sz="2800" b="0" i="0" dirty="0">
                          <a:solidFill>
                            <a:schemeClr val="bg1"/>
                          </a:solidFill>
                          <a:latin typeface="IBM Plex Sans Light" panose="020B0403050203000203" pitchFamily="34" charset="0"/>
                        </a:rPr>
                        <a:t>dolor sit </a:t>
                      </a:r>
                      <a:r>
                        <a:rPr lang="en-US" sz="2800" b="0" i="0" dirty="0" err="1">
                          <a:solidFill>
                            <a:schemeClr val="bg1"/>
                          </a:solidFill>
                          <a:latin typeface="IBM Plex Sans Light" panose="020B0403050203000203" pitchFamily="34" charset="0"/>
                        </a:rPr>
                        <a:t>amet</a:t>
                      </a:r>
                      <a:r>
                        <a:rPr lang="en-US" sz="2800" b="0" i="0" dirty="0">
                          <a:solidFill>
                            <a:schemeClr val="bg1"/>
                          </a:solidFill>
                          <a:latin typeface="IBM Plex Sans Light" panose="020B0403050203000203" pitchFamily="34" charset="0"/>
                        </a:rPr>
                        <a:t> </a:t>
                      </a:r>
                    </a:p>
                  </a:txBody>
                  <a:tcPr marL="365760" marR="365760" marT="365760" marB="36576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Lorem ipsum </a:t>
                      </a:r>
                      <a:b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b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dolor sit </a:t>
                      </a:r>
                      <a:r>
                        <a:rPr kumimoji="0" lang="en-US" sz="2800" b="0" i="0" u="none" strike="noStrike" kern="0" cap="none" spc="0" normalizeH="0" baseline="0" noProof="0" dirty="0" err="1">
                          <a:ln>
                            <a:noFill/>
                          </a:ln>
                          <a:solidFill>
                            <a:schemeClr val="bg1"/>
                          </a:solidFill>
                          <a:effectLst/>
                          <a:uLnTx/>
                          <a:uFillTx/>
                          <a:latin typeface="IBM Plex Sans Light" panose="020B0403050203000203" pitchFamily="34" charset="0"/>
                          <a:ea typeface="+mn-ea"/>
                          <a:cs typeface="+mn-cs"/>
                          <a:sym typeface="IBM Plex Sans"/>
                        </a:rPr>
                        <a:t>amet</a:t>
                      </a: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 </a:t>
                      </a:r>
                    </a:p>
                  </a:txBody>
                  <a:tcPr marL="365760" marR="365760" marT="365760" marB="36576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Lorem ipsum </a:t>
                      </a:r>
                      <a:b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b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dolor sit </a:t>
                      </a:r>
                      <a:r>
                        <a:rPr kumimoji="0" lang="en-US" sz="2800" b="0" i="0" u="none" strike="noStrike" kern="0" cap="none" spc="0" normalizeH="0" baseline="0" noProof="0" dirty="0" err="1">
                          <a:ln>
                            <a:noFill/>
                          </a:ln>
                          <a:solidFill>
                            <a:schemeClr val="bg1"/>
                          </a:solidFill>
                          <a:effectLst/>
                          <a:uLnTx/>
                          <a:uFillTx/>
                          <a:latin typeface="IBM Plex Sans Light" panose="020B0403050203000203" pitchFamily="34" charset="0"/>
                          <a:ea typeface="+mn-ea"/>
                          <a:cs typeface="+mn-cs"/>
                          <a:sym typeface="IBM Plex Sans"/>
                        </a:rPr>
                        <a:t>amet</a:t>
                      </a:r>
                      <a:r>
                        <a:rPr kumimoji="0" lang="en-US" sz="2800" b="0" i="0" u="none" strike="noStrike" kern="0" cap="none" spc="0" normalizeH="0" baseline="0" noProof="0" dirty="0">
                          <a:ln>
                            <a:noFill/>
                          </a:ln>
                          <a:solidFill>
                            <a:schemeClr val="bg1"/>
                          </a:solidFill>
                          <a:effectLst/>
                          <a:uLnTx/>
                          <a:uFillTx/>
                          <a:latin typeface="IBM Plex Sans Light" panose="020B0403050203000203" pitchFamily="34" charset="0"/>
                          <a:ea typeface="+mn-ea"/>
                          <a:cs typeface="+mn-cs"/>
                          <a:sym typeface="IBM Plex Sans"/>
                        </a:rPr>
                        <a:t> </a:t>
                      </a:r>
                    </a:p>
                  </a:txBody>
                  <a:tcPr marL="365760" marR="365760" marT="365760" marB="36576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tcPr>
                </a:tc>
                <a:tc>
                  <a:txBody>
                    <a:bodyPr/>
                    <a:lstStyle/>
                    <a:p>
                      <a:pPr marL="0" marR="0" lvl="0" indent="0" algn="l" defTabSz="1829287" rtl="0" eaLnBrk="1" fontAlgn="auto" latinLnBrk="0" hangingPunct="1">
                        <a:lnSpc>
                          <a:spcPct val="100000"/>
                        </a:lnSpc>
                        <a:spcBef>
                          <a:spcPts val="0"/>
                        </a:spcBef>
                        <a:spcAft>
                          <a:spcPts val="0"/>
                        </a:spcAft>
                        <a:buClrTx/>
                        <a:buSzTx/>
                        <a:buFontTx/>
                        <a:buNone/>
                        <a:tabLst/>
                        <a:defRPr/>
                      </a:pPr>
                      <a:r>
                        <a:rPr lang="en-US" sz="2800" b="0" i="0" dirty="0">
                          <a:solidFill>
                            <a:schemeClr val="bg1"/>
                          </a:solidFill>
                          <a:latin typeface="IBM Plex Sans Light" panose="020B0403050203000203" pitchFamily="34" charset="0"/>
                        </a:rPr>
                        <a:t>Lorem ipsum </a:t>
                      </a:r>
                      <a:br>
                        <a:rPr lang="en-US" sz="2800" b="0" i="0" dirty="0">
                          <a:solidFill>
                            <a:schemeClr val="bg1"/>
                          </a:solidFill>
                          <a:latin typeface="IBM Plex Sans Light" panose="020B0403050203000203" pitchFamily="34" charset="0"/>
                        </a:rPr>
                      </a:br>
                      <a:r>
                        <a:rPr lang="en-US" sz="2800" b="0" i="0" dirty="0">
                          <a:solidFill>
                            <a:schemeClr val="bg1"/>
                          </a:solidFill>
                          <a:latin typeface="IBM Plex Sans Light" panose="020B0403050203000203" pitchFamily="34" charset="0"/>
                        </a:rPr>
                        <a:t>dolor sit </a:t>
                      </a:r>
                      <a:r>
                        <a:rPr lang="en-US" sz="2800" b="0" i="0" dirty="0" err="1">
                          <a:solidFill>
                            <a:schemeClr val="bg1"/>
                          </a:solidFill>
                          <a:latin typeface="IBM Plex Sans Light" panose="020B0403050203000203" pitchFamily="34" charset="0"/>
                        </a:rPr>
                        <a:t>amet</a:t>
                      </a:r>
                      <a:r>
                        <a:rPr lang="en-US" sz="2800" b="0" i="0" dirty="0">
                          <a:solidFill>
                            <a:schemeClr val="bg1"/>
                          </a:solidFill>
                          <a:latin typeface="IBM Plex Sans Light" panose="020B0403050203000203" pitchFamily="34" charset="0"/>
                        </a:rPr>
                        <a:t> </a:t>
                      </a:r>
                    </a:p>
                  </a:txBody>
                  <a:tcPr marL="365760" marR="365760" marT="365760" marB="36576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683436618"/>
                  </a:ext>
                </a:extLst>
              </a:tr>
            </a:tbl>
          </a:graphicData>
        </a:graphic>
      </p:graphicFrame>
      <p:graphicFrame>
        <p:nvGraphicFramePr>
          <p:cNvPr id="8" name="Table 7">
            <a:extLst>
              <a:ext uri="{FF2B5EF4-FFF2-40B4-BE49-F238E27FC236}">
                <a16:creationId xmlns:a16="http://schemas.microsoft.com/office/drawing/2014/main" id="{B98C4495-A6E5-55A0-616C-32105CE24873}"/>
              </a:ext>
            </a:extLst>
          </p:cNvPr>
          <p:cNvGraphicFramePr>
            <a:graphicFrameLocks noGrp="1"/>
          </p:cNvGraphicFramePr>
          <p:nvPr>
            <p:extLst>
              <p:ext uri="{D42A27DB-BD31-4B8C-83A1-F6EECF244321}">
                <p14:modId xmlns:p14="http://schemas.microsoft.com/office/powerpoint/2010/main" val="2108943603"/>
              </p:ext>
            </p:extLst>
          </p:nvPr>
        </p:nvGraphicFramePr>
        <p:xfrm>
          <a:off x="4381500" y="9715500"/>
          <a:ext cx="18859500" cy="2286000"/>
        </p:xfrm>
        <a:graphic>
          <a:graphicData uri="http://schemas.openxmlformats.org/drawingml/2006/table">
            <a:tbl>
              <a:tblPr firstRow="1" bandRow="1">
                <a:tableStyleId>{5C22544A-7EE6-4342-B048-85BDC9FD1C3A}</a:tableStyleId>
              </a:tblPr>
              <a:tblGrid>
                <a:gridCol w="6286500">
                  <a:extLst>
                    <a:ext uri="{9D8B030D-6E8A-4147-A177-3AD203B41FA5}">
                      <a16:colId xmlns:a16="http://schemas.microsoft.com/office/drawing/2014/main" val="3966303866"/>
                    </a:ext>
                  </a:extLst>
                </a:gridCol>
                <a:gridCol w="6286500">
                  <a:extLst>
                    <a:ext uri="{9D8B030D-6E8A-4147-A177-3AD203B41FA5}">
                      <a16:colId xmlns:a16="http://schemas.microsoft.com/office/drawing/2014/main" val="3541448973"/>
                    </a:ext>
                  </a:extLst>
                </a:gridCol>
                <a:gridCol w="6286500">
                  <a:extLst>
                    <a:ext uri="{9D8B030D-6E8A-4147-A177-3AD203B41FA5}">
                      <a16:colId xmlns:a16="http://schemas.microsoft.com/office/drawing/2014/main" val="1218306245"/>
                    </a:ext>
                  </a:extLst>
                </a:gridCol>
              </a:tblGrid>
              <a:tr h="2286000">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365760" marB="365760">
                    <a:lnL w="19050" cap="flat" cmpd="sng" algn="ctr">
                      <a:solidFill>
                        <a:schemeClr val="tx1"/>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365760" marB="36576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tc>
                  <a:txBody>
                    <a:bodyPr/>
                    <a:lstStyle/>
                    <a:p>
                      <a:pPr marL="0" marR="0" lvl="0" indent="0" algn="l" defTabSz="1829379" rtl="0" eaLnBrk="1" fontAlgn="auto" latinLnBrk="0" hangingPunct="1">
                        <a:lnSpc>
                          <a:spcPct val="100000"/>
                        </a:lnSpc>
                        <a:spcBef>
                          <a:spcPts val="0"/>
                        </a:spcBef>
                        <a:spcAft>
                          <a:spcPts val="600"/>
                        </a:spcAft>
                        <a:buClrTx/>
                        <a:buSzTx/>
                        <a:buFontTx/>
                        <a:buNone/>
                        <a:tabLst/>
                        <a:defRPr/>
                      </a:pPr>
                      <a:r>
                        <a:rPr lang="en-US" sz="2800" b="0" i="0" dirty="0">
                          <a:latin typeface="IBM Plex Sans Light" panose="020B0403050203000203" pitchFamily="34" charset="0"/>
                        </a:rPr>
                        <a:t>Lorem ipsum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a:txBody>
                  <a:tcPr marL="365760" marR="365760" marT="365760" marB="365760">
                    <a:lnL w="19050" cap="flat" cmpd="sng" algn="ctr">
                      <a:no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4F4F4"/>
                    </a:solidFill>
                  </a:tcPr>
                </a:tc>
                <a:extLst>
                  <a:ext uri="{0D108BD9-81ED-4DB2-BD59-A6C34878D82A}">
                    <a16:rowId xmlns:a16="http://schemas.microsoft.com/office/drawing/2014/main" val="3683436618"/>
                  </a:ext>
                </a:extLst>
              </a:tr>
            </a:tbl>
          </a:graphicData>
        </a:graphic>
      </p:graphicFrame>
      <p:cxnSp>
        <p:nvCxnSpPr>
          <p:cNvPr id="9" name="Straight Connector 8">
            <a:extLst>
              <a:ext uri="{FF2B5EF4-FFF2-40B4-BE49-F238E27FC236}">
                <a16:creationId xmlns:a16="http://schemas.microsoft.com/office/drawing/2014/main" id="{35615B39-39E8-4306-FBC3-8FB9292551ED}"/>
              </a:ext>
            </a:extLst>
          </p:cNvPr>
          <p:cNvCxnSpPr>
            <a:cxnSpLocks/>
          </p:cNvCxnSpPr>
          <p:nvPr/>
        </p:nvCxnSpPr>
        <p:spPr bwMode="auto">
          <a:xfrm>
            <a:off x="9091654" y="3861562"/>
            <a:ext cx="0" cy="859536"/>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282A8D30-4B86-4B4A-7246-785F9C6AC912}"/>
              </a:ext>
            </a:extLst>
          </p:cNvPr>
          <p:cNvCxnSpPr>
            <a:cxnSpLocks/>
          </p:cNvCxnSpPr>
          <p:nvPr/>
        </p:nvCxnSpPr>
        <p:spPr bwMode="auto">
          <a:xfrm>
            <a:off x="13814493" y="3861562"/>
            <a:ext cx="0" cy="859536"/>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B860A5CC-192F-8198-9A3E-AB4BF2EAD5BC}"/>
              </a:ext>
            </a:extLst>
          </p:cNvPr>
          <p:cNvCxnSpPr>
            <a:cxnSpLocks/>
          </p:cNvCxnSpPr>
          <p:nvPr/>
        </p:nvCxnSpPr>
        <p:spPr bwMode="auto">
          <a:xfrm>
            <a:off x="18514085" y="3861562"/>
            <a:ext cx="0" cy="859536"/>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nvGrpSpPr>
          <p:cNvPr id="34" name="Group 33">
            <a:extLst>
              <a:ext uri="{FF2B5EF4-FFF2-40B4-BE49-F238E27FC236}">
                <a16:creationId xmlns:a16="http://schemas.microsoft.com/office/drawing/2014/main" id="{846022E1-FEC5-2355-7E24-E8FA11B48BAB}"/>
              </a:ext>
            </a:extLst>
          </p:cNvPr>
          <p:cNvGrpSpPr/>
          <p:nvPr/>
        </p:nvGrpSpPr>
        <p:grpSpPr>
          <a:xfrm>
            <a:off x="9091654" y="5632491"/>
            <a:ext cx="9422431" cy="636356"/>
            <a:chOff x="9091654" y="5568696"/>
            <a:chExt cx="9422431" cy="859536"/>
          </a:xfrm>
        </p:grpSpPr>
        <p:cxnSp>
          <p:nvCxnSpPr>
            <p:cNvPr id="12" name="Straight Connector 11">
              <a:extLst>
                <a:ext uri="{FF2B5EF4-FFF2-40B4-BE49-F238E27FC236}">
                  <a16:creationId xmlns:a16="http://schemas.microsoft.com/office/drawing/2014/main" id="{9FCF138F-65AE-F195-4F74-E07E133B9032}"/>
                </a:ext>
              </a:extLst>
            </p:cNvPr>
            <p:cNvCxnSpPr>
              <a:cxnSpLocks/>
            </p:cNvCxnSpPr>
            <p:nvPr/>
          </p:nvCxnSpPr>
          <p:spPr bwMode="auto">
            <a:xfrm>
              <a:off x="9091654" y="5568696"/>
              <a:ext cx="0" cy="859536"/>
            </a:xfrm>
            <a:prstGeom prst="line">
              <a:avLst/>
            </a:prstGeom>
            <a:ln w="19050">
              <a:solidFill>
                <a:schemeClr val="accent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F23D29BC-D726-B0D1-6E66-20977D13C72B}"/>
                </a:ext>
              </a:extLst>
            </p:cNvPr>
            <p:cNvCxnSpPr>
              <a:cxnSpLocks/>
            </p:cNvCxnSpPr>
            <p:nvPr/>
          </p:nvCxnSpPr>
          <p:spPr bwMode="auto">
            <a:xfrm>
              <a:off x="13814493" y="5568696"/>
              <a:ext cx="0" cy="859536"/>
            </a:xfrm>
            <a:prstGeom prst="line">
              <a:avLst/>
            </a:prstGeom>
            <a:ln w="19050">
              <a:solidFill>
                <a:schemeClr val="accent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F0C7276C-09E7-9826-0659-35E35577B379}"/>
                </a:ext>
              </a:extLst>
            </p:cNvPr>
            <p:cNvCxnSpPr>
              <a:cxnSpLocks/>
            </p:cNvCxnSpPr>
            <p:nvPr/>
          </p:nvCxnSpPr>
          <p:spPr bwMode="auto">
            <a:xfrm>
              <a:off x="18514085" y="5568950"/>
              <a:ext cx="0" cy="857250"/>
            </a:xfrm>
            <a:prstGeom prst="line">
              <a:avLst/>
            </a:prstGeom>
            <a:ln w="19050">
              <a:solidFill>
                <a:schemeClr val="accent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5" name="Straight Connector 14">
            <a:extLst>
              <a:ext uri="{FF2B5EF4-FFF2-40B4-BE49-F238E27FC236}">
                <a16:creationId xmlns:a16="http://schemas.microsoft.com/office/drawing/2014/main" id="{FFC7ADAC-C7FA-C814-EA68-79B93829DB38}"/>
              </a:ext>
            </a:extLst>
          </p:cNvPr>
          <p:cNvCxnSpPr>
            <a:cxnSpLocks/>
          </p:cNvCxnSpPr>
          <p:nvPr/>
        </p:nvCxnSpPr>
        <p:spPr bwMode="auto">
          <a:xfrm>
            <a:off x="6096000" y="6433820"/>
            <a:ext cx="15811500" cy="0"/>
          </a:xfrm>
          <a:prstGeom prst="line">
            <a:avLst/>
          </a:prstGeom>
          <a:ln w="19050">
            <a:solidFill>
              <a:schemeClr val="accent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12BA100-C7CE-83AE-05A4-D0C28B24F4D8}"/>
              </a:ext>
            </a:extLst>
          </p:cNvPr>
          <p:cNvCxnSpPr>
            <a:cxnSpLocks/>
          </p:cNvCxnSpPr>
          <p:nvPr/>
        </p:nvCxnSpPr>
        <p:spPr bwMode="auto">
          <a:xfrm>
            <a:off x="8153400" y="8132572"/>
            <a:ext cx="0" cy="859536"/>
          </a:xfrm>
          <a:prstGeom prst="line">
            <a:avLst/>
          </a:prstGeom>
          <a:ln w="190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8E1BC3E5-6B4F-F92A-05D0-E669BCC743CB}"/>
              </a:ext>
            </a:extLst>
          </p:cNvPr>
          <p:cNvCxnSpPr>
            <a:cxnSpLocks/>
          </p:cNvCxnSpPr>
          <p:nvPr/>
        </p:nvCxnSpPr>
        <p:spPr bwMode="auto">
          <a:xfrm>
            <a:off x="11926887" y="8132572"/>
            <a:ext cx="0" cy="859536"/>
          </a:xfrm>
          <a:prstGeom prst="line">
            <a:avLst/>
          </a:prstGeom>
          <a:ln w="190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C35DA661-1D38-C645-21B2-584AB9AB6B28}"/>
              </a:ext>
            </a:extLst>
          </p:cNvPr>
          <p:cNvCxnSpPr>
            <a:cxnSpLocks/>
          </p:cNvCxnSpPr>
          <p:nvPr/>
        </p:nvCxnSpPr>
        <p:spPr bwMode="auto">
          <a:xfrm>
            <a:off x="15708312" y="8132572"/>
            <a:ext cx="0" cy="859536"/>
          </a:xfrm>
          <a:prstGeom prst="line">
            <a:avLst/>
          </a:prstGeom>
          <a:ln w="190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082A3D1F-7916-3F96-594F-D09405133DA0}"/>
              </a:ext>
            </a:extLst>
          </p:cNvPr>
          <p:cNvCxnSpPr>
            <a:cxnSpLocks/>
          </p:cNvCxnSpPr>
          <p:nvPr/>
        </p:nvCxnSpPr>
        <p:spPr bwMode="auto">
          <a:xfrm>
            <a:off x="19460208" y="8132572"/>
            <a:ext cx="0" cy="859536"/>
          </a:xfrm>
          <a:prstGeom prst="line">
            <a:avLst/>
          </a:prstGeom>
          <a:ln w="190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F2EB16D4-5076-47FF-33FF-8A2D06CCBE1B}"/>
              </a:ext>
            </a:extLst>
          </p:cNvPr>
          <p:cNvCxnSpPr>
            <a:cxnSpLocks/>
          </p:cNvCxnSpPr>
          <p:nvPr/>
        </p:nvCxnSpPr>
        <p:spPr bwMode="auto">
          <a:xfrm>
            <a:off x="10663279" y="10020300"/>
            <a:ext cx="0" cy="167640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6E3337E3-4F42-DAC9-EA1B-41B1F81200BB}"/>
              </a:ext>
            </a:extLst>
          </p:cNvPr>
          <p:cNvCxnSpPr>
            <a:cxnSpLocks/>
          </p:cNvCxnSpPr>
          <p:nvPr/>
        </p:nvCxnSpPr>
        <p:spPr bwMode="auto">
          <a:xfrm>
            <a:off x="16956087" y="10020300"/>
            <a:ext cx="0" cy="1676400"/>
          </a:xfrm>
          <a:prstGeom prst="line">
            <a:avLst/>
          </a:prstGeom>
          <a:ln w="190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23" name="Picture 22">
            <a:extLst>
              <a:ext uri="{FF2B5EF4-FFF2-40B4-BE49-F238E27FC236}">
                <a16:creationId xmlns:a16="http://schemas.microsoft.com/office/drawing/2014/main" id="{BA9DB7BE-E519-4620-E9E5-243C7B2B4CFC}"/>
              </a:ext>
            </a:extLst>
          </p:cNvPr>
          <p:cNvPicPr>
            <a:picLocks noChangeAspect="1"/>
          </p:cNvPicPr>
          <p:nvPr/>
        </p:nvPicPr>
        <p:blipFill>
          <a:blip r:embed="rId2"/>
          <a:stretch>
            <a:fillRect/>
          </a:stretch>
        </p:blipFill>
        <p:spPr>
          <a:xfrm>
            <a:off x="11079922" y="11080583"/>
            <a:ext cx="603250" cy="603250"/>
          </a:xfrm>
          <a:prstGeom prst="rect">
            <a:avLst/>
          </a:prstGeom>
        </p:spPr>
      </p:pic>
      <p:pic>
        <p:nvPicPr>
          <p:cNvPr id="24" name="Picture 23">
            <a:extLst>
              <a:ext uri="{FF2B5EF4-FFF2-40B4-BE49-F238E27FC236}">
                <a16:creationId xmlns:a16="http://schemas.microsoft.com/office/drawing/2014/main" id="{10F5D3F3-B9B1-77D8-18FA-A5E1BD7C9F71}"/>
              </a:ext>
            </a:extLst>
          </p:cNvPr>
          <p:cNvPicPr>
            <a:picLocks noChangeAspect="1"/>
          </p:cNvPicPr>
          <p:nvPr/>
        </p:nvPicPr>
        <p:blipFill>
          <a:blip r:embed="rId3"/>
          <a:stretch>
            <a:fillRect/>
          </a:stretch>
        </p:blipFill>
        <p:spPr>
          <a:xfrm>
            <a:off x="17360900" y="11080583"/>
            <a:ext cx="603250" cy="603250"/>
          </a:xfrm>
          <a:prstGeom prst="rect">
            <a:avLst/>
          </a:prstGeom>
        </p:spPr>
      </p:pic>
      <p:sp>
        <p:nvSpPr>
          <p:cNvPr id="25" name="TextBox 24">
            <a:extLst>
              <a:ext uri="{FF2B5EF4-FFF2-40B4-BE49-F238E27FC236}">
                <a16:creationId xmlns:a16="http://schemas.microsoft.com/office/drawing/2014/main" id="{43D4B514-3A2D-BA14-2308-0F547FDE5DFF}"/>
              </a:ext>
            </a:extLst>
          </p:cNvPr>
          <p:cNvSpPr txBox="1"/>
          <p:nvPr/>
        </p:nvSpPr>
        <p:spPr>
          <a:xfrm>
            <a:off x="576072" y="3439160"/>
            <a:ext cx="3059602"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Category</a:t>
            </a:r>
          </a:p>
        </p:txBody>
      </p:sp>
      <p:sp>
        <p:nvSpPr>
          <p:cNvPr id="26" name="TextBox 25">
            <a:extLst>
              <a:ext uri="{FF2B5EF4-FFF2-40B4-BE49-F238E27FC236}">
                <a16:creationId xmlns:a16="http://schemas.microsoft.com/office/drawing/2014/main" id="{AA9E8A4E-99CD-CD6F-16A9-35DCD8E7B63C}"/>
              </a:ext>
            </a:extLst>
          </p:cNvPr>
          <p:cNvSpPr txBox="1"/>
          <p:nvPr/>
        </p:nvSpPr>
        <p:spPr>
          <a:xfrm>
            <a:off x="576072" y="5334000"/>
            <a:ext cx="3059602"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Category</a:t>
            </a:r>
          </a:p>
        </p:txBody>
      </p:sp>
      <p:sp>
        <p:nvSpPr>
          <p:cNvPr id="27" name="TextBox 26">
            <a:extLst>
              <a:ext uri="{FF2B5EF4-FFF2-40B4-BE49-F238E27FC236}">
                <a16:creationId xmlns:a16="http://schemas.microsoft.com/office/drawing/2014/main" id="{C6F09DA4-C6E1-3E21-B7EA-8942B89799CC}"/>
              </a:ext>
            </a:extLst>
          </p:cNvPr>
          <p:cNvSpPr txBox="1"/>
          <p:nvPr/>
        </p:nvSpPr>
        <p:spPr>
          <a:xfrm>
            <a:off x="576072" y="7848600"/>
            <a:ext cx="3059602"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Category</a:t>
            </a:r>
          </a:p>
        </p:txBody>
      </p:sp>
      <p:sp>
        <p:nvSpPr>
          <p:cNvPr id="28" name="TextBox 27">
            <a:extLst>
              <a:ext uri="{FF2B5EF4-FFF2-40B4-BE49-F238E27FC236}">
                <a16:creationId xmlns:a16="http://schemas.microsoft.com/office/drawing/2014/main" id="{E60617F4-6BC0-1958-3AC1-030B85B2093C}"/>
              </a:ext>
            </a:extLst>
          </p:cNvPr>
          <p:cNvSpPr txBox="1"/>
          <p:nvPr/>
        </p:nvSpPr>
        <p:spPr>
          <a:xfrm>
            <a:off x="576072" y="9715500"/>
            <a:ext cx="3059602"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l" defTabSz="2438400" rtl="0" eaLnBrk="1" fontAlgn="auto" latinLnBrk="0" hangingPunct="1">
              <a:lnSpc>
                <a:spcPct val="100000"/>
              </a:lnSpc>
              <a:spcBef>
                <a:spcPts val="2900"/>
              </a:spcBef>
              <a:spcAft>
                <a:spcPts val="0"/>
              </a:spcAft>
              <a:buClrTx/>
              <a:buSzPct val="100000"/>
              <a:buFontTx/>
              <a:buNone/>
              <a:tabLst/>
              <a:defRPr/>
            </a:pPr>
            <a: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Category</a:t>
            </a:r>
          </a:p>
        </p:txBody>
      </p:sp>
      <p:grpSp>
        <p:nvGrpSpPr>
          <p:cNvPr id="29" name="Group 4">
            <a:extLst>
              <a:ext uri="{FF2B5EF4-FFF2-40B4-BE49-F238E27FC236}">
                <a16:creationId xmlns:a16="http://schemas.microsoft.com/office/drawing/2014/main" id="{93872E97-7D71-0CB2-6CDB-5F5AC8DFF1BC}"/>
              </a:ext>
            </a:extLst>
          </p:cNvPr>
          <p:cNvGrpSpPr>
            <a:grpSpLocks noChangeAspect="1"/>
          </p:cNvGrpSpPr>
          <p:nvPr/>
        </p:nvGrpSpPr>
        <p:grpSpPr bwMode="auto">
          <a:xfrm>
            <a:off x="4778375" y="11077594"/>
            <a:ext cx="595313" cy="609601"/>
            <a:chOff x="3010" y="6978"/>
            <a:chExt cx="375" cy="384"/>
          </a:xfrm>
        </p:grpSpPr>
        <p:sp>
          <p:nvSpPr>
            <p:cNvPr id="30" name="AutoShape 3">
              <a:extLst>
                <a:ext uri="{FF2B5EF4-FFF2-40B4-BE49-F238E27FC236}">
                  <a16:creationId xmlns:a16="http://schemas.microsoft.com/office/drawing/2014/main" id="{04F65CA0-D62E-B6DD-EE28-2F203AF515CE}"/>
                </a:ext>
              </a:extLst>
            </p:cNvPr>
            <p:cNvSpPr>
              <a:spLocks noChangeAspect="1" noChangeArrowheads="1" noTextEdit="1"/>
            </p:cNvSpPr>
            <p:nvPr/>
          </p:nvSpPr>
          <p:spPr bwMode="auto">
            <a:xfrm>
              <a:off x="3010" y="6978"/>
              <a:ext cx="375"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
              <a:extLst>
                <a:ext uri="{FF2B5EF4-FFF2-40B4-BE49-F238E27FC236}">
                  <a16:creationId xmlns:a16="http://schemas.microsoft.com/office/drawing/2014/main" id="{D5E9526B-D15F-9797-8C70-109478A908BC}"/>
                </a:ext>
              </a:extLst>
            </p:cNvPr>
            <p:cNvSpPr>
              <a:spLocks/>
            </p:cNvSpPr>
            <p:nvPr/>
          </p:nvSpPr>
          <p:spPr bwMode="auto">
            <a:xfrm>
              <a:off x="3141" y="7133"/>
              <a:ext cx="120" cy="199"/>
            </a:xfrm>
            <a:custGeom>
              <a:avLst/>
              <a:gdLst>
                <a:gd name="T0" fmla="*/ 0 w 156"/>
                <a:gd name="T1" fmla="*/ 79 h 253"/>
                <a:gd name="T2" fmla="*/ 0 w 156"/>
                <a:gd name="T3" fmla="*/ 79 h 253"/>
                <a:gd name="T4" fmla="*/ 22 w 156"/>
                <a:gd name="T5" fmla="*/ 101 h 253"/>
                <a:gd name="T6" fmla="*/ 62 w 156"/>
                <a:gd name="T7" fmla="*/ 60 h 253"/>
                <a:gd name="T8" fmla="*/ 62 w 156"/>
                <a:gd name="T9" fmla="*/ 253 h 253"/>
                <a:gd name="T10" fmla="*/ 94 w 156"/>
                <a:gd name="T11" fmla="*/ 253 h 253"/>
                <a:gd name="T12" fmla="*/ 94 w 156"/>
                <a:gd name="T13" fmla="*/ 60 h 253"/>
                <a:gd name="T14" fmla="*/ 134 w 156"/>
                <a:gd name="T15" fmla="*/ 101 h 253"/>
                <a:gd name="T16" fmla="*/ 156 w 156"/>
                <a:gd name="T17" fmla="*/ 79 h 253"/>
                <a:gd name="T18" fmla="*/ 78 w 156"/>
                <a:gd name="T19" fmla="*/ 0 h 253"/>
                <a:gd name="T20" fmla="*/ 0 w 156"/>
                <a:gd name="T21" fmla="*/ 79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6" h="253">
                  <a:moveTo>
                    <a:pt x="0" y="79"/>
                  </a:moveTo>
                  <a:lnTo>
                    <a:pt x="0" y="79"/>
                  </a:lnTo>
                  <a:lnTo>
                    <a:pt x="22" y="101"/>
                  </a:lnTo>
                  <a:lnTo>
                    <a:pt x="62" y="60"/>
                  </a:lnTo>
                  <a:lnTo>
                    <a:pt x="62" y="253"/>
                  </a:lnTo>
                  <a:lnTo>
                    <a:pt x="94" y="253"/>
                  </a:lnTo>
                  <a:lnTo>
                    <a:pt x="94" y="60"/>
                  </a:lnTo>
                  <a:lnTo>
                    <a:pt x="134" y="101"/>
                  </a:lnTo>
                  <a:lnTo>
                    <a:pt x="156" y="79"/>
                  </a:lnTo>
                  <a:lnTo>
                    <a:pt x="78" y="0"/>
                  </a:lnTo>
                  <a:lnTo>
                    <a:pt x="0" y="7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F054D0CF-1C77-050E-95FB-298D3FEE0874}"/>
                </a:ext>
              </a:extLst>
            </p:cNvPr>
            <p:cNvSpPr>
              <a:spLocks/>
            </p:cNvSpPr>
            <p:nvPr/>
          </p:nvSpPr>
          <p:spPr bwMode="auto">
            <a:xfrm>
              <a:off x="3034" y="6987"/>
              <a:ext cx="341" cy="258"/>
            </a:xfrm>
            <a:custGeom>
              <a:avLst/>
              <a:gdLst>
                <a:gd name="T0" fmla="*/ 335 w 445"/>
                <a:gd name="T1" fmla="*/ 329 h 329"/>
                <a:gd name="T2" fmla="*/ 335 w 445"/>
                <a:gd name="T3" fmla="*/ 329 h 329"/>
                <a:gd name="T4" fmla="*/ 327 w 445"/>
                <a:gd name="T5" fmla="*/ 329 h 329"/>
                <a:gd name="T6" fmla="*/ 327 w 445"/>
                <a:gd name="T7" fmla="*/ 298 h 329"/>
                <a:gd name="T8" fmla="*/ 335 w 445"/>
                <a:gd name="T9" fmla="*/ 298 h 329"/>
                <a:gd name="T10" fmla="*/ 408 w 445"/>
                <a:gd name="T11" fmla="*/ 229 h 329"/>
                <a:gd name="T12" fmla="*/ 341 w 445"/>
                <a:gd name="T13" fmla="*/ 155 h 329"/>
                <a:gd name="T14" fmla="*/ 327 w 445"/>
                <a:gd name="T15" fmla="*/ 155 h 329"/>
                <a:gd name="T16" fmla="*/ 326 w 445"/>
                <a:gd name="T17" fmla="*/ 142 h 329"/>
                <a:gd name="T18" fmla="*/ 203 w 445"/>
                <a:gd name="T19" fmla="*/ 47 h 329"/>
                <a:gd name="T20" fmla="*/ 109 w 445"/>
                <a:gd name="T21" fmla="*/ 142 h 329"/>
                <a:gd name="T22" fmla="*/ 109 w 445"/>
                <a:gd name="T23" fmla="*/ 155 h 329"/>
                <a:gd name="T24" fmla="*/ 95 w 445"/>
                <a:gd name="T25" fmla="*/ 155 h 329"/>
                <a:gd name="T26" fmla="*/ 28 w 445"/>
                <a:gd name="T27" fmla="*/ 229 h 329"/>
                <a:gd name="T28" fmla="*/ 101 w 445"/>
                <a:gd name="T29" fmla="*/ 298 h 329"/>
                <a:gd name="T30" fmla="*/ 109 w 445"/>
                <a:gd name="T31" fmla="*/ 298 h 329"/>
                <a:gd name="T32" fmla="*/ 109 w 445"/>
                <a:gd name="T33" fmla="*/ 329 h 329"/>
                <a:gd name="T34" fmla="*/ 101 w 445"/>
                <a:gd name="T35" fmla="*/ 329 h 329"/>
                <a:gd name="T36" fmla="*/ 0 w 445"/>
                <a:gd name="T37" fmla="*/ 226 h 329"/>
                <a:gd name="T38" fmla="*/ 81 w 445"/>
                <a:gd name="T39" fmla="*/ 126 h 329"/>
                <a:gd name="T40" fmla="*/ 248 w 445"/>
                <a:gd name="T41" fmla="*/ 16 h 329"/>
                <a:gd name="T42" fmla="*/ 355 w 445"/>
                <a:gd name="T43" fmla="*/ 126 h 329"/>
                <a:gd name="T44" fmla="*/ 434 w 445"/>
                <a:gd name="T45" fmla="*/ 247 h 329"/>
                <a:gd name="T46" fmla="*/ 335 w 445"/>
                <a:gd name="T47" fmla="*/ 32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5" h="329">
                  <a:moveTo>
                    <a:pt x="335" y="329"/>
                  </a:moveTo>
                  <a:lnTo>
                    <a:pt x="335" y="329"/>
                  </a:lnTo>
                  <a:lnTo>
                    <a:pt x="327" y="329"/>
                  </a:lnTo>
                  <a:lnTo>
                    <a:pt x="327" y="298"/>
                  </a:lnTo>
                  <a:lnTo>
                    <a:pt x="335" y="298"/>
                  </a:lnTo>
                  <a:cubicBezTo>
                    <a:pt x="374" y="299"/>
                    <a:pt x="407" y="268"/>
                    <a:pt x="408" y="229"/>
                  </a:cubicBezTo>
                  <a:cubicBezTo>
                    <a:pt x="410" y="190"/>
                    <a:pt x="379" y="157"/>
                    <a:pt x="341" y="155"/>
                  </a:cubicBezTo>
                  <a:lnTo>
                    <a:pt x="327" y="155"/>
                  </a:lnTo>
                  <a:lnTo>
                    <a:pt x="326" y="142"/>
                  </a:lnTo>
                  <a:cubicBezTo>
                    <a:pt x="318" y="81"/>
                    <a:pt x="263" y="39"/>
                    <a:pt x="203" y="47"/>
                  </a:cubicBezTo>
                  <a:cubicBezTo>
                    <a:pt x="154" y="53"/>
                    <a:pt x="116" y="92"/>
                    <a:pt x="109" y="142"/>
                  </a:cubicBezTo>
                  <a:lnTo>
                    <a:pt x="109" y="155"/>
                  </a:lnTo>
                  <a:lnTo>
                    <a:pt x="95" y="155"/>
                  </a:lnTo>
                  <a:cubicBezTo>
                    <a:pt x="57" y="157"/>
                    <a:pt x="27" y="190"/>
                    <a:pt x="28" y="229"/>
                  </a:cubicBezTo>
                  <a:cubicBezTo>
                    <a:pt x="30" y="268"/>
                    <a:pt x="62" y="299"/>
                    <a:pt x="101" y="298"/>
                  </a:cubicBezTo>
                  <a:lnTo>
                    <a:pt x="109" y="298"/>
                  </a:lnTo>
                  <a:lnTo>
                    <a:pt x="109" y="329"/>
                  </a:lnTo>
                  <a:lnTo>
                    <a:pt x="101" y="329"/>
                  </a:lnTo>
                  <a:cubicBezTo>
                    <a:pt x="45" y="329"/>
                    <a:pt x="0" y="282"/>
                    <a:pt x="0" y="226"/>
                  </a:cubicBezTo>
                  <a:cubicBezTo>
                    <a:pt x="1" y="177"/>
                    <a:pt x="34" y="136"/>
                    <a:pt x="81" y="126"/>
                  </a:cubicBezTo>
                  <a:cubicBezTo>
                    <a:pt x="97" y="49"/>
                    <a:pt x="172" y="0"/>
                    <a:pt x="248" y="16"/>
                  </a:cubicBezTo>
                  <a:cubicBezTo>
                    <a:pt x="302" y="28"/>
                    <a:pt x="344" y="71"/>
                    <a:pt x="355" y="126"/>
                  </a:cubicBezTo>
                  <a:cubicBezTo>
                    <a:pt x="410" y="137"/>
                    <a:pt x="445" y="192"/>
                    <a:pt x="434" y="247"/>
                  </a:cubicBezTo>
                  <a:cubicBezTo>
                    <a:pt x="424" y="295"/>
                    <a:pt x="383" y="329"/>
                    <a:pt x="335" y="32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3" name="Footer Placeholder 32">
            <a:extLst>
              <a:ext uri="{FF2B5EF4-FFF2-40B4-BE49-F238E27FC236}">
                <a16:creationId xmlns:a16="http://schemas.microsoft.com/office/drawing/2014/main" id="{F4CC432B-B929-A4E7-864B-8A789EEB453D}"/>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25709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F005E-30B1-FE95-E47D-6CE14D314C91}"/>
              </a:ext>
            </a:extLst>
          </p:cNvPr>
          <p:cNvSpPr>
            <a:spLocks noGrp="1"/>
          </p:cNvSpPr>
          <p:nvPr>
            <p:ph type="title"/>
          </p:nvPr>
        </p:nvSpPr>
        <p:spPr>
          <a:xfrm>
            <a:off x="576072" y="488390"/>
            <a:ext cx="4949825" cy="1527048"/>
          </a:xfrm>
        </p:spPr>
        <p:txBody>
          <a:bodyPr/>
          <a:lstStyle/>
          <a:p>
            <a:r>
              <a:rPr lang="en-US" dirty="0"/>
              <a:t>World map, pins</a:t>
            </a:r>
          </a:p>
        </p:txBody>
      </p:sp>
      <p:sp>
        <p:nvSpPr>
          <p:cNvPr id="6" name="Slide Number Placeholder 5">
            <a:extLst>
              <a:ext uri="{FF2B5EF4-FFF2-40B4-BE49-F238E27FC236}">
                <a16:creationId xmlns:a16="http://schemas.microsoft.com/office/drawing/2014/main" id="{7B50686E-EF17-CE07-C770-89D8E591E76E}"/>
              </a:ext>
            </a:extLst>
          </p:cNvPr>
          <p:cNvSpPr>
            <a:spLocks noGrp="1"/>
          </p:cNvSpPr>
          <p:nvPr>
            <p:ph type="sldNum" sz="quarter" idx="4"/>
          </p:nvPr>
        </p:nvSpPr>
        <p:spPr>
          <a:xfrm>
            <a:off x="23555959" y="12926828"/>
            <a:ext cx="256541" cy="254001"/>
          </a:xfrm>
        </p:spPr>
        <p:txBody>
          <a:bodyPr/>
          <a:lstStyle/>
          <a:p>
            <a:fld id="{86CB4B4D-7CA3-9044-876B-883B54F8677D}" type="slidenum">
              <a:rPr lang="en-US" smtClean="0"/>
              <a:t>96</a:t>
            </a:fld>
            <a:endParaRPr lang="en-US" dirty="0"/>
          </a:p>
        </p:txBody>
      </p:sp>
      <p:grpSp>
        <p:nvGrpSpPr>
          <p:cNvPr id="34" name="Group 33">
            <a:extLst>
              <a:ext uri="{FF2B5EF4-FFF2-40B4-BE49-F238E27FC236}">
                <a16:creationId xmlns:a16="http://schemas.microsoft.com/office/drawing/2014/main" id="{DF06CABE-A14B-5D7F-5CA0-783BE3540E74}"/>
              </a:ext>
            </a:extLst>
          </p:cNvPr>
          <p:cNvGrpSpPr/>
          <p:nvPr/>
        </p:nvGrpSpPr>
        <p:grpSpPr>
          <a:xfrm>
            <a:off x="2857500" y="1711325"/>
            <a:ext cx="18859500" cy="10870290"/>
            <a:chOff x="2857500" y="1711325"/>
            <a:chExt cx="18859500" cy="10870290"/>
          </a:xfrm>
        </p:grpSpPr>
        <p:sp>
          <p:nvSpPr>
            <p:cNvPr id="35" name="Rectangle 5">
              <a:extLst>
                <a:ext uri="{FF2B5EF4-FFF2-40B4-BE49-F238E27FC236}">
                  <a16:creationId xmlns:a16="http://schemas.microsoft.com/office/drawing/2014/main" id="{427CD5F2-7071-47D0-114B-479E18FB08C2}"/>
                </a:ext>
                <a:ext uri="{C183D7F6-B498-43B3-948B-1728B52AA6E4}">
                  <adec:decorative xmlns:adec="http://schemas.microsoft.com/office/drawing/2017/decorative" val="1"/>
                </a:ext>
              </a:extLst>
            </p:cNvPr>
            <p:cNvSpPr>
              <a:spLocks noChangeArrowheads="1"/>
            </p:cNvSpPr>
            <p:nvPr/>
          </p:nvSpPr>
          <p:spPr bwMode="gray">
            <a:xfrm>
              <a:off x="16413809" y="6501764"/>
              <a:ext cx="4173" cy="8345"/>
            </a:xfrm>
            <a:prstGeom prst="rect">
              <a:avLst/>
            </a:prstGeom>
            <a:solidFill>
              <a:srgbClr val="E0E0E0"/>
            </a:solidFill>
            <a:ln w="3175">
              <a:solidFill>
                <a:srgbClr val="8D8D8D"/>
              </a:solidFill>
              <a:miter lim="800000"/>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a:spcBef>
                  <a:spcPct val="50000"/>
                </a:spcBef>
              </a:pPr>
              <a:endParaRPr lang="en-GB" altLang="en-US" sz="800" dirty="0">
                <a:latin typeface="IBM Plex Sans" panose="020B0503050203000203" pitchFamily="34" charset="0"/>
                <a:ea typeface="MS PGothic" charset="-128"/>
              </a:endParaRPr>
            </a:p>
          </p:txBody>
        </p:sp>
        <p:sp>
          <p:nvSpPr>
            <p:cNvPr id="36" name="Rectangle 6">
              <a:extLst>
                <a:ext uri="{FF2B5EF4-FFF2-40B4-BE49-F238E27FC236}">
                  <a16:creationId xmlns:a16="http://schemas.microsoft.com/office/drawing/2014/main" id="{0164635A-C3F5-A36D-C82B-6012BF0518AD}"/>
                </a:ext>
                <a:ext uri="{C183D7F6-B498-43B3-948B-1728B52AA6E4}">
                  <adec:decorative xmlns:adec="http://schemas.microsoft.com/office/drawing/2017/decorative" val="1"/>
                </a:ext>
              </a:extLst>
            </p:cNvPr>
            <p:cNvSpPr>
              <a:spLocks noChangeArrowheads="1"/>
            </p:cNvSpPr>
            <p:nvPr/>
          </p:nvSpPr>
          <p:spPr bwMode="gray">
            <a:xfrm>
              <a:off x="16413809" y="6501764"/>
              <a:ext cx="4173" cy="8345"/>
            </a:xfrm>
            <a:prstGeom prst="rect">
              <a:avLst/>
            </a:prstGeom>
            <a:solidFill>
              <a:srgbClr val="E0E0E0"/>
            </a:solidFill>
            <a:ln w="3175">
              <a:solidFill>
                <a:srgbClr val="8D8D8D"/>
              </a:solidFill>
              <a:miter lim="800000"/>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a:spcBef>
                  <a:spcPct val="50000"/>
                </a:spcBef>
              </a:pPr>
              <a:endParaRPr lang="en-GB" altLang="en-US" sz="800" dirty="0">
                <a:latin typeface="IBM Plex Sans" panose="020B0503050203000203" pitchFamily="34" charset="0"/>
                <a:ea typeface="MS PGothic" charset="-128"/>
              </a:endParaRPr>
            </a:p>
          </p:txBody>
        </p:sp>
        <p:sp>
          <p:nvSpPr>
            <p:cNvPr id="37" name="Freeform 7">
              <a:extLst>
                <a:ext uri="{FF2B5EF4-FFF2-40B4-BE49-F238E27FC236}">
                  <a16:creationId xmlns:a16="http://schemas.microsoft.com/office/drawing/2014/main" id="{BEF980DA-3482-94DB-AC85-903F2AFCBFAF}"/>
                </a:ext>
                <a:ext uri="{C183D7F6-B498-43B3-948B-1728B52AA6E4}">
                  <adec:decorative xmlns:adec="http://schemas.microsoft.com/office/drawing/2017/decorative" val="1"/>
                </a:ext>
              </a:extLst>
            </p:cNvPr>
            <p:cNvSpPr>
              <a:spLocks/>
            </p:cNvSpPr>
            <p:nvPr/>
          </p:nvSpPr>
          <p:spPr bwMode="gray">
            <a:xfrm>
              <a:off x="15324798" y="3885383"/>
              <a:ext cx="12517" cy="4173"/>
            </a:xfrm>
            <a:custGeom>
              <a:avLst/>
              <a:gdLst>
                <a:gd name="T0" fmla="*/ 0 w 3"/>
                <a:gd name="T1" fmla="*/ 0 h 2"/>
                <a:gd name="T2" fmla="*/ 2147483646 w 3"/>
                <a:gd name="T3" fmla="*/ 0 h 2"/>
                <a:gd name="T4" fmla="*/ 2147483646 w 3"/>
                <a:gd name="T5" fmla="*/ 67108864 h 2"/>
                <a:gd name="T6" fmla="*/ 0 w 3"/>
                <a:gd name="T7" fmla="*/ 0 h 2"/>
                <a:gd name="T8" fmla="*/ 0 60000 65536"/>
                <a:gd name="T9" fmla="*/ 0 60000 65536"/>
                <a:gd name="T10" fmla="*/ 0 60000 65536"/>
                <a:gd name="T11" fmla="*/ 0 60000 65536"/>
                <a:gd name="T12" fmla="*/ 0 w 3"/>
                <a:gd name="T13" fmla="*/ 0 h 2"/>
                <a:gd name="T14" fmla="*/ 3 w 3"/>
                <a:gd name="T15" fmla="*/ 2 h 2"/>
              </a:gdLst>
              <a:ahLst/>
              <a:cxnLst>
                <a:cxn ang="T8">
                  <a:pos x="T0" y="T1"/>
                </a:cxn>
                <a:cxn ang="T9">
                  <a:pos x="T2" y="T3"/>
                </a:cxn>
                <a:cxn ang="T10">
                  <a:pos x="T4" y="T5"/>
                </a:cxn>
                <a:cxn ang="T11">
                  <a:pos x="T6" y="T7"/>
                </a:cxn>
              </a:cxnLst>
              <a:rect l="T12" t="T13" r="T14" b="T15"/>
              <a:pathLst>
                <a:path w="3" h="2">
                  <a:moveTo>
                    <a:pt x="0" y="0"/>
                  </a:moveTo>
                  <a:lnTo>
                    <a:pt x="3" y="0"/>
                  </a:lnTo>
                  <a:lnTo>
                    <a:pt x="2"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 name="Freeform 8">
              <a:extLst>
                <a:ext uri="{FF2B5EF4-FFF2-40B4-BE49-F238E27FC236}">
                  <a16:creationId xmlns:a16="http://schemas.microsoft.com/office/drawing/2014/main" id="{9FFE8408-8C59-62F7-1FE6-8E27C14EE8F4}"/>
                </a:ext>
                <a:ext uri="{C183D7F6-B498-43B3-948B-1728B52AA6E4}">
                  <adec:decorative xmlns:adec="http://schemas.microsoft.com/office/drawing/2017/decorative" val="1"/>
                </a:ext>
              </a:extLst>
            </p:cNvPr>
            <p:cNvSpPr>
              <a:spLocks/>
            </p:cNvSpPr>
            <p:nvPr/>
          </p:nvSpPr>
          <p:spPr bwMode="gray">
            <a:xfrm>
              <a:off x="13543159" y="6426652"/>
              <a:ext cx="8344" cy="8345"/>
            </a:xfrm>
            <a:custGeom>
              <a:avLst/>
              <a:gdLst>
                <a:gd name="T0" fmla="*/ 0 w 2"/>
                <a:gd name="T1" fmla="*/ 282796201 h 3"/>
                <a:gd name="T2" fmla="*/ 2147483646 w 2"/>
                <a:gd name="T3" fmla="*/ 0 h 3"/>
                <a:gd name="T4" fmla="*/ 2147483646 w 2"/>
                <a:gd name="T5" fmla="*/ 282796201 h 3"/>
                <a:gd name="T6" fmla="*/ 0 w 2"/>
                <a:gd name="T7" fmla="*/ 282796201 h 3"/>
                <a:gd name="T8" fmla="*/ 0 60000 65536"/>
                <a:gd name="T9" fmla="*/ 0 60000 65536"/>
                <a:gd name="T10" fmla="*/ 0 60000 65536"/>
                <a:gd name="T11" fmla="*/ 0 60000 65536"/>
                <a:gd name="T12" fmla="*/ 0 w 2"/>
                <a:gd name="T13" fmla="*/ 0 h 3"/>
                <a:gd name="T14" fmla="*/ 2 w 2"/>
                <a:gd name="T15" fmla="*/ 3 h 3"/>
              </a:gdLst>
              <a:ahLst/>
              <a:cxnLst>
                <a:cxn ang="T8">
                  <a:pos x="T0" y="T1"/>
                </a:cxn>
                <a:cxn ang="T9">
                  <a:pos x="T2" y="T3"/>
                </a:cxn>
                <a:cxn ang="T10">
                  <a:pos x="T4" y="T5"/>
                </a:cxn>
                <a:cxn ang="T11">
                  <a:pos x="T6" y="T7"/>
                </a:cxn>
              </a:cxnLst>
              <a:rect l="T12" t="T13" r="T14" b="T15"/>
              <a:pathLst>
                <a:path w="2" h="3">
                  <a:moveTo>
                    <a:pt x="0" y="3"/>
                  </a:moveTo>
                  <a:lnTo>
                    <a:pt x="2" y="0"/>
                  </a:lnTo>
                  <a:lnTo>
                    <a:pt x="2"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 name="Freeform 9">
              <a:extLst>
                <a:ext uri="{FF2B5EF4-FFF2-40B4-BE49-F238E27FC236}">
                  <a16:creationId xmlns:a16="http://schemas.microsoft.com/office/drawing/2014/main" id="{D4B11306-88CE-3783-9671-9CBCD8D978AA}"/>
                </a:ext>
                <a:ext uri="{C183D7F6-B498-43B3-948B-1728B52AA6E4}">
                  <adec:decorative xmlns:adec="http://schemas.microsoft.com/office/drawing/2017/decorative" val="1"/>
                </a:ext>
              </a:extLst>
            </p:cNvPr>
            <p:cNvSpPr>
              <a:spLocks/>
            </p:cNvSpPr>
            <p:nvPr/>
          </p:nvSpPr>
          <p:spPr bwMode="gray">
            <a:xfrm>
              <a:off x="14732309" y="6414134"/>
              <a:ext cx="4173" cy="4173"/>
            </a:xfrm>
            <a:custGeom>
              <a:avLst/>
              <a:gdLst>
                <a:gd name="T0" fmla="*/ 2147483646 w 1"/>
                <a:gd name="T1" fmla="*/ 0 h 1"/>
                <a:gd name="T2" fmla="*/ 2147483646 w 1"/>
                <a:gd name="T3" fmla="*/ 2147483646 h 1"/>
                <a:gd name="T4" fmla="*/ 0 w 1"/>
                <a:gd name="T5" fmla="*/ 2147483646 h 1"/>
                <a:gd name="T6" fmla="*/ 2147483646 w 1"/>
                <a:gd name="T7" fmla="*/ 0 h 1"/>
                <a:gd name="T8" fmla="*/ 0 60000 65536"/>
                <a:gd name="T9" fmla="*/ 0 60000 65536"/>
                <a:gd name="T10" fmla="*/ 0 60000 65536"/>
                <a:gd name="T11" fmla="*/ 0 60000 65536"/>
                <a:gd name="T12" fmla="*/ 0 w 1"/>
                <a:gd name="T13" fmla="*/ 0 h 1"/>
                <a:gd name="T14" fmla="*/ 1 w 1"/>
                <a:gd name="T15" fmla="*/ 1 h 1"/>
              </a:gdLst>
              <a:ahLst/>
              <a:cxnLst>
                <a:cxn ang="T8">
                  <a:pos x="T0" y="T1"/>
                </a:cxn>
                <a:cxn ang="T9">
                  <a:pos x="T2" y="T3"/>
                </a:cxn>
                <a:cxn ang="T10">
                  <a:pos x="T4" y="T5"/>
                </a:cxn>
                <a:cxn ang="T11">
                  <a:pos x="T6" y="T7"/>
                </a:cxn>
              </a:cxnLst>
              <a:rect l="T12" t="T13" r="T14" b="T15"/>
              <a:pathLst>
                <a:path w="1" h="1">
                  <a:moveTo>
                    <a:pt x="1" y="0"/>
                  </a:moveTo>
                  <a:lnTo>
                    <a:pt x="1" y="1"/>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 name="Freeform 10">
              <a:extLst>
                <a:ext uri="{FF2B5EF4-FFF2-40B4-BE49-F238E27FC236}">
                  <a16:creationId xmlns:a16="http://schemas.microsoft.com/office/drawing/2014/main" id="{18699121-68B8-2BCD-3A4F-24610C13657A}"/>
                </a:ext>
                <a:ext uri="{C183D7F6-B498-43B3-948B-1728B52AA6E4}">
                  <adec:decorative xmlns:adec="http://schemas.microsoft.com/office/drawing/2017/decorative" val="1"/>
                </a:ext>
              </a:extLst>
            </p:cNvPr>
            <p:cNvSpPr>
              <a:spLocks/>
            </p:cNvSpPr>
            <p:nvPr/>
          </p:nvSpPr>
          <p:spPr bwMode="gray">
            <a:xfrm>
              <a:off x="14732309" y="6414134"/>
              <a:ext cx="4173" cy="4173"/>
            </a:xfrm>
            <a:custGeom>
              <a:avLst/>
              <a:gdLst>
                <a:gd name="T0" fmla="*/ 0 w 1"/>
                <a:gd name="T1" fmla="*/ 2147483646 h 1"/>
                <a:gd name="T2" fmla="*/ 0 w 1"/>
                <a:gd name="T3" fmla="*/ 0 h 1"/>
                <a:gd name="T4" fmla="*/ 2147483646 w 1"/>
                <a:gd name="T5" fmla="*/ 0 h 1"/>
                <a:gd name="T6" fmla="*/ 0 w 1"/>
                <a:gd name="T7" fmla="*/ 2147483646 h 1"/>
                <a:gd name="T8" fmla="*/ 0 60000 65536"/>
                <a:gd name="T9" fmla="*/ 0 60000 65536"/>
                <a:gd name="T10" fmla="*/ 0 60000 65536"/>
                <a:gd name="T11" fmla="*/ 0 60000 65536"/>
                <a:gd name="T12" fmla="*/ 0 w 1"/>
                <a:gd name="T13" fmla="*/ 0 h 1"/>
                <a:gd name="T14" fmla="*/ 1 w 1"/>
                <a:gd name="T15" fmla="*/ 1 h 1"/>
              </a:gdLst>
              <a:ahLst/>
              <a:cxnLst>
                <a:cxn ang="T8">
                  <a:pos x="T0" y="T1"/>
                </a:cxn>
                <a:cxn ang="T9">
                  <a:pos x="T2" y="T3"/>
                </a:cxn>
                <a:cxn ang="T10">
                  <a:pos x="T4" y="T5"/>
                </a:cxn>
                <a:cxn ang="T11">
                  <a:pos x="T6" y="T7"/>
                </a:cxn>
              </a:cxnLst>
              <a:rect l="T12" t="T13" r="T14" b="T15"/>
              <a:pathLst>
                <a:path w="1" h="1">
                  <a:moveTo>
                    <a:pt x="0" y="1"/>
                  </a:moveTo>
                  <a:lnTo>
                    <a:pt x="0" y="0"/>
                  </a:lnTo>
                  <a:lnTo>
                    <a:pt x="1"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 name="Freeform 40">
              <a:extLst>
                <a:ext uri="{FF2B5EF4-FFF2-40B4-BE49-F238E27FC236}">
                  <a16:creationId xmlns:a16="http://schemas.microsoft.com/office/drawing/2014/main" id="{D8D09B89-3BAE-E71D-8833-DB3A1591F765}"/>
                </a:ext>
                <a:ext uri="{C183D7F6-B498-43B3-948B-1728B52AA6E4}">
                  <adec:decorative xmlns:adec="http://schemas.microsoft.com/office/drawing/2017/decorative" val="1"/>
                </a:ext>
              </a:extLst>
            </p:cNvPr>
            <p:cNvSpPr>
              <a:spLocks/>
            </p:cNvSpPr>
            <p:nvPr/>
          </p:nvSpPr>
          <p:spPr bwMode="gray">
            <a:xfrm>
              <a:off x="4580724" y="3255282"/>
              <a:ext cx="4305974" cy="2933518"/>
            </a:xfrm>
            <a:custGeom>
              <a:avLst/>
              <a:gdLst>
                <a:gd name="T0" fmla="*/ 2147483647 w 791"/>
                <a:gd name="T1" fmla="*/ 2147483647 h 539"/>
                <a:gd name="T2" fmla="*/ 2147483647 w 791"/>
                <a:gd name="T3" fmla="*/ 2147483647 h 539"/>
                <a:gd name="T4" fmla="*/ 2147483647 w 791"/>
                <a:gd name="T5" fmla="*/ 2147483647 h 539"/>
                <a:gd name="T6" fmla="*/ 2147483647 w 791"/>
                <a:gd name="T7" fmla="*/ 2147483647 h 539"/>
                <a:gd name="T8" fmla="*/ 2147483647 w 791"/>
                <a:gd name="T9" fmla="*/ 2147483647 h 539"/>
                <a:gd name="T10" fmla="*/ 2147483647 w 791"/>
                <a:gd name="T11" fmla="*/ 2147483647 h 539"/>
                <a:gd name="T12" fmla="*/ 2147483647 w 791"/>
                <a:gd name="T13" fmla="*/ 2147483647 h 539"/>
                <a:gd name="T14" fmla="*/ 2147483647 w 791"/>
                <a:gd name="T15" fmla="*/ 2147483647 h 539"/>
                <a:gd name="T16" fmla="*/ 2147483647 w 791"/>
                <a:gd name="T17" fmla="*/ 2147483647 h 539"/>
                <a:gd name="T18" fmla="*/ 2147483647 w 791"/>
                <a:gd name="T19" fmla="*/ 2147483647 h 539"/>
                <a:gd name="T20" fmla="*/ 2147483647 w 791"/>
                <a:gd name="T21" fmla="*/ 2147483647 h 539"/>
                <a:gd name="T22" fmla="*/ 2147483647 w 791"/>
                <a:gd name="T23" fmla="*/ 2147483647 h 539"/>
                <a:gd name="T24" fmla="*/ 2147483647 w 791"/>
                <a:gd name="T25" fmla="*/ 2147483647 h 539"/>
                <a:gd name="T26" fmla="*/ 2147483647 w 791"/>
                <a:gd name="T27" fmla="*/ 2147483647 h 539"/>
                <a:gd name="T28" fmla="*/ 2147483647 w 791"/>
                <a:gd name="T29" fmla="*/ 2147483647 h 539"/>
                <a:gd name="T30" fmla="*/ 2147483647 w 791"/>
                <a:gd name="T31" fmla="*/ 2147483647 h 539"/>
                <a:gd name="T32" fmla="*/ 2147483647 w 791"/>
                <a:gd name="T33" fmla="*/ 2147483647 h 539"/>
                <a:gd name="T34" fmla="*/ 2147483647 w 791"/>
                <a:gd name="T35" fmla="*/ 2147483647 h 539"/>
                <a:gd name="T36" fmla="*/ 2147483647 w 791"/>
                <a:gd name="T37" fmla="*/ 2147483647 h 539"/>
                <a:gd name="T38" fmla="*/ 2147483647 w 791"/>
                <a:gd name="T39" fmla="*/ 2147483647 h 539"/>
                <a:gd name="T40" fmla="*/ 2147483647 w 791"/>
                <a:gd name="T41" fmla="*/ 2147483647 h 539"/>
                <a:gd name="T42" fmla="*/ 2147483647 w 791"/>
                <a:gd name="T43" fmla="*/ 2147483647 h 539"/>
                <a:gd name="T44" fmla="*/ 2147483647 w 791"/>
                <a:gd name="T45" fmla="*/ 2147483647 h 539"/>
                <a:gd name="T46" fmla="*/ 2147483647 w 791"/>
                <a:gd name="T47" fmla="*/ 2147483647 h 539"/>
                <a:gd name="T48" fmla="*/ 2147483647 w 791"/>
                <a:gd name="T49" fmla="*/ 2147483647 h 539"/>
                <a:gd name="T50" fmla="*/ 2147483647 w 791"/>
                <a:gd name="T51" fmla="*/ 2147483647 h 539"/>
                <a:gd name="T52" fmla="*/ 2147483647 w 791"/>
                <a:gd name="T53" fmla="*/ 2147483647 h 539"/>
                <a:gd name="T54" fmla="*/ 2147483647 w 791"/>
                <a:gd name="T55" fmla="*/ 2147483647 h 539"/>
                <a:gd name="T56" fmla="*/ 2147483647 w 791"/>
                <a:gd name="T57" fmla="*/ 2147483647 h 539"/>
                <a:gd name="T58" fmla="*/ 2147483647 w 791"/>
                <a:gd name="T59" fmla="*/ 2147483647 h 539"/>
                <a:gd name="T60" fmla="*/ 2147483647 w 791"/>
                <a:gd name="T61" fmla="*/ 2147483647 h 539"/>
                <a:gd name="T62" fmla="*/ 2147483647 w 791"/>
                <a:gd name="T63" fmla="*/ 2147483647 h 539"/>
                <a:gd name="T64" fmla="*/ 2147483647 w 791"/>
                <a:gd name="T65" fmla="*/ 2147483647 h 539"/>
                <a:gd name="T66" fmla="*/ 2147483647 w 791"/>
                <a:gd name="T67" fmla="*/ 2147483647 h 539"/>
                <a:gd name="T68" fmla="*/ 2147483647 w 791"/>
                <a:gd name="T69" fmla="*/ 2147483647 h 539"/>
                <a:gd name="T70" fmla="*/ 2147483647 w 791"/>
                <a:gd name="T71" fmla="*/ 2147483647 h 539"/>
                <a:gd name="T72" fmla="*/ 2147483647 w 791"/>
                <a:gd name="T73" fmla="*/ 2147483647 h 539"/>
                <a:gd name="T74" fmla="*/ 2147483647 w 791"/>
                <a:gd name="T75" fmla="*/ 2147483647 h 539"/>
                <a:gd name="T76" fmla="*/ 2147483647 w 791"/>
                <a:gd name="T77" fmla="*/ 2147483647 h 539"/>
                <a:gd name="T78" fmla="*/ 2147483647 w 791"/>
                <a:gd name="T79" fmla="*/ 2147483647 h 539"/>
                <a:gd name="T80" fmla="*/ 2147483647 w 791"/>
                <a:gd name="T81" fmla="*/ 2147483647 h 539"/>
                <a:gd name="T82" fmla="*/ 2147483647 w 791"/>
                <a:gd name="T83" fmla="*/ 2147483647 h 539"/>
                <a:gd name="T84" fmla="*/ 2147483647 w 791"/>
                <a:gd name="T85" fmla="*/ 2147483647 h 539"/>
                <a:gd name="T86" fmla="*/ 2147483647 w 791"/>
                <a:gd name="T87" fmla="*/ 2147483647 h 539"/>
                <a:gd name="T88" fmla="*/ 2147483647 w 791"/>
                <a:gd name="T89" fmla="*/ 2147483647 h 539"/>
                <a:gd name="T90" fmla="*/ 2147483647 w 791"/>
                <a:gd name="T91" fmla="*/ 2147483647 h 539"/>
                <a:gd name="T92" fmla="*/ 2147483647 w 791"/>
                <a:gd name="T93" fmla="*/ 2147483647 h 539"/>
                <a:gd name="T94" fmla="*/ 2147483647 w 791"/>
                <a:gd name="T95" fmla="*/ 2147483647 h 539"/>
                <a:gd name="T96" fmla="*/ 2147483647 w 791"/>
                <a:gd name="T97" fmla="*/ 2147483647 h 539"/>
                <a:gd name="T98" fmla="*/ 2147483647 w 791"/>
                <a:gd name="T99" fmla="*/ 2147483647 h 539"/>
                <a:gd name="T100" fmla="*/ 2147483647 w 791"/>
                <a:gd name="T101" fmla="*/ 2147483647 h 539"/>
                <a:gd name="T102" fmla="*/ 2147483647 w 791"/>
                <a:gd name="T103" fmla="*/ 2147483647 h 539"/>
                <a:gd name="T104" fmla="*/ 2147483647 w 791"/>
                <a:gd name="T105" fmla="*/ 2147483647 h 539"/>
                <a:gd name="T106" fmla="*/ 2147483647 w 791"/>
                <a:gd name="T107" fmla="*/ 2147483647 h 539"/>
                <a:gd name="T108" fmla="*/ 2147483647 w 791"/>
                <a:gd name="T109" fmla="*/ 2147483647 h 539"/>
                <a:gd name="T110" fmla="*/ 2147483647 w 791"/>
                <a:gd name="T111" fmla="*/ 2147483647 h 539"/>
                <a:gd name="T112" fmla="*/ 2147483647 w 791"/>
                <a:gd name="T113" fmla="*/ 2147483647 h 539"/>
                <a:gd name="T114" fmla="*/ 2147483647 w 791"/>
                <a:gd name="T115" fmla="*/ 2147483647 h 539"/>
                <a:gd name="T116" fmla="*/ 2147483647 w 791"/>
                <a:gd name="T117" fmla="*/ 2147483647 h 539"/>
                <a:gd name="T118" fmla="*/ 2147483647 w 791"/>
                <a:gd name="T119" fmla="*/ 2147483647 h 539"/>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791"/>
                <a:gd name="T181" fmla="*/ 0 h 539"/>
                <a:gd name="T182" fmla="*/ 791 w 791"/>
                <a:gd name="T183" fmla="*/ 539 h 539"/>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791" h="539">
                  <a:moveTo>
                    <a:pt x="174" y="437"/>
                  </a:moveTo>
                  <a:lnTo>
                    <a:pt x="169" y="434"/>
                  </a:lnTo>
                  <a:lnTo>
                    <a:pt x="164" y="426"/>
                  </a:lnTo>
                  <a:lnTo>
                    <a:pt x="161" y="426"/>
                  </a:lnTo>
                  <a:lnTo>
                    <a:pt x="159" y="421"/>
                  </a:lnTo>
                  <a:lnTo>
                    <a:pt x="153" y="419"/>
                  </a:lnTo>
                  <a:lnTo>
                    <a:pt x="150" y="413"/>
                  </a:lnTo>
                  <a:lnTo>
                    <a:pt x="146" y="411"/>
                  </a:lnTo>
                  <a:lnTo>
                    <a:pt x="140" y="411"/>
                  </a:lnTo>
                  <a:lnTo>
                    <a:pt x="136" y="405"/>
                  </a:lnTo>
                  <a:lnTo>
                    <a:pt x="128" y="403"/>
                  </a:lnTo>
                  <a:lnTo>
                    <a:pt x="123" y="399"/>
                  </a:lnTo>
                  <a:lnTo>
                    <a:pt x="122" y="391"/>
                  </a:lnTo>
                  <a:lnTo>
                    <a:pt x="122" y="383"/>
                  </a:lnTo>
                  <a:lnTo>
                    <a:pt x="120" y="379"/>
                  </a:lnTo>
                  <a:lnTo>
                    <a:pt x="119" y="374"/>
                  </a:lnTo>
                  <a:lnTo>
                    <a:pt x="115" y="375"/>
                  </a:lnTo>
                  <a:lnTo>
                    <a:pt x="110" y="374"/>
                  </a:lnTo>
                  <a:lnTo>
                    <a:pt x="110" y="369"/>
                  </a:lnTo>
                  <a:lnTo>
                    <a:pt x="113" y="367"/>
                  </a:lnTo>
                  <a:lnTo>
                    <a:pt x="112" y="360"/>
                  </a:lnTo>
                  <a:lnTo>
                    <a:pt x="109" y="360"/>
                  </a:lnTo>
                  <a:lnTo>
                    <a:pt x="107" y="363"/>
                  </a:lnTo>
                  <a:lnTo>
                    <a:pt x="103" y="360"/>
                  </a:lnTo>
                  <a:lnTo>
                    <a:pt x="101" y="355"/>
                  </a:lnTo>
                  <a:lnTo>
                    <a:pt x="100" y="346"/>
                  </a:lnTo>
                  <a:lnTo>
                    <a:pt x="101" y="340"/>
                  </a:lnTo>
                  <a:lnTo>
                    <a:pt x="103" y="336"/>
                  </a:lnTo>
                  <a:lnTo>
                    <a:pt x="102" y="328"/>
                  </a:lnTo>
                  <a:lnTo>
                    <a:pt x="104" y="319"/>
                  </a:lnTo>
                  <a:lnTo>
                    <a:pt x="92" y="310"/>
                  </a:lnTo>
                  <a:lnTo>
                    <a:pt x="85" y="303"/>
                  </a:lnTo>
                  <a:lnTo>
                    <a:pt x="73" y="273"/>
                  </a:lnTo>
                  <a:lnTo>
                    <a:pt x="67" y="268"/>
                  </a:lnTo>
                  <a:lnTo>
                    <a:pt x="60" y="255"/>
                  </a:lnTo>
                  <a:lnTo>
                    <a:pt x="53" y="249"/>
                  </a:lnTo>
                  <a:lnTo>
                    <a:pt x="46" y="251"/>
                  </a:lnTo>
                  <a:lnTo>
                    <a:pt x="39" y="260"/>
                  </a:lnTo>
                  <a:lnTo>
                    <a:pt x="35" y="260"/>
                  </a:lnTo>
                  <a:lnTo>
                    <a:pt x="21" y="237"/>
                  </a:lnTo>
                  <a:lnTo>
                    <a:pt x="17" y="231"/>
                  </a:lnTo>
                  <a:lnTo>
                    <a:pt x="13" y="234"/>
                  </a:lnTo>
                  <a:lnTo>
                    <a:pt x="11" y="240"/>
                  </a:lnTo>
                  <a:lnTo>
                    <a:pt x="0" y="233"/>
                  </a:lnTo>
                  <a:lnTo>
                    <a:pt x="0" y="45"/>
                  </a:lnTo>
                  <a:lnTo>
                    <a:pt x="3" y="45"/>
                  </a:lnTo>
                  <a:lnTo>
                    <a:pt x="5" y="46"/>
                  </a:lnTo>
                  <a:lnTo>
                    <a:pt x="17" y="46"/>
                  </a:lnTo>
                  <a:lnTo>
                    <a:pt x="24" y="51"/>
                  </a:lnTo>
                  <a:lnTo>
                    <a:pt x="32" y="55"/>
                  </a:lnTo>
                  <a:lnTo>
                    <a:pt x="39" y="55"/>
                  </a:lnTo>
                  <a:lnTo>
                    <a:pt x="45" y="58"/>
                  </a:lnTo>
                  <a:lnTo>
                    <a:pt x="54" y="60"/>
                  </a:lnTo>
                  <a:lnTo>
                    <a:pt x="56" y="59"/>
                  </a:lnTo>
                  <a:lnTo>
                    <a:pt x="56" y="57"/>
                  </a:lnTo>
                  <a:lnTo>
                    <a:pt x="50" y="55"/>
                  </a:lnTo>
                  <a:lnTo>
                    <a:pt x="48" y="52"/>
                  </a:lnTo>
                  <a:lnTo>
                    <a:pt x="53" y="49"/>
                  </a:lnTo>
                  <a:lnTo>
                    <a:pt x="56" y="49"/>
                  </a:lnTo>
                  <a:lnTo>
                    <a:pt x="61" y="44"/>
                  </a:lnTo>
                  <a:lnTo>
                    <a:pt x="68" y="45"/>
                  </a:lnTo>
                  <a:lnTo>
                    <a:pt x="67" y="47"/>
                  </a:lnTo>
                  <a:lnTo>
                    <a:pt x="73" y="47"/>
                  </a:lnTo>
                  <a:lnTo>
                    <a:pt x="74" y="45"/>
                  </a:lnTo>
                  <a:lnTo>
                    <a:pt x="81" y="42"/>
                  </a:lnTo>
                  <a:lnTo>
                    <a:pt x="86" y="42"/>
                  </a:lnTo>
                  <a:lnTo>
                    <a:pt x="91" y="38"/>
                  </a:lnTo>
                  <a:lnTo>
                    <a:pt x="94" y="38"/>
                  </a:lnTo>
                  <a:lnTo>
                    <a:pt x="99" y="35"/>
                  </a:lnTo>
                  <a:lnTo>
                    <a:pt x="101" y="36"/>
                  </a:lnTo>
                  <a:lnTo>
                    <a:pt x="106" y="35"/>
                  </a:lnTo>
                  <a:lnTo>
                    <a:pt x="106" y="37"/>
                  </a:lnTo>
                  <a:lnTo>
                    <a:pt x="94" y="43"/>
                  </a:lnTo>
                  <a:lnTo>
                    <a:pt x="89" y="43"/>
                  </a:lnTo>
                  <a:lnTo>
                    <a:pt x="81" y="47"/>
                  </a:lnTo>
                  <a:lnTo>
                    <a:pt x="80" y="50"/>
                  </a:lnTo>
                  <a:lnTo>
                    <a:pt x="75" y="52"/>
                  </a:lnTo>
                  <a:lnTo>
                    <a:pt x="75" y="53"/>
                  </a:lnTo>
                  <a:lnTo>
                    <a:pt x="72" y="55"/>
                  </a:lnTo>
                  <a:lnTo>
                    <a:pt x="73" y="58"/>
                  </a:lnTo>
                  <a:lnTo>
                    <a:pt x="79" y="57"/>
                  </a:lnTo>
                  <a:lnTo>
                    <a:pt x="81" y="53"/>
                  </a:lnTo>
                  <a:lnTo>
                    <a:pt x="92" y="47"/>
                  </a:lnTo>
                  <a:lnTo>
                    <a:pt x="94" y="48"/>
                  </a:lnTo>
                  <a:lnTo>
                    <a:pt x="99" y="43"/>
                  </a:lnTo>
                  <a:lnTo>
                    <a:pt x="109" y="40"/>
                  </a:lnTo>
                  <a:lnTo>
                    <a:pt x="113" y="38"/>
                  </a:lnTo>
                  <a:lnTo>
                    <a:pt x="113" y="41"/>
                  </a:lnTo>
                  <a:lnTo>
                    <a:pt x="119" y="37"/>
                  </a:lnTo>
                  <a:lnTo>
                    <a:pt x="119" y="33"/>
                  </a:lnTo>
                  <a:lnTo>
                    <a:pt x="122" y="33"/>
                  </a:lnTo>
                  <a:lnTo>
                    <a:pt x="123" y="32"/>
                  </a:lnTo>
                  <a:lnTo>
                    <a:pt x="120" y="30"/>
                  </a:lnTo>
                  <a:lnTo>
                    <a:pt x="120" y="26"/>
                  </a:lnTo>
                  <a:lnTo>
                    <a:pt x="132" y="35"/>
                  </a:lnTo>
                  <a:lnTo>
                    <a:pt x="132" y="41"/>
                  </a:lnTo>
                  <a:lnTo>
                    <a:pt x="140" y="47"/>
                  </a:lnTo>
                  <a:lnTo>
                    <a:pt x="145" y="49"/>
                  </a:lnTo>
                  <a:lnTo>
                    <a:pt x="146" y="43"/>
                  </a:lnTo>
                  <a:lnTo>
                    <a:pt x="148" y="43"/>
                  </a:lnTo>
                  <a:lnTo>
                    <a:pt x="147" y="37"/>
                  </a:lnTo>
                  <a:lnTo>
                    <a:pt x="155" y="34"/>
                  </a:lnTo>
                  <a:lnTo>
                    <a:pt x="156" y="38"/>
                  </a:lnTo>
                  <a:lnTo>
                    <a:pt x="154" y="39"/>
                  </a:lnTo>
                  <a:lnTo>
                    <a:pt x="153" y="41"/>
                  </a:lnTo>
                  <a:lnTo>
                    <a:pt x="158" y="43"/>
                  </a:lnTo>
                  <a:lnTo>
                    <a:pt x="155" y="47"/>
                  </a:lnTo>
                  <a:lnTo>
                    <a:pt x="155" y="48"/>
                  </a:lnTo>
                  <a:lnTo>
                    <a:pt x="162" y="49"/>
                  </a:lnTo>
                  <a:lnTo>
                    <a:pt x="168" y="44"/>
                  </a:lnTo>
                  <a:lnTo>
                    <a:pt x="168" y="40"/>
                  </a:lnTo>
                  <a:lnTo>
                    <a:pt x="178" y="39"/>
                  </a:lnTo>
                  <a:lnTo>
                    <a:pt x="193" y="48"/>
                  </a:lnTo>
                  <a:lnTo>
                    <a:pt x="197" y="48"/>
                  </a:lnTo>
                  <a:lnTo>
                    <a:pt x="206" y="50"/>
                  </a:lnTo>
                  <a:lnTo>
                    <a:pt x="215" y="54"/>
                  </a:lnTo>
                  <a:lnTo>
                    <a:pt x="220" y="54"/>
                  </a:lnTo>
                  <a:lnTo>
                    <a:pt x="226" y="55"/>
                  </a:lnTo>
                  <a:lnTo>
                    <a:pt x="232" y="55"/>
                  </a:lnTo>
                  <a:lnTo>
                    <a:pt x="233" y="54"/>
                  </a:lnTo>
                  <a:lnTo>
                    <a:pt x="239" y="54"/>
                  </a:lnTo>
                  <a:lnTo>
                    <a:pt x="253" y="64"/>
                  </a:lnTo>
                  <a:lnTo>
                    <a:pt x="245" y="66"/>
                  </a:lnTo>
                  <a:lnTo>
                    <a:pt x="244" y="67"/>
                  </a:lnTo>
                  <a:lnTo>
                    <a:pt x="240" y="69"/>
                  </a:lnTo>
                  <a:lnTo>
                    <a:pt x="238" y="71"/>
                  </a:lnTo>
                  <a:lnTo>
                    <a:pt x="240" y="73"/>
                  </a:lnTo>
                  <a:lnTo>
                    <a:pt x="249" y="74"/>
                  </a:lnTo>
                  <a:lnTo>
                    <a:pt x="253" y="75"/>
                  </a:lnTo>
                  <a:lnTo>
                    <a:pt x="268" y="76"/>
                  </a:lnTo>
                  <a:lnTo>
                    <a:pt x="276" y="75"/>
                  </a:lnTo>
                  <a:lnTo>
                    <a:pt x="288" y="71"/>
                  </a:lnTo>
                  <a:lnTo>
                    <a:pt x="291" y="73"/>
                  </a:lnTo>
                  <a:lnTo>
                    <a:pt x="296" y="74"/>
                  </a:lnTo>
                  <a:lnTo>
                    <a:pt x="300" y="78"/>
                  </a:lnTo>
                  <a:lnTo>
                    <a:pt x="302" y="78"/>
                  </a:lnTo>
                  <a:lnTo>
                    <a:pt x="307" y="82"/>
                  </a:lnTo>
                  <a:lnTo>
                    <a:pt x="304" y="86"/>
                  </a:lnTo>
                  <a:lnTo>
                    <a:pt x="306" y="89"/>
                  </a:lnTo>
                  <a:lnTo>
                    <a:pt x="312" y="92"/>
                  </a:lnTo>
                  <a:lnTo>
                    <a:pt x="312" y="87"/>
                  </a:lnTo>
                  <a:lnTo>
                    <a:pt x="316" y="85"/>
                  </a:lnTo>
                  <a:lnTo>
                    <a:pt x="312" y="82"/>
                  </a:lnTo>
                  <a:lnTo>
                    <a:pt x="308" y="75"/>
                  </a:lnTo>
                  <a:lnTo>
                    <a:pt x="310" y="70"/>
                  </a:lnTo>
                  <a:lnTo>
                    <a:pt x="318" y="70"/>
                  </a:lnTo>
                  <a:lnTo>
                    <a:pt x="326" y="64"/>
                  </a:lnTo>
                  <a:lnTo>
                    <a:pt x="326" y="62"/>
                  </a:lnTo>
                  <a:lnTo>
                    <a:pt x="329" y="61"/>
                  </a:lnTo>
                  <a:lnTo>
                    <a:pt x="331" y="62"/>
                  </a:lnTo>
                  <a:lnTo>
                    <a:pt x="332" y="64"/>
                  </a:lnTo>
                  <a:lnTo>
                    <a:pt x="339" y="69"/>
                  </a:lnTo>
                  <a:lnTo>
                    <a:pt x="343" y="69"/>
                  </a:lnTo>
                  <a:lnTo>
                    <a:pt x="352" y="69"/>
                  </a:lnTo>
                  <a:lnTo>
                    <a:pt x="355" y="73"/>
                  </a:lnTo>
                  <a:lnTo>
                    <a:pt x="364" y="75"/>
                  </a:lnTo>
                  <a:lnTo>
                    <a:pt x="367" y="73"/>
                  </a:lnTo>
                  <a:lnTo>
                    <a:pt x="372" y="74"/>
                  </a:lnTo>
                  <a:lnTo>
                    <a:pt x="383" y="72"/>
                  </a:lnTo>
                  <a:lnTo>
                    <a:pt x="388" y="74"/>
                  </a:lnTo>
                  <a:lnTo>
                    <a:pt x="392" y="74"/>
                  </a:lnTo>
                  <a:lnTo>
                    <a:pt x="395" y="64"/>
                  </a:lnTo>
                  <a:lnTo>
                    <a:pt x="401" y="64"/>
                  </a:lnTo>
                  <a:lnTo>
                    <a:pt x="404" y="62"/>
                  </a:lnTo>
                  <a:lnTo>
                    <a:pt x="408" y="64"/>
                  </a:lnTo>
                  <a:lnTo>
                    <a:pt x="415" y="67"/>
                  </a:lnTo>
                  <a:lnTo>
                    <a:pt x="419" y="68"/>
                  </a:lnTo>
                  <a:lnTo>
                    <a:pt x="419" y="72"/>
                  </a:lnTo>
                  <a:lnTo>
                    <a:pt x="416" y="74"/>
                  </a:lnTo>
                  <a:lnTo>
                    <a:pt x="417" y="79"/>
                  </a:lnTo>
                  <a:lnTo>
                    <a:pt x="425" y="81"/>
                  </a:lnTo>
                  <a:lnTo>
                    <a:pt x="427" y="78"/>
                  </a:lnTo>
                  <a:lnTo>
                    <a:pt x="422" y="73"/>
                  </a:lnTo>
                  <a:lnTo>
                    <a:pt x="423" y="70"/>
                  </a:lnTo>
                  <a:lnTo>
                    <a:pt x="428" y="68"/>
                  </a:lnTo>
                  <a:lnTo>
                    <a:pt x="432" y="68"/>
                  </a:lnTo>
                  <a:lnTo>
                    <a:pt x="436" y="65"/>
                  </a:lnTo>
                  <a:lnTo>
                    <a:pt x="440" y="62"/>
                  </a:lnTo>
                  <a:lnTo>
                    <a:pt x="443" y="58"/>
                  </a:lnTo>
                  <a:lnTo>
                    <a:pt x="440" y="55"/>
                  </a:lnTo>
                  <a:lnTo>
                    <a:pt x="438" y="56"/>
                  </a:lnTo>
                  <a:lnTo>
                    <a:pt x="434" y="58"/>
                  </a:lnTo>
                  <a:lnTo>
                    <a:pt x="431" y="56"/>
                  </a:lnTo>
                  <a:lnTo>
                    <a:pt x="434" y="49"/>
                  </a:lnTo>
                  <a:lnTo>
                    <a:pt x="441" y="46"/>
                  </a:lnTo>
                  <a:lnTo>
                    <a:pt x="440" y="44"/>
                  </a:lnTo>
                  <a:lnTo>
                    <a:pt x="436" y="45"/>
                  </a:lnTo>
                  <a:lnTo>
                    <a:pt x="431" y="44"/>
                  </a:lnTo>
                  <a:lnTo>
                    <a:pt x="430" y="41"/>
                  </a:lnTo>
                  <a:lnTo>
                    <a:pt x="427" y="41"/>
                  </a:lnTo>
                  <a:lnTo>
                    <a:pt x="423" y="40"/>
                  </a:lnTo>
                  <a:lnTo>
                    <a:pt x="417" y="37"/>
                  </a:lnTo>
                  <a:lnTo>
                    <a:pt x="413" y="34"/>
                  </a:lnTo>
                  <a:lnTo>
                    <a:pt x="415" y="26"/>
                  </a:lnTo>
                  <a:lnTo>
                    <a:pt x="419" y="26"/>
                  </a:lnTo>
                  <a:lnTo>
                    <a:pt x="419" y="24"/>
                  </a:lnTo>
                  <a:lnTo>
                    <a:pt x="417" y="24"/>
                  </a:lnTo>
                  <a:lnTo>
                    <a:pt x="413" y="21"/>
                  </a:lnTo>
                  <a:lnTo>
                    <a:pt x="417" y="11"/>
                  </a:lnTo>
                  <a:lnTo>
                    <a:pt x="419" y="10"/>
                  </a:lnTo>
                  <a:lnTo>
                    <a:pt x="421" y="11"/>
                  </a:lnTo>
                  <a:lnTo>
                    <a:pt x="425" y="8"/>
                  </a:lnTo>
                  <a:lnTo>
                    <a:pt x="421" y="6"/>
                  </a:lnTo>
                  <a:lnTo>
                    <a:pt x="424" y="3"/>
                  </a:lnTo>
                  <a:lnTo>
                    <a:pt x="427" y="3"/>
                  </a:lnTo>
                  <a:lnTo>
                    <a:pt x="429" y="0"/>
                  </a:lnTo>
                  <a:lnTo>
                    <a:pt x="433" y="1"/>
                  </a:lnTo>
                  <a:lnTo>
                    <a:pt x="436" y="3"/>
                  </a:lnTo>
                  <a:lnTo>
                    <a:pt x="440" y="4"/>
                  </a:lnTo>
                  <a:lnTo>
                    <a:pt x="445" y="5"/>
                  </a:lnTo>
                  <a:lnTo>
                    <a:pt x="447" y="10"/>
                  </a:lnTo>
                  <a:lnTo>
                    <a:pt x="449" y="11"/>
                  </a:lnTo>
                  <a:lnTo>
                    <a:pt x="449" y="20"/>
                  </a:lnTo>
                  <a:lnTo>
                    <a:pt x="460" y="30"/>
                  </a:lnTo>
                  <a:lnTo>
                    <a:pt x="460" y="34"/>
                  </a:lnTo>
                  <a:lnTo>
                    <a:pt x="455" y="34"/>
                  </a:lnTo>
                  <a:lnTo>
                    <a:pt x="453" y="34"/>
                  </a:lnTo>
                  <a:lnTo>
                    <a:pt x="454" y="37"/>
                  </a:lnTo>
                  <a:lnTo>
                    <a:pt x="451" y="40"/>
                  </a:lnTo>
                  <a:lnTo>
                    <a:pt x="458" y="44"/>
                  </a:lnTo>
                  <a:lnTo>
                    <a:pt x="465" y="43"/>
                  </a:lnTo>
                  <a:lnTo>
                    <a:pt x="470" y="46"/>
                  </a:lnTo>
                  <a:lnTo>
                    <a:pt x="471" y="48"/>
                  </a:lnTo>
                  <a:lnTo>
                    <a:pt x="466" y="48"/>
                  </a:lnTo>
                  <a:lnTo>
                    <a:pt x="464" y="50"/>
                  </a:lnTo>
                  <a:lnTo>
                    <a:pt x="471" y="55"/>
                  </a:lnTo>
                  <a:lnTo>
                    <a:pt x="471" y="63"/>
                  </a:lnTo>
                  <a:lnTo>
                    <a:pt x="473" y="65"/>
                  </a:lnTo>
                  <a:lnTo>
                    <a:pt x="477" y="64"/>
                  </a:lnTo>
                  <a:lnTo>
                    <a:pt x="478" y="58"/>
                  </a:lnTo>
                  <a:lnTo>
                    <a:pt x="478" y="54"/>
                  </a:lnTo>
                  <a:lnTo>
                    <a:pt x="483" y="51"/>
                  </a:lnTo>
                  <a:lnTo>
                    <a:pt x="485" y="53"/>
                  </a:lnTo>
                  <a:lnTo>
                    <a:pt x="494" y="58"/>
                  </a:lnTo>
                  <a:lnTo>
                    <a:pt x="496" y="62"/>
                  </a:lnTo>
                  <a:lnTo>
                    <a:pt x="497" y="65"/>
                  </a:lnTo>
                  <a:lnTo>
                    <a:pt x="492" y="66"/>
                  </a:lnTo>
                  <a:lnTo>
                    <a:pt x="491" y="75"/>
                  </a:lnTo>
                  <a:lnTo>
                    <a:pt x="500" y="83"/>
                  </a:lnTo>
                  <a:lnTo>
                    <a:pt x="502" y="83"/>
                  </a:lnTo>
                  <a:lnTo>
                    <a:pt x="502" y="79"/>
                  </a:lnTo>
                  <a:lnTo>
                    <a:pt x="507" y="78"/>
                  </a:lnTo>
                  <a:lnTo>
                    <a:pt x="509" y="75"/>
                  </a:lnTo>
                  <a:lnTo>
                    <a:pt x="513" y="69"/>
                  </a:lnTo>
                  <a:lnTo>
                    <a:pt x="515" y="63"/>
                  </a:lnTo>
                  <a:lnTo>
                    <a:pt x="516" y="58"/>
                  </a:lnTo>
                  <a:lnTo>
                    <a:pt x="521" y="55"/>
                  </a:lnTo>
                  <a:lnTo>
                    <a:pt x="521" y="52"/>
                  </a:lnTo>
                  <a:lnTo>
                    <a:pt x="519" y="51"/>
                  </a:lnTo>
                  <a:lnTo>
                    <a:pt x="519" y="41"/>
                  </a:lnTo>
                  <a:lnTo>
                    <a:pt x="521" y="40"/>
                  </a:lnTo>
                  <a:lnTo>
                    <a:pt x="527" y="39"/>
                  </a:lnTo>
                  <a:lnTo>
                    <a:pt x="531" y="41"/>
                  </a:lnTo>
                  <a:lnTo>
                    <a:pt x="536" y="42"/>
                  </a:lnTo>
                  <a:lnTo>
                    <a:pt x="544" y="42"/>
                  </a:lnTo>
                  <a:lnTo>
                    <a:pt x="547" y="43"/>
                  </a:lnTo>
                  <a:lnTo>
                    <a:pt x="544" y="45"/>
                  </a:lnTo>
                  <a:lnTo>
                    <a:pt x="546" y="47"/>
                  </a:lnTo>
                  <a:lnTo>
                    <a:pt x="549" y="49"/>
                  </a:lnTo>
                  <a:lnTo>
                    <a:pt x="553" y="49"/>
                  </a:lnTo>
                  <a:lnTo>
                    <a:pt x="554" y="52"/>
                  </a:lnTo>
                  <a:lnTo>
                    <a:pt x="551" y="56"/>
                  </a:lnTo>
                  <a:lnTo>
                    <a:pt x="555" y="59"/>
                  </a:lnTo>
                  <a:lnTo>
                    <a:pt x="553" y="64"/>
                  </a:lnTo>
                  <a:lnTo>
                    <a:pt x="548" y="64"/>
                  </a:lnTo>
                  <a:lnTo>
                    <a:pt x="546" y="65"/>
                  </a:lnTo>
                  <a:lnTo>
                    <a:pt x="548" y="70"/>
                  </a:lnTo>
                  <a:lnTo>
                    <a:pt x="552" y="72"/>
                  </a:lnTo>
                  <a:lnTo>
                    <a:pt x="557" y="78"/>
                  </a:lnTo>
                  <a:lnTo>
                    <a:pt x="552" y="85"/>
                  </a:lnTo>
                  <a:lnTo>
                    <a:pt x="552" y="89"/>
                  </a:lnTo>
                  <a:lnTo>
                    <a:pt x="544" y="92"/>
                  </a:lnTo>
                  <a:lnTo>
                    <a:pt x="540" y="95"/>
                  </a:lnTo>
                  <a:lnTo>
                    <a:pt x="535" y="94"/>
                  </a:lnTo>
                  <a:lnTo>
                    <a:pt x="532" y="90"/>
                  </a:lnTo>
                  <a:lnTo>
                    <a:pt x="529" y="88"/>
                  </a:lnTo>
                  <a:lnTo>
                    <a:pt x="525" y="87"/>
                  </a:lnTo>
                  <a:lnTo>
                    <a:pt x="523" y="88"/>
                  </a:lnTo>
                  <a:lnTo>
                    <a:pt x="525" y="90"/>
                  </a:lnTo>
                  <a:lnTo>
                    <a:pt x="531" y="95"/>
                  </a:lnTo>
                  <a:lnTo>
                    <a:pt x="531" y="99"/>
                  </a:lnTo>
                  <a:lnTo>
                    <a:pt x="525" y="101"/>
                  </a:lnTo>
                  <a:lnTo>
                    <a:pt x="521" y="101"/>
                  </a:lnTo>
                  <a:lnTo>
                    <a:pt x="517" y="99"/>
                  </a:lnTo>
                  <a:lnTo>
                    <a:pt x="515" y="94"/>
                  </a:lnTo>
                  <a:lnTo>
                    <a:pt x="508" y="94"/>
                  </a:lnTo>
                  <a:lnTo>
                    <a:pt x="507" y="98"/>
                  </a:lnTo>
                  <a:lnTo>
                    <a:pt x="510" y="101"/>
                  </a:lnTo>
                  <a:lnTo>
                    <a:pt x="514" y="101"/>
                  </a:lnTo>
                  <a:lnTo>
                    <a:pt x="513" y="109"/>
                  </a:lnTo>
                  <a:lnTo>
                    <a:pt x="506" y="115"/>
                  </a:lnTo>
                  <a:lnTo>
                    <a:pt x="500" y="121"/>
                  </a:lnTo>
                  <a:lnTo>
                    <a:pt x="492" y="120"/>
                  </a:lnTo>
                  <a:lnTo>
                    <a:pt x="485" y="113"/>
                  </a:lnTo>
                  <a:lnTo>
                    <a:pt x="477" y="110"/>
                  </a:lnTo>
                  <a:lnTo>
                    <a:pt x="474" y="112"/>
                  </a:lnTo>
                  <a:lnTo>
                    <a:pt x="478" y="115"/>
                  </a:lnTo>
                  <a:lnTo>
                    <a:pt x="487" y="124"/>
                  </a:lnTo>
                  <a:lnTo>
                    <a:pt x="496" y="125"/>
                  </a:lnTo>
                  <a:lnTo>
                    <a:pt x="499" y="127"/>
                  </a:lnTo>
                  <a:lnTo>
                    <a:pt x="501" y="131"/>
                  </a:lnTo>
                  <a:lnTo>
                    <a:pt x="499" y="139"/>
                  </a:lnTo>
                  <a:lnTo>
                    <a:pt x="498" y="144"/>
                  </a:lnTo>
                  <a:lnTo>
                    <a:pt x="493" y="149"/>
                  </a:lnTo>
                  <a:lnTo>
                    <a:pt x="489" y="157"/>
                  </a:lnTo>
                  <a:lnTo>
                    <a:pt x="482" y="158"/>
                  </a:lnTo>
                  <a:lnTo>
                    <a:pt x="479" y="155"/>
                  </a:lnTo>
                  <a:lnTo>
                    <a:pt x="474" y="162"/>
                  </a:lnTo>
                  <a:lnTo>
                    <a:pt x="468" y="162"/>
                  </a:lnTo>
                  <a:lnTo>
                    <a:pt x="465" y="161"/>
                  </a:lnTo>
                  <a:lnTo>
                    <a:pt x="461" y="162"/>
                  </a:lnTo>
                  <a:lnTo>
                    <a:pt x="466" y="167"/>
                  </a:lnTo>
                  <a:lnTo>
                    <a:pt x="470" y="172"/>
                  </a:lnTo>
                  <a:lnTo>
                    <a:pt x="470" y="176"/>
                  </a:lnTo>
                  <a:lnTo>
                    <a:pt x="462" y="179"/>
                  </a:lnTo>
                  <a:lnTo>
                    <a:pt x="458" y="179"/>
                  </a:lnTo>
                  <a:lnTo>
                    <a:pt x="456" y="177"/>
                  </a:lnTo>
                  <a:lnTo>
                    <a:pt x="454" y="180"/>
                  </a:lnTo>
                  <a:lnTo>
                    <a:pt x="456" y="188"/>
                  </a:lnTo>
                  <a:lnTo>
                    <a:pt x="450" y="190"/>
                  </a:lnTo>
                  <a:lnTo>
                    <a:pt x="448" y="197"/>
                  </a:lnTo>
                  <a:lnTo>
                    <a:pt x="444" y="198"/>
                  </a:lnTo>
                  <a:lnTo>
                    <a:pt x="443" y="203"/>
                  </a:lnTo>
                  <a:lnTo>
                    <a:pt x="438" y="208"/>
                  </a:lnTo>
                  <a:lnTo>
                    <a:pt x="436" y="219"/>
                  </a:lnTo>
                  <a:lnTo>
                    <a:pt x="431" y="227"/>
                  </a:lnTo>
                  <a:lnTo>
                    <a:pt x="430" y="243"/>
                  </a:lnTo>
                  <a:lnTo>
                    <a:pt x="430" y="245"/>
                  </a:lnTo>
                  <a:lnTo>
                    <a:pt x="430" y="256"/>
                  </a:lnTo>
                  <a:lnTo>
                    <a:pt x="436" y="263"/>
                  </a:lnTo>
                  <a:lnTo>
                    <a:pt x="443" y="264"/>
                  </a:lnTo>
                  <a:lnTo>
                    <a:pt x="447" y="266"/>
                  </a:lnTo>
                  <a:lnTo>
                    <a:pt x="450" y="281"/>
                  </a:lnTo>
                  <a:lnTo>
                    <a:pt x="454" y="288"/>
                  </a:lnTo>
                  <a:lnTo>
                    <a:pt x="452" y="296"/>
                  </a:lnTo>
                  <a:lnTo>
                    <a:pt x="452" y="298"/>
                  </a:lnTo>
                  <a:lnTo>
                    <a:pt x="461" y="294"/>
                  </a:lnTo>
                  <a:lnTo>
                    <a:pt x="468" y="294"/>
                  </a:lnTo>
                  <a:lnTo>
                    <a:pt x="471" y="296"/>
                  </a:lnTo>
                  <a:lnTo>
                    <a:pt x="475" y="296"/>
                  </a:lnTo>
                  <a:lnTo>
                    <a:pt x="485" y="303"/>
                  </a:lnTo>
                  <a:lnTo>
                    <a:pt x="490" y="307"/>
                  </a:lnTo>
                  <a:lnTo>
                    <a:pt x="493" y="307"/>
                  </a:lnTo>
                  <a:lnTo>
                    <a:pt x="495" y="308"/>
                  </a:lnTo>
                  <a:lnTo>
                    <a:pt x="496" y="315"/>
                  </a:lnTo>
                  <a:lnTo>
                    <a:pt x="502" y="319"/>
                  </a:lnTo>
                  <a:lnTo>
                    <a:pt x="511" y="320"/>
                  </a:lnTo>
                  <a:lnTo>
                    <a:pt x="516" y="327"/>
                  </a:lnTo>
                  <a:lnTo>
                    <a:pt x="523" y="327"/>
                  </a:lnTo>
                  <a:lnTo>
                    <a:pt x="527" y="330"/>
                  </a:lnTo>
                  <a:lnTo>
                    <a:pt x="535" y="331"/>
                  </a:lnTo>
                  <a:lnTo>
                    <a:pt x="543" y="329"/>
                  </a:lnTo>
                  <a:lnTo>
                    <a:pt x="548" y="333"/>
                  </a:lnTo>
                  <a:lnTo>
                    <a:pt x="547" y="347"/>
                  </a:lnTo>
                  <a:lnTo>
                    <a:pt x="549" y="354"/>
                  </a:lnTo>
                  <a:lnTo>
                    <a:pt x="548" y="367"/>
                  </a:lnTo>
                  <a:lnTo>
                    <a:pt x="546" y="370"/>
                  </a:lnTo>
                  <a:lnTo>
                    <a:pt x="546" y="374"/>
                  </a:lnTo>
                  <a:lnTo>
                    <a:pt x="552" y="380"/>
                  </a:lnTo>
                  <a:lnTo>
                    <a:pt x="552" y="383"/>
                  </a:lnTo>
                  <a:lnTo>
                    <a:pt x="557" y="385"/>
                  </a:lnTo>
                  <a:lnTo>
                    <a:pt x="562" y="393"/>
                  </a:lnTo>
                  <a:lnTo>
                    <a:pt x="561" y="397"/>
                  </a:lnTo>
                  <a:lnTo>
                    <a:pt x="566" y="397"/>
                  </a:lnTo>
                  <a:lnTo>
                    <a:pt x="569" y="398"/>
                  </a:lnTo>
                  <a:lnTo>
                    <a:pt x="571" y="392"/>
                  </a:lnTo>
                  <a:lnTo>
                    <a:pt x="575" y="396"/>
                  </a:lnTo>
                  <a:lnTo>
                    <a:pt x="576" y="390"/>
                  </a:lnTo>
                  <a:lnTo>
                    <a:pt x="580" y="384"/>
                  </a:lnTo>
                  <a:lnTo>
                    <a:pt x="581" y="379"/>
                  </a:lnTo>
                  <a:lnTo>
                    <a:pt x="578" y="375"/>
                  </a:lnTo>
                  <a:lnTo>
                    <a:pt x="576" y="369"/>
                  </a:lnTo>
                  <a:lnTo>
                    <a:pt x="576" y="358"/>
                  </a:lnTo>
                  <a:lnTo>
                    <a:pt x="574" y="349"/>
                  </a:lnTo>
                  <a:lnTo>
                    <a:pt x="570" y="343"/>
                  </a:lnTo>
                  <a:lnTo>
                    <a:pt x="572" y="339"/>
                  </a:lnTo>
                  <a:lnTo>
                    <a:pt x="578" y="339"/>
                  </a:lnTo>
                  <a:lnTo>
                    <a:pt x="578" y="335"/>
                  </a:lnTo>
                  <a:lnTo>
                    <a:pt x="583" y="333"/>
                  </a:lnTo>
                  <a:lnTo>
                    <a:pt x="588" y="327"/>
                  </a:lnTo>
                  <a:lnTo>
                    <a:pt x="590" y="324"/>
                  </a:lnTo>
                  <a:lnTo>
                    <a:pt x="595" y="319"/>
                  </a:lnTo>
                  <a:lnTo>
                    <a:pt x="598" y="302"/>
                  </a:lnTo>
                  <a:lnTo>
                    <a:pt x="594" y="284"/>
                  </a:lnTo>
                  <a:lnTo>
                    <a:pt x="587" y="276"/>
                  </a:lnTo>
                  <a:lnTo>
                    <a:pt x="580" y="268"/>
                  </a:lnTo>
                  <a:lnTo>
                    <a:pt x="579" y="262"/>
                  </a:lnTo>
                  <a:lnTo>
                    <a:pt x="583" y="257"/>
                  </a:lnTo>
                  <a:lnTo>
                    <a:pt x="583" y="253"/>
                  </a:lnTo>
                  <a:lnTo>
                    <a:pt x="588" y="247"/>
                  </a:lnTo>
                  <a:lnTo>
                    <a:pt x="590" y="240"/>
                  </a:lnTo>
                  <a:lnTo>
                    <a:pt x="588" y="235"/>
                  </a:lnTo>
                  <a:lnTo>
                    <a:pt x="586" y="228"/>
                  </a:lnTo>
                  <a:lnTo>
                    <a:pt x="583" y="223"/>
                  </a:lnTo>
                  <a:lnTo>
                    <a:pt x="581" y="219"/>
                  </a:lnTo>
                  <a:lnTo>
                    <a:pt x="584" y="219"/>
                  </a:lnTo>
                  <a:lnTo>
                    <a:pt x="588" y="216"/>
                  </a:lnTo>
                  <a:lnTo>
                    <a:pt x="588" y="209"/>
                  </a:lnTo>
                  <a:lnTo>
                    <a:pt x="583" y="202"/>
                  </a:lnTo>
                  <a:lnTo>
                    <a:pt x="583" y="189"/>
                  </a:lnTo>
                  <a:lnTo>
                    <a:pt x="586" y="187"/>
                  </a:lnTo>
                  <a:lnTo>
                    <a:pt x="592" y="187"/>
                  </a:lnTo>
                  <a:lnTo>
                    <a:pt x="594" y="189"/>
                  </a:lnTo>
                  <a:lnTo>
                    <a:pt x="601" y="194"/>
                  </a:lnTo>
                  <a:lnTo>
                    <a:pt x="609" y="195"/>
                  </a:lnTo>
                  <a:lnTo>
                    <a:pt x="613" y="195"/>
                  </a:lnTo>
                  <a:lnTo>
                    <a:pt x="615" y="191"/>
                  </a:lnTo>
                  <a:lnTo>
                    <a:pt x="623" y="190"/>
                  </a:lnTo>
                  <a:lnTo>
                    <a:pt x="628" y="193"/>
                  </a:lnTo>
                  <a:lnTo>
                    <a:pt x="630" y="197"/>
                  </a:lnTo>
                  <a:lnTo>
                    <a:pt x="635" y="199"/>
                  </a:lnTo>
                  <a:lnTo>
                    <a:pt x="638" y="206"/>
                  </a:lnTo>
                  <a:lnTo>
                    <a:pt x="642" y="207"/>
                  </a:lnTo>
                  <a:lnTo>
                    <a:pt x="641" y="212"/>
                  </a:lnTo>
                  <a:lnTo>
                    <a:pt x="644" y="217"/>
                  </a:lnTo>
                  <a:lnTo>
                    <a:pt x="654" y="218"/>
                  </a:lnTo>
                  <a:lnTo>
                    <a:pt x="657" y="220"/>
                  </a:lnTo>
                  <a:lnTo>
                    <a:pt x="660" y="219"/>
                  </a:lnTo>
                  <a:lnTo>
                    <a:pt x="664" y="220"/>
                  </a:lnTo>
                  <a:lnTo>
                    <a:pt x="664" y="225"/>
                  </a:lnTo>
                  <a:lnTo>
                    <a:pt x="661" y="228"/>
                  </a:lnTo>
                  <a:lnTo>
                    <a:pt x="661" y="237"/>
                  </a:lnTo>
                  <a:lnTo>
                    <a:pt x="657" y="241"/>
                  </a:lnTo>
                  <a:lnTo>
                    <a:pt x="661" y="245"/>
                  </a:lnTo>
                  <a:lnTo>
                    <a:pt x="662" y="250"/>
                  </a:lnTo>
                  <a:lnTo>
                    <a:pt x="660" y="251"/>
                  </a:lnTo>
                  <a:lnTo>
                    <a:pt x="658" y="252"/>
                  </a:lnTo>
                  <a:lnTo>
                    <a:pt x="657" y="252"/>
                  </a:lnTo>
                  <a:lnTo>
                    <a:pt x="656" y="252"/>
                  </a:lnTo>
                  <a:lnTo>
                    <a:pt x="657" y="253"/>
                  </a:lnTo>
                  <a:lnTo>
                    <a:pt x="658" y="255"/>
                  </a:lnTo>
                  <a:lnTo>
                    <a:pt x="662" y="255"/>
                  </a:lnTo>
                  <a:lnTo>
                    <a:pt x="664" y="257"/>
                  </a:lnTo>
                  <a:lnTo>
                    <a:pt x="662" y="260"/>
                  </a:lnTo>
                  <a:lnTo>
                    <a:pt x="655" y="264"/>
                  </a:lnTo>
                  <a:lnTo>
                    <a:pt x="656" y="266"/>
                  </a:lnTo>
                  <a:lnTo>
                    <a:pt x="662" y="265"/>
                  </a:lnTo>
                  <a:lnTo>
                    <a:pt x="667" y="260"/>
                  </a:lnTo>
                  <a:lnTo>
                    <a:pt x="675" y="269"/>
                  </a:lnTo>
                  <a:lnTo>
                    <a:pt x="675" y="274"/>
                  </a:lnTo>
                  <a:lnTo>
                    <a:pt x="680" y="278"/>
                  </a:lnTo>
                  <a:lnTo>
                    <a:pt x="683" y="273"/>
                  </a:lnTo>
                  <a:lnTo>
                    <a:pt x="687" y="271"/>
                  </a:lnTo>
                  <a:lnTo>
                    <a:pt x="687" y="265"/>
                  </a:lnTo>
                  <a:lnTo>
                    <a:pt x="690" y="264"/>
                  </a:lnTo>
                  <a:lnTo>
                    <a:pt x="693" y="265"/>
                  </a:lnTo>
                  <a:lnTo>
                    <a:pt x="694" y="268"/>
                  </a:lnTo>
                  <a:lnTo>
                    <a:pt x="696" y="265"/>
                  </a:lnTo>
                  <a:lnTo>
                    <a:pt x="701" y="253"/>
                  </a:lnTo>
                  <a:lnTo>
                    <a:pt x="700" y="245"/>
                  </a:lnTo>
                  <a:lnTo>
                    <a:pt x="703" y="242"/>
                  </a:lnTo>
                  <a:lnTo>
                    <a:pt x="703" y="238"/>
                  </a:lnTo>
                  <a:lnTo>
                    <a:pt x="706" y="232"/>
                  </a:lnTo>
                  <a:lnTo>
                    <a:pt x="709" y="234"/>
                  </a:lnTo>
                  <a:lnTo>
                    <a:pt x="711" y="243"/>
                  </a:lnTo>
                  <a:lnTo>
                    <a:pt x="715" y="247"/>
                  </a:lnTo>
                  <a:lnTo>
                    <a:pt x="718" y="259"/>
                  </a:lnTo>
                  <a:lnTo>
                    <a:pt x="721" y="259"/>
                  </a:lnTo>
                  <a:lnTo>
                    <a:pt x="721" y="268"/>
                  </a:lnTo>
                  <a:lnTo>
                    <a:pt x="726" y="271"/>
                  </a:lnTo>
                  <a:lnTo>
                    <a:pt x="725" y="278"/>
                  </a:lnTo>
                  <a:lnTo>
                    <a:pt x="731" y="284"/>
                  </a:lnTo>
                  <a:lnTo>
                    <a:pt x="733" y="295"/>
                  </a:lnTo>
                  <a:lnTo>
                    <a:pt x="737" y="296"/>
                  </a:lnTo>
                  <a:lnTo>
                    <a:pt x="738" y="301"/>
                  </a:lnTo>
                  <a:lnTo>
                    <a:pt x="733" y="304"/>
                  </a:lnTo>
                  <a:lnTo>
                    <a:pt x="734" y="312"/>
                  </a:lnTo>
                  <a:lnTo>
                    <a:pt x="739" y="314"/>
                  </a:lnTo>
                  <a:lnTo>
                    <a:pt x="739" y="316"/>
                  </a:lnTo>
                  <a:lnTo>
                    <a:pt x="743" y="318"/>
                  </a:lnTo>
                  <a:lnTo>
                    <a:pt x="748" y="326"/>
                  </a:lnTo>
                  <a:lnTo>
                    <a:pt x="748" y="331"/>
                  </a:lnTo>
                  <a:lnTo>
                    <a:pt x="753" y="335"/>
                  </a:lnTo>
                  <a:lnTo>
                    <a:pt x="757" y="333"/>
                  </a:lnTo>
                  <a:lnTo>
                    <a:pt x="764" y="336"/>
                  </a:lnTo>
                  <a:lnTo>
                    <a:pt x="768" y="339"/>
                  </a:lnTo>
                  <a:lnTo>
                    <a:pt x="776" y="341"/>
                  </a:lnTo>
                  <a:lnTo>
                    <a:pt x="775" y="345"/>
                  </a:lnTo>
                  <a:lnTo>
                    <a:pt x="766" y="348"/>
                  </a:lnTo>
                  <a:lnTo>
                    <a:pt x="755" y="355"/>
                  </a:lnTo>
                  <a:lnTo>
                    <a:pt x="749" y="359"/>
                  </a:lnTo>
                  <a:lnTo>
                    <a:pt x="745" y="358"/>
                  </a:lnTo>
                  <a:lnTo>
                    <a:pt x="746" y="364"/>
                  </a:lnTo>
                  <a:lnTo>
                    <a:pt x="751" y="365"/>
                  </a:lnTo>
                  <a:lnTo>
                    <a:pt x="758" y="358"/>
                  </a:lnTo>
                  <a:lnTo>
                    <a:pt x="761" y="358"/>
                  </a:lnTo>
                  <a:lnTo>
                    <a:pt x="762" y="356"/>
                  </a:lnTo>
                  <a:lnTo>
                    <a:pt x="770" y="350"/>
                  </a:lnTo>
                  <a:lnTo>
                    <a:pt x="775" y="351"/>
                  </a:lnTo>
                  <a:lnTo>
                    <a:pt x="774" y="358"/>
                  </a:lnTo>
                  <a:lnTo>
                    <a:pt x="774" y="361"/>
                  </a:lnTo>
                  <a:lnTo>
                    <a:pt x="780" y="356"/>
                  </a:lnTo>
                  <a:lnTo>
                    <a:pt x="788" y="360"/>
                  </a:lnTo>
                  <a:lnTo>
                    <a:pt x="790" y="369"/>
                  </a:lnTo>
                  <a:lnTo>
                    <a:pt x="787" y="375"/>
                  </a:lnTo>
                  <a:lnTo>
                    <a:pt x="791" y="382"/>
                  </a:lnTo>
                  <a:lnTo>
                    <a:pt x="789" y="387"/>
                  </a:lnTo>
                  <a:lnTo>
                    <a:pt x="787" y="387"/>
                  </a:lnTo>
                  <a:lnTo>
                    <a:pt x="780" y="394"/>
                  </a:lnTo>
                  <a:lnTo>
                    <a:pt x="769" y="396"/>
                  </a:lnTo>
                  <a:lnTo>
                    <a:pt x="762" y="400"/>
                  </a:lnTo>
                  <a:lnTo>
                    <a:pt x="756" y="413"/>
                  </a:lnTo>
                  <a:lnTo>
                    <a:pt x="750" y="417"/>
                  </a:lnTo>
                  <a:lnTo>
                    <a:pt x="740" y="417"/>
                  </a:lnTo>
                  <a:lnTo>
                    <a:pt x="734" y="416"/>
                  </a:lnTo>
                  <a:lnTo>
                    <a:pt x="726" y="417"/>
                  </a:lnTo>
                  <a:lnTo>
                    <a:pt x="721" y="414"/>
                  </a:lnTo>
                  <a:lnTo>
                    <a:pt x="714" y="416"/>
                  </a:lnTo>
                  <a:lnTo>
                    <a:pt x="700" y="418"/>
                  </a:lnTo>
                  <a:lnTo>
                    <a:pt x="698" y="416"/>
                  </a:lnTo>
                  <a:lnTo>
                    <a:pt x="692" y="416"/>
                  </a:lnTo>
                  <a:lnTo>
                    <a:pt x="687" y="423"/>
                  </a:lnTo>
                  <a:lnTo>
                    <a:pt x="683" y="426"/>
                  </a:lnTo>
                  <a:lnTo>
                    <a:pt x="682" y="430"/>
                  </a:lnTo>
                  <a:lnTo>
                    <a:pt x="670" y="433"/>
                  </a:lnTo>
                  <a:lnTo>
                    <a:pt x="665" y="443"/>
                  </a:lnTo>
                  <a:lnTo>
                    <a:pt x="658" y="449"/>
                  </a:lnTo>
                  <a:lnTo>
                    <a:pt x="656" y="452"/>
                  </a:lnTo>
                  <a:lnTo>
                    <a:pt x="648" y="459"/>
                  </a:lnTo>
                  <a:lnTo>
                    <a:pt x="647" y="468"/>
                  </a:lnTo>
                  <a:lnTo>
                    <a:pt x="649" y="469"/>
                  </a:lnTo>
                  <a:lnTo>
                    <a:pt x="654" y="463"/>
                  </a:lnTo>
                  <a:lnTo>
                    <a:pt x="658" y="461"/>
                  </a:lnTo>
                  <a:lnTo>
                    <a:pt x="658" y="457"/>
                  </a:lnTo>
                  <a:lnTo>
                    <a:pt x="669" y="446"/>
                  </a:lnTo>
                  <a:lnTo>
                    <a:pt x="671" y="446"/>
                  </a:lnTo>
                  <a:lnTo>
                    <a:pt x="677" y="439"/>
                  </a:lnTo>
                  <a:lnTo>
                    <a:pt x="686" y="436"/>
                  </a:lnTo>
                  <a:lnTo>
                    <a:pt x="690" y="430"/>
                  </a:lnTo>
                  <a:lnTo>
                    <a:pt x="701" y="429"/>
                  </a:lnTo>
                  <a:lnTo>
                    <a:pt x="708" y="436"/>
                  </a:lnTo>
                  <a:lnTo>
                    <a:pt x="710" y="437"/>
                  </a:lnTo>
                  <a:lnTo>
                    <a:pt x="711" y="441"/>
                  </a:lnTo>
                  <a:lnTo>
                    <a:pt x="703" y="449"/>
                  </a:lnTo>
                  <a:lnTo>
                    <a:pt x="699" y="446"/>
                  </a:lnTo>
                  <a:lnTo>
                    <a:pt x="693" y="445"/>
                  </a:lnTo>
                  <a:lnTo>
                    <a:pt x="689" y="448"/>
                  </a:lnTo>
                  <a:lnTo>
                    <a:pt x="689" y="450"/>
                  </a:lnTo>
                  <a:lnTo>
                    <a:pt x="695" y="452"/>
                  </a:lnTo>
                  <a:lnTo>
                    <a:pt x="699" y="455"/>
                  </a:lnTo>
                  <a:lnTo>
                    <a:pt x="705" y="453"/>
                  </a:lnTo>
                  <a:lnTo>
                    <a:pt x="705" y="458"/>
                  </a:lnTo>
                  <a:lnTo>
                    <a:pt x="703" y="461"/>
                  </a:lnTo>
                  <a:lnTo>
                    <a:pt x="704" y="471"/>
                  </a:lnTo>
                  <a:lnTo>
                    <a:pt x="714" y="478"/>
                  </a:lnTo>
                  <a:lnTo>
                    <a:pt x="716" y="481"/>
                  </a:lnTo>
                  <a:lnTo>
                    <a:pt x="721" y="485"/>
                  </a:lnTo>
                  <a:lnTo>
                    <a:pt x="727" y="485"/>
                  </a:lnTo>
                  <a:lnTo>
                    <a:pt x="732" y="483"/>
                  </a:lnTo>
                  <a:lnTo>
                    <a:pt x="733" y="487"/>
                  </a:lnTo>
                  <a:lnTo>
                    <a:pt x="737" y="486"/>
                  </a:lnTo>
                  <a:lnTo>
                    <a:pt x="737" y="492"/>
                  </a:lnTo>
                  <a:lnTo>
                    <a:pt x="732" y="497"/>
                  </a:lnTo>
                  <a:lnTo>
                    <a:pt x="727" y="497"/>
                  </a:lnTo>
                  <a:lnTo>
                    <a:pt x="722" y="498"/>
                  </a:lnTo>
                  <a:lnTo>
                    <a:pt x="720" y="501"/>
                  </a:lnTo>
                  <a:lnTo>
                    <a:pt x="718" y="500"/>
                  </a:lnTo>
                  <a:lnTo>
                    <a:pt x="715" y="497"/>
                  </a:lnTo>
                  <a:lnTo>
                    <a:pt x="707" y="507"/>
                  </a:lnTo>
                  <a:lnTo>
                    <a:pt x="706" y="510"/>
                  </a:lnTo>
                  <a:lnTo>
                    <a:pt x="702" y="513"/>
                  </a:lnTo>
                  <a:lnTo>
                    <a:pt x="697" y="514"/>
                  </a:lnTo>
                  <a:lnTo>
                    <a:pt x="693" y="510"/>
                  </a:lnTo>
                  <a:lnTo>
                    <a:pt x="695" y="502"/>
                  </a:lnTo>
                  <a:lnTo>
                    <a:pt x="698" y="501"/>
                  </a:lnTo>
                  <a:lnTo>
                    <a:pt x="704" y="493"/>
                  </a:lnTo>
                  <a:lnTo>
                    <a:pt x="708" y="493"/>
                  </a:lnTo>
                  <a:lnTo>
                    <a:pt x="711" y="489"/>
                  </a:lnTo>
                  <a:lnTo>
                    <a:pt x="711" y="487"/>
                  </a:lnTo>
                  <a:lnTo>
                    <a:pt x="709" y="488"/>
                  </a:lnTo>
                  <a:lnTo>
                    <a:pt x="707" y="487"/>
                  </a:lnTo>
                  <a:lnTo>
                    <a:pt x="708" y="484"/>
                  </a:lnTo>
                  <a:lnTo>
                    <a:pt x="706" y="482"/>
                  </a:lnTo>
                  <a:lnTo>
                    <a:pt x="701" y="486"/>
                  </a:lnTo>
                  <a:lnTo>
                    <a:pt x="696" y="490"/>
                  </a:lnTo>
                  <a:lnTo>
                    <a:pt x="690" y="491"/>
                  </a:lnTo>
                  <a:lnTo>
                    <a:pt x="687" y="496"/>
                  </a:lnTo>
                  <a:lnTo>
                    <a:pt x="683" y="498"/>
                  </a:lnTo>
                  <a:lnTo>
                    <a:pt x="682" y="488"/>
                  </a:lnTo>
                  <a:lnTo>
                    <a:pt x="676" y="478"/>
                  </a:lnTo>
                  <a:lnTo>
                    <a:pt x="676" y="465"/>
                  </a:lnTo>
                  <a:lnTo>
                    <a:pt x="665" y="460"/>
                  </a:lnTo>
                  <a:lnTo>
                    <a:pt x="660" y="463"/>
                  </a:lnTo>
                  <a:lnTo>
                    <a:pt x="647" y="489"/>
                  </a:lnTo>
                  <a:lnTo>
                    <a:pt x="630" y="492"/>
                  </a:lnTo>
                  <a:lnTo>
                    <a:pt x="625" y="491"/>
                  </a:lnTo>
                  <a:lnTo>
                    <a:pt x="616" y="491"/>
                  </a:lnTo>
                  <a:lnTo>
                    <a:pt x="611" y="496"/>
                  </a:lnTo>
                  <a:lnTo>
                    <a:pt x="599" y="507"/>
                  </a:lnTo>
                  <a:lnTo>
                    <a:pt x="575" y="516"/>
                  </a:lnTo>
                  <a:lnTo>
                    <a:pt x="572" y="524"/>
                  </a:lnTo>
                  <a:lnTo>
                    <a:pt x="546" y="539"/>
                  </a:lnTo>
                  <a:lnTo>
                    <a:pt x="543" y="530"/>
                  </a:lnTo>
                  <a:lnTo>
                    <a:pt x="548" y="512"/>
                  </a:lnTo>
                  <a:lnTo>
                    <a:pt x="547" y="499"/>
                  </a:lnTo>
                  <a:lnTo>
                    <a:pt x="530" y="480"/>
                  </a:lnTo>
                  <a:lnTo>
                    <a:pt x="523" y="466"/>
                  </a:lnTo>
                  <a:lnTo>
                    <a:pt x="494" y="449"/>
                  </a:lnTo>
                  <a:lnTo>
                    <a:pt x="477" y="451"/>
                  </a:lnTo>
                  <a:lnTo>
                    <a:pt x="470" y="449"/>
                  </a:lnTo>
                  <a:lnTo>
                    <a:pt x="458" y="449"/>
                  </a:lnTo>
                  <a:lnTo>
                    <a:pt x="450" y="445"/>
                  </a:lnTo>
                  <a:lnTo>
                    <a:pt x="438" y="443"/>
                  </a:lnTo>
                  <a:lnTo>
                    <a:pt x="430" y="437"/>
                  </a:lnTo>
                  <a:lnTo>
                    <a:pt x="174" y="43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 name="Freeform 41">
              <a:extLst>
                <a:ext uri="{FF2B5EF4-FFF2-40B4-BE49-F238E27FC236}">
                  <a16:creationId xmlns:a16="http://schemas.microsoft.com/office/drawing/2014/main" id="{99D82682-E221-B9E1-D7C1-525ADA0EE598}"/>
                </a:ext>
                <a:ext uri="{C183D7F6-B498-43B3-948B-1728B52AA6E4}">
                  <adec:decorative xmlns:adec="http://schemas.microsoft.com/office/drawing/2017/decorative" val="1"/>
                </a:ext>
              </a:extLst>
            </p:cNvPr>
            <p:cNvSpPr>
              <a:spLocks noEditPoints="1"/>
            </p:cNvSpPr>
            <p:nvPr/>
          </p:nvSpPr>
          <p:spPr bwMode="gray">
            <a:xfrm>
              <a:off x="6299776" y="3000737"/>
              <a:ext cx="842836" cy="242026"/>
            </a:xfrm>
            <a:custGeom>
              <a:avLst/>
              <a:gdLst>
                <a:gd name="T0" fmla="*/ 2147483647 w 155"/>
                <a:gd name="T1" fmla="*/ 2147483647 h 45"/>
                <a:gd name="T2" fmla="*/ 2147483647 w 155"/>
                <a:gd name="T3" fmla="*/ 2147483647 h 45"/>
                <a:gd name="T4" fmla="*/ 2147483647 w 155"/>
                <a:gd name="T5" fmla="*/ 2147483647 h 45"/>
                <a:gd name="T6" fmla="*/ 2147483647 w 155"/>
                <a:gd name="T7" fmla="*/ 2147483647 h 45"/>
                <a:gd name="T8" fmla="*/ 2147483647 w 155"/>
                <a:gd name="T9" fmla="*/ 2147483647 h 45"/>
                <a:gd name="T10" fmla="*/ 2147483647 w 155"/>
                <a:gd name="T11" fmla="*/ 2147483647 h 45"/>
                <a:gd name="T12" fmla="*/ 2147483647 w 155"/>
                <a:gd name="T13" fmla="*/ 2147483647 h 45"/>
                <a:gd name="T14" fmla="*/ 0 w 155"/>
                <a:gd name="T15" fmla="*/ 2147483647 h 45"/>
                <a:gd name="T16" fmla="*/ 2147483647 w 155"/>
                <a:gd name="T17" fmla="*/ 2147483647 h 45"/>
                <a:gd name="T18" fmla="*/ 2147483647 w 155"/>
                <a:gd name="T19" fmla="*/ 2147483647 h 45"/>
                <a:gd name="T20" fmla="*/ 2147483647 w 155"/>
                <a:gd name="T21" fmla="*/ 2147483647 h 45"/>
                <a:gd name="T22" fmla="*/ 2147483647 w 155"/>
                <a:gd name="T23" fmla="*/ 2147483647 h 45"/>
                <a:gd name="T24" fmla="*/ 2147483647 w 155"/>
                <a:gd name="T25" fmla="*/ 2147483647 h 45"/>
                <a:gd name="T26" fmla="*/ 2147483647 w 155"/>
                <a:gd name="T27" fmla="*/ 2147483647 h 45"/>
                <a:gd name="T28" fmla="*/ 2147483647 w 155"/>
                <a:gd name="T29" fmla="*/ 2147483647 h 45"/>
                <a:gd name="T30" fmla="*/ 2147483647 w 155"/>
                <a:gd name="T31" fmla="*/ 2147483647 h 45"/>
                <a:gd name="T32" fmla="*/ 2147483647 w 155"/>
                <a:gd name="T33" fmla="*/ 2147483647 h 45"/>
                <a:gd name="T34" fmla="*/ 2147483647 w 155"/>
                <a:gd name="T35" fmla="*/ 2147483647 h 45"/>
                <a:gd name="T36" fmla="*/ 2147483647 w 155"/>
                <a:gd name="T37" fmla="*/ 2147483647 h 45"/>
                <a:gd name="T38" fmla="*/ 2147483647 w 155"/>
                <a:gd name="T39" fmla="*/ 2147483647 h 45"/>
                <a:gd name="T40" fmla="*/ 2147483647 w 155"/>
                <a:gd name="T41" fmla="*/ 2147483647 h 45"/>
                <a:gd name="T42" fmla="*/ 2147483647 w 155"/>
                <a:gd name="T43" fmla="*/ 2147483647 h 45"/>
                <a:gd name="T44" fmla="*/ 2147483647 w 155"/>
                <a:gd name="T45" fmla="*/ 2147483647 h 45"/>
                <a:gd name="T46" fmla="*/ 2147483647 w 155"/>
                <a:gd name="T47" fmla="*/ 2147483647 h 45"/>
                <a:gd name="T48" fmla="*/ 2147483647 w 155"/>
                <a:gd name="T49" fmla="*/ 2147483647 h 45"/>
                <a:gd name="T50" fmla="*/ 2147483647 w 155"/>
                <a:gd name="T51" fmla="*/ 2147483647 h 45"/>
                <a:gd name="T52" fmla="*/ 2147483647 w 155"/>
                <a:gd name="T53" fmla="*/ 0 h 45"/>
                <a:gd name="T54" fmla="*/ 2147483647 w 155"/>
                <a:gd name="T55" fmla="*/ 2147483647 h 45"/>
                <a:gd name="T56" fmla="*/ 2147483647 w 155"/>
                <a:gd name="T57" fmla="*/ 2147483647 h 45"/>
                <a:gd name="T58" fmla="*/ 2147483647 w 155"/>
                <a:gd name="T59" fmla="*/ 2147483647 h 45"/>
                <a:gd name="T60" fmla="*/ 2147483647 w 155"/>
                <a:gd name="T61" fmla="*/ 2147483647 h 45"/>
                <a:gd name="T62" fmla="*/ 2147483647 w 155"/>
                <a:gd name="T63" fmla="*/ 2147483647 h 45"/>
                <a:gd name="T64" fmla="*/ 2147483647 w 155"/>
                <a:gd name="T65" fmla="*/ 2147483647 h 45"/>
                <a:gd name="T66" fmla="*/ 2147483647 w 155"/>
                <a:gd name="T67" fmla="*/ 2147483647 h 4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5"/>
                <a:gd name="T103" fmla="*/ 0 h 45"/>
                <a:gd name="T104" fmla="*/ 155 w 155"/>
                <a:gd name="T105" fmla="*/ 45 h 45"/>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5" h="45">
                  <a:moveTo>
                    <a:pt x="3" y="11"/>
                  </a:moveTo>
                  <a:lnTo>
                    <a:pt x="15" y="10"/>
                  </a:lnTo>
                  <a:lnTo>
                    <a:pt x="21" y="12"/>
                  </a:lnTo>
                  <a:lnTo>
                    <a:pt x="23" y="14"/>
                  </a:lnTo>
                  <a:lnTo>
                    <a:pt x="19" y="24"/>
                  </a:lnTo>
                  <a:lnTo>
                    <a:pt x="16" y="24"/>
                  </a:lnTo>
                  <a:lnTo>
                    <a:pt x="8" y="19"/>
                  </a:lnTo>
                  <a:lnTo>
                    <a:pt x="0" y="16"/>
                  </a:lnTo>
                  <a:lnTo>
                    <a:pt x="3" y="11"/>
                  </a:lnTo>
                  <a:close/>
                  <a:moveTo>
                    <a:pt x="128" y="30"/>
                  </a:moveTo>
                  <a:lnTo>
                    <a:pt x="123" y="29"/>
                  </a:lnTo>
                  <a:lnTo>
                    <a:pt x="119" y="30"/>
                  </a:lnTo>
                  <a:lnTo>
                    <a:pt x="125" y="36"/>
                  </a:lnTo>
                  <a:lnTo>
                    <a:pt x="119" y="45"/>
                  </a:lnTo>
                  <a:lnTo>
                    <a:pt x="114" y="45"/>
                  </a:lnTo>
                  <a:lnTo>
                    <a:pt x="111" y="45"/>
                  </a:lnTo>
                  <a:lnTo>
                    <a:pt x="110" y="35"/>
                  </a:lnTo>
                  <a:lnTo>
                    <a:pt x="106" y="28"/>
                  </a:lnTo>
                  <a:lnTo>
                    <a:pt x="107" y="26"/>
                  </a:lnTo>
                  <a:lnTo>
                    <a:pt x="106" y="10"/>
                  </a:lnTo>
                  <a:lnTo>
                    <a:pt x="109" y="9"/>
                  </a:lnTo>
                  <a:lnTo>
                    <a:pt x="113" y="10"/>
                  </a:lnTo>
                  <a:lnTo>
                    <a:pt x="113" y="8"/>
                  </a:lnTo>
                  <a:lnTo>
                    <a:pt x="108" y="5"/>
                  </a:lnTo>
                  <a:lnTo>
                    <a:pt x="116" y="1"/>
                  </a:lnTo>
                  <a:lnTo>
                    <a:pt x="122" y="2"/>
                  </a:lnTo>
                  <a:lnTo>
                    <a:pt x="131" y="0"/>
                  </a:lnTo>
                  <a:lnTo>
                    <a:pt x="138" y="4"/>
                  </a:lnTo>
                  <a:lnTo>
                    <a:pt x="142" y="3"/>
                  </a:lnTo>
                  <a:lnTo>
                    <a:pt x="155" y="4"/>
                  </a:lnTo>
                  <a:lnTo>
                    <a:pt x="155" y="9"/>
                  </a:lnTo>
                  <a:lnTo>
                    <a:pt x="139" y="31"/>
                  </a:lnTo>
                  <a:lnTo>
                    <a:pt x="134" y="30"/>
                  </a:lnTo>
                  <a:lnTo>
                    <a:pt x="128" y="3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 name="Freeform 42">
              <a:extLst>
                <a:ext uri="{FF2B5EF4-FFF2-40B4-BE49-F238E27FC236}">
                  <a16:creationId xmlns:a16="http://schemas.microsoft.com/office/drawing/2014/main" id="{CE1916C5-9F6E-F757-460F-C3B107D9796C}"/>
                </a:ext>
                <a:ext uri="{C183D7F6-B498-43B3-948B-1728B52AA6E4}">
                  <adec:decorative xmlns:adec="http://schemas.microsoft.com/office/drawing/2017/decorative" val="1"/>
                </a:ext>
              </a:extLst>
            </p:cNvPr>
            <p:cNvSpPr>
              <a:spLocks/>
            </p:cNvSpPr>
            <p:nvPr/>
          </p:nvSpPr>
          <p:spPr bwMode="gray">
            <a:xfrm>
              <a:off x="7993793" y="1711325"/>
              <a:ext cx="3083445" cy="2879270"/>
            </a:xfrm>
            <a:custGeom>
              <a:avLst/>
              <a:gdLst>
                <a:gd name="T0" fmla="*/ 2147483647 w 567"/>
                <a:gd name="T1" fmla="*/ 2147483647 h 529"/>
                <a:gd name="T2" fmla="*/ 2147483647 w 567"/>
                <a:gd name="T3" fmla="*/ 2147483647 h 529"/>
                <a:gd name="T4" fmla="*/ 2147483647 w 567"/>
                <a:gd name="T5" fmla="*/ 2147483647 h 529"/>
                <a:gd name="T6" fmla="*/ 2147483647 w 567"/>
                <a:gd name="T7" fmla="*/ 2147483647 h 529"/>
                <a:gd name="T8" fmla="*/ 2147483647 w 567"/>
                <a:gd name="T9" fmla="*/ 2147483647 h 529"/>
                <a:gd name="T10" fmla="*/ 2147483647 w 567"/>
                <a:gd name="T11" fmla="*/ 2147483647 h 529"/>
                <a:gd name="T12" fmla="*/ 2147483647 w 567"/>
                <a:gd name="T13" fmla="*/ 2147483647 h 529"/>
                <a:gd name="T14" fmla="*/ 2147483647 w 567"/>
                <a:gd name="T15" fmla="*/ 2147483647 h 529"/>
                <a:gd name="T16" fmla="*/ 2147483647 w 567"/>
                <a:gd name="T17" fmla="*/ 2147483647 h 529"/>
                <a:gd name="T18" fmla="*/ 2147483647 w 567"/>
                <a:gd name="T19" fmla="*/ 2147483647 h 529"/>
                <a:gd name="T20" fmla="*/ 2147483647 w 567"/>
                <a:gd name="T21" fmla="*/ 2147483647 h 529"/>
                <a:gd name="T22" fmla="*/ 2147483647 w 567"/>
                <a:gd name="T23" fmla="*/ 2147483647 h 529"/>
                <a:gd name="T24" fmla="*/ 2147483647 w 567"/>
                <a:gd name="T25" fmla="*/ 2147483647 h 529"/>
                <a:gd name="T26" fmla="*/ 2147483647 w 567"/>
                <a:gd name="T27" fmla="*/ 2147483647 h 529"/>
                <a:gd name="T28" fmla="*/ 2147483647 w 567"/>
                <a:gd name="T29" fmla="*/ 2147483647 h 529"/>
                <a:gd name="T30" fmla="*/ 2147483647 w 567"/>
                <a:gd name="T31" fmla="*/ 2147483647 h 529"/>
                <a:gd name="T32" fmla="*/ 2147483647 w 567"/>
                <a:gd name="T33" fmla="*/ 2147483647 h 529"/>
                <a:gd name="T34" fmla="*/ 2147483647 w 567"/>
                <a:gd name="T35" fmla="*/ 2147483647 h 529"/>
                <a:gd name="T36" fmla="*/ 2147483647 w 567"/>
                <a:gd name="T37" fmla="*/ 2147483647 h 529"/>
                <a:gd name="T38" fmla="*/ 2147483647 w 567"/>
                <a:gd name="T39" fmla="*/ 2147483647 h 529"/>
                <a:gd name="T40" fmla="*/ 2147483647 w 567"/>
                <a:gd name="T41" fmla="*/ 2147483647 h 529"/>
                <a:gd name="T42" fmla="*/ 2147483647 w 567"/>
                <a:gd name="T43" fmla="*/ 2147483647 h 529"/>
                <a:gd name="T44" fmla="*/ 2147483647 w 567"/>
                <a:gd name="T45" fmla="*/ 2147483647 h 529"/>
                <a:gd name="T46" fmla="*/ 2147483647 w 567"/>
                <a:gd name="T47" fmla="*/ 2147483647 h 529"/>
                <a:gd name="T48" fmla="*/ 2147483647 w 567"/>
                <a:gd name="T49" fmla="*/ 2147483647 h 529"/>
                <a:gd name="T50" fmla="*/ 2147483647 w 567"/>
                <a:gd name="T51" fmla="*/ 2147483647 h 529"/>
                <a:gd name="T52" fmla="*/ 2147483647 w 567"/>
                <a:gd name="T53" fmla="*/ 2147483647 h 529"/>
                <a:gd name="T54" fmla="*/ 2147483647 w 567"/>
                <a:gd name="T55" fmla="*/ 2147483647 h 529"/>
                <a:gd name="T56" fmla="*/ 2147483647 w 567"/>
                <a:gd name="T57" fmla="*/ 2147483647 h 529"/>
                <a:gd name="T58" fmla="*/ 2147483647 w 567"/>
                <a:gd name="T59" fmla="*/ 2147483647 h 529"/>
                <a:gd name="T60" fmla="*/ 2147483647 w 567"/>
                <a:gd name="T61" fmla="*/ 2147483647 h 529"/>
                <a:gd name="T62" fmla="*/ 2147483647 w 567"/>
                <a:gd name="T63" fmla="*/ 2147483647 h 529"/>
                <a:gd name="T64" fmla="*/ 2147483647 w 567"/>
                <a:gd name="T65" fmla="*/ 2147483647 h 529"/>
                <a:gd name="T66" fmla="*/ 2147483647 w 567"/>
                <a:gd name="T67" fmla="*/ 2147483647 h 529"/>
                <a:gd name="T68" fmla="*/ 2147483647 w 567"/>
                <a:gd name="T69" fmla="*/ 2147483647 h 529"/>
                <a:gd name="T70" fmla="*/ 2147483647 w 567"/>
                <a:gd name="T71" fmla="*/ 2147483647 h 529"/>
                <a:gd name="T72" fmla="*/ 2147483647 w 567"/>
                <a:gd name="T73" fmla="*/ 2147483647 h 529"/>
                <a:gd name="T74" fmla="*/ 2147483647 w 567"/>
                <a:gd name="T75" fmla="*/ 2147483647 h 529"/>
                <a:gd name="T76" fmla="*/ 2147483647 w 567"/>
                <a:gd name="T77" fmla="*/ 2147483647 h 529"/>
                <a:gd name="T78" fmla="*/ 2147483647 w 567"/>
                <a:gd name="T79" fmla="*/ 2147483647 h 529"/>
                <a:gd name="T80" fmla="*/ 2147483647 w 567"/>
                <a:gd name="T81" fmla="*/ 2147483647 h 529"/>
                <a:gd name="T82" fmla="*/ 2147483647 w 567"/>
                <a:gd name="T83" fmla="*/ 2147483647 h 529"/>
                <a:gd name="T84" fmla="*/ 2147483647 w 567"/>
                <a:gd name="T85" fmla="*/ 2147483647 h 529"/>
                <a:gd name="T86" fmla="*/ 2147483647 w 567"/>
                <a:gd name="T87" fmla="*/ 2147483647 h 529"/>
                <a:gd name="T88" fmla="*/ 2147483647 w 567"/>
                <a:gd name="T89" fmla="*/ 2147483647 h 529"/>
                <a:gd name="T90" fmla="*/ 2147483647 w 567"/>
                <a:gd name="T91" fmla="*/ 2147483647 h 529"/>
                <a:gd name="T92" fmla="*/ 2147483647 w 567"/>
                <a:gd name="T93" fmla="*/ 2147483647 h 529"/>
                <a:gd name="T94" fmla="*/ 2147483647 w 567"/>
                <a:gd name="T95" fmla="*/ 2147483647 h 529"/>
                <a:gd name="T96" fmla="*/ 2147483647 w 567"/>
                <a:gd name="T97" fmla="*/ 2147483647 h 529"/>
                <a:gd name="T98" fmla="*/ 2147483647 w 567"/>
                <a:gd name="T99" fmla="*/ 2147483647 h 529"/>
                <a:gd name="T100" fmla="*/ 2147483647 w 567"/>
                <a:gd name="T101" fmla="*/ 2147483647 h 529"/>
                <a:gd name="T102" fmla="*/ 2147483647 w 567"/>
                <a:gd name="T103" fmla="*/ 2147483647 h 529"/>
                <a:gd name="T104" fmla="*/ 2147483647 w 567"/>
                <a:gd name="T105" fmla="*/ 2147483647 h 529"/>
                <a:gd name="T106" fmla="*/ 2147483647 w 567"/>
                <a:gd name="T107" fmla="*/ 2147483647 h 529"/>
                <a:gd name="T108" fmla="*/ 2147483647 w 567"/>
                <a:gd name="T109" fmla="*/ 2147483647 h 529"/>
                <a:gd name="T110" fmla="*/ 2147483647 w 567"/>
                <a:gd name="T111" fmla="*/ 2147483647 h 529"/>
                <a:gd name="T112" fmla="*/ 2147483647 w 567"/>
                <a:gd name="T113" fmla="*/ 2147483647 h 529"/>
                <a:gd name="T114" fmla="*/ 2147483647 w 567"/>
                <a:gd name="T115" fmla="*/ 2147483647 h 529"/>
                <a:gd name="T116" fmla="*/ 2147483647 w 567"/>
                <a:gd name="T117" fmla="*/ 2147483647 h 529"/>
                <a:gd name="T118" fmla="*/ 2147483647 w 567"/>
                <a:gd name="T119" fmla="*/ 2147483647 h 529"/>
                <a:gd name="T120" fmla="*/ 2147483647 w 567"/>
                <a:gd name="T121" fmla="*/ 2147483647 h 52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567"/>
                <a:gd name="T184" fmla="*/ 0 h 529"/>
                <a:gd name="T185" fmla="*/ 567 w 567"/>
                <a:gd name="T186" fmla="*/ 529 h 529"/>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567" h="529">
                  <a:moveTo>
                    <a:pt x="459" y="328"/>
                  </a:moveTo>
                  <a:lnTo>
                    <a:pt x="455" y="328"/>
                  </a:lnTo>
                  <a:lnTo>
                    <a:pt x="452" y="334"/>
                  </a:lnTo>
                  <a:lnTo>
                    <a:pt x="449" y="333"/>
                  </a:lnTo>
                  <a:lnTo>
                    <a:pt x="445" y="338"/>
                  </a:lnTo>
                  <a:lnTo>
                    <a:pt x="442" y="338"/>
                  </a:lnTo>
                  <a:lnTo>
                    <a:pt x="437" y="343"/>
                  </a:lnTo>
                  <a:lnTo>
                    <a:pt x="430" y="343"/>
                  </a:lnTo>
                  <a:lnTo>
                    <a:pt x="423" y="347"/>
                  </a:lnTo>
                  <a:lnTo>
                    <a:pt x="419" y="345"/>
                  </a:lnTo>
                  <a:lnTo>
                    <a:pt x="410" y="350"/>
                  </a:lnTo>
                  <a:lnTo>
                    <a:pt x="406" y="350"/>
                  </a:lnTo>
                  <a:lnTo>
                    <a:pt x="403" y="349"/>
                  </a:lnTo>
                  <a:lnTo>
                    <a:pt x="399" y="351"/>
                  </a:lnTo>
                  <a:lnTo>
                    <a:pt x="395" y="350"/>
                  </a:lnTo>
                  <a:lnTo>
                    <a:pt x="391" y="352"/>
                  </a:lnTo>
                  <a:lnTo>
                    <a:pt x="388" y="352"/>
                  </a:lnTo>
                  <a:lnTo>
                    <a:pt x="380" y="347"/>
                  </a:lnTo>
                  <a:lnTo>
                    <a:pt x="374" y="346"/>
                  </a:lnTo>
                  <a:lnTo>
                    <a:pt x="377" y="349"/>
                  </a:lnTo>
                  <a:lnTo>
                    <a:pt x="382" y="352"/>
                  </a:lnTo>
                  <a:lnTo>
                    <a:pt x="381" y="358"/>
                  </a:lnTo>
                  <a:lnTo>
                    <a:pt x="372" y="359"/>
                  </a:lnTo>
                  <a:lnTo>
                    <a:pt x="368" y="366"/>
                  </a:lnTo>
                  <a:lnTo>
                    <a:pt x="364" y="373"/>
                  </a:lnTo>
                  <a:lnTo>
                    <a:pt x="357" y="384"/>
                  </a:lnTo>
                  <a:lnTo>
                    <a:pt x="349" y="383"/>
                  </a:lnTo>
                  <a:lnTo>
                    <a:pt x="348" y="390"/>
                  </a:lnTo>
                  <a:lnTo>
                    <a:pt x="341" y="394"/>
                  </a:lnTo>
                  <a:lnTo>
                    <a:pt x="337" y="392"/>
                  </a:lnTo>
                  <a:lnTo>
                    <a:pt x="332" y="394"/>
                  </a:lnTo>
                  <a:lnTo>
                    <a:pt x="330" y="391"/>
                  </a:lnTo>
                  <a:lnTo>
                    <a:pt x="331" y="383"/>
                  </a:lnTo>
                  <a:lnTo>
                    <a:pt x="326" y="382"/>
                  </a:lnTo>
                  <a:lnTo>
                    <a:pt x="325" y="385"/>
                  </a:lnTo>
                  <a:lnTo>
                    <a:pt x="323" y="399"/>
                  </a:lnTo>
                  <a:lnTo>
                    <a:pt x="306" y="403"/>
                  </a:lnTo>
                  <a:lnTo>
                    <a:pt x="305" y="405"/>
                  </a:lnTo>
                  <a:lnTo>
                    <a:pt x="308" y="409"/>
                  </a:lnTo>
                  <a:lnTo>
                    <a:pt x="308" y="413"/>
                  </a:lnTo>
                  <a:lnTo>
                    <a:pt x="299" y="414"/>
                  </a:lnTo>
                  <a:lnTo>
                    <a:pt x="298" y="421"/>
                  </a:lnTo>
                  <a:lnTo>
                    <a:pt x="302" y="425"/>
                  </a:lnTo>
                  <a:lnTo>
                    <a:pt x="300" y="430"/>
                  </a:lnTo>
                  <a:lnTo>
                    <a:pt x="293" y="430"/>
                  </a:lnTo>
                  <a:lnTo>
                    <a:pt x="294" y="436"/>
                  </a:lnTo>
                  <a:lnTo>
                    <a:pt x="302" y="437"/>
                  </a:lnTo>
                  <a:lnTo>
                    <a:pt x="302" y="448"/>
                  </a:lnTo>
                  <a:lnTo>
                    <a:pt x="294" y="446"/>
                  </a:lnTo>
                  <a:lnTo>
                    <a:pt x="298" y="453"/>
                  </a:lnTo>
                  <a:lnTo>
                    <a:pt x="297" y="456"/>
                  </a:lnTo>
                  <a:lnTo>
                    <a:pt x="294" y="457"/>
                  </a:lnTo>
                  <a:lnTo>
                    <a:pt x="292" y="466"/>
                  </a:lnTo>
                  <a:lnTo>
                    <a:pt x="288" y="465"/>
                  </a:lnTo>
                  <a:lnTo>
                    <a:pt x="285" y="469"/>
                  </a:lnTo>
                  <a:lnTo>
                    <a:pt x="287" y="473"/>
                  </a:lnTo>
                  <a:lnTo>
                    <a:pt x="285" y="481"/>
                  </a:lnTo>
                  <a:lnTo>
                    <a:pt x="289" y="491"/>
                  </a:lnTo>
                  <a:lnTo>
                    <a:pt x="287" y="498"/>
                  </a:lnTo>
                  <a:lnTo>
                    <a:pt x="283" y="500"/>
                  </a:lnTo>
                  <a:lnTo>
                    <a:pt x="283" y="504"/>
                  </a:lnTo>
                  <a:lnTo>
                    <a:pt x="280" y="509"/>
                  </a:lnTo>
                  <a:lnTo>
                    <a:pt x="281" y="513"/>
                  </a:lnTo>
                  <a:lnTo>
                    <a:pt x="274" y="514"/>
                  </a:lnTo>
                  <a:lnTo>
                    <a:pt x="279" y="520"/>
                  </a:lnTo>
                  <a:lnTo>
                    <a:pt x="275" y="529"/>
                  </a:lnTo>
                  <a:lnTo>
                    <a:pt x="271" y="525"/>
                  </a:lnTo>
                  <a:lnTo>
                    <a:pt x="266" y="528"/>
                  </a:lnTo>
                  <a:lnTo>
                    <a:pt x="264" y="524"/>
                  </a:lnTo>
                  <a:lnTo>
                    <a:pt x="264" y="518"/>
                  </a:lnTo>
                  <a:lnTo>
                    <a:pt x="255" y="513"/>
                  </a:lnTo>
                  <a:lnTo>
                    <a:pt x="252" y="506"/>
                  </a:lnTo>
                  <a:lnTo>
                    <a:pt x="238" y="507"/>
                  </a:lnTo>
                  <a:lnTo>
                    <a:pt x="235" y="512"/>
                  </a:lnTo>
                  <a:lnTo>
                    <a:pt x="232" y="511"/>
                  </a:lnTo>
                  <a:lnTo>
                    <a:pt x="232" y="503"/>
                  </a:lnTo>
                  <a:lnTo>
                    <a:pt x="226" y="499"/>
                  </a:lnTo>
                  <a:lnTo>
                    <a:pt x="226" y="496"/>
                  </a:lnTo>
                  <a:lnTo>
                    <a:pt x="221" y="491"/>
                  </a:lnTo>
                  <a:lnTo>
                    <a:pt x="219" y="484"/>
                  </a:lnTo>
                  <a:lnTo>
                    <a:pt x="218" y="479"/>
                  </a:lnTo>
                  <a:lnTo>
                    <a:pt x="211" y="475"/>
                  </a:lnTo>
                  <a:lnTo>
                    <a:pt x="209" y="472"/>
                  </a:lnTo>
                  <a:lnTo>
                    <a:pt x="212" y="468"/>
                  </a:lnTo>
                  <a:lnTo>
                    <a:pt x="211" y="466"/>
                  </a:lnTo>
                  <a:lnTo>
                    <a:pt x="211" y="462"/>
                  </a:lnTo>
                  <a:lnTo>
                    <a:pt x="206" y="456"/>
                  </a:lnTo>
                  <a:lnTo>
                    <a:pt x="205" y="454"/>
                  </a:lnTo>
                  <a:lnTo>
                    <a:pt x="201" y="450"/>
                  </a:lnTo>
                  <a:lnTo>
                    <a:pt x="201" y="441"/>
                  </a:lnTo>
                  <a:lnTo>
                    <a:pt x="208" y="440"/>
                  </a:lnTo>
                  <a:lnTo>
                    <a:pt x="208" y="434"/>
                  </a:lnTo>
                  <a:lnTo>
                    <a:pt x="211" y="429"/>
                  </a:lnTo>
                  <a:lnTo>
                    <a:pt x="214" y="431"/>
                  </a:lnTo>
                  <a:lnTo>
                    <a:pt x="215" y="427"/>
                  </a:lnTo>
                  <a:lnTo>
                    <a:pt x="207" y="421"/>
                  </a:lnTo>
                  <a:lnTo>
                    <a:pt x="204" y="424"/>
                  </a:lnTo>
                  <a:lnTo>
                    <a:pt x="199" y="434"/>
                  </a:lnTo>
                  <a:lnTo>
                    <a:pt x="195" y="432"/>
                  </a:lnTo>
                  <a:lnTo>
                    <a:pt x="196" y="423"/>
                  </a:lnTo>
                  <a:lnTo>
                    <a:pt x="194" y="413"/>
                  </a:lnTo>
                  <a:lnTo>
                    <a:pt x="196" y="409"/>
                  </a:lnTo>
                  <a:lnTo>
                    <a:pt x="186" y="402"/>
                  </a:lnTo>
                  <a:lnTo>
                    <a:pt x="188" y="400"/>
                  </a:lnTo>
                  <a:lnTo>
                    <a:pt x="193" y="400"/>
                  </a:lnTo>
                  <a:lnTo>
                    <a:pt x="191" y="395"/>
                  </a:lnTo>
                  <a:lnTo>
                    <a:pt x="186" y="394"/>
                  </a:lnTo>
                  <a:lnTo>
                    <a:pt x="182" y="387"/>
                  </a:lnTo>
                  <a:lnTo>
                    <a:pt x="184" y="380"/>
                  </a:lnTo>
                  <a:lnTo>
                    <a:pt x="188" y="380"/>
                  </a:lnTo>
                  <a:lnTo>
                    <a:pt x="191" y="374"/>
                  </a:lnTo>
                  <a:lnTo>
                    <a:pt x="185" y="373"/>
                  </a:lnTo>
                  <a:lnTo>
                    <a:pt x="181" y="375"/>
                  </a:lnTo>
                  <a:lnTo>
                    <a:pt x="179" y="373"/>
                  </a:lnTo>
                  <a:lnTo>
                    <a:pt x="182" y="365"/>
                  </a:lnTo>
                  <a:lnTo>
                    <a:pt x="194" y="361"/>
                  </a:lnTo>
                  <a:lnTo>
                    <a:pt x="200" y="362"/>
                  </a:lnTo>
                  <a:lnTo>
                    <a:pt x="206" y="365"/>
                  </a:lnTo>
                  <a:lnTo>
                    <a:pt x="209" y="364"/>
                  </a:lnTo>
                  <a:lnTo>
                    <a:pt x="207" y="359"/>
                  </a:lnTo>
                  <a:lnTo>
                    <a:pt x="196" y="359"/>
                  </a:lnTo>
                  <a:lnTo>
                    <a:pt x="192" y="359"/>
                  </a:lnTo>
                  <a:lnTo>
                    <a:pt x="184" y="363"/>
                  </a:lnTo>
                  <a:lnTo>
                    <a:pt x="181" y="362"/>
                  </a:lnTo>
                  <a:lnTo>
                    <a:pt x="181" y="359"/>
                  </a:lnTo>
                  <a:lnTo>
                    <a:pt x="190" y="355"/>
                  </a:lnTo>
                  <a:lnTo>
                    <a:pt x="199" y="355"/>
                  </a:lnTo>
                  <a:lnTo>
                    <a:pt x="208" y="357"/>
                  </a:lnTo>
                  <a:lnTo>
                    <a:pt x="210" y="353"/>
                  </a:lnTo>
                  <a:lnTo>
                    <a:pt x="205" y="353"/>
                  </a:lnTo>
                  <a:lnTo>
                    <a:pt x="203" y="351"/>
                  </a:lnTo>
                  <a:lnTo>
                    <a:pt x="195" y="353"/>
                  </a:lnTo>
                  <a:lnTo>
                    <a:pt x="190" y="352"/>
                  </a:lnTo>
                  <a:lnTo>
                    <a:pt x="191" y="349"/>
                  </a:lnTo>
                  <a:lnTo>
                    <a:pt x="199" y="347"/>
                  </a:lnTo>
                  <a:lnTo>
                    <a:pt x="207" y="346"/>
                  </a:lnTo>
                  <a:lnTo>
                    <a:pt x="207" y="344"/>
                  </a:lnTo>
                  <a:lnTo>
                    <a:pt x="204" y="342"/>
                  </a:lnTo>
                  <a:lnTo>
                    <a:pt x="205" y="335"/>
                  </a:lnTo>
                  <a:lnTo>
                    <a:pt x="212" y="332"/>
                  </a:lnTo>
                  <a:lnTo>
                    <a:pt x="209" y="328"/>
                  </a:lnTo>
                  <a:lnTo>
                    <a:pt x="212" y="326"/>
                  </a:lnTo>
                  <a:lnTo>
                    <a:pt x="211" y="322"/>
                  </a:lnTo>
                  <a:lnTo>
                    <a:pt x="204" y="323"/>
                  </a:lnTo>
                  <a:lnTo>
                    <a:pt x="192" y="322"/>
                  </a:lnTo>
                  <a:lnTo>
                    <a:pt x="185" y="316"/>
                  </a:lnTo>
                  <a:lnTo>
                    <a:pt x="177" y="315"/>
                  </a:lnTo>
                  <a:lnTo>
                    <a:pt x="172" y="308"/>
                  </a:lnTo>
                  <a:lnTo>
                    <a:pt x="175" y="307"/>
                  </a:lnTo>
                  <a:lnTo>
                    <a:pt x="183" y="308"/>
                  </a:lnTo>
                  <a:lnTo>
                    <a:pt x="190" y="310"/>
                  </a:lnTo>
                  <a:lnTo>
                    <a:pt x="195" y="310"/>
                  </a:lnTo>
                  <a:lnTo>
                    <a:pt x="206" y="317"/>
                  </a:lnTo>
                  <a:lnTo>
                    <a:pt x="209" y="315"/>
                  </a:lnTo>
                  <a:lnTo>
                    <a:pt x="203" y="311"/>
                  </a:lnTo>
                  <a:lnTo>
                    <a:pt x="204" y="308"/>
                  </a:lnTo>
                  <a:lnTo>
                    <a:pt x="200" y="304"/>
                  </a:lnTo>
                  <a:lnTo>
                    <a:pt x="204" y="301"/>
                  </a:lnTo>
                  <a:lnTo>
                    <a:pt x="199" y="300"/>
                  </a:lnTo>
                  <a:lnTo>
                    <a:pt x="190" y="295"/>
                  </a:lnTo>
                  <a:lnTo>
                    <a:pt x="194" y="292"/>
                  </a:lnTo>
                  <a:lnTo>
                    <a:pt x="186" y="287"/>
                  </a:lnTo>
                  <a:lnTo>
                    <a:pt x="185" y="284"/>
                  </a:lnTo>
                  <a:lnTo>
                    <a:pt x="180" y="284"/>
                  </a:lnTo>
                  <a:lnTo>
                    <a:pt x="180" y="288"/>
                  </a:lnTo>
                  <a:lnTo>
                    <a:pt x="177" y="289"/>
                  </a:lnTo>
                  <a:lnTo>
                    <a:pt x="176" y="295"/>
                  </a:lnTo>
                  <a:lnTo>
                    <a:pt x="168" y="294"/>
                  </a:lnTo>
                  <a:lnTo>
                    <a:pt x="162" y="290"/>
                  </a:lnTo>
                  <a:lnTo>
                    <a:pt x="169" y="287"/>
                  </a:lnTo>
                  <a:lnTo>
                    <a:pt x="165" y="284"/>
                  </a:lnTo>
                  <a:lnTo>
                    <a:pt x="167" y="280"/>
                  </a:lnTo>
                  <a:lnTo>
                    <a:pt x="165" y="275"/>
                  </a:lnTo>
                  <a:lnTo>
                    <a:pt x="166" y="274"/>
                  </a:lnTo>
                  <a:lnTo>
                    <a:pt x="173" y="275"/>
                  </a:lnTo>
                  <a:lnTo>
                    <a:pt x="171" y="265"/>
                  </a:lnTo>
                  <a:lnTo>
                    <a:pt x="164" y="264"/>
                  </a:lnTo>
                  <a:lnTo>
                    <a:pt x="166" y="257"/>
                  </a:lnTo>
                  <a:lnTo>
                    <a:pt x="159" y="251"/>
                  </a:lnTo>
                  <a:lnTo>
                    <a:pt x="161" y="246"/>
                  </a:lnTo>
                  <a:lnTo>
                    <a:pt x="156" y="243"/>
                  </a:lnTo>
                  <a:lnTo>
                    <a:pt x="154" y="235"/>
                  </a:lnTo>
                  <a:lnTo>
                    <a:pt x="158" y="233"/>
                  </a:lnTo>
                  <a:lnTo>
                    <a:pt x="154" y="230"/>
                  </a:lnTo>
                  <a:lnTo>
                    <a:pt x="149" y="228"/>
                  </a:lnTo>
                  <a:lnTo>
                    <a:pt x="138" y="214"/>
                  </a:lnTo>
                  <a:lnTo>
                    <a:pt x="133" y="213"/>
                  </a:lnTo>
                  <a:lnTo>
                    <a:pt x="135" y="207"/>
                  </a:lnTo>
                  <a:lnTo>
                    <a:pt x="127" y="204"/>
                  </a:lnTo>
                  <a:lnTo>
                    <a:pt x="122" y="205"/>
                  </a:lnTo>
                  <a:lnTo>
                    <a:pt x="120" y="202"/>
                  </a:lnTo>
                  <a:lnTo>
                    <a:pt x="114" y="203"/>
                  </a:lnTo>
                  <a:lnTo>
                    <a:pt x="110" y="200"/>
                  </a:lnTo>
                  <a:lnTo>
                    <a:pt x="111" y="199"/>
                  </a:lnTo>
                  <a:lnTo>
                    <a:pt x="102" y="198"/>
                  </a:lnTo>
                  <a:lnTo>
                    <a:pt x="97" y="200"/>
                  </a:lnTo>
                  <a:lnTo>
                    <a:pt x="95" y="196"/>
                  </a:lnTo>
                  <a:lnTo>
                    <a:pt x="91" y="196"/>
                  </a:lnTo>
                  <a:lnTo>
                    <a:pt x="89" y="199"/>
                  </a:lnTo>
                  <a:lnTo>
                    <a:pt x="84" y="199"/>
                  </a:lnTo>
                  <a:lnTo>
                    <a:pt x="84" y="196"/>
                  </a:lnTo>
                  <a:lnTo>
                    <a:pt x="81" y="196"/>
                  </a:lnTo>
                  <a:lnTo>
                    <a:pt x="80" y="200"/>
                  </a:lnTo>
                  <a:lnTo>
                    <a:pt x="74" y="201"/>
                  </a:lnTo>
                  <a:lnTo>
                    <a:pt x="71" y="200"/>
                  </a:lnTo>
                  <a:lnTo>
                    <a:pt x="70" y="197"/>
                  </a:lnTo>
                  <a:lnTo>
                    <a:pt x="66" y="198"/>
                  </a:lnTo>
                  <a:lnTo>
                    <a:pt x="63" y="200"/>
                  </a:lnTo>
                  <a:lnTo>
                    <a:pt x="60" y="197"/>
                  </a:lnTo>
                  <a:lnTo>
                    <a:pt x="55" y="197"/>
                  </a:lnTo>
                  <a:lnTo>
                    <a:pt x="56" y="200"/>
                  </a:lnTo>
                  <a:lnTo>
                    <a:pt x="61" y="201"/>
                  </a:lnTo>
                  <a:lnTo>
                    <a:pt x="61" y="203"/>
                  </a:lnTo>
                  <a:lnTo>
                    <a:pt x="55" y="203"/>
                  </a:lnTo>
                  <a:lnTo>
                    <a:pt x="51" y="202"/>
                  </a:lnTo>
                  <a:lnTo>
                    <a:pt x="40" y="200"/>
                  </a:lnTo>
                  <a:lnTo>
                    <a:pt x="31" y="195"/>
                  </a:lnTo>
                  <a:lnTo>
                    <a:pt x="42" y="192"/>
                  </a:lnTo>
                  <a:lnTo>
                    <a:pt x="48" y="192"/>
                  </a:lnTo>
                  <a:lnTo>
                    <a:pt x="47" y="189"/>
                  </a:lnTo>
                  <a:lnTo>
                    <a:pt x="31" y="187"/>
                  </a:lnTo>
                  <a:lnTo>
                    <a:pt x="33" y="182"/>
                  </a:lnTo>
                  <a:lnTo>
                    <a:pt x="28" y="182"/>
                  </a:lnTo>
                  <a:lnTo>
                    <a:pt x="26" y="185"/>
                  </a:lnTo>
                  <a:lnTo>
                    <a:pt x="20" y="185"/>
                  </a:lnTo>
                  <a:lnTo>
                    <a:pt x="16" y="181"/>
                  </a:lnTo>
                  <a:lnTo>
                    <a:pt x="25" y="177"/>
                  </a:lnTo>
                  <a:lnTo>
                    <a:pt x="34" y="178"/>
                  </a:lnTo>
                  <a:lnTo>
                    <a:pt x="40" y="180"/>
                  </a:lnTo>
                  <a:lnTo>
                    <a:pt x="48" y="179"/>
                  </a:lnTo>
                  <a:lnTo>
                    <a:pt x="50" y="179"/>
                  </a:lnTo>
                  <a:lnTo>
                    <a:pt x="59" y="181"/>
                  </a:lnTo>
                  <a:lnTo>
                    <a:pt x="62" y="181"/>
                  </a:lnTo>
                  <a:lnTo>
                    <a:pt x="62" y="179"/>
                  </a:lnTo>
                  <a:lnTo>
                    <a:pt x="51" y="176"/>
                  </a:lnTo>
                  <a:lnTo>
                    <a:pt x="41" y="177"/>
                  </a:lnTo>
                  <a:lnTo>
                    <a:pt x="42" y="176"/>
                  </a:lnTo>
                  <a:lnTo>
                    <a:pt x="52" y="174"/>
                  </a:lnTo>
                  <a:lnTo>
                    <a:pt x="56" y="174"/>
                  </a:lnTo>
                  <a:lnTo>
                    <a:pt x="61" y="175"/>
                  </a:lnTo>
                  <a:lnTo>
                    <a:pt x="67" y="172"/>
                  </a:lnTo>
                  <a:lnTo>
                    <a:pt x="64" y="169"/>
                  </a:lnTo>
                  <a:lnTo>
                    <a:pt x="57" y="168"/>
                  </a:lnTo>
                  <a:lnTo>
                    <a:pt x="53" y="170"/>
                  </a:lnTo>
                  <a:lnTo>
                    <a:pt x="47" y="171"/>
                  </a:lnTo>
                  <a:lnTo>
                    <a:pt x="43" y="170"/>
                  </a:lnTo>
                  <a:lnTo>
                    <a:pt x="38" y="173"/>
                  </a:lnTo>
                  <a:lnTo>
                    <a:pt x="27" y="171"/>
                  </a:lnTo>
                  <a:lnTo>
                    <a:pt x="27" y="168"/>
                  </a:lnTo>
                  <a:lnTo>
                    <a:pt x="24" y="168"/>
                  </a:lnTo>
                  <a:lnTo>
                    <a:pt x="23" y="166"/>
                  </a:lnTo>
                  <a:lnTo>
                    <a:pt x="15" y="166"/>
                  </a:lnTo>
                  <a:lnTo>
                    <a:pt x="15" y="165"/>
                  </a:lnTo>
                  <a:lnTo>
                    <a:pt x="8" y="164"/>
                  </a:lnTo>
                  <a:lnTo>
                    <a:pt x="0" y="159"/>
                  </a:lnTo>
                  <a:lnTo>
                    <a:pt x="1" y="158"/>
                  </a:lnTo>
                  <a:lnTo>
                    <a:pt x="3" y="156"/>
                  </a:lnTo>
                  <a:lnTo>
                    <a:pt x="1" y="155"/>
                  </a:lnTo>
                  <a:lnTo>
                    <a:pt x="2" y="153"/>
                  </a:lnTo>
                  <a:lnTo>
                    <a:pt x="7" y="151"/>
                  </a:lnTo>
                  <a:lnTo>
                    <a:pt x="10" y="149"/>
                  </a:lnTo>
                  <a:lnTo>
                    <a:pt x="16" y="148"/>
                  </a:lnTo>
                  <a:lnTo>
                    <a:pt x="20" y="149"/>
                  </a:lnTo>
                  <a:lnTo>
                    <a:pt x="29" y="144"/>
                  </a:lnTo>
                  <a:lnTo>
                    <a:pt x="38" y="144"/>
                  </a:lnTo>
                  <a:lnTo>
                    <a:pt x="40" y="143"/>
                  </a:lnTo>
                  <a:lnTo>
                    <a:pt x="36" y="141"/>
                  </a:lnTo>
                  <a:lnTo>
                    <a:pt x="43" y="140"/>
                  </a:lnTo>
                  <a:lnTo>
                    <a:pt x="47" y="137"/>
                  </a:lnTo>
                  <a:lnTo>
                    <a:pt x="61" y="137"/>
                  </a:lnTo>
                  <a:lnTo>
                    <a:pt x="64" y="138"/>
                  </a:lnTo>
                  <a:lnTo>
                    <a:pt x="79" y="127"/>
                  </a:lnTo>
                  <a:lnTo>
                    <a:pt x="74" y="122"/>
                  </a:lnTo>
                  <a:lnTo>
                    <a:pt x="83" y="120"/>
                  </a:lnTo>
                  <a:lnTo>
                    <a:pt x="79" y="118"/>
                  </a:lnTo>
                  <a:lnTo>
                    <a:pt x="82" y="116"/>
                  </a:lnTo>
                  <a:lnTo>
                    <a:pt x="84" y="114"/>
                  </a:lnTo>
                  <a:lnTo>
                    <a:pt x="81" y="112"/>
                  </a:lnTo>
                  <a:lnTo>
                    <a:pt x="76" y="114"/>
                  </a:lnTo>
                  <a:lnTo>
                    <a:pt x="72" y="114"/>
                  </a:lnTo>
                  <a:lnTo>
                    <a:pt x="68" y="116"/>
                  </a:lnTo>
                  <a:lnTo>
                    <a:pt x="55" y="114"/>
                  </a:lnTo>
                  <a:lnTo>
                    <a:pt x="55" y="112"/>
                  </a:lnTo>
                  <a:lnTo>
                    <a:pt x="53" y="110"/>
                  </a:lnTo>
                  <a:lnTo>
                    <a:pt x="53" y="105"/>
                  </a:lnTo>
                  <a:lnTo>
                    <a:pt x="61" y="103"/>
                  </a:lnTo>
                  <a:lnTo>
                    <a:pt x="66" y="100"/>
                  </a:lnTo>
                  <a:lnTo>
                    <a:pt x="71" y="99"/>
                  </a:lnTo>
                  <a:lnTo>
                    <a:pt x="71" y="96"/>
                  </a:lnTo>
                  <a:lnTo>
                    <a:pt x="85" y="86"/>
                  </a:lnTo>
                  <a:lnTo>
                    <a:pt x="87" y="86"/>
                  </a:lnTo>
                  <a:lnTo>
                    <a:pt x="89" y="92"/>
                  </a:lnTo>
                  <a:lnTo>
                    <a:pt x="93" y="91"/>
                  </a:lnTo>
                  <a:lnTo>
                    <a:pt x="92" y="84"/>
                  </a:lnTo>
                  <a:lnTo>
                    <a:pt x="98" y="85"/>
                  </a:lnTo>
                  <a:lnTo>
                    <a:pt x="101" y="87"/>
                  </a:lnTo>
                  <a:lnTo>
                    <a:pt x="110" y="84"/>
                  </a:lnTo>
                  <a:lnTo>
                    <a:pt x="110" y="80"/>
                  </a:lnTo>
                  <a:lnTo>
                    <a:pt x="107" y="78"/>
                  </a:lnTo>
                  <a:lnTo>
                    <a:pt x="112" y="74"/>
                  </a:lnTo>
                  <a:lnTo>
                    <a:pt x="106" y="72"/>
                  </a:lnTo>
                  <a:lnTo>
                    <a:pt x="106" y="69"/>
                  </a:lnTo>
                  <a:lnTo>
                    <a:pt x="104" y="67"/>
                  </a:lnTo>
                  <a:lnTo>
                    <a:pt x="105" y="65"/>
                  </a:lnTo>
                  <a:lnTo>
                    <a:pt x="111" y="64"/>
                  </a:lnTo>
                  <a:lnTo>
                    <a:pt x="124" y="64"/>
                  </a:lnTo>
                  <a:lnTo>
                    <a:pt x="127" y="66"/>
                  </a:lnTo>
                  <a:lnTo>
                    <a:pt x="127" y="69"/>
                  </a:lnTo>
                  <a:lnTo>
                    <a:pt x="143" y="75"/>
                  </a:lnTo>
                  <a:lnTo>
                    <a:pt x="142" y="71"/>
                  </a:lnTo>
                  <a:lnTo>
                    <a:pt x="133" y="66"/>
                  </a:lnTo>
                  <a:lnTo>
                    <a:pt x="131" y="62"/>
                  </a:lnTo>
                  <a:lnTo>
                    <a:pt x="124" y="58"/>
                  </a:lnTo>
                  <a:lnTo>
                    <a:pt x="125" y="57"/>
                  </a:lnTo>
                  <a:lnTo>
                    <a:pt x="140" y="54"/>
                  </a:lnTo>
                  <a:lnTo>
                    <a:pt x="147" y="54"/>
                  </a:lnTo>
                  <a:lnTo>
                    <a:pt x="154" y="51"/>
                  </a:lnTo>
                  <a:lnTo>
                    <a:pt x="162" y="52"/>
                  </a:lnTo>
                  <a:lnTo>
                    <a:pt x="161" y="49"/>
                  </a:lnTo>
                  <a:lnTo>
                    <a:pt x="170" y="47"/>
                  </a:lnTo>
                  <a:lnTo>
                    <a:pt x="173" y="49"/>
                  </a:lnTo>
                  <a:lnTo>
                    <a:pt x="176" y="55"/>
                  </a:lnTo>
                  <a:lnTo>
                    <a:pt x="175" y="72"/>
                  </a:lnTo>
                  <a:lnTo>
                    <a:pt x="177" y="73"/>
                  </a:lnTo>
                  <a:lnTo>
                    <a:pt x="179" y="72"/>
                  </a:lnTo>
                  <a:lnTo>
                    <a:pt x="185" y="62"/>
                  </a:lnTo>
                  <a:lnTo>
                    <a:pt x="183" y="61"/>
                  </a:lnTo>
                  <a:lnTo>
                    <a:pt x="185" y="59"/>
                  </a:lnTo>
                  <a:lnTo>
                    <a:pt x="192" y="61"/>
                  </a:lnTo>
                  <a:lnTo>
                    <a:pt x="213" y="72"/>
                  </a:lnTo>
                  <a:lnTo>
                    <a:pt x="215" y="70"/>
                  </a:lnTo>
                  <a:lnTo>
                    <a:pt x="201" y="62"/>
                  </a:lnTo>
                  <a:lnTo>
                    <a:pt x="214" y="62"/>
                  </a:lnTo>
                  <a:lnTo>
                    <a:pt x="210" y="59"/>
                  </a:lnTo>
                  <a:lnTo>
                    <a:pt x="202" y="54"/>
                  </a:lnTo>
                  <a:lnTo>
                    <a:pt x="203" y="46"/>
                  </a:lnTo>
                  <a:lnTo>
                    <a:pt x="200" y="44"/>
                  </a:lnTo>
                  <a:lnTo>
                    <a:pt x="202" y="42"/>
                  </a:lnTo>
                  <a:lnTo>
                    <a:pt x="213" y="42"/>
                  </a:lnTo>
                  <a:lnTo>
                    <a:pt x="219" y="45"/>
                  </a:lnTo>
                  <a:lnTo>
                    <a:pt x="220" y="48"/>
                  </a:lnTo>
                  <a:lnTo>
                    <a:pt x="229" y="50"/>
                  </a:lnTo>
                  <a:lnTo>
                    <a:pt x="230" y="53"/>
                  </a:lnTo>
                  <a:lnTo>
                    <a:pt x="237" y="53"/>
                  </a:lnTo>
                  <a:lnTo>
                    <a:pt x="244" y="57"/>
                  </a:lnTo>
                  <a:lnTo>
                    <a:pt x="256" y="67"/>
                  </a:lnTo>
                  <a:lnTo>
                    <a:pt x="263" y="67"/>
                  </a:lnTo>
                  <a:lnTo>
                    <a:pt x="264" y="65"/>
                  </a:lnTo>
                  <a:lnTo>
                    <a:pt x="257" y="61"/>
                  </a:lnTo>
                  <a:lnTo>
                    <a:pt x="259" y="59"/>
                  </a:lnTo>
                  <a:lnTo>
                    <a:pt x="257" y="52"/>
                  </a:lnTo>
                  <a:lnTo>
                    <a:pt x="260" y="50"/>
                  </a:lnTo>
                  <a:lnTo>
                    <a:pt x="268" y="51"/>
                  </a:lnTo>
                  <a:lnTo>
                    <a:pt x="275" y="51"/>
                  </a:lnTo>
                  <a:lnTo>
                    <a:pt x="279" y="50"/>
                  </a:lnTo>
                  <a:lnTo>
                    <a:pt x="264" y="47"/>
                  </a:lnTo>
                  <a:lnTo>
                    <a:pt x="268" y="46"/>
                  </a:lnTo>
                  <a:lnTo>
                    <a:pt x="253" y="36"/>
                  </a:lnTo>
                  <a:lnTo>
                    <a:pt x="246" y="34"/>
                  </a:lnTo>
                  <a:lnTo>
                    <a:pt x="252" y="32"/>
                  </a:lnTo>
                  <a:lnTo>
                    <a:pt x="266" y="33"/>
                  </a:lnTo>
                  <a:lnTo>
                    <a:pt x="279" y="33"/>
                  </a:lnTo>
                  <a:lnTo>
                    <a:pt x="282" y="34"/>
                  </a:lnTo>
                  <a:lnTo>
                    <a:pt x="281" y="40"/>
                  </a:lnTo>
                  <a:lnTo>
                    <a:pt x="283" y="42"/>
                  </a:lnTo>
                  <a:lnTo>
                    <a:pt x="287" y="41"/>
                  </a:lnTo>
                  <a:lnTo>
                    <a:pt x="285" y="36"/>
                  </a:lnTo>
                  <a:lnTo>
                    <a:pt x="288" y="34"/>
                  </a:lnTo>
                  <a:lnTo>
                    <a:pt x="292" y="37"/>
                  </a:lnTo>
                  <a:lnTo>
                    <a:pt x="297" y="41"/>
                  </a:lnTo>
                  <a:lnTo>
                    <a:pt x="297" y="44"/>
                  </a:lnTo>
                  <a:lnTo>
                    <a:pt x="302" y="46"/>
                  </a:lnTo>
                  <a:lnTo>
                    <a:pt x="302" y="43"/>
                  </a:lnTo>
                  <a:lnTo>
                    <a:pt x="298" y="36"/>
                  </a:lnTo>
                  <a:lnTo>
                    <a:pt x="292" y="33"/>
                  </a:lnTo>
                  <a:lnTo>
                    <a:pt x="275" y="29"/>
                  </a:lnTo>
                  <a:lnTo>
                    <a:pt x="259" y="31"/>
                  </a:lnTo>
                  <a:lnTo>
                    <a:pt x="258" y="28"/>
                  </a:lnTo>
                  <a:lnTo>
                    <a:pt x="266" y="28"/>
                  </a:lnTo>
                  <a:lnTo>
                    <a:pt x="264" y="26"/>
                  </a:lnTo>
                  <a:lnTo>
                    <a:pt x="259" y="26"/>
                  </a:lnTo>
                  <a:lnTo>
                    <a:pt x="250" y="22"/>
                  </a:lnTo>
                  <a:lnTo>
                    <a:pt x="253" y="20"/>
                  </a:lnTo>
                  <a:lnTo>
                    <a:pt x="263" y="20"/>
                  </a:lnTo>
                  <a:lnTo>
                    <a:pt x="269" y="22"/>
                  </a:lnTo>
                  <a:lnTo>
                    <a:pt x="274" y="21"/>
                  </a:lnTo>
                  <a:lnTo>
                    <a:pt x="273" y="19"/>
                  </a:lnTo>
                  <a:lnTo>
                    <a:pt x="264" y="18"/>
                  </a:lnTo>
                  <a:lnTo>
                    <a:pt x="266" y="16"/>
                  </a:lnTo>
                  <a:lnTo>
                    <a:pt x="275" y="15"/>
                  </a:lnTo>
                  <a:lnTo>
                    <a:pt x="284" y="18"/>
                  </a:lnTo>
                  <a:lnTo>
                    <a:pt x="285" y="22"/>
                  </a:lnTo>
                  <a:lnTo>
                    <a:pt x="290" y="22"/>
                  </a:lnTo>
                  <a:lnTo>
                    <a:pt x="296" y="27"/>
                  </a:lnTo>
                  <a:lnTo>
                    <a:pt x="304" y="26"/>
                  </a:lnTo>
                  <a:lnTo>
                    <a:pt x="309" y="28"/>
                  </a:lnTo>
                  <a:lnTo>
                    <a:pt x="312" y="33"/>
                  </a:lnTo>
                  <a:lnTo>
                    <a:pt x="316" y="33"/>
                  </a:lnTo>
                  <a:lnTo>
                    <a:pt x="317" y="30"/>
                  </a:lnTo>
                  <a:lnTo>
                    <a:pt x="310" y="27"/>
                  </a:lnTo>
                  <a:lnTo>
                    <a:pt x="313" y="25"/>
                  </a:lnTo>
                  <a:lnTo>
                    <a:pt x="322" y="25"/>
                  </a:lnTo>
                  <a:lnTo>
                    <a:pt x="325" y="23"/>
                  </a:lnTo>
                  <a:lnTo>
                    <a:pt x="315" y="23"/>
                  </a:lnTo>
                  <a:lnTo>
                    <a:pt x="315" y="21"/>
                  </a:lnTo>
                  <a:lnTo>
                    <a:pt x="320" y="20"/>
                  </a:lnTo>
                  <a:lnTo>
                    <a:pt x="328" y="19"/>
                  </a:lnTo>
                  <a:lnTo>
                    <a:pt x="328" y="18"/>
                  </a:lnTo>
                  <a:lnTo>
                    <a:pt x="317" y="18"/>
                  </a:lnTo>
                  <a:lnTo>
                    <a:pt x="311" y="16"/>
                  </a:lnTo>
                  <a:lnTo>
                    <a:pt x="314" y="13"/>
                  </a:lnTo>
                  <a:lnTo>
                    <a:pt x="311" y="9"/>
                  </a:lnTo>
                  <a:lnTo>
                    <a:pt x="313" y="8"/>
                  </a:lnTo>
                  <a:lnTo>
                    <a:pt x="317" y="9"/>
                  </a:lnTo>
                  <a:lnTo>
                    <a:pt x="320" y="8"/>
                  </a:lnTo>
                  <a:lnTo>
                    <a:pt x="318" y="6"/>
                  </a:lnTo>
                  <a:lnTo>
                    <a:pt x="323" y="6"/>
                  </a:lnTo>
                  <a:lnTo>
                    <a:pt x="330" y="10"/>
                  </a:lnTo>
                  <a:lnTo>
                    <a:pt x="334" y="9"/>
                  </a:lnTo>
                  <a:lnTo>
                    <a:pt x="328" y="4"/>
                  </a:lnTo>
                  <a:lnTo>
                    <a:pt x="332" y="2"/>
                  </a:lnTo>
                  <a:lnTo>
                    <a:pt x="336" y="4"/>
                  </a:lnTo>
                  <a:lnTo>
                    <a:pt x="342" y="1"/>
                  </a:lnTo>
                  <a:lnTo>
                    <a:pt x="345" y="2"/>
                  </a:lnTo>
                  <a:lnTo>
                    <a:pt x="350" y="3"/>
                  </a:lnTo>
                  <a:lnTo>
                    <a:pt x="353" y="3"/>
                  </a:lnTo>
                  <a:lnTo>
                    <a:pt x="355" y="1"/>
                  </a:lnTo>
                  <a:lnTo>
                    <a:pt x="366" y="0"/>
                  </a:lnTo>
                  <a:lnTo>
                    <a:pt x="369" y="2"/>
                  </a:lnTo>
                  <a:lnTo>
                    <a:pt x="374" y="1"/>
                  </a:lnTo>
                  <a:lnTo>
                    <a:pt x="380" y="1"/>
                  </a:lnTo>
                  <a:lnTo>
                    <a:pt x="389" y="2"/>
                  </a:lnTo>
                  <a:lnTo>
                    <a:pt x="394" y="2"/>
                  </a:lnTo>
                  <a:lnTo>
                    <a:pt x="398" y="4"/>
                  </a:lnTo>
                  <a:lnTo>
                    <a:pt x="405" y="3"/>
                  </a:lnTo>
                  <a:lnTo>
                    <a:pt x="407" y="5"/>
                  </a:lnTo>
                  <a:lnTo>
                    <a:pt x="402" y="7"/>
                  </a:lnTo>
                  <a:lnTo>
                    <a:pt x="405" y="9"/>
                  </a:lnTo>
                  <a:lnTo>
                    <a:pt x="411" y="8"/>
                  </a:lnTo>
                  <a:lnTo>
                    <a:pt x="414" y="5"/>
                  </a:lnTo>
                  <a:lnTo>
                    <a:pt x="435" y="10"/>
                  </a:lnTo>
                  <a:lnTo>
                    <a:pt x="438" y="14"/>
                  </a:lnTo>
                  <a:lnTo>
                    <a:pt x="427" y="17"/>
                  </a:lnTo>
                  <a:lnTo>
                    <a:pt x="412" y="19"/>
                  </a:lnTo>
                  <a:lnTo>
                    <a:pt x="397" y="18"/>
                  </a:lnTo>
                  <a:lnTo>
                    <a:pt x="383" y="19"/>
                  </a:lnTo>
                  <a:lnTo>
                    <a:pt x="374" y="22"/>
                  </a:lnTo>
                  <a:lnTo>
                    <a:pt x="367" y="21"/>
                  </a:lnTo>
                  <a:lnTo>
                    <a:pt x="361" y="21"/>
                  </a:lnTo>
                  <a:lnTo>
                    <a:pt x="364" y="23"/>
                  </a:lnTo>
                  <a:lnTo>
                    <a:pt x="353" y="26"/>
                  </a:lnTo>
                  <a:lnTo>
                    <a:pt x="341" y="28"/>
                  </a:lnTo>
                  <a:lnTo>
                    <a:pt x="344" y="30"/>
                  </a:lnTo>
                  <a:lnTo>
                    <a:pt x="342" y="32"/>
                  </a:lnTo>
                  <a:lnTo>
                    <a:pt x="346" y="32"/>
                  </a:lnTo>
                  <a:lnTo>
                    <a:pt x="350" y="29"/>
                  </a:lnTo>
                  <a:lnTo>
                    <a:pt x="355" y="29"/>
                  </a:lnTo>
                  <a:lnTo>
                    <a:pt x="355" y="33"/>
                  </a:lnTo>
                  <a:lnTo>
                    <a:pt x="359" y="32"/>
                  </a:lnTo>
                  <a:lnTo>
                    <a:pt x="360" y="27"/>
                  </a:lnTo>
                  <a:lnTo>
                    <a:pt x="376" y="27"/>
                  </a:lnTo>
                  <a:lnTo>
                    <a:pt x="377" y="24"/>
                  </a:lnTo>
                  <a:lnTo>
                    <a:pt x="390" y="20"/>
                  </a:lnTo>
                  <a:lnTo>
                    <a:pt x="399" y="20"/>
                  </a:lnTo>
                  <a:lnTo>
                    <a:pt x="409" y="22"/>
                  </a:lnTo>
                  <a:lnTo>
                    <a:pt x="426" y="22"/>
                  </a:lnTo>
                  <a:lnTo>
                    <a:pt x="429" y="20"/>
                  </a:lnTo>
                  <a:lnTo>
                    <a:pt x="441" y="18"/>
                  </a:lnTo>
                  <a:lnTo>
                    <a:pt x="445" y="22"/>
                  </a:lnTo>
                  <a:lnTo>
                    <a:pt x="443" y="27"/>
                  </a:lnTo>
                  <a:lnTo>
                    <a:pt x="439" y="30"/>
                  </a:lnTo>
                  <a:lnTo>
                    <a:pt x="440" y="33"/>
                  </a:lnTo>
                  <a:lnTo>
                    <a:pt x="451" y="28"/>
                  </a:lnTo>
                  <a:lnTo>
                    <a:pt x="455" y="28"/>
                  </a:lnTo>
                  <a:lnTo>
                    <a:pt x="454" y="32"/>
                  </a:lnTo>
                  <a:lnTo>
                    <a:pt x="462" y="30"/>
                  </a:lnTo>
                  <a:lnTo>
                    <a:pt x="474" y="32"/>
                  </a:lnTo>
                  <a:lnTo>
                    <a:pt x="480" y="38"/>
                  </a:lnTo>
                  <a:lnTo>
                    <a:pt x="480" y="41"/>
                  </a:lnTo>
                  <a:lnTo>
                    <a:pt x="474" y="42"/>
                  </a:lnTo>
                  <a:lnTo>
                    <a:pt x="473" y="46"/>
                  </a:lnTo>
                  <a:lnTo>
                    <a:pt x="462" y="49"/>
                  </a:lnTo>
                  <a:lnTo>
                    <a:pt x="455" y="48"/>
                  </a:lnTo>
                  <a:lnTo>
                    <a:pt x="447" y="53"/>
                  </a:lnTo>
                  <a:lnTo>
                    <a:pt x="426" y="53"/>
                  </a:lnTo>
                  <a:lnTo>
                    <a:pt x="416" y="53"/>
                  </a:lnTo>
                  <a:lnTo>
                    <a:pt x="396" y="54"/>
                  </a:lnTo>
                  <a:lnTo>
                    <a:pt x="391" y="53"/>
                  </a:lnTo>
                  <a:lnTo>
                    <a:pt x="380" y="53"/>
                  </a:lnTo>
                  <a:lnTo>
                    <a:pt x="387" y="55"/>
                  </a:lnTo>
                  <a:lnTo>
                    <a:pt x="386" y="56"/>
                  </a:lnTo>
                  <a:lnTo>
                    <a:pt x="371" y="61"/>
                  </a:lnTo>
                  <a:lnTo>
                    <a:pt x="365" y="66"/>
                  </a:lnTo>
                  <a:lnTo>
                    <a:pt x="368" y="71"/>
                  </a:lnTo>
                  <a:lnTo>
                    <a:pt x="374" y="69"/>
                  </a:lnTo>
                  <a:lnTo>
                    <a:pt x="374" y="67"/>
                  </a:lnTo>
                  <a:lnTo>
                    <a:pt x="393" y="61"/>
                  </a:lnTo>
                  <a:lnTo>
                    <a:pt x="397" y="62"/>
                  </a:lnTo>
                  <a:lnTo>
                    <a:pt x="413" y="57"/>
                  </a:lnTo>
                  <a:lnTo>
                    <a:pt x="417" y="58"/>
                  </a:lnTo>
                  <a:lnTo>
                    <a:pt x="439" y="59"/>
                  </a:lnTo>
                  <a:lnTo>
                    <a:pt x="441" y="60"/>
                  </a:lnTo>
                  <a:lnTo>
                    <a:pt x="441" y="65"/>
                  </a:lnTo>
                  <a:lnTo>
                    <a:pt x="431" y="68"/>
                  </a:lnTo>
                  <a:lnTo>
                    <a:pt x="426" y="71"/>
                  </a:lnTo>
                  <a:lnTo>
                    <a:pt x="419" y="74"/>
                  </a:lnTo>
                  <a:lnTo>
                    <a:pt x="422" y="74"/>
                  </a:lnTo>
                  <a:lnTo>
                    <a:pt x="424" y="76"/>
                  </a:lnTo>
                  <a:lnTo>
                    <a:pt x="431" y="74"/>
                  </a:lnTo>
                  <a:lnTo>
                    <a:pt x="436" y="72"/>
                  </a:lnTo>
                  <a:lnTo>
                    <a:pt x="452" y="67"/>
                  </a:lnTo>
                  <a:lnTo>
                    <a:pt x="453" y="59"/>
                  </a:lnTo>
                  <a:lnTo>
                    <a:pt x="454" y="58"/>
                  </a:lnTo>
                  <a:lnTo>
                    <a:pt x="471" y="57"/>
                  </a:lnTo>
                  <a:lnTo>
                    <a:pt x="473" y="59"/>
                  </a:lnTo>
                  <a:lnTo>
                    <a:pt x="473" y="75"/>
                  </a:lnTo>
                  <a:lnTo>
                    <a:pt x="467" y="79"/>
                  </a:lnTo>
                  <a:lnTo>
                    <a:pt x="462" y="83"/>
                  </a:lnTo>
                  <a:lnTo>
                    <a:pt x="462" y="88"/>
                  </a:lnTo>
                  <a:lnTo>
                    <a:pt x="457" y="92"/>
                  </a:lnTo>
                  <a:lnTo>
                    <a:pt x="458" y="95"/>
                  </a:lnTo>
                  <a:lnTo>
                    <a:pt x="454" y="97"/>
                  </a:lnTo>
                  <a:lnTo>
                    <a:pt x="454" y="100"/>
                  </a:lnTo>
                  <a:lnTo>
                    <a:pt x="456" y="100"/>
                  </a:lnTo>
                  <a:lnTo>
                    <a:pt x="461" y="98"/>
                  </a:lnTo>
                  <a:lnTo>
                    <a:pt x="461" y="93"/>
                  </a:lnTo>
                  <a:lnTo>
                    <a:pt x="473" y="87"/>
                  </a:lnTo>
                  <a:lnTo>
                    <a:pt x="477" y="79"/>
                  </a:lnTo>
                  <a:lnTo>
                    <a:pt x="488" y="73"/>
                  </a:lnTo>
                  <a:lnTo>
                    <a:pt x="488" y="71"/>
                  </a:lnTo>
                  <a:lnTo>
                    <a:pt x="494" y="71"/>
                  </a:lnTo>
                  <a:lnTo>
                    <a:pt x="494" y="73"/>
                  </a:lnTo>
                  <a:lnTo>
                    <a:pt x="499" y="73"/>
                  </a:lnTo>
                  <a:lnTo>
                    <a:pt x="504" y="74"/>
                  </a:lnTo>
                  <a:lnTo>
                    <a:pt x="511" y="73"/>
                  </a:lnTo>
                  <a:lnTo>
                    <a:pt x="513" y="69"/>
                  </a:lnTo>
                  <a:lnTo>
                    <a:pt x="516" y="67"/>
                  </a:lnTo>
                  <a:lnTo>
                    <a:pt x="515" y="62"/>
                  </a:lnTo>
                  <a:lnTo>
                    <a:pt x="518" y="62"/>
                  </a:lnTo>
                  <a:lnTo>
                    <a:pt x="522" y="64"/>
                  </a:lnTo>
                  <a:lnTo>
                    <a:pt x="529" y="59"/>
                  </a:lnTo>
                  <a:lnTo>
                    <a:pt x="547" y="61"/>
                  </a:lnTo>
                  <a:lnTo>
                    <a:pt x="566" y="71"/>
                  </a:lnTo>
                  <a:lnTo>
                    <a:pt x="567" y="73"/>
                  </a:lnTo>
                  <a:lnTo>
                    <a:pt x="551" y="85"/>
                  </a:lnTo>
                  <a:lnTo>
                    <a:pt x="542" y="84"/>
                  </a:lnTo>
                  <a:lnTo>
                    <a:pt x="539" y="86"/>
                  </a:lnTo>
                  <a:lnTo>
                    <a:pt x="544" y="90"/>
                  </a:lnTo>
                  <a:lnTo>
                    <a:pt x="541" y="91"/>
                  </a:lnTo>
                  <a:lnTo>
                    <a:pt x="534" y="92"/>
                  </a:lnTo>
                  <a:lnTo>
                    <a:pt x="532" y="95"/>
                  </a:lnTo>
                  <a:lnTo>
                    <a:pt x="528" y="96"/>
                  </a:lnTo>
                  <a:lnTo>
                    <a:pt x="520" y="96"/>
                  </a:lnTo>
                  <a:lnTo>
                    <a:pt x="511" y="94"/>
                  </a:lnTo>
                  <a:lnTo>
                    <a:pt x="509" y="96"/>
                  </a:lnTo>
                  <a:lnTo>
                    <a:pt x="505" y="95"/>
                  </a:lnTo>
                  <a:lnTo>
                    <a:pt x="494" y="96"/>
                  </a:lnTo>
                  <a:lnTo>
                    <a:pt x="490" y="98"/>
                  </a:lnTo>
                  <a:lnTo>
                    <a:pt x="486" y="98"/>
                  </a:lnTo>
                  <a:lnTo>
                    <a:pt x="486" y="101"/>
                  </a:lnTo>
                  <a:lnTo>
                    <a:pt x="494" y="101"/>
                  </a:lnTo>
                  <a:lnTo>
                    <a:pt x="495" y="98"/>
                  </a:lnTo>
                  <a:lnTo>
                    <a:pt x="501" y="98"/>
                  </a:lnTo>
                  <a:lnTo>
                    <a:pt x="510" y="102"/>
                  </a:lnTo>
                  <a:lnTo>
                    <a:pt x="515" y="101"/>
                  </a:lnTo>
                  <a:lnTo>
                    <a:pt x="520" y="98"/>
                  </a:lnTo>
                  <a:lnTo>
                    <a:pt x="532" y="102"/>
                  </a:lnTo>
                  <a:lnTo>
                    <a:pt x="522" y="108"/>
                  </a:lnTo>
                  <a:lnTo>
                    <a:pt x="517" y="109"/>
                  </a:lnTo>
                  <a:lnTo>
                    <a:pt x="509" y="107"/>
                  </a:lnTo>
                  <a:lnTo>
                    <a:pt x="497" y="107"/>
                  </a:lnTo>
                  <a:lnTo>
                    <a:pt x="492" y="112"/>
                  </a:lnTo>
                  <a:lnTo>
                    <a:pt x="492" y="118"/>
                  </a:lnTo>
                  <a:lnTo>
                    <a:pt x="497" y="119"/>
                  </a:lnTo>
                  <a:lnTo>
                    <a:pt x="499" y="115"/>
                  </a:lnTo>
                  <a:lnTo>
                    <a:pt x="500" y="114"/>
                  </a:lnTo>
                  <a:lnTo>
                    <a:pt x="497" y="112"/>
                  </a:lnTo>
                  <a:lnTo>
                    <a:pt x="501" y="109"/>
                  </a:lnTo>
                  <a:lnTo>
                    <a:pt x="506" y="110"/>
                  </a:lnTo>
                  <a:lnTo>
                    <a:pt x="507" y="113"/>
                  </a:lnTo>
                  <a:lnTo>
                    <a:pt x="513" y="110"/>
                  </a:lnTo>
                  <a:lnTo>
                    <a:pt x="517" y="113"/>
                  </a:lnTo>
                  <a:lnTo>
                    <a:pt x="513" y="120"/>
                  </a:lnTo>
                  <a:lnTo>
                    <a:pt x="500" y="120"/>
                  </a:lnTo>
                  <a:lnTo>
                    <a:pt x="495" y="132"/>
                  </a:lnTo>
                  <a:lnTo>
                    <a:pt x="501" y="132"/>
                  </a:lnTo>
                  <a:lnTo>
                    <a:pt x="501" y="134"/>
                  </a:lnTo>
                  <a:lnTo>
                    <a:pt x="495" y="141"/>
                  </a:lnTo>
                  <a:lnTo>
                    <a:pt x="488" y="141"/>
                  </a:lnTo>
                  <a:lnTo>
                    <a:pt x="482" y="148"/>
                  </a:lnTo>
                  <a:lnTo>
                    <a:pt x="485" y="148"/>
                  </a:lnTo>
                  <a:lnTo>
                    <a:pt x="476" y="163"/>
                  </a:lnTo>
                  <a:lnTo>
                    <a:pt x="478" y="167"/>
                  </a:lnTo>
                  <a:lnTo>
                    <a:pt x="483" y="167"/>
                  </a:lnTo>
                  <a:lnTo>
                    <a:pt x="485" y="162"/>
                  </a:lnTo>
                  <a:lnTo>
                    <a:pt x="489" y="161"/>
                  </a:lnTo>
                  <a:lnTo>
                    <a:pt x="501" y="166"/>
                  </a:lnTo>
                  <a:lnTo>
                    <a:pt x="502" y="169"/>
                  </a:lnTo>
                  <a:lnTo>
                    <a:pt x="495" y="168"/>
                  </a:lnTo>
                  <a:lnTo>
                    <a:pt x="491" y="166"/>
                  </a:lnTo>
                  <a:lnTo>
                    <a:pt x="490" y="168"/>
                  </a:lnTo>
                  <a:lnTo>
                    <a:pt x="493" y="172"/>
                  </a:lnTo>
                  <a:lnTo>
                    <a:pt x="503" y="176"/>
                  </a:lnTo>
                  <a:lnTo>
                    <a:pt x="505" y="174"/>
                  </a:lnTo>
                  <a:lnTo>
                    <a:pt x="512" y="175"/>
                  </a:lnTo>
                  <a:lnTo>
                    <a:pt x="513" y="178"/>
                  </a:lnTo>
                  <a:lnTo>
                    <a:pt x="510" y="184"/>
                  </a:lnTo>
                  <a:lnTo>
                    <a:pt x="502" y="184"/>
                  </a:lnTo>
                  <a:lnTo>
                    <a:pt x="488" y="181"/>
                  </a:lnTo>
                  <a:lnTo>
                    <a:pt x="484" y="182"/>
                  </a:lnTo>
                  <a:lnTo>
                    <a:pt x="487" y="185"/>
                  </a:lnTo>
                  <a:lnTo>
                    <a:pt x="479" y="185"/>
                  </a:lnTo>
                  <a:lnTo>
                    <a:pt x="476" y="185"/>
                  </a:lnTo>
                  <a:lnTo>
                    <a:pt x="475" y="187"/>
                  </a:lnTo>
                  <a:lnTo>
                    <a:pt x="478" y="192"/>
                  </a:lnTo>
                  <a:lnTo>
                    <a:pt x="478" y="195"/>
                  </a:lnTo>
                  <a:lnTo>
                    <a:pt x="482" y="197"/>
                  </a:lnTo>
                  <a:lnTo>
                    <a:pt x="488" y="195"/>
                  </a:lnTo>
                  <a:lnTo>
                    <a:pt x="496" y="196"/>
                  </a:lnTo>
                  <a:lnTo>
                    <a:pt x="496" y="200"/>
                  </a:lnTo>
                  <a:lnTo>
                    <a:pt x="489" y="200"/>
                  </a:lnTo>
                  <a:lnTo>
                    <a:pt x="476" y="200"/>
                  </a:lnTo>
                  <a:lnTo>
                    <a:pt x="481" y="202"/>
                  </a:lnTo>
                  <a:lnTo>
                    <a:pt x="494" y="203"/>
                  </a:lnTo>
                  <a:lnTo>
                    <a:pt x="503" y="207"/>
                  </a:lnTo>
                  <a:lnTo>
                    <a:pt x="504" y="211"/>
                  </a:lnTo>
                  <a:lnTo>
                    <a:pt x="497" y="216"/>
                  </a:lnTo>
                  <a:lnTo>
                    <a:pt x="492" y="212"/>
                  </a:lnTo>
                  <a:lnTo>
                    <a:pt x="486" y="211"/>
                  </a:lnTo>
                  <a:lnTo>
                    <a:pt x="482" y="208"/>
                  </a:lnTo>
                  <a:lnTo>
                    <a:pt x="478" y="209"/>
                  </a:lnTo>
                  <a:lnTo>
                    <a:pt x="489" y="214"/>
                  </a:lnTo>
                  <a:lnTo>
                    <a:pt x="488" y="216"/>
                  </a:lnTo>
                  <a:lnTo>
                    <a:pt x="479" y="217"/>
                  </a:lnTo>
                  <a:lnTo>
                    <a:pt x="475" y="219"/>
                  </a:lnTo>
                  <a:lnTo>
                    <a:pt x="478" y="221"/>
                  </a:lnTo>
                  <a:lnTo>
                    <a:pt x="486" y="220"/>
                  </a:lnTo>
                  <a:lnTo>
                    <a:pt x="489" y="222"/>
                  </a:lnTo>
                  <a:lnTo>
                    <a:pt x="486" y="226"/>
                  </a:lnTo>
                  <a:lnTo>
                    <a:pt x="486" y="229"/>
                  </a:lnTo>
                  <a:lnTo>
                    <a:pt x="496" y="230"/>
                  </a:lnTo>
                  <a:lnTo>
                    <a:pt x="499" y="229"/>
                  </a:lnTo>
                  <a:lnTo>
                    <a:pt x="502" y="231"/>
                  </a:lnTo>
                  <a:lnTo>
                    <a:pt x="499" y="236"/>
                  </a:lnTo>
                  <a:lnTo>
                    <a:pt x="495" y="237"/>
                  </a:lnTo>
                  <a:lnTo>
                    <a:pt x="490" y="231"/>
                  </a:lnTo>
                  <a:lnTo>
                    <a:pt x="479" y="230"/>
                  </a:lnTo>
                  <a:lnTo>
                    <a:pt x="477" y="231"/>
                  </a:lnTo>
                  <a:lnTo>
                    <a:pt x="475" y="235"/>
                  </a:lnTo>
                  <a:lnTo>
                    <a:pt x="478" y="241"/>
                  </a:lnTo>
                  <a:lnTo>
                    <a:pt x="480" y="250"/>
                  </a:lnTo>
                  <a:lnTo>
                    <a:pt x="482" y="249"/>
                  </a:lnTo>
                  <a:lnTo>
                    <a:pt x="481" y="245"/>
                  </a:lnTo>
                  <a:lnTo>
                    <a:pt x="492" y="245"/>
                  </a:lnTo>
                  <a:lnTo>
                    <a:pt x="492" y="253"/>
                  </a:lnTo>
                  <a:lnTo>
                    <a:pt x="483" y="254"/>
                  </a:lnTo>
                  <a:lnTo>
                    <a:pt x="473" y="257"/>
                  </a:lnTo>
                  <a:lnTo>
                    <a:pt x="461" y="252"/>
                  </a:lnTo>
                  <a:lnTo>
                    <a:pt x="458" y="251"/>
                  </a:lnTo>
                  <a:lnTo>
                    <a:pt x="469" y="251"/>
                  </a:lnTo>
                  <a:lnTo>
                    <a:pt x="460" y="247"/>
                  </a:lnTo>
                  <a:lnTo>
                    <a:pt x="452" y="248"/>
                  </a:lnTo>
                  <a:lnTo>
                    <a:pt x="445" y="243"/>
                  </a:lnTo>
                  <a:lnTo>
                    <a:pt x="441" y="244"/>
                  </a:lnTo>
                  <a:lnTo>
                    <a:pt x="450" y="251"/>
                  </a:lnTo>
                  <a:lnTo>
                    <a:pt x="445" y="256"/>
                  </a:lnTo>
                  <a:lnTo>
                    <a:pt x="440" y="257"/>
                  </a:lnTo>
                  <a:lnTo>
                    <a:pt x="430" y="254"/>
                  </a:lnTo>
                  <a:lnTo>
                    <a:pt x="428" y="256"/>
                  </a:lnTo>
                  <a:lnTo>
                    <a:pt x="432" y="259"/>
                  </a:lnTo>
                  <a:lnTo>
                    <a:pt x="424" y="260"/>
                  </a:lnTo>
                  <a:lnTo>
                    <a:pt x="427" y="264"/>
                  </a:lnTo>
                  <a:lnTo>
                    <a:pt x="432" y="262"/>
                  </a:lnTo>
                  <a:lnTo>
                    <a:pt x="435" y="263"/>
                  </a:lnTo>
                  <a:lnTo>
                    <a:pt x="439" y="260"/>
                  </a:lnTo>
                  <a:lnTo>
                    <a:pt x="445" y="263"/>
                  </a:lnTo>
                  <a:lnTo>
                    <a:pt x="443" y="266"/>
                  </a:lnTo>
                  <a:lnTo>
                    <a:pt x="432" y="267"/>
                  </a:lnTo>
                  <a:lnTo>
                    <a:pt x="435" y="271"/>
                  </a:lnTo>
                  <a:lnTo>
                    <a:pt x="445" y="268"/>
                  </a:lnTo>
                  <a:lnTo>
                    <a:pt x="449" y="273"/>
                  </a:lnTo>
                  <a:lnTo>
                    <a:pt x="441" y="275"/>
                  </a:lnTo>
                  <a:lnTo>
                    <a:pt x="445" y="278"/>
                  </a:lnTo>
                  <a:lnTo>
                    <a:pt x="454" y="276"/>
                  </a:lnTo>
                  <a:lnTo>
                    <a:pt x="462" y="281"/>
                  </a:lnTo>
                  <a:lnTo>
                    <a:pt x="469" y="284"/>
                  </a:lnTo>
                  <a:lnTo>
                    <a:pt x="474" y="288"/>
                  </a:lnTo>
                  <a:lnTo>
                    <a:pt x="477" y="294"/>
                  </a:lnTo>
                  <a:lnTo>
                    <a:pt x="479" y="293"/>
                  </a:lnTo>
                  <a:lnTo>
                    <a:pt x="483" y="296"/>
                  </a:lnTo>
                  <a:lnTo>
                    <a:pt x="482" y="311"/>
                  </a:lnTo>
                  <a:lnTo>
                    <a:pt x="478" y="311"/>
                  </a:lnTo>
                  <a:lnTo>
                    <a:pt x="474" y="307"/>
                  </a:lnTo>
                  <a:lnTo>
                    <a:pt x="472" y="309"/>
                  </a:lnTo>
                  <a:lnTo>
                    <a:pt x="471" y="312"/>
                  </a:lnTo>
                  <a:lnTo>
                    <a:pt x="460" y="309"/>
                  </a:lnTo>
                  <a:lnTo>
                    <a:pt x="452" y="299"/>
                  </a:lnTo>
                  <a:lnTo>
                    <a:pt x="452" y="295"/>
                  </a:lnTo>
                  <a:lnTo>
                    <a:pt x="439" y="290"/>
                  </a:lnTo>
                  <a:lnTo>
                    <a:pt x="429" y="290"/>
                  </a:lnTo>
                  <a:lnTo>
                    <a:pt x="424" y="283"/>
                  </a:lnTo>
                  <a:lnTo>
                    <a:pt x="416" y="281"/>
                  </a:lnTo>
                  <a:lnTo>
                    <a:pt x="412" y="283"/>
                  </a:lnTo>
                  <a:lnTo>
                    <a:pt x="420" y="287"/>
                  </a:lnTo>
                  <a:lnTo>
                    <a:pt x="420" y="291"/>
                  </a:lnTo>
                  <a:lnTo>
                    <a:pt x="428" y="293"/>
                  </a:lnTo>
                  <a:lnTo>
                    <a:pt x="441" y="294"/>
                  </a:lnTo>
                  <a:lnTo>
                    <a:pt x="441" y="299"/>
                  </a:lnTo>
                  <a:lnTo>
                    <a:pt x="430" y="302"/>
                  </a:lnTo>
                  <a:lnTo>
                    <a:pt x="416" y="302"/>
                  </a:lnTo>
                  <a:lnTo>
                    <a:pt x="418" y="305"/>
                  </a:lnTo>
                  <a:lnTo>
                    <a:pt x="414" y="310"/>
                  </a:lnTo>
                  <a:lnTo>
                    <a:pt x="409" y="310"/>
                  </a:lnTo>
                  <a:lnTo>
                    <a:pt x="410" y="312"/>
                  </a:lnTo>
                  <a:lnTo>
                    <a:pt x="418" y="315"/>
                  </a:lnTo>
                  <a:lnTo>
                    <a:pt x="425" y="314"/>
                  </a:lnTo>
                  <a:lnTo>
                    <a:pt x="428" y="312"/>
                  </a:lnTo>
                  <a:lnTo>
                    <a:pt x="433" y="312"/>
                  </a:lnTo>
                  <a:lnTo>
                    <a:pt x="433" y="317"/>
                  </a:lnTo>
                  <a:lnTo>
                    <a:pt x="424" y="317"/>
                  </a:lnTo>
                  <a:lnTo>
                    <a:pt x="416" y="318"/>
                  </a:lnTo>
                  <a:lnTo>
                    <a:pt x="418" y="321"/>
                  </a:lnTo>
                  <a:lnTo>
                    <a:pt x="427" y="321"/>
                  </a:lnTo>
                  <a:lnTo>
                    <a:pt x="433" y="319"/>
                  </a:lnTo>
                  <a:lnTo>
                    <a:pt x="438" y="319"/>
                  </a:lnTo>
                  <a:lnTo>
                    <a:pt x="441" y="314"/>
                  </a:lnTo>
                  <a:lnTo>
                    <a:pt x="447" y="314"/>
                  </a:lnTo>
                  <a:lnTo>
                    <a:pt x="449" y="318"/>
                  </a:lnTo>
                  <a:lnTo>
                    <a:pt x="465" y="318"/>
                  </a:lnTo>
                  <a:lnTo>
                    <a:pt x="468" y="319"/>
                  </a:lnTo>
                  <a:lnTo>
                    <a:pt x="472" y="317"/>
                  </a:lnTo>
                  <a:lnTo>
                    <a:pt x="474" y="319"/>
                  </a:lnTo>
                  <a:lnTo>
                    <a:pt x="473" y="321"/>
                  </a:lnTo>
                  <a:lnTo>
                    <a:pt x="459" y="32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 name="Freeform 43">
              <a:extLst>
                <a:ext uri="{FF2B5EF4-FFF2-40B4-BE49-F238E27FC236}">
                  <a16:creationId xmlns:a16="http://schemas.microsoft.com/office/drawing/2014/main" id="{BA5A7B10-8EC6-7E19-6EAB-7CEF54A2D815}"/>
                </a:ext>
                <a:ext uri="{C183D7F6-B498-43B3-948B-1728B52AA6E4}">
                  <adec:decorative xmlns:adec="http://schemas.microsoft.com/office/drawing/2017/decorative" val="1"/>
                </a:ext>
              </a:extLst>
            </p:cNvPr>
            <p:cNvSpPr>
              <a:spLocks noEditPoints="1"/>
            </p:cNvSpPr>
            <p:nvPr/>
          </p:nvSpPr>
          <p:spPr bwMode="gray">
            <a:xfrm>
              <a:off x="10284472" y="3155133"/>
              <a:ext cx="312934" cy="233679"/>
            </a:xfrm>
            <a:custGeom>
              <a:avLst/>
              <a:gdLst>
                <a:gd name="T0" fmla="*/ 2147483647 w 58"/>
                <a:gd name="T1" fmla="*/ 2147483647 h 43"/>
                <a:gd name="T2" fmla="*/ 2147483647 w 58"/>
                <a:gd name="T3" fmla="*/ 2147483647 h 43"/>
                <a:gd name="T4" fmla="*/ 2147483647 w 58"/>
                <a:gd name="T5" fmla="*/ 2147483647 h 43"/>
                <a:gd name="T6" fmla="*/ 2147483647 w 58"/>
                <a:gd name="T7" fmla="*/ 2147483647 h 43"/>
                <a:gd name="T8" fmla="*/ 2147483647 w 58"/>
                <a:gd name="T9" fmla="*/ 2147483647 h 43"/>
                <a:gd name="T10" fmla="*/ 2147483647 w 58"/>
                <a:gd name="T11" fmla="*/ 2147483647 h 43"/>
                <a:gd name="T12" fmla="*/ 2147483647 w 58"/>
                <a:gd name="T13" fmla="*/ 2147483647 h 43"/>
                <a:gd name="T14" fmla="*/ 2147483647 w 58"/>
                <a:gd name="T15" fmla="*/ 0 h 43"/>
                <a:gd name="T16" fmla="*/ 2147483647 w 58"/>
                <a:gd name="T17" fmla="*/ 0 h 43"/>
                <a:gd name="T18" fmla="*/ 2147483647 w 58"/>
                <a:gd name="T19" fmla="*/ 2147483647 h 43"/>
                <a:gd name="T20" fmla="*/ 2147483647 w 58"/>
                <a:gd name="T21" fmla="*/ 2147483647 h 43"/>
                <a:gd name="T22" fmla="*/ 0 w 58"/>
                <a:gd name="T23" fmla="*/ 2147483647 h 43"/>
                <a:gd name="T24" fmla="*/ 2147483647 w 58"/>
                <a:gd name="T25" fmla="*/ 2147483647 h 43"/>
                <a:gd name="T26" fmla="*/ 2147483647 w 58"/>
                <a:gd name="T27" fmla="*/ 2147483647 h 43"/>
                <a:gd name="T28" fmla="*/ 2147483647 w 58"/>
                <a:gd name="T29" fmla="*/ 2147483647 h 43"/>
                <a:gd name="T30" fmla="*/ 2147483647 w 58"/>
                <a:gd name="T31" fmla="*/ 2147483647 h 43"/>
                <a:gd name="T32" fmla="*/ 2147483647 w 58"/>
                <a:gd name="T33" fmla="*/ 2147483647 h 43"/>
                <a:gd name="T34" fmla="*/ 2147483647 w 58"/>
                <a:gd name="T35" fmla="*/ 2147483647 h 43"/>
                <a:gd name="T36" fmla="*/ 0 w 58"/>
                <a:gd name="T37" fmla="*/ 2147483647 h 43"/>
                <a:gd name="T38" fmla="*/ 0 w 58"/>
                <a:gd name="T39" fmla="*/ 2147483647 h 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8"/>
                <a:gd name="T61" fmla="*/ 0 h 43"/>
                <a:gd name="T62" fmla="*/ 58 w 58"/>
                <a:gd name="T63" fmla="*/ 43 h 4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8" h="43">
                  <a:moveTo>
                    <a:pt x="58" y="5"/>
                  </a:moveTo>
                  <a:lnTo>
                    <a:pt x="58" y="7"/>
                  </a:lnTo>
                  <a:lnTo>
                    <a:pt x="55" y="9"/>
                  </a:lnTo>
                  <a:lnTo>
                    <a:pt x="55" y="11"/>
                  </a:lnTo>
                  <a:lnTo>
                    <a:pt x="54" y="13"/>
                  </a:lnTo>
                  <a:lnTo>
                    <a:pt x="42" y="9"/>
                  </a:lnTo>
                  <a:lnTo>
                    <a:pt x="34" y="2"/>
                  </a:lnTo>
                  <a:lnTo>
                    <a:pt x="36" y="0"/>
                  </a:lnTo>
                  <a:lnTo>
                    <a:pt x="46" y="0"/>
                  </a:lnTo>
                  <a:lnTo>
                    <a:pt x="52" y="4"/>
                  </a:lnTo>
                  <a:lnTo>
                    <a:pt x="58" y="5"/>
                  </a:lnTo>
                  <a:close/>
                  <a:moveTo>
                    <a:pt x="0" y="41"/>
                  </a:moveTo>
                  <a:lnTo>
                    <a:pt x="7" y="37"/>
                  </a:lnTo>
                  <a:lnTo>
                    <a:pt x="23" y="34"/>
                  </a:lnTo>
                  <a:lnTo>
                    <a:pt x="26" y="37"/>
                  </a:lnTo>
                  <a:lnTo>
                    <a:pt x="25" y="41"/>
                  </a:lnTo>
                  <a:lnTo>
                    <a:pt x="21" y="41"/>
                  </a:lnTo>
                  <a:lnTo>
                    <a:pt x="16" y="41"/>
                  </a:lnTo>
                  <a:lnTo>
                    <a:pt x="0" y="43"/>
                  </a:lnTo>
                  <a:lnTo>
                    <a:pt x="0" y="4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 name="Freeform 44">
              <a:extLst>
                <a:ext uri="{FF2B5EF4-FFF2-40B4-BE49-F238E27FC236}">
                  <a16:creationId xmlns:a16="http://schemas.microsoft.com/office/drawing/2014/main" id="{754B094D-5297-3702-6BE6-4FC337930CA9}"/>
                </a:ext>
                <a:ext uri="{C183D7F6-B498-43B3-948B-1728B52AA6E4}">
                  <adec:decorative xmlns:adec="http://schemas.microsoft.com/office/drawing/2017/decorative" val="1"/>
                </a:ext>
              </a:extLst>
            </p:cNvPr>
            <p:cNvSpPr>
              <a:spLocks/>
            </p:cNvSpPr>
            <p:nvPr/>
          </p:nvSpPr>
          <p:spPr bwMode="gray">
            <a:xfrm>
              <a:off x="3245539" y="4544694"/>
              <a:ext cx="83449" cy="70939"/>
            </a:xfrm>
            <a:custGeom>
              <a:avLst/>
              <a:gdLst>
                <a:gd name="T0" fmla="*/ 2147483647 w 16"/>
                <a:gd name="T1" fmla="*/ 0 h 13"/>
                <a:gd name="T2" fmla="*/ 2147483647 w 16"/>
                <a:gd name="T3" fmla="*/ 2147483647 h 13"/>
                <a:gd name="T4" fmla="*/ 2147483647 w 16"/>
                <a:gd name="T5" fmla="*/ 2147483647 h 13"/>
                <a:gd name="T6" fmla="*/ 2147483647 w 16"/>
                <a:gd name="T7" fmla="*/ 2147483647 h 13"/>
                <a:gd name="T8" fmla="*/ 2147483647 w 16"/>
                <a:gd name="T9" fmla="*/ 2147483647 h 13"/>
                <a:gd name="T10" fmla="*/ 2147483647 w 16"/>
                <a:gd name="T11" fmla="*/ 2147483647 h 13"/>
                <a:gd name="T12" fmla="*/ 2147483647 w 16"/>
                <a:gd name="T13" fmla="*/ 2147483647 h 13"/>
                <a:gd name="T14" fmla="*/ 0 w 16"/>
                <a:gd name="T15" fmla="*/ 2147483647 h 13"/>
                <a:gd name="T16" fmla="*/ 2147483647 w 16"/>
                <a:gd name="T17" fmla="*/ 2147483647 h 13"/>
                <a:gd name="T18" fmla="*/ 2147483647 w 16"/>
                <a:gd name="T19" fmla="*/ 0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
                <a:gd name="T31" fmla="*/ 0 h 13"/>
                <a:gd name="T32" fmla="*/ 16 w 16"/>
                <a:gd name="T33" fmla="*/ 13 h 1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 h="13">
                  <a:moveTo>
                    <a:pt x="10" y="0"/>
                  </a:moveTo>
                  <a:lnTo>
                    <a:pt x="16" y="3"/>
                  </a:lnTo>
                  <a:lnTo>
                    <a:pt x="16" y="10"/>
                  </a:lnTo>
                  <a:lnTo>
                    <a:pt x="13" y="11"/>
                  </a:lnTo>
                  <a:lnTo>
                    <a:pt x="9" y="13"/>
                  </a:lnTo>
                  <a:lnTo>
                    <a:pt x="4" y="8"/>
                  </a:lnTo>
                  <a:lnTo>
                    <a:pt x="1" y="7"/>
                  </a:lnTo>
                  <a:lnTo>
                    <a:pt x="0" y="3"/>
                  </a:lnTo>
                  <a:lnTo>
                    <a:pt x="6" y="2"/>
                  </a:lnTo>
                  <a:lnTo>
                    <a:pt x="1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 name="Freeform 45">
              <a:extLst>
                <a:ext uri="{FF2B5EF4-FFF2-40B4-BE49-F238E27FC236}">
                  <a16:creationId xmlns:a16="http://schemas.microsoft.com/office/drawing/2014/main" id="{FEBC75EB-2B0D-70D7-D893-8EB848A253E1}"/>
                </a:ext>
                <a:ext uri="{C183D7F6-B498-43B3-948B-1728B52AA6E4}">
                  <adec:decorative xmlns:adec="http://schemas.microsoft.com/office/drawing/2017/decorative" val="1"/>
                </a:ext>
              </a:extLst>
            </p:cNvPr>
            <p:cNvSpPr>
              <a:spLocks/>
            </p:cNvSpPr>
            <p:nvPr/>
          </p:nvSpPr>
          <p:spPr bwMode="gray">
            <a:xfrm>
              <a:off x="3011881" y="4164964"/>
              <a:ext cx="171070" cy="75112"/>
            </a:xfrm>
            <a:custGeom>
              <a:avLst/>
              <a:gdLst>
                <a:gd name="T0" fmla="*/ 2147483647 w 32"/>
                <a:gd name="T1" fmla="*/ 0 h 14"/>
                <a:gd name="T2" fmla="*/ 2147483647 w 32"/>
                <a:gd name="T3" fmla="*/ 2147483647 h 14"/>
                <a:gd name="T4" fmla="*/ 2147483647 w 32"/>
                <a:gd name="T5" fmla="*/ 2147483647 h 14"/>
                <a:gd name="T6" fmla="*/ 2147483647 w 32"/>
                <a:gd name="T7" fmla="*/ 2147483647 h 14"/>
                <a:gd name="T8" fmla="*/ 2147483647 w 32"/>
                <a:gd name="T9" fmla="*/ 2147483647 h 14"/>
                <a:gd name="T10" fmla="*/ 2147483647 w 32"/>
                <a:gd name="T11" fmla="*/ 2147483647 h 14"/>
                <a:gd name="T12" fmla="*/ 2147483647 w 32"/>
                <a:gd name="T13" fmla="*/ 2147483647 h 14"/>
                <a:gd name="T14" fmla="*/ 2147483647 w 32"/>
                <a:gd name="T15" fmla="*/ 2147483647 h 14"/>
                <a:gd name="T16" fmla="*/ 2147483647 w 32"/>
                <a:gd name="T17" fmla="*/ 2147483647 h 14"/>
                <a:gd name="T18" fmla="*/ 2147483647 w 32"/>
                <a:gd name="T19" fmla="*/ 2147483647 h 14"/>
                <a:gd name="T20" fmla="*/ 0 w 32"/>
                <a:gd name="T21" fmla="*/ 2147483647 h 14"/>
                <a:gd name="T22" fmla="*/ 2147483647 w 32"/>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4"/>
                <a:gd name="T38" fmla="*/ 32 w 32"/>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4">
                  <a:moveTo>
                    <a:pt x="1" y="0"/>
                  </a:moveTo>
                  <a:lnTo>
                    <a:pt x="8" y="1"/>
                  </a:lnTo>
                  <a:lnTo>
                    <a:pt x="18" y="1"/>
                  </a:lnTo>
                  <a:lnTo>
                    <a:pt x="26" y="7"/>
                  </a:lnTo>
                  <a:lnTo>
                    <a:pt x="32" y="8"/>
                  </a:lnTo>
                  <a:lnTo>
                    <a:pt x="31" y="10"/>
                  </a:lnTo>
                  <a:lnTo>
                    <a:pt x="25" y="12"/>
                  </a:lnTo>
                  <a:lnTo>
                    <a:pt x="21" y="14"/>
                  </a:lnTo>
                  <a:lnTo>
                    <a:pt x="11" y="8"/>
                  </a:lnTo>
                  <a:lnTo>
                    <a:pt x="3" y="10"/>
                  </a:lnTo>
                  <a:lnTo>
                    <a:pt x="0" y="5"/>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 name="Freeform 46">
              <a:extLst>
                <a:ext uri="{FF2B5EF4-FFF2-40B4-BE49-F238E27FC236}">
                  <a16:creationId xmlns:a16="http://schemas.microsoft.com/office/drawing/2014/main" id="{A1D64F5B-8A38-A788-9D6B-AE79820356FB}"/>
                </a:ext>
                <a:ext uri="{C183D7F6-B498-43B3-948B-1728B52AA6E4}">
                  <adec:decorative xmlns:adec="http://schemas.microsoft.com/office/drawing/2017/decorative" val="1"/>
                </a:ext>
              </a:extLst>
            </p:cNvPr>
            <p:cNvSpPr>
              <a:spLocks/>
            </p:cNvSpPr>
            <p:nvPr/>
          </p:nvSpPr>
          <p:spPr bwMode="gray">
            <a:xfrm>
              <a:off x="3641922" y="7465693"/>
              <a:ext cx="16690" cy="20864"/>
            </a:xfrm>
            <a:custGeom>
              <a:avLst/>
              <a:gdLst>
                <a:gd name="T0" fmla="*/ 0 w 3"/>
                <a:gd name="T1" fmla="*/ 2147483647 h 4"/>
                <a:gd name="T2" fmla="*/ 2147483647 w 3"/>
                <a:gd name="T3" fmla="*/ 0 h 4"/>
                <a:gd name="T4" fmla="*/ 2147483647 w 3"/>
                <a:gd name="T5" fmla="*/ 2147483647 h 4"/>
                <a:gd name="T6" fmla="*/ 0 w 3"/>
                <a:gd name="T7" fmla="*/ 2147483647 h 4"/>
                <a:gd name="T8" fmla="*/ 0 w 3"/>
                <a:gd name="T9" fmla="*/ 2147483647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0" y="2"/>
                  </a:moveTo>
                  <a:lnTo>
                    <a:pt x="2" y="0"/>
                  </a:lnTo>
                  <a:lnTo>
                    <a:pt x="3" y="2"/>
                  </a:lnTo>
                  <a:lnTo>
                    <a:pt x="0"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 name="Freeform 47">
              <a:extLst>
                <a:ext uri="{FF2B5EF4-FFF2-40B4-BE49-F238E27FC236}">
                  <a16:creationId xmlns:a16="http://schemas.microsoft.com/office/drawing/2014/main" id="{3033D2A5-6C1B-FDC0-24D2-73D2254B329C}"/>
                </a:ext>
                <a:ext uri="{C183D7F6-B498-43B3-948B-1728B52AA6E4}">
                  <adec:decorative xmlns:adec="http://schemas.microsoft.com/office/drawing/2017/decorative" val="1"/>
                </a:ext>
              </a:extLst>
            </p:cNvPr>
            <p:cNvSpPr>
              <a:spLocks/>
            </p:cNvSpPr>
            <p:nvPr/>
          </p:nvSpPr>
          <p:spPr bwMode="gray">
            <a:xfrm>
              <a:off x="3199642" y="7294606"/>
              <a:ext cx="20863" cy="16691"/>
            </a:xfrm>
            <a:custGeom>
              <a:avLst/>
              <a:gdLst>
                <a:gd name="T0" fmla="*/ 0 w 4"/>
                <a:gd name="T1" fmla="*/ 2147483647 h 3"/>
                <a:gd name="T2" fmla="*/ 2147483647 w 4"/>
                <a:gd name="T3" fmla="*/ 0 h 3"/>
                <a:gd name="T4" fmla="*/ 2147483647 w 4"/>
                <a:gd name="T5" fmla="*/ 2147483647 h 3"/>
                <a:gd name="T6" fmla="*/ 2147483647 w 4"/>
                <a:gd name="T7" fmla="*/ 2147483647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2" y="0"/>
                  </a:lnTo>
                  <a:lnTo>
                    <a:pt x="4" y="1"/>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 name="Freeform 48">
              <a:extLst>
                <a:ext uri="{FF2B5EF4-FFF2-40B4-BE49-F238E27FC236}">
                  <a16:creationId xmlns:a16="http://schemas.microsoft.com/office/drawing/2014/main" id="{632DB488-5D2A-C150-22BC-27D9869793EA}"/>
                </a:ext>
                <a:ext uri="{C183D7F6-B498-43B3-948B-1728B52AA6E4}">
                  <adec:decorative xmlns:adec="http://schemas.microsoft.com/office/drawing/2017/decorative" val="1"/>
                </a:ext>
              </a:extLst>
            </p:cNvPr>
            <p:cNvSpPr>
              <a:spLocks/>
            </p:cNvSpPr>
            <p:nvPr/>
          </p:nvSpPr>
          <p:spPr bwMode="gray">
            <a:xfrm>
              <a:off x="3487541" y="3756025"/>
              <a:ext cx="33380" cy="33383"/>
            </a:xfrm>
            <a:custGeom>
              <a:avLst/>
              <a:gdLst>
                <a:gd name="T0" fmla="*/ 2147483647 w 6"/>
                <a:gd name="T1" fmla="*/ 0 h 6"/>
                <a:gd name="T2" fmla="*/ 2147483647 w 6"/>
                <a:gd name="T3" fmla="*/ 2147483647 h 6"/>
                <a:gd name="T4" fmla="*/ 2147483647 w 6"/>
                <a:gd name="T5" fmla="*/ 2147483647 h 6"/>
                <a:gd name="T6" fmla="*/ 2147483647 w 6"/>
                <a:gd name="T7" fmla="*/ 2147483647 h 6"/>
                <a:gd name="T8" fmla="*/ 0 w 6"/>
                <a:gd name="T9" fmla="*/ 2147483647 h 6"/>
                <a:gd name="T10" fmla="*/ 2147483647 w 6"/>
                <a:gd name="T11" fmla="*/ 0 h 6"/>
                <a:gd name="T12" fmla="*/ 0 60000 65536"/>
                <a:gd name="T13" fmla="*/ 0 60000 65536"/>
                <a:gd name="T14" fmla="*/ 0 60000 65536"/>
                <a:gd name="T15" fmla="*/ 0 60000 65536"/>
                <a:gd name="T16" fmla="*/ 0 60000 65536"/>
                <a:gd name="T17" fmla="*/ 0 60000 65536"/>
                <a:gd name="T18" fmla="*/ 0 w 6"/>
                <a:gd name="T19" fmla="*/ 0 h 6"/>
                <a:gd name="T20" fmla="*/ 6 w 6"/>
                <a:gd name="T21" fmla="*/ 6 h 6"/>
              </a:gdLst>
              <a:ahLst/>
              <a:cxnLst>
                <a:cxn ang="T12">
                  <a:pos x="T0" y="T1"/>
                </a:cxn>
                <a:cxn ang="T13">
                  <a:pos x="T2" y="T3"/>
                </a:cxn>
                <a:cxn ang="T14">
                  <a:pos x="T4" y="T5"/>
                </a:cxn>
                <a:cxn ang="T15">
                  <a:pos x="T6" y="T7"/>
                </a:cxn>
                <a:cxn ang="T16">
                  <a:pos x="T8" y="T9"/>
                </a:cxn>
                <a:cxn ang="T17">
                  <a:pos x="T10" y="T11"/>
                </a:cxn>
              </a:cxnLst>
              <a:rect l="T18" t="T19" r="T20" b="T21"/>
              <a:pathLst>
                <a:path w="6" h="6">
                  <a:moveTo>
                    <a:pt x="4" y="0"/>
                  </a:moveTo>
                  <a:lnTo>
                    <a:pt x="4" y="2"/>
                  </a:lnTo>
                  <a:lnTo>
                    <a:pt x="6" y="4"/>
                  </a:lnTo>
                  <a:lnTo>
                    <a:pt x="5" y="6"/>
                  </a:lnTo>
                  <a:lnTo>
                    <a:pt x="0" y="1"/>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 name="Freeform 49">
              <a:extLst>
                <a:ext uri="{FF2B5EF4-FFF2-40B4-BE49-F238E27FC236}">
                  <a16:creationId xmlns:a16="http://schemas.microsoft.com/office/drawing/2014/main" id="{DB54CCB9-4F6D-79E0-8A31-CD20B2E7FE35}"/>
                </a:ext>
                <a:ext uri="{C183D7F6-B498-43B3-948B-1728B52AA6E4}">
                  <adec:decorative xmlns:adec="http://schemas.microsoft.com/office/drawing/2017/decorative" val="1"/>
                </a:ext>
              </a:extLst>
            </p:cNvPr>
            <p:cNvSpPr>
              <a:spLocks/>
            </p:cNvSpPr>
            <p:nvPr/>
          </p:nvSpPr>
          <p:spPr bwMode="gray">
            <a:xfrm>
              <a:off x="3253883" y="5204006"/>
              <a:ext cx="50070" cy="41729"/>
            </a:xfrm>
            <a:custGeom>
              <a:avLst/>
              <a:gdLst>
                <a:gd name="T0" fmla="*/ 2147483647 w 9"/>
                <a:gd name="T1" fmla="*/ 2147483647 h 8"/>
                <a:gd name="T2" fmla="*/ 2147483647 w 9"/>
                <a:gd name="T3" fmla="*/ 2147483647 h 8"/>
                <a:gd name="T4" fmla="*/ 0 w 9"/>
                <a:gd name="T5" fmla="*/ 2147483647 h 8"/>
                <a:gd name="T6" fmla="*/ 0 w 9"/>
                <a:gd name="T7" fmla="*/ 2147483647 h 8"/>
                <a:gd name="T8" fmla="*/ 2147483647 w 9"/>
                <a:gd name="T9" fmla="*/ 0 h 8"/>
                <a:gd name="T10" fmla="*/ 2147483647 w 9"/>
                <a:gd name="T11" fmla="*/ 2147483647 h 8"/>
                <a:gd name="T12" fmla="*/ 2147483647 w 9"/>
                <a:gd name="T13" fmla="*/ 2147483647 h 8"/>
                <a:gd name="T14" fmla="*/ 0 60000 65536"/>
                <a:gd name="T15" fmla="*/ 0 60000 65536"/>
                <a:gd name="T16" fmla="*/ 0 60000 65536"/>
                <a:gd name="T17" fmla="*/ 0 60000 65536"/>
                <a:gd name="T18" fmla="*/ 0 60000 65536"/>
                <a:gd name="T19" fmla="*/ 0 60000 65536"/>
                <a:gd name="T20" fmla="*/ 0 60000 65536"/>
                <a:gd name="T21" fmla="*/ 0 w 9"/>
                <a:gd name="T22" fmla="*/ 0 h 8"/>
                <a:gd name="T23" fmla="*/ 9 w 9"/>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8">
                  <a:moveTo>
                    <a:pt x="9" y="3"/>
                  </a:moveTo>
                  <a:lnTo>
                    <a:pt x="3" y="8"/>
                  </a:lnTo>
                  <a:lnTo>
                    <a:pt x="0" y="8"/>
                  </a:lnTo>
                  <a:lnTo>
                    <a:pt x="0" y="6"/>
                  </a:lnTo>
                  <a:lnTo>
                    <a:pt x="7" y="0"/>
                  </a:lnTo>
                  <a:lnTo>
                    <a:pt x="9" y="1"/>
                  </a:lnTo>
                  <a:lnTo>
                    <a:pt x="9"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 name="Freeform 50">
              <a:extLst>
                <a:ext uri="{FF2B5EF4-FFF2-40B4-BE49-F238E27FC236}">
                  <a16:creationId xmlns:a16="http://schemas.microsoft.com/office/drawing/2014/main" id="{7AC046D6-F871-2B4C-2427-54CF35AB9810}"/>
                </a:ext>
                <a:ext uri="{C183D7F6-B498-43B3-948B-1728B52AA6E4}">
                  <adec:decorative xmlns:adec="http://schemas.microsoft.com/office/drawing/2017/decorative" val="1"/>
                </a:ext>
              </a:extLst>
            </p:cNvPr>
            <p:cNvSpPr>
              <a:spLocks/>
            </p:cNvSpPr>
            <p:nvPr/>
          </p:nvSpPr>
          <p:spPr bwMode="gray">
            <a:xfrm>
              <a:off x="3178779" y="5233215"/>
              <a:ext cx="54242" cy="54247"/>
            </a:xfrm>
            <a:custGeom>
              <a:avLst/>
              <a:gdLst>
                <a:gd name="T0" fmla="*/ 2147483647 w 10"/>
                <a:gd name="T1" fmla="*/ 2147483647 h 10"/>
                <a:gd name="T2" fmla="*/ 2147483647 w 10"/>
                <a:gd name="T3" fmla="*/ 2147483647 h 10"/>
                <a:gd name="T4" fmla="*/ 0 w 10"/>
                <a:gd name="T5" fmla="*/ 2147483647 h 10"/>
                <a:gd name="T6" fmla="*/ 2147483647 w 10"/>
                <a:gd name="T7" fmla="*/ 2147483647 h 10"/>
                <a:gd name="T8" fmla="*/ 2147483647 w 10"/>
                <a:gd name="T9" fmla="*/ 2147483647 h 10"/>
                <a:gd name="T10" fmla="*/ 2147483647 w 10"/>
                <a:gd name="T11" fmla="*/ 0 h 10"/>
                <a:gd name="T12" fmla="*/ 2147483647 w 10"/>
                <a:gd name="T13" fmla="*/ 2147483647 h 10"/>
                <a:gd name="T14" fmla="*/ 0 60000 65536"/>
                <a:gd name="T15" fmla="*/ 0 60000 65536"/>
                <a:gd name="T16" fmla="*/ 0 60000 65536"/>
                <a:gd name="T17" fmla="*/ 0 60000 65536"/>
                <a:gd name="T18" fmla="*/ 0 60000 65536"/>
                <a:gd name="T19" fmla="*/ 0 60000 65536"/>
                <a:gd name="T20" fmla="*/ 0 60000 65536"/>
                <a:gd name="T21" fmla="*/ 0 w 10"/>
                <a:gd name="T22" fmla="*/ 0 h 10"/>
                <a:gd name="T23" fmla="*/ 10 w 10"/>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10">
                  <a:moveTo>
                    <a:pt x="10" y="1"/>
                  </a:moveTo>
                  <a:lnTo>
                    <a:pt x="1" y="10"/>
                  </a:lnTo>
                  <a:lnTo>
                    <a:pt x="0" y="9"/>
                  </a:lnTo>
                  <a:lnTo>
                    <a:pt x="2" y="5"/>
                  </a:lnTo>
                  <a:lnTo>
                    <a:pt x="3" y="1"/>
                  </a:lnTo>
                  <a:lnTo>
                    <a:pt x="7" y="0"/>
                  </a:lnTo>
                  <a:lnTo>
                    <a:pt x="1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 name="Freeform 51">
              <a:extLst>
                <a:ext uri="{FF2B5EF4-FFF2-40B4-BE49-F238E27FC236}">
                  <a16:creationId xmlns:a16="http://schemas.microsoft.com/office/drawing/2014/main" id="{18E99EAF-B6E0-024D-F4E8-F3A6972909B5}"/>
                </a:ext>
                <a:ext uri="{C183D7F6-B498-43B3-948B-1728B52AA6E4}">
                  <adec:decorative xmlns:adec="http://schemas.microsoft.com/office/drawing/2017/decorative" val="1"/>
                </a:ext>
              </a:extLst>
            </p:cNvPr>
            <p:cNvSpPr>
              <a:spLocks/>
            </p:cNvSpPr>
            <p:nvPr/>
          </p:nvSpPr>
          <p:spPr bwMode="gray">
            <a:xfrm>
              <a:off x="2857500" y="5337537"/>
              <a:ext cx="54242" cy="45901"/>
            </a:xfrm>
            <a:custGeom>
              <a:avLst/>
              <a:gdLst>
                <a:gd name="T0" fmla="*/ 2147483647 w 10"/>
                <a:gd name="T1" fmla="*/ 2147483647 h 8"/>
                <a:gd name="T2" fmla="*/ 2147483647 w 10"/>
                <a:gd name="T3" fmla="*/ 2147483647 h 8"/>
                <a:gd name="T4" fmla="*/ 2147483647 w 10"/>
                <a:gd name="T5" fmla="*/ 2147483647 h 8"/>
                <a:gd name="T6" fmla="*/ 0 w 10"/>
                <a:gd name="T7" fmla="*/ 2147483647 h 8"/>
                <a:gd name="T8" fmla="*/ 2147483647 w 10"/>
                <a:gd name="T9" fmla="*/ 2147483647 h 8"/>
                <a:gd name="T10" fmla="*/ 2147483647 w 10"/>
                <a:gd name="T11" fmla="*/ 2147483647 h 8"/>
                <a:gd name="T12" fmla="*/ 2147483647 w 10"/>
                <a:gd name="T13" fmla="*/ 0 h 8"/>
                <a:gd name="T14" fmla="*/ 2147483647 w 10"/>
                <a:gd name="T15" fmla="*/ 2147483647 h 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8"/>
                <a:gd name="T26" fmla="*/ 10 w 10"/>
                <a:gd name="T27" fmla="*/ 8 h 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8">
                  <a:moveTo>
                    <a:pt x="10" y="1"/>
                  </a:moveTo>
                  <a:lnTo>
                    <a:pt x="10" y="3"/>
                  </a:lnTo>
                  <a:lnTo>
                    <a:pt x="3" y="8"/>
                  </a:lnTo>
                  <a:lnTo>
                    <a:pt x="0" y="7"/>
                  </a:lnTo>
                  <a:lnTo>
                    <a:pt x="1" y="5"/>
                  </a:lnTo>
                  <a:lnTo>
                    <a:pt x="7" y="1"/>
                  </a:lnTo>
                  <a:lnTo>
                    <a:pt x="8" y="0"/>
                  </a:lnTo>
                  <a:lnTo>
                    <a:pt x="1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 name="Freeform 52">
              <a:extLst>
                <a:ext uri="{FF2B5EF4-FFF2-40B4-BE49-F238E27FC236}">
                  <a16:creationId xmlns:a16="http://schemas.microsoft.com/office/drawing/2014/main" id="{CD3EA632-A5C3-887D-ADF9-4A20EBF8A075}"/>
                </a:ext>
                <a:ext uri="{C183D7F6-B498-43B3-948B-1728B52AA6E4}">
                  <adec:decorative xmlns:adec="http://schemas.microsoft.com/office/drawing/2017/decorative" val="1"/>
                </a:ext>
              </a:extLst>
            </p:cNvPr>
            <p:cNvSpPr>
              <a:spLocks/>
            </p:cNvSpPr>
            <p:nvPr/>
          </p:nvSpPr>
          <p:spPr bwMode="gray">
            <a:xfrm>
              <a:off x="2911742" y="5366746"/>
              <a:ext cx="41724" cy="8345"/>
            </a:xfrm>
            <a:custGeom>
              <a:avLst/>
              <a:gdLst>
                <a:gd name="T0" fmla="*/ 0 w 8"/>
                <a:gd name="T1" fmla="*/ 2147483646 h 2"/>
                <a:gd name="T2" fmla="*/ 2147483647 w 8"/>
                <a:gd name="T3" fmla="*/ 0 h 2"/>
                <a:gd name="T4" fmla="*/ 2147483647 w 8"/>
                <a:gd name="T5" fmla="*/ 0 h 2"/>
                <a:gd name="T6" fmla="*/ 2147483647 w 8"/>
                <a:gd name="T7" fmla="*/ 2147483646 h 2"/>
                <a:gd name="T8" fmla="*/ 0 w 8"/>
                <a:gd name="T9" fmla="*/ 2147483646 h 2"/>
                <a:gd name="T10" fmla="*/ 0 60000 65536"/>
                <a:gd name="T11" fmla="*/ 0 60000 65536"/>
                <a:gd name="T12" fmla="*/ 0 60000 65536"/>
                <a:gd name="T13" fmla="*/ 0 60000 65536"/>
                <a:gd name="T14" fmla="*/ 0 60000 65536"/>
                <a:gd name="T15" fmla="*/ 0 w 8"/>
                <a:gd name="T16" fmla="*/ 0 h 2"/>
                <a:gd name="T17" fmla="*/ 8 w 8"/>
                <a:gd name="T18" fmla="*/ 2 h 2"/>
              </a:gdLst>
              <a:ahLst/>
              <a:cxnLst>
                <a:cxn ang="T10">
                  <a:pos x="T0" y="T1"/>
                </a:cxn>
                <a:cxn ang="T11">
                  <a:pos x="T2" y="T3"/>
                </a:cxn>
                <a:cxn ang="T12">
                  <a:pos x="T4" y="T5"/>
                </a:cxn>
                <a:cxn ang="T13">
                  <a:pos x="T6" y="T7"/>
                </a:cxn>
                <a:cxn ang="T14">
                  <a:pos x="T8" y="T9"/>
                </a:cxn>
              </a:cxnLst>
              <a:rect l="T15" t="T16" r="T17" b="T18"/>
              <a:pathLst>
                <a:path w="8" h="2">
                  <a:moveTo>
                    <a:pt x="0" y="2"/>
                  </a:moveTo>
                  <a:lnTo>
                    <a:pt x="1" y="0"/>
                  </a:lnTo>
                  <a:lnTo>
                    <a:pt x="8" y="0"/>
                  </a:lnTo>
                  <a:lnTo>
                    <a:pt x="8"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 name="Freeform 53">
              <a:extLst>
                <a:ext uri="{FF2B5EF4-FFF2-40B4-BE49-F238E27FC236}">
                  <a16:creationId xmlns:a16="http://schemas.microsoft.com/office/drawing/2014/main" id="{509B3D2A-FD09-758C-9B57-9440F57BE0D5}"/>
                </a:ext>
                <a:ext uri="{C183D7F6-B498-43B3-948B-1728B52AA6E4}">
                  <adec:decorative xmlns:adec="http://schemas.microsoft.com/office/drawing/2017/decorative" val="1"/>
                </a:ext>
              </a:extLst>
            </p:cNvPr>
            <p:cNvSpPr>
              <a:spLocks/>
            </p:cNvSpPr>
            <p:nvPr/>
          </p:nvSpPr>
          <p:spPr bwMode="gray">
            <a:xfrm>
              <a:off x="3579335" y="5062128"/>
              <a:ext cx="25034" cy="25038"/>
            </a:xfrm>
            <a:custGeom>
              <a:avLst/>
              <a:gdLst>
                <a:gd name="T0" fmla="*/ 2147483647 w 4"/>
                <a:gd name="T1" fmla="*/ 2147483647 h 5"/>
                <a:gd name="T2" fmla="*/ 0 w 4"/>
                <a:gd name="T3" fmla="*/ 2147483647 h 5"/>
                <a:gd name="T4" fmla="*/ 2147483647 w 4"/>
                <a:gd name="T5" fmla="*/ 0 h 5"/>
                <a:gd name="T6" fmla="*/ 2147483647 w 4"/>
                <a:gd name="T7" fmla="*/ 2147483647 h 5"/>
                <a:gd name="T8" fmla="*/ 2147483647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1" y="5"/>
                  </a:moveTo>
                  <a:lnTo>
                    <a:pt x="0" y="1"/>
                  </a:lnTo>
                  <a:lnTo>
                    <a:pt x="2" y="0"/>
                  </a:lnTo>
                  <a:lnTo>
                    <a:pt x="4" y="2"/>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 name="Freeform 54">
              <a:extLst>
                <a:ext uri="{FF2B5EF4-FFF2-40B4-BE49-F238E27FC236}">
                  <a16:creationId xmlns:a16="http://schemas.microsoft.com/office/drawing/2014/main" id="{39A3E91A-B7B7-7B65-B323-E8D42A862115}"/>
                </a:ext>
                <a:ext uri="{C183D7F6-B498-43B3-948B-1728B52AA6E4}">
                  <adec:decorative xmlns:adec="http://schemas.microsoft.com/office/drawing/2017/decorative" val="1"/>
                </a:ext>
              </a:extLst>
            </p:cNvPr>
            <p:cNvSpPr>
              <a:spLocks/>
            </p:cNvSpPr>
            <p:nvPr/>
          </p:nvSpPr>
          <p:spPr bwMode="gray">
            <a:xfrm>
              <a:off x="3612715" y="5078820"/>
              <a:ext cx="20863" cy="25038"/>
            </a:xfrm>
            <a:custGeom>
              <a:avLst/>
              <a:gdLst>
                <a:gd name="T0" fmla="*/ 0 w 4"/>
                <a:gd name="T1" fmla="*/ 2147483647 h 5"/>
                <a:gd name="T2" fmla="*/ 2147483647 w 4"/>
                <a:gd name="T3" fmla="*/ 0 h 5"/>
                <a:gd name="T4" fmla="*/ 2147483647 w 4"/>
                <a:gd name="T5" fmla="*/ 2147483647 h 5"/>
                <a:gd name="T6" fmla="*/ 2147483647 w 4"/>
                <a:gd name="T7" fmla="*/ 2147483647 h 5"/>
                <a:gd name="T8" fmla="*/ 0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0" y="2"/>
                  </a:moveTo>
                  <a:lnTo>
                    <a:pt x="2" y="0"/>
                  </a:lnTo>
                  <a:lnTo>
                    <a:pt x="4" y="1"/>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 name="Freeform 55">
              <a:extLst>
                <a:ext uri="{FF2B5EF4-FFF2-40B4-BE49-F238E27FC236}">
                  <a16:creationId xmlns:a16="http://schemas.microsoft.com/office/drawing/2014/main" id="{7D70AC2D-F781-D26D-B4BF-CFB7AD060DB3}"/>
                </a:ext>
                <a:ext uri="{C183D7F6-B498-43B3-948B-1728B52AA6E4}">
                  <adec:decorative xmlns:adec="http://schemas.microsoft.com/office/drawing/2017/decorative" val="1"/>
                </a:ext>
              </a:extLst>
            </p:cNvPr>
            <p:cNvSpPr>
              <a:spLocks/>
            </p:cNvSpPr>
            <p:nvPr/>
          </p:nvSpPr>
          <p:spPr bwMode="gray">
            <a:xfrm>
              <a:off x="3825509" y="7590879"/>
              <a:ext cx="54242" cy="70939"/>
            </a:xfrm>
            <a:custGeom>
              <a:avLst/>
              <a:gdLst>
                <a:gd name="T0" fmla="*/ 2147483647 w 10"/>
                <a:gd name="T1" fmla="*/ 2147483647 h 13"/>
                <a:gd name="T2" fmla="*/ 2147483647 w 10"/>
                <a:gd name="T3" fmla="*/ 2147483647 h 13"/>
                <a:gd name="T4" fmla="*/ 0 w 10"/>
                <a:gd name="T5" fmla="*/ 2147483647 h 13"/>
                <a:gd name="T6" fmla="*/ 2147483647 w 10"/>
                <a:gd name="T7" fmla="*/ 0 h 13"/>
                <a:gd name="T8" fmla="*/ 2147483647 w 10"/>
                <a:gd name="T9" fmla="*/ 0 h 13"/>
                <a:gd name="T10" fmla="*/ 2147483647 w 10"/>
                <a:gd name="T11" fmla="*/ 2147483647 h 13"/>
                <a:gd name="T12" fmla="*/ 2147483647 w 10"/>
                <a:gd name="T13" fmla="*/ 2147483647 h 13"/>
                <a:gd name="T14" fmla="*/ 2147483647 w 10"/>
                <a:gd name="T15" fmla="*/ 2147483647 h 13"/>
                <a:gd name="T16" fmla="*/ 2147483647 w 10"/>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3"/>
                <a:gd name="T29" fmla="*/ 10 w 10"/>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3">
                  <a:moveTo>
                    <a:pt x="3" y="13"/>
                  </a:moveTo>
                  <a:lnTo>
                    <a:pt x="1" y="9"/>
                  </a:lnTo>
                  <a:lnTo>
                    <a:pt x="0" y="3"/>
                  </a:lnTo>
                  <a:lnTo>
                    <a:pt x="2" y="0"/>
                  </a:lnTo>
                  <a:lnTo>
                    <a:pt x="4" y="0"/>
                  </a:lnTo>
                  <a:lnTo>
                    <a:pt x="7" y="4"/>
                  </a:lnTo>
                  <a:lnTo>
                    <a:pt x="9" y="5"/>
                  </a:lnTo>
                  <a:lnTo>
                    <a:pt x="10" y="8"/>
                  </a:lnTo>
                  <a:lnTo>
                    <a:pt x="3"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 name="Freeform 56">
              <a:extLst>
                <a:ext uri="{FF2B5EF4-FFF2-40B4-BE49-F238E27FC236}">
                  <a16:creationId xmlns:a16="http://schemas.microsoft.com/office/drawing/2014/main" id="{59564769-278B-9606-73EA-067C78795B84}"/>
                </a:ext>
                <a:ext uri="{C183D7F6-B498-43B3-948B-1728B52AA6E4}">
                  <adec:decorative xmlns:adec="http://schemas.microsoft.com/office/drawing/2017/decorative" val="1"/>
                </a:ext>
              </a:extLst>
            </p:cNvPr>
            <p:cNvSpPr>
              <a:spLocks/>
            </p:cNvSpPr>
            <p:nvPr/>
          </p:nvSpPr>
          <p:spPr bwMode="gray">
            <a:xfrm>
              <a:off x="3800475" y="7544977"/>
              <a:ext cx="25034" cy="16691"/>
            </a:xfrm>
            <a:custGeom>
              <a:avLst/>
              <a:gdLst>
                <a:gd name="T0" fmla="*/ 2147483647 w 5"/>
                <a:gd name="T1" fmla="*/ 2147483647 h 3"/>
                <a:gd name="T2" fmla="*/ 0 w 5"/>
                <a:gd name="T3" fmla="*/ 2147483647 h 3"/>
                <a:gd name="T4" fmla="*/ 2147483647 w 5"/>
                <a:gd name="T5" fmla="*/ 0 h 3"/>
                <a:gd name="T6" fmla="*/ 2147483647 w 5"/>
                <a:gd name="T7" fmla="*/ 2147483647 h 3"/>
                <a:gd name="T8" fmla="*/ 2147483647 w 5"/>
                <a:gd name="T9" fmla="*/ 2147483647 h 3"/>
                <a:gd name="T10" fmla="*/ 2147483647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3" y="3"/>
                  </a:moveTo>
                  <a:lnTo>
                    <a:pt x="0" y="1"/>
                  </a:lnTo>
                  <a:lnTo>
                    <a:pt x="3" y="0"/>
                  </a:lnTo>
                  <a:lnTo>
                    <a:pt x="4" y="1"/>
                  </a:lnTo>
                  <a:lnTo>
                    <a:pt x="5" y="3"/>
                  </a:lnTo>
                  <a:lnTo>
                    <a:pt x="3"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 name="Freeform 57">
              <a:extLst>
                <a:ext uri="{FF2B5EF4-FFF2-40B4-BE49-F238E27FC236}">
                  <a16:creationId xmlns:a16="http://schemas.microsoft.com/office/drawing/2014/main" id="{EF1690A6-7A0F-9D0C-8F7C-F4C096574F1C}"/>
                </a:ext>
                <a:ext uri="{C183D7F6-B498-43B3-948B-1728B52AA6E4}">
                  <adec:decorative xmlns:adec="http://schemas.microsoft.com/office/drawing/2017/decorative" val="1"/>
                </a:ext>
              </a:extLst>
            </p:cNvPr>
            <p:cNvSpPr>
              <a:spLocks/>
            </p:cNvSpPr>
            <p:nvPr/>
          </p:nvSpPr>
          <p:spPr bwMode="gray">
            <a:xfrm>
              <a:off x="3771268" y="7532459"/>
              <a:ext cx="12517" cy="4173"/>
            </a:xfrm>
            <a:custGeom>
              <a:avLst/>
              <a:gdLst>
                <a:gd name="T0" fmla="*/ 0 w 2"/>
                <a:gd name="T1" fmla="*/ 0 h 1"/>
                <a:gd name="T2" fmla="*/ 2147483647 w 2"/>
                <a:gd name="T3" fmla="*/ 0 h 1"/>
                <a:gd name="T4" fmla="*/ 2147483647 w 2"/>
                <a:gd name="T5" fmla="*/ 0 h 1"/>
                <a:gd name="T6" fmla="*/ 2147483647 w 2"/>
                <a:gd name="T7" fmla="*/ 2147483646 h 1"/>
                <a:gd name="T8" fmla="*/ 0 w 2"/>
                <a:gd name="T9" fmla="*/ 0 h 1"/>
                <a:gd name="T10" fmla="*/ 0 60000 65536"/>
                <a:gd name="T11" fmla="*/ 0 60000 65536"/>
                <a:gd name="T12" fmla="*/ 0 60000 65536"/>
                <a:gd name="T13" fmla="*/ 0 60000 65536"/>
                <a:gd name="T14" fmla="*/ 0 60000 65536"/>
                <a:gd name="T15" fmla="*/ 0 w 2"/>
                <a:gd name="T16" fmla="*/ 0 h 1"/>
                <a:gd name="T17" fmla="*/ 2 w 2"/>
                <a:gd name="T18" fmla="*/ 1 h 1"/>
              </a:gdLst>
              <a:ahLst/>
              <a:cxnLst>
                <a:cxn ang="T10">
                  <a:pos x="T0" y="T1"/>
                </a:cxn>
                <a:cxn ang="T11">
                  <a:pos x="T2" y="T3"/>
                </a:cxn>
                <a:cxn ang="T12">
                  <a:pos x="T4" y="T5"/>
                </a:cxn>
                <a:cxn ang="T13">
                  <a:pos x="T6" y="T7"/>
                </a:cxn>
                <a:cxn ang="T14">
                  <a:pos x="T8" y="T9"/>
                </a:cxn>
              </a:cxnLst>
              <a:rect l="T15" t="T16" r="T17" b="T18"/>
              <a:pathLst>
                <a:path w="2" h="1">
                  <a:moveTo>
                    <a:pt x="0" y="0"/>
                  </a:moveTo>
                  <a:lnTo>
                    <a:pt x="1" y="0"/>
                  </a:lnTo>
                  <a:lnTo>
                    <a:pt x="2" y="0"/>
                  </a:lnTo>
                  <a:lnTo>
                    <a:pt x="1"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 name="Freeform 58">
              <a:extLst>
                <a:ext uri="{FF2B5EF4-FFF2-40B4-BE49-F238E27FC236}">
                  <a16:creationId xmlns:a16="http://schemas.microsoft.com/office/drawing/2014/main" id="{A7586459-8A92-7130-E034-DCE54F9BAC0F}"/>
                </a:ext>
                <a:ext uri="{C183D7F6-B498-43B3-948B-1728B52AA6E4}">
                  <adec:decorative xmlns:adec="http://schemas.microsoft.com/office/drawing/2017/decorative" val="1"/>
                </a:ext>
              </a:extLst>
            </p:cNvPr>
            <p:cNvSpPr>
              <a:spLocks/>
            </p:cNvSpPr>
            <p:nvPr/>
          </p:nvSpPr>
          <p:spPr bwMode="gray">
            <a:xfrm>
              <a:off x="3717026" y="7515768"/>
              <a:ext cx="16690" cy="8345"/>
            </a:xfrm>
            <a:custGeom>
              <a:avLst/>
              <a:gdLst>
                <a:gd name="T0" fmla="*/ 0 w 3"/>
                <a:gd name="T1" fmla="*/ 2147483646 h 2"/>
                <a:gd name="T2" fmla="*/ 2147483647 w 3"/>
                <a:gd name="T3" fmla="*/ 0 h 2"/>
                <a:gd name="T4" fmla="*/ 2147483647 w 3"/>
                <a:gd name="T5" fmla="*/ 2147483646 h 2"/>
                <a:gd name="T6" fmla="*/ 2147483647 w 3"/>
                <a:gd name="T7" fmla="*/ 2147483646 h 2"/>
                <a:gd name="T8" fmla="*/ 0 w 3"/>
                <a:gd name="T9" fmla="*/ 2147483646 h 2"/>
                <a:gd name="T10" fmla="*/ 0 60000 65536"/>
                <a:gd name="T11" fmla="*/ 0 60000 65536"/>
                <a:gd name="T12" fmla="*/ 0 60000 65536"/>
                <a:gd name="T13" fmla="*/ 0 60000 65536"/>
                <a:gd name="T14" fmla="*/ 0 60000 65536"/>
                <a:gd name="T15" fmla="*/ 0 w 3"/>
                <a:gd name="T16" fmla="*/ 0 h 2"/>
                <a:gd name="T17" fmla="*/ 3 w 3"/>
                <a:gd name="T18" fmla="*/ 2 h 2"/>
              </a:gdLst>
              <a:ahLst/>
              <a:cxnLst>
                <a:cxn ang="T10">
                  <a:pos x="T0" y="T1"/>
                </a:cxn>
                <a:cxn ang="T11">
                  <a:pos x="T2" y="T3"/>
                </a:cxn>
                <a:cxn ang="T12">
                  <a:pos x="T4" y="T5"/>
                </a:cxn>
                <a:cxn ang="T13">
                  <a:pos x="T6" y="T7"/>
                </a:cxn>
                <a:cxn ang="T14">
                  <a:pos x="T8" y="T9"/>
                </a:cxn>
              </a:cxnLst>
              <a:rect l="T15" t="T16" r="T17" b="T18"/>
              <a:pathLst>
                <a:path w="3" h="2">
                  <a:moveTo>
                    <a:pt x="0" y="1"/>
                  </a:moveTo>
                  <a:lnTo>
                    <a:pt x="1" y="0"/>
                  </a:lnTo>
                  <a:lnTo>
                    <a:pt x="3" y="2"/>
                  </a:lnTo>
                  <a:lnTo>
                    <a:pt x="1"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 name="Freeform 59">
              <a:extLst>
                <a:ext uri="{FF2B5EF4-FFF2-40B4-BE49-F238E27FC236}">
                  <a16:creationId xmlns:a16="http://schemas.microsoft.com/office/drawing/2014/main" id="{047C4783-F8E6-22A4-B93E-33627CE5C6D7}"/>
                </a:ext>
                <a:ext uri="{C183D7F6-B498-43B3-948B-1728B52AA6E4}">
                  <adec:decorative xmlns:adec="http://schemas.microsoft.com/office/drawing/2017/decorative" val="1"/>
                </a:ext>
              </a:extLst>
            </p:cNvPr>
            <p:cNvSpPr>
              <a:spLocks/>
            </p:cNvSpPr>
            <p:nvPr/>
          </p:nvSpPr>
          <p:spPr bwMode="gray">
            <a:xfrm>
              <a:off x="4234411" y="4544694"/>
              <a:ext cx="50070" cy="54247"/>
            </a:xfrm>
            <a:custGeom>
              <a:avLst/>
              <a:gdLst>
                <a:gd name="T0" fmla="*/ 2147483647 w 9"/>
                <a:gd name="T1" fmla="*/ 0 h 10"/>
                <a:gd name="T2" fmla="*/ 2147483647 w 9"/>
                <a:gd name="T3" fmla="*/ 2147483647 h 10"/>
                <a:gd name="T4" fmla="*/ 2147483647 w 9"/>
                <a:gd name="T5" fmla="*/ 2147483647 h 10"/>
                <a:gd name="T6" fmla="*/ 0 w 9"/>
                <a:gd name="T7" fmla="*/ 2147483647 h 10"/>
                <a:gd name="T8" fmla="*/ 0 w 9"/>
                <a:gd name="T9" fmla="*/ 2147483647 h 10"/>
                <a:gd name="T10" fmla="*/ 2147483647 w 9"/>
                <a:gd name="T11" fmla="*/ 0 h 10"/>
                <a:gd name="T12" fmla="*/ 2147483647 w 9"/>
                <a:gd name="T13" fmla="*/ 0 h 10"/>
                <a:gd name="T14" fmla="*/ 0 60000 65536"/>
                <a:gd name="T15" fmla="*/ 0 60000 65536"/>
                <a:gd name="T16" fmla="*/ 0 60000 65536"/>
                <a:gd name="T17" fmla="*/ 0 60000 65536"/>
                <a:gd name="T18" fmla="*/ 0 60000 65536"/>
                <a:gd name="T19" fmla="*/ 0 60000 65536"/>
                <a:gd name="T20" fmla="*/ 0 60000 65536"/>
                <a:gd name="T21" fmla="*/ 0 w 9"/>
                <a:gd name="T22" fmla="*/ 0 h 10"/>
                <a:gd name="T23" fmla="*/ 9 w 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0">
                  <a:moveTo>
                    <a:pt x="9" y="0"/>
                  </a:moveTo>
                  <a:lnTo>
                    <a:pt x="9" y="3"/>
                  </a:lnTo>
                  <a:lnTo>
                    <a:pt x="4" y="10"/>
                  </a:lnTo>
                  <a:lnTo>
                    <a:pt x="0" y="10"/>
                  </a:lnTo>
                  <a:lnTo>
                    <a:pt x="0" y="8"/>
                  </a:lnTo>
                  <a:lnTo>
                    <a:pt x="6" y="0"/>
                  </a:lnTo>
                  <a:lnTo>
                    <a:pt x="9"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 name="Freeform 60">
              <a:extLst>
                <a:ext uri="{FF2B5EF4-FFF2-40B4-BE49-F238E27FC236}">
                  <a16:creationId xmlns:a16="http://schemas.microsoft.com/office/drawing/2014/main" id="{1F314B76-B5CB-F362-0DAC-7BF962D0258B}"/>
                </a:ext>
                <a:ext uri="{C183D7F6-B498-43B3-948B-1728B52AA6E4}">
                  <adec:decorative xmlns:adec="http://schemas.microsoft.com/office/drawing/2017/decorative" val="1"/>
                </a:ext>
              </a:extLst>
            </p:cNvPr>
            <p:cNvSpPr>
              <a:spLocks/>
            </p:cNvSpPr>
            <p:nvPr/>
          </p:nvSpPr>
          <p:spPr bwMode="gray">
            <a:xfrm>
              <a:off x="4292825" y="4515485"/>
              <a:ext cx="29207" cy="33383"/>
            </a:xfrm>
            <a:custGeom>
              <a:avLst/>
              <a:gdLst>
                <a:gd name="T0" fmla="*/ 0 w 5"/>
                <a:gd name="T1" fmla="*/ 2147483647 h 6"/>
                <a:gd name="T2" fmla="*/ 0 w 5"/>
                <a:gd name="T3" fmla="*/ 2147483647 h 6"/>
                <a:gd name="T4" fmla="*/ 2147483647 w 5"/>
                <a:gd name="T5" fmla="*/ 0 h 6"/>
                <a:gd name="T6" fmla="*/ 2147483647 w 5"/>
                <a:gd name="T7" fmla="*/ 2147483647 h 6"/>
                <a:gd name="T8" fmla="*/ 2147483647 w 5"/>
                <a:gd name="T9" fmla="*/ 2147483647 h 6"/>
                <a:gd name="T10" fmla="*/ 0 w 5"/>
                <a:gd name="T11" fmla="*/ 2147483647 h 6"/>
                <a:gd name="T12" fmla="*/ 0 60000 65536"/>
                <a:gd name="T13" fmla="*/ 0 60000 65536"/>
                <a:gd name="T14" fmla="*/ 0 60000 65536"/>
                <a:gd name="T15" fmla="*/ 0 60000 65536"/>
                <a:gd name="T16" fmla="*/ 0 60000 65536"/>
                <a:gd name="T17" fmla="*/ 0 60000 65536"/>
                <a:gd name="T18" fmla="*/ 0 w 5"/>
                <a:gd name="T19" fmla="*/ 0 h 6"/>
                <a:gd name="T20" fmla="*/ 5 w 5"/>
                <a:gd name="T21" fmla="*/ 6 h 6"/>
              </a:gdLst>
              <a:ahLst/>
              <a:cxnLst>
                <a:cxn ang="T12">
                  <a:pos x="T0" y="T1"/>
                </a:cxn>
                <a:cxn ang="T13">
                  <a:pos x="T2" y="T3"/>
                </a:cxn>
                <a:cxn ang="T14">
                  <a:pos x="T4" y="T5"/>
                </a:cxn>
                <a:cxn ang="T15">
                  <a:pos x="T6" y="T7"/>
                </a:cxn>
                <a:cxn ang="T16">
                  <a:pos x="T8" y="T9"/>
                </a:cxn>
                <a:cxn ang="T17">
                  <a:pos x="T10" y="T11"/>
                </a:cxn>
              </a:cxnLst>
              <a:rect l="T18" t="T19" r="T20" b="T21"/>
              <a:pathLst>
                <a:path w="5" h="6">
                  <a:moveTo>
                    <a:pt x="0" y="3"/>
                  </a:moveTo>
                  <a:lnTo>
                    <a:pt x="0" y="1"/>
                  </a:lnTo>
                  <a:lnTo>
                    <a:pt x="5" y="0"/>
                  </a:lnTo>
                  <a:lnTo>
                    <a:pt x="5" y="4"/>
                  </a:lnTo>
                  <a:lnTo>
                    <a:pt x="2"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 name="Freeform 61">
              <a:extLst>
                <a:ext uri="{FF2B5EF4-FFF2-40B4-BE49-F238E27FC236}">
                  <a16:creationId xmlns:a16="http://schemas.microsoft.com/office/drawing/2014/main" id="{E8514884-E322-CA00-5901-B61B3B01EB1D}"/>
                </a:ext>
                <a:ext uri="{C183D7F6-B498-43B3-948B-1728B52AA6E4}">
                  <adec:decorative xmlns:adec="http://schemas.microsoft.com/office/drawing/2017/decorative" val="1"/>
                </a:ext>
              </a:extLst>
            </p:cNvPr>
            <p:cNvSpPr>
              <a:spLocks/>
            </p:cNvSpPr>
            <p:nvPr/>
          </p:nvSpPr>
          <p:spPr bwMode="gray">
            <a:xfrm>
              <a:off x="3963201" y="4749164"/>
              <a:ext cx="70932" cy="37556"/>
            </a:xfrm>
            <a:custGeom>
              <a:avLst/>
              <a:gdLst>
                <a:gd name="T0" fmla="*/ 0 w 13"/>
                <a:gd name="T1" fmla="*/ 2147483647 h 7"/>
                <a:gd name="T2" fmla="*/ 0 w 13"/>
                <a:gd name="T3" fmla="*/ 2147483647 h 7"/>
                <a:gd name="T4" fmla="*/ 2147483647 w 13"/>
                <a:gd name="T5" fmla="*/ 0 h 7"/>
                <a:gd name="T6" fmla="*/ 2147483647 w 13"/>
                <a:gd name="T7" fmla="*/ 0 h 7"/>
                <a:gd name="T8" fmla="*/ 2147483647 w 13"/>
                <a:gd name="T9" fmla="*/ 2147483647 h 7"/>
                <a:gd name="T10" fmla="*/ 2147483647 w 13"/>
                <a:gd name="T11" fmla="*/ 2147483647 h 7"/>
                <a:gd name="T12" fmla="*/ 0 w 13"/>
                <a:gd name="T13" fmla="*/ 2147483647 h 7"/>
                <a:gd name="T14" fmla="*/ 0 60000 65536"/>
                <a:gd name="T15" fmla="*/ 0 60000 65536"/>
                <a:gd name="T16" fmla="*/ 0 60000 65536"/>
                <a:gd name="T17" fmla="*/ 0 60000 65536"/>
                <a:gd name="T18" fmla="*/ 0 60000 65536"/>
                <a:gd name="T19" fmla="*/ 0 60000 65536"/>
                <a:gd name="T20" fmla="*/ 0 60000 65536"/>
                <a:gd name="T21" fmla="*/ 0 w 13"/>
                <a:gd name="T22" fmla="*/ 0 h 7"/>
                <a:gd name="T23" fmla="*/ 13 w 13"/>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 h="7">
                  <a:moveTo>
                    <a:pt x="0" y="7"/>
                  </a:moveTo>
                  <a:lnTo>
                    <a:pt x="0" y="3"/>
                  </a:lnTo>
                  <a:lnTo>
                    <a:pt x="1" y="0"/>
                  </a:lnTo>
                  <a:lnTo>
                    <a:pt x="9" y="0"/>
                  </a:lnTo>
                  <a:lnTo>
                    <a:pt x="13" y="4"/>
                  </a:lnTo>
                  <a:lnTo>
                    <a:pt x="12" y="6"/>
                  </a:lnTo>
                  <a:lnTo>
                    <a:pt x="0"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 name="Freeform 62">
              <a:extLst>
                <a:ext uri="{FF2B5EF4-FFF2-40B4-BE49-F238E27FC236}">
                  <a16:creationId xmlns:a16="http://schemas.microsoft.com/office/drawing/2014/main" id="{5FCB2620-97B9-6B24-6879-494453734D93}"/>
                </a:ext>
                <a:ext uri="{C183D7F6-B498-43B3-948B-1728B52AA6E4}">
                  <adec:decorative xmlns:adec="http://schemas.microsoft.com/office/drawing/2017/decorative" val="1"/>
                </a:ext>
              </a:extLst>
            </p:cNvPr>
            <p:cNvSpPr>
              <a:spLocks/>
            </p:cNvSpPr>
            <p:nvPr/>
          </p:nvSpPr>
          <p:spPr bwMode="gray">
            <a:xfrm>
              <a:off x="3883924" y="4811757"/>
              <a:ext cx="137691" cy="91803"/>
            </a:xfrm>
            <a:custGeom>
              <a:avLst/>
              <a:gdLst>
                <a:gd name="T0" fmla="*/ 2147483647 w 25"/>
                <a:gd name="T1" fmla="*/ 2147483647 h 17"/>
                <a:gd name="T2" fmla="*/ 2147483647 w 25"/>
                <a:gd name="T3" fmla="*/ 2147483647 h 17"/>
                <a:gd name="T4" fmla="*/ 2147483647 w 25"/>
                <a:gd name="T5" fmla="*/ 2147483647 h 17"/>
                <a:gd name="T6" fmla="*/ 2147483647 w 25"/>
                <a:gd name="T7" fmla="*/ 0 h 17"/>
                <a:gd name="T8" fmla="*/ 2147483647 w 25"/>
                <a:gd name="T9" fmla="*/ 2147483647 h 17"/>
                <a:gd name="T10" fmla="*/ 2147483647 w 25"/>
                <a:gd name="T11" fmla="*/ 2147483647 h 17"/>
                <a:gd name="T12" fmla="*/ 2147483647 w 25"/>
                <a:gd name="T13" fmla="*/ 2147483647 h 17"/>
                <a:gd name="T14" fmla="*/ 2147483647 w 25"/>
                <a:gd name="T15" fmla="*/ 2147483647 h 17"/>
                <a:gd name="T16" fmla="*/ 2147483647 w 25"/>
                <a:gd name="T17" fmla="*/ 2147483647 h 17"/>
                <a:gd name="T18" fmla="*/ 2147483647 w 25"/>
                <a:gd name="T19" fmla="*/ 2147483647 h 17"/>
                <a:gd name="T20" fmla="*/ 2147483647 w 25"/>
                <a:gd name="T21" fmla="*/ 2147483647 h 17"/>
                <a:gd name="T22" fmla="*/ 2147483647 w 25"/>
                <a:gd name="T23" fmla="*/ 2147483647 h 17"/>
                <a:gd name="T24" fmla="*/ 2147483647 w 25"/>
                <a:gd name="T25" fmla="*/ 2147483647 h 17"/>
                <a:gd name="T26" fmla="*/ 0 w 25"/>
                <a:gd name="T27" fmla="*/ 2147483647 h 17"/>
                <a:gd name="T28" fmla="*/ 2147483647 w 25"/>
                <a:gd name="T29" fmla="*/ 2147483647 h 1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
                <a:gd name="T46" fmla="*/ 0 h 17"/>
                <a:gd name="T47" fmla="*/ 25 w 25"/>
                <a:gd name="T48" fmla="*/ 17 h 1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 h="17">
                  <a:moveTo>
                    <a:pt x="3" y="4"/>
                  </a:moveTo>
                  <a:lnTo>
                    <a:pt x="8" y="4"/>
                  </a:lnTo>
                  <a:lnTo>
                    <a:pt x="13" y="1"/>
                  </a:lnTo>
                  <a:lnTo>
                    <a:pt x="23" y="0"/>
                  </a:lnTo>
                  <a:lnTo>
                    <a:pt x="25" y="3"/>
                  </a:lnTo>
                  <a:lnTo>
                    <a:pt x="23" y="7"/>
                  </a:lnTo>
                  <a:lnTo>
                    <a:pt x="16" y="11"/>
                  </a:lnTo>
                  <a:lnTo>
                    <a:pt x="16" y="14"/>
                  </a:lnTo>
                  <a:lnTo>
                    <a:pt x="10" y="14"/>
                  </a:lnTo>
                  <a:lnTo>
                    <a:pt x="8" y="17"/>
                  </a:lnTo>
                  <a:lnTo>
                    <a:pt x="4" y="15"/>
                  </a:lnTo>
                  <a:lnTo>
                    <a:pt x="4" y="13"/>
                  </a:lnTo>
                  <a:lnTo>
                    <a:pt x="1" y="10"/>
                  </a:lnTo>
                  <a:lnTo>
                    <a:pt x="0" y="5"/>
                  </a:lnTo>
                  <a:lnTo>
                    <a:pt x="3"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 name="Freeform 63">
              <a:extLst>
                <a:ext uri="{FF2B5EF4-FFF2-40B4-BE49-F238E27FC236}">
                  <a16:creationId xmlns:a16="http://schemas.microsoft.com/office/drawing/2014/main" id="{5BC08161-B712-C625-C828-B1CCF1AAAAA2}"/>
                </a:ext>
                <a:ext uri="{C183D7F6-B498-43B3-948B-1728B52AA6E4}">
                  <adec:decorative xmlns:adec="http://schemas.microsoft.com/office/drawing/2017/decorative" val="1"/>
                </a:ext>
              </a:extLst>
            </p:cNvPr>
            <p:cNvSpPr>
              <a:spLocks/>
            </p:cNvSpPr>
            <p:nvPr/>
          </p:nvSpPr>
          <p:spPr bwMode="gray">
            <a:xfrm>
              <a:off x="4230238" y="4523830"/>
              <a:ext cx="12517" cy="20864"/>
            </a:xfrm>
            <a:custGeom>
              <a:avLst/>
              <a:gdLst>
                <a:gd name="T0" fmla="*/ 2147483646 w 3"/>
                <a:gd name="T1" fmla="*/ 2147483647 h 4"/>
                <a:gd name="T2" fmla="*/ 2147483646 w 3"/>
                <a:gd name="T3" fmla="*/ 2147483647 h 4"/>
                <a:gd name="T4" fmla="*/ 0 w 3"/>
                <a:gd name="T5" fmla="*/ 2147483647 h 4"/>
                <a:gd name="T6" fmla="*/ 2147483646 w 3"/>
                <a:gd name="T7" fmla="*/ 0 h 4"/>
                <a:gd name="T8" fmla="*/ 2147483646 w 3"/>
                <a:gd name="T9" fmla="*/ 2147483647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3" y="3"/>
                  </a:moveTo>
                  <a:lnTo>
                    <a:pt x="2" y="4"/>
                  </a:lnTo>
                  <a:lnTo>
                    <a:pt x="0" y="2"/>
                  </a:lnTo>
                  <a:lnTo>
                    <a:pt x="2" y="0"/>
                  </a:lnTo>
                  <a:lnTo>
                    <a:pt x="3"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 name="Freeform 64">
              <a:extLst>
                <a:ext uri="{FF2B5EF4-FFF2-40B4-BE49-F238E27FC236}">
                  <a16:creationId xmlns:a16="http://schemas.microsoft.com/office/drawing/2014/main" id="{AD3F8DEB-7AD8-9B01-B140-68F1CD81272A}"/>
                </a:ext>
                <a:ext uri="{C183D7F6-B498-43B3-948B-1728B52AA6E4}">
                  <adec:decorative xmlns:adec="http://schemas.microsoft.com/office/drawing/2017/decorative" val="1"/>
                </a:ext>
              </a:extLst>
            </p:cNvPr>
            <p:cNvSpPr>
              <a:spLocks/>
            </p:cNvSpPr>
            <p:nvPr/>
          </p:nvSpPr>
          <p:spPr bwMode="gray">
            <a:xfrm>
              <a:off x="4217721" y="4553040"/>
              <a:ext cx="16690" cy="16691"/>
            </a:xfrm>
            <a:custGeom>
              <a:avLst/>
              <a:gdLst>
                <a:gd name="T0" fmla="*/ 2147483647 w 3"/>
                <a:gd name="T1" fmla="*/ 2147483647 h 3"/>
                <a:gd name="T2" fmla="*/ 2147483647 w 3"/>
                <a:gd name="T3" fmla="*/ 2147483647 h 3"/>
                <a:gd name="T4" fmla="*/ 0 w 3"/>
                <a:gd name="T5" fmla="*/ 2147483647 h 3"/>
                <a:gd name="T6" fmla="*/ 2147483647 w 3"/>
                <a:gd name="T7" fmla="*/ 0 h 3"/>
                <a:gd name="T8" fmla="*/ 2147483647 w 3"/>
                <a:gd name="T9" fmla="*/ 2147483647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3" y="1"/>
                  </a:moveTo>
                  <a:lnTo>
                    <a:pt x="2" y="3"/>
                  </a:lnTo>
                  <a:lnTo>
                    <a:pt x="0" y="2"/>
                  </a:lnTo>
                  <a:lnTo>
                    <a:pt x="1" y="0"/>
                  </a:lnTo>
                  <a:lnTo>
                    <a:pt x="3"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 name="Freeform 65">
              <a:extLst>
                <a:ext uri="{FF2B5EF4-FFF2-40B4-BE49-F238E27FC236}">
                  <a16:creationId xmlns:a16="http://schemas.microsoft.com/office/drawing/2014/main" id="{7AE187F8-EC9D-EC76-261C-DA3EE45BC1C9}"/>
                </a:ext>
                <a:ext uri="{C183D7F6-B498-43B3-948B-1728B52AA6E4}">
                  <adec:decorative xmlns:adec="http://schemas.microsoft.com/office/drawing/2017/decorative" val="1"/>
                </a:ext>
              </a:extLst>
            </p:cNvPr>
            <p:cNvSpPr>
              <a:spLocks/>
            </p:cNvSpPr>
            <p:nvPr/>
          </p:nvSpPr>
          <p:spPr bwMode="gray">
            <a:xfrm>
              <a:off x="4989624" y="5162277"/>
              <a:ext cx="58414" cy="83457"/>
            </a:xfrm>
            <a:custGeom>
              <a:avLst/>
              <a:gdLst>
                <a:gd name="T0" fmla="*/ 2147483647 w 11"/>
                <a:gd name="T1" fmla="*/ 2147483647 h 15"/>
                <a:gd name="T2" fmla="*/ 2147483647 w 11"/>
                <a:gd name="T3" fmla="*/ 0 h 15"/>
                <a:gd name="T4" fmla="*/ 2147483647 w 11"/>
                <a:gd name="T5" fmla="*/ 2147483647 h 15"/>
                <a:gd name="T6" fmla="*/ 2147483647 w 11"/>
                <a:gd name="T7" fmla="*/ 2147483647 h 15"/>
                <a:gd name="T8" fmla="*/ 2147483647 w 11"/>
                <a:gd name="T9" fmla="*/ 2147483647 h 15"/>
                <a:gd name="T10" fmla="*/ 2147483647 w 11"/>
                <a:gd name="T11" fmla="*/ 2147483647 h 15"/>
                <a:gd name="T12" fmla="*/ 2147483647 w 11"/>
                <a:gd name="T13" fmla="*/ 2147483647 h 15"/>
                <a:gd name="T14" fmla="*/ 2147483647 w 11"/>
                <a:gd name="T15" fmla="*/ 2147483647 h 15"/>
                <a:gd name="T16" fmla="*/ 0 w 11"/>
                <a:gd name="T17" fmla="*/ 2147483647 h 15"/>
                <a:gd name="T18" fmla="*/ 2147483647 w 11"/>
                <a:gd name="T19" fmla="*/ 2147483647 h 1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
                <a:gd name="T31" fmla="*/ 0 h 15"/>
                <a:gd name="T32" fmla="*/ 11 w 11"/>
                <a:gd name="T33" fmla="*/ 15 h 1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 h="15">
                  <a:moveTo>
                    <a:pt x="1" y="1"/>
                  </a:moveTo>
                  <a:lnTo>
                    <a:pt x="5" y="0"/>
                  </a:lnTo>
                  <a:lnTo>
                    <a:pt x="7" y="2"/>
                  </a:lnTo>
                  <a:lnTo>
                    <a:pt x="8" y="4"/>
                  </a:lnTo>
                  <a:lnTo>
                    <a:pt x="11" y="2"/>
                  </a:lnTo>
                  <a:lnTo>
                    <a:pt x="10" y="8"/>
                  </a:lnTo>
                  <a:lnTo>
                    <a:pt x="9" y="15"/>
                  </a:lnTo>
                  <a:lnTo>
                    <a:pt x="4" y="15"/>
                  </a:lnTo>
                  <a:lnTo>
                    <a:pt x="0" y="8"/>
                  </a:lnTo>
                  <a:lnTo>
                    <a:pt x="1"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 name="Freeform 66">
              <a:extLst>
                <a:ext uri="{FF2B5EF4-FFF2-40B4-BE49-F238E27FC236}">
                  <a16:creationId xmlns:a16="http://schemas.microsoft.com/office/drawing/2014/main" id="{9DE5C9E2-2894-6692-ACCA-A9532F74F255}"/>
                </a:ext>
                <a:ext uri="{C183D7F6-B498-43B3-948B-1728B52AA6E4}">
                  <adec:decorative xmlns:adec="http://schemas.microsoft.com/office/drawing/2017/decorative" val="1"/>
                </a:ext>
              </a:extLst>
            </p:cNvPr>
            <p:cNvSpPr>
              <a:spLocks/>
            </p:cNvSpPr>
            <p:nvPr/>
          </p:nvSpPr>
          <p:spPr bwMode="gray">
            <a:xfrm>
              <a:off x="4972935" y="4974498"/>
              <a:ext cx="66759" cy="125186"/>
            </a:xfrm>
            <a:custGeom>
              <a:avLst/>
              <a:gdLst>
                <a:gd name="T0" fmla="*/ 0 w 12"/>
                <a:gd name="T1" fmla="*/ 0 h 23"/>
                <a:gd name="T2" fmla="*/ 2147483647 w 12"/>
                <a:gd name="T3" fmla="*/ 0 h 23"/>
                <a:gd name="T4" fmla="*/ 2147483647 w 12"/>
                <a:gd name="T5" fmla="*/ 2147483647 h 23"/>
                <a:gd name="T6" fmla="*/ 2147483647 w 12"/>
                <a:gd name="T7" fmla="*/ 2147483647 h 23"/>
                <a:gd name="T8" fmla="*/ 2147483647 w 12"/>
                <a:gd name="T9" fmla="*/ 2147483647 h 23"/>
                <a:gd name="T10" fmla="*/ 2147483647 w 12"/>
                <a:gd name="T11" fmla="*/ 2147483647 h 23"/>
                <a:gd name="T12" fmla="*/ 0 w 12"/>
                <a:gd name="T13" fmla="*/ 0 h 23"/>
                <a:gd name="T14" fmla="*/ 0 60000 65536"/>
                <a:gd name="T15" fmla="*/ 0 60000 65536"/>
                <a:gd name="T16" fmla="*/ 0 60000 65536"/>
                <a:gd name="T17" fmla="*/ 0 60000 65536"/>
                <a:gd name="T18" fmla="*/ 0 60000 65536"/>
                <a:gd name="T19" fmla="*/ 0 60000 65536"/>
                <a:gd name="T20" fmla="*/ 0 60000 65536"/>
                <a:gd name="T21" fmla="*/ 0 w 12"/>
                <a:gd name="T22" fmla="*/ 0 h 23"/>
                <a:gd name="T23" fmla="*/ 12 w 1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23">
                  <a:moveTo>
                    <a:pt x="0" y="0"/>
                  </a:moveTo>
                  <a:lnTo>
                    <a:pt x="2" y="0"/>
                  </a:lnTo>
                  <a:lnTo>
                    <a:pt x="8" y="8"/>
                  </a:lnTo>
                  <a:lnTo>
                    <a:pt x="12" y="21"/>
                  </a:lnTo>
                  <a:lnTo>
                    <a:pt x="11" y="23"/>
                  </a:lnTo>
                  <a:lnTo>
                    <a:pt x="1" y="1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 name="Freeform 67">
              <a:extLst>
                <a:ext uri="{FF2B5EF4-FFF2-40B4-BE49-F238E27FC236}">
                  <a16:creationId xmlns:a16="http://schemas.microsoft.com/office/drawing/2014/main" id="{DE4BF9C4-73FD-8423-5B12-46514FE5C02C}"/>
                </a:ext>
                <a:ext uri="{C183D7F6-B498-43B3-948B-1728B52AA6E4}">
                  <adec:decorative xmlns:adec="http://schemas.microsoft.com/office/drawing/2017/decorative" val="1"/>
                </a:ext>
              </a:extLst>
            </p:cNvPr>
            <p:cNvSpPr>
              <a:spLocks/>
            </p:cNvSpPr>
            <p:nvPr/>
          </p:nvSpPr>
          <p:spPr bwMode="gray">
            <a:xfrm>
              <a:off x="4977107" y="5062128"/>
              <a:ext cx="29207" cy="41729"/>
            </a:xfrm>
            <a:custGeom>
              <a:avLst/>
              <a:gdLst>
                <a:gd name="T0" fmla="*/ 2147483647 w 5"/>
                <a:gd name="T1" fmla="*/ 0 h 8"/>
                <a:gd name="T2" fmla="*/ 2147483647 w 5"/>
                <a:gd name="T3" fmla="*/ 2147483647 h 8"/>
                <a:gd name="T4" fmla="*/ 2147483647 w 5"/>
                <a:gd name="T5" fmla="*/ 2147483647 h 8"/>
                <a:gd name="T6" fmla="*/ 0 w 5"/>
                <a:gd name="T7" fmla="*/ 2147483647 h 8"/>
                <a:gd name="T8" fmla="*/ 2147483647 w 5"/>
                <a:gd name="T9" fmla="*/ 0 h 8"/>
                <a:gd name="T10" fmla="*/ 0 60000 65536"/>
                <a:gd name="T11" fmla="*/ 0 60000 65536"/>
                <a:gd name="T12" fmla="*/ 0 60000 65536"/>
                <a:gd name="T13" fmla="*/ 0 60000 65536"/>
                <a:gd name="T14" fmla="*/ 0 60000 65536"/>
                <a:gd name="T15" fmla="*/ 0 w 5"/>
                <a:gd name="T16" fmla="*/ 0 h 8"/>
                <a:gd name="T17" fmla="*/ 5 w 5"/>
                <a:gd name="T18" fmla="*/ 8 h 8"/>
              </a:gdLst>
              <a:ahLst/>
              <a:cxnLst>
                <a:cxn ang="T10">
                  <a:pos x="T0" y="T1"/>
                </a:cxn>
                <a:cxn ang="T11">
                  <a:pos x="T2" y="T3"/>
                </a:cxn>
                <a:cxn ang="T12">
                  <a:pos x="T4" y="T5"/>
                </a:cxn>
                <a:cxn ang="T13">
                  <a:pos x="T6" y="T7"/>
                </a:cxn>
                <a:cxn ang="T14">
                  <a:pos x="T8" y="T9"/>
                </a:cxn>
              </a:cxnLst>
              <a:rect l="T15" t="T16" r="T17" b="T18"/>
              <a:pathLst>
                <a:path w="5" h="8">
                  <a:moveTo>
                    <a:pt x="2" y="0"/>
                  </a:moveTo>
                  <a:lnTo>
                    <a:pt x="5" y="7"/>
                  </a:lnTo>
                  <a:lnTo>
                    <a:pt x="3" y="8"/>
                  </a:lnTo>
                  <a:lnTo>
                    <a:pt x="0" y="1"/>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 name="Freeform 68">
              <a:extLst>
                <a:ext uri="{FF2B5EF4-FFF2-40B4-BE49-F238E27FC236}">
                  <a16:creationId xmlns:a16="http://schemas.microsoft.com/office/drawing/2014/main" id="{055F42CB-C6E8-BA33-4293-7F78297AA8CB}"/>
                </a:ext>
                <a:ext uri="{C183D7F6-B498-43B3-948B-1728B52AA6E4}">
                  <adec:decorative xmlns:adec="http://schemas.microsoft.com/office/drawing/2017/decorative" val="1"/>
                </a:ext>
              </a:extLst>
            </p:cNvPr>
            <p:cNvSpPr>
              <a:spLocks/>
            </p:cNvSpPr>
            <p:nvPr/>
          </p:nvSpPr>
          <p:spPr bwMode="gray">
            <a:xfrm>
              <a:off x="4922866" y="4899386"/>
              <a:ext cx="16690" cy="79284"/>
            </a:xfrm>
            <a:custGeom>
              <a:avLst/>
              <a:gdLst>
                <a:gd name="T0" fmla="*/ 0 w 3"/>
                <a:gd name="T1" fmla="*/ 2147483647 h 15"/>
                <a:gd name="T2" fmla="*/ 2147483647 w 3"/>
                <a:gd name="T3" fmla="*/ 0 h 15"/>
                <a:gd name="T4" fmla="*/ 2147483647 w 3"/>
                <a:gd name="T5" fmla="*/ 2147483647 h 15"/>
                <a:gd name="T6" fmla="*/ 2147483647 w 3"/>
                <a:gd name="T7" fmla="*/ 2147483647 h 15"/>
                <a:gd name="T8" fmla="*/ 2147483647 w 3"/>
                <a:gd name="T9" fmla="*/ 2147483647 h 15"/>
                <a:gd name="T10" fmla="*/ 0 w 3"/>
                <a:gd name="T11" fmla="*/ 2147483647 h 15"/>
                <a:gd name="T12" fmla="*/ 0 60000 65536"/>
                <a:gd name="T13" fmla="*/ 0 60000 65536"/>
                <a:gd name="T14" fmla="*/ 0 60000 65536"/>
                <a:gd name="T15" fmla="*/ 0 60000 65536"/>
                <a:gd name="T16" fmla="*/ 0 60000 65536"/>
                <a:gd name="T17" fmla="*/ 0 60000 65536"/>
                <a:gd name="T18" fmla="*/ 0 w 3"/>
                <a:gd name="T19" fmla="*/ 0 h 15"/>
                <a:gd name="T20" fmla="*/ 3 w 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 h="15">
                  <a:moveTo>
                    <a:pt x="0" y="2"/>
                  </a:moveTo>
                  <a:lnTo>
                    <a:pt x="2" y="0"/>
                  </a:lnTo>
                  <a:lnTo>
                    <a:pt x="3" y="2"/>
                  </a:lnTo>
                  <a:lnTo>
                    <a:pt x="3" y="15"/>
                  </a:lnTo>
                  <a:lnTo>
                    <a:pt x="2" y="1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 name="Freeform 69">
              <a:extLst>
                <a:ext uri="{FF2B5EF4-FFF2-40B4-BE49-F238E27FC236}">
                  <a16:creationId xmlns:a16="http://schemas.microsoft.com/office/drawing/2014/main" id="{602C9561-C83D-9F98-1A6C-F9EC3A950927}"/>
                </a:ext>
                <a:ext uri="{C183D7F6-B498-43B3-948B-1728B52AA6E4}">
                  <adec:decorative xmlns:adec="http://schemas.microsoft.com/office/drawing/2017/decorative" val="1"/>
                </a:ext>
              </a:extLst>
            </p:cNvPr>
            <p:cNvSpPr>
              <a:spLocks/>
            </p:cNvSpPr>
            <p:nvPr/>
          </p:nvSpPr>
          <p:spPr bwMode="gray">
            <a:xfrm>
              <a:off x="4881141" y="4886868"/>
              <a:ext cx="29207" cy="70939"/>
            </a:xfrm>
            <a:custGeom>
              <a:avLst/>
              <a:gdLst>
                <a:gd name="T0" fmla="*/ 2147483647 w 5"/>
                <a:gd name="T1" fmla="*/ 0 h 13"/>
                <a:gd name="T2" fmla="*/ 2147483647 w 5"/>
                <a:gd name="T3" fmla="*/ 2147483647 h 13"/>
                <a:gd name="T4" fmla="*/ 2147483647 w 5"/>
                <a:gd name="T5" fmla="*/ 2147483647 h 13"/>
                <a:gd name="T6" fmla="*/ 2147483647 w 5"/>
                <a:gd name="T7" fmla="*/ 2147483647 h 13"/>
                <a:gd name="T8" fmla="*/ 0 w 5"/>
                <a:gd name="T9" fmla="*/ 2147483647 h 13"/>
                <a:gd name="T10" fmla="*/ 2147483647 w 5"/>
                <a:gd name="T11" fmla="*/ 0 h 13"/>
                <a:gd name="T12" fmla="*/ 0 60000 65536"/>
                <a:gd name="T13" fmla="*/ 0 60000 65536"/>
                <a:gd name="T14" fmla="*/ 0 60000 65536"/>
                <a:gd name="T15" fmla="*/ 0 60000 65536"/>
                <a:gd name="T16" fmla="*/ 0 60000 65536"/>
                <a:gd name="T17" fmla="*/ 0 60000 65536"/>
                <a:gd name="T18" fmla="*/ 0 w 5"/>
                <a:gd name="T19" fmla="*/ 0 h 13"/>
                <a:gd name="T20" fmla="*/ 5 w 5"/>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5" h="13">
                  <a:moveTo>
                    <a:pt x="3" y="0"/>
                  </a:moveTo>
                  <a:lnTo>
                    <a:pt x="5" y="5"/>
                  </a:lnTo>
                  <a:lnTo>
                    <a:pt x="5" y="12"/>
                  </a:lnTo>
                  <a:lnTo>
                    <a:pt x="3" y="13"/>
                  </a:lnTo>
                  <a:lnTo>
                    <a:pt x="0" y="6"/>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 name="Freeform 70">
              <a:extLst>
                <a:ext uri="{FF2B5EF4-FFF2-40B4-BE49-F238E27FC236}">
                  <a16:creationId xmlns:a16="http://schemas.microsoft.com/office/drawing/2014/main" id="{FA8A5D1F-1934-3EB7-BCB2-78F13DA6F05B}"/>
                </a:ext>
                <a:ext uri="{C183D7F6-B498-43B3-948B-1728B52AA6E4}">
                  <adec:decorative xmlns:adec="http://schemas.microsoft.com/office/drawing/2017/decorative" val="1"/>
                </a:ext>
              </a:extLst>
            </p:cNvPr>
            <p:cNvSpPr>
              <a:spLocks/>
            </p:cNvSpPr>
            <p:nvPr/>
          </p:nvSpPr>
          <p:spPr bwMode="gray">
            <a:xfrm>
              <a:off x="4914521" y="4778375"/>
              <a:ext cx="25034" cy="95975"/>
            </a:xfrm>
            <a:custGeom>
              <a:avLst/>
              <a:gdLst>
                <a:gd name="T0" fmla="*/ 2147483647 w 5"/>
                <a:gd name="T1" fmla="*/ 0 h 18"/>
                <a:gd name="T2" fmla="*/ 2147483647 w 5"/>
                <a:gd name="T3" fmla="*/ 2147483647 h 18"/>
                <a:gd name="T4" fmla="*/ 2147483647 w 5"/>
                <a:gd name="T5" fmla="*/ 2147483647 h 18"/>
                <a:gd name="T6" fmla="*/ 2147483647 w 5"/>
                <a:gd name="T7" fmla="*/ 2147483647 h 18"/>
                <a:gd name="T8" fmla="*/ 0 w 5"/>
                <a:gd name="T9" fmla="*/ 2147483647 h 18"/>
                <a:gd name="T10" fmla="*/ 0 w 5"/>
                <a:gd name="T11" fmla="*/ 2147483647 h 18"/>
                <a:gd name="T12" fmla="*/ 2147483647 w 5"/>
                <a:gd name="T13" fmla="*/ 0 h 18"/>
                <a:gd name="T14" fmla="*/ 0 60000 65536"/>
                <a:gd name="T15" fmla="*/ 0 60000 65536"/>
                <a:gd name="T16" fmla="*/ 0 60000 65536"/>
                <a:gd name="T17" fmla="*/ 0 60000 65536"/>
                <a:gd name="T18" fmla="*/ 0 60000 65536"/>
                <a:gd name="T19" fmla="*/ 0 60000 65536"/>
                <a:gd name="T20" fmla="*/ 0 60000 65536"/>
                <a:gd name="T21" fmla="*/ 0 w 5"/>
                <a:gd name="T22" fmla="*/ 0 h 18"/>
                <a:gd name="T23" fmla="*/ 5 w 5"/>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18">
                  <a:moveTo>
                    <a:pt x="1" y="0"/>
                  </a:moveTo>
                  <a:lnTo>
                    <a:pt x="5" y="5"/>
                  </a:lnTo>
                  <a:lnTo>
                    <a:pt x="5" y="16"/>
                  </a:lnTo>
                  <a:lnTo>
                    <a:pt x="3" y="18"/>
                  </a:lnTo>
                  <a:lnTo>
                    <a:pt x="0" y="18"/>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 name="Freeform 71">
              <a:extLst>
                <a:ext uri="{FF2B5EF4-FFF2-40B4-BE49-F238E27FC236}">
                  <a16:creationId xmlns:a16="http://schemas.microsoft.com/office/drawing/2014/main" id="{6503FBC0-087C-D417-8796-B9E2682C4486}"/>
                </a:ext>
                <a:ext uri="{C183D7F6-B498-43B3-948B-1728B52AA6E4}">
                  <adec:decorative xmlns:adec="http://schemas.microsoft.com/office/drawing/2017/decorative" val="1"/>
                </a:ext>
              </a:extLst>
            </p:cNvPr>
            <p:cNvSpPr>
              <a:spLocks/>
            </p:cNvSpPr>
            <p:nvPr/>
          </p:nvSpPr>
          <p:spPr bwMode="gray">
            <a:xfrm>
              <a:off x="4814381" y="4757510"/>
              <a:ext cx="83449" cy="91803"/>
            </a:xfrm>
            <a:custGeom>
              <a:avLst/>
              <a:gdLst>
                <a:gd name="T0" fmla="*/ 2147483647 w 15"/>
                <a:gd name="T1" fmla="*/ 2147483647 h 17"/>
                <a:gd name="T2" fmla="*/ 2147483647 w 15"/>
                <a:gd name="T3" fmla="*/ 2147483647 h 17"/>
                <a:gd name="T4" fmla="*/ 0 w 15"/>
                <a:gd name="T5" fmla="*/ 2147483647 h 17"/>
                <a:gd name="T6" fmla="*/ 0 w 15"/>
                <a:gd name="T7" fmla="*/ 2147483647 h 17"/>
                <a:gd name="T8" fmla="*/ 2147483647 w 15"/>
                <a:gd name="T9" fmla="*/ 0 h 17"/>
                <a:gd name="T10" fmla="*/ 2147483647 w 15"/>
                <a:gd name="T11" fmla="*/ 2147483647 h 17"/>
                <a:gd name="T12" fmla="*/ 2147483647 w 15"/>
                <a:gd name="T13" fmla="*/ 2147483647 h 17"/>
                <a:gd name="T14" fmla="*/ 2147483647 w 15"/>
                <a:gd name="T15" fmla="*/ 2147483647 h 17"/>
                <a:gd name="T16" fmla="*/ 2147483647 w 15"/>
                <a:gd name="T17" fmla="*/ 2147483647 h 17"/>
                <a:gd name="T18" fmla="*/ 2147483647 w 15"/>
                <a:gd name="T19" fmla="*/ 2147483647 h 17"/>
                <a:gd name="T20" fmla="*/ 2147483647 w 15"/>
                <a:gd name="T21" fmla="*/ 2147483647 h 17"/>
                <a:gd name="T22" fmla="*/ 2147483647 w 15"/>
                <a:gd name="T23" fmla="*/ 2147483647 h 17"/>
                <a:gd name="T24" fmla="*/ 2147483647 w 15"/>
                <a:gd name="T25" fmla="*/ 2147483647 h 17"/>
                <a:gd name="T26" fmla="*/ 2147483647 w 15"/>
                <a:gd name="T27" fmla="*/ 2147483647 h 17"/>
                <a:gd name="T28" fmla="*/ 2147483647 w 15"/>
                <a:gd name="T29" fmla="*/ 2147483647 h 17"/>
                <a:gd name="T30" fmla="*/ 2147483647 w 15"/>
                <a:gd name="T31" fmla="*/ 2147483647 h 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
                <a:gd name="T49" fmla="*/ 0 h 17"/>
                <a:gd name="T50" fmla="*/ 15 w 15"/>
                <a:gd name="T51" fmla="*/ 17 h 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 h="17">
                  <a:moveTo>
                    <a:pt x="6" y="16"/>
                  </a:moveTo>
                  <a:lnTo>
                    <a:pt x="3" y="12"/>
                  </a:lnTo>
                  <a:lnTo>
                    <a:pt x="0" y="6"/>
                  </a:lnTo>
                  <a:lnTo>
                    <a:pt x="0" y="4"/>
                  </a:lnTo>
                  <a:lnTo>
                    <a:pt x="7" y="0"/>
                  </a:lnTo>
                  <a:lnTo>
                    <a:pt x="11" y="3"/>
                  </a:lnTo>
                  <a:lnTo>
                    <a:pt x="15" y="4"/>
                  </a:lnTo>
                  <a:lnTo>
                    <a:pt x="15" y="6"/>
                  </a:lnTo>
                  <a:lnTo>
                    <a:pt x="11" y="5"/>
                  </a:lnTo>
                  <a:lnTo>
                    <a:pt x="11" y="8"/>
                  </a:lnTo>
                  <a:lnTo>
                    <a:pt x="14" y="12"/>
                  </a:lnTo>
                  <a:lnTo>
                    <a:pt x="12" y="14"/>
                  </a:lnTo>
                  <a:lnTo>
                    <a:pt x="8" y="9"/>
                  </a:lnTo>
                  <a:lnTo>
                    <a:pt x="7" y="10"/>
                  </a:lnTo>
                  <a:lnTo>
                    <a:pt x="8" y="17"/>
                  </a:lnTo>
                  <a:lnTo>
                    <a:pt x="6"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 name="Freeform 72">
              <a:extLst>
                <a:ext uri="{FF2B5EF4-FFF2-40B4-BE49-F238E27FC236}">
                  <a16:creationId xmlns:a16="http://schemas.microsoft.com/office/drawing/2014/main" id="{F819ECA8-69AA-4D50-205F-1C01CD39B485}"/>
                </a:ext>
                <a:ext uri="{C183D7F6-B498-43B3-948B-1728B52AA6E4}">
                  <adec:decorative xmlns:adec="http://schemas.microsoft.com/office/drawing/2017/decorative" val="1"/>
                </a:ext>
              </a:extLst>
            </p:cNvPr>
            <p:cNvSpPr>
              <a:spLocks/>
            </p:cNvSpPr>
            <p:nvPr/>
          </p:nvSpPr>
          <p:spPr bwMode="gray">
            <a:xfrm>
              <a:off x="4947900" y="4886868"/>
              <a:ext cx="45897" cy="50074"/>
            </a:xfrm>
            <a:custGeom>
              <a:avLst/>
              <a:gdLst>
                <a:gd name="T0" fmla="*/ 2147483647 w 9"/>
                <a:gd name="T1" fmla="*/ 2147483647 h 9"/>
                <a:gd name="T2" fmla="*/ 0 w 9"/>
                <a:gd name="T3" fmla="*/ 2147483647 h 9"/>
                <a:gd name="T4" fmla="*/ 2147483647 w 9"/>
                <a:gd name="T5" fmla="*/ 0 h 9"/>
                <a:gd name="T6" fmla="*/ 2147483647 w 9"/>
                <a:gd name="T7" fmla="*/ 2147483647 h 9"/>
                <a:gd name="T8" fmla="*/ 2147483647 w 9"/>
                <a:gd name="T9" fmla="*/ 2147483647 h 9"/>
                <a:gd name="T10" fmla="*/ 2147483647 w 9"/>
                <a:gd name="T11" fmla="*/ 2147483647 h 9"/>
                <a:gd name="T12" fmla="*/ 2147483647 w 9"/>
                <a:gd name="T13" fmla="*/ 2147483647 h 9"/>
                <a:gd name="T14" fmla="*/ 2147483647 w 9"/>
                <a:gd name="T15" fmla="*/ 2147483647 h 9"/>
                <a:gd name="T16" fmla="*/ 2147483647 w 9"/>
                <a:gd name="T17" fmla="*/ 2147483647 h 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
                <a:gd name="T28" fmla="*/ 0 h 9"/>
                <a:gd name="T29" fmla="*/ 9 w 9"/>
                <a:gd name="T30" fmla="*/ 9 h 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 h="9">
                  <a:moveTo>
                    <a:pt x="3" y="9"/>
                  </a:moveTo>
                  <a:lnTo>
                    <a:pt x="0" y="2"/>
                  </a:lnTo>
                  <a:lnTo>
                    <a:pt x="2" y="0"/>
                  </a:lnTo>
                  <a:lnTo>
                    <a:pt x="6" y="2"/>
                  </a:lnTo>
                  <a:lnTo>
                    <a:pt x="9" y="5"/>
                  </a:lnTo>
                  <a:lnTo>
                    <a:pt x="9" y="7"/>
                  </a:lnTo>
                  <a:lnTo>
                    <a:pt x="5" y="5"/>
                  </a:lnTo>
                  <a:lnTo>
                    <a:pt x="6" y="8"/>
                  </a:lnTo>
                  <a:lnTo>
                    <a:pt x="3"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 name="Freeform 73">
              <a:extLst>
                <a:ext uri="{FF2B5EF4-FFF2-40B4-BE49-F238E27FC236}">
                  <a16:creationId xmlns:a16="http://schemas.microsoft.com/office/drawing/2014/main" id="{4E0EB32C-1D03-E38E-D06A-0A75C7965BD1}"/>
                </a:ext>
                <a:ext uri="{C183D7F6-B498-43B3-948B-1728B52AA6E4}">
                  <adec:decorative xmlns:adec="http://schemas.microsoft.com/office/drawing/2017/decorative" val="1"/>
                </a:ext>
              </a:extLst>
            </p:cNvPr>
            <p:cNvSpPr>
              <a:spLocks/>
            </p:cNvSpPr>
            <p:nvPr/>
          </p:nvSpPr>
          <p:spPr bwMode="gray">
            <a:xfrm>
              <a:off x="5027177" y="5258253"/>
              <a:ext cx="29207" cy="8345"/>
            </a:xfrm>
            <a:custGeom>
              <a:avLst/>
              <a:gdLst>
                <a:gd name="T0" fmla="*/ 0 w 5"/>
                <a:gd name="T1" fmla="*/ 2147483646 h 2"/>
                <a:gd name="T2" fmla="*/ 2147483647 w 5"/>
                <a:gd name="T3" fmla="*/ 0 h 2"/>
                <a:gd name="T4" fmla="*/ 2147483647 w 5"/>
                <a:gd name="T5" fmla="*/ 0 h 2"/>
                <a:gd name="T6" fmla="*/ 2147483647 w 5"/>
                <a:gd name="T7" fmla="*/ 2147483646 h 2"/>
                <a:gd name="T8" fmla="*/ 2147483647 w 5"/>
                <a:gd name="T9" fmla="*/ 2147483646 h 2"/>
                <a:gd name="T10" fmla="*/ 0 w 5"/>
                <a:gd name="T11" fmla="*/ 2147483646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0" y="1"/>
                  </a:moveTo>
                  <a:lnTo>
                    <a:pt x="2" y="0"/>
                  </a:lnTo>
                  <a:lnTo>
                    <a:pt x="5" y="0"/>
                  </a:lnTo>
                  <a:lnTo>
                    <a:pt x="5" y="2"/>
                  </a:lnTo>
                  <a:lnTo>
                    <a:pt x="2"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 name="Freeform 74">
              <a:extLst>
                <a:ext uri="{FF2B5EF4-FFF2-40B4-BE49-F238E27FC236}">
                  <a16:creationId xmlns:a16="http://schemas.microsoft.com/office/drawing/2014/main" id="{B5C49D4B-D7AB-854F-C460-0D270290062D}"/>
                </a:ext>
                <a:ext uri="{C183D7F6-B498-43B3-948B-1728B52AA6E4}">
                  <adec:decorative xmlns:adec="http://schemas.microsoft.com/office/drawing/2017/decorative" val="1"/>
                </a:ext>
              </a:extLst>
            </p:cNvPr>
            <p:cNvSpPr>
              <a:spLocks/>
            </p:cNvSpPr>
            <p:nvPr/>
          </p:nvSpPr>
          <p:spPr bwMode="gray">
            <a:xfrm>
              <a:off x="5039694" y="5287463"/>
              <a:ext cx="33380" cy="12518"/>
            </a:xfrm>
            <a:custGeom>
              <a:avLst/>
              <a:gdLst>
                <a:gd name="T0" fmla="*/ 0 w 6"/>
                <a:gd name="T1" fmla="*/ 2147483647 h 2"/>
                <a:gd name="T2" fmla="*/ 2147483647 w 6"/>
                <a:gd name="T3" fmla="*/ 0 h 2"/>
                <a:gd name="T4" fmla="*/ 2147483647 w 6"/>
                <a:gd name="T5" fmla="*/ 0 h 2"/>
                <a:gd name="T6" fmla="*/ 2147483647 w 6"/>
                <a:gd name="T7" fmla="*/ 2147483647 h 2"/>
                <a:gd name="T8" fmla="*/ 2147483647 w 6"/>
                <a:gd name="T9" fmla="*/ 2147483647 h 2"/>
                <a:gd name="T10" fmla="*/ 0 w 6"/>
                <a:gd name="T11" fmla="*/ 2147483647 h 2"/>
                <a:gd name="T12" fmla="*/ 0 60000 65536"/>
                <a:gd name="T13" fmla="*/ 0 60000 65536"/>
                <a:gd name="T14" fmla="*/ 0 60000 65536"/>
                <a:gd name="T15" fmla="*/ 0 60000 65536"/>
                <a:gd name="T16" fmla="*/ 0 60000 65536"/>
                <a:gd name="T17" fmla="*/ 0 60000 65536"/>
                <a:gd name="T18" fmla="*/ 0 w 6"/>
                <a:gd name="T19" fmla="*/ 0 h 2"/>
                <a:gd name="T20" fmla="*/ 6 w 6"/>
                <a:gd name="T21" fmla="*/ 2 h 2"/>
              </a:gdLst>
              <a:ahLst/>
              <a:cxnLst>
                <a:cxn ang="T12">
                  <a:pos x="T0" y="T1"/>
                </a:cxn>
                <a:cxn ang="T13">
                  <a:pos x="T2" y="T3"/>
                </a:cxn>
                <a:cxn ang="T14">
                  <a:pos x="T4" y="T5"/>
                </a:cxn>
                <a:cxn ang="T15">
                  <a:pos x="T6" y="T7"/>
                </a:cxn>
                <a:cxn ang="T16">
                  <a:pos x="T8" y="T9"/>
                </a:cxn>
                <a:cxn ang="T17">
                  <a:pos x="T10" y="T11"/>
                </a:cxn>
              </a:cxnLst>
              <a:rect l="T18" t="T19" r="T20" b="T21"/>
              <a:pathLst>
                <a:path w="6" h="2">
                  <a:moveTo>
                    <a:pt x="0" y="1"/>
                  </a:moveTo>
                  <a:lnTo>
                    <a:pt x="1" y="0"/>
                  </a:lnTo>
                  <a:lnTo>
                    <a:pt x="6" y="0"/>
                  </a:lnTo>
                  <a:lnTo>
                    <a:pt x="6" y="2"/>
                  </a:lnTo>
                  <a:lnTo>
                    <a:pt x="1"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 name="Freeform 75">
              <a:extLst>
                <a:ext uri="{FF2B5EF4-FFF2-40B4-BE49-F238E27FC236}">
                  <a16:creationId xmlns:a16="http://schemas.microsoft.com/office/drawing/2014/main" id="{53662CBC-6417-BE87-D68A-2044D2534D29}"/>
                </a:ext>
                <a:ext uri="{C183D7F6-B498-43B3-948B-1728B52AA6E4}">
                  <adec:decorative xmlns:adec="http://schemas.microsoft.com/office/drawing/2017/decorative" val="1"/>
                </a:ext>
              </a:extLst>
            </p:cNvPr>
            <p:cNvSpPr>
              <a:spLocks/>
            </p:cNvSpPr>
            <p:nvPr/>
          </p:nvSpPr>
          <p:spPr bwMode="gray">
            <a:xfrm>
              <a:off x="5073074" y="5316672"/>
              <a:ext cx="16690" cy="20864"/>
            </a:xfrm>
            <a:custGeom>
              <a:avLst/>
              <a:gdLst>
                <a:gd name="T0" fmla="*/ 0 w 3"/>
                <a:gd name="T1" fmla="*/ 2147483647 h 4"/>
                <a:gd name="T2" fmla="*/ 0 w 3"/>
                <a:gd name="T3" fmla="*/ 0 h 4"/>
                <a:gd name="T4" fmla="*/ 2147483647 w 3"/>
                <a:gd name="T5" fmla="*/ 2147483647 h 4"/>
                <a:gd name="T6" fmla="*/ 2147483647 w 3"/>
                <a:gd name="T7" fmla="*/ 2147483647 h 4"/>
                <a:gd name="T8" fmla="*/ 2147483647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3"/>
                  </a:moveTo>
                  <a:lnTo>
                    <a:pt x="0" y="0"/>
                  </a:lnTo>
                  <a:lnTo>
                    <a:pt x="1" y="1"/>
                  </a:lnTo>
                  <a:lnTo>
                    <a:pt x="3" y="3"/>
                  </a:lnTo>
                  <a:lnTo>
                    <a:pt x="3"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 name="Freeform 76">
              <a:extLst>
                <a:ext uri="{FF2B5EF4-FFF2-40B4-BE49-F238E27FC236}">
                  <a16:creationId xmlns:a16="http://schemas.microsoft.com/office/drawing/2014/main" id="{F7898CA9-52AA-A471-0F70-D9DA431596CA}"/>
                </a:ext>
                <a:ext uri="{C183D7F6-B498-43B3-948B-1728B52AA6E4}">
                  <adec:decorative xmlns:adec="http://schemas.microsoft.com/office/drawing/2017/decorative" val="1"/>
                </a:ext>
              </a:extLst>
            </p:cNvPr>
            <p:cNvSpPr>
              <a:spLocks/>
            </p:cNvSpPr>
            <p:nvPr/>
          </p:nvSpPr>
          <p:spPr bwMode="gray">
            <a:xfrm>
              <a:off x="5098109" y="5174796"/>
              <a:ext cx="20863" cy="16691"/>
            </a:xfrm>
            <a:custGeom>
              <a:avLst/>
              <a:gdLst>
                <a:gd name="T0" fmla="*/ 2147483647 w 4"/>
                <a:gd name="T1" fmla="*/ 2147483647 h 3"/>
                <a:gd name="T2" fmla="*/ 0 w 4"/>
                <a:gd name="T3" fmla="*/ 2147483647 h 3"/>
                <a:gd name="T4" fmla="*/ 2147483647 w 4"/>
                <a:gd name="T5" fmla="*/ 0 h 3"/>
                <a:gd name="T6" fmla="*/ 2147483647 w 4"/>
                <a:gd name="T7" fmla="*/ 2147483647 h 3"/>
                <a:gd name="T8" fmla="*/ 2147483647 w 4"/>
                <a:gd name="T9" fmla="*/ 2147483647 h 3"/>
                <a:gd name="T10" fmla="*/ 2147483647 w 4"/>
                <a:gd name="T11" fmla="*/ 2147483647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2" y="2"/>
                  </a:moveTo>
                  <a:lnTo>
                    <a:pt x="0" y="1"/>
                  </a:lnTo>
                  <a:lnTo>
                    <a:pt x="1" y="0"/>
                  </a:lnTo>
                  <a:lnTo>
                    <a:pt x="4" y="1"/>
                  </a:lnTo>
                  <a:lnTo>
                    <a:pt x="4" y="3"/>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 name="Freeform 77">
              <a:extLst>
                <a:ext uri="{FF2B5EF4-FFF2-40B4-BE49-F238E27FC236}">
                  <a16:creationId xmlns:a16="http://schemas.microsoft.com/office/drawing/2014/main" id="{02915A05-019F-F16E-98EF-06F7A65A316E}"/>
                </a:ext>
                <a:ext uri="{C183D7F6-B498-43B3-948B-1728B52AA6E4}">
                  <adec:decorative xmlns:adec="http://schemas.microsoft.com/office/drawing/2017/decorative" val="1"/>
                </a:ext>
              </a:extLst>
            </p:cNvPr>
            <p:cNvSpPr>
              <a:spLocks/>
            </p:cNvSpPr>
            <p:nvPr/>
          </p:nvSpPr>
          <p:spPr bwMode="gray">
            <a:xfrm>
              <a:off x="5118971" y="5216524"/>
              <a:ext cx="37552" cy="29210"/>
            </a:xfrm>
            <a:custGeom>
              <a:avLst/>
              <a:gdLst>
                <a:gd name="T0" fmla="*/ 0 w 7"/>
                <a:gd name="T1" fmla="*/ 2147483647 h 5"/>
                <a:gd name="T2" fmla="*/ 2147483647 w 7"/>
                <a:gd name="T3" fmla="*/ 0 h 5"/>
                <a:gd name="T4" fmla="*/ 2147483647 w 7"/>
                <a:gd name="T5" fmla="*/ 2147483647 h 5"/>
                <a:gd name="T6" fmla="*/ 2147483647 w 7"/>
                <a:gd name="T7" fmla="*/ 2147483647 h 5"/>
                <a:gd name="T8" fmla="*/ 2147483647 w 7"/>
                <a:gd name="T9" fmla="*/ 2147483647 h 5"/>
                <a:gd name="T10" fmla="*/ 0 w 7"/>
                <a:gd name="T11" fmla="*/ 2147483647 h 5"/>
                <a:gd name="T12" fmla="*/ 0 60000 65536"/>
                <a:gd name="T13" fmla="*/ 0 60000 65536"/>
                <a:gd name="T14" fmla="*/ 0 60000 65536"/>
                <a:gd name="T15" fmla="*/ 0 60000 65536"/>
                <a:gd name="T16" fmla="*/ 0 60000 65536"/>
                <a:gd name="T17" fmla="*/ 0 60000 65536"/>
                <a:gd name="T18" fmla="*/ 0 w 7"/>
                <a:gd name="T19" fmla="*/ 0 h 5"/>
                <a:gd name="T20" fmla="*/ 7 w 7"/>
                <a:gd name="T21" fmla="*/ 5 h 5"/>
              </a:gdLst>
              <a:ahLst/>
              <a:cxnLst>
                <a:cxn ang="T12">
                  <a:pos x="T0" y="T1"/>
                </a:cxn>
                <a:cxn ang="T13">
                  <a:pos x="T2" y="T3"/>
                </a:cxn>
                <a:cxn ang="T14">
                  <a:pos x="T4" y="T5"/>
                </a:cxn>
                <a:cxn ang="T15">
                  <a:pos x="T6" y="T7"/>
                </a:cxn>
                <a:cxn ang="T16">
                  <a:pos x="T8" y="T9"/>
                </a:cxn>
                <a:cxn ang="T17">
                  <a:pos x="T10" y="T11"/>
                </a:cxn>
              </a:cxnLst>
              <a:rect l="T18" t="T19" r="T20" b="T21"/>
              <a:pathLst>
                <a:path w="7" h="5">
                  <a:moveTo>
                    <a:pt x="0" y="2"/>
                  </a:moveTo>
                  <a:lnTo>
                    <a:pt x="1" y="0"/>
                  </a:lnTo>
                  <a:lnTo>
                    <a:pt x="3" y="2"/>
                  </a:lnTo>
                  <a:lnTo>
                    <a:pt x="7" y="4"/>
                  </a:lnTo>
                  <a:lnTo>
                    <a:pt x="4"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 name="Freeform 78">
              <a:extLst>
                <a:ext uri="{FF2B5EF4-FFF2-40B4-BE49-F238E27FC236}">
                  <a16:creationId xmlns:a16="http://schemas.microsoft.com/office/drawing/2014/main" id="{78D3AD14-4FBA-8CE3-8DCD-AD15BA35C817}"/>
                </a:ext>
                <a:ext uri="{C183D7F6-B498-43B3-948B-1728B52AA6E4}">
                  <adec:decorative xmlns:adec="http://schemas.microsoft.com/office/drawing/2017/decorative" val="1"/>
                </a:ext>
              </a:extLst>
            </p:cNvPr>
            <p:cNvSpPr>
              <a:spLocks/>
            </p:cNvSpPr>
            <p:nvPr/>
          </p:nvSpPr>
          <p:spPr bwMode="gray">
            <a:xfrm>
              <a:off x="3220503" y="3330393"/>
              <a:ext cx="1927674" cy="1827711"/>
            </a:xfrm>
            <a:custGeom>
              <a:avLst/>
              <a:gdLst>
                <a:gd name="T0" fmla="*/ 2147483647 w 354"/>
                <a:gd name="T1" fmla="*/ 2147483647 h 336"/>
                <a:gd name="T2" fmla="*/ 2147483647 w 354"/>
                <a:gd name="T3" fmla="*/ 2147483647 h 336"/>
                <a:gd name="T4" fmla="*/ 2147483647 w 354"/>
                <a:gd name="T5" fmla="*/ 2147483647 h 336"/>
                <a:gd name="T6" fmla="*/ 2147483647 w 354"/>
                <a:gd name="T7" fmla="*/ 2147483647 h 336"/>
                <a:gd name="T8" fmla="*/ 2147483647 w 354"/>
                <a:gd name="T9" fmla="*/ 2147483647 h 336"/>
                <a:gd name="T10" fmla="*/ 2147483647 w 354"/>
                <a:gd name="T11" fmla="*/ 2147483647 h 336"/>
                <a:gd name="T12" fmla="*/ 2147483647 w 354"/>
                <a:gd name="T13" fmla="*/ 2147483647 h 336"/>
                <a:gd name="T14" fmla="*/ 2147483647 w 354"/>
                <a:gd name="T15" fmla="*/ 2147483647 h 336"/>
                <a:gd name="T16" fmla="*/ 2147483647 w 354"/>
                <a:gd name="T17" fmla="*/ 2147483647 h 336"/>
                <a:gd name="T18" fmla="*/ 2147483647 w 354"/>
                <a:gd name="T19" fmla="*/ 2147483647 h 336"/>
                <a:gd name="T20" fmla="*/ 2147483647 w 354"/>
                <a:gd name="T21" fmla="*/ 2147483647 h 336"/>
                <a:gd name="T22" fmla="*/ 2147483647 w 354"/>
                <a:gd name="T23" fmla="*/ 2147483647 h 336"/>
                <a:gd name="T24" fmla="*/ 2147483647 w 354"/>
                <a:gd name="T25" fmla="*/ 2147483647 h 336"/>
                <a:gd name="T26" fmla="*/ 2147483647 w 354"/>
                <a:gd name="T27" fmla="*/ 2147483647 h 336"/>
                <a:gd name="T28" fmla="*/ 2147483647 w 354"/>
                <a:gd name="T29" fmla="*/ 2147483647 h 336"/>
                <a:gd name="T30" fmla="*/ 2147483647 w 354"/>
                <a:gd name="T31" fmla="*/ 2147483647 h 336"/>
                <a:gd name="T32" fmla="*/ 2147483647 w 354"/>
                <a:gd name="T33" fmla="*/ 2147483647 h 336"/>
                <a:gd name="T34" fmla="*/ 2147483647 w 354"/>
                <a:gd name="T35" fmla="*/ 2147483647 h 336"/>
                <a:gd name="T36" fmla="*/ 2147483647 w 354"/>
                <a:gd name="T37" fmla="*/ 2147483647 h 336"/>
                <a:gd name="T38" fmla="*/ 2147483647 w 354"/>
                <a:gd name="T39" fmla="*/ 2147483647 h 336"/>
                <a:gd name="T40" fmla="*/ 2147483647 w 354"/>
                <a:gd name="T41" fmla="*/ 2147483647 h 336"/>
                <a:gd name="T42" fmla="*/ 2147483647 w 354"/>
                <a:gd name="T43" fmla="*/ 2147483647 h 336"/>
                <a:gd name="T44" fmla="*/ 2147483647 w 354"/>
                <a:gd name="T45" fmla="*/ 2147483647 h 336"/>
                <a:gd name="T46" fmla="*/ 2147483647 w 354"/>
                <a:gd name="T47" fmla="*/ 2147483647 h 336"/>
                <a:gd name="T48" fmla="*/ 2147483647 w 354"/>
                <a:gd name="T49" fmla="*/ 2147483647 h 336"/>
                <a:gd name="T50" fmla="*/ 2147483647 w 354"/>
                <a:gd name="T51" fmla="*/ 2147483647 h 336"/>
                <a:gd name="T52" fmla="*/ 2147483647 w 354"/>
                <a:gd name="T53" fmla="*/ 2147483647 h 336"/>
                <a:gd name="T54" fmla="*/ 2147483647 w 354"/>
                <a:gd name="T55" fmla="*/ 2147483647 h 336"/>
                <a:gd name="T56" fmla="*/ 2147483647 w 354"/>
                <a:gd name="T57" fmla="*/ 2147483647 h 336"/>
                <a:gd name="T58" fmla="*/ 2147483647 w 354"/>
                <a:gd name="T59" fmla="*/ 2147483647 h 336"/>
                <a:gd name="T60" fmla="*/ 2147483647 w 354"/>
                <a:gd name="T61" fmla="*/ 2147483647 h 336"/>
                <a:gd name="T62" fmla="*/ 2147483647 w 354"/>
                <a:gd name="T63" fmla="*/ 2147483647 h 336"/>
                <a:gd name="T64" fmla="*/ 2147483647 w 354"/>
                <a:gd name="T65" fmla="*/ 2147483647 h 336"/>
                <a:gd name="T66" fmla="*/ 2147483647 w 354"/>
                <a:gd name="T67" fmla="*/ 2147483647 h 336"/>
                <a:gd name="T68" fmla="*/ 2147483647 w 354"/>
                <a:gd name="T69" fmla="*/ 2147483647 h 336"/>
                <a:gd name="T70" fmla="*/ 2147483647 w 354"/>
                <a:gd name="T71" fmla="*/ 2147483647 h 336"/>
                <a:gd name="T72" fmla="*/ 2147483647 w 354"/>
                <a:gd name="T73" fmla="*/ 2147483647 h 336"/>
                <a:gd name="T74" fmla="*/ 2147483647 w 354"/>
                <a:gd name="T75" fmla="*/ 2147483647 h 336"/>
                <a:gd name="T76" fmla="*/ 2147483647 w 354"/>
                <a:gd name="T77" fmla="*/ 2147483647 h 336"/>
                <a:gd name="T78" fmla="*/ 2147483647 w 354"/>
                <a:gd name="T79" fmla="*/ 2147483647 h 336"/>
                <a:gd name="T80" fmla="*/ 2147483647 w 354"/>
                <a:gd name="T81" fmla="*/ 2147483647 h 336"/>
                <a:gd name="T82" fmla="*/ 2147483647 w 354"/>
                <a:gd name="T83" fmla="*/ 2147483647 h 336"/>
                <a:gd name="T84" fmla="*/ 2147483647 w 354"/>
                <a:gd name="T85" fmla="*/ 2147483647 h 336"/>
                <a:gd name="T86" fmla="*/ 2147483647 w 354"/>
                <a:gd name="T87" fmla="*/ 2147483647 h 336"/>
                <a:gd name="T88" fmla="*/ 2147483647 w 354"/>
                <a:gd name="T89" fmla="*/ 2147483647 h 336"/>
                <a:gd name="T90" fmla="*/ 2147483647 w 354"/>
                <a:gd name="T91" fmla="*/ 2147483647 h 336"/>
                <a:gd name="T92" fmla="*/ 2147483647 w 354"/>
                <a:gd name="T93" fmla="*/ 2147483647 h 336"/>
                <a:gd name="T94" fmla="*/ 2147483647 w 354"/>
                <a:gd name="T95" fmla="*/ 2147483647 h 336"/>
                <a:gd name="T96" fmla="*/ 2147483647 w 354"/>
                <a:gd name="T97" fmla="*/ 2147483647 h 336"/>
                <a:gd name="T98" fmla="*/ 2147483647 w 354"/>
                <a:gd name="T99" fmla="*/ 2147483647 h 336"/>
                <a:gd name="T100" fmla="*/ 2147483647 w 354"/>
                <a:gd name="T101" fmla="*/ 2147483647 h 3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54"/>
                <a:gd name="T154" fmla="*/ 0 h 336"/>
                <a:gd name="T155" fmla="*/ 354 w 354"/>
                <a:gd name="T156" fmla="*/ 336 h 3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54" h="336">
                  <a:moveTo>
                    <a:pt x="250" y="31"/>
                  </a:moveTo>
                  <a:lnTo>
                    <a:pt x="250" y="219"/>
                  </a:lnTo>
                  <a:lnTo>
                    <a:pt x="261" y="226"/>
                  </a:lnTo>
                  <a:lnTo>
                    <a:pt x="263" y="220"/>
                  </a:lnTo>
                  <a:lnTo>
                    <a:pt x="266" y="217"/>
                  </a:lnTo>
                  <a:lnTo>
                    <a:pt x="271" y="223"/>
                  </a:lnTo>
                  <a:lnTo>
                    <a:pt x="285" y="245"/>
                  </a:lnTo>
                  <a:lnTo>
                    <a:pt x="289" y="245"/>
                  </a:lnTo>
                  <a:lnTo>
                    <a:pt x="296" y="237"/>
                  </a:lnTo>
                  <a:lnTo>
                    <a:pt x="303" y="235"/>
                  </a:lnTo>
                  <a:lnTo>
                    <a:pt x="310" y="241"/>
                  </a:lnTo>
                  <a:lnTo>
                    <a:pt x="317" y="254"/>
                  </a:lnTo>
                  <a:lnTo>
                    <a:pt x="323" y="259"/>
                  </a:lnTo>
                  <a:lnTo>
                    <a:pt x="335" y="288"/>
                  </a:lnTo>
                  <a:lnTo>
                    <a:pt x="342" y="296"/>
                  </a:lnTo>
                  <a:lnTo>
                    <a:pt x="354" y="305"/>
                  </a:lnTo>
                  <a:lnTo>
                    <a:pt x="352" y="314"/>
                  </a:lnTo>
                  <a:lnTo>
                    <a:pt x="353" y="322"/>
                  </a:lnTo>
                  <a:lnTo>
                    <a:pt x="351" y="325"/>
                  </a:lnTo>
                  <a:lnTo>
                    <a:pt x="347" y="325"/>
                  </a:lnTo>
                  <a:lnTo>
                    <a:pt x="345" y="325"/>
                  </a:lnTo>
                  <a:lnTo>
                    <a:pt x="343" y="317"/>
                  </a:lnTo>
                  <a:lnTo>
                    <a:pt x="338" y="315"/>
                  </a:lnTo>
                  <a:lnTo>
                    <a:pt x="336" y="312"/>
                  </a:lnTo>
                  <a:lnTo>
                    <a:pt x="334" y="311"/>
                  </a:lnTo>
                  <a:lnTo>
                    <a:pt x="334" y="306"/>
                  </a:lnTo>
                  <a:lnTo>
                    <a:pt x="330" y="300"/>
                  </a:lnTo>
                  <a:lnTo>
                    <a:pt x="330" y="292"/>
                  </a:lnTo>
                  <a:lnTo>
                    <a:pt x="326" y="290"/>
                  </a:lnTo>
                  <a:lnTo>
                    <a:pt x="322" y="285"/>
                  </a:lnTo>
                  <a:lnTo>
                    <a:pt x="321" y="275"/>
                  </a:lnTo>
                  <a:lnTo>
                    <a:pt x="315" y="261"/>
                  </a:lnTo>
                  <a:lnTo>
                    <a:pt x="311" y="258"/>
                  </a:lnTo>
                  <a:lnTo>
                    <a:pt x="307" y="256"/>
                  </a:lnTo>
                  <a:lnTo>
                    <a:pt x="305" y="249"/>
                  </a:lnTo>
                  <a:lnTo>
                    <a:pt x="303" y="258"/>
                  </a:lnTo>
                  <a:lnTo>
                    <a:pt x="301" y="258"/>
                  </a:lnTo>
                  <a:lnTo>
                    <a:pt x="297" y="253"/>
                  </a:lnTo>
                  <a:lnTo>
                    <a:pt x="294" y="253"/>
                  </a:lnTo>
                  <a:lnTo>
                    <a:pt x="293" y="255"/>
                  </a:lnTo>
                  <a:lnTo>
                    <a:pt x="296" y="259"/>
                  </a:lnTo>
                  <a:lnTo>
                    <a:pt x="285" y="260"/>
                  </a:lnTo>
                  <a:lnTo>
                    <a:pt x="279" y="253"/>
                  </a:lnTo>
                  <a:lnTo>
                    <a:pt x="277" y="245"/>
                  </a:lnTo>
                  <a:lnTo>
                    <a:pt x="265" y="240"/>
                  </a:lnTo>
                  <a:lnTo>
                    <a:pt x="264" y="231"/>
                  </a:lnTo>
                  <a:lnTo>
                    <a:pt x="259" y="234"/>
                  </a:lnTo>
                  <a:lnTo>
                    <a:pt x="249" y="232"/>
                  </a:lnTo>
                  <a:lnTo>
                    <a:pt x="247" y="230"/>
                  </a:lnTo>
                  <a:lnTo>
                    <a:pt x="238" y="230"/>
                  </a:lnTo>
                  <a:lnTo>
                    <a:pt x="234" y="228"/>
                  </a:lnTo>
                  <a:lnTo>
                    <a:pt x="229" y="228"/>
                  </a:lnTo>
                  <a:lnTo>
                    <a:pt x="217" y="228"/>
                  </a:lnTo>
                  <a:lnTo>
                    <a:pt x="216" y="220"/>
                  </a:lnTo>
                  <a:lnTo>
                    <a:pt x="214" y="218"/>
                  </a:lnTo>
                  <a:lnTo>
                    <a:pt x="209" y="219"/>
                  </a:lnTo>
                  <a:lnTo>
                    <a:pt x="199" y="213"/>
                  </a:lnTo>
                  <a:lnTo>
                    <a:pt x="197" y="208"/>
                  </a:lnTo>
                  <a:lnTo>
                    <a:pt x="192" y="210"/>
                  </a:lnTo>
                  <a:lnTo>
                    <a:pt x="188" y="210"/>
                  </a:lnTo>
                  <a:lnTo>
                    <a:pt x="189" y="206"/>
                  </a:lnTo>
                  <a:lnTo>
                    <a:pt x="186" y="205"/>
                  </a:lnTo>
                  <a:lnTo>
                    <a:pt x="180" y="213"/>
                  </a:lnTo>
                  <a:lnTo>
                    <a:pt x="183" y="214"/>
                  </a:lnTo>
                  <a:lnTo>
                    <a:pt x="182" y="216"/>
                  </a:lnTo>
                  <a:lnTo>
                    <a:pt x="183" y="221"/>
                  </a:lnTo>
                  <a:lnTo>
                    <a:pt x="180" y="229"/>
                  </a:lnTo>
                  <a:lnTo>
                    <a:pt x="171" y="229"/>
                  </a:lnTo>
                  <a:lnTo>
                    <a:pt x="166" y="236"/>
                  </a:lnTo>
                  <a:lnTo>
                    <a:pt x="156" y="243"/>
                  </a:lnTo>
                  <a:lnTo>
                    <a:pt x="148" y="243"/>
                  </a:lnTo>
                  <a:lnTo>
                    <a:pt x="150" y="240"/>
                  </a:lnTo>
                  <a:lnTo>
                    <a:pt x="152" y="239"/>
                  </a:lnTo>
                  <a:lnTo>
                    <a:pt x="154" y="236"/>
                  </a:lnTo>
                  <a:lnTo>
                    <a:pt x="152" y="235"/>
                  </a:lnTo>
                  <a:lnTo>
                    <a:pt x="150" y="236"/>
                  </a:lnTo>
                  <a:lnTo>
                    <a:pt x="150" y="233"/>
                  </a:lnTo>
                  <a:lnTo>
                    <a:pt x="155" y="218"/>
                  </a:lnTo>
                  <a:lnTo>
                    <a:pt x="154" y="214"/>
                  </a:lnTo>
                  <a:lnTo>
                    <a:pt x="163" y="207"/>
                  </a:lnTo>
                  <a:lnTo>
                    <a:pt x="169" y="208"/>
                  </a:lnTo>
                  <a:lnTo>
                    <a:pt x="171" y="197"/>
                  </a:lnTo>
                  <a:lnTo>
                    <a:pt x="168" y="197"/>
                  </a:lnTo>
                  <a:lnTo>
                    <a:pt x="165" y="201"/>
                  </a:lnTo>
                  <a:lnTo>
                    <a:pt x="158" y="201"/>
                  </a:lnTo>
                  <a:lnTo>
                    <a:pt x="141" y="224"/>
                  </a:lnTo>
                  <a:lnTo>
                    <a:pt x="142" y="231"/>
                  </a:lnTo>
                  <a:lnTo>
                    <a:pt x="138" y="236"/>
                  </a:lnTo>
                  <a:lnTo>
                    <a:pt x="132" y="236"/>
                  </a:lnTo>
                  <a:lnTo>
                    <a:pt x="127" y="244"/>
                  </a:lnTo>
                  <a:lnTo>
                    <a:pt x="128" y="247"/>
                  </a:lnTo>
                  <a:lnTo>
                    <a:pt x="133" y="247"/>
                  </a:lnTo>
                  <a:lnTo>
                    <a:pt x="133" y="256"/>
                  </a:lnTo>
                  <a:lnTo>
                    <a:pt x="129" y="257"/>
                  </a:lnTo>
                  <a:lnTo>
                    <a:pt x="127" y="266"/>
                  </a:lnTo>
                  <a:lnTo>
                    <a:pt x="120" y="270"/>
                  </a:lnTo>
                  <a:lnTo>
                    <a:pt x="114" y="275"/>
                  </a:lnTo>
                  <a:lnTo>
                    <a:pt x="106" y="282"/>
                  </a:lnTo>
                  <a:lnTo>
                    <a:pt x="106" y="287"/>
                  </a:lnTo>
                  <a:lnTo>
                    <a:pt x="102" y="290"/>
                  </a:lnTo>
                  <a:lnTo>
                    <a:pt x="87" y="302"/>
                  </a:lnTo>
                  <a:lnTo>
                    <a:pt x="87" y="305"/>
                  </a:lnTo>
                  <a:lnTo>
                    <a:pt x="81" y="307"/>
                  </a:lnTo>
                  <a:lnTo>
                    <a:pt x="75" y="311"/>
                  </a:lnTo>
                  <a:lnTo>
                    <a:pt x="66" y="317"/>
                  </a:lnTo>
                  <a:lnTo>
                    <a:pt x="62" y="317"/>
                  </a:lnTo>
                  <a:lnTo>
                    <a:pt x="60" y="315"/>
                  </a:lnTo>
                  <a:lnTo>
                    <a:pt x="57" y="314"/>
                  </a:lnTo>
                  <a:lnTo>
                    <a:pt x="55" y="320"/>
                  </a:lnTo>
                  <a:lnTo>
                    <a:pt x="47" y="325"/>
                  </a:lnTo>
                  <a:lnTo>
                    <a:pt x="44" y="325"/>
                  </a:lnTo>
                  <a:lnTo>
                    <a:pt x="42" y="329"/>
                  </a:lnTo>
                  <a:lnTo>
                    <a:pt x="36" y="334"/>
                  </a:lnTo>
                  <a:lnTo>
                    <a:pt x="29" y="336"/>
                  </a:lnTo>
                  <a:lnTo>
                    <a:pt x="29" y="333"/>
                  </a:lnTo>
                  <a:lnTo>
                    <a:pt x="31" y="328"/>
                  </a:lnTo>
                  <a:lnTo>
                    <a:pt x="36" y="324"/>
                  </a:lnTo>
                  <a:lnTo>
                    <a:pt x="40" y="325"/>
                  </a:lnTo>
                  <a:lnTo>
                    <a:pt x="46" y="321"/>
                  </a:lnTo>
                  <a:lnTo>
                    <a:pt x="50" y="315"/>
                  </a:lnTo>
                  <a:lnTo>
                    <a:pt x="57" y="308"/>
                  </a:lnTo>
                  <a:lnTo>
                    <a:pt x="63" y="307"/>
                  </a:lnTo>
                  <a:lnTo>
                    <a:pt x="67" y="309"/>
                  </a:lnTo>
                  <a:lnTo>
                    <a:pt x="70" y="307"/>
                  </a:lnTo>
                  <a:lnTo>
                    <a:pt x="71" y="302"/>
                  </a:lnTo>
                  <a:lnTo>
                    <a:pt x="75" y="297"/>
                  </a:lnTo>
                  <a:lnTo>
                    <a:pt x="84" y="290"/>
                  </a:lnTo>
                  <a:lnTo>
                    <a:pt x="90" y="282"/>
                  </a:lnTo>
                  <a:lnTo>
                    <a:pt x="97" y="279"/>
                  </a:lnTo>
                  <a:lnTo>
                    <a:pt x="97" y="269"/>
                  </a:lnTo>
                  <a:lnTo>
                    <a:pt x="102" y="254"/>
                  </a:lnTo>
                  <a:lnTo>
                    <a:pt x="101" y="250"/>
                  </a:lnTo>
                  <a:lnTo>
                    <a:pt x="97" y="254"/>
                  </a:lnTo>
                  <a:lnTo>
                    <a:pt x="92" y="255"/>
                  </a:lnTo>
                  <a:lnTo>
                    <a:pt x="90" y="254"/>
                  </a:lnTo>
                  <a:lnTo>
                    <a:pt x="85" y="251"/>
                  </a:lnTo>
                  <a:lnTo>
                    <a:pt x="83" y="260"/>
                  </a:lnTo>
                  <a:lnTo>
                    <a:pt x="80" y="259"/>
                  </a:lnTo>
                  <a:lnTo>
                    <a:pt x="77" y="253"/>
                  </a:lnTo>
                  <a:lnTo>
                    <a:pt x="73" y="252"/>
                  </a:lnTo>
                  <a:lnTo>
                    <a:pt x="70" y="249"/>
                  </a:lnTo>
                  <a:lnTo>
                    <a:pt x="60" y="255"/>
                  </a:lnTo>
                  <a:lnTo>
                    <a:pt x="55" y="257"/>
                  </a:lnTo>
                  <a:lnTo>
                    <a:pt x="56" y="249"/>
                  </a:lnTo>
                  <a:lnTo>
                    <a:pt x="55" y="239"/>
                  </a:lnTo>
                  <a:lnTo>
                    <a:pt x="53" y="232"/>
                  </a:lnTo>
                  <a:lnTo>
                    <a:pt x="53" y="225"/>
                  </a:lnTo>
                  <a:lnTo>
                    <a:pt x="50" y="226"/>
                  </a:lnTo>
                  <a:lnTo>
                    <a:pt x="50" y="231"/>
                  </a:lnTo>
                  <a:lnTo>
                    <a:pt x="43" y="233"/>
                  </a:lnTo>
                  <a:lnTo>
                    <a:pt x="35" y="234"/>
                  </a:lnTo>
                  <a:lnTo>
                    <a:pt x="21" y="219"/>
                  </a:lnTo>
                  <a:lnTo>
                    <a:pt x="25" y="218"/>
                  </a:lnTo>
                  <a:lnTo>
                    <a:pt x="27" y="211"/>
                  </a:lnTo>
                  <a:lnTo>
                    <a:pt x="25" y="208"/>
                  </a:lnTo>
                  <a:lnTo>
                    <a:pt x="22" y="208"/>
                  </a:lnTo>
                  <a:lnTo>
                    <a:pt x="18" y="202"/>
                  </a:lnTo>
                  <a:lnTo>
                    <a:pt x="17" y="196"/>
                  </a:lnTo>
                  <a:lnTo>
                    <a:pt x="19" y="193"/>
                  </a:lnTo>
                  <a:lnTo>
                    <a:pt x="23" y="181"/>
                  </a:lnTo>
                  <a:lnTo>
                    <a:pt x="27" y="179"/>
                  </a:lnTo>
                  <a:lnTo>
                    <a:pt x="28" y="171"/>
                  </a:lnTo>
                  <a:lnTo>
                    <a:pt x="34" y="162"/>
                  </a:lnTo>
                  <a:lnTo>
                    <a:pt x="38" y="166"/>
                  </a:lnTo>
                  <a:lnTo>
                    <a:pt x="48" y="162"/>
                  </a:lnTo>
                  <a:lnTo>
                    <a:pt x="54" y="159"/>
                  </a:lnTo>
                  <a:lnTo>
                    <a:pt x="59" y="161"/>
                  </a:lnTo>
                  <a:lnTo>
                    <a:pt x="68" y="150"/>
                  </a:lnTo>
                  <a:lnTo>
                    <a:pt x="67" y="142"/>
                  </a:lnTo>
                  <a:lnTo>
                    <a:pt x="61" y="134"/>
                  </a:lnTo>
                  <a:lnTo>
                    <a:pt x="62" y="132"/>
                  </a:lnTo>
                  <a:lnTo>
                    <a:pt x="67" y="132"/>
                  </a:lnTo>
                  <a:lnTo>
                    <a:pt x="67" y="126"/>
                  </a:lnTo>
                  <a:lnTo>
                    <a:pt x="59" y="123"/>
                  </a:lnTo>
                  <a:lnTo>
                    <a:pt x="56" y="127"/>
                  </a:lnTo>
                  <a:lnTo>
                    <a:pt x="51" y="128"/>
                  </a:lnTo>
                  <a:lnTo>
                    <a:pt x="47" y="133"/>
                  </a:lnTo>
                  <a:lnTo>
                    <a:pt x="38" y="132"/>
                  </a:lnTo>
                  <a:lnTo>
                    <a:pt x="32" y="129"/>
                  </a:lnTo>
                  <a:lnTo>
                    <a:pt x="26" y="132"/>
                  </a:lnTo>
                  <a:lnTo>
                    <a:pt x="17" y="132"/>
                  </a:lnTo>
                  <a:lnTo>
                    <a:pt x="8" y="118"/>
                  </a:lnTo>
                  <a:lnTo>
                    <a:pt x="14" y="118"/>
                  </a:lnTo>
                  <a:lnTo>
                    <a:pt x="17" y="117"/>
                  </a:lnTo>
                  <a:lnTo>
                    <a:pt x="14" y="114"/>
                  </a:lnTo>
                  <a:lnTo>
                    <a:pt x="8" y="113"/>
                  </a:lnTo>
                  <a:lnTo>
                    <a:pt x="5" y="113"/>
                  </a:lnTo>
                  <a:lnTo>
                    <a:pt x="0" y="108"/>
                  </a:lnTo>
                  <a:lnTo>
                    <a:pt x="6" y="102"/>
                  </a:lnTo>
                  <a:lnTo>
                    <a:pt x="9" y="100"/>
                  </a:lnTo>
                  <a:lnTo>
                    <a:pt x="11" y="94"/>
                  </a:lnTo>
                  <a:lnTo>
                    <a:pt x="17" y="94"/>
                  </a:lnTo>
                  <a:lnTo>
                    <a:pt x="20" y="89"/>
                  </a:lnTo>
                  <a:lnTo>
                    <a:pt x="28" y="87"/>
                  </a:lnTo>
                  <a:lnTo>
                    <a:pt x="36" y="87"/>
                  </a:lnTo>
                  <a:lnTo>
                    <a:pt x="36" y="92"/>
                  </a:lnTo>
                  <a:lnTo>
                    <a:pt x="35" y="96"/>
                  </a:lnTo>
                  <a:lnTo>
                    <a:pt x="45" y="94"/>
                  </a:lnTo>
                  <a:lnTo>
                    <a:pt x="56" y="98"/>
                  </a:lnTo>
                  <a:lnTo>
                    <a:pt x="60" y="94"/>
                  </a:lnTo>
                  <a:lnTo>
                    <a:pt x="64" y="94"/>
                  </a:lnTo>
                  <a:lnTo>
                    <a:pt x="66" y="88"/>
                  </a:lnTo>
                  <a:lnTo>
                    <a:pt x="75" y="87"/>
                  </a:lnTo>
                  <a:lnTo>
                    <a:pt x="77" y="84"/>
                  </a:lnTo>
                  <a:lnTo>
                    <a:pt x="75" y="81"/>
                  </a:lnTo>
                  <a:lnTo>
                    <a:pt x="67" y="82"/>
                  </a:lnTo>
                  <a:lnTo>
                    <a:pt x="62" y="84"/>
                  </a:lnTo>
                  <a:lnTo>
                    <a:pt x="56" y="80"/>
                  </a:lnTo>
                  <a:lnTo>
                    <a:pt x="58" y="77"/>
                  </a:lnTo>
                  <a:lnTo>
                    <a:pt x="60" y="75"/>
                  </a:lnTo>
                  <a:lnTo>
                    <a:pt x="56" y="73"/>
                  </a:lnTo>
                  <a:lnTo>
                    <a:pt x="54" y="74"/>
                  </a:lnTo>
                  <a:lnTo>
                    <a:pt x="45" y="74"/>
                  </a:lnTo>
                  <a:lnTo>
                    <a:pt x="40" y="73"/>
                  </a:lnTo>
                  <a:lnTo>
                    <a:pt x="36" y="73"/>
                  </a:lnTo>
                  <a:lnTo>
                    <a:pt x="36" y="67"/>
                  </a:lnTo>
                  <a:lnTo>
                    <a:pt x="27" y="60"/>
                  </a:lnTo>
                  <a:lnTo>
                    <a:pt x="19" y="56"/>
                  </a:lnTo>
                  <a:lnTo>
                    <a:pt x="14" y="55"/>
                  </a:lnTo>
                  <a:lnTo>
                    <a:pt x="10" y="52"/>
                  </a:lnTo>
                  <a:lnTo>
                    <a:pt x="13" y="51"/>
                  </a:lnTo>
                  <a:lnTo>
                    <a:pt x="14" y="45"/>
                  </a:lnTo>
                  <a:lnTo>
                    <a:pt x="33" y="44"/>
                  </a:lnTo>
                  <a:lnTo>
                    <a:pt x="43" y="39"/>
                  </a:lnTo>
                  <a:lnTo>
                    <a:pt x="46" y="28"/>
                  </a:lnTo>
                  <a:lnTo>
                    <a:pt x="51" y="22"/>
                  </a:lnTo>
                  <a:lnTo>
                    <a:pt x="60" y="19"/>
                  </a:lnTo>
                  <a:lnTo>
                    <a:pt x="63" y="19"/>
                  </a:lnTo>
                  <a:lnTo>
                    <a:pt x="81" y="8"/>
                  </a:lnTo>
                  <a:lnTo>
                    <a:pt x="83" y="8"/>
                  </a:lnTo>
                  <a:lnTo>
                    <a:pt x="93" y="8"/>
                  </a:lnTo>
                  <a:lnTo>
                    <a:pt x="105" y="0"/>
                  </a:lnTo>
                  <a:lnTo>
                    <a:pt x="110" y="2"/>
                  </a:lnTo>
                  <a:lnTo>
                    <a:pt x="114" y="2"/>
                  </a:lnTo>
                  <a:lnTo>
                    <a:pt x="108" y="6"/>
                  </a:lnTo>
                  <a:lnTo>
                    <a:pt x="112" y="8"/>
                  </a:lnTo>
                  <a:lnTo>
                    <a:pt x="115" y="8"/>
                  </a:lnTo>
                  <a:lnTo>
                    <a:pt x="117" y="5"/>
                  </a:lnTo>
                  <a:lnTo>
                    <a:pt x="121" y="5"/>
                  </a:lnTo>
                  <a:lnTo>
                    <a:pt x="129" y="9"/>
                  </a:lnTo>
                  <a:lnTo>
                    <a:pt x="135" y="7"/>
                  </a:lnTo>
                  <a:lnTo>
                    <a:pt x="144" y="7"/>
                  </a:lnTo>
                  <a:lnTo>
                    <a:pt x="141" y="11"/>
                  </a:lnTo>
                  <a:lnTo>
                    <a:pt x="150" y="14"/>
                  </a:lnTo>
                  <a:lnTo>
                    <a:pt x="146" y="16"/>
                  </a:lnTo>
                  <a:lnTo>
                    <a:pt x="151" y="18"/>
                  </a:lnTo>
                  <a:lnTo>
                    <a:pt x="157" y="16"/>
                  </a:lnTo>
                  <a:lnTo>
                    <a:pt x="167" y="15"/>
                  </a:lnTo>
                  <a:lnTo>
                    <a:pt x="176" y="16"/>
                  </a:lnTo>
                  <a:lnTo>
                    <a:pt x="182" y="19"/>
                  </a:lnTo>
                  <a:lnTo>
                    <a:pt x="194" y="22"/>
                  </a:lnTo>
                  <a:lnTo>
                    <a:pt x="196" y="21"/>
                  </a:lnTo>
                  <a:lnTo>
                    <a:pt x="203" y="21"/>
                  </a:lnTo>
                  <a:lnTo>
                    <a:pt x="213" y="25"/>
                  </a:lnTo>
                  <a:lnTo>
                    <a:pt x="225" y="23"/>
                  </a:lnTo>
                  <a:lnTo>
                    <a:pt x="234" y="23"/>
                  </a:lnTo>
                  <a:lnTo>
                    <a:pt x="236" y="25"/>
                  </a:lnTo>
                  <a:lnTo>
                    <a:pt x="239" y="26"/>
                  </a:lnTo>
                  <a:lnTo>
                    <a:pt x="250"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 name="Freeform 79">
              <a:extLst>
                <a:ext uri="{FF2B5EF4-FFF2-40B4-BE49-F238E27FC236}">
                  <a16:creationId xmlns:a16="http://schemas.microsoft.com/office/drawing/2014/main" id="{5432B37C-E24E-DFC6-75F0-191E146F0A8C}"/>
                </a:ext>
                <a:ext uri="{C183D7F6-B498-43B3-948B-1728B52AA6E4}">
                  <adec:decorative xmlns:adec="http://schemas.microsoft.com/office/drawing/2017/decorative" val="1"/>
                </a:ext>
              </a:extLst>
            </p:cNvPr>
            <p:cNvSpPr>
              <a:spLocks/>
            </p:cNvSpPr>
            <p:nvPr/>
          </p:nvSpPr>
          <p:spPr bwMode="gray">
            <a:xfrm>
              <a:off x="5486147" y="2633527"/>
              <a:ext cx="379693" cy="191951"/>
            </a:xfrm>
            <a:custGeom>
              <a:avLst/>
              <a:gdLst>
                <a:gd name="T0" fmla="*/ 2147483647 w 70"/>
                <a:gd name="T1" fmla="*/ 2147483647 h 35"/>
                <a:gd name="T2" fmla="*/ 2147483647 w 70"/>
                <a:gd name="T3" fmla="*/ 2147483647 h 35"/>
                <a:gd name="T4" fmla="*/ 2147483647 w 70"/>
                <a:gd name="T5" fmla="*/ 2147483647 h 35"/>
                <a:gd name="T6" fmla="*/ 2147483647 w 70"/>
                <a:gd name="T7" fmla="*/ 2147483647 h 35"/>
                <a:gd name="T8" fmla="*/ 2147483647 w 70"/>
                <a:gd name="T9" fmla="*/ 2147483647 h 35"/>
                <a:gd name="T10" fmla="*/ 0 w 70"/>
                <a:gd name="T11" fmla="*/ 2147483647 h 35"/>
                <a:gd name="T12" fmla="*/ 2147483647 w 70"/>
                <a:gd name="T13" fmla="*/ 2147483647 h 35"/>
                <a:gd name="T14" fmla="*/ 2147483647 w 70"/>
                <a:gd name="T15" fmla="*/ 2147483647 h 35"/>
                <a:gd name="T16" fmla="*/ 2147483647 w 70"/>
                <a:gd name="T17" fmla="*/ 2147483647 h 35"/>
                <a:gd name="T18" fmla="*/ 2147483647 w 70"/>
                <a:gd name="T19" fmla="*/ 2147483647 h 35"/>
                <a:gd name="T20" fmla="*/ 2147483647 w 70"/>
                <a:gd name="T21" fmla="*/ 2147483647 h 35"/>
                <a:gd name="T22" fmla="*/ 2147483647 w 70"/>
                <a:gd name="T23" fmla="*/ 2147483647 h 35"/>
                <a:gd name="T24" fmla="*/ 2147483647 w 70"/>
                <a:gd name="T25" fmla="*/ 2147483647 h 35"/>
                <a:gd name="T26" fmla="*/ 2147483647 w 70"/>
                <a:gd name="T27" fmla="*/ 2147483647 h 35"/>
                <a:gd name="T28" fmla="*/ 2147483647 w 70"/>
                <a:gd name="T29" fmla="*/ 2147483647 h 35"/>
                <a:gd name="T30" fmla="*/ 2147483647 w 70"/>
                <a:gd name="T31" fmla="*/ 2147483647 h 35"/>
                <a:gd name="T32" fmla="*/ 2147483647 w 70"/>
                <a:gd name="T33" fmla="*/ 2147483647 h 35"/>
                <a:gd name="T34" fmla="*/ 2147483647 w 70"/>
                <a:gd name="T35" fmla="*/ 2147483647 h 35"/>
                <a:gd name="T36" fmla="*/ 2147483647 w 70"/>
                <a:gd name="T37" fmla="*/ 2147483647 h 35"/>
                <a:gd name="T38" fmla="*/ 2147483647 w 70"/>
                <a:gd name="T39" fmla="*/ 2147483647 h 35"/>
                <a:gd name="T40" fmla="*/ 2147483647 w 70"/>
                <a:gd name="T41" fmla="*/ 2147483647 h 35"/>
                <a:gd name="T42" fmla="*/ 2147483647 w 70"/>
                <a:gd name="T43" fmla="*/ 0 h 35"/>
                <a:gd name="T44" fmla="*/ 2147483647 w 70"/>
                <a:gd name="T45" fmla="*/ 2147483647 h 35"/>
                <a:gd name="T46" fmla="*/ 2147483647 w 70"/>
                <a:gd name="T47" fmla="*/ 2147483647 h 35"/>
                <a:gd name="T48" fmla="*/ 2147483647 w 70"/>
                <a:gd name="T49" fmla="*/ 2147483647 h 35"/>
                <a:gd name="T50" fmla="*/ 2147483647 w 70"/>
                <a:gd name="T51" fmla="*/ 2147483647 h 35"/>
                <a:gd name="T52" fmla="*/ 2147483647 w 70"/>
                <a:gd name="T53" fmla="*/ 2147483647 h 35"/>
                <a:gd name="T54" fmla="*/ 2147483647 w 70"/>
                <a:gd name="T55" fmla="*/ 2147483647 h 35"/>
                <a:gd name="T56" fmla="*/ 2147483647 w 70"/>
                <a:gd name="T57" fmla="*/ 2147483647 h 35"/>
                <a:gd name="T58" fmla="*/ 2147483647 w 70"/>
                <a:gd name="T59" fmla="*/ 2147483647 h 35"/>
                <a:gd name="T60" fmla="*/ 2147483647 w 70"/>
                <a:gd name="T61" fmla="*/ 2147483647 h 35"/>
                <a:gd name="T62" fmla="*/ 2147483647 w 70"/>
                <a:gd name="T63" fmla="*/ 2147483647 h 35"/>
                <a:gd name="T64" fmla="*/ 2147483647 w 70"/>
                <a:gd name="T65" fmla="*/ 2147483647 h 35"/>
                <a:gd name="T66" fmla="*/ 2147483647 w 70"/>
                <a:gd name="T67" fmla="*/ 2147483647 h 35"/>
                <a:gd name="T68" fmla="*/ 2147483647 w 70"/>
                <a:gd name="T69" fmla="*/ 2147483647 h 35"/>
                <a:gd name="T70" fmla="*/ 2147483647 w 70"/>
                <a:gd name="T71" fmla="*/ 2147483647 h 35"/>
                <a:gd name="T72" fmla="*/ 2147483647 w 70"/>
                <a:gd name="T73" fmla="*/ 2147483647 h 35"/>
                <a:gd name="T74" fmla="*/ 2147483647 w 70"/>
                <a:gd name="T75" fmla="*/ 2147483647 h 35"/>
                <a:gd name="T76" fmla="*/ 2147483647 w 70"/>
                <a:gd name="T77" fmla="*/ 2147483647 h 35"/>
                <a:gd name="T78" fmla="*/ 2147483647 w 70"/>
                <a:gd name="T79" fmla="*/ 2147483647 h 35"/>
                <a:gd name="T80" fmla="*/ 2147483647 w 70"/>
                <a:gd name="T81" fmla="*/ 2147483647 h 35"/>
                <a:gd name="T82" fmla="*/ 2147483647 w 70"/>
                <a:gd name="T83" fmla="*/ 2147483647 h 35"/>
                <a:gd name="T84" fmla="*/ 2147483647 w 70"/>
                <a:gd name="T85" fmla="*/ 2147483647 h 35"/>
                <a:gd name="T86" fmla="*/ 2147483647 w 70"/>
                <a:gd name="T87" fmla="*/ 2147483647 h 35"/>
                <a:gd name="T88" fmla="*/ 2147483647 w 70"/>
                <a:gd name="T89" fmla="*/ 2147483647 h 3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0"/>
                <a:gd name="T136" fmla="*/ 0 h 35"/>
                <a:gd name="T137" fmla="*/ 70 w 70"/>
                <a:gd name="T138" fmla="*/ 35 h 3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0" h="35">
                  <a:moveTo>
                    <a:pt x="15" y="31"/>
                  </a:moveTo>
                  <a:lnTo>
                    <a:pt x="11" y="31"/>
                  </a:lnTo>
                  <a:lnTo>
                    <a:pt x="8" y="32"/>
                  </a:lnTo>
                  <a:lnTo>
                    <a:pt x="4" y="32"/>
                  </a:lnTo>
                  <a:lnTo>
                    <a:pt x="4" y="28"/>
                  </a:lnTo>
                  <a:lnTo>
                    <a:pt x="0" y="26"/>
                  </a:lnTo>
                  <a:lnTo>
                    <a:pt x="4" y="24"/>
                  </a:lnTo>
                  <a:lnTo>
                    <a:pt x="9" y="23"/>
                  </a:lnTo>
                  <a:lnTo>
                    <a:pt x="15" y="22"/>
                  </a:lnTo>
                  <a:lnTo>
                    <a:pt x="17" y="18"/>
                  </a:lnTo>
                  <a:lnTo>
                    <a:pt x="21" y="18"/>
                  </a:lnTo>
                  <a:lnTo>
                    <a:pt x="22" y="14"/>
                  </a:lnTo>
                  <a:lnTo>
                    <a:pt x="32" y="9"/>
                  </a:lnTo>
                  <a:lnTo>
                    <a:pt x="32" y="6"/>
                  </a:lnTo>
                  <a:lnTo>
                    <a:pt x="38" y="4"/>
                  </a:lnTo>
                  <a:lnTo>
                    <a:pt x="49" y="4"/>
                  </a:lnTo>
                  <a:lnTo>
                    <a:pt x="51" y="4"/>
                  </a:lnTo>
                  <a:lnTo>
                    <a:pt x="56" y="4"/>
                  </a:lnTo>
                  <a:lnTo>
                    <a:pt x="60" y="4"/>
                  </a:lnTo>
                  <a:lnTo>
                    <a:pt x="56" y="2"/>
                  </a:lnTo>
                  <a:lnTo>
                    <a:pt x="56" y="1"/>
                  </a:lnTo>
                  <a:lnTo>
                    <a:pt x="64" y="0"/>
                  </a:lnTo>
                  <a:lnTo>
                    <a:pt x="70" y="4"/>
                  </a:lnTo>
                  <a:lnTo>
                    <a:pt x="69" y="6"/>
                  </a:lnTo>
                  <a:lnTo>
                    <a:pt x="66" y="6"/>
                  </a:lnTo>
                  <a:lnTo>
                    <a:pt x="64" y="9"/>
                  </a:lnTo>
                  <a:lnTo>
                    <a:pt x="67" y="11"/>
                  </a:lnTo>
                  <a:lnTo>
                    <a:pt x="63" y="13"/>
                  </a:lnTo>
                  <a:lnTo>
                    <a:pt x="66" y="18"/>
                  </a:lnTo>
                  <a:lnTo>
                    <a:pt x="57" y="20"/>
                  </a:lnTo>
                  <a:lnTo>
                    <a:pt x="55" y="26"/>
                  </a:lnTo>
                  <a:lnTo>
                    <a:pt x="46" y="22"/>
                  </a:lnTo>
                  <a:lnTo>
                    <a:pt x="48" y="17"/>
                  </a:lnTo>
                  <a:lnTo>
                    <a:pt x="42" y="17"/>
                  </a:lnTo>
                  <a:lnTo>
                    <a:pt x="40" y="24"/>
                  </a:lnTo>
                  <a:lnTo>
                    <a:pt x="36" y="26"/>
                  </a:lnTo>
                  <a:lnTo>
                    <a:pt x="34" y="23"/>
                  </a:lnTo>
                  <a:lnTo>
                    <a:pt x="30" y="24"/>
                  </a:lnTo>
                  <a:lnTo>
                    <a:pt x="32" y="32"/>
                  </a:lnTo>
                  <a:lnTo>
                    <a:pt x="24" y="33"/>
                  </a:lnTo>
                  <a:lnTo>
                    <a:pt x="25" y="29"/>
                  </a:lnTo>
                  <a:lnTo>
                    <a:pt x="21" y="29"/>
                  </a:lnTo>
                  <a:lnTo>
                    <a:pt x="21" y="35"/>
                  </a:lnTo>
                  <a:lnTo>
                    <a:pt x="18" y="35"/>
                  </a:lnTo>
                  <a:lnTo>
                    <a:pt x="15"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 name="Freeform 80">
              <a:extLst>
                <a:ext uri="{FF2B5EF4-FFF2-40B4-BE49-F238E27FC236}">
                  <a16:creationId xmlns:a16="http://schemas.microsoft.com/office/drawing/2014/main" id="{887D88E7-8BAF-36F4-F04A-116D29AC7BDA}"/>
                </a:ext>
                <a:ext uri="{C183D7F6-B498-43B3-948B-1728B52AA6E4}">
                  <adec:decorative xmlns:adec="http://schemas.microsoft.com/office/drawing/2017/decorative" val="1"/>
                </a:ext>
              </a:extLst>
            </p:cNvPr>
            <p:cNvSpPr>
              <a:spLocks/>
            </p:cNvSpPr>
            <p:nvPr/>
          </p:nvSpPr>
          <p:spPr bwMode="gray">
            <a:xfrm>
              <a:off x="5978496" y="2491649"/>
              <a:ext cx="191933" cy="62592"/>
            </a:xfrm>
            <a:custGeom>
              <a:avLst/>
              <a:gdLst>
                <a:gd name="T0" fmla="*/ 2147483647 w 35"/>
                <a:gd name="T1" fmla="*/ 0 h 11"/>
                <a:gd name="T2" fmla="*/ 2147483647 w 35"/>
                <a:gd name="T3" fmla="*/ 2147483647 h 11"/>
                <a:gd name="T4" fmla="*/ 2147483647 w 35"/>
                <a:gd name="T5" fmla="*/ 2147483647 h 11"/>
                <a:gd name="T6" fmla="*/ 2147483647 w 35"/>
                <a:gd name="T7" fmla="*/ 2147483647 h 11"/>
                <a:gd name="T8" fmla="*/ 2147483647 w 35"/>
                <a:gd name="T9" fmla="*/ 2147483647 h 11"/>
                <a:gd name="T10" fmla="*/ 2147483647 w 35"/>
                <a:gd name="T11" fmla="*/ 2147483647 h 11"/>
                <a:gd name="T12" fmla="*/ 2147483647 w 35"/>
                <a:gd name="T13" fmla="*/ 2147483647 h 11"/>
                <a:gd name="T14" fmla="*/ 2147483647 w 35"/>
                <a:gd name="T15" fmla="*/ 2147483647 h 11"/>
                <a:gd name="T16" fmla="*/ 2147483647 w 35"/>
                <a:gd name="T17" fmla="*/ 2147483647 h 11"/>
                <a:gd name="T18" fmla="*/ 2147483647 w 35"/>
                <a:gd name="T19" fmla="*/ 2147483647 h 11"/>
                <a:gd name="T20" fmla="*/ 0 w 35"/>
                <a:gd name="T21" fmla="*/ 2147483647 h 11"/>
                <a:gd name="T22" fmla="*/ 2147483647 w 35"/>
                <a:gd name="T23" fmla="*/ 2147483647 h 11"/>
                <a:gd name="T24" fmla="*/ 2147483647 w 35"/>
                <a:gd name="T25" fmla="*/ 2147483647 h 11"/>
                <a:gd name="T26" fmla="*/ 2147483647 w 35"/>
                <a:gd name="T27" fmla="*/ 2147483647 h 11"/>
                <a:gd name="T28" fmla="*/ 2147483647 w 35"/>
                <a:gd name="T29" fmla="*/ 2147483647 h 11"/>
                <a:gd name="T30" fmla="*/ 2147483647 w 35"/>
                <a:gd name="T31" fmla="*/ 0 h 1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5"/>
                <a:gd name="T49" fmla="*/ 0 h 11"/>
                <a:gd name="T50" fmla="*/ 35 w 35"/>
                <a:gd name="T51" fmla="*/ 11 h 1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5" h="11">
                  <a:moveTo>
                    <a:pt x="25" y="0"/>
                  </a:moveTo>
                  <a:lnTo>
                    <a:pt x="30" y="4"/>
                  </a:lnTo>
                  <a:lnTo>
                    <a:pt x="35" y="5"/>
                  </a:lnTo>
                  <a:lnTo>
                    <a:pt x="35" y="9"/>
                  </a:lnTo>
                  <a:lnTo>
                    <a:pt x="24" y="11"/>
                  </a:lnTo>
                  <a:lnTo>
                    <a:pt x="19" y="8"/>
                  </a:lnTo>
                  <a:lnTo>
                    <a:pt x="17" y="10"/>
                  </a:lnTo>
                  <a:lnTo>
                    <a:pt x="13" y="10"/>
                  </a:lnTo>
                  <a:lnTo>
                    <a:pt x="8" y="9"/>
                  </a:lnTo>
                  <a:lnTo>
                    <a:pt x="1" y="10"/>
                  </a:lnTo>
                  <a:lnTo>
                    <a:pt x="0" y="8"/>
                  </a:lnTo>
                  <a:lnTo>
                    <a:pt x="4" y="7"/>
                  </a:lnTo>
                  <a:lnTo>
                    <a:pt x="5" y="4"/>
                  </a:lnTo>
                  <a:lnTo>
                    <a:pt x="15" y="4"/>
                  </a:lnTo>
                  <a:lnTo>
                    <a:pt x="20" y="1"/>
                  </a:lnTo>
                  <a:lnTo>
                    <a:pt x="2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 name="Freeform 81">
              <a:extLst>
                <a:ext uri="{FF2B5EF4-FFF2-40B4-BE49-F238E27FC236}">
                  <a16:creationId xmlns:a16="http://schemas.microsoft.com/office/drawing/2014/main" id="{1F889E74-6CA3-1E07-782C-2CFF92E4C7CD}"/>
                </a:ext>
                <a:ext uri="{C183D7F6-B498-43B3-948B-1728B52AA6E4}">
                  <adec:decorative xmlns:adec="http://schemas.microsoft.com/office/drawing/2017/decorative" val="1"/>
                </a:ext>
              </a:extLst>
            </p:cNvPr>
            <p:cNvSpPr>
              <a:spLocks/>
            </p:cNvSpPr>
            <p:nvPr/>
          </p:nvSpPr>
          <p:spPr bwMode="gray">
            <a:xfrm>
              <a:off x="5978496" y="2575106"/>
              <a:ext cx="187760" cy="75112"/>
            </a:xfrm>
            <a:custGeom>
              <a:avLst/>
              <a:gdLst>
                <a:gd name="T0" fmla="*/ 2147483647 w 34"/>
                <a:gd name="T1" fmla="*/ 2147483647 h 14"/>
                <a:gd name="T2" fmla="*/ 2147483647 w 34"/>
                <a:gd name="T3" fmla="*/ 2147483647 h 14"/>
                <a:gd name="T4" fmla="*/ 2147483647 w 34"/>
                <a:gd name="T5" fmla="*/ 2147483647 h 14"/>
                <a:gd name="T6" fmla="*/ 2147483647 w 34"/>
                <a:gd name="T7" fmla="*/ 2147483647 h 14"/>
                <a:gd name="T8" fmla="*/ 2147483647 w 34"/>
                <a:gd name="T9" fmla="*/ 2147483647 h 14"/>
                <a:gd name="T10" fmla="*/ 2147483647 w 34"/>
                <a:gd name="T11" fmla="*/ 2147483647 h 14"/>
                <a:gd name="T12" fmla="*/ 2147483647 w 34"/>
                <a:gd name="T13" fmla="*/ 2147483647 h 14"/>
                <a:gd name="T14" fmla="*/ 2147483647 w 34"/>
                <a:gd name="T15" fmla="*/ 2147483647 h 14"/>
                <a:gd name="T16" fmla="*/ 2147483647 w 34"/>
                <a:gd name="T17" fmla="*/ 2147483647 h 14"/>
                <a:gd name="T18" fmla="*/ 0 w 34"/>
                <a:gd name="T19" fmla="*/ 2147483647 h 14"/>
                <a:gd name="T20" fmla="*/ 2147483647 w 34"/>
                <a:gd name="T21" fmla="*/ 0 h 14"/>
                <a:gd name="T22" fmla="*/ 2147483647 w 34"/>
                <a:gd name="T23" fmla="*/ 0 h 14"/>
                <a:gd name="T24" fmla="*/ 2147483647 w 34"/>
                <a:gd name="T25" fmla="*/ 2147483647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4"/>
                <a:gd name="T40" fmla="*/ 0 h 14"/>
                <a:gd name="T41" fmla="*/ 34 w 34"/>
                <a:gd name="T42" fmla="*/ 14 h 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4" h="14">
                  <a:moveTo>
                    <a:pt x="34" y="1"/>
                  </a:moveTo>
                  <a:lnTo>
                    <a:pt x="34" y="3"/>
                  </a:lnTo>
                  <a:lnTo>
                    <a:pt x="22" y="4"/>
                  </a:lnTo>
                  <a:lnTo>
                    <a:pt x="22" y="7"/>
                  </a:lnTo>
                  <a:lnTo>
                    <a:pt x="29" y="8"/>
                  </a:lnTo>
                  <a:lnTo>
                    <a:pt x="30" y="11"/>
                  </a:lnTo>
                  <a:lnTo>
                    <a:pt x="26" y="12"/>
                  </a:lnTo>
                  <a:lnTo>
                    <a:pt x="10" y="14"/>
                  </a:lnTo>
                  <a:lnTo>
                    <a:pt x="1" y="11"/>
                  </a:lnTo>
                  <a:lnTo>
                    <a:pt x="0" y="4"/>
                  </a:lnTo>
                  <a:lnTo>
                    <a:pt x="16" y="0"/>
                  </a:lnTo>
                  <a:lnTo>
                    <a:pt x="24" y="0"/>
                  </a:lnTo>
                  <a:lnTo>
                    <a:pt x="3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 name="Freeform 82">
              <a:extLst>
                <a:ext uri="{FF2B5EF4-FFF2-40B4-BE49-F238E27FC236}">
                  <a16:creationId xmlns:a16="http://schemas.microsoft.com/office/drawing/2014/main" id="{230F9D41-DDEF-7E6C-A794-696C89B43281}"/>
                </a:ext>
                <a:ext uri="{C183D7F6-B498-43B3-948B-1728B52AA6E4}">
                  <adec:decorative xmlns:adec="http://schemas.microsoft.com/office/drawing/2017/decorative" val="1"/>
                </a:ext>
              </a:extLst>
            </p:cNvPr>
            <p:cNvSpPr>
              <a:spLocks/>
            </p:cNvSpPr>
            <p:nvPr/>
          </p:nvSpPr>
          <p:spPr bwMode="gray">
            <a:xfrm>
              <a:off x="5882530" y="2579279"/>
              <a:ext cx="75104" cy="33383"/>
            </a:xfrm>
            <a:custGeom>
              <a:avLst/>
              <a:gdLst>
                <a:gd name="T0" fmla="*/ 2147483647 w 14"/>
                <a:gd name="T1" fmla="*/ 2147483647 h 6"/>
                <a:gd name="T2" fmla="*/ 2147483647 w 14"/>
                <a:gd name="T3" fmla="*/ 2147483647 h 6"/>
                <a:gd name="T4" fmla="*/ 2147483647 w 14"/>
                <a:gd name="T5" fmla="*/ 2147483647 h 6"/>
                <a:gd name="T6" fmla="*/ 2147483647 w 14"/>
                <a:gd name="T7" fmla="*/ 2147483647 h 6"/>
                <a:gd name="T8" fmla="*/ 0 w 14"/>
                <a:gd name="T9" fmla="*/ 2147483647 h 6"/>
                <a:gd name="T10" fmla="*/ 2147483647 w 14"/>
                <a:gd name="T11" fmla="*/ 0 h 6"/>
                <a:gd name="T12" fmla="*/ 2147483647 w 14"/>
                <a:gd name="T13" fmla="*/ 2147483647 h 6"/>
                <a:gd name="T14" fmla="*/ 0 60000 65536"/>
                <a:gd name="T15" fmla="*/ 0 60000 65536"/>
                <a:gd name="T16" fmla="*/ 0 60000 65536"/>
                <a:gd name="T17" fmla="*/ 0 60000 65536"/>
                <a:gd name="T18" fmla="*/ 0 60000 65536"/>
                <a:gd name="T19" fmla="*/ 0 60000 65536"/>
                <a:gd name="T20" fmla="*/ 0 60000 65536"/>
                <a:gd name="T21" fmla="*/ 0 w 14"/>
                <a:gd name="T22" fmla="*/ 0 h 6"/>
                <a:gd name="T23" fmla="*/ 14 w 14"/>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6">
                  <a:moveTo>
                    <a:pt x="8" y="1"/>
                  </a:moveTo>
                  <a:lnTo>
                    <a:pt x="14" y="3"/>
                  </a:lnTo>
                  <a:lnTo>
                    <a:pt x="12" y="5"/>
                  </a:lnTo>
                  <a:lnTo>
                    <a:pt x="6" y="6"/>
                  </a:lnTo>
                  <a:lnTo>
                    <a:pt x="0" y="1"/>
                  </a:lnTo>
                  <a:lnTo>
                    <a:pt x="4" y="0"/>
                  </a:lnTo>
                  <a:lnTo>
                    <a:pt x="8"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4" name="Freeform 83">
              <a:extLst>
                <a:ext uri="{FF2B5EF4-FFF2-40B4-BE49-F238E27FC236}">
                  <a16:creationId xmlns:a16="http://schemas.microsoft.com/office/drawing/2014/main" id="{AAA661A4-57AD-E1D6-22E3-963742A0C77F}"/>
                </a:ext>
                <a:ext uri="{C183D7F6-B498-43B3-948B-1728B52AA6E4}">
                  <adec:decorative xmlns:adec="http://schemas.microsoft.com/office/drawing/2017/decorative" val="1"/>
                </a:ext>
              </a:extLst>
            </p:cNvPr>
            <p:cNvSpPr>
              <a:spLocks/>
            </p:cNvSpPr>
            <p:nvPr/>
          </p:nvSpPr>
          <p:spPr bwMode="gray">
            <a:xfrm>
              <a:off x="5899220" y="2704465"/>
              <a:ext cx="70932" cy="20864"/>
            </a:xfrm>
            <a:custGeom>
              <a:avLst/>
              <a:gdLst>
                <a:gd name="T0" fmla="*/ 0 w 13"/>
                <a:gd name="T1" fmla="*/ 0 h 4"/>
                <a:gd name="T2" fmla="*/ 2147483647 w 13"/>
                <a:gd name="T3" fmla="*/ 0 h 4"/>
                <a:gd name="T4" fmla="*/ 2147483647 w 13"/>
                <a:gd name="T5" fmla="*/ 0 h 4"/>
                <a:gd name="T6" fmla="*/ 2147483647 w 13"/>
                <a:gd name="T7" fmla="*/ 2147483647 h 4"/>
                <a:gd name="T8" fmla="*/ 2147483647 w 13"/>
                <a:gd name="T9" fmla="*/ 2147483647 h 4"/>
                <a:gd name="T10" fmla="*/ 2147483647 w 13"/>
                <a:gd name="T11" fmla="*/ 2147483647 h 4"/>
                <a:gd name="T12" fmla="*/ 0 w 13"/>
                <a:gd name="T13" fmla="*/ 0 h 4"/>
                <a:gd name="T14" fmla="*/ 0 60000 65536"/>
                <a:gd name="T15" fmla="*/ 0 60000 65536"/>
                <a:gd name="T16" fmla="*/ 0 60000 65536"/>
                <a:gd name="T17" fmla="*/ 0 60000 65536"/>
                <a:gd name="T18" fmla="*/ 0 60000 65536"/>
                <a:gd name="T19" fmla="*/ 0 60000 65536"/>
                <a:gd name="T20" fmla="*/ 0 60000 65536"/>
                <a:gd name="T21" fmla="*/ 0 w 13"/>
                <a:gd name="T22" fmla="*/ 0 h 4"/>
                <a:gd name="T23" fmla="*/ 13 w 13"/>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 h="4">
                  <a:moveTo>
                    <a:pt x="0" y="0"/>
                  </a:moveTo>
                  <a:lnTo>
                    <a:pt x="5" y="0"/>
                  </a:lnTo>
                  <a:lnTo>
                    <a:pt x="11" y="0"/>
                  </a:lnTo>
                  <a:lnTo>
                    <a:pt x="13" y="2"/>
                  </a:lnTo>
                  <a:lnTo>
                    <a:pt x="9" y="4"/>
                  </a:lnTo>
                  <a:lnTo>
                    <a:pt x="1"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5" name="Freeform 84">
              <a:extLst>
                <a:ext uri="{FF2B5EF4-FFF2-40B4-BE49-F238E27FC236}">
                  <a16:creationId xmlns:a16="http://schemas.microsoft.com/office/drawing/2014/main" id="{9F7D8725-2B6F-38C1-65EC-374087370393}"/>
                </a:ext>
                <a:ext uri="{C183D7F6-B498-43B3-948B-1728B52AA6E4}">
                  <adec:decorative xmlns:adec="http://schemas.microsoft.com/office/drawing/2017/decorative" val="1"/>
                </a:ext>
              </a:extLst>
            </p:cNvPr>
            <p:cNvSpPr>
              <a:spLocks/>
            </p:cNvSpPr>
            <p:nvPr/>
          </p:nvSpPr>
          <p:spPr bwMode="gray">
            <a:xfrm>
              <a:off x="5682253" y="2792094"/>
              <a:ext cx="62587" cy="50074"/>
            </a:xfrm>
            <a:custGeom>
              <a:avLst/>
              <a:gdLst>
                <a:gd name="T0" fmla="*/ 2147483647 w 12"/>
                <a:gd name="T1" fmla="*/ 0 h 9"/>
                <a:gd name="T2" fmla="*/ 2147483647 w 12"/>
                <a:gd name="T3" fmla="*/ 2147483647 h 9"/>
                <a:gd name="T4" fmla="*/ 2147483647 w 12"/>
                <a:gd name="T5" fmla="*/ 2147483647 h 9"/>
                <a:gd name="T6" fmla="*/ 0 w 12"/>
                <a:gd name="T7" fmla="*/ 2147483647 h 9"/>
                <a:gd name="T8" fmla="*/ 2147483647 w 12"/>
                <a:gd name="T9" fmla="*/ 2147483647 h 9"/>
                <a:gd name="T10" fmla="*/ 2147483647 w 12"/>
                <a:gd name="T11" fmla="*/ 2147483647 h 9"/>
                <a:gd name="T12" fmla="*/ 2147483647 w 12"/>
                <a:gd name="T13" fmla="*/ 0 h 9"/>
                <a:gd name="T14" fmla="*/ 0 60000 65536"/>
                <a:gd name="T15" fmla="*/ 0 60000 65536"/>
                <a:gd name="T16" fmla="*/ 0 60000 65536"/>
                <a:gd name="T17" fmla="*/ 0 60000 65536"/>
                <a:gd name="T18" fmla="*/ 0 60000 65536"/>
                <a:gd name="T19" fmla="*/ 0 60000 65536"/>
                <a:gd name="T20" fmla="*/ 0 60000 65536"/>
                <a:gd name="T21" fmla="*/ 0 w 12"/>
                <a:gd name="T22" fmla="*/ 0 h 9"/>
                <a:gd name="T23" fmla="*/ 12 w 12"/>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9">
                  <a:moveTo>
                    <a:pt x="12" y="0"/>
                  </a:moveTo>
                  <a:lnTo>
                    <a:pt x="11" y="4"/>
                  </a:lnTo>
                  <a:lnTo>
                    <a:pt x="6" y="9"/>
                  </a:lnTo>
                  <a:lnTo>
                    <a:pt x="0" y="8"/>
                  </a:lnTo>
                  <a:lnTo>
                    <a:pt x="1" y="6"/>
                  </a:lnTo>
                  <a:lnTo>
                    <a:pt x="7" y="2"/>
                  </a:lnTo>
                  <a:lnTo>
                    <a:pt x="1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6" name="Freeform 85">
              <a:extLst>
                <a:ext uri="{FF2B5EF4-FFF2-40B4-BE49-F238E27FC236}">
                  <a16:creationId xmlns:a16="http://schemas.microsoft.com/office/drawing/2014/main" id="{4A199786-CBC6-19FD-0006-1E6EB6A6B7F1}"/>
                </a:ext>
                <a:ext uri="{C183D7F6-B498-43B3-948B-1728B52AA6E4}">
                  <adec:decorative xmlns:adec="http://schemas.microsoft.com/office/drawing/2017/decorative" val="1"/>
                </a:ext>
              </a:extLst>
            </p:cNvPr>
            <p:cNvSpPr>
              <a:spLocks/>
            </p:cNvSpPr>
            <p:nvPr/>
          </p:nvSpPr>
          <p:spPr bwMode="gray">
            <a:xfrm>
              <a:off x="5223283" y="5454376"/>
              <a:ext cx="250347" cy="204470"/>
            </a:xfrm>
            <a:custGeom>
              <a:avLst/>
              <a:gdLst>
                <a:gd name="T0" fmla="*/ 2147483647 w 46"/>
                <a:gd name="T1" fmla="*/ 2147483647 h 38"/>
                <a:gd name="T2" fmla="*/ 2147483647 w 46"/>
                <a:gd name="T3" fmla="*/ 2147483647 h 38"/>
                <a:gd name="T4" fmla="*/ 2147483647 w 46"/>
                <a:gd name="T5" fmla="*/ 2147483647 h 38"/>
                <a:gd name="T6" fmla="*/ 2147483647 w 46"/>
                <a:gd name="T7" fmla="*/ 2147483647 h 38"/>
                <a:gd name="T8" fmla="*/ 2147483647 w 46"/>
                <a:gd name="T9" fmla="*/ 2147483647 h 38"/>
                <a:gd name="T10" fmla="*/ 2147483647 w 46"/>
                <a:gd name="T11" fmla="*/ 2147483647 h 38"/>
                <a:gd name="T12" fmla="*/ 2147483647 w 46"/>
                <a:gd name="T13" fmla="*/ 2147483647 h 38"/>
                <a:gd name="T14" fmla="*/ 2147483647 w 46"/>
                <a:gd name="T15" fmla="*/ 2147483647 h 38"/>
                <a:gd name="T16" fmla="*/ 0 w 46"/>
                <a:gd name="T17" fmla="*/ 2147483647 h 38"/>
                <a:gd name="T18" fmla="*/ 0 w 46"/>
                <a:gd name="T19" fmla="*/ 2147483647 h 38"/>
                <a:gd name="T20" fmla="*/ 2147483647 w 46"/>
                <a:gd name="T21" fmla="*/ 0 h 38"/>
                <a:gd name="T22" fmla="*/ 2147483647 w 46"/>
                <a:gd name="T23" fmla="*/ 2147483647 h 38"/>
                <a:gd name="T24" fmla="*/ 2147483647 w 46"/>
                <a:gd name="T25" fmla="*/ 2147483647 h 38"/>
                <a:gd name="T26" fmla="*/ 2147483647 w 46"/>
                <a:gd name="T27" fmla="*/ 2147483647 h 38"/>
                <a:gd name="T28" fmla="*/ 2147483647 w 46"/>
                <a:gd name="T29" fmla="*/ 2147483647 h 38"/>
                <a:gd name="T30" fmla="*/ 2147483647 w 46"/>
                <a:gd name="T31" fmla="*/ 2147483647 h 38"/>
                <a:gd name="T32" fmla="*/ 2147483647 w 46"/>
                <a:gd name="T33" fmla="*/ 2147483647 h 38"/>
                <a:gd name="T34" fmla="*/ 2147483647 w 46"/>
                <a:gd name="T35" fmla="*/ 2147483647 h 38"/>
                <a:gd name="T36" fmla="*/ 2147483647 w 46"/>
                <a:gd name="T37" fmla="*/ 2147483647 h 38"/>
                <a:gd name="T38" fmla="*/ 2147483647 w 46"/>
                <a:gd name="T39" fmla="*/ 2147483647 h 38"/>
                <a:gd name="T40" fmla="*/ 2147483647 w 46"/>
                <a:gd name="T41" fmla="*/ 2147483647 h 3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6"/>
                <a:gd name="T64" fmla="*/ 0 h 38"/>
                <a:gd name="T65" fmla="*/ 46 w 46"/>
                <a:gd name="T66" fmla="*/ 38 h 38"/>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6" h="38">
                  <a:moveTo>
                    <a:pt x="37" y="36"/>
                  </a:moveTo>
                  <a:lnTo>
                    <a:pt x="32" y="35"/>
                  </a:lnTo>
                  <a:lnTo>
                    <a:pt x="27" y="32"/>
                  </a:lnTo>
                  <a:lnTo>
                    <a:pt x="19" y="23"/>
                  </a:lnTo>
                  <a:lnTo>
                    <a:pt x="15" y="19"/>
                  </a:lnTo>
                  <a:lnTo>
                    <a:pt x="11" y="19"/>
                  </a:lnTo>
                  <a:lnTo>
                    <a:pt x="8" y="16"/>
                  </a:lnTo>
                  <a:lnTo>
                    <a:pt x="4" y="15"/>
                  </a:lnTo>
                  <a:lnTo>
                    <a:pt x="0" y="3"/>
                  </a:lnTo>
                  <a:lnTo>
                    <a:pt x="0" y="1"/>
                  </a:lnTo>
                  <a:lnTo>
                    <a:pt x="6" y="0"/>
                  </a:lnTo>
                  <a:lnTo>
                    <a:pt x="11" y="9"/>
                  </a:lnTo>
                  <a:lnTo>
                    <a:pt x="22" y="12"/>
                  </a:lnTo>
                  <a:lnTo>
                    <a:pt x="28" y="12"/>
                  </a:lnTo>
                  <a:lnTo>
                    <a:pt x="32" y="16"/>
                  </a:lnTo>
                  <a:lnTo>
                    <a:pt x="32" y="21"/>
                  </a:lnTo>
                  <a:lnTo>
                    <a:pt x="39" y="27"/>
                  </a:lnTo>
                  <a:lnTo>
                    <a:pt x="44" y="30"/>
                  </a:lnTo>
                  <a:lnTo>
                    <a:pt x="46" y="37"/>
                  </a:lnTo>
                  <a:lnTo>
                    <a:pt x="43" y="38"/>
                  </a:lnTo>
                  <a:lnTo>
                    <a:pt x="37" y="3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7" name="Freeform 86">
              <a:extLst>
                <a:ext uri="{FF2B5EF4-FFF2-40B4-BE49-F238E27FC236}">
                  <a16:creationId xmlns:a16="http://schemas.microsoft.com/office/drawing/2014/main" id="{3B64DBF8-9D77-6C51-6270-2E28B853BEB2}"/>
                </a:ext>
                <a:ext uri="{C183D7F6-B498-43B3-948B-1728B52AA6E4}">
                  <adec:decorative xmlns:adec="http://schemas.microsoft.com/office/drawing/2017/decorative" val="1"/>
                </a:ext>
              </a:extLst>
            </p:cNvPr>
            <p:cNvSpPr>
              <a:spLocks/>
            </p:cNvSpPr>
            <p:nvPr/>
          </p:nvSpPr>
          <p:spPr bwMode="gray">
            <a:xfrm>
              <a:off x="5352629" y="2946491"/>
              <a:ext cx="517385" cy="396421"/>
            </a:xfrm>
            <a:custGeom>
              <a:avLst/>
              <a:gdLst>
                <a:gd name="T0" fmla="*/ 2147483647 w 95"/>
                <a:gd name="T1" fmla="*/ 2147483647 h 73"/>
                <a:gd name="T2" fmla="*/ 2147483647 w 95"/>
                <a:gd name="T3" fmla="*/ 2147483647 h 73"/>
                <a:gd name="T4" fmla="*/ 2147483647 w 95"/>
                <a:gd name="T5" fmla="*/ 2147483647 h 73"/>
                <a:gd name="T6" fmla="*/ 2147483647 w 95"/>
                <a:gd name="T7" fmla="*/ 2147483647 h 73"/>
                <a:gd name="T8" fmla="*/ 2147483647 w 95"/>
                <a:gd name="T9" fmla="*/ 2147483647 h 73"/>
                <a:gd name="T10" fmla="*/ 2147483647 w 95"/>
                <a:gd name="T11" fmla="*/ 2147483647 h 73"/>
                <a:gd name="T12" fmla="*/ 2147483647 w 95"/>
                <a:gd name="T13" fmla="*/ 2147483647 h 73"/>
                <a:gd name="T14" fmla="*/ 2147483647 w 95"/>
                <a:gd name="T15" fmla="*/ 2147483647 h 73"/>
                <a:gd name="T16" fmla="*/ 2147483647 w 95"/>
                <a:gd name="T17" fmla="*/ 2147483647 h 73"/>
                <a:gd name="T18" fmla="*/ 2147483647 w 95"/>
                <a:gd name="T19" fmla="*/ 2147483647 h 73"/>
                <a:gd name="T20" fmla="*/ 2147483647 w 95"/>
                <a:gd name="T21" fmla="*/ 2147483647 h 73"/>
                <a:gd name="T22" fmla="*/ 2147483647 w 95"/>
                <a:gd name="T23" fmla="*/ 2147483647 h 73"/>
                <a:gd name="T24" fmla="*/ 2147483647 w 95"/>
                <a:gd name="T25" fmla="*/ 2147483647 h 73"/>
                <a:gd name="T26" fmla="*/ 2147483647 w 95"/>
                <a:gd name="T27" fmla="*/ 2147483647 h 73"/>
                <a:gd name="T28" fmla="*/ 2147483647 w 95"/>
                <a:gd name="T29" fmla="*/ 2147483647 h 73"/>
                <a:gd name="T30" fmla="*/ 2147483647 w 95"/>
                <a:gd name="T31" fmla="*/ 2147483647 h 73"/>
                <a:gd name="T32" fmla="*/ 2147483647 w 95"/>
                <a:gd name="T33" fmla="*/ 2147483647 h 73"/>
                <a:gd name="T34" fmla="*/ 2147483647 w 95"/>
                <a:gd name="T35" fmla="*/ 2147483647 h 73"/>
                <a:gd name="T36" fmla="*/ 0 w 95"/>
                <a:gd name="T37" fmla="*/ 2147483647 h 73"/>
                <a:gd name="T38" fmla="*/ 2147483647 w 95"/>
                <a:gd name="T39" fmla="*/ 2147483647 h 73"/>
                <a:gd name="T40" fmla="*/ 2147483647 w 95"/>
                <a:gd name="T41" fmla="*/ 2147483647 h 73"/>
                <a:gd name="T42" fmla="*/ 2147483647 w 95"/>
                <a:gd name="T43" fmla="*/ 2147483647 h 73"/>
                <a:gd name="T44" fmla="*/ 2147483647 w 95"/>
                <a:gd name="T45" fmla="*/ 2147483647 h 73"/>
                <a:gd name="T46" fmla="*/ 2147483647 w 95"/>
                <a:gd name="T47" fmla="*/ 2147483647 h 73"/>
                <a:gd name="T48" fmla="*/ 2147483647 w 95"/>
                <a:gd name="T49" fmla="*/ 2147483647 h 73"/>
                <a:gd name="T50" fmla="*/ 2147483647 w 95"/>
                <a:gd name="T51" fmla="*/ 2147483647 h 73"/>
                <a:gd name="T52" fmla="*/ 2147483647 w 95"/>
                <a:gd name="T53" fmla="*/ 2147483647 h 73"/>
                <a:gd name="T54" fmla="*/ 2147483647 w 95"/>
                <a:gd name="T55" fmla="*/ 2147483647 h 73"/>
                <a:gd name="T56" fmla="*/ 2147483647 w 95"/>
                <a:gd name="T57" fmla="*/ 2147483647 h 73"/>
                <a:gd name="T58" fmla="*/ 2147483647 w 95"/>
                <a:gd name="T59" fmla="*/ 2147483647 h 73"/>
                <a:gd name="T60" fmla="*/ 2147483647 w 95"/>
                <a:gd name="T61" fmla="*/ 2147483647 h 73"/>
                <a:gd name="T62" fmla="*/ 2147483647 w 95"/>
                <a:gd name="T63" fmla="*/ 0 h 73"/>
                <a:gd name="T64" fmla="*/ 2147483647 w 95"/>
                <a:gd name="T65" fmla="*/ 2147483647 h 73"/>
                <a:gd name="T66" fmla="*/ 2147483647 w 95"/>
                <a:gd name="T67" fmla="*/ 2147483647 h 73"/>
                <a:gd name="T68" fmla="*/ 2147483647 w 95"/>
                <a:gd name="T69" fmla="*/ 2147483647 h 73"/>
                <a:gd name="T70" fmla="*/ 2147483647 w 95"/>
                <a:gd name="T71" fmla="*/ 2147483647 h 73"/>
                <a:gd name="T72" fmla="*/ 2147483647 w 95"/>
                <a:gd name="T73" fmla="*/ 2147483647 h 73"/>
                <a:gd name="T74" fmla="*/ 2147483647 w 95"/>
                <a:gd name="T75" fmla="*/ 2147483647 h 73"/>
                <a:gd name="T76" fmla="*/ 2147483647 w 95"/>
                <a:gd name="T77" fmla="*/ 2147483647 h 73"/>
                <a:gd name="T78" fmla="*/ 2147483647 w 95"/>
                <a:gd name="T79" fmla="*/ 2147483647 h 73"/>
                <a:gd name="T80" fmla="*/ 2147483647 w 95"/>
                <a:gd name="T81" fmla="*/ 2147483647 h 73"/>
                <a:gd name="T82" fmla="*/ 2147483647 w 95"/>
                <a:gd name="T83" fmla="*/ 2147483647 h 73"/>
                <a:gd name="T84" fmla="*/ 2147483647 w 95"/>
                <a:gd name="T85" fmla="*/ 2147483647 h 7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95"/>
                <a:gd name="T130" fmla="*/ 0 h 73"/>
                <a:gd name="T131" fmla="*/ 95 w 95"/>
                <a:gd name="T132" fmla="*/ 73 h 7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95" h="73">
                  <a:moveTo>
                    <a:pt x="95" y="25"/>
                  </a:moveTo>
                  <a:lnTo>
                    <a:pt x="91" y="26"/>
                  </a:lnTo>
                  <a:lnTo>
                    <a:pt x="88" y="28"/>
                  </a:lnTo>
                  <a:lnTo>
                    <a:pt x="72" y="36"/>
                  </a:lnTo>
                  <a:lnTo>
                    <a:pt x="68" y="39"/>
                  </a:lnTo>
                  <a:lnTo>
                    <a:pt x="60" y="44"/>
                  </a:lnTo>
                  <a:lnTo>
                    <a:pt x="58" y="49"/>
                  </a:lnTo>
                  <a:lnTo>
                    <a:pt x="56" y="51"/>
                  </a:lnTo>
                  <a:lnTo>
                    <a:pt x="54" y="49"/>
                  </a:lnTo>
                  <a:lnTo>
                    <a:pt x="49" y="52"/>
                  </a:lnTo>
                  <a:lnTo>
                    <a:pt x="49" y="62"/>
                  </a:lnTo>
                  <a:lnTo>
                    <a:pt x="42" y="66"/>
                  </a:lnTo>
                  <a:lnTo>
                    <a:pt x="39" y="64"/>
                  </a:lnTo>
                  <a:lnTo>
                    <a:pt x="32" y="70"/>
                  </a:lnTo>
                  <a:lnTo>
                    <a:pt x="27" y="73"/>
                  </a:lnTo>
                  <a:lnTo>
                    <a:pt x="22" y="73"/>
                  </a:lnTo>
                  <a:lnTo>
                    <a:pt x="20" y="64"/>
                  </a:lnTo>
                  <a:lnTo>
                    <a:pt x="5" y="56"/>
                  </a:lnTo>
                  <a:lnTo>
                    <a:pt x="0" y="56"/>
                  </a:lnTo>
                  <a:lnTo>
                    <a:pt x="1" y="49"/>
                  </a:lnTo>
                  <a:lnTo>
                    <a:pt x="9" y="44"/>
                  </a:lnTo>
                  <a:lnTo>
                    <a:pt x="8" y="42"/>
                  </a:lnTo>
                  <a:lnTo>
                    <a:pt x="5" y="40"/>
                  </a:lnTo>
                  <a:lnTo>
                    <a:pt x="5" y="36"/>
                  </a:lnTo>
                  <a:lnTo>
                    <a:pt x="9" y="36"/>
                  </a:lnTo>
                  <a:lnTo>
                    <a:pt x="12" y="34"/>
                  </a:lnTo>
                  <a:lnTo>
                    <a:pt x="8" y="31"/>
                  </a:lnTo>
                  <a:lnTo>
                    <a:pt x="8" y="28"/>
                  </a:lnTo>
                  <a:lnTo>
                    <a:pt x="16" y="20"/>
                  </a:lnTo>
                  <a:lnTo>
                    <a:pt x="10" y="4"/>
                  </a:lnTo>
                  <a:lnTo>
                    <a:pt x="30" y="3"/>
                  </a:lnTo>
                  <a:lnTo>
                    <a:pt x="35" y="0"/>
                  </a:lnTo>
                  <a:lnTo>
                    <a:pt x="43" y="1"/>
                  </a:lnTo>
                  <a:lnTo>
                    <a:pt x="53" y="9"/>
                  </a:lnTo>
                  <a:lnTo>
                    <a:pt x="55" y="11"/>
                  </a:lnTo>
                  <a:lnTo>
                    <a:pt x="58" y="9"/>
                  </a:lnTo>
                  <a:lnTo>
                    <a:pt x="60" y="9"/>
                  </a:lnTo>
                  <a:lnTo>
                    <a:pt x="61" y="13"/>
                  </a:lnTo>
                  <a:lnTo>
                    <a:pt x="64" y="12"/>
                  </a:lnTo>
                  <a:lnTo>
                    <a:pt x="64" y="9"/>
                  </a:lnTo>
                  <a:lnTo>
                    <a:pt x="75" y="8"/>
                  </a:lnTo>
                  <a:lnTo>
                    <a:pt x="94" y="22"/>
                  </a:lnTo>
                  <a:lnTo>
                    <a:pt x="95" y="2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8" name="Freeform 87">
              <a:extLst>
                <a:ext uri="{FF2B5EF4-FFF2-40B4-BE49-F238E27FC236}">
                  <a16:creationId xmlns:a16="http://schemas.microsoft.com/office/drawing/2014/main" id="{72665785-C00D-A29A-2B5C-1B54906EBF2E}"/>
                </a:ext>
                <a:ext uri="{C183D7F6-B498-43B3-948B-1728B52AA6E4}">
                  <adec:decorative xmlns:adec="http://schemas.microsoft.com/office/drawing/2017/decorative" val="1"/>
                </a:ext>
              </a:extLst>
            </p:cNvPr>
            <p:cNvSpPr>
              <a:spLocks/>
            </p:cNvSpPr>
            <p:nvPr/>
          </p:nvSpPr>
          <p:spPr bwMode="gray">
            <a:xfrm>
              <a:off x="6529261" y="3038293"/>
              <a:ext cx="321279" cy="279582"/>
            </a:xfrm>
            <a:custGeom>
              <a:avLst/>
              <a:gdLst>
                <a:gd name="T0" fmla="*/ 2147483647 w 59"/>
                <a:gd name="T1" fmla="*/ 2147483647 h 52"/>
                <a:gd name="T2" fmla="*/ 2147483647 w 59"/>
                <a:gd name="T3" fmla="*/ 2147483647 h 52"/>
                <a:gd name="T4" fmla="*/ 2147483647 w 59"/>
                <a:gd name="T5" fmla="*/ 2147483647 h 52"/>
                <a:gd name="T6" fmla="*/ 2147483647 w 59"/>
                <a:gd name="T7" fmla="*/ 2147483647 h 52"/>
                <a:gd name="T8" fmla="*/ 2147483647 w 59"/>
                <a:gd name="T9" fmla="*/ 2147483647 h 52"/>
                <a:gd name="T10" fmla="*/ 2147483647 w 59"/>
                <a:gd name="T11" fmla="*/ 2147483647 h 52"/>
                <a:gd name="T12" fmla="*/ 2147483647 w 59"/>
                <a:gd name="T13" fmla="*/ 2147483647 h 52"/>
                <a:gd name="T14" fmla="*/ 2147483647 w 59"/>
                <a:gd name="T15" fmla="*/ 2147483647 h 52"/>
                <a:gd name="T16" fmla="*/ 2147483647 w 59"/>
                <a:gd name="T17" fmla="*/ 2147483647 h 52"/>
                <a:gd name="T18" fmla="*/ 2147483647 w 59"/>
                <a:gd name="T19" fmla="*/ 2147483647 h 52"/>
                <a:gd name="T20" fmla="*/ 2147483647 w 59"/>
                <a:gd name="T21" fmla="*/ 2147483647 h 52"/>
                <a:gd name="T22" fmla="*/ 2147483647 w 59"/>
                <a:gd name="T23" fmla="*/ 2147483647 h 52"/>
                <a:gd name="T24" fmla="*/ 2147483647 w 59"/>
                <a:gd name="T25" fmla="*/ 2147483647 h 52"/>
                <a:gd name="T26" fmla="*/ 2147483647 w 59"/>
                <a:gd name="T27" fmla="*/ 2147483647 h 52"/>
                <a:gd name="T28" fmla="*/ 2147483647 w 59"/>
                <a:gd name="T29" fmla="*/ 2147483647 h 52"/>
                <a:gd name="T30" fmla="*/ 2147483647 w 59"/>
                <a:gd name="T31" fmla="*/ 2147483647 h 52"/>
                <a:gd name="T32" fmla="*/ 2147483647 w 59"/>
                <a:gd name="T33" fmla="*/ 2147483647 h 52"/>
                <a:gd name="T34" fmla="*/ 2147483647 w 59"/>
                <a:gd name="T35" fmla="*/ 2147483647 h 52"/>
                <a:gd name="T36" fmla="*/ 2147483647 w 59"/>
                <a:gd name="T37" fmla="*/ 2147483647 h 52"/>
                <a:gd name="T38" fmla="*/ 2147483647 w 59"/>
                <a:gd name="T39" fmla="*/ 2147483647 h 52"/>
                <a:gd name="T40" fmla="*/ 2147483647 w 59"/>
                <a:gd name="T41" fmla="*/ 2147483647 h 52"/>
                <a:gd name="T42" fmla="*/ 2147483647 w 59"/>
                <a:gd name="T43" fmla="*/ 2147483647 h 52"/>
                <a:gd name="T44" fmla="*/ 2147483647 w 59"/>
                <a:gd name="T45" fmla="*/ 2147483647 h 52"/>
                <a:gd name="T46" fmla="*/ 2147483647 w 59"/>
                <a:gd name="T47" fmla="*/ 2147483647 h 52"/>
                <a:gd name="T48" fmla="*/ 2147483647 w 59"/>
                <a:gd name="T49" fmla="*/ 2147483647 h 52"/>
                <a:gd name="T50" fmla="*/ 2147483647 w 59"/>
                <a:gd name="T51" fmla="*/ 2147483647 h 52"/>
                <a:gd name="T52" fmla="*/ 2147483647 w 59"/>
                <a:gd name="T53" fmla="*/ 2147483647 h 52"/>
                <a:gd name="T54" fmla="*/ 2147483647 w 59"/>
                <a:gd name="T55" fmla="*/ 2147483647 h 52"/>
                <a:gd name="T56" fmla="*/ 0 w 59"/>
                <a:gd name="T57" fmla="*/ 2147483647 h 52"/>
                <a:gd name="T58" fmla="*/ 2147483647 w 59"/>
                <a:gd name="T59" fmla="*/ 2147483647 h 52"/>
                <a:gd name="T60" fmla="*/ 2147483647 w 59"/>
                <a:gd name="T61" fmla="*/ 2147483647 h 52"/>
                <a:gd name="T62" fmla="*/ 2147483647 w 59"/>
                <a:gd name="T63" fmla="*/ 2147483647 h 52"/>
                <a:gd name="T64" fmla="*/ 2147483647 w 59"/>
                <a:gd name="T65" fmla="*/ 2147483647 h 52"/>
                <a:gd name="T66" fmla="*/ 2147483647 w 59"/>
                <a:gd name="T67" fmla="*/ 2147483647 h 52"/>
                <a:gd name="T68" fmla="*/ 2147483647 w 59"/>
                <a:gd name="T69" fmla="*/ 2147483647 h 52"/>
                <a:gd name="T70" fmla="*/ 2147483647 w 59"/>
                <a:gd name="T71" fmla="*/ 2147483647 h 52"/>
                <a:gd name="T72" fmla="*/ 2147483647 w 59"/>
                <a:gd name="T73" fmla="*/ 2147483647 h 52"/>
                <a:gd name="T74" fmla="*/ 2147483647 w 59"/>
                <a:gd name="T75" fmla="*/ 2147483647 h 52"/>
                <a:gd name="T76" fmla="*/ 2147483647 w 59"/>
                <a:gd name="T77" fmla="*/ 2147483647 h 52"/>
                <a:gd name="T78" fmla="*/ 2147483647 w 59"/>
                <a:gd name="T79" fmla="*/ 2147483647 h 52"/>
                <a:gd name="T80" fmla="*/ 2147483647 w 59"/>
                <a:gd name="T81" fmla="*/ 2147483647 h 52"/>
                <a:gd name="T82" fmla="*/ 2147483647 w 59"/>
                <a:gd name="T83" fmla="*/ 2147483647 h 52"/>
                <a:gd name="T84" fmla="*/ 2147483647 w 59"/>
                <a:gd name="T85" fmla="*/ 2147483647 h 52"/>
                <a:gd name="T86" fmla="*/ 2147483647 w 59"/>
                <a:gd name="T87" fmla="*/ 0 h 52"/>
                <a:gd name="T88" fmla="*/ 2147483647 w 59"/>
                <a:gd name="T89" fmla="*/ 2147483647 h 52"/>
                <a:gd name="T90" fmla="*/ 2147483647 w 59"/>
                <a:gd name="T91" fmla="*/ 2147483647 h 52"/>
                <a:gd name="T92" fmla="*/ 2147483647 w 59"/>
                <a:gd name="T93" fmla="*/ 2147483647 h 52"/>
                <a:gd name="T94" fmla="*/ 2147483647 w 59"/>
                <a:gd name="T95" fmla="*/ 2147483647 h 52"/>
                <a:gd name="T96" fmla="*/ 2147483647 w 59"/>
                <a:gd name="T97" fmla="*/ 2147483647 h 52"/>
                <a:gd name="T98" fmla="*/ 2147483647 w 59"/>
                <a:gd name="T99" fmla="*/ 2147483647 h 5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59"/>
                <a:gd name="T151" fmla="*/ 0 h 52"/>
                <a:gd name="T152" fmla="*/ 59 w 59"/>
                <a:gd name="T153" fmla="*/ 52 h 5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59" h="52">
                  <a:moveTo>
                    <a:pt x="45" y="1"/>
                  </a:moveTo>
                  <a:lnTo>
                    <a:pt x="53" y="1"/>
                  </a:lnTo>
                  <a:lnTo>
                    <a:pt x="51" y="6"/>
                  </a:lnTo>
                  <a:lnTo>
                    <a:pt x="47" y="8"/>
                  </a:lnTo>
                  <a:lnTo>
                    <a:pt x="47" y="9"/>
                  </a:lnTo>
                  <a:lnTo>
                    <a:pt x="41" y="17"/>
                  </a:lnTo>
                  <a:lnTo>
                    <a:pt x="39" y="20"/>
                  </a:lnTo>
                  <a:lnTo>
                    <a:pt x="47" y="20"/>
                  </a:lnTo>
                  <a:lnTo>
                    <a:pt x="49" y="21"/>
                  </a:lnTo>
                  <a:lnTo>
                    <a:pt x="49" y="25"/>
                  </a:lnTo>
                  <a:lnTo>
                    <a:pt x="55" y="26"/>
                  </a:lnTo>
                  <a:lnTo>
                    <a:pt x="56" y="27"/>
                  </a:lnTo>
                  <a:lnTo>
                    <a:pt x="59" y="30"/>
                  </a:lnTo>
                  <a:lnTo>
                    <a:pt x="55" y="33"/>
                  </a:lnTo>
                  <a:lnTo>
                    <a:pt x="57" y="39"/>
                  </a:lnTo>
                  <a:lnTo>
                    <a:pt x="55" y="44"/>
                  </a:lnTo>
                  <a:lnTo>
                    <a:pt x="44" y="46"/>
                  </a:lnTo>
                  <a:lnTo>
                    <a:pt x="38" y="43"/>
                  </a:lnTo>
                  <a:lnTo>
                    <a:pt x="38" y="46"/>
                  </a:lnTo>
                  <a:lnTo>
                    <a:pt x="42" y="47"/>
                  </a:lnTo>
                  <a:lnTo>
                    <a:pt x="42" y="50"/>
                  </a:lnTo>
                  <a:lnTo>
                    <a:pt x="32" y="52"/>
                  </a:lnTo>
                  <a:lnTo>
                    <a:pt x="26" y="41"/>
                  </a:lnTo>
                  <a:lnTo>
                    <a:pt x="21" y="39"/>
                  </a:lnTo>
                  <a:lnTo>
                    <a:pt x="18" y="36"/>
                  </a:lnTo>
                  <a:lnTo>
                    <a:pt x="11" y="35"/>
                  </a:lnTo>
                  <a:lnTo>
                    <a:pt x="9" y="32"/>
                  </a:lnTo>
                  <a:lnTo>
                    <a:pt x="2" y="29"/>
                  </a:lnTo>
                  <a:lnTo>
                    <a:pt x="0" y="24"/>
                  </a:lnTo>
                  <a:lnTo>
                    <a:pt x="1" y="19"/>
                  </a:lnTo>
                  <a:lnTo>
                    <a:pt x="7" y="19"/>
                  </a:lnTo>
                  <a:lnTo>
                    <a:pt x="17" y="26"/>
                  </a:lnTo>
                  <a:lnTo>
                    <a:pt x="19" y="25"/>
                  </a:lnTo>
                  <a:lnTo>
                    <a:pt x="24" y="23"/>
                  </a:lnTo>
                  <a:lnTo>
                    <a:pt x="21" y="16"/>
                  </a:lnTo>
                  <a:lnTo>
                    <a:pt x="23" y="15"/>
                  </a:lnTo>
                  <a:lnTo>
                    <a:pt x="22" y="14"/>
                  </a:lnTo>
                  <a:lnTo>
                    <a:pt x="17" y="14"/>
                  </a:lnTo>
                  <a:lnTo>
                    <a:pt x="15" y="11"/>
                  </a:lnTo>
                  <a:lnTo>
                    <a:pt x="15" y="8"/>
                  </a:lnTo>
                  <a:lnTo>
                    <a:pt x="19" y="8"/>
                  </a:lnTo>
                  <a:lnTo>
                    <a:pt x="16" y="5"/>
                  </a:lnTo>
                  <a:lnTo>
                    <a:pt x="15" y="1"/>
                  </a:lnTo>
                  <a:lnTo>
                    <a:pt x="19" y="0"/>
                  </a:lnTo>
                  <a:lnTo>
                    <a:pt x="21" y="2"/>
                  </a:lnTo>
                  <a:lnTo>
                    <a:pt x="27" y="1"/>
                  </a:lnTo>
                  <a:lnTo>
                    <a:pt x="32" y="3"/>
                  </a:lnTo>
                  <a:lnTo>
                    <a:pt x="38" y="4"/>
                  </a:lnTo>
                  <a:lnTo>
                    <a:pt x="42" y="2"/>
                  </a:lnTo>
                  <a:lnTo>
                    <a:pt x="45"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9" name="Freeform 88">
              <a:extLst>
                <a:ext uri="{FF2B5EF4-FFF2-40B4-BE49-F238E27FC236}">
                  <a16:creationId xmlns:a16="http://schemas.microsoft.com/office/drawing/2014/main" id="{0781813B-36F7-A4C5-55B6-57D0A34527E7}"/>
                </a:ext>
                <a:ext uri="{C183D7F6-B498-43B3-948B-1728B52AA6E4}">
                  <adec:decorative xmlns:adec="http://schemas.microsoft.com/office/drawing/2017/decorative" val="1"/>
                </a:ext>
              </a:extLst>
            </p:cNvPr>
            <p:cNvSpPr>
              <a:spLocks/>
            </p:cNvSpPr>
            <p:nvPr/>
          </p:nvSpPr>
          <p:spPr bwMode="gray">
            <a:xfrm>
              <a:off x="6299776" y="3054984"/>
              <a:ext cx="125173" cy="75112"/>
            </a:xfrm>
            <a:custGeom>
              <a:avLst/>
              <a:gdLst>
                <a:gd name="T0" fmla="*/ 0 w 23"/>
                <a:gd name="T1" fmla="*/ 2147483647 h 14"/>
                <a:gd name="T2" fmla="*/ 2147483647 w 23"/>
                <a:gd name="T3" fmla="*/ 2147483647 h 14"/>
                <a:gd name="T4" fmla="*/ 2147483647 w 23"/>
                <a:gd name="T5" fmla="*/ 0 h 14"/>
                <a:gd name="T6" fmla="*/ 2147483647 w 23"/>
                <a:gd name="T7" fmla="*/ 2147483647 h 14"/>
                <a:gd name="T8" fmla="*/ 2147483647 w 23"/>
                <a:gd name="T9" fmla="*/ 2147483647 h 14"/>
                <a:gd name="T10" fmla="*/ 2147483647 w 23"/>
                <a:gd name="T11" fmla="*/ 2147483647 h 14"/>
                <a:gd name="T12" fmla="*/ 2147483647 w 23"/>
                <a:gd name="T13" fmla="*/ 2147483647 h 14"/>
                <a:gd name="T14" fmla="*/ 2147483647 w 23"/>
                <a:gd name="T15" fmla="*/ 2147483647 h 14"/>
                <a:gd name="T16" fmla="*/ 0 w 23"/>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3"/>
                <a:gd name="T28" fmla="*/ 0 h 14"/>
                <a:gd name="T29" fmla="*/ 23 w 23"/>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3" h="14">
                  <a:moveTo>
                    <a:pt x="0" y="6"/>
                  </a:moveTo>
                  <a:lnTo>
                    <a:pt x="3" y="1"/>
                  </a:lnTo>
                  <a:lnTo>
                    <a:pt x="15" y="0"/>
                  </a:lnTo>
                  <a:lnTo>
                    <a:pt x="21" y="2"/>
                  </a:lnTo>
                  <a:lnTo>
                    <a:pt x="23" y="4"/>
                  </a:lnTo>
                  <a:lnTo>
                    <a:pt x="19" y="14"/>
                  </a:lnTo>
                  <a:lnTo>
                    <a:pt x="16" y="14"/>
                  </a:lnTo>
                  <a:lnTo>
                    <a:pt x="8" y="9"/>
                  </a:lnTo>
                  <a:lnTo>
                    <a:pt x="0"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0" name="Freeform 89">
              <a:extLst>
                <a:ext uri="{FF2B5EF4-FFF2-40B4-BE49-F238E27FC236}">
                  <a16:creationId xmlns:a16="http://schemas.microsoft.com/office/drawing/2014/main" id="{BE7D4662-C8E9-55C5-E6D9-CCAC1DE7C2DE}"/>
                </a:ext>
                <a:ext uri="{C183D7F6-B498-43B3-948B-1728B52AA6E4}">
                  <adec:decorative xmlns:adec="http://schemas.microsoft.com/office/drawing/2017/decorative" val="1"/>
                </a:ext>
              </a:extLst>
            </p:cNvPr>
            <p:cNvSpPr>
              <a:spLocks/>
            </p:cNvSpPr>
            <p:nvPr/>
          </p:nvSpPr>
          <p:spPr bwMode="gray">
            <a:xfrm>
              <a:off x="6362362" y="2412364"/>
              <a:ext cx="329624" cy="183605"/>
            </a:xfrm>
            <a:custGeom>
              <a:avLst/>
              <a:gdLst>
                <a:gd name="T0" fmla="*/ 2147483647 w 61"/>
                <a:gd name="T1" fmla="*/ 2147483647 h 34"/>
                <a:gd name="T2" fmla="*/ 2147483647 w 61"/>
                <a:gd name="T3" fmla="*/ 2147483647 h 34"/>
                <a:gd name="T4" fmla="*/ 2147483647 w 61"/>
                <a:gd name="T5" fmla="*/ 0 h 34"/>
                <a:gd name="T6" fmla="*/ 2147483647 w 61"/>
                <a:gd name="T7" fmla="*/ 2147483647 h 34"/>
                <a:gd name="T8" fmla="*/ 2147483647 w 61"/>
                <a:gd name="T9" fmla="*/ 2147483647 h 34"/>
                <a:gd name="T10" fmla="*/ 2147483647 w 61"/>
                <a:gd name="T11" fmla="*/ 2147483647 h 34"/>
                <a:gd name="T12" fmla="*/ 2147483647 w 61"/>
                <a:gd name="T13" fmla="*/ 2147483647 h 34"/>
                <a:gd name="T14" fmla="*/ 2147483647 w 61"/>
                <a:gd name="T15" fmla="*/ 2147483647 h 34"/>
                <a:gd name="T16" fmla="*/ 2147483647 w 61"/>
                <a:gd name="T17" fmla="*/ 2147483647 h 34"/>
                <a:gd name="T18" fmla="*/ 2147483647 w 61"/>
                <a:gd name="T19" fmla="*/ 2147483647 h 34"/>
                <a:gd name="T20" fmla="*/ 2147483647 w 61"/>
                <a:gd name="T21" fmla="*/ 2147483647 h 34"/>
                <a:gd name="T22" fmla="*/ 2147483647 w 61"/>
                <a:gd name="T23" fmla="*/ 2147483647 h 34"/>
                <a:gd name="T24" fmla="*/ 2147483647 w 61"/>
                <a:gd name="T25" fmla="*/ 2147483647 h 34"/>
                <a:gd name="T26" fmla="*/ 2147483647 w 61"/>
                <a:gd name="T27" fmla="*/ 2147483647 h 34"/>
                <a:gd name="T28" fmla="*/ 2147483647 w 61"/>
                <a:gd name="T29" fmla="*/ 2147483647 h 34"/>
                <a:gd name="T30" fmla="*/ 2147483647 w 61"/>
                <a:gd name="T31" fmla="*/ 2147483647 h 34"/>
                <a:gd name="T32" fmla="*/ 2147483647 w 61"/>
                <a:gd name="T33" fmla="*/ 2147483647 h 34"/>
                <a:gd name="T34" fmla="*/ 2147483647 w 61"/>
                <a:gd name="T35" fmla="*/ 2147483647 h 34"/>
                <a:gd name="T36" fmla="*/ 2147483647 w 61"/>
                <a:gd name="T37" fmla="*/ 2147483647 h 34"/>
                <a:gd name="T38" fmla="*/ 2147483647 w 61"/>
                <a:gd name="T39" fmla="*/ 2147483647 h 34"/>
                <a:gd name="T40" fmla="*/ 2147483647 w 61"/>
                <a:gd name="T41" fmla="*/ 2147483647 h 34"/>
                <a:gd name="T42" fmla="*/ 2147483647 w 61"/>
                <a:gd name="T43" fmla="*/ 2147483647 h 34"/>
                <a:gd name="T44" fmla="*/ 2147483647 w 61"/>
                <a:gd name="T45" fmla="*/ 2147483647 h 34"/>
                <a:gd name="T46" fmla="*/ 2147483647 w 61"/>
                <a:gd name="T47" fmla="*/ 2147483647 h 34"/>
                <a:gd name="T48" fmla="*/ 2147483647 w 61"/>
                <a:gd name="T49" fmla="*/ 2147483647 h 34"/>
                <a:gd name="T50" fmla="*/ 2147483647 w 61"/>
                <a:gd name="T51" fmla="*/ 2147483647 h 34"/>
                <a:gd name="T52" fmla="*/ 2147483647 w 61"/>
                <a:gd name="T53" fmla="*/ 2147483647 h 34"/>
                <a:gd name="T54" fmla="*/ 2147483647 w 61"/>
                <a:gd name="T55" fmla="*/ 2147483647 h 34"/>
                <a:gd name="T56" fmla="*/ 2147483647 w 61"/>
                <a:gd name="T57" fmla="*/ 2147483647 h 34"/>
                <a:gd name="T58" fmla="*/ 2147483647 w 61"/>
                <a:gd name="T59" fmla="*/ 2147483647 h 34"/>
                <a:gd name="T60" fmla="*/ 2147483647 w 61"/>
                <a:gd name="T61" fmla="*/ 2147483647 h 34"/>
                <a:gd name="T62" fmla="*/ 2147483647 w 61"/>
                <a:gd name="T63" fmla="*/ 2147483647 h 34"/>
                <a:gd name="T64" fmla="*/ 2147483647 w 61"/>
                <a:gd name="T65" fmla="*/ 2147483647 h 34"/>
                <a:gd name="T66" fmla="*/ 0 w 61"/>
                <a:gd name="T67" fmla="*/ 2147483647 h 34"/>
                <a:gd name="T68" fmla="*/ 2147483647 w 61"/>
                <a:gd name="T69" fmla="*/ 2147483647 h 3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61"/>
                <a:gd name="T106" fmla="*/ 0 h 34"/>
                <a:gd name="T107" fmla="*/ 61 w 61"/>
                <a:gd name="T108" fmla="*/ 34 h 3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61" h="34">
                  <a:moveTo>
                    <a:pt x="1" y="1"/>
                  </a:moveTo>
                  <a:lnTo>
                    <a:pt x="11" y="2"/>
                  </a:lnTo>
                  <a:lnTo>
                    <a:pt x="18" y="0"/>
                  </a:lnTo>
                  <a:lnTo>
                    <a:pt x="25" y="6"/>
                  </a:lnTo>
                  <a:lnTo>
                    <a:pt x="27" y="12"/>
                  </a:lnTo>
                  <a:lnTo>
                    <a:pt x="31" y="12"/>
                  </a:lnTo>
                  <a:lnTo>
                    <a:pt x="31" y="9"/>
                  </a:lnTo>
                  <a:lnTo>
                    <a:pt x="37" y="7"/>
                  </a:lnTo>
                  <a:lnTo>
                    <a:pt x="44" y="9"/>
                  </a:lnTo>
                  <a:lnTo>
                    <a:pt x="42" y="14"/>
                  </a:lnTo>
                  <a:lnTo>
                    <a:pt x="52" y="17"/>
                  </a:lnTo>
                  <a:lnTo>
                    <a:pt x="52" y="20"/>
                  </a:lnTo>
                  <a:lnTo>
                    <a:pt x="61" y="27"/>
                  </a:lnTo>
                  <a:lnTo>
                    <a:pt x="58" y="33"/>
                  </a:lnTo>
                  <a:lnTo>
                    <a:pt x="50" y="34"/>
                  </a:lnTo>
                  <a:lnTo>
                    <a:pt x="44" y="29"/>
                  </a:lnTo>
                  <a:lnTo>
                    <a:pt x="44" y="27"/>
                  </a:lnTo>
                  <a:lnTo>
                    <a:pt x="38" y="27"/>
                  </a:lnTo>
                  <a:lnTo>
                    <a:pt x="32" y="24"/>
                  </a:lnTo>
                  <a:lnTo>
                    <a:pt x="27" y="26"/>
                  </a:lnTo>
                  <a:lnTo>
                    <a:pt x="23" y="24"/>
                  </a:lnTo>
                  <a:lnTo>
                    <a:pt x="12" y="25"/>
                  </a:lnTo>
                  <a:lnTo>
                    <a:pt x="8" y="22"/>
                  </a:lnTo>
                  <a:lnTo>
                    <a:pt x="9" y="19"/>
                  </a:lnTo>
                  <a:lnTo>
                    <a:pt x="21" y="19"/>
                  </a:lnTo>
                  <a:lnTo>
                    <a:pt x="17" y="16"/>
                  </a:lnTo>
                  <a:lnTo>
                    <a:pt x="18" y="14"/>
                  </a:lnTo>
                  <a:lnTo>
                    <a:pt x="15" y="13"/>
                  </a:lnTo>
                  <a:lnTo>
                    <a:pt x="15" y="11"/>
                  </a:lnTo>
                  <a:lnTo>
                    <a:pt x="13" y="11"/>
                  </a:lnTo>
                  <a:lnTo>
                    <a:pt x="11" y="14"/>
                  </a:lnTo>
                  <a:lnTo>
                    <a:pt x="7" y="13"/>
                  </a:lnTo>
                  <a:lnTo>
                    <a:pt x="6" y="9"/>
                  </a:lnTo>
                  <a:lnTo>
                    <a:pt x="0" y="8"/>
                  </a:lnTo>
                  <a:lnTo>
                    <a:pt x="1"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1" name="Freeform 90">
              <a:extLst>
                <a:ext uri="{FF2B5EF4-FFF2-40B4-BE49-F238E27FC236}">
                  <a16:creationId xmlns:a16="http://schemas.microsoft.com/office/drawing/2014/main" id="{32C15926-7893-85ED-32B3-EBF0D482D0FE}"/>
                </a:ext>
                <a:ext uri="{C183D7F6-B498-43B3-948B-1728B52AA6E4}">
                  <adec:decorative xmlns:adec="http://schemas.microsoft.com/office/drawing/2017/decorative" val="1"/>
                </a:ext>
              </a:extLst>
            </p:cNvPr>
            <p:cNvSpPr>
              <a:spLocks/>
            </p:cNvSpPr>
            <p:nvPr/>
          </p:nvSpPr>
          <p:spPr bwMode="gray">
            <a:xfrm>
              <a:off x="6508399" y="2716983"/>
              <a:ext cx="275382" cy="179433"/>
            </a:xfrm>
            <a:custGeom>
              <a:avLst/>
              <a:gdLst>
                <a:gd name="T0" fmla="*/ 2147483647 w 51"/>
                <a:gd name="T1" fmla="*/ 2147483647 h 33"/>
                <a:gd name="T2" fmla="*/ 2147483647 w 51"/>
                <a:gd name="T3" fmla="*/ 2147483647 h 33"/>
                <a:gd name="T4" fmla="*/ 2147483647 w 51"/>
                <a:gd name="T5" fmla="*/ 2147483647 h 33"/>
                <a:gd name="T6" fmla="*/ 2147483647 w 51"/>
                <a:gd name="T7" fmla="*/ 2147483647 h 33"/>
                <a:gd name="T8" fmla="*/ 2147483647 w 51"/>
                <a:gd name="T9" fmla="*/ 2147483647 h 33"/>
                <a:gd name="T10" fmla="*/ 2147483647 w 51"/>
                <a:gd name="T11" fmla="*/ 2147483647 h 33"/>
                <a:gd name="T12" fmla="*/ 2147483647 w 51"/>
                <a:gd name="T13" fmla="*/ 2147483647 h 33"/>
                <a:gd name="T14" fmla="*/ 2147483647 w 51"/>
                <a:gd name="T15" fmla="*/ 2147483647 h 33"/>
                <a:gd name="T16" fmla="*/ 2147483647 w 51"/>
                <a:gd name="T17" fmla="*/ 2147483647 h 33"/>
                <a:gd name="T18" fmla="*/ 2147483647 w 51"/>
                <a:gd name="T19" fmla="*/ 2147483647 h 33"/>
                <a:gd name="T20" fmla="*/ 2147483647 w 51"/>
                <a:gd name="T21" fmla="*/ 2147483647 h 33"/>
                <a:gd name="T22" fmla="*/ 2147483647 w 51"/>
                <a:gd name="T23" fmla="*/ 2147483647 h 33"/>
                <a:gd name="T24" fmla="*/ 2147483647 w 51"/>
                <a:gd name="T25" fmla="*/ 2147483647 h 33"/>
                <a:gd name="T26" fmla="*/ 2147483647 w 51"/>
                <a:gd name="T27" fmla="*/ 2147483647 h 33"/>
                <a:gd name="T28" fmla="*/ 2147483647 w 51"/>
                <a:gd name="T29" fmla="*/ 2147483647 h 33"/>
                <a:gd name="T30" fmla="*/ 2147483647 w 51"/>
                <a:gd name="T31" fmla="*/ 2147483647 h 33"/>
                <a:gd name="T32" fmla="*/ 2147483647 w 51"/>
                <a:gd name="T33" fmla="*/ 2147483647 h 33"/>
                <a:gd name="T34" fmla="*/ 2147483647 w 51"/>
                <a:gd name="T35" fmla="*/ 0 h 33"/>
                <a:gd name="T36" fmla="*/ 2147483647 w 51"/>
                <a:gd name="T37" fmla="*/ 0 h 33"/>
                <a:gd name="T38" fmla="*/ 2147483647 w 51"/>
                <a:gd name="T39" fmla="*/ 2147483647 h 33"/>
                <a:gd name="T40" fmla="*/ 2147483647 w 51"/>
                <a:gd name="T41" fmla="*/ 2147483647 h 33"/>
                <a:gd name="T42" fmla="*/ 2147483647 w 51"/>
                <a:gd name="T43" fmla="*/ 2147483647 h 33"/>
                <a:gd name="T44" fmla="*/ 2147483647 w 51"/>
                <a:gd name="T45" fmla="*/ 2147483647 h 33"/>
                <a:gd name="T46" fmla="*/ 2147483647 w 51"/>
                <a:gd name="T47" fmla="*/ 2147483647 h 33"/>
                <a:gd name="T48" fmla="*/ 2147483647 w 51"/>
                <a:gd name="T49" fmla="*/ 2147483647 h 33"/>
                <a:gd name="T50" fmla="*/ 2147483647 w 51"/>
                <a:gd name="T51" fmla="*/ 2147483647 h 33"/>
                <a:gd name="T52" fmla="*/ 2147483647 w 51"/>
                <a:gd name="T53" fmla="*/ 2147483647 h 33"/>
                <a:gd name="T54" fmla="*/ 2147483647 w 51"/>
                <a:gd name="T55" fmla="*/ 2147483647 h 33"/>
                <a:gd name="T56" fmla="*/ 2147483647 w 51"/>
                <a:gd name="T57" fmla="*/ 2147483647 h 33"/>
                <a:gd name="T58" fmla="*/ 2147483647 w 51"/>
                <a:gd name="T59" fmla="*/ 2147483647 h 33"/>
                <a:gd name="T60" fmla="*/ 2147483647 w 51"/>
                <a:gd name="T61" fmla="*/ 2147483647 h 33"/>
                <a:gd name="T62" fmla="*/ 2147483647 w 51"/>
                <a:gd name="T63" fmla="*/ 2147483647 h 33"/>
                <a:gd name="T64" fmla="*/ 2147483647 w 51"/>
                <a:gd name="T65" fmla="*/ 2147483647 h 33"/>
                <a:gd name="T66" fmla="*/ 2147483647 w 51"/>
                <a:gd name="T67" fmla="*/ 2147483647 h 33"/>
                <a:gd name="T68" fmla="*/ 2147483647 w 51"/>
                <a:gd name="T69" fmla="*/ 2147483647 h 33"/>
                <a:gd name="T70" fmla="*/ 2147483647 w 51"/>
                <a:gd name="T71" fmla="*/ 2147483647 h 33"/>
                <a:gd name="T72" fmla="*/ 2147483647 w 51"/>
                <a:gd name="T73" fmla="*/ 2147483647 h 33"/>
                <a:gd name="T74" fmla="*/ 2147483647 w 51"/>
                <a:gd name="T75" fmla="*/ 2147483647 h 33"/>
                <a:gd name="T76" fmla="*/ 2147483647 w 51"/>
                <a:gd name="T77" fmla="*/ 2147483647 h 33"/>
                <a:gd name="T78" fmla="*/ 2147483647 w 51"/>
                <a:gd name="T79" fmla="*/ 2147483647 h 33"/>
                <a:gd name="T80" fmla="*/ 2147483647 w 51"/>
                <a:gd name="T81" fmla="*/ 2147483647 h 33"/>
                <a:gd name="T82" fmla="*/ 0 w 51"/>
                <a:gd name="T83" fmla="*/ 2147483647 h 33"/>
                <a:gd name="T84" fmla="*/ 2147483647 w 51"/>
                <a:gd name="T85" fmla="*/ 2147483647 h 33"/>
                <a:gd name="T86" fmla="*/ 2147483647 w 51"/>
                <a:gd name="T87" fmla="*/ 2147483647 h 33"/>
                <a:gd name="T88" fmla="*/ 2147483647 w 51"/>
                <a:gd name="T89" fmla="*/ 2147483647 h 3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51"/>
                <a:gd name="T136" fmla="*/ 0 h 33"/>
                <a:gd name="T137" fmla="*/ 51 w 51"/>
                <a:gd name="T138" fmla="*/ 33 h 3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51" h="33">
                  <a:moveTo>
                    <a:pt x="13" y="17"/>
                  </a:moveTo>
                  <a:lnTo>
                    <a:pt x="10" y="15"/>
                  </a:lnTo>
                  <a:lnTo>
                    <a:pt x="9" y="13"/>
                  </a:lnTo>
                  <a:lnTo>
                    <a:pt x="9" y="8"/>
                  </a:lnTo>
                  <a:lnTo>
                    <a:pt x="12" y="7"/>
                  </a:lnTo>
                  <a:lnTo>
                    <a:pt x="17" y="11"/>
                  </a:lnTo>
                  <a:lnTo>
                    <a:pt x="22" y="13"/>
                  </a:lnTo>
                  <a:lnTo>
                    <a:pt x="30" y="16"/>
                  </a:lnTo>
                  <a:lnTo>
                    <a:pt x="32" y="15"/>
                  </a:lnTo>
                  <a:lnTo>
                    <a:pt x="27" y="13"/>
                  </a:lnTo>
                  <a:lnTo>
                    <a:pt x="26" y="11"/>
                  </a:lnTo>
                  <a:lnTo>
                    <a:pt x="22" y="9"/>
                  </a:lnTo>
                  <a:lnTo>
                    <a:pt x="18" y="4"/>
                  </a:lnTo>
                  <a:lnTo>
                    <a:pt x="32" y="3"/>
                  </a:lnTo>
                  <a:lnTo>
                    <a:pt x="36" y="5"/>
                  </a:lnTo>
                  <a:lnTo>
                    <a:pt x="40" y="4"/>
                  </a:lnTo>
                  <a:lnTo>
                    <a:pt x="36" y="2"/>
                  </a:lnTo>
                  <a:lnTo>
                    <a:pt x="40" y="0"/>
                  </a:lnTo>
                  <a:lnTo>
                    <a:pt x="44" y="0"/>
                  </a:lnTo>
                  <a:lnTo>
                    <a:pt x="44" y="4"/>
                  </a:lnTo>
                  <a:lnTo>
                    <a:pt x="46" y="6"/>
                  </a:lnTo>
                  <a:lnTo>
                    <a:pt x="48" y="18"/>
                  </a:lnTo>
                  <a:lnTo>
                    <a:pt x="49" y="20"/>
                  </a:lnTo>
                  <a:lnTo>
                    <a:pt x="51" y="25"/>
                  </a:lnTo>
                  <a:lnTo>
                    <a:pt x="47" y="22"/>
                  </a:lnTo>
                  <a:lnTo>
                    <a:pt x="45" y="22"/>
                  </a:lnTo>
                  <a:lnTo>
                    <a:pt x="44" y="23"/>
                  </a:lnTo>
                  <a:lnTo>
                    <a:pt x="47" y="27"/>
                  </a:lnTo>
                  <a:lnTo>
                    <a:pt x="44" y="30"/>
                  </a:lnTo>
                  <a:lnTo>
                    <a:pt x="24" y="33"/>
                  </a:lnTo>
                  <a:lnTo>
                    <a:pt x="23" y="27"/>
                  </a:lnTo>
                  <a:lnTo>
                    <a:pt x="19" y="26"/>
                  </a:lnTo>
                  <a:lnTo>
                    <a:pt x="21" y="24"/>
                  </a:lnTo>
                  <a:lnTo>
                    <a:pt x="25" y="23"/>
                  </a:lnTo>
                  <a:lnTo>
                    <a:pt x="31" y="22"/>
                  </a:lnTo>
                  <a:lnTo>
                    <a:pt x="28" y="19"/>
                  </a:lnTo>
                  <a:lnTo>
                    <a:pt x="25" y="20"/>
                  </a:lnTo>
                  <a:lnTo>
                    <a:pt x="22" y="21"/>
                  </a:lnTo>
                  <a:lnTo>
                    <a:pt x="11" y="22"/>
                  </a:lnTo>
                  <a:lnTo>
                    <a:pt x="9" y="22"/>
                  </a:lnTo>
                  <a:lnTo>
                    <a:pt x="2" y="22"/>
                  </a:lnTo>
                  <a:lnTo>
                    <a:pt x="0" y="21"/>
                  </a:lnTo>
                  <a:lnTo>
                    <a:pt x="2" y="19"/>
                  </a:lnTo>
                  <a:lnTo>
                    <a:pt x="11" y="19"/>
                  </a:lnTo>
                  <a:lnTo>
                    <a:pt x="13" y="1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2" name="Freeform 91">
              <a:extLst>
                <a:ext uri="{FF2B5EF4-FFF2-40B4-BE49-F238E27FC236}">
                  <a16:creationId xmlns:a16="http://schemas.microsoft.com/office/drawing/2014/main" id="{82488A53-46F8-D7E0-02D2-8031C832AE74}"/>
                </a:ext>
                <a:ext uri="{C183D7F6-B498-43B3-948B-1728B52AA6E4}">
                  <adec:decorative xmlns:adec="http://schemas.microsoft.com/office/drawing/2017/decorative" val="1"/>
                </a:ext>
              </a:extLst>
            </p:cNvPr>
            <p:cNvSpPr>
              <a:spLocks/>
            </p:cNvSpPr>
            <p:nvPr/>
          </p:nvSpPr>
          <p:spPr bwMode="gray">
            <a:xfrm>
              <a:off x="6833851" y="2829650"/>
              <a:ext cx="146036" cy="104321"/>
            </a:xfrm>
            <a:custGeom>
              <a:avLst/>
              <a:gdLst>
                <a:gd name="T0" fmla="*/ 2147483647 w 27"/>
                <a:gd name="T1" fmla="*/ 2147483647 h 19"/>
                <a:gd name="T2" fmla="*/ 2147483647 w 27"/>
                <a:gd name="T3" fmla="*/ 2147483647 h 19"/>
                <a:gd name="T4" fmla="*/ 2147483647 w 27"/>
                <a:gd name="T5" fmla="*/ 2147483647 h 19"/>
                <a:gd name="T6" fmla="*/ 2147483647 w 27"/>
                <a:gd name="T7" fmla="*/ 2147483647 h 19"/>
                <a:gd name="T8" fmla="*/ 2147483647 w 27"/>
                <a:gd name="T9" fmla="*/ 2147483647 h 19"/>
                <a:gd name="T10" fmla="*/ 2147483647 w 27"/>
                <a:gd name="T11" fmla="*/ 2147483647 h 19"/>
                <a:gd name="T12" fmla="*/ 2147483647 w 27"/>
                <a:gd name="T13" fmla="*/ 2147483647 h 19"/>
                <a:gd name="T14" fmla="*/ 2147483647 w 27"/>
                <a:gd name="T15" fmla="*/ 2147483647 h 19"/>
                <a:gd name="T16" fmla="*/ 2147483647 w 27"/>
                <a:gd name="T17" fmla="*/ 2147483647 h 19"/>
                <a:gd name="T18" fmla="*/ 2147483647 w 27"/>
                <a:gd name="T19" fmla="*/ 2147483647 h 19"/>
                <a:gd name="T20" fmla="*/ 0 w 27"/>
                <a:gd name="T21" fmla="*/ 2147483647 h 19"/>
                <a:gd name="T22" fmla="*/ 2147483647 w 27"/>
                <a:gd name="T23" fmla="*/ 2147483647 h 19"/>
                <a:gd name="T24" fmla="*/ 2147483647 w 27"/>
                <a:gd name="T25" fmla="*/ 2147483647 h 19"/>
                <a:gd name="T26" fmla="*/ 2147483647 w 27"/>
                <a:gd name="T27" fmla="*/ 2147483647 h 19"/>
                <a:gd name="T28" fmla="*/ 2147483647 w 27"/>
                <a:gd name="T29" fmla="*/ 0 h 19"/>
                <a:gd name="T30" fmla="*/ 2147483647 w 27"/>
                <a:gd name="T31" fmla="*/ 2147483647 h 1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7"/>
                <a:gd name="T49" fmla="*/ 0 h 19"/>
                <a:gd name="T50" fmla="*/ 27 w 27"/>
                <a:gd name="T51" fmla="*/ 19 h 1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7" h="19">
                  <a:moveTo>
                    <a:pt x="20" y="1"/>
                  </a:moveTo>
                  <a:lnTo>
                    <a:pt x="22" y="3"/>
                  </a:lnTo>
                  <a:lnTo>
                    <a:pt x="26" y="6"/>
                  </a:lnTo>
                  <a:lnTo>
                    <a:pt x="24" y="8"/>
                  </a:lnTo>
                  <a:lnTo>
                    <a:pt x="27" y="10"/>
                  </a:lnTo>
                  <a:lnTo>
                    <a:pt x="27" y="15"/>
                  </a:lnTo>
                  <a:lnTo>
                    <a:pt x="24" y="19"/>
                  </a:lnTo>
                  <a:lnTo>
                    <a:pt x="18" y="18"/>
                  </a:lnTo>
                  <a:lnTo>
                    <a:pt x="11" y="16"/>
                  </a:lnTo>
                  <a:lnTo>
                    <a:pt x="3" y="14"/>
                  </a:lnTo>
                  <a:lnTo>
                    <a:pt x="0" y="8"/>
                  </a:lnTo>
                  <a:lnTo>
                    <a:pt x="2" y="5"/>
                  </a:lnTo>
                  <a:lnTo>
                    <a:pt x="7" y="3"/>
                  </a:lnTo>
                  <a:lnTo>
                    <a:pt x="10" y="1"/>
                  </a:lnTo>
                  <a:lnTo>
                    <a:pt x="14" y="0"/>
                  </a:lnTo>
                  <a:lnTo>
                    <a:pt x="2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3" name="Freeform 92">
              <a:extLst>
                <a:ext uri="{FF2B5EF4-FFF2-40B4-BE49-F238E27FC236}">
                  <a16:creationId xmlns:a16="http://schemas.microsoft.com/office/drawing/2014/main" id="{B04AA770-AA06-873E-E700-B9FFD9F38435}"/>
                </a:ext>
                <a:ext uri="{C183D7F6-B498-43B3-948B-1728B52AA6E4}">
                  <adec:decorative xmlns:adec="http://schemas.microsoft.com/office/drawing/2017/decorative" val="1"/>
                </a:ext>
              </a:extLst>
            </p:cNvPr>
            <p:cNvSpPr>
              <a:spLocks/>
            </p:cNvSpPr>
            <p:nvPr/>
          </p:nvSpPr>
          <p:spPr bwMode="gray">
            <a:xfrm>
              <a:off x="6746228" y="2470785"/>
              <a:ext cx="175243" cy="129359"/>
            </a:xfrm>
            <a:custGeom>
              <a:avLst/>
              <a:gdLst>
                <a:gd name="T0" fmla="*/ 2147483647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2147483647 h 24"/>
                <a:gd name="T34" fmla="*/ 2147483647 w 32"/>
                <a:gd name="T35" fmla="*/ 2147483647 h 24"/>
                <a:gd name="T36" fmla="*/ 2147483647 w 32"/>
                <a:gd name="T37" fmla="*/ 2147483647 h 24"/>
                <a:gd name="T38" fmla="*/ 2147483647 w 32"/>
                <a:gd name="T39" fmla="*/ 2147483647 h 24"/>
                <a:gd name="T40" fmla="*/ 2147483647 w 32"/>
                <a:gd name="T41" fmla="*/ 2147483647 h 24"/>
                <a:gd name="T42" fmla="*/ 2147483647 w 32"/>
                <a:gd name="T43" fmla="*/ 2147483647 h 24"/>
                <a:gd name="T44" fmla="*/ 0 w 32"/>
                <a:gd name="T45" fmla="*/ 2147483647 h 24"/>
                <a:gd name="T46" fmla="*/ 2147483647 w 32"/>
                <a:gd name="T47" fmla="*/ 0 h 24"/>
                <a:gd name="T48" fmla="*/ 2147483647 w 32"/>
                <a:gd name="T49" fmla="*/ 2147483647 h 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2"/>
                <a:gd name="T76" fmla="*/ 0 h 24"/>
                <a:gd name="T77" fmla="*/ 32 w 32"/>
                <a:gd name="T78" fmla="*/ 24 h 24"/>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2" h="24">
                  <a:moveTo>
                    <a:pt x="14" y="1"/>
                  </a:moveTo>
                  <a:lnTo>
                    <a:pt x="16" y="5"/>
                  </a:lnTo>
                  <a:lnTo>
                    <a:pt x="29" y="9"/>
                  </a:lnTo>
                  <a:lnTo>
                    <a:pt x="32" y="12"/>
                  </a:lnTo>
                  <a:lnTo>
                    <a:pt x="32" y="13"/>
                  </a:lnTo>
                  <a:lnTo>
                    <a:pt x="28" y="13"/>
                  </a:lnTo>
                  <a:lnTo>
                    <a:pt x="28" y="14"/>
                  </a:lnTo>
                  <a:lnTo>
                    <a:pt x="32" y="18"/>
                  </a:lnTo>
                  <a:lnTo>
                    <a:pt x="29" y="20"/>
                  </a:lnTo>
                  <a:lnTo>
                    <a:pt x="24" y="21"/>
                  </a:lnTo>
                  <a:lnTo>
                    <a:pt x="16" y="22"/>
                  </a:lnTo>
                  <a:lnTo>
                    <a:pt x="14" y="24"/>
                  </a:lnTo>
                  <a:lnTo>
                    <a:pt x="11" y="24"/>
                  </a:lnTo>
                  <a:lnTo>
                    <a:pt x="10" y="21"/>
                  </a:lnTo>
                  <a:lnTo>
                    <a:pt x="4" y="18"/>
                  </a:lnTo>
                  <a:lnTo>
                    <a:pt x="4" y="17"/>
                  </a:lnTo>
                  <a:lnTo>
                    <a:pt x="10" y="18"/>
                  </a:lnTo>
                  <a:lnTo>
                    <a:pt x="12" y="16"/>
                  </a:lnTo>
                  <a:lnTo>
                    <a:pt x="9" y="14"/>
                  </a:lnTo>
                  <a:lnTo>
                    <a:pt x="4" y="14"/>
                  </a:lnTo>
                  <a:lnTo>
                    <a:pt x="1" y="7"/>
                  </a:lnTo>
                  <a:lnTo>
                    <a:pt x="2" y="5"/>
                  </a:lnTo>
                  <a:lnTo>
                    <a:pt x="0" y="2"/>
                  </a:lnTo>
                  <a:lnTo>
                    <a:pt x="3" y="0"/>
                  </a:lnTo>
                  <a:lnTo>
                    <a:pt x="1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4" name="Freeform 93">
              <a:extLst>
                <a:ext uri="{FF2B5EF4-FFF2-40B4-BE49-F238E27FC236}">
                  <a16:creationId xmlns:a16="http://schemas.microsoft.com/office/drawing/2014/main" id="{CF72331A-3921-C039-BA76-7BEE37736599}"/>
                </a:ext>
                <a:ext uri="{C183D7F6-B498-43B3-948B-1728B52AA6E4}">
                  <adec:decorative xmlns:adec="http://schemas.microsoft.com/office/drawing/2017/decorative" val="1"/>
                </a:ext>
              </a:extLst>
            </p:cNvPr>
            <p:cNvSpPr>
              <a:spLocks/>
            </p:cNvSpPr>
            <p:nvPr/>
          </p:nvSpPr>
          <p:spPr bwMode="gray">
            <a:xfrm>
              <a:off x="6883920" y="2220414"/>
              <a:ext cx="41724" cy="12518"/>
            </a:xfrm>
            <a:custGeom>
              <a:avLst/>
              <a:gdLst>
                <a:gd name="T0" fmla="*/ 2147483647 w 8"/>
                <a:gd name="T1" fmla="*/ 2147483647 h 2"/>
                <a:gd name="T2" fmla="*/ 2147483647 w 8"/>
                <a:gd name="T3" fmla="*/ 2147483647 h 2"/>
                <a:gd name="T4" fmla="*/ 2147483647 w 8"/>
                <a:gd name="T5" fmla="*/ 2147483647 h 2"/>
                <a:gd name="T6" fmla="*/ 0 w 8"/>
                <a:gd name="T7" fmla="*/ 2147483647 h 2"/>
                <a:gd name="T8" fmla="*/ 0 w 8"/>
                <a:gd name="T9" fmla="*/ 0 h 2"/>
                <a:gd name="T10" fmla="*/ 2147483647 w 8"/>
                <a:gd name="T11" fmla="*/ 2147483647 h 2"/>
                <a:gd name="T12" fmla="*/ 0 60000 65536"/>
                <a:gd name="T13" fmla="*/ 0 60000 65536"/>
                <a:gd name="T14" fmla="*/ 0 60000 65536"/>
                <a:gd name="T15" fmla="*/ 0 60000 65536"/>
                <a:gd name="T16" fmla="*/ 0 60000 65536"/>
                <a:gd name="T17" fmla="*/ 0 60000 65536"/>
                <a:gd name="T18" fmla="*/ 0 w 8"/>
                <a:gd name="T19" fmla="*/ 0 h 2"/>
                <a:gd name="T20" fmla="*/ 8 w 8"/>
                <a:gd name="T21" fmla="*/ 2 h 2"/>
              </a:gdLst>
              <a:ahLst/>
              <a:cxnLst>
                <a:cxn ang="T12">
                  <a:pos x="T0" y="T1"/>
                </a:cxn>
                <a:cxn ang="T13">
                  <a:pos x="T2" y="T3"/>
                </a:cxn>
                <a:cxn ang="T14">
                  <a:pos x="T4" y="T5"/>
                </a:cxn>
                <a:cxn ang="T15">
                  <a:pos x="T6" y="T7"/>
                </a:cxn>
                <a:cxn ang="T16">
                  <a:pos x="T8" y="T9"/>
                </a:cxn>
                <a:cxn ang="T17">
                  <a:pos x="T10" y="T11"/>
                </a:cxn>
              </a:cxnLst>
              <a:rect l="T18" t="T19" r="T20" b="T21"/>
              <a:pathLst>
                <a:path w="8" h="2">
                  <a:moveTo>
                    <a:pt x="5" y="1"/>
                  </a:moveTo>
                  <a:lnTo>
                    <a:pt x="8" y="1"/>
                  </a:lnTo>
                  <a:lnTo>
                    <a:pt x="5" y="2"/>
                  </a:lnTo>
                  <a:lnTo>
                    <a:pt x="0" y="2"/>
                  </a:lnTo>
                  <a:lnTo>
                    <a:pt x="0" y="0"/>
                  </a:lnTo>
                  <a:lnTo>
                    <a:pt x="5"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5" name="Freeform 94">
              <a:extLst>
                <a:ext uri="{FF2B5EF4-FFF2-40B4-BE49-F238E27FC236}">
                  <a16:creationId xmlns:a16="http://schemas.microsoft.com/office/drawing/2014/main" id="{EB333043-1E08-2021-3680-71E0A3B45213}"/>
                </a:ext>
                <a:ext uri="{C183D7F6-B498-43B3-948B-1728B52AA6E4}">
                  <adec:decorative xmlns:adec="http://schemas.microsoft.com/office/drawing/2017/decorative" val="1"/>
                </a:ext>
              </a:extLst>
            </p:cNvPr>
            <p:cNvSpPr>
              <a:spLocks/>
            </p:cNvSpPr>
            <p:nvPr/>
          </p:nvSpPr>
          <p:spPr bwMode="gray">
            <a:xfrm>
              <a:off x="6671125" y="2320562"/>
              <a:ext cx="66759" cy="54247"/>
            </a:xfrm>
            <a:custGeom>
              <a:avLst/>
              <a:gdLst>
                <a:gd name="T0" fmla="*/ 2147483647 w 12"/>
                <a:gd name="T1" fmla="*/ 0 h 10"/>
                <a:gd name="T2" fmla="*/ 2147483647 w 12"/>
                <a:gd name="T3" fmla="*/ 2147483647 h 10"/>
                <a:gd name="T4" fmla="*/ 2147483647 w 12"/>
                <a:gd name="T5" fmla="*/ 2147483647 h 10"/>
                <a:gd name="T6" fmla="*/ 2147483647 w 12"/>
                <a:gd name="T7" fmla="*/ 2147483647 h 10"/>
                <a:gd name="T8" fmla="*/ 0 w 12"/>
                <a:gd name="T9" fmla="*/ 2147483647 h 10"/>
                <a:gd name="T10" fmla="*/ 2147483647 w 12"/>
                <a:gd name="T11" fmla="*/ 0 h 10"/>
                <a:gd name="T12" fmla="*/ 2147483647 w 12"/>
                <a:gd name="T13" fmla="*/ 0 h 10"/>
                <a:gd name="T14" fmla="*/ 0 60000 65536"/>
                <a:gd name="T15" fmla="*/ 0 60000 65536"/>
                <a:gd name="T16" fmla="*/ 0 60000 65536"/>
                <a:gd name="T17" fmla="*/ 0 60000 65536"/>
                <a:gd name="T18" fmla="*/ 0 60000 65536"/>
                <a:gd name="T19" fmla="*/ 0 60000 65536"/>
                <a:gd name="T20" fmla="*/ 0 60000 65536"/>
                <a:gd name="T21" fmla="*/ 0 w 12"/>
                <a:gd name="T22" fmla="*/ 0 h 10"/>
                <a:gd name="T23" fmla="*/ 12 w 12"/>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0">
                  <a:moveTo>
                    <a:pt x="12" y="0"/>
                  </a:moveTo>
                  <a:lnTo>
                    <a:pt x="10" y="10"/>
                  </a:lnTo>
                  <a:lnTo>
                    <a:pt x="6" y="8"/>
                  </a:lnTo>
                  <a:lnTo>
                    <a:pt x="4" y="5"/>
                  </a:lnTo>
                  <a:lnTo>
                    <a:pt x="0" y="4"/>
                  </a:lnTo>
                  <a:lnTo>
                    <a:pt x="5" y="0"/>
                  </a:lnTo>
                  <a:lnTo>
                    <a:pt x="1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6" name="Freeform 95">
              <a:extLst>
                <a:ext uri="{FF2B5EF4-FFF2-40B4-BE49-F238E27FC236}">
                  <a16:creationId xmlns:a16="http://schemas.microsoft.com/office/drawing/2014/main" id="{CB81E2F0-C8C2-659F-F98D-7B19B1B958AE}"/>
                </a:ext>
                <a:ext uri="{C183D7F6-B498-43B3-948B-1728B52AA6E4}">
                  <adec:decorative xmlns:adec="http://schemas.microsoft.com/office/drawing/2017/decorative" val="1"/>
                </a:ext>
              </a:extLst>
            </p:cNvPr>
            <p:cNvSpPr>
              <a:spLocks/>
            </p:cNvSpPr>
            <p:nvPr/>
          </p:nvSpPr>
          <p:spPr bwMode="gray">
            <a:xfrm>
              <a:off x="6228845" y="3564073"/>
              <a:ext cx="137691" cy="50074"/>
            </a:xfrm>
            <a:custGeom>
              <a:avLst/>
              <a:gdLst>
                <a:gd name="T0" fmla="*/ 2147483647 w 25"/>
                <a:gd name="T1" fmla="*/ 0 h 9"/>
                <a:gd name="T2" fmla="*/ 2147483647 w 25"/>
                <a:gd name="T3" fmla="*/ 2147483647 h 9"/>
                <a:gd name="T4" fmla="*/ 2147483647 w 25"/>
                <a:gd name="T5" fmla="*/ 2147483647 h 9"/>
                <a:gd name="T6" fmla="*/ 2147483647 w 25"/>
                <a:gd name="T7" fmla="*/ 2147483647 h 9"/>
                <a:gd name="T8" fmla="*/ 2147483647 w 25"/>
                <a:gd name="T9" fmla="*/ 2147483647 h 9"/>
                <a:gd name="T10" fmla="*/ 2147483647 w 25"/>
                <a:gd name="T11" fmla="*/ 2147483647 h 9"/>
                <a:gd name="T12" fmla="*/ 0 w 25"/>
                <a:gd name="T13" fmla="*/ 2147483647 h 9"/>
                <a:gd name="T14" fmla="*/ 2147483647 w 25"/>
                <a:gd name="T15" fmla="*/ 2147483647 h 9"/>
                <a:gd name="T16" fmla="*/ 2147483647 w 25"/>
                <a:gd name="T17" fmla="*/ 2147483647 h 9"/>
                <a:gd name="T18" fmla="*/ 2147483647 w 25"/>
                <a:gd name="T19" fmla="*/ 0 h 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5"/>
                <a:gd name="T31" fmla="*/ 0 h 9"/>
                <a:gd name="T32" fmla="*/ 25 w 25"/>
                <a:gd name="T33" fmla="*/ 9 h 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5" h="9">
                  <a:moveTo>
                    <a:pt x="22" y="0"/>
                  </a:moveTo>
                  <a:lnTo>
                    <a:pt x="25" y="1"/>
                  </a:lnTo>
                  <a:lnTo>
                    <a:pt x="25" y="3"/>
                  </a:lnTo>
                  <a:lnTo>
                    <a:pt x="20" y="4"/>
                  </a:lnTo>
                  <a:lnTo>
                    <a:pt x="16" y="8"/>
                  </a:lnTo>
                  <a:lnTo>
                    <a:pt x="6" y="9"/>
                  </a:lnTo>
                  <a:lnTo>
                    <a:pt x="0" y="6"/>
                  </a:lnTo>
                  <a:lnTo>
                    <a:pt x="4" y="2"/>
                  </a:lnTo>
                  <a:lnTo>
                    <a:pt x="13" y="2"/>
                  </a:lnTo>
                  <a:lnTo>
                    <a:pt x="2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7" name="Freeform 96">
              <a:extLst>
                <a:ext uri="{FF2B5EF4-FFF2-40B4-BE49-F238E27FC236}">
                  <a16:creationId xmlns:a16="http://schemas.microsoft.com/office/drawing/2014/main" id="{B5EECCCD-1357-DD2A-A10D-79150B793278}"/>
                </a:ext>
                <a:ext uri="{C183D7F6-B498-43B3-948B-1728B52AA6E4}">
                  <adec:decorative xmlns:adec="http://schemas.microsoft.com/office/drawing/2017/decorative" val="1"/>
                </a:ext>
              </a:extLst>
            </p:cNvPr>
            <p:cNvSpPr>
              <a:spLocks/>
            </p:cNvSpPr>
            <p:nvPr/>
          </p:nvSpPr>
          <p:spPr bwMode="gray">
            <a:xfrm>
              <a:off x="6675297" y="3472270"/>
              <a:ext cx="212796" cy="112668"/>
            </a:xfrm>
            <a:custGeom>
              <a:avLst/>
              <a:gdLst>
                <a:gd name="T0" fmla="*/ 2147483647 w 39"/>
                <a:gd name="T1" fmla="*/ 2147483647 h 21"/>
                <a:gd name="T2" fmla="*/ 2147483647 w 39"/>
                <a:gd name="T3" fmla="*/ 0 h 21"/>
                <a:gd name="T4" fmla="*/ 2147483647 w 39"/>
                <a:gd name="T5" fmla="*/ 2147483647 h 21"/>
                <a:gd name="T6" fmla="*/ 2147483647 w 39"/>
                <a:gd name="T7" fmla="*/ 2147483647 h 21"/>
                <a:gd name="T8" fmla="*/ 2147483647 w 39"/>
                <a:gd name="T9" fmla="*/ 2147483647 h 21"/>
                <a:gd name="T10" fmla="*/ 2147483647 w 39"/>
                <a:gd name="T11" fmla="*/ 2147483647 h 21"/>
                <a:gd name="T12" fmla="*/ 2147483647 w 39"/>
                <a:gd name="T13" fmla="*/ 2147483647 h 21"/>
                <a:gd name="T14" fmla="*/ 2147483647 w 39"/>
                <a:gd name="T15" fmla="*/ 2147483647 h 21"/>
                <a:gd name="T16" fmla="*/ 2147483647 w 39"/>
                <a:gd name="T17" fmla="*/ 2147483647 h 21"/>
                <a:gd name="T18" fmla="*/ 2147483647 w 39"/>
                <a:gd name="T19" fmla="*/ 2147483647 h 21"/>
                <a:gd name="T20" fmla="*/ 2147483647 w 39"/>
                <a:gd name="T21" fmla="*/ 2147483647 h 21"/>
                <a:gd name="T22" fmla="*/ 2147483647 w 39"/>
                <a:gd name="T23" fmla="*/ 2147483647 h 21"/>
                <a:gd name="T24" fmla="*/ 2147483647 w 39"/>
                <a:gd name="T25" fmla="*/ 2147483647 h 21"/>
                <a:gd name="T26" fmla="*/ 2147483647 w 39"/>
                <a:gd name="T27" fmla="*/ 2147483647 h 21"/>
                <a:gd name="T28" fmla="*/ 0 w 39"/>
                <a:gd name="T29" fmla="*/ 2147483647 h 21"/>
                <a:gd name="T30" fmla="*/ 2147483647 w 39"/>
                <a:gd name="T31" fmla="*/ 2147483647 h 21"/>
                <a:gd name="T32" fmla="*/ 2147483647 w 39"/>
                <a:gd name="T33" fmla="*/ 2147483647 h 2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9"/>
                <a:gd name="T52" fmla="*/ 0 h 21"/>
                <a:gd name="T53" fmla="*/ 39 w 39"/>
                <a:gd name="T54" fmla="*/ 21 h 2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9" h="21">
                  <a:moveTo>
                    <a:pt x="12" y="3"/>
                  </a:moveTo>
                  <a:lnTo>
                    <a:pt x="16" y="0"/>
                  </a:lnTo>
                  <a:lnTo>
                    <a:pt x="19" y="1"/>
                  </a:lnTo>
                  <a:lnTo>
                    <a:pt x="24" y="4"/>
                  </a:lnTo>
                  <a:lnTo>
                    <a:pt x="26" y="6"/>
                  </a:lnTo>
                  <a:lnTo>
                    <a:pt x="30" y="8"/>
                  </a:lnTo>
                  <a:lnTo>
                    <a:pt x="30" y="9"/>
                  </a:lnTo>
                  <a:lnTo>
                    <a:pt x="39" y="16"/>
                  </a:lnTo>
                  <a:lnTo>
                    <a:pt x="35" y="18"/>
                  </a:lnTo>
                  <a:lnTo>
                    <a:pt x="29" y="21"/>
                  </a:lnTo>
                  <a:lnTo>
                    <a:pt x="25" y="21"/>
                  </a:lnTo>
                  <a:lnTo>
                    <a:pt x="18" y="18"/>
                  </a:lnTo>
                  <a:lnTo>
                    <a:pt x="8" y="16"/>
                  </a:lnTo>
                  <a:lnTo>
                    <a:pt x="2" y="16"/>
                  </a:lnTo>
                  <a:lnTo>
                    <a:pt x="0" y="12"/>
                  </a:lnTo>
                  <a:lnTo>
                    <a:pt x="11" y="8"/>
                  </a:lnTo>
                  <a:lnTo>
                    <a:pt x="1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8" name="Freeform 97">
              <a:extLst>
                <a:ext uri="{FF2B5EF4-FFF2-40B4-BE49-F238E27FC236}">
                  <a16:creationId xmlns:a16="http://schemas.microsoft.com/office/drawing/2014/main" id="{4CFF2464-18D0-AE01-79C6-CA1584F9288F}"/>
                </a:ext>
                <a:ext uri="{C183D7F6-B498-43B3-948B-1728B52AA6E4}">
                  <adec:decorative xmlns:adec="http://schemas.microsoft.com/office/drawing/2017/decorative" val="1"/>
                </a:ext>
              </a:extLst>
            </p:cNvPr>
            <p:cNvSpPr>
              <a:spLocks/>
            </p:cNvSpPr>
            <p:nvPr/>
          </p:nvSpPr>
          <p:spPr bwMode="gray">
            <a:xfrm>
              <a:off x="6621055" y="3547382"/>
              <a:ext cx="20863" cy="20864"/>
            </a:xfrm>
            <a:custGeom>
              <a:avLst/>
              <a:gdLst>
                <a:gd name="T0" fmla="*/ 0 w 4"/>
                <a:gd name="T1" fmla="*/ 2147483647 h 4"/>
                <a:gd name="T2" fmla="*/ 2147483647 w 4"/>
                <a:gd name="T3" fmla="*/ 2147483647 h 4"/>
                <a:gd name="T4" fmla="*/ 2147483647 w 4"/>
                <a:gd name="T5" fmla="*/ 0 h 4"/>
                <a:gd name="T6" fmla="*/ 2147483647 w 4"/>
                <a:gd name="T7" fmla="*/ 2147483647 h 4"/>
                <a:gd name="T8" fmla="*/ 2147483647 w 4"/>
                <a:gd name="T9" fmla="*/ 2147483647 h 4"/>
                <a:gd name="T10" fmla="*/ 0 w 4"/>
                <a:gd name="T11" fmla="*/ 2147483647 h 4"/>
                <a:gd name="T12" fmla="*/ 0 60000 65536"/>
                <a:gd name="T13" fmla="*/ 0 60000 65536"/>
                <a:gd name="T14" fmla="*/ 0 60000 65536"/>
                <a:gd name="T15" fmla="*/ 0 60000 65536"/>
                <a:gd name="T16" fmla="*/ 0 60000 65536"/>
                <a:gd name="T17" fmla="*/ 0 60000 65536"/>
                <a:gd name="T18" fmla="*/ 0 w 4"/>
                <a:gd name="T19" fmla="*/ 0 h 4"/>
                <a:gd name="T20" fmla="*/ 4 w 4"/>
                <a:gd name="T21" fmla="*/ 4 h 4"/>
              </a:gdLst>
              <a:ahLst/>
              <a:cxnLst>
                <a:cxn ang="T12">
                  <a:pos x="T0" y="T1"/>
                </a:cxn>
                <a:cxn ang="T13">
                  <a:pos x="T2" y="T3"/>
                </a:cxn>
                <a:cxn ang="T14">
                  <a:pos x="T4" y="T5"/>
                </a:cxn>
                <a:cxn ang="T15">
                  <a:pos x="T6" y="T7"/>
                </a:cxn>
                <a:cxn ang="T16">
                  <a:pos x="T8" y="T9"/>
                </a:cxn>
                <a:cxn ang="T17">
                  <a:pos x="T10" y="T11"/>
                </a:cxn>
              </a:cxnLst>
              <a:rect l="T18" t="T19" r="T20" b="T21"/>
              <a:pathLst>
                <a:path w="4" h="4">
                  <a:moveTo>
                    <a:pt x="0" y="3"/>
                  </a:moveTo>
                  <a:lnTo>
                    <a:pt x="2" y="1"/>
                  </a:lnTo>
                  <a:lnTo>
                    <a:pt x="4" y="0"/>
                  </a:lnTo>
                  <a:lnTo>
                    <a:pt x="4" y="3"/>
                  </a:lnTo>
                  <a:lnTo>
                    <a:pt x="2"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99" name="Freeform 98">
              <a:extLst>
                <a:ext uri="{FF2B5EF4-FFF2-40B4-BE49-F238E27FC236}">
                  <a16:creationId xmlns:a16="http://schemas.microsoft.com/office/drawing/2014/main" id="{3D6985DE-98C3-9110-5A6C-C43F5E19AF4A}"/>
                </a:ext>
                <a:ext uri="{C183D7F6-B498-43B3-948B-1728B52AA6E4}">
                  <adec:decorative xmlns:adec="http://schemas.microsoft.com/office/drawing/2017/decorative" val="1"/>
                </a:ext>
              </a:extLst>
            </p:cNvPr>
            <p:cNvSpPr>
              <a:spLocks/>
            </p:cNvSpPr>
            <p:nvPr/>
          </p:nvSpPr>
          <p:spPr bwMode="gray">
            <a:xfrm>
              <a:off x="6545951" y="3564073"/>
              <a:ext cx="33380" cy="20864"/>
            </a:xfrm>
            <a:custGeom>
              <a:avLst/>
              <a:gdLst>
                <a:gd name="T0" fmla="*/ 0 w 6"/>
                <a:gd name="T1" fmla="*/ 2147483647 h 4"/>
                <a:gd name="T2" fmla="*/ 0 w 6"/>
                <a:gd name="T3" fmla="*/ 2147483647 h 4"/>
                <a:gd name="T4" fmla="*/ 2147483647 w 6"/>
                <a:gd name="T5" fmla="*/ 0 h 4"/>
                <a:gd name="T6" fmla="*/ 2147483647 w 6"/>
                <a:gd name="T7" fmla="*/ 0 h 4"/>
                <a:gd name="T8" fmla="*/ 2147483647 w 6"/>
                <a:gd name="T9" fmla="*/ 2147483647 h 4"/>
                <a:gd name="T10" fmla="*/ 2147483647 w 6"/>
                <a:gd name="T11" fmla="*/ 2147483647 h 4"/>
                <a:gd name="T12" fmla="*/ 0 w 6"/>
                <a:gd name="T13" fmla="*/ 2147483647 h 4"/>
                <a:gd name="T14" fmla="*/ 0 60000 65536"/>
                <a:gd name="T15" fmla="*/ 0 60000 65536"/>
                <a:gd name="T16" fmla="*/ 0 60000 65536"/>
                <a:gd name="T17" fmla="*/ 0 60000 65536"/>
                <a:gd name="T18" fmla="*/ 0 60000 65536"/>
                <a:gd name="T19" fmla="*/ 0 60000 65536"/>
                <a:gd name="T20" fmla="*/ 0 60000 65536"/>
                <a:gd name="T21" fmla="*/ 0 w 6"/>
                <a:gd name="T22" fmla="*/ 0 h 4"/>
                <a:gd name="T23" fmla="*/ 6 w 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4">
                  <a:moveTo>
                    <a:pt x="0" y="3"/>
                  </a:moveTo>
                  <a:lnTo>
                    <a:pt x="0" y="1"/>
                  </a:lnTo>
                  <a:lnTo>
                    <a:pt x="3" y="0"/>
                  </a:lnTo>
                  <a:lnTo>
                    <a:pt x="6" y="0"/>
                  </a:lnTo>
                  <a:lnTo>
                    <a:pt x="6" y="2"/>
                  </a:lnTo>
                  <a:lnTo>
                    <a:pt x="2"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0" name="Freeform 99">
              <a:extLst>
                <a:ext uri="{FF2B5EF4-FFF2-40B4-BE49-F238E27FC236}">
                  <a16:creationId xmlns:a16="http://schemas.microsoft.com/office/drawing/2014/main" id="{1A152EA4-8CE3-3674-3269-777DFCD08E7C}"/>
                </a:ext>
                <a:ext uri="{C183D7F6-B498-43B3-948B-1728B52AA6E4}">
                  <adec:decorative xmlns:adec="http://schemas.microsoft.com/office/drawing/2017/decorative" val="1"/>
                </a:ext>
              </a:extLst>
            </p:cNvPr>
            <p:cNvSpPr>
              <a:spLocks/>
            </p:cNvSpPr>
            <p:nvPr/>
          </p:nvSpPr>
          <p:spPr bwMode="gray">
            <a:xfrm>
              <a:off x="6404088" y="3584938"/>
              <a:ext cx="37552" cy="12518"/>
            </a:xfrm>
            <a:custGeom>
              <a:avLst/>
              <a:gdLst>
                <a:gd name="T0" fmla="*/ 0 w 7"/>
                <a:gd name="T1" fmla="*/ 2147483647 h 2"/>
                <a:gd name="T2" fmla="*/ 0 w 7"/>
                <a:gd name="T3" fmla="*/ 2147483647 h 2"/>
                <a:gd name="T4" fmla="*/ 2147483647 w 7"/>
                <a:gd name="T5" fmla="*/ 0 h 2"/>
                <a:gd name="T6" fmla="*/ 2147483647 w 7"/>
                <a:gd name="T7" fmla="*/ 2147483647 h 2"/>
                <a:gd name="T8" fmla="*/ 2147483647 w 7"/>
                <a:gd name="T9" fmla="*/ 2147483647 h 2"/>
                <a:gd name="T10" fmla="*/ 0 w 7"/>
                <a:gd name="T11" fmla="*/ 2147483647 h 2"/>
                <a:gd name="T12" fmla="*/ 0 60000 65536"/>
                <a:gd name="T13" fmla="*/ 0 60000 65536"/>
                <a:gd name="T14" fmla="*/ 0 60000 65536"/>
                <a:gd name="T15" fmla="*/ 0 60000 65536"/>
                <a:gd name="T16" fmla="*/ 0 60000 65536"/>
                <a:gd name="T17" fmla="*/ 0 60000 65536"/>
                <a:gd name="T18" fmla="*/ 0 w 7"/>
                <a:gd name="T19" fmla="*/ 0 h 2"/>
                <a:gd name="T20" fmla="*/ 7 w 7"/>
                <a:gd name="T21" fmla="*/ 2 h 2"/>
              </a:gdLst>
              <a:ahLst/>
              <a:cxnLst>
                <a:cxn ang="T12">
                  <a:pos x="T0" y="T1"/>
                </a:cxn>
                <a:cxn ang="T13">
                  <a:pos x="T2" y="T3"/>
                </a:cxn>
                <a:cxn ang="T14">
                  <a:pos x="T4" y="T5"/>
                </a:cxn>
                <a:cxn ang="T15">
                  <a:pos x="T6" y="T7"/>
                </a:cxn>
                <a:cxn ang="T16">
                  <a:pos x="T8" y="T9"/>
                </a:cxn>
                <a:cxn ang="T17">
                  <a:pos x="T10" y="T11"/>
                </a:cxn>
              </a:cxnLst>
              <a:rect l="T18" t="T19" r="T20" b="T21"/>
              <a:pathLst>
                <a:path w="7" h="2">
                  <a:moveTo>
                    <a:pt x="0" y="2"/>
                  </a:moveTo>
                  <a:lnTo>
                    <a:pt x="0" y="1"/>
                  </a:lnTo>
                  <a:lnTo>
                    <a:pt x="5" y="0"/>
                  </a:lnTo>
                  <a:lnTo>
                    <a:pt x="7" y="2"/>
                  </a:lnTo>
                  <a:lnTo>
                    <a:pt x="4"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1" name="Freeform 100">
              <a:extLst>
                <a:ext uri="{FF2B5EF4-FFF2-40B4-BE49-F238E27FC236}">
                  <a16:creationId xmlns:a16="http://schemas.microsoft.com/office/drawing/2014/main" id="{B3F6AEE4-C8DC-C73F-277D-171B1796B937}"/>
                </a:ext>
                <a:ext uri="{C183D7F6-B498-43B3-948B-1728B52AA6E4}">
                  <adec:decorative xmlns:adec="http://schemas.microsoft.com/office/drawing/2017/decorative" val="1"/>
                </a:ext>
              </a:extLst>
            </p:cNvPr>
            <p:cNvSpPr>
              <a:spLocks/>
            </p:cNvSpPr>
            <p:nvPr/>
          </p:nvSpPr>
          <p:spPr bwMode="gray">
            <a:xfrm>
              <a:off x="6704504" y="3013256"/>
              <a:ext cx="70932" cy="33383"/>
            </a:xfrm>
            <a:custGeom>
              <a:avLst/>
              <a:gdLst>
                <a:gd name="T0" fmla="*/ 0 w 13"/>
                <a:gd name="T1" fmla="*/ 2147483647 h 6"/>
                <a:gd name="T2" fmla="*/ 0 w 13"/>
                <a:gd name="T3" fmla="*/ 2147483647 h 6"/>
                <a:gd name="T4" fmla="*/ 2147483647 w 13"/>
                <a:gd name="T5" fmla="*/ 0 h 6"/>
                <a:gd name="T6" fmla="*/ 2147483647 w 13"/>
                <a:gd name="T7" fmla="*/ 0 h 6"/>
                <a:gd name="T8" fmla="*/ 2147483647 w 13"/>
                <a:gd name="T9" fmla="*/ 2147483647 h 6"/>
                <a:gd name="T10" fmla="*/ 2147483647 w 13"/>
                <a:gd name="T11" fmla="*/ 2147483647 h 6"/>
                <a:gd name="T12" fmla="*/ 2147483647 w 13"/>
                <a:gd name="T13" fmla="*/ 2147483647 h 6"/>
                <a:gd name="T14" fmla="*/ 0 w 13"/>
                <a:gd name="T15" fmla="*/ 2147483647 h 6"/>
                <a:gd name="T16" fmla="*/ 0 60000 65536"/>
                <a:gd name="T17" fmla="*/ 0 60000 65536"/>
                <a:gd name="T18" fmla="*/ 0 60000 65536"/>
                <a:gd name="T19" fmla="*/ 0 60000 65536"/>
                <a:gd name="T20" fmla="*/ 0 60000 65536"/>
                <a:gd name="T21" fmla="*/ 0 60000 65536"/>
                <a:gd name="T22" fmla="*/ 0 60000 65536"/>
                <a:gd name="T23" fmla="*/ 0 60000 65536"/>
                <a:gd name="T24" fmla="*/ 0 w 13"/>
                <a:gd name="T25" fmla="*/ 0 h 6"/>
                <a:gd name="T26" fmla="*/ 13 w 13"/>
                <a:gd name="T27" fmla="*/ 6 h 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 h="6">
                  <a:moveTo>
                    <a:pt x="0" y="5"/>
                  </a:moveTo>
                  <a:lnTo>
                    <a:pt x="0" y="3"/>
                  </a:lnTo>
                  <a:lnTo>
                    <a:pt x="6" y="0"/>
                  </a:lnTo>
                  <a:lnTo>
                    <a:pt x="12" y="0"/>
                  </a:lnTo>
                  <a:lnTo>
                    <a:pt x="13" y="1"/>
                  </a:lnTo>
                  <a:lnTo>
                    <a:pt x="10" y="4"/>
                  </a:lnTo>
                  <a:lnTo>
                    <a:pt x="6" y="6"/>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2" name="Freeform 101">
              <a:extLst>
                <a:ext uri="{FF2B5EF4-FFF2-40B4-BE49-F238E27FC236}">
                  <a16:creationId xmlns:a16="http://schemas.microsoft.com/office/drawing/2014/main" id="{0C9371C5-307E-D8CA-FD48-59941141BC5D}"/>
                </a:ext>
                <a:ext uri="{C183D7F6-B498-43B3-948B-1728B52AA6E4}">
                  <adec:decorative xmlns:adec="http://schemas.microsoft.com/office/drawing/2017/decorative" val="1"/>
                </a:ext>
              </a:extLst>
            </p:cNvPr>
            <p:cNvSpPr>
              <a:spLocks/>
            </p:cNvSpPr>
            <p:nvPr/>
          </p:nvSpPr>
          <p:spPr bwMode="gray">
            <a:xfrm>
              <a:off x="6808815" y="3125923"/>
              <a:ext cx="29207" cy="25038"/>
            </a:xfrm>
            <a:custGeom>
              <a:avLst/>
              <a:gdLst>
                <a:gd name="T0" fmla="*/ 2147483647 w 6"/>
                <a:gd name="T1" fmla="*/ 2147483647 h 5"/>
                <a:gd name="T2" fmla="*/ 0 w 6"/>
                <a:gd name="T3" fmla="*/ 2147483647 h 5"/>
                <a:gd name="T4" fmla="*/ 0 w 6"/>
                <a:gd name="T5" fmla="*/ 2147483647 h 5"/>
                <a:gd name="T6" fmla="*/ 2147483647 w 6"/>
                <a:gd name="T7" fmla="*/ 0 h 5"/>
                <a:gd name="T8" fmla="*/ 2147483647 w 6"/>
                <a:gd name="T9" fmla="*/ 2147483647 h 5"/>
                <a:gd name="T10" fmla="*/ 2147483647 w 6"/>
                <a:gd name="T11" fmla="*/ 2147483647 h 5"/>
                <a:gd name="T12" fmla="*/ 0 60000 65536"/>
                <a:gd name="T13" fmla="*/ 0 60000 65536"/>
                <a:gd name="T14" fmla="*/ 0 60000 65536"/>
                <a:gd name="T15" fmla="*/ 0 60000 65536"/>
                <a:gd name="T16" fmla="*/ 0 60000 65536"/>
                <a:gd name="T17" fmla="*/ 0 60000 65536"/>
                <a:gd name="T18" fmla="*/ 0 w 6"/>
                <a:gd name="T19" fmla="*/ 0 h 5"/>
                <a:gd name="T20" fmla="*/ 6 w 6"/>
                <a:gd name="T21" fmla="*/ 5 h 5"/>
              </a:gdLst>
              <a:ahLst/>
              <a:cxnLst>
                <a:cxn ang="T12">
                  <a:pos x="T0" y="T1"/>
                </a:cxn>
                <a:cxn ang="T13">
                  <a:pos x="T2" y="T3"/>
                </a:cxn>
                <a:cxn ang="T14">
                  <a:pos x="T4" y="T5"/>
                </a:cxn>
                <a:cxn ang="T15">
                  <a:pos x="T6" y="T7"/>
                </a:cxn>
                <a:cxn ang="T16">
                  <a:pos x="T8" y="T9"/>
                </a:cxn>
                <a:cxn ang="T17">
                  <a:pos x="T10" y="T11"/>
                </a:cxn>
              </a:cxnLst>
              <a:rect l="T18" t="T19" r="T20" b="T21"/>
              <a:pathLst>
                <a:path w="6" h="5">
                  <a:moveTo>
                    <a:pt x="4" y="5"/>
                  </a:moveTo>
                  <a:lnTo>
                    <a:pt x="0" y="4"/>
                  </a:lnTo>
                  <a:lnTo>
                    <a:pt x="0" y="1"/>
                  </a:lnTo>
                  <a:lnTo>
                    <a:pt x="2" y="0"/>
                  </a:lnTo>
                  <a:lnTo>
                    <a:pt x="6" y="2"/>
                  </a:lnTo>
                  <a:lnTo>
                    <a:pt x="4"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3" name="Freeform 102">
              <a:extLst>
                <a:ext uri="{FF2B5EF4-FFF2-40B4-BE49-F238E27FC236}">
                  <a16:creationId xmlns:a16="http://schemas.microsoft.com/office/drawing/2014/main" id="{C2DBDDB0-E07E-D2E9-4BB0-BB2B284093E4}"/>
                </a:ext>
                <a:ext uri="{C183D7F6-B498-43B3-948B-1728B52AA6E4}">
                  <adec:decorative xmlns:adec="http://schemas.microsoft.com/office/drawing/2017/decorative" val="1"/>
                </a:ext>
              </a:extLst>
            </p:cNvPr>
            <p:cNvSpPr>
              <a:spLocks/>
            </p:cNvSpPr>
            <p:nvPr/>
          </p:nvSpPr>
          <p:spPr bwMode="gray">
            <a:xfrm>
              <a:off x="6871402" y="2946491"/>
              <a:ext cx="20863" cy="12518"/>
            </a:xfrm>
            <a:custGeom>
              <a:avLst/>
              <a:gdLst>
                <a:gd name="T0" fmla="*/ 2147483647 w 4"/>
                <a:gd name="T1" fmla="*/ 2147483646 h 3"/>
                <a:gd name="T2" fmla="*/ 0 w 4"/>
                <a:gd name="T3" fmla="*/ 2147483646 h 3"/>
                <a:gd name="T4" fmla="*/ 2147483647 w 4"/>
                <a:gd name="T5" fmla="*/ 0 h 3"/>
                <a:gd name="T6" fmla="*/ 2147483647 w 4"/>
                <a:gd name="T7" fmla="*/ 2147483646 h 3"/>
                <a:gd name="T8" fmla="*/ 2147483647 w 4"/>
                <a:gd name="T9" fmla="*/ 2147483646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2" y="3"/>
                  </a:moveTo>
                  <a:lnTo>
                    <a:pt x="0" y="1"/>
                  </a:lnTo>
                  <a:lnTo>
                    <a:pt x="1" y="0"/>
                  </a:lnTo>
                  <a:lnTo>
                    <a:pt x="4" y="1"/>
                  </a:lnTo>
                  <a:lnTo>
                    <a:pt x="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4" name="Freeform 103">
              <a:extLst>
                <a:ext uri="{FF2B5EF4-FFF2-40B4-BE49-F238E27FC236}">
                  <a16:creationId xmlns:a16="http://schemas.microsoft.com/office/drawing/2014/main" id="{83F67395-B21D-79A0-9867-097F518A7D2E}"/>
                </a:ext>
                <a:ext uri="{C183D7F6-B498-43B3-948B-1728B52AA6E4}">
                  <adec:decorative xmlns:adec="http://schemas.microsoft.com/office/drawing/2017/decorative" val="1"/>
                </a:ext>
              </a:extLst>
            </p:cNvPr>
            <p:cNvSpPr>
              <a:spLocks/>
            </p:cNvSpPr>
            <p:nvPr/>
          </p:nvSpPr>
          <p:spPr bwMode="gray">
            <a:xfrm>
              <a:off x="6516744" y="2583451"/>
              <a:ext cx="70932" cy="25038"/>
            </a:xfrm>
            <a:custGeom>
              <a:avLst/>
              <a:gdLst>
                <a:gd name="T0" fmla="*/ 0 w 13"/>
                <a:gd name="T1" fmla="*/ 2147483647 h 4"/>
                <a:gd name="T2" fmla="*/ 2147483647 w 13"/>
                <a:gd name="T3" fmla="*/ 0 h 4"/>
                <a:gd name="T4" fmla="*/ 2147483647 w 13"/>
                <a:gd name="T5" fmla="*/ 0 h 4"/>
                <a:gd name="T6" fmla="*/ 2147483647 w 13"/>
                <a:gd name="T7" fmla="*/ 2147483647 h 4"/>
                <a:gd name="T8" fmla="*/ 2147483647 w 13"/>
                <a:gd name="T9" fmla="*/ 2147483647 h 4"/>
                <a:gd name="T10" fmla="*/ 0 w 13"/>
                <a:gd name="T11" fmla="*/ 2147483647 h 4"/>
                <a:gd name="T12" fmla="*/ 0 60000 65536"/>
                <a:gd name="T13" fmla="*/ 0 60000 65536"/>
                <a:gd name="T14" fmla="*/ 0 60000 65536"/>
                <a:gd name="T15" fmla="*/ 0 60000 65536"/>
                <a:gd name="T16" fmla="*/ 0 60000 65536"/>
                <a:gd name="T17" fmla="*/ 0 60000 65536"/>
                <a:gd name="T18" fmla="*/ 0 w 13"/>
                <a:gd name="T19" fmla="*/ 0 h 4"/>
                <a:gd name="T20" fmla="*/ 13 w 13"/>
                <a:gd name="T21" fmla="*/ 4 h 4"/>
              </a:gdLst>
              <a:ahLst/>
              <a:cxnLst>
                <a:cxn ang="T12">
                  <a:pos x="T0" y="T1"/>
                </a:cxn>
                <a:cxn ang="T13">
                  <a:pos x="T2" y="T3"/>
                </a:cxn>
                <a:cxn ang="T14">
                  <a:pos x="T4" y="T5"/>
                </a:cxn>
                <a:cxn ang="T15">
                  <a:pos x="T6" y="T7"/>
                </a:cxn>
                <a:cxn ang="T16">
                  <a:pos x="T8" y="T9"/>
                </a:cxn>
                <a:cxn ang="T17">
                  <a:pos x="T10" y="T11"/>
                </a:cxn>
              </a:cxnLst>
              <a:rect l="T18" t="T19" r="T20" b="T21"/>
              <a:pathLst>
                <a:path w="13" h="4">
                  <a:moveTo>
                    <a:pt x="0" y="1"/>
                  </a:moveTo>
                  <a:lnTo>
                    <a:pt x="5" y="0"/>
                  </a:lnTo>
                  <a:lnTo>
                    <a:pt x="11" y="0"/>
                  </a:lnTo>
                  <a:lnTo>
                    <a:pt x="13" y="3"/>
                  </a:lnTo>
                  <a:lnTo>
                    <a:pt x="5"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5" name="Freeform 104">
              <a:extLst>
                <a:ext uri="{FF2B5EF4-FFF2-40B4-BE49-F238E27FC236}">
                  <a16:creationId xmlns:a16="http://schemas.microsoft.com/office/drawing/2014/main" id="{0C78C1ED-AE1A-8BA2-E1ED-3FCA8B95FC1D}"/>
                </a:ext>
                <a:ext uri="{C183D7F6-B498-43B3-948B-1728B52AA6E4}">
                  <adec:decorative xmlns:adec="http://schemas.microsoft.com/office/drawing/2017/decorative" val="1"/>
                </a:ext>
              </a:extLst>
            </p:cNvPr>
            <p:cNvSpPr>
              <a:spLocks/>
            </p:cNvSpPr>
            <p:nvPr/>
          </p:nvSpPr>
          <p:spPr bwMode="gray">
            <a:xfrm>
              <a:off x="6470847" y="2554242"/>
              <a:ext cx="25034" cy="8345"/>
            </a:xfrm>
            <a:custGeom>
              <a:avLst/>
              <a:gdLst>
                <a:gd name="T0" fmla="*/ 0 w 5"/>
                <a:gd name="T1" fmla="*/ 2147483646 h 2"/>
                <a:gd name="T2" fmla="*/ 2147483647 w 5"/>
                <a:gd name="T3" fmla="*/ 0 h 2"/>
                <a:gd name="T4" fmla="*/ 2147483647 w 5"/>
                <a:gd name="T5" fmla="*/ 2147483646 h 2"/>
                <a:gd name="T6" fmla="*/ 2147483647 w 5"/>
                <a:gd name="T7" fmla="*/ 2147483646 h 2"/>
                <a:gd name="T8" fmla="*/ 2147483647 w 5"/>
                <a:gd name="T9" fmla="*/ 2147483646 h 2"/>
                <a:gd name="T10" fmla="*/ 0 w 5"/>
                <a:gd name="T11" fmla="*/ 2147483646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0" y="1"/>
                  </a:moveTo>
                  <a:lnTo>
                    <a:pt x="2" y="0"/>
                  </a:lnTo>
                  <a:lnTo>
                    <a:pt x="5" y="1"/>
                  </a:lnTo>
                  <a:lnTo>
                    <a:pt x="4" y="2"/>
                  </a:lnTo>
                  <a:lnTo>
                    <a:pt x="1"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6" name="Freeform 105">
              <a:extLst>
                <a:ext uri="{FF2B5EF4-FFF2-40B4-BE49-F238E27FC236}">
                  <a16:creationId xmlns:a16="http://schemas.microsoft.com/office/drawing/2014/main" id="{1539D288-2588-8FE8-D73A-F9F03FFE1EB4}"/>
                </a:ext>
                <a:ext uri="{C183D7F6-B498-43B3-948B-1728B52AA6E4}">
                  <adec:decorative xmlns:adec="http://schemas.microsoft.com/office/drawing/2017/decorative" val="1"/>
                </a:ext>
              </a:extLst>
            </p:cNvPr>
            <p:cNvSpPr>
              <a:spLocks/>
            </p:cNvSpPr>
            <p:nvPr/>
          </p:nvSpPr>
          <p:spPr bwMode="gray">
            <a:xfrm>
              <a:off x="6349845" y="2608489"/>
              <a:ext cx="87622" cy="70939"/>
            </a:xfrm>
            <a:custGeom>
              <a:avLst/>
              <a:gdLst>
                <a:gd name="T0" fmla="*/ 0 w 16"/>
                <a:gd name="T1" fmla="*/ 0 h 13"/>
                <a:gd name="T2" fmla="*/ 2147483647 w 16"/>
                <a:gd name="T3" fmla="*/ 0 h 13"/>
                <a:gd name="T4" fmla="*/ 2147483647 w 16"/>
                <a:gd name="T5" fmla="*/ 2147483647 h 13"/>
                <a:gd name="T6" fmla="*/ 2147483647 w 16"/>
                <a:gd name="T7" fmla="*/ 2147483647 h 13"/>
                <a:gd name="T8" fmla="*/ 2147483647 w 16"/>
                <a:gd name="T9" fmla="*/ 2147483647 h 13"/>
                <a:gd name="T10" fmla="*/ 2147483647 w 16"/>
                <a:gd name="T11" fmla="*/ 2147483647 h 13"/>
                <a:gd name="T12" fmla="*/ 0 w 16"/>
                <a:gd name="T13" fmla="*/ 0 h 13"/>
                <a:gd name="T14" fmla="*/ 0 60000 65536"/>
                <a:gd name="T15" fmla="*/ 0 60000 65536"/>
                <a:gd name="T16" fmla="*/ 0 60000 65536"/>
                <a:gd name="T17" fmla="*/ 0 60000 65536"/>
                <a:gd name="T18" fmla="*/ 0 60000 65536"/>
                <a:gd name="T19" fmla="*/ 0 60000 65536"/>
                <a:gd name="T20" fmla="*/ 0 60000 65536"/>
                <a:gd name="T21" fmla="*/ 0 w 16"/>
                <a:gd name="T22" fmla="*/ 0 h 13"/>
                <a:gd name="T23" fmla="*/ 16 w 16"/>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 h="13">
                  <a:moveTo>
                    <a:pt x="0" y="0"/>
                  </a:moveTo>
                  <a:lnTo>
                    <a:pt x="5" y="0"/>
                  </a:lnTo>
                  <a:lnTo>
                    <a:pt x="15" y="7"/>
                  </a:lnTo>
                  <a:lnTo>
                    <a:pt x="16" y="13"/>
                  </a:lnTo>
                  <a:lnTo>
                    <a:pt x="8" y="13"/>
                  </a:lnTo>
                  <a:lnTo>
                    <a:pt x="2" y="5"/>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7" name="Freeform 106">
              <a:extLst>
                <a:ext uri="{FF2B5EF4-FFF2-40B4-BE49-F238E27FC236}">
                  <a16:creationId xmlns:a16="http://schemas.microsoft.com/office/drawing/2014/main" id="{16C5D2FE-0C7D-1076-8798-B46C2DFF827D}"/>
                </a:ext>
                <a:ext uri="{C183D7F6-B498-43B3-948B-1728B52AA6E4}">
                  <adec:decorative xmlns:adec="http://schemas.microsoft.com/office/drawing/2017/decorative" val="1"/>
                </a:ext>
              </a:extLst>
            </p:cNvPr>
            <p:cNvSpPr>
              <a:spLocks/>
            </p:cNvSpPr>
            <p:nvPr/>
          </p:nvSpPr>
          <p:spPr bwMode="gray">
            <a:xfrm>
              <a:off x="6391571" y="2850515"/>
              <a:ext cx="70932" cy="37556"/>
            </a:xfrm>
            <a:custGeom>
              <a:avLst/>
              <a:gdLst>
                <a:gd name="T0" fmla="*/ 2147483647 w 13"/>
                <a:gd name="T1" fmla="*/ 0 h 7"/>
                <a:gd name="T2" fmla="*/ 2147483647 w 13"/>
                <a:gd name="T3" fmla="*/ 2147483647 h 7"/>
                <a:gd name="T4" fmla="*/ 2147483647 w 13"/>
                <a:gd name="T5" fmla="*/ 2147483647 h 7"/>
                <a:gd name="T6" fmla="*/ 2147483647 w 13"/>
                <a:gd name="T7" fmla="*/ 2147483647 h 7"/>
                <a:gd name="T8" fmla="*/ 0 w 13"/>
                <a:gd name="T9" fmla="*/ 2147483647 h 7"/>
                <a:gd name="T10" fmla="*/ 2147483647 w 13"/>
                <a:gd name="T11" fmla="*/ 0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7" y="0"/>
                  </a:moveTo>
                  <a:lnTo>
                    <a:pt x="13" y="2"/>
                  </a:lnTo>
                  <a:lnTo>
                    <a:pt x="9" y="6"/>
                  </a:lnTo>
                  <a:lnTo>
                    <a:pt x="4" y="7"/>
                  </a:lnTo>
                  <a:lnTo>
                    <a:pt x="0" y="5"/>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8" name="Freeform 107">
              <a:extLst>
                <a:ext uri="{FF2B5EF4-FFF2-40B4-BE49-F238E27FC236}">
                  <a16:creationId xmlns:a16="http://schemas.microsoft.com/office/drawing/2014/main" id="{797AF6AE-5A12-6986-8D70-D6F83E6669B7}"/>
                </a:ext>
                <a:ext uri="{C183D7F6-B498-43B3-948B-1728B52AA6E4}">
                  <adec:decorative xmlns:adec="http://schemas.microsoft.com/office/drawing/2017/decorative" val="1"/>
                </a:ext>
              </a:extLst>
            </p:cNvPr>
            <p:cNvSpPr>
              <a:spLocks/>
            </p:cNvSpPr>
            <p:nvPr/>
          </p:nvSpPr>
          <p:spPr bwMode="gray">
            <a:xfrm>
              <a:off x="6441639" y="2771231"/>
              <a:ext cx="87622" cy="16691"/>
            </a:xfrm>
            <a:custGeom>
              <a:avLst/>
              <a:gdLst>
                <a:gd name="T0" fmla="*/ 0 w 16"/>
                <a:gd name="T1" fmla="*/ 2147483647 h 3"/>
                <a:gd name="T2" fmla="*/ 2147483647 w 16"/>
                <a:gd name="T3" fmla="*/ 0 h 3"/>
                <a:gd name="T4" fmla="*/ 2147483647 w 16"/>
                <a:gd name="T5" fmla="*/ 2147483647 h 3"/>
                <a:gd name="T6" fmla="*/ 2147483647 w 16"/>
                <a:gd name="T7" fmla="*/ 2147483647 h 3"/>
                <a:gd name="T8" fmla="*/ 2147483647 w 16"/>
                <a:gd name="T9" fmla="*/ 2147483647 h 3"/>
                <a:gd name="T10" fmla="*/ 0 w 16"/>
                <a:gd name="T11" fmla="*/ 2147483647 h 3"/>
                <a:gd name="T12" fmla="*/ 0 60000 65536"/>
                <a:gd name="T13" fmla="*/ 0 60000 65536"/>
                <a:gd name="T14" fmla="*/ 0 60000 65536"/>
                <a:gd name="T15" fmla="*/ 0 60000 65536"/>
                <a:gd name="T16" fmla="*/ 0 60000 65536"/>
                <a:gd name="T17" fmla="*/ 0 60000 65536"/>
                <a:gd name="T18" fmla="*/ 0 w 16"/>
                <a:gd name="T19" fmla="*/ 0 h 3"/>
                <a:gd name="T20" fmla="*/ 16 w 16"/>
                <a:gd name="T21" fmla="*/ 3 h 3"/>
              </a:gdLst>
              <a:ahLst/>
              <a:cxnLst>
                <a:cxn ang="T12">
                  <a:pos x="T0" y="T1"/>
                </a:cxn>
                <a:cxn ang="T13">
                  <a:pos x="T2" y="T3"/>
                </a:cxn>
                <a:cxn ang="T14">
                  <a:pos x="T4" y="T5"/>
                </a:cxn>
                <a:cxn ang="T15">
                  <a:pos x="T6" y="T7"/>
                </a:cxn>
                <a:cxn ang="T16">
                  <a:pos x="T8" y="T9"/>
                </a:cxn>
                <a:cxn ang="T17">
                  <a:pos x="T10" y="T11"/>
                </a:cxn>
              </a:cxnLst>
              <a:rect l="T18" t="T19" r="T20" b="T21"/>
              <a:pathLst>
                <a:path w="16" h="3">
                  <a:moveTo>
                    <a:pt x="0" y="1"/>
                  </a:moveTo>
                  <a:lnTo>
                    <a:pt x="11" y="0"/>
                  </a:lnTo>
                  <a:lnTo>
                    <a:pt x="16" y="1"/>
                  </a:lnTo>
                  <a:lnTo>
                    <a:pt x="16" y="2"/>
                  </a:lnTo>
                  <a:lnTo>
                    <a:pt x="6"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09" name="Freeform 108">
              <a:extLst>
                <a:ext uri="{FF2B5EF4-FFF2-40B4-BE49-F238E27FC236}">
                  <a16:creationId xmlns:a16="http://schemas.microsoft.com/office/drawing/2014/main" id="{5D0B5499-A18D-FF0F-931B-E91D97F1191B}"/>
                </a:ext>
                <a:ext uri="{C183D7F6-B498-43B3-948B-1728B52AA6E4}">
                  <adec:decorative xmlns:adec="http://schemas.microsoft.com/office/drawing/2017/decorative" val="1"/>
                </a:ext>
              </a:extLst>
            </p:cNvPr>
            <p:cNvSpPr>
              <a:spLocks/>
            </p:cNvSpPr>
            <p:nvPr/>
          </p:nvSpPr>
          <p:spPr bwMode="gray">
            <a:xfrm>
              <a:off x="6458329" y="2787922"/>
              <a:ext cx="75104" cy="20864"/>
            </a:xfrm>
            <a:custGeom>
              <a:avLst/>
              <a:gdLst>
                <a:gd name="T0" fmla="*/ 0 w 14"/>
                <a:gd name="T1" fmla="*/ 2147483647 h 4"/>
                <a:gd name="T2" fmla="*/ 2147483647 w 14"/>
                <a:gd name="T3" fmla="*/ 0 h 4"/>
                <a:gd name="T4" fmla="*/ 2147483647 w 14"/>
                <a:gd name="T5" fmla="*/ 2147483647 h 4"/>
                <a:gd name="T6" fmla="*/ 2147483647 w 14"/>
                <a:gd name="T7" fmla="*/ 2147483647 h 4"/>
                <a:gd name="T8" fmla="*/ 0 w 14"/>
                <a:gd name="T9" fmla="*/ 2147483647 h 4"/>
                <a:gd name="T10" fmla="*/ 0 60000 65536"/>
                <a:gd name="T11" fmla="*/ 0 60000 65536"/>
                <a:gd name="T12" fmla="*/ 0 60000 65536"/>
                <a:gd name="T13" fmla="*/ 0 60000 65536"/>
                <a:gd name="T14" fmla="*/ 0 60000 65536"/>
                <a:gd name="T15" fmla="*/ 0 w 14"/>
                <a:gd name="T16" fmla="*/ 0 h 4"/>
                <a:gd name="T17" fmla="*/ 14 w 14"/>
                <a:gd name="T18" fmla="*/ 4 h 4"/>
              </a:gdLst>
              <a:ahLst/>
              <a:cxnLst>
                <a:cxn ang="T10">
                  <a:pos x="T0" y="T1"/>
                </a:cxn>
                <a:cxn ang="T11">
                  <a:pos x="T2" y="T3"/>
                </a:cxn>
                <a:cxn ang="T12">
                  <a:pos x="T4" y="T5"/>
                </a:cxn>
                <a:cxn ang="T13">
                  <a:pos x="T6" y="T7"/>
                </a:cxn>
                <a:cxn ang="T14">
                  <a:pos x="T8" y="T9"/>
                </a:cxn>
              </a:cxnLst>
              <a:rect l="T15" t="T16" r="T17" b="T18"/>
              <a:pathLst>
                <a:path w="14" h="4">
                  <a:moveTo>
                    <a:pt x="0" y="2"/>
                  </a:moveTo>
                  <a:lnTo>
                    <a:pt x="14" y="0"/>
                  </a:lnTo>
                  <a:lnTo>
                    <a:pt x="14" y="1"/>
                  </a:lnTo>
                  <a:lnTo>
                    <a:pt x="1"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0" name="Freeform 109">
              <a:extLst>
                <a:ext uri="{FF2B5EF4-FFF2-40B4-BE49-F238E27FC236}">
                  <a16:creationId xmlns:a16="http://schemas.microsoft.com/office/drawing/2014/main" id="{CDB35F44-1707-890B-461C-E142A8A7BE65}"/>
                </a:ext>
                <a:ext uri="{C183D7F6-B498-43B3-948B-1728B52AA6E4}">
                  <adec:decorative xmlns:adec="http://schemas.microsoft.com/office/drawing/2017/decorative" val="1"/>
                </a:ext>
              </a:extLst>
            </p:cNvPr>
            <p:cNvSpPr>
              <a:spLocks/>
            </p:cNvSpPr>
            <p:nvPr/>
          </p:nvSpPr>
          <p:spPr bwMode="gray">
            <a:xfrm>
              <a:off x="6487537" y="2804614"/>
              <a:ext cx="45897" cy="16691"/>
            </a:xfrm>
            <a:custGeom>
              <a:avLst/>
              <a:gdLst>
                <a:gd name="T0" fmla="*/ 0 w 9"/>
                <a:gd name="T1" fmla="*/ 2147483647 h 3"/>
                <a:gd name="T2" fmla="*/ 2147483647 w 9"/>
                <a:gd name="T3" fmla="*/ 0 h 3"/>
                <a:gd name="T4" fmla="*/ 2147483647 w 9"/>
                <a:gd name="T5" fmla="*/ 0 h 3"/>
                <a:gd name="T6" fmla="*/ 2147483647 w 9"/>
                <a:gd name="T7" fmla="*/ 2147483647 h 3"/>
                <a:gd name="T8" fmla="*/ 2147483647 w 9"/>
                <a:gd name="T9" fmla="*/ 2147483647 h 3"/>
                <a:gd name="T10" fmla="*/ 0 w 9"/>
                <a:gd name="T11" fmla="*/ 2147483647 h 3"/>
                <a:gd name="T12" fmla="*/ 0 60000 65536"/>
                <a:gd name="T13" fmla="*/ 0 60000 65536"/>
                <a:gd name="T14" fmla="*/ 0 60000 65536"/>
                <a:gd name="T15" fmla="*/ 0 60000 65536"/>
                <a:gd name="T16" fmla="*/ 0 60000 65536"/>
                <a:gd name="T17" fmla="*/ 0 60000 65536"/>
                <a:gd name="T18" fmla="*/ 0 w 9"/>
                <a:gd name="T19" fmla="*/ 0 h 3"/>
                <a:gd name="T20" fmla="*/ 9 w 9"/>
                <a:gd name="T21" fmla="*/ 3 h 3"/>
              </a:gdLst>
              <a:ahLst/>
              <a:cxnLst>
                <a:cxn ang="T12">
                  <a:pos x="T0" y="T1"/>
                </a:cxn>
                <a:cxn ang="T13">
                  <a:pos x="T2" y="T3"/>
                </a:cxn>
                <a:cxn ang="T14">
                  <a:pos x="T4" y="T5"/>
                </a:cxn>
                <a:cxn ang="T15">
                  <a:pos x="T6" y="T7"/>
                </a:cxn>
                <a:cxn ang="T16">
                  <a:pos x="T8" y="T9"/>
                </a:cxn>
                <a:cxn ang="T17">
                  <a:pos x="T10" y="T11"/>
                </a:cxn>
              </a:cxnLst>
              <a:rect l="T18" t="T19" r="T20" b="T21"/>
              <a:pathLst>
                <a:path w="9" h="3">
                  <a:moveTo>
                    <a:pt x="0" y="1"/>
                  </a:moveTo>
                  <a:lnTo>
                    <a:pt x="5" y="0"/>
                  </a:lnTo>
                  <a:lnTo>
                    <a:pt x="9" y="0"/>
                  </a:lnTo>
                  <a:lnTo>
                    <a:pt x="9" y="1"/>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1" name="Freeform 110">
              <a:extLst>
                <a:ext uri="{FF2B5EF4-FFF2-40B4-BE49-F238E27FC236}">
                  <a16:creationId xmlns:a16="http://schemas.microsoft.com/office/drawing/2014/main" id="{E8681953-7A12-6384-B995-09257469F791}"/>
                </a:ext>
                <a:ext uri="{C183D7F6-B498-43B3-948B-1728B52AA6E4}">
                  <adec:decorative xmlns:adec="http://schemas.microsoft.com/office/drawing/2017/decorative" val="1"/>
                </a:ext>
              </a:extLst>
            </p:cNvPr>
            <p:cNvSpPr>
              <a:spLocks/>
            </p:cNvSpPr>
            <p:nvPr/>
          </p:nvSpPr>
          <p:spPr bwMode="gray">
            <a:xfrm>
              <a:off x="6925644" y="2545897"/>
              <a:ext cx="16690" cy="16691"/>
            </a:xfrm>
            <a:custGeom>
              <a:avLst/>
              <a:gdLst>
                <a:gd name="T0" fmla="*/ 0 w 3"/>
                <a:gd name="T1" fmla="*/ 0 h 3"/>
                <a:gd name="T2" fmla="*/ 2147483647 w 3"/>
                <a:gd name="T3" fmla="*/ 0 h 3"/>
                <a:gd name="T4" fmla="*/ 2147483647 w 3"/>
                <a:gd name="T5" fmla="*/ 2147483647 h 3"/>
                <a:gd name="T6" fmla="*/ 2147483647 w 3"/>
                <a:gd name="T7" fmla="*/ 2147483647 h 3"/>
                <a:gd name="T8" fmla="*/ 0 w 3"/>
                <a:gd name="T9" fmla="*/ 0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0"/>
                  </a:moveTo>
                  <a:lnTo>
                    <a:pt x="3" y="0"/>
                  </a:lnTo>
                  <a:lnTo>
                    <a:pt x="3" y="3"/>
                  </a:lnTo>
                  <a:lnTo>
                    <a:pt x="1"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2" name="Freeform 111">
              <a:extLst>
                <a:ext uri="{FF2B5EF4-FFF2-40B4-BE49-F238E27FC236}">
                  <a16:creationId xmlns:a16="http://schemas.microsoft.com/office/drawing/2014/main" id="{A8629281-AF4B-2948-0909-0ABCC97FD0E1}"/>
                </a:ext>
                <a:ext uri="{C183D7F6-B498-43B3-948B-1728B52AA6E4}">
                  <adec:decorative xmlns:adec="http://schemas.microsoft.com/office/drawing/2017/decorative" val="1"/>
                </a:ext>
              </a:extLst>
            </p:cNvPr>
            <p:cNvSpPr>
              <a:spLocks/>
            </p:cNvSpPr>
            <p:nvPr/>
          </p:nvSpPr>
          <p:spPr bwMode="gray">
            <a:xfrm>
              <a:off x="6800471" y="2821305"/>
              <a:ext cx="50070" cy="20864"/>
            </a:xfrm>
            <a:custGeom>
              <a:avLst/>
              <a:gdLst>
                <a:gd name="T0" fmla="*/ 0 w 9"/>
                <a:gd name="T1" fmla="*/ 2147483647 h 4"/>
                <a:gd name="T2" fmla="*/ 0 w 9"/>
                <a:gd name="T3" fmla="*/ 2147483647 h 4"/>
                <a:gd name="T4" fmla="*/ 2147483647 w 9"/>
                <a:gd name="T5" fmla="*/ 0 h 4"/>
                <a:gd name="T6" fmla="*/ 2147483647 w 9"/>
                <a:gd name="T7" fmla="*/ 0 h 4"/>
                <a:gd name="T8" fmla="*/ 2147483647 w 9"/>
                <a:gd name="T9" fmla="*/ 2147483647 h 4"/>
                <a:gd name="T10" fmla="*/ 2147483647 w 9"/>
                <a:gd name="T11" fmla="*/ 2147483647 h 4"/>
                <a:gd name="T12" fmla="*/ 2147483647 w 9"/>
                <a:gd name="T13" fmla="*/ 2147483647 h 4"/>
                <a:gd name="T14" fmla="*/ 0 w 9"/>
                <a:gd name="T15" fmla="*/ 2147483647 h 4"/>
                <a:gd name="T16" fmla="*/ 0 60000 65536"/>
                <a:gd name="T17" fmla="*/ 0 60000 65536"/>
                <a:gd name="T18" fmla="*/ 0 60000 65536"/>
                <a:gd name="T19" fmla="*/ 0 60000 65536"/>
                <a:gd name="T20" fmla="*/ 0 60000 65536"/>
                <a:gd name="T21" fmla="*/ 0 60000 65536"/>
                <a:gd name="T22" fmla="*/ 0 60000 65536"/>
                <a:gd name="T23" fmla="*/ 0 60000 65536"/>
                <a:gd name="T24" fmla="*/ 0 w 9"/>
                <a:gd name="T25" fmla="*/ 0 h 4"/>
                <a:gd name="T26" fmla="*/ 9 w 9"/>
                <a:gd name="T27" fmla="*/ 4 h 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 h="4">
                  <a:moveTo>
                    <a:pt x="0" y="4"/>
                  </a:moveTo>
                  <a:lnTo>
                    <a:pt x="0" y="3"/>
                  </a:lnTo>
                  <a:lnTo>
                    <a:pt x="4" y="0"/>
                  </a:lnTo>
                  <a:lnTo>
                    <a:pt x="9" y="0"/>
                  </a:lnTo>
                  <a:lnTo>
                    <a:pt x="9" y="2"/>
                  </a:lnTo>
                  <a:lnTo>
                    <a:pt x="5" y="4"/>
                  </a:lnTo>
                  <a:lnTo>
                    <a:pt x="4" y="3"/>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3" name="Freeform 112">
              <a:extLst>
                <a:ext uri="{FF2B5EF4-FFF2-40B4-BE49-F238E27FC236}">
                  <a16:creationId xmlns:a16="http://schemas.microsoft.com/office/drawing/2014/main" id="{797D2CCA-2B16-BFB0-9AC5-B102B7EB98DF}"/>
                </a:ext>
                <a:ext uri="{C183D7F6-B498-43B3-948B-1728B52AA6E4}">
                  <adec:decorative xmlns:adec="http://schemas.microsoft.com/office/drawing/2017/decorative" val="1"/>
                </a:ext>
              </a:extLst>
            </p:cNvPr>
            <p:cNvSpPr>
              <a:spLocks/>
            </p:cNvSpPr>
            <p:nvPr/>
          </p:nvSpPr>
          <p:spPr bwMode="gray">
            <a:xfrm>
              <a:off x="6917300" y="2804614"/>
              <a:ext cx="25034" cy="16691"/>
            </a:xfrm>
            <a:custGeom>
              <a:avLst/>
              <a:gdLst>
                <a:gd name="T0" fmla="*/ 0 w 5"/>
                <a:gd name="T1" fmla="*/ 0 h 3"/>
                <a:gd name="T2" fmla="*/ 2147483647 w 5"/>
                <a:gd name="T3" fmla="*/ 0 h 3"/>
                <a:gd name="T4" fmla="*/ 2147483647 w 5"/>
                <a:gd name="T5" fmla="*/ 2147483647 h 3"/>
                <a:gd name="T6" fmla="*/ 2147483647 w 5"/>
                <a:gd name="T7" fmla="*/ 2147483647 h 3"/>
                <a:gd name="T8" fmla="*/ 2147483647 w 5"/>
                <a:gd name="T9" fmla="*/ 2147483647 h 3"/>
                <a:gd name="T10" fmla="*/ 0 w 5"/>
                <a:gd name="T11" fmla="*/ 0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0"/>
                  </a:moveTo>
                  <a:lnTo>
                    <a:pt x="4" y="0"/>
                  </a:lnTo>
                  <a:lnTo>
                    <a:pt x="5" y="2"/>
                  </a:lnTo>
                  <a:lnTo>
                    <a:pt x="4" y="3"/>
                  </a:lnTo>
                  <a:lnTo>
                    <a:pt x="3"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4" name="Freeform 113">
              <a:extLst>
                <a:ext uri="{FF2B5EF4-FFF2-40B4-BE49-F238E27FC236}">
                  <a16:creationId xmlns:a16="http://schemas.microsoft.com/office/drawing/2014/main" id="{A9B02E61-2F0F-DB4A-03B4-F6FB3025A7FB}"/>
                </a:ext>
                <a:ext uri="{C183D7F6-B498-43B3-948B-1728B52AA6E4}">
                  <adec:decorative xmlns:adec="http://schemas.microsoft.com/office/drawing/2017/decorative" val="1"/>
                </a:ext>
              </a:extLst>
            </p:cNvPr>
            <p:cNvSpPr>
              <a:spLocks/>
            </p:cNvSpPr>
            <p:nvPr/>
          </p:nvSpPr>
          <p:spPr bwMode="gray">
            <a:xfrm>
              <a:off x="6892265" y="2779576"/>
              <a:ext cx="25034" cy="8345"/>
            </a:xfrm>
            <a:custGeom>
              <a:avLst/>
              <a:gdLst>
                <a:gd name="T0" fmla="*/ 0 w 4"/>
                <a:gd name="T1" fmla="*/ 0 h 1"/>
                <a:gd name="T2" fmla="*/ 2147483647 w 4"/>
                <a:gd name="T3" fmla="*/ 0 h 1"/>
                <a:gd name="T4" fmla="*/ 2147483647 w 4"/>
                <a:gd name="T5" fmla="*/ 2147483647 h 1"/>
                <a:gd name="T6" fmla="*/ 2147483647 w 4"/>
                <a:gd name="T7" fmla="*/ 2147483647 h 1"/>
                <a:gd name="T8" fmla="*/ 0 w 4"/>
                <a:gd name="T9" fmla="*/ 0 h 1"/>
                <a:gd name="T10" fmla="*/ 0 60000 65536"/>
                <a:gd name="T11" fmla="*/ 0 60000 65536"/>
                <a:gd name="T12" fmla="*/ 0 60000 65536"/>
                <a:gd name="T13" fmla="*/ 0 60000 65536"/>
                <a:gd name="T14" fmla="*/ 0 60000 65536"/>
                <a:gd name="T15" fmla="*/ 0 w 4"/>
                <a:gd name="T16" fmla="*/ 0 h 1"/>
                <a:gd name="T17" fmla="*/ 4 w 4"/>
                <a:gd name="T18" fmla="*/ 1 h 1"/>
              </a:gdLst>
              <a:ahLst/>
              <a:cxnLst>
                <a:cxn ang="T10">
                  <a:pos x="T0" y="T1"/>
                </a:cxn>
                <a:cxn ang="T11">
                  <a:pos x="T2" y="T3"/>
                </a:cxn>
                <a:cxn ang="T12">
                  <a:pos x="T4" y="T5"/>
                </a:cxn>
                <a:cxn ang="T13">
                  <a:pos x="T6" y="T7"/>
                </a:cxn>
                <a:cxn ang="T14">
                  <a:pos x="T8" y="T9"/>
                </a:cxn>
              </a:cxnLst>
              <a:rect l="T15" t="T16" r="T17" b="T18"/>
              <a:pathLst>
                <a:path w="4" h="1">
                  <a:moveTo>
                    <a:pt x="0" y="0"/>
                  </a:moveTo>
                  <a:lnTo>
                    <a:pt x="1" y="0"/>
                  </a:lnTo>
                  <a:lnTo>
                    <a:pt x="4" y="1"/>
                  </a:lnTo>
                  <a:lnTo>
                    <a:pt x="1"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5" name="Freeform 114">
              <a:extLst>
                <a:ext uri="{FF2B5EF4-FFF2-40B4-BE49-F238E27FC236}">
                  <a16:creationId xmlns:a16="http://schemas.microsoft.com/office/drawing/2014/main" id="{132C7D09-2DC3-A03F-6DBF-77FEB5524A9C}"/>
                </a:ext>
                <a:ext uri="{C183D7F6-B498-43B3-948B-1728B52AA6E4}">
                  <adec:decorative xmlns:adec="http://schemas.microsoft.com/office/drawing/2017/decorative" val="1"/>
                </a:ext>
              </a:extLst>
            </p:cNvPr>
            <p:cNvSpPr>
              <a:spLocks/>
            </p:cNvSpPr>
            <p:nvPr/>
          </p:nvSpPr>
          <p:spPr bwMode="gray">
            <a:xfrm>
              <a:off x="6650262" y="2708637"/>
              <a:ext cx="25034" cy="8345"/>
            </a:xfrm>
            <a:custGeom>
              <a:avLst/>
              <a:gdLst>
                <a:gd name="T0" fmla="*/ 0 w 5"/>
                <a:gd name="T1" fmla="*/ 2147483647 h 1"/>
                <a:gd name="T2" fmla="*/ 2147483647 w 5"/>
                <a:gd name="T3" fmla="*/ 0 h 1"/>
                <a:gd name="T4" fmla="*/ 2147483647 w 5"/>
                <a:gd name="T5" fmla="*/ 0 h 1"/>
                <a:gd name="T6" fmla="*/ 2147483647 w 5"/>
                <a:gd name="T7" fmla="*/ 2147483647 h 1"/>
                <a:gd name="T8" fmla="*/ 0 w 5"/>
                <a:gd name="T9" fmla="*/ 2147483647 h 1"/>
                <a:gd name="T10" fmla="*/ 0 60000 65536"/>
                <a:gd name="T11" fmla="*/ 0 60000 65536"/>
                <a:gd name="T12" fmla="*/ 0 60000 65536"/>
                <a:gd name="T13" fmla="*/ 0 60000 65536"/>
                <a:gd name="T14" fmla="*/ 0 60000 65536"/>
                <a:gd name="T15" fmla="*/ 0 w 5"/>
                <a:gd name="T16" fmla="*/ 0 h 1"/>
                <a:gd name="T17" fmla="*/ 5 w 5"/>
                <a:gd name="T18" fmla="*/ 1 h 1"/>
              </a:gdLst>
              <a:ahLst/>
              <a:cxnLst>
                <a:cxn ang="T10">
                  <a:pos x="T0" y="T1"/>
                </a:cxn>
                <a:cxn ang="T11">
                  <a:pos x="T2" y="T3"/>
                </a:cxn>
                <a:cxn ang="T12">
                  <a:pos x="T4" y="T5"/>
                </a:cxn>
                <a:cxn ang="T13">
                  <a:pos x="T6" y="T7"/>
                </a:cxn>
                <a:cxn ang="T14">
                  <a:pos x="T8" y="T9"/>
                </a:cxn>
              </a:cxnLst>
              <a:rect l="T15" t="T16" r="T17" b="T18"/>
              <a:pathLst>
                <a:path w="5" h="1">
                  <a:moveTo>
                    <a:pt x="0" y="1"/>
                  </a:moveTo>
                  <a:lnTo>
                    <a:pt x="2" y="0"/>
                  </a:lnTo>
                  <a:lnTo>
                    <a:pt x="4" y="0"/>
                  </a:lnTo>
                  <a:lnTo>
                    <a:pt x="5" y="1"/>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6" name="Freeform 115">
              <a:extLst>
                <a:ext uri="{FF2B5EF4-FFF2-40B4-BE49-F238E27FC236}">
                  <a16:creationId xmlns:a16="http://schemas.microsoft.com/office/drawing/2014/main" id="{CBF64FD5-8DE5-CC0D-3429-F6E40F5392FC}"/>
                </a:ext>
                <a:ext uri="{C183D7F6-B498-43B3-948B-1728B52AA6E4}">
                  <adec:decorative xmlns:adec="http://schemas.microsoft.com/office/drawing/2017/decorative" val="1"/>
                </a:ext>
              </a:extLst>
            </p:cNvPr>
            <p:cNvSpPr>
              <a:spLocks/>
            </p:cNvSpPr>
            <p:nvPr/>
          </p:nvSpPr>
          <p:spPr bwMode="gray">
            <a:xfrm>
              <a:off x="6570985" y="2716983"/>
              <a:ext cx="54242" cy="20864"/>
            </a:xfrm>
            <a:custGeom>
              <a:avLst/>
              <a:gdLst>
                <a:gd name="T0" fmla="*/ 2147483647 w 10"/>
                <a:gd name="T1" fmla="*/ 2147483647 h 4"/>
                <a:gd name="T2" fmla="*/ 2147483647 w 10"/>
                <a:gd name="T3" fmla="*/ 2147483647 h 4"/>
                <a:gd name="T4" fmla="*/ 0 w 10"/>
                <a:gd name="T5" fmla="*/ 2147483647 h 4"/>
                <a:gd name="T6" fmla="*/ 2147483647 w 10"/>
                <a:gd name="T7" fmla="*/ 2147483647 h 4"/>
                <a:gd name="T8" fmla="*/ 2147483647 w 10"/>
                <a:gd name="T9" fmla="*/ 0 h 4"/>
                <a:gd name="T10" fmla="*/ 2147483647 w 10"/>
                <a:gd name="T11" fmla="*/ 0 h 4"/>
                <a:gd name="T12" fmla="*/ 2147483647 w 10"/>
                <a:gd name="T13" fmla="*/ 2147483647 h 4"/>
                <a:gd name="T14" fmla="*/ 2147483647 w 10"/>
                <a:gd name="T15" fmla="*/ 2147483647 h 4"/>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4"/>
                <a:gd name="T26" fmla="*/ 10 w 10"/>
                <a:gd name="T27" fmla="*/ 4 h 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4">
                  <a:moveTo>
                    <a:pt x="3" y="4"/>
                  </a:moveTo>
                  <a:lnTo>
                    <a:pt x="2" y="4"/>
                  </a:lnTo>
                  <a:lnTo>
                    <a:pt x="0" y="3"/>
                  </a:lnTo>
                  <a:lnTo>
                    <a:pt x="1" y="2"/>
                  </a:lnTo>
                  <a:lnTo>
                    <a:pt x="7" y="0"/>
                  </a:lnTo>
                  <a:lnTo>
                    <a:pt x="10" y="0"/>
                  </a:lnTo>
                  <a:lnTo>
                    <a:pt x="4" y="3"/>
                  </a:lnTo>
                  <a:lnTo>
                    <a:pt x="3"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7" name="Freeform 116">
              <a:extLst>
                <a:ext uri="{FF2B5EF4-FFF2-40B4-BE49-F238E27FC236}">
                  <a16:creationId xmlns:a16="http://schemas.microsoft.com/office/drawing/2014/main" id="{D5DDDCFF-1A2E-C2A6-4043-A8657CDBEACE}"/>
                </a:ext>
                <a:ext uri="{C183D7F6-B498-43B3-948B-1728B52AA6E4}">
                  <adec:decorative xmlns:adec="http://schemas.microsoft.com/office/drawing/2017/decorative" val="1"/>
                </a:ext>
              </a:extLst>
            </p:cNvPr>
            <p:cNvSpPr>
              <a:spLocks/>
            </p:cNvSpPr>
            <p:nvPr/>
          </p:nvSpPr>
          <p:spPr bwMode="gray">
            <a:xfrm>
              <a:off x="6437467" y="2733675"/>
              <a:ext cx="58414" cy="25038"/>
            </a:xfrm>
            <a:custGeom>
              <a:avLst/>
              <a:gdLst>
                <a:gd name="T0" fmla="*/ 2147483647 w 11"/>
                <a:gd name="T1" fmla="*/ 2147483647 h 5"/>
                <a:gd name="T2" fmla="*/ 0 w 11"/>
                <a:gd name="T3" fmla="*/ 2147483647 h 5"/>
                <a:gd name="T4" fmla="*/ 0 w 11"/>
                <a:gd name="T5" fmla="*/ 0 h 5"/>
                <a:gd name="T6" fmla="*/ 2147483647 w 11"/>
                <a:gd name="T7" fmla="*/ 0 h 5"/>
                <a:gd name="T8" fmla="*/ 2147483647 w 11"/>
                <a:gd name="T9" fmla="*/ 2147483647 h 5"/>
                <a:gd name="T10" fmla="*/ 2147483647 w 11"/>
                <a:gd name="T11" fmla="*/ 2147483647 h 5"/>
                <a:gd name="T12" fmla="*/ 2147483647 w 11"/>
                <a:gd name="T13" fmla="*/ 2147483647 h 5"/>
                <a:gd name="T14" fmla="*/ 0 60000 65536"/>
                <a:gd name="T15" fmla="*/ 0 60000 65536"/>
                <a:gd name="T16" fmla="*/ 0 60000 65536"/>
                <a:gd name="T17" fmla="*/ 0 60000 65536"/>
                <a:gd name="T18" fmla="*/ 0 60000 65536"/>
                <a:gd name="T19" fmla="*/ 0 60000 65536"/>
                <a:gd name="T20" fmla="*/ 0 60000 65536"/>
                <a:gd name="T21" fmla="*/ 0 w 11"/>
                <a:gd name="T22" fmla="*/ 0 h 5"/>
                <a:gd name="T23" fmla="*/ 11 w 11"/>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5">
                  <a:moveTo>
                    <a:pt x="2" y="5"/>
                  </a:moveTo>
                  <a:lnTo>
                    <a:pt x="0" y="4"/>
                  </a:lnTo>
                  <a:lnTo>
                    <a:pt x="0" y="0"/>
                  </a:lnTo>
                  <a:lnTo>
                    <a:pt x="3" y="0"/>
                  </a:lnTo>
                  <a:lnTo>
                    <a:pt x="11" y="3"/>
                  </a:lnTo>
                  <a:lnTo>
                    <a:pt x="11" y="5"/>
                  </a:lnTo>
                  <a:lnTo>
                    <a:pt x="2"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8" name="Freeform 117">
              <a:extLst>
                <a:ext uri="{FF2B5EF4-FFF2-40B4-BE49-F238E27FC236}">
                  <a16:creationId xmlns:a16="http://schemas.microsoft.com/office/drawing/2014/main" id="{6764BCB6-6B0F-3581-A096-3512AD3F149C}"/>
                </a:ext>
                <a:ext uri="{C183D7F6-B498-43B3-948B-1728B52AA6E4}">
                  <adec:decorative xmlns:adec="http://schemas.microsoft.com/office/drawing/2017/decorative" val="1"/>
                </a:ext>
              </a:extLst>
            </p:cNvPr>
            <p:cNvSpPr>
              <a:spLocks/>
            </p:cNvSpPr>
            <p:nvPr/>
          </p:nvSpPr>
          <p:spPr bwMode="gray">
            <a:xfrm>
              <a:off x="5707287" y="3096713"/>
              <a:ext cx="905423" cy="496570"/>
            </a:xfrm>
            <a:custGeom>
              <a:avLst/>
              <a:gdLst>
                <a:gd name="T0" fmla="*/ 2147483647 w 166"/>
                <a:gd name="T1" fmla="*/ 2147483647 h 91"/>
                <a:gd name="T2" fmla="*/ 2147483647 w 166"/>
                <a:gd name="T3" fmla="*/ 2147483647 h 91"/>
                <a:gd name="T4" fmla="*/ 2147483647 w 166"/>
                <a:gd name="T5" fmla="*/ 2147483647 h 91"/>
                <a:gd name="T6" fmla="*/ 2147483647 w 166"/>
                <a:gd name="T7" fmla="*/ 2147483647 h 91"/>
                <a:gd name="T8" fmla="*/ 2147483647 w 166"/>
                <a:gd name="T9" fmla="*/ 2147483647 h 91"/>
                <a:gd name="T10" fmla="*/ 2147483647 w 166"/>
                <a:gd name="T11" fmla="*/ 2147483647 h 91"/>
                <a:gd name="T12" fmla="*/ 2147483647 w 166"/>
                <a:gd name="T13" fmla="*/ 2147483647 h 91"/>
                <a:gd name="T14" fmla="*/ 2147483647 w 166"/>
                <a:gd name="T15" fmla="*/ 2147483647 h 91"/>
                <a:gd name="T16" fmla="*/ 2147483647 w 166"/>
                <a:gd name="T17" fmla="*/ 2147483647 h 91"/>
                <a:gd name="T18" fmla="*/ 2147483647 w 166"/>
                <a:gd name="T19" fmla="*/ 2147483647 h 91"/>
                <a:gd name="T20" fmla="*/ 2147483647 w 166"/>
                <a:gd name="T21" fmla="*/ 2147483647 h 91"/>
                <a:gd name="T22" fmla="*/ 2147483647 w 166"/>
                <a:gd name="T23" fmla="*/ 2147483647 h 91"/>
                <a:gd name="T24" fmla="*/ 2147483647 w 166"/>
                <a:gd name="T25" fmla="*/ 2147483647 h 91"/>
                <a:gd name="T26" fmla="*/ 2147483647 w 166"/>
                <a:gd name="T27" fmla="*/ 2147483647 h 91"/>
                <a:gd name="T28" fmla="*/ 2147483647 w 166"/>
                <a:gd name="T29" fmla="*/ 2147483647 h 91"/>
                <a:gd name="T30" fmla="*/ 2147483647 w 166"/>
                <a:gd name="T31" fmla="*/ 2147483647 h 91"/>
                <a:gd name="T32" fmla="*/ 2147483647 w 166"/>
                <a:gd name="T33" fmla="*/ 2147483647 h 91"/>
                <a:gd name="T34" fmla="*/ 2147483647 w 166"/>
                <a:gd name="T35" fmla="*/ 2147483647 h 91"/>
                <a:gd name="T36" fmla="*/ 2147483647 w 166"/>
                <a:gd name="T37" fmla="*/ 2147483647 h 91"/>
                <a:gd name="T38" fmla="*/ 2147483647 w 166"/>
                <a:gd name="T39" fmla="*/ 2147483647 h 91"/>
                <a:gd name="T40" fmla="*/ 2147483647 w 166"/>
                <a:gd name="T41" fmla="*/ 2147483647 h 91"/>
                <a:gd name="T42" fmla="*/ 2147483647 w 166"/>
                <a:gd name="T43" fmla="*/ 2147483647 h 91"/>
                <a:gd name="T44" fmla="*/ 2147483647 w 166"/>
                <a:gd name="T45" fmla="*/ 2147483647 h 91"/>
                <a:gd name="T46" fmla="*/ 2147483647 w 166"/>
                <a:gd name="T47" fmla="*/ 2147483647 h 91"/>
                <a:gd name="T48" fmla="*/ 2147483647 w 166"/>
                <a:gd name="T49" fmla="*/ 2147483647 h 91"/>
                <a:gd name="T50" fmla="*/ 2147483647 w 166"/>
                <a:gd name="T51" fmla="*/ 2147483647 h 91"/>
                <a:gd name="T52" fmla="*/ 2147483647 w 166"/>
                <a:gd name="T53" fmla="*/ 2147483647 h 91"/>
                <a:gd name="T54" fmla="*/ 2147483647 w 166"/>
                <a:gd name="T55" fmla="*/ 2147483647 h 91"/>
                <a:gd name="T56" fmla="*/ 2147483647 w 166"/>
                <a:gd name="T57" fmla="*/ 2147483647 h 91"/>
                <a:gd name="T58" fmla="*/ 2147483647 w 166"/>
                <a:gd name="T59" fmla="*/ 2147483647 h 91"/>
                <a:gd name="T60" fmla="*/ 2147483647 w 166"/>
                <a:gd name="T61" fmla="*/ 2147483647 h 91"/>
                <a:gd name="T62" fmla="*/ 2147483647 w 166"/>
                <a:gd name="T63" fmla="*/ 2147483647 h 91"/>
                <a:gd name="T64" fmla="*/ 2147483647 w 166"/>
                <a:gd name="T65" fmla="*/ 2147483647 h 91"/>
                <a:gd name="T66" fmla="*/ 0 w 166"/>
                <a:gd name="T67" fmla="*/ 2147483647 h 91"/>
                <a:gd name="T68" fmla="*/ 2147483647 w 166"/>
                <a:gd name="T69" fmla="*/ 2147483647 h 91"/>
                <a:gd name="T70" fmla="*/ 2147483647 w 166"/>
                <a:gd name="T71" fmla="*/ 2147483647 h 91"/>
                <a:gd name="T72" fmla="*/ 2147483647 w 166"/>
                <a:gd name="T73" fmla="*/ 2147483647 h 91"/>
                <a:gd name="T74" fmla="*/ 2147483647 w 166"/>
                <a:gd name="T75" fmla="*/ 0 h 91"/>
                <a:gd name="T76" fmla="*/ 2147483647 w 166"/>
                <a:gd name="T77" fmla="*/ 2147483647 h 91"/>
                <a:gd name="T78" fmla="*/ 2147483647 w 166"/>
                <a:gd name="T79" fmla="*/ 2147483647 h 91"/>
                <a:gd name="T80" fmla="*/ 2147483647 w 166"/>
                <a:gd name="T81" fmla="*/ 2147483647 h 91"/>
                <a:gd name="T82" fmla="*/ 2147483647 w 166"/>
                <a:gd name="T83" fmla="*/ 2147483647 h 91"/>
                <a:gd name="T84" fmla="*/ 2147483647 w 166"/>
                <a:gd name="T85" fmla="*/ 2147483647 h 91"/>
                <a:gd name="T86" fmla="*/ 2147483647 w 166"/>
                <a:gd name="T87" fmla="*/ 2147483647 h 91"/>
                <a:gd name="T88" fmla="*/ 2147483647 w 166"/>
                <a:gd name="T89" fmla="*/ 2147483647 h 91"/>
                <a:gd name="T90" fmla="*/ 2147483647 w 166"/>
                <a:gd name="T91" fmla="*/ 2147483647 h 91"/>
                <a:gd name="T92" fmla="*/ 2147483647 w 166"/>
                <a:gd name="T93" fmla="*/ 2147483647 h 91"/>
                <a:gd name="T94" fmla="*/ 2147483647 w 166"/>
                <a:gd name="T95" fmla="*/ 2147483647 h 91"/>
                <a:gd name="T96" fmla="*/ 2147483647 w 166"/>
                <a:gd name="T97" fmla="*/ 2147483647 h 91"/>
                <a:gd name="T98" fmla="*/ 2147483647 w 166"/>
                <a:gd name="T99" fmla="*/ 2147483647 h 91"/>
                <a:gd name="T100" fmla="*/ 2147483647 w 166"/>
                <a:gd name="T101" fmla="*/ 2147483647 h 91"/>
                <a:gd name="T102" fmla="*/ 2147483647 w 166"/>
                <a:gd name="T103" fmla="*/ 2147483647 h 91"/>
                <a:gd name="T104" fmla="*/ 2147483647 w 166"/>
                <a:gd name="T105" fmla="*/ 2147483647 h 91"/>
                <a:gd name="T106" fmla="*/ 2147483647 w 166"/>
                <a:gd name="T107" fmla="*/ 2147483647 h 91"/>
                <a:gd name="T108" fmla="*/ 2147483647 w 166"/>
                <a:gd name="T109" fmla="*/ 2147483647 h 9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66"/>
                <a:gd name="T166" fmla="*/ 0 h 91"/>
                <a:gd name="T167" fmla="*/ 166 w 166"/>
                <a:gd name="T168" fmla="*/ 91 h 91"/>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66" h="91">
                  <a:moveTo>
                    <a:pt x="115" y="2"/>
                  </a:moveTo>
                  <a:lnTo>
                    <a:pt x="118" y="4"/>
                  </a:lnTo>
                  <a:lnTo>
                    <a:pt x="118" y="6"/>
                  </a:lnTo>
                  <a:lnTo>
                    <a:pt x="126" y="10"/>
                  </a:lnTo>
                  <a:lnTo>
                    <a:pt x="126" y="22"/>
                  </a:lnTo>
                  <a:lnTo>
                    <a:pt x="129" y="30"/>
                  </a:lnTo>
                  <a:lnTo>
                    <a:pt x="135" y="36"/>
                  </a:lnTo>
                  <a:lnTo>
                    <a:pt x="133" y="45"/>
                  </a:lnTo>
                  <a:lnTo>
                    <a:pt x="145" y="52"/>
                  </a:lnTo>
                  <a:lnTo>
                    <a:pt x="148" y="51"/>
                  </a:lnTo>
                  <a:lnTo>
                    <a:pt x="153" y="52"/>
                  </a:lnTo>
                  <a:lnTo>
                    <a:pt x="154" y="58"/>
                  </a:lnTo>
                  <a:lnTo>
                    <a:pt x="166" y="65"/>
                  </a:lnTo>
                  <a:lnTo>
                    <a:pt x="166" y="68"/>
                  </a:lnTo>
                  <a:lnTo>
                    <a:pt x="165" y="69"/>
                  </a:lnTo>
                  <a:lnTo>
                    <a:pt x="161" y="69"/>
                  </a:lnTo>
                  <a:lnTo>
                    <a:pt x="158" y="70"/>
                  </a:lnTo>
                  <a:lnTo>
                    <a:pt x="154" y="69"/>
                  </a:lnTo>
                  <a:lnTo>
                    <a:pt x="151" y="72"/>
                  </a:lnTo>
                  <a:lnTo>
                    <a:pt x="145" y="70"/>
                  </a:lnTo>
                  <a:lnTo>
                    <a:pt x="143" y="72"/>
                  </a:lnTo>
                  <a:lnTo>
                    <a:pt x="145" y="77"/>
                  </a:lnTo>
                  <a:lnTo>
                    <a:pt x="151" y="75"/>
                  </a:lnTo>
                  <a:lnTo>
                    <a:pt x="154" y="76"/>
                  </a:lnTo>
                  <a:lnTo>
                    <a:pt x="156" y="82"/>
                  </a:lnTo>
                  <a:lnTo>
                    <a:pt x="150" y="83"/>
                  </a:lnTo>
                  <a:lnTo>
                    <a:pt x="142" y="86"/>
                  </a:lnTo>
                  <a:lnTo>
                    <a:pt x="134" y="85"/>
                  </a:lnTo>
                  <a:lnTo>
                    <a:pt x="129" y="86"/>
                  </a:lnTo>
                  <a:lnTo>
                    <a:pt x="126" y="82"/>
                  </a:lnTo>
                  <a:lnTo>
                    <a:pt x="118" y="80"/>
                  </a:lnTo>
                  <a:lnTo>
                    <a:pt x="116" y="76"/>
                  </a:lnTo>
                  <a:lnTo>
                    <a:pt x="112" y="76"/>
                  </a:lnTo>
                  <a:lnTo>
                    <a:pt x="111" y="81"/>
                  </a:lnTo>
                  <a:lnTo>
                    <a:pt x="105" y="84"/>
                  </a:lnTo>
                  <a:lnTo>
                    <a:pt x="94" y="84"/>
                  </a:lnTo>
                  <a:lnTo>
                    <a:pt x="84" y="89"/>
                  </a:lnTo>
                  <a:lnTo>
                    <a:pt x="78" y="89"/>
                  </a:lnTo>
                  <a:lnTo>
                    <a:pt x="54" y="91"/>
                  </a:lnTo>
                  <a:lnTo>
                    <a:pt x="48" y="86"/>
                  </a:lnTo>
                  <a:lnTo>
                    <a:pt x="48" y="80"/>
                  </a:lnTo>
                  <a:lnTo>
                    <a:pt x="45" y="77"/>
                  </a:lnTo>
                  <a:lnTo>
                    <a:pt x="32" y="77"/>
                  </a:lnTo>
                  <a:lnTo>
                    <a:pt x="23" y="76"/>
                  </a:lnTo>
                  <a:lnTo>
                    <a:pt x="12" y="69"/>
                  </a:lnTo>
                  <a:lnTo>
                    <a:pt x="12" y="65"/>
                  </a:lnTo>
                  <a:lnTo>
                    <a:pt x="21" y="62"/>
                  </a:lnTo>
                  <a:lnTo>
                    <a:pt x="42" y="60"/>
                  </a:lnTo>
                  <a:lnTo>
                    <a:pt x="53" y="61"/>
                  </a:lnTo>
                  <a:lnTo>
                    <a:pt x="64" y="60"/>
                  </a:lnTo>
                  <a:lnTo>
                    <a:pt x="65" y="58"/>
                  </a:lnTo>
                  <a:lnTo>
                    <a:pt x="55" y="54"/>
                  </a:lnTo>
                  <a:lnTo>
                    <a:pt x="51" y="54"/>
                  </a:lnTo>
                  <a:lnTo>
                    <a:pt x="42" y="51"/>
                  </a:lnTo>
                  <a:lnTo>
                    <a:pt x="29" y="55"/>
                  </a:lnTo>
                  <a:lnTo>
                    <a:pt x="20" y="55"/>
                  </a:lnTo>
                  <a:lnTo>
                    <a:pt x="10" y="52"/>
                  </a:lnTo>
                  <a:lnTo>
                    <a:pt x="5" y="45"/>
                  </a:lnTo>
                  <a:lnTo>
                    <a:pt x="13" y="42"/>
                  </a:lnTo>
                  <a:lnTo>
                    <a:pt x="24" y="42"/>
                  </a:lnTo>
                  <a:lnTo>
                    <a:pt x="29" y="37"/>
                  </a:lnTo>
                  <a:lnTo>
                    <a:pt x="25" y="36"/>
                  </a:lnTo>
                  <a:lnTo>
                    <a:pt x="12" y="37"/>
                  </a:lnTo>
                  <a:lnTo>
                    <a:pt x="9" y="39"/>
                  </a:lnTo>
                  <a:lnTo>
                    <a:pt x="7" y="38"/>
                  </a:lnTo>
                  <a:lnTo>
                    <a:pt x="7" y="35"/>
                  </a:lnTo>
                  <a:lnTo>
                    <a:pt x="1" y="34"/>
                  </a:lnTo>
                  <a:lnTo>
                    <a:pt x="0" y="27"/>
                  </a:lnTo>
                  <a:lnTo>
                    <a:pt x="7" y="24"/>
                  </a:lnTo>
                  <a:lnTo>
                    <a:pt x="7" y="21"/>
                  </a:lnTo>
                  <a:lnTo>
                    <a:pt x="1" y="19"/>
                  </a:lnTo>
                  <a:lnTo>
                    <a:pt x="5" y="13"/>
                  </a:lnTo>
                  <a:lnTo>
                    <a:pt x="12" y="11"/>
                  </a:lnTo>
                  <a:lnTo>
                    <a:pt x="16" y="10"/>
                  </a:lnTo>
                  <a:lnTo>
                    <a:pt x="29" y="3"/>
                  </a:lnTo>
                  <a:lnTo>
                    <a:pt x="36" y="0"/>
                  </a:lnTo>
                  <a:lnTo>
                    <a:pt x="42" y="2"/>
                  </a:lnTo>
                  <a:lnTo>
                    <a:pt x="44" y="6"/>
                  </a:lnTo>
                  <a:lnTo>
                    <a:pt x="39" y="11"/>
                  </a:lnTo>
                  <a:lnTo>
                    <a:pt x="40" y="15"/>
                  </a:lnTo>
                  <a:lnTo>
                    <a:pt x="44" y="12"/>
                  </a:lnTo>
                  <a:lnTo>
                    <a:pt x="47" y="14"/>
                  </a:lnTo>
                  <a:lnTo>
                    <a:pt x="50" y="12"/>
                  </a:lnTo>
                  <a:lnTo>
                    <a:pt x="50" y="9"/>
                  </a:lnTo>
                  <a:lnTo>
                    <a:pt x="53" y="7"/>
                  </a:lnTo>
                  <a:lnTo>
                    <a:pt x="68" y="12"/>
                  </a:lnTo>
                  <a:lnTo>
                    <a:pt x="69" y="17"/>
                  </a:lnTo>
                  <a:lnTo>
                    <a:pt x="64" y="20"/>
                  </a:lnTo>
                  <a:lnTo>
                    <a:pt x="64" y="21"/>
                  </a:lnTo>
                  <a:lnTo>
                    <a:pt x="70" y="21"/>
                  </a:lnTo>
                  <a:lnTo>
                    <a:pt x="72" y="18"/>
                  </a:lnTo>
                  <a:lnTo>
                    <a:pt x="75" y="16"/>
                  </a:lnTo>
                  <a:lnTo>
                    <a:pt x="80" y="18"/>
                  </a:lnTo>
                  <a:lnTo>
                    <a:pt x="81" y="16"/>
                  </a:lnTo>
                  <a:lnTo>
                    <a:pt x="79" y="11"/>
                  </a:lnTo>
                  <a:lnTo>
                    <a:pt x="78" y="8"/>
                  </a:lnTo>
                  <a:lnTo>
                    <a:pt x="84" y="8"/>
                  </a:lnTo>
                  <a:lnTo>
                    <a:pt x="92" y="15"/>
                  </a:lnTo>
                  <a:lnTo>
                    <a:pt x="94" y="22"/>
                  </a:lnTo>
                  <a:lnTo>
                    <a:pt x="96" y="32"/>
                  </a:lnTo>
                  <a:lnTo>
                    <a:pt x="100" y="34"/>
                  </a:lnTo>
                  <a:lnTo>
                    <a:pt x="107" y="27"/>
                  </a:lnTo>
                  <a:lnTo>
                    <a:pt x="103" y="24"/>
                  </a:lnTo>
                  <a:lnTo>
                    <a:pt x="101" y="16"/>
                  </a:lnTo>
                  <a:lnTo>
                    <a:pt x="102" y="12"/>
                  </a:lnTo>
                  <a:lnTo>
                    <a:pt x="100" y="6"/>
                  </a:lnTo>
                  <a:lnTo>
                    <a:pt x="100" y="1"/>
                  </a:lnTo>
                  <a:lnTo>
                    <a:pt x="103" y="1"/>
                  </a:lnTo>
                  <a:lnTo>
                    <a:pt x="106" y="3"/>
                  </a:lnTo>
                  <a:lnTo>
                    <a:pt x="110" y="3"/>
                  </a:lnTo>
                  <a:lnTo>
                    <a:pt x="115"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19" name="Freeform 118">
              <a:extLst>
                <a:ext uri="{FF2B5EF4-FFF2-40B4-BE49-F238E27FC236}">
                  <a16:creationId xmlns:a16="http://schemas.microsoft.com/office/drawing/2014/main" id="{12A6E173-F815-773C-28D6-6A856DBDAA82}"/>
                </a:ext>
                <a:ext uri="{C183D7F6-B498-43B3-948B-1728B52AA6E4}">
                  <adec:decorative xmlns:adec="http://schemas.microsoft.com/office/drawing/2017/decorative" val="1"/>
                </a:ext>
              </a:extLst>
            </p:cNvPr>
            <p:cNvSpPr>
              <a:spLocks/>
            </p:cNvSpPr>
            <p:nvPr/>
          </p:nvSpPr>
          <p:spPr bwMode="gray">
            <a:xfrm>
              <a:off x="5757356" y="2716983"/>
              <a:ext cx="621696" cy="250372"/>
            </a:xfrm>
            <a:custGeom>
              <a:avLst/>
              <a:gdLst>
                <a:gd name="T0" fmla="*/ 2147483647 w 114"/>
                <a:gd name="T1" fmla="*/ 0 h 46"/>
                <a:gd name="T2" fmla="*/ 2147483647 w 114"/>
                <a:gd name="T3" fmla="*/ 2147483647 h 46"/>
                <a:gd name="T4" fmla="*/ 2147483647 w 114"/>
                <a:gd name="T5" fmla="*/ 2147483647 h 46"/>
                <a:gd name="T6" fmla="*/ 2147483647 w 114"/>
                <a:gd name="T7" fmla="*/ 2147483647 h 46"/>
                <a:gd name="T8" fmla="*/ 2147483647 w 114"/>
                <a:gd name="T9" fmla="*/ 2147483647 h 46"/>
                <a:gd name="T10" fmla="*/ 2147483647 w 114"/>
                <a:gd name="T11" fmla="*/ 2147483647 h 46"/>
                <a:gd name="T12" fmla="*/ 2147483647 w 114"/>
                <a:gd name="T13" fmla="*/ 2147483647 h 46"/>
                <a:gd name="T14" fmla="*/ 2147483647 w 114"/>
                <a:gd name="T15" fmla="*/ 2147483647 h 46"/>
                <a:gd name="T16" fmla="*/ 2147483647 w 114"/>
                <a:gd name="T17" fmla="*/ 2147483647 h 46"/>
                <a:gd name="T18" fmla="*/ 2147483647 w 114"/>
                <a:gd name="T19" fmla="*/ 2147483647 h 46"/>
                <a:gd name="T20" fmla="*/ 2147483647 w 114"/>
                <a:gd name="T21" fmla="*/ 2147483647 h 46"/>
                <a:gd name="T22" fmla="*/ 2147483647 w 114"/>
                <a:gd name="T23" fmla="*/ 2147483647 h 46"/>
                <a:gd name="T24" fmla="*/ 2147483647 w 114"/>
                <a:gd name="T25" fmla="*/ 2147483647 h 46"/>
                <a:gd name="T26" fmla="*/ 2147483647 w 114"/>
                <a:gd name="T27" fmla="*/ 2147483647 h 46"/>
                <a:gd name="T28" fmla="*/ 2147483647 w 114"/>
                <a:gd name="T29" fmla="*/ 2147483647 h 46"/>
                <a:gd name="T30" fmla="*/ 2147483647 w 114"/>
                <a:gd name="T31" fmla="*/ 2147483647 h 46"/>
                <a:gd name="T32" fmla="*/ 2147483647 w 114"/>
                <a:gd name="T33" fmla="*/ 2147483647 h 46"/>
                <a:gd name="T34" fmla="*/ 2147483647 w 114"/>
                <a:gd name="T35" fmla="*/ 2147483647 h 46"/>
                <a:gd name="T36" fmla="*/ 2147483647 w 114"/>
                <a:gd name="T37" fmla="*/ 2147483647 h 46"/>
                <a:gd name="T38" fmla="*/ 2147483647 w 114"/>
                <a:gd name="T39" fmla="*/ 2147483647 h 46"/>
                <a:gd name="T40" fmla="*/ 2147483647 w 114"/>
                <a:gd name="T41" fmla="*/ 2147483647 h 46"/>
                <a:gd name="T42" fmla="*/ 2147483647 w 114"/>
                <a:gd name="T43" fmla="*/ 2147483647 h 46"/>
                <a:gd name="T44" fmla="*/ 2147483647 w 114"/>
                <a:gd name="T45" fmla="*/ 2147483647 h 46"/>
                <a:gd name="T46" fmla="*/ 2147483647 w 114"/>
                <a:gd name="T47" fmla="*/ 2147483647 h 46"/>
                <a:gd name="T48" fmla="*/ 2147483647 w 114"/>
                <a:gd name="T49" fmla="*/ 2147483647 h 46"/>
                <a:gd name="T50" fmla="*/ 0 w 114"/>
                <a:gd name="T51" fmla="*/ 2147483647 h 46"/>
                <a:gd name="T52" fmla="*/ 2147483647 w 114"/>
                <a:gd name="T53" fmla="*/ 2147483647 h 46"/>
                <a:gd name="T54" fmla="*/ 2147483647 w 114"/>
                <a:gd name="T55" fmla="*/ 2147483647 h 46"/>
                <a:gd name="T56" fmla="*/ 2147483647 w 114"/>
                <a:gd name="T57" fmla="*/ 2147483647 h 46"/>
                <a:gd name="T58" fmla="*/ 2147483647 w 114"/>
                <a:gd name="T59" fmla="*/ 2147483647 h 46"/>
                <a:gd name="T60" fmla="*/ 2147483647 w 114"/>
                <a:gd name="T61" fmla="*/ 2147483647 h 46"/>
                <a:gd name="T62" fmla="*/ 2147483647 w 114"/>
                <a:gd name="T63" fmla="*/ 2147483647 h 46"/>
                <a:gd name="T64" fmla="*/ 2147483647 w 114"/>
                <a:gd name="T65" fmla="*/ 2147483647 h 46"/>
                <a:gd name="T66" fmla="*/ 2147483647 w 114"/>
                <a:gd name="T67" fmla="*/ 2147483647 h 46"/>
                <a:gd name="T68" fmla="*/ 2147483647 w 114"/>
                <a:gd name="T69" fmla="*/ 2147483647 h 46"/>
                <a:gd name="T70" fmla="*/ 2147483647 w 114"/>
                <a:gd name="T71" fmla="*/ 2147483647 h 46"/>
                <a:gd name="T72" fmla="*/ 2147483647 w 114"/>
                <a:gd name="T73" fmla="*/ 2147483647 h 46"/>
                <a:gd name="T74" fmla="*/ 2147483647 w 114"/>
                <a:gd name="T75" fmla="*/ 2147483647 h 46"/>
                <a:gd name="T76" fmla="*/ 2147483647 w 114"/>
                <a:gd name="T77" fmla="*/ 2147483647 h 46"/>
                <a:gd name="T78" fmla="*/ 2147483647 w 114"/>
                <a:gd name="T79" fmla="*/ 2147483647 h 46"/>
                <a:gd name="T80" fmla="*/ 2147483647 w 114"/>
                <a:gd name="T81" fmla="*/ 2147483647 h 46"/>
                <a:gd name="T82" fmla="*/ 2147483647 w 114"/>
                <a:gd name="T83" fmla="*/ 2147483647 h 46"/>
                <a:gd name="T84" fmla="*/ 2147483647 w 114"/>
                <a:gd name="T85" fmla="*/ 2147483647 h 46"/>
                <a:gd name="T86" fmla="*/ 2147483647 w 114"/>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4"/>
                <a:gd name="T133" fmla="*/ 0 h 46"/>
                <a:gd name="T134" fmla="*/ 114 w 114"/>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4" h="46">
                  <a:moveTo>
                    <a:pt x="76" y="2"/>
                  </a:moveTo>
                  <a:lnTo>
                    <a:pt x="79" y="0"/>
                  </a:lnTo>
                  <a:lnTo>
                    <a:pt x="85" y="0"/>
                  </a:lnTo>
                  <a:lnTo>
                    <a:pt x="85" y="6"/>
                  </a:lnTo>
                  <a:lnTo>
                    <a:pt x="89" y="8"/>
                  </a:lnTo>
                  <a:lnTo>
                    <a:pt x="88" y="13"/>
                  </a:lnTo>
                  <a:lnTo>
                    <a:pt x="92" y="13"/>
                  </a:lnTo>
                  <a:lnTo>
                    <a:pt x="94" y="18"/>
                  </a:lnTo>
                  <a:lnTo>
                    <a:pt x="96" y="17"/>
                  </a:lnTo>
                  <a:lnTo>
                    <a:pt x="100" y="17"/>
                  </a:lnTo>
                  <a:lnTo>
                    <a:pt x="100" y="20"/>
                  </a:lnTo>
                  <a:lnTo>
                    <a:pt x="103" y="20"/>
                  </a:lnTo>
                  <a:lnTo>
                    <a:pt x="102" y="15"/>
                  </a:lnTo>
                  <a:lnTo>
                    <a:pt x="106" y="15"/>
                  </a:lnTo>
                  <a:lnTo>
                    <a:pt x="114" y="18"/>
                  </a:lnTo>
                  <a:lnTo>
                    <a:pt x="113" y="23"/>
                  </a:lnTo>
                  <a:lnTo>
                    <a:pt x="109" y="31"/>
                  </a:lnTo>
                  <a:lnTo>
                    <a:pt x="97" y="34"/>
                  </a:lnTo>
                  <a:lnTo>
                    <a:pt x="94" y="32"/>
                  </a:lnTo>
                  <a:lnTo>
                    <a:pt x="91" y="34"/>
                  </a:lnTo>
                  <a:lnTo>
                    <a:pt x="86" y="34"/>
                  </a:lnTo>
                  <a:lnTo>
                    <a:pt x="86" y="32"/>
                  </a:lnTo>
                  <a:lnTo>
                    <a:pt x="81" y="31"/>
                  </a:lnTo>
                  <a:lnTo>
                    <a:pt x="79" y="34"/>
                  </a:lnTo>
                  <a:lnTo>
                    <a:pt x="65" y="39"/>
                  </a:lnTo>
                  <a:lnTo>
                    <a:pt x="62" y="43"/>
                  </a:lnTo>
                  <a:lnTo>
                    <a:pt x="47" y="46"/>
                  </a:lnTo>
                  <a:lnTo>
                    <a:pt x="40" y="46"/>
                  </a:lnTo>
                  <a:lnTo>
                    <a:pt x="32" y="39"/>
                  </a:lnTo>
                  <a:lnTo>
                    <a:pt x="41" y="38"/>
                  </a:lnTo>
                  <a:lnTo>
                    <a:pt x="44" y="35"/>
                  </a:lnTo>
                  <a:lnTo>
                    <a:pt x="48" y="35"/>
                  </a:lnTo>
                  <a:lnTo>
                    <a:pt x="58" y="34"/>
                  </a:lnTo>
                  <a:lnTo>
                    <a:pt x="61" y="30"/>
                  </a:lnTo>
                  <a:lnTo>
                    <a:pt x="61" y="29"/>
                  </a:lnTo>
                  <a:lnTo>
                    <a:pt x="54" y="30"/>
                  </a:lnTo>
                  <a:lnTo>
                    <a:pt x="50" y="31"/>
                  </a:lnTo>
                  <a:lnTo>
                    <a:pt x="45" y="30"/>
                  </a:lnTo>
                  <a:lnTo>
                    <a:pt x="40" y="32"/>
                  </a:lnTo>
                  <a:lnTo>
                    <a:pt x="35" y="31"/>
                  </a:lnTo>
                  <a:lnTo>
                    <a:pt x="35" y="28"/>
                  </a:lnTo>
                  <a:lnTo>
                    <a:pt x="40" y="27"/>
                  </a:lnTo>
                  <a:lnTo>
                    <a:pt x="37" y="26"/>
                  </a:lnTo>
                  <a:lnTo>
                    <a:pt x="28" y="28"/>
                  </a:lnTo>
                  <a:lnTo>
                    <a:pt x="32" y="31"/>
                  </a:lnTo>
                  <a:lnTo>
                    <a:pt x="26" y="33"/>
                  </a:lnTo>
                  <a:lnTo>
                    <a:pt x="22" y="31"/>
                  </a:lnTo>
                  <a:lnTo>
                    <a:pt x="20" y="33"/>
                  </a:lnTo>
                  <a:lnTo>
                    <a:pt x="15" y="32"/>
                  </a:lnTo>
                  <a:lnTo>
                    <a:pt x="12" y="28"/>
                  </a:lnTo>
                  <a:lnTo>
                    <a:pt x="5" y="29"/>
                  </a:lnTo>
                  <a:lnTo>
                    <a:pt x="0" y="27"/>
                  </a:lnTo>
                  <a:lnTo>
                    <a:pt x="3" y="24"/>
                  </a:lnTo>
                  <a:lnTo>
                    <a:pt x="15" y="23"/>
                  </a:lnTo>
                  <a:lnTo>
                    <a:pt x="22" y="21"/>
                  </a:lnTo>
                  <a:lnTo>
                    <a:pt x="20" y="20"/>
                  </a:lnTo>
                  <a:lnTo>
                    <a:pt x="11" y="21"/>
                  </a:lnTo>
                  <a:lnTo>
                    <a:pt x="7" y="19"/>
                  </a:lnTo>
                  <a:lnTo>
                    <a:pt x="12" y="17"/>
                  </a:lnTo>
                  <a:lnTo>
                    <a:pt x="18" y="17"/>
                  </a:lnTo>
                  <a:lnTo>
                    <a:pt x="23" y="16"/>
                  </a:lnTo>
                  <a:lnTo>
                    <a:pt x="20" y="15"/>
                  </a:lnTo>
                  <a:lnTo>
                    <a:pt x="12" y="15"/>
                  </a:lnTo>
                  <a:lnTo>
                    <a:pt x="11" y="13"/>
                  </a:lnTo>
                  <a:lnTo>
                    <a:pt x="14" y="10"/>
                  </a:lnTo>
                  <a:lnTo>
                    <a:pt x="19" y="10"/>
                  </a:lnTo>
                  <a:lnTo>
                    <a:pt x="25" y="11"/>
                  </a:lnTo>
                  <a:lnTo>
                    <a:pt x="25" y="10"/>
                  </a:lnTo>
                  <a:lnTo>
                    <a:pt x="20" y="7"/>
                  </a:lnTo>
                  <a:lnTo>
                    <a:pt x="24" y="6"/>
                  </a:lnTo>
                  <a:lnTo>
                    <a:pt x="32" y="7"/>
                  </a:lnTo>
                  <a:lnTo>
                    <a:pt x="34" y="10"/>
                  </a:lnTo>
                  <a:lnTo>
                    <a:pt x="46" y="10"/>
                  </a:lnTo>
                  <a:lnTo>
                    <a:pt x="57" y="18"/>
                  </a:lnTo>
                  <a:lnTo>
                    <a:pt x="59" y="21"/>
                  </a:lnTo>
                  <a:lnTo>
                    <a:pt x="69" y="22"/>
                  </a:lnTo>
                  <a:lnTo>
                    <a:pt x="77" y="25"/>
                  </a:lnTo>
                  <a:lnTo>
                    <a:pt x="82" y="23"/>
                  </a:lnTo>
                  <a:lnTo>
                    <a:pt x="81" y="19"/>
                  </a:lnTo>
                  <a:lnTo>
                    <a:pt x="73" y="19"/>
                  </a:lnTo>
                  <a:lnTo>
                    <a:pt x="71" y="17"/>
                  </a:lnTo>
                  <a:lnTo>
                    <a:pt x="79" y="14"/>
                  </a:lnTo>
                  <a:lnTo>
                    <a:pt x="77" y="11"/>
                  </a:lnTo>
                  <a:lnTo>
                    <a:pt x="68" y="10"/>
                  </a:lnTo>
                  <a:lnTo>
                    <a:pt x="67" y="8"/>
                  </a:lnTo>
                  <a:lnTo>
                    <a:pt x="69" y="7"/>
                  </a:lnTo>
                  <a:lnTo>
                    <a:pt x="76" y="6"/>
                  </a:lnTo>
                  <a:lnTo>
                    <a:pt x="76"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0" name="Freeform 119">
              <a:extLst>
                <a:ext uri="{FF2B5EF4-FFF2-40B4-BE49-F238E27FC236}">
                  <a16:creationId xmlns:a16="http://schemas.microsoft.com/office/drawing/2014/main" id="{1A4D3D23-96CF-BC3C-E28E-41BE09298865}"/>
                </a:ext>
                <a:ext uri="{C183D7F6-B498-43B3-948B-1728B52AA6E4}">
                  <adec:decorative xmlns:adec="http://schemas.microsoft.com/office/drawing/2017/decorative" val="1"/>
                </a:ext>
              </a:extLst>
            </p:cNvPr>
            <p:cNvSpPr>
              <a:spLocks/>
            </p:cNvSpPr>
            <p:nvPr/>
          </p:nvSpPr>
          <p:spPr bwMode="gray">
            <a:xfrm>
              <a:off x="7672514" y="4928597"/>
              <a:ext cx="37552" cy="66766"/>
            </a:xfrm>
            <a:custGeom>
              <a:avLst/>
              <a:gdLst>
                <a:gd name="T0" fmla="*/ 2147483647 w 7"/>
                <a:gd name="T1" fmla="*/ 2147483647 h 12"/>
                <a:gd name="T2" fmla="*/ 2147483647 w 7"/>
                <a:gd name="T3" fmla="*/ 0 h 12"/>
                <a:gd name="T4" fmla="*/ 2147483647 w 7"/>
                <a:gd name="T5" fmla="*/ 2147483647 h 12"/>
                <a:gd name="T6" fmla="*/ 2147483647 w 7"/>
                <a:gd name="T7" fmla="*/ 2147483647 h 12"/>
                <a:gd name="T8" fmla="*/ 2147483647 w 7"/>
                <a:gd name="T9" fmla="*/ 2147483647 h 12"/>
                <a:gd name="T10" fmla="*/ 0 w 7"/>
                <a:gd name="T11" fmla="*/ 2147483647 h 12"/>
                <a:gd name="T12" fmla="*/ 2147483647 w 7"/>
                <a:gd name="T13" fmla="*/ 2147483647 h 12"/>
                <a:gd name="T14" fmla="*/ 2147483647 w 7"/>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7"/>
                <a:gd name="T25" fmla="*/ 0 h 12"/>
                <a:gd name="T26" fmla="*/ 7 w 7"/>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 h="12">
                  <a:moveTo>
                    <a:pt x="4" y="1"/>
                  </a:moveTo>
                  <a:lnTo>
                    <a:pt x="7" y="0"/>
                  </a:lnTo>
                  <a:lnTo>
                    <a:pt x="7" y="3"/>
                  </a:lnTo>
                  <a:lnTo>
                    <a:pt x="5" y="9"/>
                  </a:lnTo>
                  <a:lnTo>
                    <a:pt x="2" y="12"/>
                  </a:lnTo>
                  <a:lnTo>
                    <a:pt x="0" y="9"/>
                  </a:lnTo>
                  <a:lnTo>
                    <a:pt x="3" y="6"/>
                  </a:lnTo>
                  <a:lnTo>
                    <a:pt x="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1" name="Freeform 120">
              <a:extLst>
                <a:ext uri="{FF2B5EF4-FFF2-40B4-BE49-F238E27FC236}">
                  <a16:creationId xmlns:a16="http://schemas.microsoft.com/office/drawing/2014/main" id="{8772BDB9-69CE-6542-D14C-06C91CD4A3F2}"/>
                </a:ext>
                <a:ext uri="{C183D7F6-B498-43B3-948B-1728B52AA6E4}">
                  <adec:decorative xmlns:adec="http://schemas.microsoft.com/office/drawing/2017/decorative" val="1"/>
                </a:ext>
              </a:extLst>
            </p:cNvPr>
            <p:cNvSpPr>
              <a:spLocks/>
            </p:cNvSpPr>
            <p:nvPr/>
          </p:nvSpPr>
          <p:spPr bwMode="gray">
            <a:xfrm>
              <a:off x="7572376" y="5245735"/>
              <a:ext cx="54242" cy="41729"/>
            </a:xfrm>
            <a:custGeom>
              <a:avLst/>
              <a:gdLst>
                <a:gd name="T0" fmla="*/ 0 w 10"/>
                <a:gd name="T1" fmla="*/ 2147483647 h 8"/>
                <a:gd name="T2" fmla="*/ 2147483647 w 10"/>
                <a:gd name="T3" fmla="*/ 0 h 8"/>
                <a:gd name="T4" fmla="*/ 2147483647 w 10"/>
                <a:gd name="T5" fmla="*/ 0 h 8"/>
                <a:gd name="T6" fmla="*/ 2147483647 w 10"/>
                <a:gd name="T7" fmla="*/ 2147483647 h 8"/>
                <a:gd name="T8" fmla="*/ 2147483647 w 10"/>
                <a:gd name="T9" fmla="*/ 2147483647 h 8"/>
                <a:gd name="T10" fmla="*/ 2147483647 w 10"/>
                <a:gd name="T11" fmla="*/ 2147483647 h 8"/>
                <a:gd name="T12" fmla="*/ 2147483647 w 10"/>
                <a:gd name="T13" fmla="*/ 2147483647 h 8"/>
                <a:gd name="T14" fmla="*/ 0 w 10"/>
                <a:gd name="T15" fmla="*/ 2147483647 h 8"/>
                <a:gd name="T16" fmla="*/ 0 w 10"/>
                <a:gd name="T17" fmla="*/ 2147483647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8"/>
                <a:gd name="T29" fmla="*/ 10 w 10"/>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8">
                  <a:moveTo>
                    <a:pt x="0" y="2"/>
                  </a:moveTo>
                  <a:lnTo>
                    <a:pt x="3" y="0"/>
                  </a:lnTo>
                  <a:lnTo>
                    <a:pt x="7" y="0"/>
                  </a:lnTo>
                  <a:lnTo>
                    <a:pt x="10" y="4"/>
                  </a:lnTo>
                  <a:lnTo>
                    <a:pt x="10" y="8"/>
                  </a:lnTo>
                  <a:lnTo>
                    <a:pt x="6" y="8"/>
                  </a:lnTo>
                  <a:lnTo>
                    <a:pt x="4" y="5"/>
                  </a:lnTo>
                  <a:lnTo>
                    <a:pt x="0"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2" name="Freeform 121">
              <a:extLst>
                <a:ext uri="{FF2B5EF4-FFF2-40B4-BE49-F238E27FC236}">
                  <a16:creationId xmlns:a16="http://schemas.microsoft.com/office/drawing/2014/main" id="{E7A9BC58-C858-F04C-A01B-311D8709F6A9}"/>
                </a:ext>
                <a:ext uri="{C183D7F6-B498-43B3-948B-1728B52AA6E4}">
                  <adec:decorative xmlns:adec="http://schemas.microsoft.com/office/drawing/2017/decorative" val="1"/>
                </a:ext>
              </a:extLst>
            </p:cNvPr>
            <p:cNvSpPr>
              <a:spLocks/>
            </p:cNvSpPr>
            <p:nvPr/>
          </p:nvSpPr>
          <p:spPr bwMode="gray">
            <a:xfrm>
              <a:off x="6875575" y="2608489"/>
              <a:ext cx="141863" cy="25038"/>
            </a:xfrm>
            <a:custGeom>
              <a:avLst/>
              <a:gdLst>
                <a:gd name="T0" fmla="*/ 0 w 26"/>
                <a:gd name="T1" fmla="*/ 2147483647 h 5"/>
                <a:gd name="T2" fmla="*/ 2147483647 w 26"/>
                <a:gd name="T3" fmla="*/ 0 h 5"/>
                <a:gd name="T4" fmla="*/ 2147483647 w 26"/>
                <a:gd name="T5" fmla="*/ 2147483647 h 5"/>
                <a:gd name="T6" fmla="*/ 2147483647 w 26"/>
                <a:gd name="T7" fmla="*/ 0 h 5"/>
                <a:gd name="T8" fmla="*/ 2147483647 w 26"/>
                <a:gd name="T9" fmla="*/ 0 h 5"/>
                <a:gd name="T10" fmla="*/ 2147483647 w 26"/>
                <a:gd name="T11" fmla="*/ 2147483647 h 5"/>
                <a:gd name="T12" fmla="*/ 2147483647 w 26"/>
                <a:gd name="T13" fmla="*/ 2147483647 h 5"/>
                <a:gd name="T14" fmla="*/ 0 w 26"/>
                <a:gd name="T15" fmla="*/ 2147483647 h 5"/>
                <a:gd name="T16" fmla="*/ 0 w 26"/>
                <a:gd name="T17" fmla="*/ 2147483647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6"/>
                <a:gd name="T28" fmla="*/ 0 h 5"/>
                <a:gd name="T29" fmla="*/ 26 w 26"/>
                <a:gd name="T30" fmla="*/ 5 h 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6" h="5">
                  <a:moveTo>
                    <a:pt x="0" y="1"/>
                  </a:moveTo>
                  <a:lnTo>
                    <a:pt x="4" y="0"/>
                  </a:lnTo>
                  <a:lnTo>
                    <a:pt x="14" y="1"/>
                  </a:lnTo>
                  <a:lnTo>
                    <a:pt x="21" y="0"/>
                  </a:lnTo>
                  <a:lnTo>
                    <a:pt x="26" y="0"/>
                  </a:lnTo>
                  <a:lnTo>
                    <a:pt x="21" y="5"/>
                  </a:lnTo>
                  <a:lnTo>
                    <a:pt x="4" y="4"/>
                  </a:lnTo>
                  <a:lnTo>
                    <a:pt x="0"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3" name="Freeform 122">
              <a:extLst>
                <a:ext uri="{FF2B5EF4-FFF2-40B4-BE49-F238E27FC236}">
                  <a16:creationId xmlns:a16="http://schemas.microsoft.com/office/drawing/2014/main" id="{92639977-4E97-717C-196B-614C75C11CA3}"/>
                </a:ext>
                <a:ext uri="{C183D7F6-B498-43B3-948B-1728B52AA6E4}">
                  <adec:decorative xmlns:adec="http://schemas.microsoft.com/office/drawing/2017/decorative" val="1"/>
                </a:ext>
              </a:extLst>
            </p:cNvPr>
            <p:cNvSpPr>
              <a:spLocks/>
            </p:cNvSpPr>
            <p:nvPr/>
          </p:nvSpPr>
          <p:spPr bwMode="gray">
            <a:xfrm>
              <a:off x="7714239" y="3476443"/>
              <a:ext cx="62587" cy="25038"/>
            </a:xfrm>
            <a:custGeom>
              <a:avLst/>
              <a:gdLst>
                <a:gd name="T0" fmla="*/ 2147483647 w 11"/>
                <a:gd name="T1" fmla="*/ 0 h 4"/>
                <a:gd name="T2" fmla="*/ 2147483647 w 11"/>
                <a:gd name="T3" fmla="*/ 2147483647 h 4"/>
                <a:gd name="T4" fmla="*/ 2147483647 w 11"/>
                <a:gd name="T5" fmla="*/ 2147483647 h 4"/>
                <a:gd name="T6" fmla="*/ 0 w 11"/>
                <a:gd name="T7" fmla="*/ 2147483647 h 4"/>
                <a:gd name="T8" fmla="*/ 0 w 11"/>
                <a:gd name="T9" fmla="*/ 2147483647 h 4"/>
                <a:gd name="T10" fmla="*/ 2147483647 w 11"/>
                <a:gd name="T11" fmla="*/ 0 h 4"/>
                <a:gd name="T12" fmla="*/ 0 60000 65536"/>
                <a:gd name="T13" fmla="*/ 0 60000 65536"/>
                <a:gd name="T14" fmla="*/ 0 60000 65536"/>
                <a:gd name="T15" fmla="*/ 0 60000 65536"/>
                <a:gd name="T16" fmla="*/ 0 60000 65536"/>
                <a:gd name="T17" fmla="*/ 0 60000 65536"/>
                <a:gd name="T18" fmla="*/ 0 w 11"/>
                <a:gd name="T19" fmla="*/ 0 h 4"/>
                <a:gd name="T20" fmla="*/ 11 w 11"/>
                <a:gd name="T21" fmla="*/ 4 h 4"/>
              </a:gdLst>
              <a:ahLst/>
              <a:cxnLst>
                <a:cxn ang="T12">
                  <a:pos x="T0" y="T1"/>
                </a:cxn>
                <a:cxn ang="T13">
                  <a:pos x="T2" y="T3"/>
                </a:cxn>
                <a:cxn ang="T14">
                  <a:pos x="T4" y="T5"/>
                </a:cxn>
                <a:cxn ang="T15">
                  <a:pos x="T6" y="T7"/>
                </a:cxn>
                <a:cxn ang="T16">
                  <a:pos x="T8" y="T9"/>
                </a:cxn>
                <a:cxn ang="T17">
                  <a:pos x="T10" y="T11"/>
                </a:cxn>
              </a:cxnLst>
              <a:rect l="T18" t="T19" r="T20" b="T21"/>
              <a:pathLst>
                <a:path w="11" h="4">
                  <a:moveTo>
                    <a:pt x="8" y="0"/>
                  </a:moveTo>
                  <a:lnTo>
                    <a:pt x="11" y="1"/>
                  </a:lnTo>
                  <a:lnTo>
                    <a:pt x="3" y="4"/>
                  </a:lnTo>
                  <a:lnTo>
                    <a:pt x="0" y="4"/>
                  </a:lnTo>
                  <a:lnTo>
                    <a:pt x="0" y="3"/>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4" name="Freeform 123">
              <a:extLst>
                <a:ext uri="{FF2B5EF4-FFF2-40B4-BE49-F238E27FC236}">
                  <a16:creationId xmlns:a16="http://schemas.microsoft.com/office/drawing/2014/main" id="{159BCAB2-B2C0-DABA-2383-FC49A166070C}"/>
                </a:ext>
                <a:ext uri="{C183D7F6-B498-43B3-948B-1728B52AA6E4}">
                  <adec:decorative xmlns:adec="http://schemas.microsoft.com/office/drawing/2017/decorative" val="1"/>
                </a:ext>
              </a:extLst>
            </p:cNvPr>
            <p:cNvSpPr>
              <a:spLocks/>
            </p:cNvSpPr>
            <p:nvPr/>
          </p:nvSpPr>
          <p:spPr bwMode="gray">
            <a:xfrm>
              <a:off x="7643307" y="3476443"/>
              <a:ext cx="50070" cy="25038"/>
            </a:xfrm>
            <a:custGeom>
              <a:avLst/>
              <a:gdLst>
                <a:gd name="T0" fmla="*/ 2147483647 w 9"/>
                <a:gd name="T1" fmla="*/ 0 h 4"/>
                <a:gd name="T2" fmla="*/ 2147483647 w 9"/>
                <a:gd name="T3" fmla="*/ 2147483647 h 4"/>
                <a:gd name="T4" fmla="*/ 2147483647 w 9"/>
                <a:gd name="T5" fmla="*/ 2147483647 h 4"/>
                <a:gd name="T6" fmla="*/ 0 w 9"/>
                <a:gd name="T7" fmla="*/ 2147483647 h 4"/>
                <a:gd name="T8" fmla="*/ 2147483647 w 9"/>
                <a:gd name="T9" fmla="*/ 2147483647 h 4"/>
                <a:gd name="T10" fmla="*/ 2147483647 w 9"/>
                <a:gd name="T11" fmla="*/ 0 h 4"/>
                <a:gd name="T12" fmla="*/ 0 60000 65536"/>
                <a:gd name="T13" fmla="*/ 0 60000 65536"/>
                <a:gd name="T14" fmla="*/ 0 60000 65536"/>
                <a:gd name="T15" fmla="*/ 0 60000 65536"/>
                <a:gd name="T16" fmla="*/ 0 60000 65536"/>
                <a:gd name="T17" fmla="*/ 0 60000 65536"/>
                <a:gd name="T18" fmla="*/ 0 w 9"/>
                <a:gd name="T19" fmla="*/ 0 h 4"/>
                <a:gd name="T20" fmla="*/ 9 w 9"/>
                <a:gd name="T21" fmla="*/ 4 h 4"/>
              </a:gdLst>
              <a:ahLst/>
              <a:cxnLst>
                <a:cxn ang="T12">
                  <a:pos x="T0" y="T1"/>
                </a:cxn>
                <a:cxn ang="T13">
                  <a:pos x="T2" y="T3"/>
                </a:cxn>
                <a:cxn ang="T14">
                  <a:pos x="T4" y="T5"/>
                </a:cxn>
                <a:cxn ang="T15">
                  <a:pos x="T6" y="T7"/>
                </a:cxn>
                <a:cxn ang="T16">
                  <a:pos x="T8" y="T9"/>
                </a:cxn>
                <a:cxn ang="T17">
                  <a:pos x="T10" y="T11"/>
                </a:cxn>
              </a:cxnLst>
              <a:rect l="T18" t="T19" r="T20" b="T21"/>
              <a:pathLst>
                <a:path w="9" h="4">
                  <a:moveTo>
                    <a:pt x="9" y="0"/>
                  </a:moveTo>
                  <a:lnTo>
                    <a:pt x="9" y="2"/>
                  </a:lnTo>
                  <a:lnTo>
                    <a:pt x="3" y="4"/>
                  </a:lnTo>
                  <a:lnTo>
                    <a:pt x="0" y="3"/>
                  </a:lnTo>
                  <a:lnTo>
                    <a:pt x="2" y="1"/>
                  </a:lnTo>
                  <a:lnTo>
                    <a:pt x="9"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5" name="Freeform 124">
              <a:extLst>
                <a:ext uri="{FF2B5EF4-FFF2-40B4-BE49-F238E27FC236}">
                  <a16:creationId xmlns:a16="http://schemas.microsoft.com/office/drawing/2014/main" id="{A9FBD19F-3F98-1EA8-BB81-050A3C20EBFC}"/>
                </a:ext>
                <a:ext uri="{C183D7F6-B498-43B3-948B-1728B52AA6E4}">
                  <adec:decorative xmlns:adec="http://schemas.microsoft.com/office/drawing/2017/decorative" val="1"/>
                </a:ext>
              </a:extLst>
            </p:cNvPr>
            <p:cNvSpPr>
              <a:spLocks/>
            </p:cNvSpPr>
            <p:nvPr/>
          </p:nvSpPr>
          <p:spPr bwMode="gray">
            <a:xfrm>
              <a:off x="7789343" y="3505653"/>
              <a:ext cx="29207" cy="25038"/>
            </a:xfrm>
            <a:custGeom>
              <a:avLst/>
              <a:gdLst>
                <a:gd name="T0" fmla="*/ 2147483647 w 5"/>
                <a:gd name="T1" fmla="*/ 2147483647 h 5"/>
                <a:gd name="T2" fmla="*/ 0 w 5"/>
                <a:gd name="T3" fmla="*/ 2147483647 h 5"/>
                <a:gd name="T4" fmla="*/ 2147483647 w 5"/>
                <a:gd name="T5" fmla="*/ 0 h 5"/>
                <a:gd name="T6" fmla="*/ 2147483647 w 5"/>
                <a:gd name="T7" fmla="*/ 2147483647 h 5"/>
                <a:gd name="T8" fmla="*/ 2147483647 w 5"/>
                <a:gd name="T9" fmla="*/ 2147483647 h 5"/>
                <a:gd name="T10" fmla="*/ 2147483647 w 5"/>
                <a:gd name="T11" fmla="*/ 2147483647 h 5"/>
                <a:gd name="T12" fmla="*/ 0 60000 65536"/>
                <a:gd name="T13" fmla="*/ 0 60000 65536"/>
                <a:gd name="T14" fmla="*/ 0 60000 65536"/>
                <a:gd name="T15" fmla="*/ 0 60000 65536"/>
                <a:gd name="T16" fmla="*/ 0 60000 65536"/>
                <a:gd name="T17" fmla="*/ 0 60000 65536"/>
                <a:gd name="T18" fmla="*/ 0 w 5"/>
                <a:gd name="T19" fmla="*/ 0 h 5"/>
                <a:gd name="T20" fmla="*/ 5 w 5"/>
                <a:gd name="T21" fmla="*/ 5 h 5"/>
              </a:gdLst>
              <a:ahLst/>
              <a:cxnLst>
                <a:cxn ang="T12">
                  <a:pos x="T0" y="T1"/>
                </a:cxn>
                <a:cxn ang="T13">
                  <a:pos x="T2" y="T3"/>
                </a:cxn>
                <a:cxn ang="T14">
                  <a:pos x="T4" y="T5"/>
                </a:cxn>
                <a:cxn ang="T15">
                  <a:pos x="T6" y="T7"/>
                </a:cxn>
                <a:cxn ang="T16">
                  <a:pos x="T8" y="T9"/>
                </a:cxn>
                <a:cxn ang="T17">
                  <a:pos x="T10" y="T11"/>
                </a:cxn>
              </a:cxnLst>
              <a:rect l="T18" t="T19" r="T20" b="T21"/>
              <a:pathLst>
                <a:path w="5" h="5">
                  <a:moveTo>
                    <a:pt x="1" y="5"/>
                  </a:moveTo>
                  <a:lnTo>
                    <a:pt x="0" y="2"/>
                  </a:lnTo>
                  <a:lnTo>
                    <a:pt x="1" y="0"/>
                  </a:lnTo>
                  <a:lnTo>
                    <a:pt x="3" y="1"/>
                  </a:lnTo>
                  <a:lnTo>
                    <a:pt x="5" y="2"/>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6" name="Freeform 125">
              <a:extLst>
                <a:ext uri="{FF2B5EF4-FFF2-40B4-BE49-F238E27FC236}">
                  <a16:creationId xmlns:a16="http://schemas.microsoft.com/office/drawing/2014/main" id="{7931E2FD-4B01-3EFF-33CA-6BFAA54BBB9E}"/>
                </a:ext>
                <a:ext uri="{C183D7F6-B498-43B3-948B-1728B52AA6E4}">
                  <adec:decorative xmlns:adec="http://schemas.microsoft.com/office/drawing/2017/decorative" val="1"/>
                </a:ext>
              </a:extLst>
            </p:cNvPr>
            <p:cNvSpPr>
              <a:spLocks/>
            </p:cNvSpPr>
            <p:nvPr/>
          </p:nvSpPr>
          <p:spPr bwMode="gray">
            <a:xfrm>
              <a:off x="7672514" y="3513999"/>
              <a:ext cx="75104" cy="45901"/>
            </a:xfrm>
            <a:custGeom>
              <a:avLst/>
              <a:gdLst>
                <a:gd name="T0" fmla="*/ 2147483647 w 14"/>
                <a:gd name="T1" fmla="*/ 2147483647 h 8"/>
                <a:gd name="T2" fmla="*/ 2147483647 w 14"/>
                <a:gd name="T3" fmla="*/ 0 h 8"/>
                <a:gd name="T4" fmla="*/ 2147483647 w 14"/>
                <a:gd name="T5" fmla="*/ 0 h 8"/>
                <a:gd name="T6" fmla="*/ 2147483647 w 14"/>
                <a:gd name="T7" fmla="*/ 2147483647 h 8"/>
                <a:gd name="T8" fmla="*/ 2147483647 w 14"/>
                <a:gd name="T9" fmla="*/ 2147483647 h 8"/>
                <a:gd name="T10" fmla="*/ 0 w 14"/>
                <a:gd name="T11" fmla="*/ 2147483647 h 8"/>
                <a:gd name="T12" fmla="*/ 0 w 14"/>
                <a:gd name="T13" fmla="*/ 2147483647 h 8"/>
                <a:gd name="T14" fmla="*/ 2147483647 w 14"/>
                <a:gd name="T15" fmla="*/ 2147483647 h 8"/>
                <a:gd name="T16" fmla="*/ 2147483647 w 14"/>
                <a:gd name="T17" fmla="*/ 2147483647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
                <a:gd name="T28" fmla="*/ 0 h 8"/>
                <a:gd name="T29" fmla="*/ 14 w 14"/>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 h="8">
                  <a:moveTo>
                    <a:pt x="6" y="1"/>
                  </a:moveTo>
                  <a:lnTo>
                    <a:pt x="10" y="0"/>
                  </a:lnTo>
                  <a:lnTo>
                    <a:pt x="13" y="0"/>
                  </a:lnTo>
                  <a:lnTo>
                    <a:pt x="14" y="4"/>
                  </a:lnTo>
                  <a:lnTo>
                    <a:pt x="7" y="8"/>
                  </a:lnTo>
                  <a:lnTo>
                    <a:pt x="0" y="8"/>
                  </a:lnTo>
                  <a:lnTo>
                    <a:pt x="0" y="6"/>
                  </a:lnTo>
                  <a:lnTo>
                    <a:pt x="6" y="4"/>
                  </a:lnTo>
                  <a:lnTo>
                    <a:pt x="6"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7" name="Freeform 126">
              <a:extLst>
                <a:ext uri="{FF2B5EF4-FFF2-40B4-BE49-F238E27FC236}">
                  <a16:creationId xmlns:a16="http://schemas.microsoft.com/office/drawing/2014/main" id="{6F4AB5A4-A74A-0381-BD03-8883C6D86DD5}"/>
                </a:ext>
                <a:ext uri="{C183D7F6-B498-43B3-948B-1728B52AA6E4}">
                  <adec:decorative xmlns:adec="http://schemas.microsoft.com/office/drawing/2017/decorative" val="1"/>
                </a:ext>
              </a:extLst>
            </p:cNvPr>
            <p:cNvSpPr>
              <a:spLocks/>
            </p:cNvSpPr>
            <p:nvPr/>
          </p:nvSpPr>
          <p:spPr bwMode="gray">
            <a:xfrm>
              <a:off x="7710066" y="3580765"/>
              <a:ext cx="16690" cy="20864"/>
            </a:xfrm>
            <a:custGeom>
              <a:avLst/>
              <a:gdLst>
                <a:gd name="T0" fmla="*/ 0 w 3"/>
                <a:gd name="T1" fmla="*/ 2147483647 h 4"/>
                <a:gd name="T2" fmla="*/ 0 w 3"/>
                <a:gd name="T3" fmla="*/ 0 h 4"/>
                <a:gd name="T4" fmla="*/ 2147483647 w 3"/>
                <a:gd name="T5" fmla="*/ 0 h 4"/>
                <a:gd name="T6" fmla="*/ 2147483647 w 3"/>
                <a:gd name="T7" fmla="*/ 2147483647 h 4"/>
                <a:gd name="T8" fmla="*/ 0 w 3"/>
                <a:gd name="T9" fmla="*/ 2147483647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0" y="3"/>
                  </a:moveTo>
                  <a:lnTo>
                    <a:pt x="0" y="0"/>
                  </a:lnTo>
                  <a:lnTo>
                    <a:pt x="3" y="0"/>
                  </a:lnTo>
                  <a:lnTo>
                    <a:pt x="3"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8" name="Freeform 127">
              <a:extLst>
                <a:ext uri="{FF2B5EF4-FFF2-40B4-BE49-F238E27FC236}">
                  <a16:creationId xmlns:a16="http://schemas.microsoft.com/office/drawing/2014/main" id="{D46BFD15-888A-9014-A738-AE475A1D438C}"/>
                </a:ext>
                <a:ext uri="{C183D7F6-B498-43B3-948B-1728B52AA6E4}">
                  <adec:decorative xmlns:adec="http://schemas.microsoft.com/office/drawing/2017/decorative" val="1"/>
                </a:ext>
              </a:extLst>
            </p:cNvPr>
            <p:cNvSpPr>
              <a:spLocks/>
            </p:cNvSpPr>
            <p:nvPr/>
          </p:nvSpPr>
          <p:spPr bwMode="gray">
            <a:xfrm>
              <a:off x="7317856" y="3630839"/>
              <a:ext cx="29207" cy="20864"/>
            </a:xfrm>
            <a:custGeom>
              <a:avLst/>
              <a:gdLst>
                <a:gd name="T0" fmla="*/ 2147483647 w 5"/>
                <a:gd name="T1" fmla="*/ 0 h 4"/>
                <a:gd name="T2" fmla="*/ 2147483647 w 5"/>
                <a:gd name="T3" fmla="*/ 2147483647 h 4"/>
                <a:gd name="T4" fmla="*/ 2147483647 w 5"/>
                <a:gd name="T5" fmla="*/ 2147483647 h 4"/>
                <a:gd name="T6" fmla="*/ 0 w 5"/>
                <a:gd name="T7" fmla="*/ 2147483647 h 4"/>
                <a:gd name="T8" fmla="*/ 0 w 5"/>
                <a:gd name="T9" fmla="*/ 2147483647 h 4"/>
                <a:gd name="T10" fmla="*/ 2147483647 w 5"/>
                <a:gd name="T11" fmla="*/ 0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4" y="0"/>
                  </a:moveTo>
                  <a:lnTo>
                    <a:pt x="5" y="2"/>
                  </a:lnTo>
                  <a:lnTo>
                    <a:pt x="2" y="4"/>
                  </a:lnTo>
                  <a:lnTo>
                    <a:pt x="0" y="3"/>
                  </a:lnTo>
                  <a:lnTo>
                    <a:pt x="0" y="1"/>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29" name="Freeform 128">
              <a:extLst>
                <a:ext uri="{FF2B5EF4-FFF2-40B4-BE49-F238E27FC236}">
                  <a16:creationId xmlns:a16="http://schemas.microsoft.com/office/drawing/2014/main" id="{EB43F82F-F8BC-6BD9-3E5C-130B10E947EB}"/>
                </a:ext>
                <a:ext uri="{C183D7F6-B498-43B3-948B-1728B52AA6E4}">
                  <adec:decorative xmlns:adec="http://schemas.microsoft.com/office/drawing/2017/decorative" val="1"/>
                </a:ext>
              </a:extLst>
            </p:cNvPr>
            <p:cNvSpPr>
              <a:spLocks/>
            </p:cNvSpPr>
            <p:nvPr/>
          </p:nvSpPr>
          <p:spPr bwMode="gray">
            <a:xfrm>
              <a:off x="7447201" y="3826963"/>
              <a:ext cx="37552" cy="37556"/>
            </a:xfrm>
            <a:custGeom>
              <a:avLst/>
              <a:gdLst>
                <a:gd name="T0" fmla="*/ 2147483647 w 7"/>
                <a:gd name="T1" fmla="*/ 0 h 7"/>
                <a:gd name="T2" fmla="*/ 2147483647 w 7"/>
                <a:gd name="T3" fmla="*/ 2147483647 h 7"/>
                <a:gd name="T4" fmla="*/ 2147483647 w 7"/>
                <a:gd name="T5" fmla="*/ 2147483647 h 7"/>
                <a:gd name="T6" fmla="*/ 2147483647 w 7"/>
                <a:gd name="T7" fmla="*/ 2147483647 h 7"/>
                <a:gd name="T8" fmla="*/ 2147483647 w 7"/>
                <a:gd name="T9" fmla="*/ 2147483647 h 7"/>
                <a:gd name="T10" fmla="*/ 0 w 7"/>
                <a:gd name="T11" fmla="*/ 2147483647 h 7"/>
                <a:gd name="T12" fmla="*/ 2147483647 w 7"/>
                <a:gd name="T13" fmla="*/ 0 h 7"/>
                <a:gd name="T14" fmla="*/ 0 60000 65536"/>
                <a:gd name="T15" fmla="*/ 0 60000 65536"/>
                <a:gd name="T16" fmla="*/ 0 60000 65536"/>
                <a:gd name="T17" fmla="*/ 0 60000 65536"/>
                <a:gd name="T18" fmla="*/ 0 60000 65536"/>
                <a:gd name="T19" fmla="*/ 0 60000 65536"/>
                <a:gd name="T20" fmla="*/ 0 60000 65536"/>
                <a:gd name="T21" fmla="*/ 0 w 7"/>
                <a:gd name="T22" fmla="*/ 0 h 7"/>
                <a:gd name="T23" fmla="*/ 7 w 7"/>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7">
                  <a:moveTo>
                    <a:pt x="1" y="0"/>
                  </a:moveTo>
                  <a:lnTo>
                    <a:pt x="4" y="3"/>
                  </a:lnTo>
                  <a:lnTo>
                    <a:pt x="7" y="4"/>
                  </a:lnTo>
                  <a:lnTo>
                    <a:pt x="7" y="7"/>
                  </a:lnTo>
                  <a:lnTo>
                    <a:pt x="4" y="7"/>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0" name="Freeform 129">
              <a:extLst>
                <a:ext uri="{FF2B5EF4-FFF2-40B4-BE49-F238E27FC236}">
                  <a16:creationId xmlns:a16="http://schemas.microsoft.com/office/drawing/2014/main" id="{1D3AFC04-FC4F-C883-F3C4-BA47F2953F75}"/>
                </a:ext>
                <a:ext uri="{C183D7F6-B498-43B3-948B-1728B52AA6E4}">
                  <adec:decorative xmlns:adec="http://schemas.microsoft.com/office/drawing/2017/decorative" val="1"/>
                </a:ext>
              </a:extLst>
            </p:cNvPr>
            <p:cNvSpPr>
              <a:spLocks/>
            </p:cNvSpPr>
            <p:nvPr/>
          </p:nvSpPr>
          <p:spPr bwMode="gray">
            <a:xfrm>
              <a:off x="7417994" y="3831136"/>
              <a:ext cx="25034" cy="54247"/>
            </a:xfrm>
            <a:custGeom>
              <a:avLst/>
              <a:gdLst>
                <a:gd name="T0" fmla="*/ 0 w 5"/>
                <a:gd name="T1" fmla="*/ 2147483647 h 10"/>
                <a:gd name="T2" fmla="*/ 2147483647 w 5"/>
                <a:gd name="T3" fmla="*/ 0 h 10"/>
                <a:gd name="T4" fmla="*/ 2147483647 w 5"/>
                <a:gd name="T5" fmla="*/ 2147483647 h 10"/>
                <a:gd name="T6" fmla="*/ 2147483647 w 5"/>
                <a:gd name="T7" fmla="*/ 2147483647 h 10"/>
                <a:gd name="T8" fmla="*/ 2147483647 w 5"/>
                <a:gd name="T9" fmla="*/ 2147483647 h 10"/>
                <a:gd name="T10" fmla="*/ 0 w 5"/>
                <a:gd name="T11" fmla="*/ 2147483647 h 10"/>
                <a:gd name="T12" fmla="*/ 0 60000 65536"/>
                <a:gd name="T13" fmla="*/ 0 60000 65536"/>
                <a:gd name="T14" fmla="*/ 0 60000 65536"/>
                <a:gd name="T15" fmla="*/ 0 60000 65536"/>
                <a:gd name="T16" fmla="*/ 0 60000 65536"/>
                <a:gd name="T17" fmla="*/ 0 60000 65536"/>
                <a:gd name="T18" fmla="*/ 0 w 5"/>
                <a:gd name="T19" fmla="*/ 0 h 10"/>
                <a:gd name="T20" fmla="*/ 5 w 5"/>
                <a:gd name="T21" fmla="*/ 10 h 10"/>
              </a:gdLst>
              <a:ahLst/>
              <a:cxnLst>
                <a:cxn ang="T12">
                  <a:pos x="T0" y="T1"/>
                </a:cxn>
                <a:cxn ang="T13">
                  <a:pos x="T2" y="T3"/>
                </a:cxn>
                <a:cxn ang="T14">
                  <a:pos x="T4" y="T5"/>
                </a:cxn>
                <a:cxn ang="T15">
                  <a:pos x="T6" y="T7"/>
                </a:cxn>
                <a:cxn ang="T16">
                  <a:pos x="T8" y="T9"/>
                </a:cxn>
                <a:cxn ang="T17">
                  <a:pos x="T10" y="T11"/>
                </a:cxn>
              </a:cxnLst>
              <a:rect l="T18" t="T19" r="T20" b="T21"/>
              <a:pathLst>
                <a:path w="5" h="10">
                  <a:moveTo>
                    <a:pt x="0" y="2"/>
                  </a:moveTo>
                  <a:lnTo>
                    <a:pt x="2" y="0"/>
                  </a:lnTo>
                  <a:lnTo>
                    <a:pt x="3" y="2"/>
                  </a:lnTo>
                  <a:lnTo>
                    <a:pt x="5" y="10"/>
                  </a:lnTo>
                  <a:lnTo>
                    <a:pt x="2" y="1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1" name="Freeform 130">
              <a:extLst>
                <a:ext uri="{FF2B5EF4-FFF2-40B4-BE49-F238E27FC236}">
                  <a16:creationId xmlns:a16="http://schemas.microsoft.com/office/drawing/2014/main" id="{43138121-D168-A8C0-DE25-EE74A1C9CB34}"/>
                </a:ext>
                <a:ext uri="{C183D7F6-B498-43B3-948B-1728B52AA6E4}">
                  <adec:decorative xmlns:adec="http://schemas.microsoft.com/office/drawing/2017/decorative" val="1"/>
                </a:ext>
              </a:extLst>
            </p:cNvPr>
            <p:cNvSpPr>
              <a:spLocks/>
            </p:cNvSpPr>
            <p:nvPr/>
          </p:nvSpPr>
          <p:spPr bwMode="gray">
            <a:xfrm>
              <a:off x="7313683" y="3864518"/>
              <a:ext cx="325452" cy="342174"/>
            </a:xfrm>
            <a:custGeom>
              <a:avLst/>
              <a:gdLst>
                <a:gd name="T0" fmla="*/ 2147483647 w 60"/>
                <a:gd name="T1" fmla="*/ 2147483647 h 63"/>
                <a:gd name="T2" fmla="*/ 2147483647 w 60"/>
                <a:gd name="T3" fmla="*/ 0 h 63"/>
                <a:gd name="T4" fmla="*/ 2147483647 w 60"/>
                <a:gd name="T5" fmla="*/ 2147483647 h 63"/>
                <a:gd name="T6" fmla="*/ 2147483647 w 60"/>
                <a:gd name="T7" fmla="*/ 2147483647 h 63"/>
                <a:gd name="T8" fmla="*/ 2147483647 w 60"/>
                <a:gd name="T9" fmla="*/ 2147483647 h 63"/>
                <a:gd name="T10" fmla="*/ 2147483647 w 60"/>
                <a:gd name="T11" fmla="*/ 2147483647 h 63"/>
                <a:gd name="T12" fmla="*/ 2147483647 w 60"/>
                <a:gd name="T13" fmla="*/ 2147483647 h 63"/>
                <a:gd name="T14" fmla="*/ 2147483647 w 60"/>
                <a:gd name="T15" fmla="*/ 2147483647 h 63"/>
                <a:gd name="T16" fmla="*/ 2147483647 w 60"/>
                <a:gd name="T17" fmla="*/ 2147483647 h 63"/>
                <a:gd name="T18" fmla="*/ 2147483647 w 60"/>
                <a:gd name="T19" fmla="*/ 2147483647 h 63"/>
                <a:gd name="T20" fmla="*/ 2147483647 w 60"/>
                <a:gd name="T21" fmla="*/ 2147483647 h 63"/>
                <a:gd name="T22" fmla="*/ 2147483647 w 60"/>
                <a:gd name="T23" fmla="*/ 2147483647 h 63"/>
                <a:gd name="T24" fmla="*/ 2147483647 w 60"/>
                <a:gd name="T25" fmla="*/ 2147483647 h 63"/>
                <a:gd name="T26" fmla="*/ 2147483647 w 60"/>
                <a:gd name="T27" fmla="*/ 2147483647 h 63"/>
                <a:gd name="T28" fmla="*/ 2147483647 w 60"/>
                <a:gd name="T29" fmla="*/ 2147483647 h 63"/>
                <a:gd name="T30" fmla="*/ 2147483647 w 60"/>
                <a:gd name="T31" fmla="*/ 2147483647 h 63"/>
                <a:gd name="T32" fmla="*/ 2147483647 w 60"/>
                <a:gd name="T33" fmla="*/ 2147483647 h 63"/>
                <a:gd name="T34" fmla="*/ 2147483647 w 60"/>
                <a:gd name="T35" fmla="*/ 2147483647 h 63"/>
                <a:gd name="T36" fmla="*/ 2147483647 w 60"/>
                <a:gd name="T37" fmla="*/ 2147483647 h 63"/>
                <a:gd name="T38" fmla="*/ 2147483647 w 60"/>
                <a:gd name="T39" fmla="*/ 2147483647 h 63"/>
                <a:gd name="T40" fmla="*/ 2147483647 w 60"/>
                <a:gd name="T41" fmla="*/ 2147483647 h 63"/>
                <a:gd name="T42" fmla="*/ 2147483647 w 60"/>
                <a:gd name="T43" fmla="*/ 2147483647 h 63"/>
                <a:gd name="T44" fmla="*/ 2147483647 w 60"/>
                <a:gd name="T45" fmla="*/ 2147483647 h 63"/>
                <a:gd name="T46" fmla="*/ 2147483647 w 60"/>
                <a:gd name="T47" fmla="*/ 2147483647 h 63"/>
                <a:gd name="T48" fmla="*/ 2147483647 w 60"/>
                <a:gd name="T49" fmla="*/ 2147483647 h 63"/>
                <a:gd name="T50" fmla="*/ 0 w 60"/>
                <a:gd name="T51" fmla="*/ 2147483647 h 63"/>
                <a:gd name="T52" fmla="*/ 2147483647 w 60"/>
                <a:gd name="T53" fmla="*/ 2147483647 h 63"/>
                <a:gd name="T54" fmla="*/ 2147483647 w 60"/>
                <a:gd name="T55" fmla="*/ 2147483647 h 63"/>
                <a:gd name="T56" fmla="*/ 2147483647 w 60"/>
                <a:gd name="T57" fmla="*/ 2147483647 h 63"/>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60"/>
                <a:gd name="T88" fmla="*/ 0 h 63"/>
                <a:gd name="T89" fmla="*/ 60 w 60"/>
                <a:gd name="T90" fmla="*/ 63 h 63"/>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60" h="63">
                  <a:moveTo>
                    <a:pt x="10" y="4"/>
                  </a:moveTo>
                  <a:lnTo>
                    <a:pt x="12" y="0"/>
                  </a:lnTo>
                  <a:lnTo>
                    <a:pt x="15" y="1"/>
                  </a:lnTo>
                  <a:lnTo>
                    <a:pt x="17" y="9"/>
                  </a:lnTo>
                  <a:lnTo>
                    <a:pt x="21" y="14"/>
                  </a:lnTo>
                  <a:lnTo>
                    <a:pt x="24" y="12"/>
                  </a:lnTo>
                  <a:lnTo>
                    <a:pt x="32" y="16"/>
                  </a:lnTo>
                  <a:lnTo>
                    <a:pt x="36" y="21"/>
                  </a:lnTo>
                  <a:lnTo>
                    <a:pt x="47" y="26"/>
                  </a:lnTo>
                  <a:lnTo>
                    <a:pt x="49" y="34"/>
                  </a:lnTo>
                  <a:lnTo>
                    <a:pt x="47" y="42"/>
                  </a:lnTo>
                  <a:lnTo>
                    <a:pt x="59" y="45"/>
                  </a:lnTo>
                  <a:lnTo>
                    <a:pt x="60" y="47"/>
                  </a:lnTo>
                  <a:lnTo>
                    <a:pt x="59" y="53"/>
                  </a:lnTo>
                  <a:lnTo>
                    <a:pt x="47" y="53"/>
                  </a:lnTo>
                  <a:lnTo>
                    <a:pt x="42" y="50"/>
                  </a:lnTo>
                  <a:lnTo>
                    <a:pt x="41" y="45"/>
                  </a:lnTo>
                  <a:lnTo>
                    <a:pt x="38" y="42"/>
                  </a:lnTo>
                  <a:lnTo>
                    <a:pt x="34" y="43"/>
                  </a:lnTo>
                  <a:lnTo>
                    <a:pt x="30" y="50"/>
                  </a:lnTo>
                  <a:lnTo>
                    <a:pt x="26" y="51"/>
                  </a:lnTo>
                  <a:lnTo>
                    <a:pt x="19" y="60"/>
                  </a:lnTo>
                  <a:lnTo>
                    <a:pt x="14" y="63"/>
                  </a:lnTo>
                  <a:lnTo>
                    <a:pt x="13" y="51"/>
                  </a:lnTo>
                  <a:lnTo>
                    <a:pt x="1" y="50"/>
                  </a:lnTo>
                  <a:lnTo>
                    <a:pt x="0" y="47"/>
                  </a:lnTo>
                  <a:lnTo>
                    <a:pt x="9" y="27"/>
                  </a:lnTo>
                  <a:lnTo>
                    <a:pt x="9" y="9"/>
                  </a:lnTo>
                  <a:lnTo>
                    <a:pt x="1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2" name="Freeform 131">
              <a:extLst>
                <a:ext uri="{FF2B5EF4-FFF2-40B4-BE49-F238E27FC236}">
                  <a16:creationId xmlns:a16="http://schemas.microsoft.com/office/drawing/2014/main" id="{BD27430F-C50F-A952-1DD5-40570EF6E1E7}"/>
                </a:ext>
                <a:ext uri="{C183D7F6-B498-43B3-948B-1728B52AA6E4}">
                  <adec:decorative xmlns:adec="http://schemas.microsoft.com/office/drawing/2017/decorative" val="1"/>
                </a:ext>
              </a:extLst>
            </p:cNvPr>
            <p:cNvSpPr>
              <a:spLocks/>
            </p:cNvSpPr>
            <p:nvPr/>
          </p:nvSpPr>
          <p:spPr bwMode="gray">
            <a:xfrm>
              <a:off x="7484753" y="4219212"/>
              <a:ext cx="83449" cy="75112"/>
            </a:xfrm>
            <a:custGeom>
              <a:avLst/>
              <a:gdLst>
                <a:gd name="T0" fmla="*/ 2147483647 w 15"/>
                <a:gd name="T1" fmla="*/ 0 h 14"/>
                <a:gd name="T2" fmla="*/ 2147483647 w 15"/>
                <a:gd name="T3" fmla="*/ 2147483647 h 14"/>
                <a:gd name="T4" fmla="*/ 2147483647 w 15"/>
                <a:gd name="T5" fmla="*/ 2147483647 h 14"/>
                <a:gd name="T6" fmla="*/ 0 w 15"/>
                <a:gd name="T7" fmla="*/ 2147483647 h 14"/>
                <a:gd name="T8" fmla="*/ 0 w 15"/>
                <a:gd name="T9" fmla="*/ 2147483647 h 14"/>
                <a:gd name="T10" fmla="*/ 2147483647 w 15"/>
                <a:gd name="T11" fmla="*/ 0 h 14"/>
                <a:gd name="T12" fmla="*/ 2147483647 w 15"/>
                <a:gd name="T13" fmla="*/ 0 h 14"/>
                <a:gd name="T14" fmla="*/ 0 60000 65536"/>
                <a:gd name="T15" fmla="*/ 0 60000 65536"/>
                <a:gd name="T16" fmla="*/ 0 60000 65536"/>
                <a:gd name="T17" fmla="*/ 0 60000 65536"/>
                <a:gd name="T18" fmla="*/ 0 60000 65536"/>
                <a:gd name="T19" fmla="*/ 0 60000 65536"/>
                <a:gd name="T20" fmla="*/ 0 60000 65536"/>
                <a:gd name="T21" fmla="*/ 0 w 15"/>
                <a:gd name="T22" fmla="*/ 0 h 14"/>
                <a:gd name="T23" fmla="*/ 15 w 15"/>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5" h="14">
                  <a:moveTo>
                    <a:pt x="15" y="0"/>
                  </a:moveTo>
                  <a:lnTo>
                    <a:pt x="14" y="5"/>
                  </a:lnTo>
                  <a:lnTo>
                    <a:pt x="6" y="13"/>
                  </a:lnTo>
                  <a:lnTo>
                    <a:pt x="0" y="14"/>
                  </a:lnTo>
                  <a:lnTo>
                    <a:pt x="0" y="5"/>
                  </a:lnTo>
                  <a:lnTo>
                    <a:pt x="6" y="0"/>
                  </a:lnTo>
                  <a:lnTo>
                    <a:pt x="1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3" name="Freeform 132">
              <a:extLst>
                <a:ext uri="{FF2B5EF4-FFF2-40B4-BE49-F238E27FC236}">
                  <a16:creationId xmlns:a16="http://schemas.microsoft.com/office/drawing/2014/main" id="{07F7984F-0BE9-8E6E-448D-63710AB326E9}"/>
                </a:ext>
                <a:ext uri="{C183D7F6-B498-43B3-948B-1728B52AA6E4}">
                  <adec:decorative xmlns:adec="http://schemas.microsoft.com/office/drawing/2017/decorative" val="1"/>
                </a:ext>
              </a:extLst>
            </p:cNvPr>
            <p:cNvSpPr>
              <a:spLocks/>
            </p:cNvSpPr>
            <p:nvPr/>
          </p:nvSpPr>
          <p:spPr bwMode="gray">
            <a:xfrm>
              <a:off x="7655824" y="4290150"/>
              <a:ext cx="50070" cy="91803"/>
            </a:xfrm>
            <a:custGeom>
              <a:avLst/>
              <a:gdLst>
                <a:gd name="T0" fmla="*/ 2147483647 w 9"/>
                <a:gd name="T1" fmla="*/ 0 h 17"/>
                <a:gd name="T2" fmla="*/ 2147483647 w 9"/>
                <a:gd name="T3" fmla="*/ 2147483647 h 17"/>
                <a:gd name="T4" fmla="*/ 2147483647 w 9"/>
                <a:gd name="T5" fmla="*/ 2147483647 h 17"/>
                <a:gd name="T6" fmla="*/ 2147483647 w 9"/>
                <a:gd name="T7" fmla="*/ 2147483647 h 17"/>
                <a:gd name="T8" fmla="*/ 0 w 9"/>
                <a:gd name="T9" fmla="*/ 2147483647 h 17"/>
                <a:gd name="T10" fmla="*/ 2147483647 w 9"/>
                <a:gd name="T11" fmla="*/ 2147483647 h 17"/>
                <a:gd name="T12" fmla="*/ 2147483647 w 9"/>
                <a:gd name="T13" fmla="*/ 2147483647 h 17"/>
                <a:gd name="T14" fmla="*/ 2147483647 w 9"/>
                <a:gd name="T15" fmla="*/ 0 h 17"/>
                <a:gd name="T16" fmla="*/ 0 60000 65536"/>
                <a:gd name="T17" fmla="*/ 0 60000 65536"/>
                <a:gd name="T18" fmla="*/ 0 60000 65536"/>
                <a:gd name="T19" fmla="*/ 0 60000 65536"/>
                <a:gd name="T20" fmla="*/ 0 60000 65536"/>
                <a:gd name="T21" fmla="*/ 0 60000 65536"/>
                <a:gd name="T22" fmla="*/ 0 60000 65536"/>
                <a:gd name="T23" fmla="*/ 0 60000 65536"/>
                <a:gd name="T24" fmla="*/ 0 w 9"/>
                <a:gd name="T25" fmla="*/ 0 h 17"/>
                <a:gd name="T26" fmla="*/ 9 w 9"/>
                <a:gd name="T27" fmla="*/ 17 h 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 h="17">
                  <a:moveTo>
                    <a:pt x="8" y="0"/>
                  </a:moveTo>
                  <a:lnTo>
                    <a:pt x="9" y="7"/>
                  </a:lnTo>
                  <a:lnTo>
                    <a:pt x="6" y="12"/>
                  </a:lnTo>
                  <a:lnTo>
                    <a:pt x="5" y="17"/>
                  </a:lnTo>
                  <a:lnTo>
                    <a:pt x="0" y="13"/>
                  </a:lnTo>
                  <a:lnTo>
                    <a:pt x="1" y="4"/>
                  </a:lnTo>
                  <a:lnTo>
                    <a:pt x="3" y="1"/>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4" name="Freeform 133">
              <a:extLst>
                <a:ext uri="{FF2B5EF4-FFF2-40B4-BE49-F238E27FC236}">
                  <a16:creationId xmlns:a16="http://schemas.microsoft.com/office/drawing/2014/main" id="{62C9ED21-396F-9287-577D-62ED9EE74635}"/>
                </a:ext>
                <a:ext uri="{C183D7F6-B498-43B3-948B-1728B52AA6E4}">
                  <adec:decorative xmlns:adec="http://schemas.microsoft.com/office/drawing/2017/decorative" val="1"/>
                </a:ext>
              </a:extLst>
            </p:cNvPr>
            <p:cNvSpPr>
              <a:spLocks/>
            </p:cNvSpPr>
            <p:nvPr/>
          </p:nvSpPr>
          <p:spPr bwMode="gray">
            <a:xfrm>
              <a:off x="7735100" y="4173311"/>
              <a:ext cx="45897" cy="37556"/>
            </a:xfrm>
            <a:custGeom>
              <a:avLst/>
              <a:gdLst>
                <a:gd name="T0" fmla="*/ 0 w 8"/>
                <a:gd name="T1" fmla="*/ 0 h 7"/>
                <a:gd name="T2" fmla="*/ 2147483647 w 8"/>
                <a:gd name="T3" fmla="*/ 0 h 7"/>
                <a:gd name="T4" fmla="*/ 2147483647 w 8"/>
                <a:gd name="T5" fmla="*/ 2147483647 h 7"/>
                <a:gd name="T6" fmla="*/ 2147483647 w 8"/>
                <a:gd name="T7" fmla="*/ 2147483647 h 7"/>
                <a:gd name="T8" fmla="*/ 2147483647 w 8"/>
                <a:gd name="T9" fmla="*/ 2147483647 h 7"/>
                <a:gd name="T10" fmla="*/ 0 w 8"/>
                <a:gd name="T11" fmla="*/ 0 h 7"/>
                <a:gd name="T12" fmla="*/ 0 60000 65536"/>
                <a:gd name="T13" fmla="*/ 0 60000 65536"/>
                <a:gd name="T14" fmla="*/ 0 60000 65536"/>
                <a:gd name="T15" fmla="*/ 0 60000 65536"/>
                <a:gd name="T16" fmla="*/ 0 60000 65536"/>
                <a:gd name="T17" fmla="*/ 0 60000 65536"/>
                <a:gd name="T18" fmla="*/ 0 w 8"/>
                <a:gd name="T19" fmla="*/ 0 h 7"/>
                <a:gd name="T20" fmla="*/ 8 w 8"/>
                <a:gd name="T21" fmla="*/ 7 h 7"/>
              </a:gdLst>
              <a:ahLst/>
              <a:cxnLst>
                <a:cxn ang="T12">
                  <a:pos x="T0" y="T1"/>
                </a:cxn>
                <a:cxn ang="T13">
                  <a:pos x="T2" y="T3"/>
                </a:cxn>
                <a:cxn ang="T14">
                  <a:pos x="T4" y="T5"/>
                </a:cxn>
                <a:cxn ang="T15">
                  <a:pos x="T6" y="T7"/>
                </a:cxn>
                <a:cxn ang="T16">
                  <a:pos x="T8" y="T9"/>
                </a:cxn>
                <a:cxn ang="T17">
                  <a:pos x="T10" y="T11"/>
                </a:cxn>
              </a:cxnLst>
              <a:rect l="T18" t="T19" r="T20" b="T21"/>
              <a:pathLst>
                <a:path w="8" h="7">
                  <a:moveTo>
                    <a:pt x="0" y="0"/>
                  </a:moveTo>
                  <a:lnTo>
                    <a:pt x="5" y="0"/>
                  </a:lnTo>
                  <a:lnTo>
                    <a:pt x="8" y="3"/>
                  </a:lnTo>
                  <a:lnTo>
                    <a:pt x="5" y="7"/>
                  </a:lnTo>
                  <a:lnTo>
                    <a:pt x="2" y="5"/>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5" name="Freeform 134">
              <a:extLst>
                <a:ext uri="{FF2B5EF4-FFF2-40B4-BE49-F238E27FC236}">
                  <a16:creationId xmlns:a16="http://schemas.microsoft.com/office/drawing/2014/main" id="{F0060D28-6966-C73B-5DFB-F3F4A2DA2D84}"/>
                </a:ext>
                <a:ext uri="{C183D7F6-B498-43B3-948B-1728B52AA6E4}">
                  <adec:decorative xmlns:adec="http://schemas.microsoft.com/office/drawing/2017/decorative" val="1"/>
                </a:ext>
              </a:extLst>
            </p:cNvPr>
            <p:cNvSpPr>
              <a:spLocks/>
            </p:cNvSpPr>
            <p:nvPr/>
          </p:nvSpPr>
          <p:spPr bwMode="gray">
            <a:xfrm>
              <a:off x="7785170" y="4139928"/>
              <a:ext cx="45897" cy="37556"/>
            </a:xfrm>
            <a:custGeom>
              <a:avLst/>
              <a:gdLst>
                <a:gd name="T0" fmla="*/ 2147483647 w 8"/>
                <a:gd name="T1" fmla="*/ 2147483647 h 7"/>
                <a:gd name="T2" fmla="*/ 0 w 8"/>
                <a:gd name="T3" fmla="*/ 2147483647 h 7"/>
                <a:gd name="T4" fmla="*/ 2147483647 w 8"/>
                <a:gd name="T5" fmla="*/ 0 h 7"/>
                <a:gd name="T6" fmla="*/ 2147483647 w 8"/>
                <a:gd name="T7" fmla="*/ 2147483647 h 7"/>
                <a:gd name="T8" fmla="*/ 2147483647 w 8"/>
                <a:gd name="T9" fmla="*/ 2147483647 h 7"/>
                <a:gd name="T10" fmla="*/ 2147483647 w 8"/>
                <a:gd name="T11" fmla="*/ 2147483647 h 7"/>
                <a:gd name="T12" fmla="*/ 2147483647 w 8"/>
                <a:gd name="T13" fmla="*/ 2147483647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1" y="4"/>
                  </a:moveTo>
                  <a:lnTo>
                    <a:pt x="0" y="2"/>
                  </a:lnTo>
                  <a:lnTo>
                    <a:pt x="2" y="0"/>
                  </a:lnTo>
                  <a:lnTo>
                    <a:pt x="8" y="4"/>
                  </a:lnTo>
                  <a:lnTo>
                    <a:pt x="8" y="7"/>
                  </a:lnTo>
                  <a:lnTo>
                    <a:pt x="4" y="7"/>
                  </a:lnTo>
                  <a:lnTo>
                    <a:pt x="1"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6" name="Freeform 135">
              <a:extLst>
                <a:ext uri="{FF2B5EF4-FFF2-40B4-BE49-F238E27FC236}">
                  <a16:creationId xmlns:a16="http://schemas.microsoft.com/office/drawing/2014/main" id="{1EB6FEEF-B93A-C410-A4C4-728CF1ABA218}"/>
                </a:ext>
                <a:ext uri="{C183D7F6-B498-43B3-948B-1728B52AA6E4}">
                  <adec:decorative xmlns:adec="http://schemas.microsoft.com/office/drawing/2017/decorative" val="1"/>
                </a:ext>
              </a:extLst>
            </p:cNvPr>
            <p:cNvSpPr>
              <a:spLocks/>
            </p:cNvSpPr>
            <p:nvPr/>
          </p:nvSpPr>
          <p:spPr bwMode="gray">
            <a:xfrm>
              <a:off x="7764309" y="4094026"/>
              <a:ext cx="20863" cy="25038"/>
            </a:xfrm>
            <a:custGeom>
              <a:avLst/>
              <a:gdLst>
                <a:gd name="T0" fmla="*/ 2147483647 w 4"/>
                <a:gd name="T1" fmla="*/ 2147483647 h 5"/>
                <a:gd name="T2" fmla="*/ 2147483647 w 4"/>
                <a:gd name="T3" fmla="*/ 2147483647 h 5"/>
                <a:gd name="T4" fmla="*/ 0 w 4"/>
                <a:gd name="T5" fmla="*/ 2147483647 h 5"/>
                <a:gd name="T6" fmla="*/ 2147483647 w 4"/>
                <a:gd name="T7" fmla="*/ 0 h 5"/>
                <a:gd name="T8" fmla="*/ 2147483647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4" y="3"/>
                  </a:moveTo>
                  <a:lnTo>
                    <a:pt x="2" y="5"/>
                  </a:lnTo>
                  <a:lnTo>
                    <a:pt x="0" y="2"/>
                  </a:lnTo>
                  <a:lnTo>
                    <a:pt x="2" y="0"/>
                  </a:lnTo>
                  <a:lnTo>
                    <a:pt x="4"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7" name="Rectangle 136">
              <a:extLst>
                <a:ext uri="{FF2B5EF4-FFF2-40B4-BE49-F238E27FC236}">
                  <a16:creationId xmlns:a16="http://schemas.microsoft.com/office/drawing/2014/main" id="{1347D0D8-5195-AD03-136D-3018CE676BF8}"/>
                </a:ext>
                <a:ext uri="{C183D7F6-B498-43B3-948B-1728B52AA6E4}">
                  <adec:decorative xmlns:adec="http://schemas.microsoft.com/office/drawing/2017/decorative" val="1"/>
                </a:ext>
              </a:extLst>
            </p:cNvPr>
            <p:cNvSpPr>
              <a:spLocks noChangeArrowheads="1"/>
            </p:cNvSpPr>
            <p:nvPr/>
          </p:nvSpPr>
          <p:spPr bwMode="gray">
            <a:xfrm>
              <a:off x="7305338" y="3438887"/>
              <a:ext cx="33380" cy="4173"/>
            </a:xfrm>
            <a:prstGeom prst="rect">
              <a:avLst/>
            </a:prstGeom>
            <a:solidFill>
              <a:srgbClr val="E0E0E0"/>
            </a:solidFill>
            <a:ln w="3175">
              <a:solidFill>
                <a:srgbClr val="8D8D8D"/>
              </a:solidFill>
              <a:miter lim="800000"/>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a:spcBef>
                  <a:spcPct val="50000"/>
                </a:spcBef>
              </a:pPr>
              <a:endParaRPr lang="en-GB" altLang="en-US" sz="800" dirty="0">
                <a:latin typeface="IBM Plex Sans" panose="020B0503050203000203" pitchFamily="34" charset="0"/>
                <a:ea typeface="MS PGothic" charset="-128"/>
              </a:endParaRPr>
            </a:p>
          </p:txBody>
        </p:sp>
        <p:sp>
          <p:nvSpPr>
            <p:cNvPr id="138" name="Freeform 137">
              <a:extLst>
                <a:ext uri="{FF2B5EF4-FFF2-40B4-BE49-F238E27FC236}">
                  <a16:creationId xmlns:a16="http://schemas.microsoft.com/office/drawing/2014/main" id="{EE517EF3-35E7-A196-0E9E-D39F385B31BE}"/>
                </a:ext>
                <a:ext uri="{C183D7F6-B498-43B3-948B-1728B52AA6E4}">
                  <adec:decorative xmlns:adec="http://schemas.microsoft.com/office/drawing/2017/decorative" val="1"/>
                </a:ext>
              </a:extLst>
            </p:cNvPr>
            <p:cNvSpPr>
              <a:spLocks/>
            </p:cNvSpPr>
            <p:nvPr/>
          </p:nvSpPr>
          <p:spPr bwMode="gray">
            <a:xfrm>
              <a:off x="7142612" y="2704465"/>
              <a:ext cx="33380" cy="37556"/>
            </a:xfrm>
            <a:custGeom>
              <a:avLst/>
              <a:gdLst>
                <a:gd name="T0" fmla="*/ 2147483647 w 6"/>
                <a:gd name="T1" fmla="*/ 0 h 7"/>
                <a:gd name="T2" fmla="*/ 2147483647 w 6"/>
                <a:gd name="T3" fmla="*/ 0 h 7"/>
                <a:gd name="T4" fmla="*/ 2147483647 w 6"/>
                <a:gd name="T5" fmla="*/ 2147483647 h 7"/>
                <a:gd name="T6" fmla="*/ 2147483647 w 6"/>
                <a:gd name="T7" fmla="*/ 2147483647 h 7"/>
                <a:gd name="T8" fmla="*/ 2147483647 w 6"/>
                <a:gd name="T9" fmla="*/ 2147483647 h 7"/>
                <a:gd name="T10" fmla="*/ 0 w 6"/>
                <a:gd name="T11" fmla="*/ 2147483647 h 7"/>
                <a:gd name="T12" fmla="*/ 2147483647 w 6"/>
                <a:gd name="T13" fmla="*/ 0 h 7"/>
                <a:gd name="T14" fmla="*/ 0 60000 65536"/>
                <a:gd name="T15" fmla="*/ 0 60000 65536"/>
                <a:gd name="T16" fmla="*/ 0 60000 65536"/>
                <a:gd name="T17" fmla="*/ 0 60000 65536"/>
                <a:gd name="T18" fmla="*/ 0 60000 65536"/>
                <a:gd name="T19" fmla="*/ 0 60000 65536"/>
                <a:gd name="T20" fmla="*/ 0 60000 65536"/>
                <a:gd name="T21" fmla="*/ 0 w 6"/>
                <a:gd name="T22" fmla="*/ 0 h 7"/>
                <a:gd name="T23" fmla="*/ 6 w 6"/>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7">
                  <a:moveTo>
                    <a:pt x="1" y="0"/>
                  </a:moveTo>
                  <a:lnTo>
                    <a:pt x="5" y="0"/>
                  </a:lnTo>
                  <a:lnTo>
                    <a:pt x="6" y="6"/>
                  </a:lnTo>
                  <a:lnTo>
                    <a:pt x="3" y="7"/>
                  </a:lnTo>
                  <a:lnTo>
                    <a:pt x="1" y="7"/>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39" name="Freeform 138">
              <a:extLst>
                <a:ext uri="{FF2B5EF4-FFF2-40B4-BE49-F238E27FC236}">
                  <a16:creationId xmlns:a16="http://schemas.microsoft.com/office/drawing/2014/main" id="{51FA0AA9-3A77-7987-713E-09CC0D7521DF}"/>
                </a:ext>
                <a:ext uri="{C183D7F6-B498-43B3-948B-1728B52AA6E4}">
                  <adec:decorative xmlns:adec="http://schemas.microsoft.com/office/drawing/2017/decorative" val="1"/>
                </a:ext>
              </a:extLst>
            </p:cNvPr>
            <p:cNvSpPr>
              <a:spLocks/>
            </p:cNvSpPr>
            <p:nvPr/>
          </p:nvSpPr>
          <p:spPr bwMode="gray">
            <a:xfrm>
              <a:off x="7125923" y="2625180"/>
              <a:ext cx="54242" cy="41729"/>
            </a:xfrm>
            <a:custGeom>
              <a:avLst/>
              <a:gdLst>
                <a:gd name="T0" fmla="*/ 2147483647 w 10"/>
                <a:gd name="T1" fmla="*/ 0 h 8"/>
                <a:gd name="T2" fmla="*/ 2147483647 w 10"/>
                <a:gd name="T3" fmla="*/ 2147483647 h 8"/>
                <a:gd name="T4" fmla="*/ 2147483647 w 10"/>
                <a:gd name="T5" fmla="*/ 2147483647 h 8"/>
                <a:gd name="T6" fmla="*/ 2147483647 w 10"/>
                <a:gd name="T7" fmla="*/ 2147483647 h 8"/>
                <a:gd name="T8" fmla="*/ 0 w 10"/>
                <a:gd name="T9" fmla="*/ 2147483647 h 8"/>
                <a:gd name="T10" fmla="*/ 2147483647 w 10"/>
                <a:gd name="T11" fmla="*/ 0 h 8"/>
                <a:gd name="T12" fmla="*/ 0 60000 65536"/>
                <a:gd name="T13" fmla="*/ 0 60000 65536"/>
                <a:gd name="T14" fmla="*/ 0 60000 65536"/>
                <a:gd name="T15" fmla="*/ 0 60000 65536"/>
                <a:gd name="T16" fmla="*/ 0 60000 65536"/>
                <a:gd name="T17" fmla="*/ 0 60000 65536"/>
                <a:gd name="T18" fmla="*/ 0 w 10"/>
                <a:gd name="T19" fmla="*/ 0 h 8"/>
                <a:gd name="T20" fmla="*/ 10 w 10"/>
                <a:gd name="T21" fmla="*/ 8 h 8"/>
              </a:gdLst>
              <a:ahLst/>
              <a:cxnLst>
                <a:cxn ang="T12">
                  <a:pos x="T0" y="T1"/>
                </a:cxn>
                <a:cxn ang="T13">
                  <a:pos x="T2" y="T3"/>
                </a:cxn>
                <a:cxn ang="T14">
                  <a:pos x="T4" y="T5"/>
                </a:cxn>
                <a:cxn ang="T15">
                  <a:pos x="T6" y="T7"/>
                </a:cxn>
                <a:cxn ang="T16">
                  <a:pos x="T8" y="T9"/>
                </a:cxn>
                <a:cxn ang="T17">
                  <a:pos x="T10" y="T11"/>
                </a:cxn>
              </a:cxnLst>
              <a:rect l="T18" t="T19" r="T20" b="T21"/>
              <a:pathLst>
                <a:path w="10" h="8">
                  <a:moveTo>
                    <a:pt x="1" y="0"/>
                  </a:moveTo>
                  <a:lnTo>
                    <a:pt x="7" y="2"/>
                  </a:lnTo>
                  <a:lnTo>
                    <a:pt x="10" y="6"/>
                  </a:lnTo>
                  <a:lnTo>
                    <a:pt x="7" y="8"/>
                  </a:lnTo>
                  <a:lnTo>
                    <a:pt x="0" y="5"/>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0" name="Freeform 139">
              <a:extLst>
                <a:ext uri="{FF2B5EF4-FFF2-40B4-BE49-F238E27FC236}">
                  <a16:creationId xmlns:a16="http://schemas.microsoft.com/office/drawing/2014/main" id="{19C13C9E-2E8D-353E-092F-0C99FAE38F75}"/>
                </a:ext>
                <a:ext uri="{C183D7F6-B498-43B3-948B-1728B52AA6E4}">
                  <adec:decorative xmlns:adec="http://schemas.microsoft.com/office/drawing/2017/decorative" val="1"/>
                </a:ext>
              </a:extLst>
            </p:cNvPr>
            <p:cNvSpPr>
              <a:spLocks/>
            </p:cNvSpPr>
            <p:nvPr/>
          </p:nvSpPr>
          <p:spPr bwMode="gray">
            <a:xfrm>
              <a:off x="7113405" y="2654390"/>
              <a:ext cx="25034" cy="16691"/>
            </a:xfrm>
            <a:custGeom>
              <a:avLst/>
              <a:gdLst>
                <a:gd name="T0" fmla="*/ 0 w 5"/>
                <a:gd name="T1" fmla="*/ 2147483647 h 3"/>
                <a:gd name="T2" fmla="*/ 2147483647 w 5"/>
                <a:gd name="T3" fmla="*/ 0 h 3"/>
                <a:gd name="T4" fmla="*/ 2147483647 w 5"/>
                <a:gd name="T5" fmla="*/ 2147483647 h 3"/>
                <a:gd name="T6" fmla="*/ 2147483647 w 5"/>
                <a:gd name="T7" fmla="*/ 2147483647 h 3"/>
                <a:gd name="T8" fmla="*/ 0 w 5"/>
                <a:gd name="T9" fmla="*/ 2147483647 h 3"/>
                <a:gd name="T10" fmla="*/ 0 60000 65536"/>
                <a:gd name="T11" fmla="*/ 0 60000 65536"/>
                <a:gd name="T12" fmla="*/ 0 60000 65536"/>
                <a:gd name="T13" fmla="*/ 0 60000 65536"/>
                <a:gd name="T14" fmla="*/ 0 60000 65536"/>
                <a:gd name="T15" fmla="*/ 0 w 5"/>
                <a:gd name="T16" fmla="*/ 0 h 3"/>
                <a:gd name="T17" fmla="*/ 5 w 5"/>
                <a:gd name="T18" fmla="*/ 3 h 3"/>
              </a:gdLst>
              <a:ahLst/>
              <a:cxnLst>
                <a:cxn ang="T10">
                  <a:pos x="T0" y="T1"/>
                </a:cxn>
                <a:cxn ang="T11">
                  <a:pos x="T2" y="T3"/>
                </a:cxn>
                <a:cxn ang="T12">
                  <a:pos x="T4" y="T5"/>
                </a:cxn>
                <a:cxn ang="T13">
                  <a:pos x="T6" y="T7"/>
                </a:cxn>
                <a:cxn ang="T14">
                  <a:pos x="T8" y="T9"/>
                </a:cxn>
              </a:cxnLst>
              <a:rect l="T15" t="T16" r="T17" b="T18"/>
              <a:pathLst>
                <a:path w="5" h="3">
                  <a:moveTo>
                    <a:pt x="0" y="1"/>
                  </a:moveTo>
                  <a:lnTo>
                    <a:pt x="3" y="0"/>
                  </a:lnTo>
                  <a:lnTo>
                    <a:pt x="5" y="2"/>
                  </a:lnTo>
                  <a:lnTo>
                    <a:pt x="3"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1" name="Freeform 140">
              <a:extLst>
                <a:ext uri="{FF2B5EF4-FFF2-40B4-BE49-F238E27FC236}">
                  <a16:creationId xmlns:a16="http://schemas.microsoft.com/office/drawing/2014/main" id="{96821105-AF04-C3A3-B8D2-4F82D66E122F}"/>
                </a:ext>
                <a:ext uri="{C183D7F6-B498-43B3-948B-1728B52AA6E4}">
                  <adec:decorative xmlns:adec="http://schemas.microsoft.com/office/drawing/2017/decorative" val="1"/>
                </a:ext>
              </a:extLst>
            </p:cNvPr>
            <p:cNvSpPr>
              <a:spLocks/>
            </p:cNvSpPr>
            <p:nvPr/>
          </p:nvSpPr>
          <p:spPr bwMode="gray">
            <a:xfrm>
              <a:off x="7338717" y="2445747"/>
              <a:ext cx="79277" cy="20864"/>
            </a:xfrm>
            <a:custGeom>
              <a:avLst/>
              <a:gdLst>
                <a:gd name="T0" fmla="*/ 0 w 14"/>
                <a:gd name="T1" fmla="*/ 2147483647 h 4"/>
                <a:gd name="T2" fmla="*/ 2147483647 w 14"/>
                <a:gd name="T3" fmla="*/ 2147483647 h 4"/>
                <a:gd name="T4" fmla="*/ 2147483647 w 14"/>
                <a:gd name="T5" fmla="*/ 0 h 4"/>
                <a:gd name="T6" fmla="*/ 2147483647 w 14"/>
                <a:gd name="T7" fmla="*/ 2147483647 h 4"/>
                <a:gd name="T8" fmla="*/ 2147483647 w 14"/>
                <a:gd name="T9" fmla="*/ 2147483647 h 4"/>
                <a:gd name="T10" fmla="*/ 0 w 14"/>
                <a:gd name="T11" fmla="*/ 2147483647 h 4"/>
                <a:gd name="T12" fmla="*/ 0 60000 65536"/>
                <a:gd name="T13" fmla="*/ 0 60000 65536"/>
                <a:gd name="T14" fmla="*/ 0 60000 65536"/>
                <a:gd name="T15" fmla="*/ 0 60000 65536"/>
                <a:gd name="T16" fmla="*/ 0 60000 65536"/>
                <a:gd name="T17" fmla="*/ 0 60000 65536"/>
                <a:gd name="T18" fmla="*/ 0 w 14"/>
                <a:gd name="T19" fmla="*/ 0 h 4"/>
                <a:gd name="T20" fmla="*/ 14 w 14"/>
                <a:gd name="T21" fmla="*/ 4 h 4"/>
              </a:gdLst>
              <a:ahLst/>
              <a:cxnLst>
                <a:cxn ang="T12">
                  <a:pos x="T0" y="T1"/>
                </a:cxn>
                <a:cxn ang="T13">
                  <a:pos x="T2" y="T3"/>
                </a:cxn>
                <a:cxn ang="T14">
                  <a:pos x="T4" y="T5"/>
                </a:cxn>
                <a:cxn ang="T15">
                  <a:pos x="T6" y="T7"/>
                </a:cxn>
                <a:cxn ang="T16">
                  <a:pos x="T8" y="T9"/>
                </a:cxn>
                <a:cxn ang="T17">
                  <a:pos x="T10" y="T11"/>
                </a:cxn>
              </a:cxnLst>
              <a:rect l="T18" t="T19" r="T20" b="T21"/>
              <a:pathLst>
                <a:path w="14" h="4">
                  <a:moveTo>
                    <a:pt x="0" y="4"/>
                  </a:moveTo>
                  <a:lnTo>
                    <a:pt x="4" y="2"/>
                  </a:lnTo>
                  <a:lnTo>
                    <a:pt x="12" y="0"/>
                  </a:lnTo>
                  <a:lnTo>
                    <a:pt x="14" y="1"/>
                  </a:lnTo>
                  <a:lnTo>
                    <a:pt x="8"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2" name="Freeform 141">
              <a:extLst>
                <a:ext uri="{FF2B5EF4-FFF2-40B4-BE49-F238E27FC236}">
                  <a16:creationId xmlns:a16="http://schemas.microsoft.com/office/drawing/2014/main" id="{9F1479D8-6770-7992-FF78-CA3F7BD353FB}"/>
                </a:ext>
                <a:ext uri="{C183D7F6-B498-43B3-948B-1728B52AA6E4}">
                  <adec:decorative xmlns:adec="http://schemas.microsoft.com/office/drawing/2017/decorative" val="1"/>
                </a:ext>
              </a:extLst>
            </p:cNvPr>
            <p:cNvSpPr>
              <a:spLocks/>
            </p:cNvSpPr>
            <p:nvPr/>
          </p:nvSpPr>
          <p:spPr bwMode="gray">
            <a:xfrm>
              <a:off x="6875575" y="3000737"/>
              <a:ext cx="267037" cy="242026"/>
            </a:xfrm>
            <a:custGeom>
              <a:avLst/>
              <a:gdLst>
                <a:gd name="T0" fmla="*/ 2147483647 w 49"/>
                <a:gd name="T1" fmla="*/ 2147483647 h 45"/>
                <a:gd name="T2" fmla="*/ 2147483647 w 49"/>
                <a:gd name="T3" fmla="*/ 2147483647 h 45"/>
                <a:gd name="T4" fmla="*/ 0 w 49"/>
                <a:gd name="T5" fmla="*/ 2147483647 h 45"/>
                <a:gd name="T6" fmla="*/ 2147483647 w 49"/>
                <a:gd name="T7" fmla="*/ 2147483647 h 45"/>
                <a:gd name="T8" fmla="*/ 0 w 49"/>
                <a:gd name="T9" fmla="*/ 2147483647 h 45"/>
                <a:gd name="T10" fmla="*/ 2147483647 w 49"/>
                <a:gd name="T11" fmla="*/ 2147483647 h 45"/>
                <a:gd name="T12" fmla="*/ 2147483647 w 49"/>
                <a:gd name="T13" fmla="*/ 2147483647 h 45"/>
                <a:gd name="T14" fmla="*/ 2147483647 w 49"/>
                <a:gd name="T15" fmla="*/ 2147483647 h 45"/>
                <a:gd name="T16" fmla="*/ 2147483647 w 49"/>
                <a:gd name="T17" fmla="*/ 2147483647 h 45"/>
                <a:gd name="T18" fmla="*/ 2147483647 w 49"/>
                <a:gd name="T19" fmla="*/ 2147483647 h 45"/>
                <a:gd name="T20" fmla="*/ 2147483647 w 49"/>
                <a:gd name="T21" fmla="*/ 2147483647 h 45"/>
                <a:gd name="T22" fmla="*/ 2147483647 w 49"/>
                <a:gd name="T23" fmla="*/ 0 h 45"/>
                <a:gd name="T24" fmla="*/ 2147483647 w 49"/>
                <a:gd name="T25" fmla="*/ 2147483647 h 45"/>
                <a:gd name="T26" fmla="*/ 2147483647 w 49"/>
                <a:gd name="T27" fmla="*/ 2147483647 h 45"/>
                <a:gd name="T28" fmla="*/ 2147483647 w 49"/>
                <a:gd name="T29" fmla="*/ 2147483647 h 45"/>
                <a:gd name="T30" fmla="*/ 2147483647 w 49"/>
                <a:gd name="T31" fmla="*/ 2147483647 h 45"/>
                <a:gd name="T32" fmla="*/ 2147483647 w 49"/>
                <a:gd name="T33" fmla="*/ 2147483647 h 45"/>
                <a:gd name="T34" fmla="*/ 2147483647 w 49"/>
                <a:gd name="T35" fmla="*/ 2147483647 h 45"/>
                <a:gd name="T36" fmla="*/ 2147483647 w 49"/>
                <a:gd name="T37" fmla="*/ 2147483647 h 45"/>
                <a:gd name="T38" fmla="*/ 2147483647 w 49"/>
                <a:gd name="T39" fmla="*/ 2147483647 h 45"/>
                <a:gd name="T40" fmla="*/ 2147483647 w 49"/>
                <a:gd name="T41" fmla="*/ 2147483647 h 45"/>
                <a:gd name="T42" fmla="*/ 2147483647 w 49"/>
                <a:gd name="T43" fmla="*/ 2147483647 h 45"/>
                <a:gd name="T44" fmla="*/ 2147483647 w 49"/>
                <a:gd name="T45" fmla="*/ 2147483647 h 45"/>
                <a:gd name="T46" fmla="*/ 2147483647 w 49"/>
                <a:gd name="T47" fmla="*/ 2147483647 h 45"/>
                <a:gd name="T48" fmla="*/ 2147483647 w 49"/>
                <a:gd name="T49" fmla="*/ 2147483647 h 45"/>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49"/>
                <a:gd name="T76" fmla="*/ 0 h 45"/>
                <a:gd name="T77" fmla="*/ 49 w 49"/>
                <a:gd name="T78" fmla="*/ 45 h 45"/>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49" h="45">
                  <a:moveTo>
                    <a:pt x="5" y="45"/>
                  </a:moveTo>
                  <a:lnTo>
                    <a:pt x="4" y="35"/>
                  </a:lnTo>
                  <a:lnTo>
                    <a:pt x="0" y="28"/>
                  </a:lnTo>
                  <a:lnTo>
                    <a:pt x="1" y="26"/>
                  </a:lnTo>
                  <a:lnTo>
                    <a:pt x="0" y="10"/>
                  </a:lnTo>
                  <a:lnTo>
                    <a:pt x="3" y="9"/>
                  </a:lnTo>
                  <a:lnTo>
                    <a:pt x="7" y="10"/>
                  </a:lnTo>
                  <a:lnTo>
                    <a:pt x="7" y="8"/>
                  </a:lnTo>
                  <a:lnTo>
                    <a:pt x="2" y="5"/>
                  </a:lnTo>
                  <a:lnTo>
                    <a:pt x="10" y="1"/>
                  </a:lnTo>
                  <a:lnTo>
                    <a:pt x="16" y="2"/>
                  </a:lnTo>
                  <a:lnTo>
                    <a:pt x="25" y="0"/>
                  </a:lnTo>
                  <a:lnTo>
                    <a:pt x="32" y="4"/>
                  </a:lnTo>
                  <a:lnTo>
                    <a:pt x="36" y="3"/>
                  </a:lnTo>
                  <a:lnTo>
                    <a:pt x="49" y="4"/>
                  </a:lnTo>
                  <a:lnTo>
                    <a:pt x="49" y="9"/>
                  </a:lnTo>
                  <a:lnTo>
                    <a:pt x="33" y="31"/>
                  </a:lnTo>
                  <a:lnTo>
                    <a:pt x="28" y="30"/>
                  </a:lnTo>
                  <a:lnTo>
                    <a:pt x="22" y="30"/>
                  </a:lnTo>
                  <a:lnTo>
                    <a:pt x="17" y="29"/>
                  </a:lnTo>
                  <a:lnTo>
                    <a:pt x="13" y="30"/>
                  </a:lnTo>
                  <a:lnTo>
                    <a:pt x="19" y="36"/>
                  </a:lnTo>
                  <a:lnTo>
                    <a:pt x="13" y="45"/>
                  </a:lnTo>
                  <a:lnTo>
                    <a:pt x="8" y="45"/>
                  </a:lnTo>
                  <a:lnTo>
                    <a:pt x="5" y="4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3" name="Freeform 142">
              <a:extLst>
                <a:ext uri="{FF2B5EF4-FFF2-40B4-BE49-F238E27FC236}">
                  <a16:creationId xmlns:a16="http://schemas.microsoft.com/office/drawing/2014/main" id="{B3274C95-130F-92F3-6E27-1C3BCFE370DB}"/>
                </a:ext>
                <a:ext uri="{C183D7F6-B498-43B3-948B-1728B52AA6E4}">
                  <adec:decorative xmlns:adec="http://schemas.microsoft.com/office/drawing/2017/decorative" val="1"/>
                </a:ext>
              </a:extLst>
            </p:cNvPr>
            <p:cNvSpPr>
              <a:spLocks/>
            </p:cNvSpPr>
            <p:nvPr/>
          </p:nvSpPr>
          <p:spPr bwMode="gray">
            <a:xfrm>
              <a:off x="6808815" y="2683601"/>
              <a:ext cx="884561" cy="283755"/>
            </a:xfrm>
            <a:custGeom>
              <a:avLst/>
              <a:gdLst>
                <a:gd name="T0" fmla="*/ 2147483647 w 163"/>
                <a:gd name="T1" fmla="*/ 2147483647 h 52"/>
                <a:gd name="T2" fmla="*/ 2147483647 w 163"/>
                <a:gd name="T3" fmla="*/ 2147483647 h 52"/>
                <a:gd name="T4" fmla="*/ 2147483647 w 163"/>
                <a:gd name="T5" fmla="*/ 2147483647 h 52"/>
                <a:gd name="T6" fmla="*/ 2147483647 w 163"/>
                <a:gd name="T7" fmla="*/ 2147483647 h 52"/>
                <a:gd name="T8" fmla="*/ 2147483647 w 163"/>
                <a:gd name="T9" fmla="*/ 2147483647 h 52"/>
                <a:gd name="T10" fmla="*/ 2147483647 w 163"/>
                <a:gd name="T11" fmla="*/ 2147483647 h 52"/>
                <a:gd name="T12" fmla="*/ 2147483647 w 163"/>
                <a:gd name="T13" fmla="*/ 2147483647 h 52"/>
                <a:gd name="T14" fmla="*/ 2147483647 w 163"/>
                <a:gd name="T15" fmla="*/ 2147483647 h 52"/>
                <a:gd name="T16" fmla="*/ 2147483647 w 163"/>
                <a:gd name="T17" fmla="*/ 2147483647 h 52"/>
                <a:gd name="T18" fmla="*/ 2147483647 w 163"/>
                <a:gd name="T19" fmla="*/ 2147483647 h 52"/>
                <a:gd name="T20" fmla="*/ 2147483647 w 163"/>
                <a:gd name="T21" fmla="*/ 2147483647 h 52"/>
                <a:gd name="T22" fmla="*/ 2147483647 w 163"/>
                <a:gd name="T23" fmla="*/ 2147483647 h 52"/>
                <a:gd name="T24" fmla="*/ 2147483647 w 163"/>
                <a:gd name="T25" fmla="*/ 2147483647 h 52"/>
                <a:gd name="T26" fmla="*/ 2147483647 w 163"/>
                <a:gd name="T27" fmla="*/ 2147483647 h 52"/>
                <a:gd name="T28" fmla="*/ 2147483647 w 163"/>
                <a:gd name="T29" fmla="*/ 2147483647 h 52"/>
                <a:gd name="T30" fmla="*/ 2147483647 w 163"/>
                <a:gd name="T31" fmla="*/ 2147483647 h 52"/>
                <a:gd name="T32" fmla="*/ 2147483647 w 163"/>
                <a:gd name="T33" fmla="*/ 2147483647 h 52"/>
                <a:gd name="T34" fmla="*/ 2147483647 w 163"/>
                <a:gd name="T35" fmla="*/ 2147483647 h 52"/>
                <a:gd name="T36" fmla="*/ 2147483647 w 163"/>
                <a:gd name="T37" fmla="*/ 2147483647 h 52"/>
                <a:gd name="T38" fmla="*/ 2147483647 w 163"/>
                <a:gd name="T39" fmla="*/ 2147483647 h 52"/>
                <a:gd name="T40" fmla="*/ 2147483647 w 163"/>
                <a:gd name="T41" fmla="*/ 2147483647 h 52"/>
                <a:gd name="T42" fmla="*/ 2147483647 w 163"/>
                <a:gd name="T43" fmla="*/ 2147483647 h 52"/>
                <a:gd name="T44" fmla="*/ 2147483647 w 163"/>
                <a:gd name="T45" fmla="*/ 2147483647 h 52"/>
                <a:gd name="T46" fmla="*/ 2147483647 w 163"/>
                <a:gd name="T47" fmla="*/ 2147483647 h 52"/>
                <a:gd name="T48" fmla="*/ 2147483647 w 163"/>
                <a:gd name="T49" fmla="*/ 2147483647 h 52"/>
                <a:gd name="T50" fmla="*/ 0 w 163"/>
                <a:gd name="T51" fmla="*/ 2147483647 h 52"/>
                <a:gd name="T52" fmla="*/ 2147483647 w 163"/>
                <a:gd name="T53" fmla="*/ 0 h 52"/>
                <a:gd name="T54" fmla="*/ 2147483647 w 163"/>
                <a:gd name="T55" fmla="*/ 2147483647 h 52"/>
                <a:gd name="T56" fmla="*/ 2147483647 w 163"/>
                <a:gd name="T57" fmla="*/ 2147483647 h 52"/>
                <a:gd name="T58" fmla="*/ 2147483647 w 163"/>
                <a:gd name="T59" fmla="*/ 2147483647 h 52"/>
                <a:gd name="T60" fmla="*/ 2147483647 w 163"/>
                <a:gd name="T61" fmla="*/ 2147483647 h 52"/>
                <a:gd name="T62" fmla="*/ 2147483647 w 163"/>
                <a:gd name="T63" fmla="*/ 2147483647 h 52"/>
                <a:gd name="T64" fmla="*/ 2147483647 w 163"/>
                <a:gd name="T65" fmla="*/ 2147483647 h 52"/>
                <a:gd name="T66" fmla="*/ 2147483647 w 163"/>
                <a:gd name="T67" fmla="*/ 2147483647 h 52"/>
                <a:gd name="T68" fmla="*/ 2147483647 w 163"/>
                <a:gd name="T69" fmla="*/ 2147483647 h 52"/>
                <a:gd name="T70" fmla="*/ 2147483647 w 163"/>
                <a:gd name="T71" fmla="*/ 2147483647 h 52"/>
                <a:gd name="T72" fmla="*/ 2147483647 w 163"/>
                <a:gd name="T73" fmla="*/ 2147483647 h 52"/>
                <a:gd name="T74" fmla="*/ 2147483647 w 163"/>
                <a:gd name="T75" fmla="*/ 2147483647 h 52"/>
                <a:gd name="T76" fmla="*/ 2147483647 w 163"/>
                <a:gd name="T77" fmla="*/ 2147483647 h 52"/>
                <a:gd name="T78" fmla="*/ 2147483647 w 163"/>
                <a:gd name="T79" fmla="*/ 2147483647 h 52"/>
                <a:gd name="T80" fmla="*/ 2147483647 w 163"/>
                <a:gd name="T81" fmla="*/ 2147483647 h 52"/>
                <a:gd name="T82" fmla="*/ 2147483647 w 163"/>
                <a:gd name="T83" fmla="*/ 2147483647 h 52"/>
                <a:gd name="T84" fmla="*/ 2147483647 w 163"/>
                <a:gd name="T85" fmla="*/ 2147483647 h 52"/>
                <a:gd name="T86" fmla="*/ 2147483647 w 163"/>
                <a:gd name="T87" fmla="*/ 2147483647 h 52"/>
                <a:gd name="T88" fmla="*/ 2147483647 w 163"/>
                <a:gd name="T89" fmla="*/ 2147483647 h 52"/>
                <a:gd name="T90" fmla="*/ 2147483647 w 163"/>
                <a:gd name="T91" fmla="*/ 2147483647 h 5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63"/>
                <a:gd name="T139" fmla="*/ 0 h 52"/>
                <a:gd name="T140" fmla="*/ 163 w 163"/>
                <a:gd name="T141" fmla="*/ 52 h 5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63" h="52">
                  <a:moveTo>
                    <a:pt x="111" y="29"/>
                  </a:moveTo>
                  <a:lnTo>
                    <a:pt x="115" y="27"/>
                  </a:lnTo>
                  <a:lnTo>
                    <a:pt x="126" y="22"/>
                  </a:lnTo>
                  <a:lnTo>
                    <a:pt x="129" y="24"/>
                  </a:lnTo>
                  <a:lnTo>
                    <a:pt x="134" y="23"/>
                  </a:lnTo>
                  <a:lnTo>
                    <a:pt x="143" y="23"/>
                  </a:lnTo>
                  <a:lnTo>
                    <a:pt x="149" y="25"/>
                  </a:lnTo>
                  <a:lnTo>
                    <a:pt x="150" y="27"/>
                  </a:lnTo>
                  <a:lnTo>
                    <a:pt x="157" y="26"/>
                  </a:lnTo>
                  <a:lnTo>
                    <a:pt x="161" y="29"/>
                  </a:lnTo>
                  <a:lnTo>
                    <a:pt x="161" y="33"/>
                  </a:lnTo>
                  <a:lnTo>
                    <a:pt x="156" y="35"/>
                  </a:lnTo>
                  <a:lnTo>
                    <a:pt x="155" y="37"/>
                  </a:lnTo>
                  <a:lnTo>
                    <a:pt x="162" y="38"/>
                  </a:lnTo>
                  <a:lnTo>
                    <a:pt x="163" y="42"/>
                  </a:lnTo>
                  <a:lnTo>
                    <a:pt x="158" y="43"/>
                  </a:lnTo>
                  <a:lnTo>
                    <a:pt x="155" y="40"/>
                  </a:lnTo>
                  <a:lnTo>
                    <a:pt x="152" y="42"/>
                  </a:lnTo>
                  <a:lnTo>
                    <a:pt x="155" y="46"/>
                  </a:lnTo>
                  <a:lnTo>
                    <a:pt x="152" y="49"/>
                  </a:lnTo>
                  <a:lnTo>
                    <a:pt x="145" y="48"/>
                  </a:lnTo>
                  <a:lnTo>
                    <a:pt x="142" y="52"/>
                  </a:lnTo>
                  <a:lnTo>
                    <a:pt x="132" y="49"/>
                  </a:lnTo>
                  <a:lnTo>
                    <a:pt x="130" y="42"/>
                  </a:lnTo>
                  <a:lnTo>
                    <a:pt x="126" y="42"/>
                  </a:lnTo>
                  <a:lnTo>
                    <a:pt x="123" y="50"/>
                  </a:lnTo>
                  <a:lnTo>
                    <a:pt x="115" y="49"/>
                  </a:lnTo>
                  <a:lnTo>
                    <a:pt x="113" y="45"/>
                  </a:lnTo>
                  <a:lnTo>
                    <a:pt x="109" y="44"/>
                  </a:lnTo>
                  <a:lnTo>
                    <a:pt x="108" y="48"/>
                  </a:lnTo>
                  <a:lnTo>
                    <a:pt x="99" y="50"/>
                  </a:lnTo>
                  <a:lnTo>
                    <a:pt x="80" y="50"/>
                  </a:lnTo>
                  <a:lnTo>
                    <a:pt x="82" y="46"/>
                  </a:lnTo>
                  <a:lnTo>
                    <a:pt x="78" y="43"/>
                  </a:lnTo>
                  <a:lnTo>
                    <a:pt x="68" y="48"/>
                  </a:lnTo>
                  <a:lnTo>
                    <a:pt x="59" y="44"/>
                  </a:lnTo>
                  <a:lnTo>
                    <a:pt x="51" y="46"/>
                  </a:lnTo>
                  <a:lnTo>
                    <a:pt x="47" y="44"/>
                  </a:lnTo>
                  <a:lnTo>
                    <a:pt x="46" y="37"/>
                  </a:lnTo>
                  <a:lnTo>
                    <a:pt x="50" y="36"/>
                  </a:lnTo>
                  <a:lnTo>
                    <a:pt x="49" y="33"/>
                  </a:lnTo>
                  <a:lnTo>
                    <a:pt x="45" y="30"/>
                  </a:lnTo>
                  <a:lnTo>
                    <a:pt x="48" y="26"/>
                  </a:lnTo>
                  <a:lnTo>
                    <a:pt x="42" y="23"/>
                  </a:lnTo>
                  <a:lnTo>
                    <a:pt x="38" y="16"/>
                  </a:lnTo>
                  <a:lnTo>
                    <a:pt x="30" y="16"/>
                  </a:lnTo>
                  <a:lnTo>
                    <a:pt x="27" y="16"/>
                  </a:lnTo>
                  <a:lnTo>
                    <a:pt x="18" y="15"/>
                  </a:lnTo>
                  <a:lnTo>
                    <a:pt x="16" y="12"/>
                  </a:lnTo>
                  <a:lnTo>
                    <a:pt x="11" y="11"/>
                  </a:lnTo>
                  <a:lnTo>
                    <a:pt x="8" y="8"/>
                  </a:lnTo>
                  <a:lnTo>
                    <a:pt x="0" y="4"/>
                  </a:lnTo>
                  <a:lnTo>
                    <a:pt x="5" y="0"/>
                  </a:lnTo>
                  <a:lnTo>
                    <a:pt x="13" y="0"/>
                  </a:lnTo>
                  <a:lnTo>
                    <a:pt x="25" y="2"/>
                  </a:lnTo>
                  <a:lnTo>
                    <a:pt x="28" y="1"/>
                  </a:lnTo>
                  <a:lnTo>
                    <a:pt x="32" y="1"/>
                  </a:lnTo>
                  <a:lnTo>
                    <a:pt x="31" y="12"/>
                  </a:lnTo>
                  <a:lnTo>
                    <a:pt x="35" y="12"/>
                  </a:lnTo>
                  <a:lnTo>
                    <a:pt x="42" y="8"/>
                  </a:lnTo>
                  <a:lnTo>
                    <a:pt x="50" y="9"/>
                  </a:lnTo>
                  <a:lnTo>
                    <a:pt x="55" y="6"/>
                  </a:lnTo>
                  <a:lnTo>
                    <a:pt x="60" y="8"/>
                  </a:lnTo>
                  <a:lnTo>
                    <a:pt x="61" y="10"/>
                  </a:lnTo>
                  <a:lnTo>
                    <a:pt x="55" y="10"/>
                  </a:lnTo>
                  <a:lnTo>
                    <a:pt x="52" y="11"/>
                  </a:lnTo>
                  <a:lnTo>
                    <a:pt x="55" y="13"/>
                  </a:lnTo>
                  <a:lnTo>
                    <a:pt x="60" y="12"/>
                  </a:lnTo>
                  <a:lnTo>
                    <a:pt x="64" y="14"/>
                  </a:lnTo>
                  <a:lnTo>
                    <a:pt x="73" y="15"/>
                  </a:lnTo>
                  <a:lnTo>
                    <a:pt x="73" y="17"/>
                  </a:lnTo>
                  <a:lnTo>
                    <a:pt x="65" y="18"/>
                  </a:lnTo>
                  <a:lnTo>
                    <a:pt x="59" y="16"/>
                  </a:lnTo>
                  <a:lnTo>
                    <a:pt x="51" y="16"/>
                  </a:lnTo>
                  <a:lnTo>
                    <a:pt x="57" y="19"/>
                  </a:lnTo>
                  <a:lnTo>
                    <a:pt x="53" y="23"/>
                  </a:lnTo>
                  <a:lnTo>
                    <a:pt x="56" y="24"/>
                  </a:lnTo>
                  <a:lnTo>
                    <a:pt x="63" y="22"/>
                  </a:lnTo>
                  <a:lnTo>
                    <a:pt x="68" y="22"/>
                  </a:lnTo>
                  <a:lnTo>
                    <a:pt x="69" y="27"/>
                  </a:lnTo>
                  <a:lnTo>
                    <a:pt x="73" y="30"/>
                  </a:lnTo>
                  <a:lnTo>
                    <a:pt x="77" y="31"/>
                  </a:lnTo>
                  <a:lnTo>
                    <a:pt x="76" y="26"/>
                  </a:lnTo>
                  <a:lnTo>
                    <a:pt x="80" y="26"/>
                  </a:lnTo>
                  <a:lnTo>
                    <a:pt x="83" y="29"/>
                  </a:lnTo>
                  <a:lnTo>
                    <a:pt x="90" y="30"/>
                  </a:lnTo>
                  <a:lnTo>
                    <a:pt x="89" y="27"/>
                  </a:lnTo>
                  <a:lnTo>
                    <a:pt x="93" y="27"/>
                  </a:lnTo>
                  <a:lnTo>
                    <a:pt x="95" y="30"/>
                  </a:lnTo>
                  <a:lnTo>
                    <a:pt x="100" y="32"/>
                  </a:lnTo>
                  <a:lnTo>
                    <a:pt x="103" y="31"/>
                  </a:lnTo>
                  <a:lnTo>
                    <a:pt x="101" y="28"/>
                  </a:lnTo>
                  <a:lnTo>
                    <a:pt x="111" y="2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4" name="Freeform 143">
              <a:extLst>
                <a:ext uri="{FF2B5EF4-FFF2-40B4-BE49-F238E27FC236}">
                  <a16:creationId xmlns:a16="http://schemas.microsoft.com/office/drawing/2014/main" id="{FE5A6D93-5D33-AF4F-4917-0247DE773072}"/>
                </a:ext>
                <a:ext uri="{C183D7F6-B498-43B3-948B-1728B52AA6E4}">
                  <adec:decorative xmlns:adec="http://schemas.microsoft.com/office/drawing/2017/decorative" val="1"/>
                </a:ext>
              </a:extLst>
            </p:cNvPr>
            <p:cNvSpPr>
              <a:spLocks/>
            </p:cNvSpPr>
            <p:nvPr/>
          </p:nvSpPr>
          <p:spPr bwMode="gray">
            <a:xfrm>
              <a:off x="6850540" y="2128611"/>
              <a:ext cx="571626" cy="433977"/>
            </a:xfrm>
            <a:custGeom>
              <a:avLst/>
              <a:gdLst>
                <a:gd name="T0" fmla="*/ 2147483647 w 105"/>
                <a:gd name="T1" fmla="*/ 2147483647 h 80"/>
                <a:gd name="T2" fmla="*/ 2147483647 w 105"/>
                <a:gd name="T3" fmla="*/ 2147483647 h 80"/>
                <a:gd name="T4" fmla="*/ 2147483647 w 105"/>
                <a:gd name="T5" fmla="*/ 2147483647 h 80"/>
                <a:gd name="T6" fmla="*/ 2147483647 w 105"/>
                <a:gd name="T7" fmla="*/ 2147483647 h 80"/>
                <a:gd name="T8" fmla="*/ 2147483647 w 105"/>
                <a:gd name="T9" fmla="*/ 2147483647 h 80"/>
                <a:gd name="T10" fmla="*/ 2147483647 w 105"/>
                <a:gd name="T11" fmla="*/ 2147483647 h 80"/>
                <a:gd name="T12" fmla="*/ 2147483647 w 105"/>
                <a:gd name="T13" fmla="*/ 2147483647 h 80"/>
                <a:gd name="T14" fmla="*/ 2147483647 w 105"/>
                <a:gd name="T15" fmla="*/ 2147483647 h 80"/>
                <a:gd name="T16" fmla="*/ 2147483647 w 105"/>
                <a:gd name="T17" fmla="*/ 2147483647 h 80"/>
                <a:gd name="T18" fmla="*/ 2147483647 w 105"/>
                <a:gd name="T19" fmla="*/ 2147483647 h 80"/>
                <a:gd name="T20" fmla="*/ 2147483647 w 105"/>
                <a:gd name="T21" fmla="*/ 2147483647 h 80"/>
                <a:gd name="T22" fmla="*/ 2147483647 w 105"/>
                <a:gd name="T23" fmla="*/ 2147483647 h 80"/>
                <a:gd name="T24" fmla="*/ 2147483647 w 105"/>
                <a:gd name="T25" fmla="*/ 2147483647 h 80"/>
                <a:gd name="T26" fmla="*/ 2147483647 w 105"/>
                <a:gd name="T27" fmla="*/ 2147483647 h 80"/>
                <a:gd name="T28" fmla="*/ 2147483647 w 105"/>
                <a:gd name="T29" fmla="*/ 2147483647 h 80"/>
                <a:gd name="T30" fmla="*/ 2147483647 w 105"/>
                <a:gd name="T31" fmla="*/ 2147483647 h 80"/>
                <a:gd name="T32" fmla="*/ 2147483647 w 105"/>
                <a:gd name="T33" fmla="*/ 2147483647 h 80"/>
                <a:gd name="T34" fmla="*/ 2147483647 w 105"/>
                <a:gd name="T35" fmla="*/ 2147483647 h 80"/>
                <a:gd name="T36" fmla="*/ 2147483647 w 105"/>
                <a:gd name="T37" fmla="*/ 2147483647 h 80"/>
                <a:gd name="T38" fmla="*/ 2147483647 w 105"/>
                <a:gd name="T39" fmla="*/ 2147483647 h 80"/>
                <a:gd name="T40" fmla="*/ 2147483647 w 105"/>
                <a:gd name="T41" fmla="*/ 2147483647 h 80"/>
                <a:gd name="T42" fmla="*/ 2147483647 w 105"/>
                <a:gd name="T43" fmla="*/ 2147483647 h 80"/>
                <a:gd name="T44" fmla="*/ 2147483647 w 105"/>
                <a:gd name="T45" fmla="*/ 2147483647 h 80"/>
                <a:gd name="T46" fmla="*/ 2147483647 w 105"/>
                <a:gd name="T47" fmla="*/ 2147483647 h 80"/>
                <a:gd name="T48" fmla="*/ 2147483647 w 105"/>
                <a:gd name="T49" fmla="*/ 2147483647 h 80"/>
                <a:gd name="T50" fmla="*/ 2147483647 w 105"/>
                <a:gd name="T51" fmla="*/ 2147483647 h 80"/>
                <a:gd name="T52" fmla="*/ 2147483647 w 105"/>
                <a:gd name="T53" fmla="*/ 2147483647 h 80"/>
                <a:gd name="T54" fmla="*/ 2147483647 w 105"/>
                <a:gd name="T55" fmla="*/ 2147483647 h 80"/>
                <a:gd name="T56" fmla="*/ 2147483647 w 105"/>
                <a:gd name="T57" fmla="*/ 2147483647 h 80"/>
                <a:gd name="T58" fmla="*/ 2147483647 w 105"/>
                <a:gd name="T59" fmla="*/ 2147483647 h 80"/>
                <a:gd name="T60" fmla="*/ 2147483647 w 105"/>
                <a:gd name="T61" fmla="*/ 2147483647 h 80"/>
                <a:gd name="T62" fmla="*/ 2147483647 w 105"/>
                <a:gd name="T63" fmla="*/ 2147483647 h 80"/>
                <a:gd name="T64" fmla="*/ 2147483647 w 105"/>
                <a:gd name="T65" fmla="*/ 2147483647 h 80"/>
                <a:gd name="T66" fmla="*/ 2147483647 w 105"/>
                <a:gd name="T67" fmla="*/ 2147483647 h 80"/>
                <a:gd name="T68" fmla="*/ 2147483647 w 105"/>
                <a:gd name="T69" fmla="*/ 2147483647 h 80"/>
                <a:gd name="T70" fmla="*/ 2147483647 w 105"/>
                <a:gd name="T71" fmla="*/ 2147483647 h 80"/>
                <a:gd name="T72" fmla="*/ 2147483647 w 105"/>
                <a:gd name="T73" fmla="*/ 2147483647 h 80"/>
                <a:gd name="T74" fmla="*/ 2147483647 w 105"/>
                <a:gd name="T75" fmla="*/ 2147483647 h 80"/>
                <a:gd name="T76" fmla="*/ 2147483647 w 105"/>
                <a:gd name="T77" fmla="*/ 2147483647 h 80"/>
                <a:gd name="T78" fmla="*/ 2147483647 w 105"/>
                <a:gd name="T79" fmla="*/ 2147483647 h 80"/>
                <a:gd name="T80" fmla="*/ 2147483647 w 105"/>
                <a:gd name="T81" fmla="*/ 2147483647 h 80"/>
                <a:gd name="T82" fmla="*/ 2147483647 w 105"/>
                <a:gd name="T83" fmla="*/ 2147483647 h 80"/>
                <a:gd name="T84" fmla="*/ 2147483647 w 105"/>
                <a:gd name="T85" fmla="*/ 2147483647 h 80"/>
                <a:gd name="T86" fmla="*/ 2147483647 w 105"/>
                <a:gd name="T87" fmla="*/ 2147483647 h 80"/>
                <a:gd name="T88" fmla="*/ 2147483647 w 105"/>
                <a:gd name="T89" fmla="*/ 0 h 8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5"/>
                <a:gd name="T136" fmla="*/ 0 h 80"/>
                <a:gd name="T137" fmla="*/ 105 w 105"/>
                <a:gd name="T138" fmla="*/ 80 h 8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5" h="80">
                  <a:moveTo>
                    <a:pt x="31" y="0"/>
                  </a:moveTo>
                  <a:lnTo>
                    <a:pt x="39" y="2"/>
                  </a:lnTo>
                  <a:lnTo>
                    <a:pt x="46" y="6"/>
                  </a:lnTo>
                  <a:lnTo>
                    <a:pt x="47" y="10"/>
                  </a:lnTo>
                  <a:lnTo>
                    <a:pt x="50" y="15"/>
                  </a:lnTo>
                  <a:lnTo>
                    <a:pt x="56" y="21"/>
                  </a:lnTo>
                  <a:lnTo>
                    <a:pt x="67" y="24"/>
                  </a:lnTo>
                  <a:lnTo>
                    <a:pt x="67" y="29"/>
                  </a:lnTo>
                  <a:lnTo>
                    <a:pt x="69" y="33"/>
                  </a:lnTo>
                  <a:lnTo>
                    <a:pt x="75" y="36"/>
                  </a:lnTo>
                  <a:lnTo>
                    <a:pt x="77" y="33"/>
                  </a:lnTo>
                  <a:lnTo>
                    <a:pt x="71" y="30"/>
                  </a:lnTo>
                  <a:lnTo>
                    <a:pt x="74" y="26"/>
                  </a:lnTo>
                  <a:lnTo>
                    <a:pt x="82" y="27"/>
                  </a:lnTo>
                  <a:lnTo>
                    <a:pt x="83" y="32"/>
                  </a:lnTo>
                  <a:lnTo>
                    <a:pt x="81" y="35"/>
                  </a:lnTo>
                  <a:lnTo>
                    <a:pt x="87" y="37"/>
                  </a:lnTo>
                  <a:lnTo>
                    <a:pt x="86" y="47"/>
                  </a:lnTo>
                  <a:lnTo>
                    <a:pt x="98" y="47"/>
                  </a:lnTo>
                  <a:lnTo>
                    <a:pt x="104" y="48"/>
                  </a:lnTo>
                  <a:lnTo>
                    <a:pt x="105" y="55"/>
                  </a:lnTo>
                  <a:lnTo>
                    <a:pt x="98" y="56"/>
                  </a:lnTo>
                  <a:lnTo>
                    <a:pt x="87" y="61"/>
                  </a:lnTo>
                  <a:lnTo>
                    <a:pt x="83" y="66"/>
                  </a:lnTo>
                  <a:lnTo>
                    <a:pt x="80" y="66"/>
                  </a:lnTo>
                  <a:lnTo>
                    <a:pt x="78" y="62"/>
                  </a:lnTo>
                  <a:lnTo>
                    <a:pt x="75" y="63"/>
                  </a:lnTo>
                  <a:lnTo>
                    <a:pt x="79" y="68"/>
                  </a:lnTo>
                  <a:lnTo>
                    <a:pt x="77" y="72"/>
                  </a:lnTo>
                  <a:lnTo>
                    <a:pt x="73" y="70"/>
                  </a:lnTo>
                  <a:lnTo>
                    <a:pt x="71" y="71"/>
                  </a:lnTo>
                  <a:lnTo>
                    <a:pt x="73" y="74"/>
                  </a:lnTo>
                  <a:lnTo>
                    <a:pt x="68" y="79"/>
                  </a:lnTo>
                  <a:lnTo>
                    <a:pt x="62" y="72"/>
                  </a:lnTo>
                  <a:lnTo>
                    <a:pt x="61" y="70"/>
                  </a:lnTo>
                  <a:lnTo>
                    <a:pt x="57" y="69"/>
                  </a:lnTo>
                  <a:lnTo>
                    <a:pt x="56" y="72"/>
                  </a:lnTo>
                  <a:lnTo>
                    <a:pt x="62" y="77"/>
                  </a:lnTo>
                  <a:lnTo>
                    <a:pt x="54" y="75"/>
                  </a:lnTo>
                  <a:lnTo>
                    <a:pt x="54" y="78"/>
                  </a:lnTo>
                  <a:lnTo>
                    <a:pt x="52" y="80"/>
                  </a:lnTo>
                  <a:lnTo>
                    <a:pt x="35" y="77"/>
                  </a:lnTo>
                  <a:lnTo>
                    <a:pt x="35" y="74"/>
                  </a:lnTo>
                  <a:lnTo>
                    <a:pt x="29" y="70"/>
                  </a:lnTo>
                  <a:lnTo>
                    <a:pt x="23" y="64"/>
                  </a:lnTo>
                  <a:lnTo>
                    <a:pt x="29" y="65"/>
                  </a:lnTo>
                  <a:lnTo>
                    <a:pt x="28" y="62"/>
                  </a:lnTo>
                  <a:lnTo>
                    <a:pt x="19" y="60"/>
                  </a:lnTo>
                  <a:lnTo>
                    <a:pt x="29" y="54"/>
                  </a:lnTo>
                  <a:lnTo>
                    <a:pt x="41" y="56"/>
                  </a:lnTo>
                  <a:lnTo>
                    <a:pt x="51" y="55"/>
                  </a:lnTo>
                  <a:lnTo>
                    <a:pt x="37" y="53"/>
                  </a:lnTo>
                  <a:lnTo>
                    <a:pt x="48" y="52"/>
                  </a:lnTo>
                  <a:lnTo>
                    <a:pt x="48" y="51"/>
                  </a:lnTo>
                  <a:lnTo>
                    <a:pt x="39" y="50"/>
                  </a:lnTo>
                  <a:lnTo>
                    <a:pt x="36" y="48"/>
                  </a:lnTo>
                  <a:lnTo>
                    <a:pt x="19" y="50"/>
                  </a:lnTo>
                  <a:lnTo>
                    <a:pt x="9" y="50"/>
                  </a:lnTo>
                  <a:lnTo>
                    <a:pt x="9" y="47"/>
                  </a:lnTo>
                  <a:lnTo>
                    <a:pt x="20" y="46"/>
                  </a:lnTo>
                  <a:lnTo>
                    <a:pt x="22" y="42"/>
                  </a:lnTo>
                  <a:lnTo>
                    <a:pt x="15" y="44"/>
                  </a:lnTo>
                  <a:lnTo>
                    <a:pt x="7" y="44"/>
                  </a:lnTo>
                  <a:lnTo>
                    <a:pt x="4" y="40"/>
                  </a:lnTo>
                  <a:lnTo>
                    <a:pt x="2" y="33"/>
                  </a:lnTo>
                  <a:lnTo>
                    <a:pt x="5" y="32"/>
                  </a:lnTo>
                  <a:lnTo>
                    <a:pt x="10" y="35"/>
                  </a:lnTo>
                  <a:lnTo>
                    <a:pt x="21" y="35"/>
                  </a:lnTo>
                  <a:lnTo>
                    <a:pt x="21" y="32"/>
                  </a:lnTo>
                  <a:lnTo>
                    <a:pt x="13" y="32"/>
                  </a:lnTo>
                  <a:lnTo>
                    <a:pt x="0" y="26"/>
                  </a:lnTo>
                  <a:lnTo>
                    <a:pt x="11" y="26"/>
                  </a:lnTo>
                  <a:lnTo>
                    <a:pt x="11" y="25"/>
                  </a:lnTo>
                  <a:lnTo>
                    <a:pt x="7" y="23"/>
                  </a:lnTo>
                  <a:lnTo>
                    <a:pt x="7" y="21"/>
                  </a:lnTo>
                  <a:lnTo>
                    <a:pt x="15" y="20"/>
                  </a:lnTo>
                  <a:lnTo>
                    <a:pt x="23" y="22"/>
                  </a:lnTo>
                  <a:lnTo>
                    <a:pt x="27" y="21"/>
                  </a:lnTo>
                  <a:lnTo>
                    <a:pt x="13" y="15"/>
                  </a:lnTo>
                  <a:lnTo>
                    <a:pt x="15" y="10"/>
                  </a:lnTo>
                  <a:lnTo>
                    <a:pt x="19" y="10"/>
                  </a:lnTo>
                  <a:lnTo>
                    <a:pt x="21" y="13"/>
                  </a:lnTo>
                  <a:lnTo>
                    <a:pt x="26" y="12"/>
                  </a:lnTo>
                  <a:lnTo>
                    <a:pt x="21" y="8"/>
                  </a:lnTo>
                  <a:lnTo>
                    <a:pt x="33" y="7"/>
                  </a:lnTo>
                  <a:lnTo>
                    <a:pt x="29" y="5"/>
                  </a:lnTo>
                  <a:lnTo>
                    <a:pt x="19" y="5"/>
                  </a:lnTo>
                  <a:lnTo>
                    <a:pt x="18" y="2"/>
                  </a:lnTo>
                  <a:lnTo>
                    <a:pt x="26" y="0"/>
                  </a:lnTo>
                  <a:lnTo>
                    <a:pt x="3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5" name="Freeform 144">
              <a:extLst>
                <a:ext uri="{FF2B5EF4-FFF2-40B4-BE49-F238E27FC236}">
                  <a16:creationId xmlns:a16="http://schemas.microsoft.com/office/drawing/2014/main" id="{B0BF88C4-F1EC-373F-4C78-8EAB1D80664F}"/>
                </a:ext>
                <a:ext uri="{C183D7F6-B498-43B3-948B-1728B52AA6E4}">
                  <adec:decorative xmlns:adec="http://schemas.microsoft.com/office/drawing/2017/decorative" val="1"/>
                </a:ext>
              </a:extLst>
            </p:cNvPr>
            <p:cNvSpPr>
              <a:spLocks/>
            </p:cNvSpPr>
            <p:nvPr/>
          </p:nvSpPr>
          <p:spPr bwMode="gray">
            <a:xfrm>
              <a:off x="7885309" y="3576592"/>
              <a:ext cx="16690" cy="20864"/>
            </a:xfrm>
            <a:custGeom>
              <a:avLst/>
              <a:gdLst>
                <a:gd name="T0" fmla="*/ 2147483647 w 3"/>
                <a:gd name="T1" fmla="*/ 0 h 4"/>
                <a:gd name="T2" fmla="*/ 2147483647 w 3"/>
                <a:gd name="T3" fmla="*/ 2147483647 h 4"/>
                <a:gd name="T4" fmla="*/ 0 w 3"/>
                <a:gd name="T5" fmla="*/ 2147483647 h 4"/>
                <a:gd name="T6" fmla="*/ 0 w 3"/>
                <a:gd name="T7" fmla="*/ 2147483647 h 4"/>
                <a:gd name="T8" fmla="*/ 2147483647 w 3"/>
                <a:gd name="T9" fmla="*/ 0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3" y="0"/>
                  </a:moveTo>
                  <a:lnTo>
                    <a:pt x="3" y="4"/>
                  </a:lnTo>
                  <a:lnTo>
                    <a:pt x="0" y="3"/>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6" name="Freeform 145">
              <a:extLst>
                <a:ext uri="{FF2B5EF4-FFF2-40B4-BE49-F238E27FC236}">
                  <a16:creationId xmlns:a16="http://schemas.microsoft.com/office/drawing/2014/main" id="{484A74DE-4976-B016-3513-83AA4F09C40C}"/>
                </a:ext>
                <a:ext uri="{C183D7F6-B498-43B3-948B-1728B52AA6E4}">
                  <adec:decorative xmlns:adec="http://schemas.microsoft.com/office/drawing/2017/decorative" val="1"/>
                </a:ext>
              </a:extLst>
            </p:cNvPr>
            <p:cNvSpPr>
              <a:spLocks/>
            </p:cNvSpPr>
            <p:nvPr/>
          </p:nvSpPr>
          <p:spPr bwMode="gray">
            <a:xfrm>
              <a:off x="7931206" y="3630839"/>
              <a:ext cx="45897" cy="20864"/>
            </a:xfrm>
            <a:custGeom>
              <a:avLst/>
              <a:gdLst>
                <a:gd name="T0" fmla="*/ 2147483647 w 8"/>
                <a:gd name="T1" fmla="*/ 2147483647 h 4"/>
                <a:gd name="T2" fmla="*/ 0 w 8"/>
                <a:gd name="T3" fmla="*/ 2147483647 h 4"/>
                <a:gd name="T4" fmla="*/ 0 w 8"/>
                <a:gd name="T5" fmla="*/ 0 h 4"/>
                <a:gd name="T6" fmla="*/ 2147483647 w 8"/>
                <a:gd name="T7" fmla="*/ 0 h 4"/>
                <a:gd name="T8" fmla="*/ 2147483647 w 8"/>
                <a:gd name="T9" fmla="*/ 2147483647 h 4"/>
                <a:gd name="T10" fmla="*/ 2147483647 w 8"/>
                <a:gd name="T11" fmla="*/ 2147483647 h 4"/>
                <a:gd name="T12" fmla="*/ 0 60000 65536"/>
                <a:gd name="T13" fmla="*/ 0 60000 65536"/>
                <a:gd name="T14" fmla="*/ 0 60000 65536"/>
                <a:gd name="T15" fmla="*/ 0 60000 65536"/>
                <a:gd name="T16" fmla="*/ 0 60000 65536"/>
                <a:gd name="T17" fmla="*/ 0 60000 65536"/>
                <a:gd name="T18" fmla="*/ 0 w 8"/>
                <a:gd name="T19" fmla="*/ 0 h 4"/>
                <a:gd name="T20" fmla="*/ 8 w 8"/>
                <a:gd name="T21" fmla="*/ 4 h 4"/>
              </a:gdLst>
              <a:ahLst/>
              <a:cxnLst>
                <a:cxn ang="T12">
                  <a:pos x="T0" y="T1"/>
                </a:cxn>
                <a:cxn ang="T13">
                  <a:pos x="T2" y="T3"/>
                </a:cxn>
                <a:cxn ang="T14">
                  <a:pos x="T4" y="T5"/>
                </a:cxn>
                <a:cxn ang="T15">
                  <a:pos x="T6" y="T7"/>
                </a:cxn>
                <a:cxn ang="T16">
                  <a:pos x="T8" y="T9"/>
                </a:cxn>
                <a:cxn ang="T17">
                  <a:pos x="T10" y="T11"/>
                </a:cxn>
              </a:cxnLst>
              <a:rect l="T18" t="T19" r="T20" b="T21"/>
              <a:pathLst>
                <a:path w="8" h="4">
                  <a:moveTo>
                    <a:pt x="3" y="4"/>
                  </a:moveTo>
                  <a:lnTo>
                    <a:pt x="0" y="2"/>
                  </a:lnTo>
                  <a:lnTo>
                    <a:pt x="0" y="0"/>
                  </a:lnTo>
                  <a:lnTo>
                    <a:pt x="5" y="0"/>
                  </a:lnTo>
                  <a:lnTo>
                    <a:pt x="8" y="4"/>
                  </a:lnTo>
                  <a:lnTo>
                    <a:pt x="3"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7" name="Freeform 146">
              <a:extLst>
                <a:ext uri="{FF2B5EF4-FFF2-40B4-BE49-F238E27FC236}">
                  <a16:creationId xmlns:a16="http://schemas.microsoft.com/office/drawing/2014/main" id="{ECD2FBF4-BFC8-C67E-EA73-AA6D4B7BC562}"/>
                </a:ext>
                <a:ext uri="{C183D7F6-B498-43B3-948B-1728B52AA6E4}">
                  <adec:decorative xmlns:adec="http://schemas.microsoft.com/office/drawing/2017/decorative" val="1"/>
                </a:ext>
              </a:extLst>
            </p:cNvPr>
            <p:cNvSpPr>
              <a:spLocks/>
            </p:cNvSpPr>
            <p:nvPr/>
          </p:nvSpPr>
          <p:spPr bwMode="gray">
            <a:xfrm>
              <a:off x="8235796" y="4498793"/>
              <a:ext cx="29207" cy="33383"/>
            </a:xfrm>
            <a:custGeom>
              <a:avLst/>
              <a:gdLst>
                <a:gd name="T0" fmla="*/ 0 w 5"/>
                <a:gd name="T1" fmla="*/ 2147483647 h 6"/>
                <a:gd name="T2" fmla="*/ 0 w 5"/>
                <a:gd name="T3" fmla="*/ 2147483647 h 6"/>
                <a:gd name="T4" fmla="*/ 2147483647 w 5"/>
                <a:gd name="T5" fmla="*/ 0 h 6"/>
                <a:gd name="T6" fmla="*/ 2147483647 w 5"/>
                <a:gd name="T7" fmla="*/ 2147483647 h 6"/>
                <a:gd name="T8" fmla="*/ 2147483647 w 5"/>
                <a:gd name="T9" fmla="*/ 2147483647 h 6"/>
                <a:gd name="T10" fmla="*/ 0 w 5"/>
                <a:gd name="T11" fmla="*/ 2147483647 h 6"/>
                <a:gd name="T12" fmla="*/ 0 60000 65536"/>
                <a:gd name="T13" fmla="*/ 0 60000 65536"/>
                <a:gd name="T14" fmla="*/ 0 60000 65536"/>
                <a:gd name="T15" fmla="*/ 0 60000 65536"/>
                <a:gd name="T16" fmla="*/ 0 60000 65536"/>
                <a:gd name="T17" fmla="*/ 0 60000 65536"/>
                <a:gd name="T18" fmla="*/ 0 w 5"/>
                <a:gd name="T19" fmla="*/ 0 h 6"/>
                <a:gd name="T20" fmla="*/ 5 w 5"/>
                <a:gd name="T21" fmla="*/ 6 h 6"/>
              </a:gdLst>
              <a:ahLst/>
              <a:cxnLst>
                <a:cxn ang="T12">
                  <a:pos x="T0" y="T1"/>
                </a:cxn>
                <a:cxn ang="T13">
                  <a:pos x="T2" y="T3"/>
                </a:cxn>
                <a:cxn ang="T14">
                  <a:pos x="T4" y="T5"/>
                </a:cxn>
                <a:cxn ang="T15">
                  <a:pos x="T6" y="T7"/>
                </a:cxn>
                <a:cxn ang="T16">
                  <a:pos x="T8" y="T9"/>
                </a:cxn>
                <a:cxn ang="T17">
                  <a:pos x="T10" y="T11"/>
                </a:cxn>
              </a:cxnLst>
              <a:rect l="T18" t="T19" r="T20" b="T21"/>
              <a:pathLst>
                <a:path w="5" h="6">
                  <a:moveTo>
                    <a:pt x="0" y="6"/>
                  </a:moveTo>
                  <a:lnTo>
                    <a:pt x="0" y="3"/>
                  </a:lnTo>
                  <a:lnTo>
                    <a:pt x="4" y="0"/>
                  </a:lnTo>
                  <a:lnTo>
                    <a:pt x="5" y="2"/>
                  </a:lnTo>
                  <a:lnTo>
                    <a:pt x="4" y="5"/>
                  </a:lnTo>
                  <a:lnTo>
                    <a:pt x="0"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8" name="Freeform 147">
              <a:extLst>
                <a:ext uri="{FF2B5EF4-FFF2-40B4-BE49-F238E27FC236}">
                  <a16:creationId xmlns:a16="http://schemas.microsoft.com/office/drawing/2014/main" id="{37A3D6BB-4101-218C-F93C-92E72F0F4928}"/>
                </a:ext>
                <a:ext uri="{C183D7F6-B498-43B3-948B-1728B52AA6E4}">
                  <adec:decorative xmlns:adec="http://schemas.microsoft.com/office/drawing/2017/decorative" val="1"/>
                </a:ext>
              </a:extLst>
            </p:cNvPr>
            <p:cNvSpPr>
              <a:spLocks/>
            </p:cNvSpPr>
            <p:nvPr/>
          </p:nvSpPr>
          <p:spPr bwMode="gray">
            <a:xfrm>
              <a:off x="8031345" y="2641872"/>
              <a:ext cx="37552" cy="12518"/>
            </a:xfrm>
            <a:custGeom>
              <a:avLst/>
              <a:gdLst>
                <a:gd name="T0" fmla="*/ 0 w 7"/>
                <a:gd name="T1" fmla="*/ 2147483646 h 3"/>
                <a:gd name="T2" fmla="*/ 2147483647 w 7"/>
                <a:gd name="T3" fmla="*/ 0 h 3"/>
                <a:gd name="T4" fmla="*/ 2147483647 w 7"/>
                <a:gd name="T5" fmla="*/ 0 h 3"/>
                <a:gd name="T6" fmla="*/ 2147483647 w 7"/>
                <a:gd name="T7" fmla="*/ 2147483646 h 3"/>
                <a:gd name="T8" fmla="*/ 2147483647 w 7"/>
                <a:gd name="T9" fmla="*/ 2147483646 h 3"/>
                <a:gd name="T10" fmla="*/ 0 w 7"/>
                <a:gd name="T11" fmla="*/ 2147483646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0" y="1"/>
                  </a:moveTo>
                  <a:lnTo>
                    <a:pt x="3" y="0"/>
                  </a:lnTo>
                  <a:lnTo>
                    <a:pt x="6" y="0"/>
                  </a:lnTo>
                  <a:lnTo>
                    <a:pt x="7" y="2"/>
                  </a:lnTo>
                  <a:lnTo>
                    <a:pt x="3"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49" name="Freeform 148">
              <a:extLst>
                <a:ext uri="{FF2B5EF4-FFF2-40B4-BE49-F238E27FC236}">
                  <a16:creationId xmlns:a16="http://schemas.microsoft.com/office/drawing/2014/main" id="{89CAD17D-7904-1242-E5A1-5C360F8BAC21}"/>
                </a:ext>
                <a:ext uri="{C183D7F6-B498-43B3-948B-1728B52AA6E4}">
                  <adec:decorative xmlns:adec="http://schemas.microsoft.com/office/drawing/2017/decorative" val="1"/>
                </a:ext>
              </a:extLst>
            </p:cNvPr>
            <p:cNvSpPr>
              <a:spLocks/>
            </p:cNvSpPr>
            <p:nvPr/>
          </p:nvSpPr>
          <p:spPr bwMode="gray">
            <a:xfrm>
              <a:off x="8582109" y="5771514"/>
              <a:ext cx="54242" cy="104321"/>
            </a:xfrm>
            <a:custGeom>
              <a:avLst/>
              <a:gdLst>
                <a:gd name="T0" fmla="*/ 2147483647 w 10"/>
                <a:gd name="T1" fmla="*/ 2147483647 h 19"/>
                <a:gd name="T2" fmla="*/ 0 w 10"/>
                <a:gd name="T3" fmla="*/ 2147483647 h 19"/>
                <a:gd name="T4" fmla="*/ 2147483647 w 10"/>
                <a:gd name="T5" fmla="*/ 2147483647 h 19"/>
                <a:gd name="T6" fmla="*/ 2147483647 w 10"/>
                <a:gd name="T7" fmla="*/ 0 h 19"/>
                <a:gd name="T8" fmla="*/ 2147483647 w 10"/>
                <a:gd name="T9" fmla="*/ 2147483647 h 19"/>
                <a:gd name="T10" fmla="*/ 2147483647 w 10"/>
                <a:gd name="T11" fmla="*/ 2147483647 h 19"/>
                <a:gd name="T12" fmla="*/ 2147483647 w 10"/>
                <a:gd name="T13" fmla="*/ 2147483647 h 19"/>
                <a:gd name="T14" fmla="*/ 2147483647 w 10"/>
                <a:gd name="T15" fmla="*/ 2147483647 h 19"/>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9"/>
                <a:gd name="T26" fmla="*/ 10 w 10"/>
                <a:gd name="T27" fmla="*/ 19 h 1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9">
                  <a:moveTo>
                    <a:pt x="1" y="19"/>
                  </a:moveTo>
                  <a:lnTo>
                    <a:pt x="0" y="13"/>
                  </a:lnTo>
                  <a:lnTo>
                    <a:pt x="4" y="7"/>
                  </a:lnTo>
                  <a:lnTo>
                    <a:pt x="6" y="0"/>
                  </a:lnTo>
                  <a:lnTo>
                    <a:pt x="10" y="1"/>
                  </a:lnTo>
                  <a:lnTo>
                    <a:pt x="9" y="8"/>
                  </a:lnTo>
                  <a:lnTo>
                    <a:pt x="4" y="15"/>
                  </a:lnTo>
                  <a:lnTo>
                    <a:pt x="1" y="1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0" name="Freeform 149">
              <a:extLst>
                <a:ext uri="{FF2B5EF4-FFF2-40B4-BE49-F238E27FC236}">
                  <a16:creationId xmlns:a16="http://schemas.microsoft.com/office/drawing/2014/main" id="{FE1D5DAF-B0AA-0A82-59F4-C30A8BF221BD}"/>
                </a:ext>
                <a:ext uri="{C183D7F6-B498-43B3-948B-1728B52AA6E4}">
                  <adec:decorative xmlns:adec="http://schemas.microsoft.com/office/drawing/2017/decorative" val="1"/>
                </a:ext>
              </a:extLst>
            </p:cNvPr>
            <p:cNvSpPr>
              <a:spLocks/>
            </p:cNvSpPr>
            <p:nvPr/>
          </p:nvSpPr>
          <p:spPr bwMode="gray">
            <a:xfrm>
              <a:off x="8611316" y="5842453"/>
              <a:ext cx="45897" cy="45901"/>
            </a:xfrm>
            <a:custGeom>
              <a:avLst/>
              <a:gdLst>
                <a:gd name="T0" fmla="*/ 0 w 8"/>
                <a:gd name="T1" fmla="*/ 2147483647 h 8"/>
                <a:gd name="T2" fmla="*/ 2147483647 w 8"/>
                <a:gd name="T3" fmla="*/ 2147483647 h 8"/>
                <a:gd name="T4" fmla="*/ 2147483647 w 8"/>
                <a:gd name="T5" fmla="*/ 0 h 8"/>
                <a:gd name="T6" fmla="*/ 2147483647 w 8"/>
                <a:gd name="T7" fmla="*/ 0 h 8"/>
                <a:gd name="T8" fmla="*/ 2147483647 w 8"/>
                <a:gd name="T9" fmla="*/ 2147483647 h 8"/>
                <a:gd name="T10" fmla="*/ 2147483647 w 8"/>
                <a:gd name="T11" fmla="*/ 2147483647 h 8"/>
                <a:gd name="T12" fmla="*/ 0 w 8"/>
                <a:gd name="T13" fmla="*/ 2147483647 h 8"/>
                <a:gd name="T14" fmla="*/ 0 60000 65536"/>
                <a:gd name="T15" fmla="*/ 0 60000 65536"/>
                <a:gd name="T16" fmla="*/ 0 60000 65536"/>
                <a:gd name="T17" fmla="*/ 0 60000 65536"/>
                <a:gd name="T18" fmla="*/ 0 60000 65536"/>
                <a:gd name="T19" fmla="*/ 0 60000 65536"/>
                <a:gd name="T20" fmla="*/ 0 60000 65536"/>
                <a:gd name="T21" fmla="*/ 0 w 8"/>
                <a:gd name="T22" fmla="*/ 0 h 8"/>
                <a:gd name="T23" fmla="*/ 8 w 8"/>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8">
                  <a:moveTo>
                    <a:pt x="0" y="8"/>
                  </a:moveTo>
                  <a:lnTo>
                    <a:pt x="1" y="5"/>
                  </a:lnTo>
                  <a:lnTo>
                    <a:pt x="3" y="0"/>
                  </a:lnTo>
                  <a:lnTo>
                    <a:pt x="8" y="0"/>
                  </a:lnTo>
                  <a:lnTo>
                    <a:pt x="8" y="4"/>
                  </a:lnTo>
                  <a:lnTo>
                    <a:pt x="3" y="8"/>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1" name="Freeform 150">
              <a:extLst>
                <a:ext uri="{FF2B5EF4-FFF2-40B4-BE49-F238E27FC236}">
                  <a16:creationId xmlns:a16="http://schemas.microsoft.com/office/drawing/2014/main" id="{124C012C-9DBC-7250-7859-1352EE030261}"/>
                </a:ext>
                <a:ext uri="{C183D7F6-B498-43B3-948B-1728B52AA6E4}">
                  <adec:decorative xmlns:adec="http://schemas.microsoft.com/office/drawing/2017/decorative" val="1"/>
                </a:ext>
              </a:extLst>
            </p:cNvPr>
            <p:cNvSpPr>
              <a:spLocks/>
            </p:cNvSpPr>
            <p:nvPr/>
          </p:nvSpPr>
          <p:spPr bwMode="gray">
            <a:xfrm>
              <a:off x="8431901" y="5779860"/>
              <a:ext cx="108484" cy="75112"/>
            </a:xfrm>
            <a:custGeom>
              <a:avLst/>
              <a:gdLst>
                <a:gd name="T0" fmla="*/ 2147483647 w 20"/>
                <a:gd name="T1" fmla="*/ 2147483647 h 14"/>
                <a:gd name="T2" fmla="*/ 2147483647 w 20"/>
                <a:gd name="T3" fmla="*/ 2147483647 h 14"/>
                <a:gd name="T4" fmla="*/ 2147483647 w 20"/>
                <a:gd name="T5" fmla="*/ 2147483647 h 14"/>
                <a:gd name="T6" fmla="*/ 0 w 20"/>
                <a:gd name="T7" fmla="*/ 2147483647 h 14"/>
                <a:gd name="T8" fmla="*/ 0 w 20"/>
                <a:gd name="T9" fmla="*/ 0 h 14"/>
                <a:gd name="T10" fmla="*/ 2147483647 w 20"/>
                <a:gd name="T11" fmla="*/ 0 h 14"/>
                <a:gd name="T12" fmla="*/ 2147483647 w 20"/>
                <a:gd name="T13" fmla="*/ 2147483647 h 14"/>
                <a:gd name="T14" fmla="*/ 2147483647 w 20"/>
                <a:gd name="T15" fmla="*/ 2147483647 h 14"/>
                <a:gd name="T16" fmla="*/ 2147483647 w 20"/>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4"/>
                <a:gd name="T29" fmla="*/ 20 w 20"/>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4">
                  <a:moveTo>
                    <a:pt x="20" y="8"/>
                  </a:moveTo>
                  <a:lnTo>
                    <a:pt x="18" y="14"/>
                  </a:lnTo>
                  <a:lnTo>
                    <a:pt x="10" y="13"/>
                  </a:lnTo>
                  <a:lnTo>
                    <a:pt x="0" y="7"/>
                  </a:lnTo>
                  <a:lnTo>
                    <a:pt x="0" y="0"/>
                  </a:lnTo>
                  <a:lnTo>
                    <a:pt x="4" y="0"/>
                  </a:lnTo>
                  <a:lnTo>
                    <a:pt x="4" y="5"/>
                  </a:lnTo>
                  <a:lnTo>
                    <a:pt x="7" y="9"/>
                  </a:lnTo>
                  <a:lnTo>
                    <a:pt x="2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2" name="Freeform 151">
              <a:extLst>
                <a:ext uri="{FF2B5EF4-FFF2-40B4-BE49-F238E27FC236}">
                  <a16:creationId xmlns:a16="http://schemas.microsoft.com/office/drawing/2014/main" id="{4064D983-34D3-677D-ADF1-649B46FABBB9}"/>
                </a:ext>
                <a:ext uri="{C183D7F6-B498-43B3-948B-1728B52AA6E4}">
                  <adec:decorative xmlns:adec="http://schemas.microsoft.com/office/drawing/2017/decorative" val="1"/>
                </a:ext>
              </a:extLst>
            </p:cNvPr>
            <p:cNvSpPr>
              <a:spLocks/>
            </p:cNvSpPr>
            <p:nvPr/>
          </p:nvSpPr>
          <p:spPr bwMode="gray">
            <a:xfrm>
              <a:off x="8552902" y="5717267"/>
              <a:ext cx="37552" cy="41729"/>
            </a:xfrm>
            <a:custGeom>
              <a:avLst/>
              <a:gdLst>
                <a:gd name="T0" fmla="*/ 0 w 7"/>
                <a:gd name="T1" fmla="*/ 2147483647 h 7"/>
                <a:gd name="T2" fmla="*/ 2147483647 w 7"/>
                <a:gd name="T3" fmla="*/ 2147483647 h 7"/>
                <a:gd name="T4" fmla="*/ 2147483647 w 7"/>
                <a:gd name="T5" fmla="*/ 0 h 7"/>
                <a:gd name="T6" fmla="*/ 2147483647 w 7"/>
                <a:gd name="T7" fmla="*/ 0 h 7"/>
                <a:gd name="T8" fmla="*/ 2147483647 w 7"/>
                <a:gd name="T9" fmla="*/ 2147483647 h 7"/>
                <a:gd name="T10" fmla="*/ 2147483647 w 7"/>
                <a:gd name="T11" fmla="*/ 2147483647 h 7"/>
                <a:gd name="T12" fmla="*/ 2147483647 w 7"/>
                <a:gd name="T13" fmla="*/ 2147483647 h 7"/>
                <a:gd name="T14" fmla="*/ 0 w 7"/>
                <a:gd name="T15" fmla="*/ 2147483647 h 7"/>
                <a:gd name="T16" fmla="*/ 0 60000 65536"/>
                <a:gd name="T17" fmla="*/ 0 60000 65536"/>
                <a:gd name="T18" fmla="*/ 0 60000 65536"/>
                <a:gd name="T19" fmla="*/ 0 60000 65536"/>
                <a:gd name="T20" fmla="*/ 0 60000 65536"/>
                <a:gd name="T21" fmla="*/ 0 60000 65536"/>
                <a:gd name="T22" fmla="*/ 0 60000 65536"/>
                <a:gd name="T23" fmla="*/ 0 60000 65536"/>
                <a:gd name="T24" fmla="*/ 0 w 7"/>
                <a:gd name="T25" fmla="*/ 0 h 7"/>
                <a:gd name="T26" fmla="*/ 7 w 7"/>
                <a:gd name="T27" fmla="*/ 7 h 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 h="7">
                  <a:moveTo>
                    <a:pt x="0" y="7"/>
                  </a:moveTo>
                  <a:lnTo>
                    <a:pt x="2" y="3"/>
                  </a:lnTo>
                  <a:lnTo>
                    <a:pt x="4" y="0"/>
                  </a:lnTo>
                  <a:lnTo>
                    <a:pt x="7" y="0"/>
                  </a:lnTo>
                  <a:lnTo>
                    <a:pt x="6" y="3"/>
                  </a:lnTo>
                  <a:lnTo>
                    <a:pt x="3" y="4"/>
                  </a:lnTo>
                  <a:lnTo>
                    <a:pt x="2" y="7"/>
                  </a:lnTo>
                  <a:lnTo>
                    <a:pt x="0"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3" name="Freeform 152">
              <a:extLst>
                <a:ext uri="{FF2B5EF4-FFF2-40B4-BE49-F238E27FC236}">
                  <a16:creationId xmlns:a16="http://schemas.microsoft.com/office/drawing/2014/main" id="{D70D894B-D53C-F3EA-E134-740936EA99D5}"/>
                </a:ext>
                <a:ext uri="{C183D7F6-B498-43B3-948B-1728B52AA6E4}">
                  <adec:decorative xmlns:adec="http://schemas.microsoft.com/office/drawing/2017/decorative" val="1"/>
                </a:ext>
              </a:extLst>
            </p:cNvPr>
            <p:cNvSpPr>
              <a:spLocks/>
            </p:cNvSpPr>
            <p:nvPr/>
          </p:nvSpPr>
          <p:spPr bwMode="gray">
            <a:xfrm>
              <a:off x="8456936" y="5533661"/>
              <a:ext cx="116829" cy="83457"/>
            </a:xfrm>
            <a:custGeom>
              <a:avLst/>
              <a:gdLst>
                <a:gd name="T0" fmla="*/ 0 w 22"/>
                <a:gd name="T1" fmla="*/ 2147483647 h 15"/>
                <a:gd name="T2" fmla="*/ 2147483647 w 22"/>
                <a:gd name="T3" fmla="*/ 0 h 15"/>
                <a:gd name="T4" fmla="*/ 2147483647 w 22"/>
                <a:gd name="T5" fmla="*/ 2147483647 h 15"/>
                <a:gd name="T6" fmla="*/ 2147483647 w 22"/>
                <a:gd name="T7" fmla="*/ 2147483647 h 15"/>
                <a:gd name="T8" fmla="*/ 2147483647 w 22"/>
                <a:gd name="T9" fmla="*/ 2147483647 h 15"/>
                <a:gd name="T10" fmla="*/ 2147483647 w 22"/>
                <a:gd name="T11" fmla="*/ 2147483647 h 15"/>
                <a:gd name="T12" fmla="*/ 2147483647 w 22"/>
                <a:gd name="T13" fmla="*/ 2147483647 h 15"/>
                <a:gd name="T14" fmla="*/ 0 w 22"/>
                <a:gd name="T15" fmla="*/ 2147483647 h 15"/>
                <a:gd name="T16" fmla="*/ 0 60000 65536"/>
                <a:gd name="T17" fmla="*/ 0 60000 65536"/>
                <a:gd name="T18" fmla="*/ 0 60000 65536"/>
                <a:gd name="T19" fmla="*/ 0 60000 65536"/>
                <a:gd name="T20" fmla="*/ 0 60000 65536"/>
                <a:gd name="T21" fmla="*/ 0 60000 65536"/>
                <a:gd name="T22" fmla="*/ 0 60000 65536"/>
                <a:gd name="T23" fmla="*/ 0 60000 65536"/>
                <a:gd name="T24" fmla="*/ 0 w 22"/>
                <a:gd name="T25" fmla="*/ 0 h 15"/>
                <a:gd name="T26" fmla="*/ 22 w 22"/>
                <a:gd name="T27" fmla="*/ 15 h 1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2" h="15">
                  <a:moveTo>
                    <a:pt x="0" y="4"/>
                  </a:moveTo>
                  <a:lnTo>
                    <a:pt x="4" y="0"/>
                  </a:lnTo>
                  <a:lnTo>
                    <a:pt x="8" y="1"/>
                  </a:lnTo>
                  <a:lnTo>
                    <a:pt x="22" y="12"/>
                  </a:lnTo>
                  <a:lnTo>
                    <a:pt x="20" y="15"/>
                  </a:lnTo>
                  <a:lnTo>
                    <a:pt x="10" y="14"/>
                  </a:lnTo>
                  <a:lnTo>
                    <a:pt x="3" y="9"/>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4" name="Freeform 153">
              <a:extLst>
                <a:ext uri="{FF2B5EF4-FFF2-40B4-BE49-F238E27FC236}">
                  <a16:creationId xmlns:a16="http://schemas.microsoft.com/office/drawing/2014/main" id="{0D90A47F-56C5-589C-6536-141176F176C1}"/>
                </a:ext>
                <a:ext uri="{C183D7F6-B498-43B3-948B-1728B52AA6E4}">
                  <adec:decorative xmlns:adec="http://schemas.microsoft.com/office/drawing/2017/decorative" val="1"/>
                </a:ext>
              </a:extLst>
            </p:cNvPr>
            <p:cNvSpPr>
              <a:spLocks/>
            </p:cNvSpPr>
            <p:nvPr/>
          </p:nvSpPr>
          <p:spPr bwMode="gray">
            <a:xfrm>
              <a:off x="7167647" y="3038293"/>
              <a:ext cx="1418635" cy="1314450"/>
            </a:xfrm>
            <a:custGeom>
              <a:avLst/>
              <a:gdLst>
                <a:gd name="T0" fmla="*/ 2147483647 w 261"/>
                <a:gd name="T1" fmla="*/ 2147483647 h 242"/>
                <a:gd name="T2" fmla="*/ 2147483647 w 261"/>
                <a:gd name="T3" fmla="*/ 2147483647 h 242"/>
                <a:gd name="T4" fmla="*/ 2147483647 w 261"/>
                <a:gd name="T5" fmla="*/ 2147483647 h 242"/>
                <a:gd name="T6" fmla="*/ 2147483647 w 261"/>
                <a:gd name="T7" fmla="*/ 2147483647 h 242"/>
                <a:gd name="T8" fmla="*/ 2147483647 w 261"/>
                <a:gd name="T9" fmla="*/ 2147483647 h 242"/>
                <a:gd name="T10" fmla="*/ 2147483647 w 261"/>
                <a:gd name="T11" fmla="*/ 2147483647 h 242"/>
                <a:gd name="T12" fmla="*/ 2147483647 w 261"/>
                <a:gd name="T13" fmla="*/ 2147483647 h 242"/>
                <a:gd name="T14" fmla="*/ 2147483647 w 261"/>
                <a:gd name="T15" fmla="*/ 2147483647 h 242"/>
                <a:gd name="T16" fmla="*/ 2147483647 w 261"/>
                <a:gd name="T17" fmla="*/ 2147483647 h 242"/>
                <a:gd name="T18" fmla="*/ 2147483647 w 261"/>
                <a:gd name="T19" fmla="*/ 2147483647 h 242"/>
                <a:gd name="T20" fmla="*/ 2147483647 w 261"/>
                <a:gd name="T21" fmla="*/ 2147483647 h 242"/>
                <a:gd name="T22" fmla="*/ 2147483647 w 261"/>
                <a:gd name="T23" fmla="*/ 2147483647 h 242"/>
                <a:gd name="T24" fmla="*/ 2147483647 w 261"/>
                <a:gd name="T25" fmla="*/ 2147483647 h 242"/>
                <a:gd name="T26" fmla="*/ 2147483647 w 261"/>
                <a:gd name="T27" fmla="*/ 2147483647 h 242"/>
                <a:gd name="T28" fmla="*/ 2147483647 w 261"/>
                <a:gd name="T29" fmla="*/ 2147483647 h 242"/>
                <a:gd name="T30" fmla="*/ 2147483647 w 261"/>
                <a:gd name="T31" fmla="*/ 2147483647 h 242"/>
                <a:gd name="T32" fmla="*/ 2147483647 w 261"/>
                <a:gd name="T33" fmla="*/ 2147483647 h 242"/>
                <a:gd name="T34" fmla="*/ 2147483647 w 261"/>
                <a:gd name="T35" fmla="*/ 2147483647 h 242"/>
                <a:gd name="T36" fmla="*/ 2147483647 w 261"/>
                <a:gd name="T37" fmla="*/ 2147483647 h 242"/>
                <a:gd name="T38" fmla="*/ 2147483647 w 261"/>
                <a:gd name="T39" fmla="*/ 2147483647 h 242"/>
                <a:gd name="T40" fmla="*/ 2147483647 w 261"/>
                <a:gd name="T41" fmla="*/ 2147483647 h 242"/>
                <a:gd name="T42" fmla="*/ 2147483647 w 261"/>
                <a:gd name="T43" fmla="*/ 2147483647 h 242"/>
                <a:gd name="T44" fmla="*/ 2147483647 w 261"/>
                <a:gd name="T45" fmla="*/ 2147483647 h 242"/>
                <a:gd name="T46" fmla="*/ 2147483647 w 261"/>
                <a:gd name="T47" fmla="*/ 2147483647 h 242"/>
                <a:gd name="T48" fmla="*/ 2147483647 w 261"/>
                <a:gd name="T49" fmla="*/ 2147483647 h 242"/>
                <a:gd name="T50" fmla="*/ 2147483647 w 261"/>
                <a:gd name="T51" fmla="*/ 2147483647 h 242"/>
                <a:gd name="T52" fmla="*/ 2147483647 w 261"/>
                <a:gd name="T53" fmla="*/ 2147483647 h 242"/>
                <a:gd name="T54" fmla="*/ 2147483647 w 261"/>
                <a:gd name="T55" fmla="*/ 2147483647 h 242"/>
                <a:gd name="T56" fmla="*/ 2147483647 w 261"/>
                <a:gd name="T57" fmla="*/ 2147483647 h 242"/>
                <a:gd name="T58" fmla="*/ 2147483647 w 261"/>
                <a:gd name="T59" fmla="*/ 2147483647 h 242"/>
                <a:gd name="T60" fmla="*/ 2147483647 w 261"/>
                <a:gd name="T61" fmla="*/ 2147483647 h 242"/>
                <a:gd name="T62" fmla="*/ 2147483647 w 261"/>
                <a:gd name="T63" fmla="*/ 2147483647 h 242"/>
                <a:gd name="T64" fmla="*/ 2147483647 w 261"/>
                <a:gd name="T65" fmla="*/ 2147483647 h 242"/>
                <a:gd name="T66" fmla="*/ 2147483647 w 261"/>
                <a:gd name="T67" fmla="*/ 2147483647 h 242"/>
                <a:gd name="T68" fmla="*/ 2147483647 w 261"/>
                <a:gd name="T69" fmla="*/ 2147483647 h 242"/>
                <a:gd name="T70" fmla="*/ 2147483647 w 261"/>
                <a:gd name="T71" fmla="*/ 2147483647 h 242"/>
                <a:gd name="T72" fmla="*/ 2147483647 w 261"/>
                <a:gd name="T73" fmla="*/ 2147483647 h 242"/>
                <a:gd name="T74" fmla="*/ 2147483647 w 261"/>
                <a:gd name="T75" fmla="*/ 2147483647 h 242"/>
                <a:gd name="T76" fmla="*/ 2147483647 w 261"/>
                <a:gd name="T77" fmla="*/ 2147483647 h 242"/>
                <a:gd name="T78" fmla="*/ 2147483647 w 261"/>
                <a:gd name="T79" fmla="*/ 2147483647 h 242"/>
                <a:gd name="T80" fmla="*/ 2147483647 w 261"/>
                <a:gd name="T81" fmla="*/ 2147483647 h 242"/>
                <a:gd name="T82" fmla="*/ 2147483647 w 261"/>
                <a:gd name="T83" fmla="*/ 2147483647 h 242"/>
                <a:gd name="T84" fmla="*/ 2147483647 w 261"/>
                <a:gd name="T85" fmla="*/ 2147483647 h 242"/>
                <a:gd name="T86" fmla="*/ 2147483647 w 261"/>
                <a:gd name="T87" fmla="*/ 2147483647 h 242"/>
                <a:gd name="T88" fmla="*/ 2147483647 w 261"/>
                <a:gd name="T89" fmla="*/ 2147483647 h 242"/>
                <a:gd name="T90" fmla="*/ 2147483647 w 261"/>
                <a:gd name="T91" fmla="*/ 2147483647 h 242"/>
                <a:gd name="T92" fmla="*/ 2147483647 w 261"/>
                <a:gd name="T93" fmla="*/ 2147483647 h 242"/>
                <a:gd name="T94" fmla="*/ 2147483647 w 261"/>
                <a:gd name="T95" fmla="*/ 2147483647 h 242"/>
                <a:gd name="T96" fmla="*/ 2147483647 w 261"/>
                <a:gd name="T97" fmla="*/ 2147483647 h 242"/>
                <a:gd name="T98" fmla="*/ 2147483647 w 261"/>
                <a:gd name="T99" fmla="*/ 2147483647 h 242"/>
                <a:gd name="T100" fmla="*/ 2147483647 w 261"/>
                <a:gd name="T101" fmla="*/ 2147483647 h 242"/>
                <a:gd name="T102" fmla="*/ 2147483647 w 261"/>
                <a:gd name="T103" fmla="*/ 2147483647 h 242"/>
                <a:gd name="T104" fmla="*/ 2147483647 w 261"/>
                <a:gd name="T105" fmla="*/ 2147483647 h 242"/>
                <a:gd name="T106" fmla="*/ 2147483647 w 261"/>
                <a:gd name="T107" fmla="*/ 2147483647 h 242"/>
                <a:gd name="T108" fmla="*/ 2147483647 w 261"/>
                <a:gd name="T109" fmla="*/ 0 h 24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261"/>
                <a:gd name="T166" fmla="*/ 0 h 242"/>
                <a:gd name="T167" fmla="*/ 261 w 261"/>
                <a:gd name="T168" fmla="*/ 242 h 24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261" h="242">
                  <a:moveTo>
                    <a:pt x="46" y="2"/>
                  </a:moveTo>
                  <a:lnTo>
                    <a:pt x="49" y="3"/>
                  </a:lnTo>
                  <a:lnTo>
                    <a:pt x="44" y="9"/>
                  </a:lnTo>
                  <a:lnTo>
                    <a:pt x="42" y="11"/>
                  </a:lnTo>
                  <a:lnTo>
                    <a:pt x="33" y="22"/>
                  </a:lnTo>
                  <a:lnTo>
                    <a:pt x="34" y="24"/>
                  </a:lnTo>
                  <a:lnTo>
                    <a:pt x="34" y="40"/>
                  </a:lnTo>
                  <a:lnTo>
                    <a:pt x="42" y="44"/>
                  </a:lnTo>
                  <a:lnTo>
                    <a:pt x="42" y="53"/>
                  </a:lnTo>
                  <a:lnTo>
                    <a:pt x="47" y="53"/>
                  </a:lnTo>
                  <a:lnTo>
                    <a:pt x="48" y="47"/>
                  </a:lnTo>
                  <a:lnTo>
                    <a:pt x="43" y="41"/>
                  </a:lnTo>
                  <a:lnTo>
                    <a:pt x="42" y="34"/>
                  </a:lnTo>
                  <a:lnTo>
                    <a:pt x="46" y="32"/>
                  </a:lnTo>
                  <a:lnTo>
                    <a:pt x="53" y="34"/>
                  </a:lnTo>
                  <a:lnTo>
                    <a:pt x="54" y="32"/>
                  </a:lnTo>
                  <a:lnTo>
                    <a:pt x="46" y="28"/>
                  </a:lnTo>
                  <a:lnTo>
                    <a:pt x="44" y="17"/>
                  </a:lnTo>
                  <a:lnTo>
                    <a:pt x="52" y="14"/>
                  </a:lnTo>
                  <a:lnTo>
                    <a:pt x="49" y="11"/>
                  </a:lnTo>
                  <a:lnTo>
                    <a:pt x="53" y="9"/>
                  </a:lnTo>
                  <a:lnTo>
                    <a:pt x="57" y="11"/>
                  </a:lnTo>
                  <a:lnTo>
                    <a:pt x="57" y="7"/>
                  </a:lnTo>
                  <a:lnTo>
                    <a:pt x="71" y="2"/>
                  </a:lnTo>
                  <a:lnTo>
                    <a:pt x="76" y="2"/>
                  </a:lnTo>
                  <a:lnTo>
                    <a:pt x="80" y="4"/>
                  </a:lnTo>
                  <a:lnTo>
                    <a:pt x="80" y="8"/>
                  </a:lnTo>
                  <a:lnTo>
                    <a:pt x="84" y="12"/>
                  </a:lnTo>
                  <a:lnTo>
                    <a:pt x="85" y="18"/>
                  </a:lnTo>
                  <a:lnTo>
                    <a:pt x="86" y="21"/>
                  </a:lnTo>
                  <a:lnTo>
                    <a:pt x="88" y="25"/>
                  </a:lnTo>
                  <a:lnTo>
                    <a:pt x="84" y="28"/>
                  </a:lnTo>
                  <a:lnTo>
                    <a:pt x="83" y="37"/>
                  </a:lnTo>
                  <a:lnTo>
                    <a:pt x="86" y="37"/>
                  </a:lnTo>
                  <a:lnTo>
                    <a:pt x="87" y="33"/>
                  </a:lnTo>
                  <a:lnTo>
                    <a:pt x="92" y="31"/>
                  </a:lnTo>
                  <a:lnTo>
                    <a:pt x="98" y="31"/>
                  </a:lnTo>
                  <a:lnTo>
                    <a:pt x="99" y="35"/>
                  </a:lnTo>
                  <a:lnTo>
                    <a:pt x="102" y="39"/>
                  </a:lnTo>
                  <a:lnTo>
                    <a:pt x="107" y="39"/>
                  </a:lnTo>
                  <a:lnTo>
                    <a:pt x="108" y="33"/>
                  </a:lnTo>
                  <a:lnTo>
                    <a:pt x="111" y="33"/>
                  </a:lnTo>
                  <a:lnTo>
                    <a:pt x="112" y="31"/>
                  </a:lnTo>
                  <a:lnTo>
                    <a:pt x="105" y="29"/>
                  </a:lnTo>
                  <a:lnTo>
                    <a:pt x="109" y="25"/>
                  </a:lnTo>
                  <a:lnTo>
                    <a:pt x="120" y="25"/>
                  </a:lnTo>
                  <a:lnTo>
                    <a:pt x="124" y="26"/>
                  </a:lnTo>
                  <a:lnTo>
                    <a:pt x="128" y="26"/>
                  </a:lnTo>
                  <a:lnTo>
                    <a:pt x="137" y="29"/>
                  </a:lnTo>
                  <a:lnTo>
                    <a:pt x="133" y="36"/>
                  </a:lnTo>
                  <a:lnTo>
                    <a:pt x="136" y="40"/>
                  </a:lnTo>
                  <a:lnTo>
                    <a:pt x="141" y="36"/>
                  </a:lnTo>
                  <a:lnTo>
                    <a:pt x="145" y="37"/>
                  </a:lnTo>
                  <a:lnTo>
                    <a:pt x="138" y="43"/>
                  </a:lnTo>
                  <a:lnTo>
                    <a:pt x="137" y="48"/>
                  </a:lnTo>
                  <a:lnTo>
                    <a:pt x="141" y="49"/>
                  </a:lnTo>
                  <a:lnTo>
                    <a:pt x="145" y="44"/>
                  </a:lnTo>
                  <a:lnTo>
                    <a:pt x="149" y="45"/>
                  </a:lnTo>
                  <a:lnTo>
                    <a:pt x="146" y="49"/>
                  </a:lnTo>
                  <a:lnTo>
                    <a:pt x="149" y="51"/>
                  </a:lnTo>
                  <a:lnTo>
                    <a:pt x="151" y="50"/>
                  </a:lnTo>
                  <a:lnTo>
                    <a:pt x="153" y="51"/>
                  </a:lnTo>
                  <a:lnTo>
                    <a:pt x="157" y="49"/>
                  </a:lnTo>
                  <a:lnTo>
                    <a:pt x="158" y="44"/>
                  </a:lnTo>
                  <a:lnTo>
                    <a:pt x="166" y="44"/>
                  </a:lnTo>
                  <a:lnTo>
                    <a:pt x="171" y="48"/>
                  </a:lnTo>
                  <a:lnTo>
                    <a:pt x="173" y="56"/>
                  </a:lnTo>
                  <a:lnTo>
                    <a:pt x="162" y="59"/>
                  </a:lnTo>
                  <a:lnTo>
                    <a:pt x="165" y="63"/>
                  </a:lnTo>
                  <a:lnTo>
                    <a:pt x="172" y="59"/>
                  </a:lnTo>
                  <a:lnTo>
                    <a:pt x="173" y="61"/>
                  </a:lnTo>
                  <a:lnTo>
                    <a:pt x="170" y="64"/>
                  </a:lnTo>
                  <a:lnTo>
                    <a:pt x="169" y="69"/>
                  </a:lnTo>
                  <a:lnTo>
                    <a:pt x="173" y="69"/>
                  </a:lnTo>
                  <a:lnTo>
                    <a:pt x="178" y="62"/>
                  </a:lnTo>
                  <a:lnTo>
                    <a:pt x="186" y="61"/>
                  </a:lnTo>
                  <a:lnTo>
                    <a:pt x="196" y="66"/>
                  </a:lnTo>
                  <a:lnTo>
                    <a:pt x="190" y="72"/>
                  </a:lnTo>
                  <a:lnTo>
                    <a:pt x="181" y="74"/>
                  </a:lnTo>
                  <a:lnTo>
                    <a:pt x="190" y="76"/>
                  </a:lnTo>
                  <a:lnTo>
                    <a:pt x="190" y="78"/>
                  </a:lnTo>
                  <a:lnTo>
                    <a:pt x="196" y="76"/>
                  </a:lnTo>
                  <a:lnTo>
                    <a:pt x="200" y="72"/>
                  </a:lnTo>
                  <a:lnTo>
                    <a:pt x="209" y="79"/>
                  </a:lnTo>
                  <a:lnTo>
                    <a:pt x="207" y="82"/>
                  </a:lnTo>
                  <a:lnTo>
                    <a:pt x="203" y="82"/>
                  </a:lnTo>
                  <a:lnTo>
                    <a:pt x="199" y="84"/>
                  </a:lnTo>
                  <a:lnTo>
                    <a:pt x="211" y="87"/>
                  </a:lnTo>
                  <a:lnTo>
                    <a:pt x="213" y="90"/>
                  </a:lnTo>
                  <a:lnTo>
                    <a:pt x="198" y="91"/>
                  </a:lnTo>
                  <a:lnTo>
                    <a:pt x="202" y="93"/>
                  </a:lnTo>
                  <a:lnTo>
                    <a:pt x="201" y="97"/>
                  </a:lnTo>
                  <a:lnTo>
                    <a:pt x="190" y="94"/>
                  </a:lnTo>
                  <a:lnTo>
                    <a:pt x="189" y="97"/>
                  </a:lnTo>
                  <a:lnTo>
                    <a:pt x="201" y="100"/>
                  </a:lnTo>
                  <a:lnTo>
                    <a:pt x="209" y="105"/>
                  </a:lnTo>
                  <a:lnTo>
                    <a:pt x="214" y="113"/>
                  </a:lnTo>
                  <a:lnTo>
                    <a:pt x="220" y="110"/>
                  </a:lnTo>
                  <a:lnTo>
                    <a:pt x="227" y="110"/>
                  </a:lnTo>
                  <a:lnTo>
                    <a:pt x="227" y="113"/>
                  </a:lnTo>
                  <a:lnTo>
                    <a:pt x="231" y="114"/>
                  </a:lnTo>
                  <a:lnTo>
                    <a:pt x="235" y="117"/>
                  </a:lnTo>
                  <a:lnTo>
                    <a:pt x="234" y="122"/>
                  </a:lnTo>
                  <a:lnTo>
                    <a:pt x="243" y="121"/>
                  </a:lnTo>
                  <a:lnTo>
                    <a:pt x="246" y="124"/>
                  </a:lnTo>
                  <a:lnTo>
                    <a:pt x="243" y="126"/>
                  </a:lnTo>
                  <a:lnTo>
                    <a:pt x="244" y="128"/>
                  </a:lnTo>
                  <a:lnTo>
                    <a:pt x="253" y="123"/>
                  </a:lnTo>
                  <a:lnTo>
                    <a:pt x="258" y="125"/>
                  </a:lnTo>
                  <a:lnTo>
                    <a:pt x="257" y="127"/>
                  </a:lnTo>
                  <a:lnTo>
                    <a:pt x="261" y="129"/>
                  </a:lnTo>
                  <a:lnTo>
                    <a:pt x="260" y="138"/>
                  </a:lnTo>
                  <a:lnTo>
                    <a:pt x="252" y="139"/>
                  </a:lnTo>
                  <a:lnTo>
                    <a:pt x="254" y="153"/>
                  </a:lnTo>
                  <a:lnTo>
                    <a:pt x="247" y="158"/>
                  </a:lnTo>
                  <a:lnTo>
                    <a:pt x="242" y="153"/>
                  </a:lnTo>
                  <a:lnTo>
                    <a:pt x="242" y="159"/>
                  </a:lnTo>
                  <a:lnTo>
                    <a:pt x="245" y="168"/>
                  </a:lnTo>
                  <a:lnTo>
                    <a:pt x="242" y="174"/>
                  </a:lnTo>
                  <a:lnTo>
                    <a:pt x="237" y="168"/>
                  </a:lnTo>
                  <a:lnTo>
                    <a:pt x="234" y="167"/>
                  </a:lnTo>
                  <a:lnTo>
                    <a:pt x="230" y="164"/>
                  </a:lnTo>
                  <a:lnTo>
                    <a:pt x="224" y="155"/>
                  </a:lnTo>
                  <a:lnTo>
                    <a:pt x="228" y="147"/>
                  </a:lnTo>
                  <a:lnTo>
                    <a:pt x="227" y="144"/>
                  </a:lnTo>
                  <a:lnTo>
                    <a:pt x="219" y="144"/>
                  </a:lnTo>
                  <a:lnTo>
                    <a:pt x="217" y="140"/>
                  </a:lnTo>
                  <a:lnTo>
                    <a:pt x="211" y="132"/>
                  </a:lnTo>
                  <a:lnTo>
                    <a:pt x="203" y="136"/>
                  </a:lnTo>
                  <a:lnTo>
                    <a:pt x="206" y="144"/>
                  </a:lnTo>
                  <a:lnTo>
                    <a:pt x="208" y="148"/>
                  </a:lnTo>
                  <a:lnTo>
                    <a:pt x="204" y="151"/>
                  </a:lnTo>
                  <a:lnTo>
                    <a:pt x="198" y="145"/>
                  </a:lnTo>
                  <a:lnTo>
                    <a:pt x="196" y="150"/>
                  </a:lnTo>
                  <a:lnTo>
                    <a:pt x="203" y="158"/>
                  </a:lnTo>
                  <a:lnTo>
                    <a:pt x="207" y="161"/>
                  </a:lnTo>
                  <a:lnTo>
                    <a:pt x="209" y="166"/>
                  </a:lnTo>
                  <a:lnTo>
                    <a:pt x="215" y="175"/>
                  </a:lnTo>
                  <a:lnTo>
                    <a:pt x="220" y="176"/>
                  </a:lnTo>
                  <a:lnTo>
                    <a:pt x="227" y="186"/>
                  </a:lnTo>
                  <a:lnTo>
                    <a:pt x="227" y="190"/>
                  </a:lnTo>
                  <a:lnTo>
                    <a:pt x="230" y="193"/>
                  </a:lnTo>
                  <a:lnTo>
                    <a:pt x="230" y="197"/>
                  </a:lnTo>
                  <a:lnTo>
                    <a:pt x="234" y="203"/>
                  </a:lnTo>
                  <a:lnTo>
                    <a:pt x="234" y="209"/>
                  </a:lnTo>
                  <a:lnTo>
                    <a:pt x="228" y="208"/>
                  </a:lnTo>
                  <a:lnTo>
                    <a:pt x="227" y="211"/>
                  </a:lnTo>
                  <a:lnTo>
                    <a:pt x="232" y="215"/>
                  </a:lnTo>
                  <a:lnTo>
                    <a:pt x="229" y="220"/>
                  </a:lnTo>
                  <a:lnTo>
                    <a:pt x="229" y="227"/>
                  </a:lnTo>
                  <a:lnTo>
                    <a:pt x="225" y="227"/>
                  </a:lnTo>
                  <a:lnTo>
                    <a:pt x="219" y="217"/>
                  </a:lnTo>
                  <a:lnTo>
                    <a:pt x="213" y="209"/>
                  </a:lnTo>
                  <a:lnTo>
                    <a:pt x="207" y="210"/>
                  </a:lnTo>
                  <a:lnTo>
                    <a:pt x="203" y="205"/>
                  </a:lnTo>
                  <a:lnTo>
                    <a:pt x="200" y="205"/>
                  </a:lnTo>
                  <a:lnTo>
                    <a:pt x="195" y="198"/>
                  </a:lnTo>
                  <a:lnTo>
                    <a:pt x="192" y="199"/>
                  </a:lnTo>
                  <a:lnTo>
                    <a:pt x="191" y="204"/>
                  </a:lnTo>
                  <a:lnTo>
                    <a:pt x="201" y="217"/>
                  </a:lnTo>
                  <a:lnTo>
                    <a:pt x="206" y="225"/>
                  </a:lnTo>
                  <a:lnTo>
                    <a:pt x="216" y="232"/>
                  </a:lnTo>
                  <a:lnTo>
                    <a:pt x="219" y="240"/>
                  </a:lnTo>
                  <a:lnTo>
                    <a:pt x="214" y="242"/>
                  </a:lnTo>
                  <a:lnTo>
                    <a:pt x="199" y="237"/>
                  </a:lnTo>
                  <a:lnTo>
                    <a:pt x="194" y="237"/>
                  </a:lnTo>
                  <a:lnTo>
                    <a:pt x="186" y="231"/>
                  </a:lnTo>
                  <a:lnTo>
                    <a:pt x="187" y="223"/>
                  </a:lnTo>
                  <a:lnTo>
                    <a:pt x="182" y="222"/>
                  </a:lnTo>
                  <a:lnTo>
                    <a:pt x="177" y="223"/>
                  </a:lnTo>
                  <a:lnTo>
                    <a:pt x="169" y="215"/>
                  </a:lnTo>
                  <a:lnTo>
                    <a:pt x="165" y="213"/>
                  </a:lnTo>
                  <a:lnTo>
                    <a:pt x="164" y="207"/>
                  </a:lnTo>
                  <a:lnTo>
                    <a:pt x="168" y="207"/>
                  </a:lnTo>
                  <a:lnTo>
                    <a:pt x="166" y="202"/>
                  </a:lnTo>
                  <a:lnTo>
                    <a:pt x="160" y="201"/>
                  </a:lnTo>
                  <a:lnTo>
                    <a:pt x="153" y="194"/>
                  </a:lnTo>
                  <a:lnTo>
                    <a:pt x="152" y="183"/>
                  </a:lnTo>
                  <a:lnTo>
                    <a:pt x="145" y="183"/>
                  </a:lnTo>
                  <a:lnTo>
                    <a:pt x="143" y="181"/>
                  </a:lnTo>
                  <a:lnTo>
                    <a:pt x="139" y="180"/>
                  </a:lnTo>
                  <a:lnTo>
                    <a:pt x="140" y="185"/>
                  </a:lnTo>
                  <a:lnTo>
                    <a:pt x="138" y="188"/>
                  </a:lnTo>
                  <a:lnTo>
                    <a:pt x="131" y="180"/>
                  </a:lnTo>
                  <a:lnTo>
                    <a:pt x="128" y="181"/>
                  </a:lnTo>
                  <a:lnTo>
                    <a:pt x="123" y="189"/>
                  </a:lnTo>
                  <a:lnTo>
                    <a:pt x="114" y="188"/>
                  </a:lnTo>
                  <a:lnTo>
                    <a:pt x="106" y="182"/>
                  </a:lnTo>
                  <a:lnTo>
                    <a:pt x="107" y="173"/>
                  </a:lnTo>
                  <a:lnTo>
                    <a:pt x="112" y="168"/>
                  </a:lnTo>
                  <a:lnTo>
                    <a:pt x="112" y="164"/>
                  </a:lnTo>
                  <a:lnTo>
                    <a:pt x="116" y="161"/>
                  </a:lnTo>
                  <a:lnTo>
                    <a:pt x="120" y="163"/>
                  </a:lnTo>
                  <a:lnTo>
                    <a:pt x="124" y="166"/>
                  </a:lnTo>
                  <a:lnTo>
                    <a:pt x="135" y="165"/>
                  </a:lnTo>
                  <a:lnTo>
                    <a:pt x="143" y="160"/>
                  </a:lnTo>
                  <a:lnTo>
                    <a:pt x="147" y="162"/>
                  </a:lnTo>
                  <a:lnTo>
                    <a:pt x="147" y="156"/>
                  </a:lnTo>
                  <a:lnTo>
                    <a:pt x="141" y="150"/>
                  </a:lnTo>
                  <a:lnTo>
                    <a:pt x="139" y="143"/>
                  </a:lnTo>
                  <a:lnTo>
                    <a:pt x="152" y="132"/>
                  </a:lnTo>
                  <a:lnTo>
                    <a:pt x="155" y="127"/>
                  </a:lnTo>
                  <a:lnTo>
                    <a:pt x="160" y="126"/>
                  </a:lnTo>
                  <a:lnTo>
                    <a:pt x="160" y="118"/>
                  </a:lnTo>
                  <a:lnTo>
                    <a:pt x="157" y="115"/>
                  </a:lnTo>
                  <a:lnTo>
                    <a:pt x="156" y="112"/>
                  </a:lnTo>
                  <a:lnTo>
                    <a:pt x="155" y="109"/>
                  </a:lnTo>
                  <a:lnTo>
                    <a:pt x="149" y="105"/>
                  </a:lnTo>
                  <a:lnTo>
                    <a:pt x="147" y="100"/>
                  </a:lnTo>
                  <a:lnTo>
                    <a:pt x="141" y="101"/>
                  </a:lnTo>
                  <a:lnTo>
                    <a:pt x="137" y="96"/>
                  </a:lnTo>
                  <a:lnTo>
                    <a:pt x="139" y="93"/>
                  </a:lnTo>
                  <a:lnTo>
                    <a:pt x="135" y="93"/>
                  </a:lnTo>
                  <a:lnTo>
                    <a:pt x="129" y="97"/>
                  </a:lnTo>
                  <a:lnTo>
                    <a:pt x="125" y="98"/>
                  </a:lnTo>
                  <a:lnTo>
                    <a:pt x="120" y="98"/>
                  </a:lnTo>
                  <a:lnTo>
                    <a:pt x="120" y="94"/>
                  </a:lnTo>
                  <a:lnTo>
                    <a:pt x="131" y="91"/>
                  </a:lnTo>
                  <a:lnTo>
                    <a:pt x="130" y="89"/>
                  </a:lnTo>
                  <a:lnTo>
                    <a:pt x="120" y="85"/>
                  </a:lnTo>
                  <a:lnTo>
                    <a:pt x="117" y="80"/>
                  </a:lnTo>
                  <a:lnTo>
                    <a:pt x="113" y="78"/>
                  </a:lnTo>
                  <a:lnTo>
                    <a:pt x="114" y="73"/>
                  </a:lnTo>
                  <a:lnTo>
                    <a:pt x="109" y="68"/>
                  </a:lnTo>
                  <a:lnTo>
                    <a:pt x="105" y="68"/>
                  </a:lnTo>
                  <a:lnTo>
                    <a:pt x="101" y="63"/>
                  </a:lnTo>
                  <a:lnTo>
                    <a:pt x="96" y="65"/>
                  </a:lnTo>
                  <a:lnTo>
                    <a:pt x="96" y="68"/>
                  </a:lnTo>
                  <a:lnTo>
                    <a:pt x="104" y="73"/>
                  </a:lnTo>
                  <a:lnTo>
                    <a:pt x="102" y="76"/>
                  </a:lnTo>
                  <a:lnTo>
                    <a:pt x="94" y="77"/>
                  </a:lnTo>
                  <a:lnTo>
                    <a:pt x="87" y="73"/>
                  </a:lnTo>
                  <a:lnTo>
                    <a:pt x="82" y="75"/>
                  </a:lnTo>
                  <a:lnTo>
                    <a:pt x="84" y="76"/>
                  </a:lnTo>
                  <a:lnTo>
                    <a:pt x="82" y="79"/>
                  </a:lnTo>
                  <a:lnTo>
                    <a:pt x="76" y="76"/>
                  </a:lnTo>
                  <a:lnTo>
                    <a:pt x="72" y="73"/>
                  </a:lnTo>
                  <a:lnTo>
                    <a:pt x="69" y="71"/>
                  </a:lnTo>
                  <a:lnTo>
                    <a:pt x="67" y="73"/>
                  </a:lnTo>
                  <a:lnTo>
                    <a:pt x="69" y="75"/>
                  </a:lnTo>
                  <a:lnTo>
                    <a:pt x="72" y="77"/>
                  </a:lnTo>
                  <a:lnTo>
                    <a:pt x="72" y="80"/>
                  </a:lnTo>
                  <a:lnTo>
                    <a:pt x="67" y="78"/>
                  </a:lnTo>
                  <a:lnTo>
                    <a:pt x="63" y="77"/>
                  </a:lnTo>
                  <a:lnTo>
                    <a:pt x="59" y="77"/>
                  </a:lnTo>
                  <a:lnTo>
                    <a:pt x="53" y="74"/>
                  </a:lnTo>
                  <a:lnTo>
                    <a:pt x="47" y="74"/>
                  </a:lnTo>
                  <a:lnTo>
                    <a:pt x="40" y="75"/>
                  </a:lnTo>
                  <a:lnTo>
                    <a:pt x="35" y="73"/>
                  </a:lnTo>
                  <a:lnTo>
                    <a:pt x="34" y="69"/>
                  </a:lnTo>
                  <a:lnTo>
                    <a:pt x="31" y="68"/>
                  </a:lnTo>
                  <a:lnTo>
                    <a:pt x="26" y="72"/>
                  </a:lnTo>
                  <a:lnTo>
                    <a:pt x="21" y="72"/>
                  </a:lnTo>
                  <a:lnTo>
                    <a:pt x="17" y="68"/>
                  </a:lnTo>
                  <a:lnTo>
                    <a:pt x="6" y="60"/>
                  </a:lnTo>
                  <a:lnTo>
                    <a:pt x="5" y="55"/>
                  </a:lnTo>
                  <a:lnTo>
                    <a:pt x="9" y="54"/>
                  </a:lnTo>
                  <a:lnTo>
                    <a:pt x="15" y="56"/>
                  </a:lnTo>
                  <a:lnTo>
                    <a:pt x="20" y="56"/>
                  </a:lnTo>
                  <a:lnTo>
                    <a:pt x="25" y="57"/>
                  </a:lnTo>
                  <a:lnTo>
                    <a:pt x="24" y="54"/>
                  </a:lnTo>
                  <a:lnTo>
                    <a:pt x="15" y="52"/>
                  </a:lnTo>
                  <a:lnTo>
                    <a:pt x="4" y="50"/>
                  </a:lnTo>
                  <a:lnTo>
                    <a:pt x="0" y="45"/>
                  </a:lnTo>
                  <a:lnTo>
                    <a:pt x="2" y="41"/>
                  </a:lnTo>
                  <a:lnTo>
                    <a:pt x="1" y="36"/>
                  </a:lnTo>
                  <a:lnTo>
                    <a:pt x="4" y="33"/>
                  </a:lnTo>
                  <a:lnTo>
                    <a:pt x="0" y="30"/>
                  </a:lnTo>
                  <a:lnTo>
                    <a:pt x="2" y="27"/>
                  </a:lnTo>
                  <a:lnTo>
                    <a:pt x="7" y="23"/>
                  </a:lnTo>
                  <a:lnTo>
                    <a:pt x="7" y="16"/>
                  </a:lnTo>
                  <a:lnTo>
                    <a:pt x="15" y="8"/>
                  </a:lnTo>
                  <a:lnTo>
                    <a:pt x="17" y="8"/>
                  </a:lnTo>
                  <a:lnTo>
                    <a:pt x="28" y="0"/>
                  </a:lnTo>
                  <a:lnTo>
                    <a:pt x="36" y="0"/>
                  </a:lnTo>
                  <a:lnTo>
                    <a:pt x="39" y="1"/>
                  </a:lnTo>
                  <a:lnTo>
                    <a:pt x="46"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5" name="Freeform 154">
              <a:extLst>
                <a:ext uri="{FF2B5EF4-FFF2-40B4-BE49-F238E27FC236}">
                  <a16:creationId xmlns:a16="http://schemas.microsoft.com/office/drawing/2014/main" id="{E6D375BD-9AAF-1AA9-2459-DFAAE5E2941A}"/>
                </a:ext>
                <a:ext uri="{C183D7F6-B498-43B3-948B-1728B52AA6E4}">
                  <adec:decorative xmlns:adec="http://schemas.microsoft.com/office/drawing/2017/decorative" val="1"/>
                </a:ext>
              </a:extLst>
            </p:cNvPr>
            <p:cNvSpPr>
              <a:spLocks/>
            </p:cNvSpPr>
            <p:nvPr/>
          </p:nvSpPr>
          <p:spPr bwMode="gray">
            <a:xfrm>
              <a:off x="7634962" y="3054984"/>
              <a:ext cx="237830" cy="116840"/>
            </a:xfrm>
            <a:custGeom>
              <a:avLst/>
              <a:gdLst>
                <a:gd name="T0" fmla="*/ 0 w 44"/>
                <a:gd name="T1" fmla="*/ 2147483647 h 22"/>
                <a:gd name="T2" fmla="*/ 2147483647 w 44"/>
                <a:gd name="T3" fmla="*/ 0 h 22"/>
                <a:gd name="T4" fmla="*/ 2147483647 w 44"/>
                <a:gd name="T5" fmla="*/ 2147483647 h 22"/>
                <a:gd name="T6" fmla="*/ 2147483647 w 44"/>
                <a:gd name="T7" fmla="*/ 0 h 22"/>
                <a:gd name="T8" fmla="*/ 2147483647 w 44"/>
                <a:gd name="T9" fmla="*/ 2147483647 h 22"/>
                <a:gd name="T10" fmla="*/ 2147483647 w 44"/>
                <a:gd name="T11" fmla="*/ 2147483647 h 22"/>
                <a:gd name="T12" fmla="*/ 2147483647 w 44"/>
                <a:gd name="T13" fmla="*/ 2147483647 h 22"/>
                <a:gd name="T14" fmla="*/ 2147483647 w 44"/>
                <a:gd name="T15" fmla="*/ 2147483647 h 22"/>
                <a:gd name="T16" fmla="*/ 2147483647 w 44"/>
                <a:gd name="T17" fmla="*/ 2147483647 h 22"/>
                <a:gd name="T18" fmla="*/ 2147483647 w 44"/>
                <a:gd name="T19" fmla="*/ 2147483647 h 22"/>
                <a:gd name="T20" fmla="*/ 2147483647 w 44"/>
                <a:gd name="T21" fmla="*/ 2147483647 h 22"/>
                <a:gd name="T22" fmla="*/ 2147483647 w 44"/>
                <a:gd name="T23" fmla="*/ 2147483647 h 22"/>
                <a:gd name="T24" fmla="*/ 2147483647 w 44"/>
                <a:gd name="T25" fmla="*/ 2147483647 h 22"/>
                <a:gd name="T26" fmla="*/ 2147483647 w 44"/>
                <a:gd name="T27" fmla="*/ 2147483647 h 22"/>
                <a:gd name="T28" fmla="*/ 2147483647 w 44"/>
                <a:gd name="T29" fmla="*/ 2147483647 h 22"/>
                <a:gd name="T30" fmla="*/ 2147483647 w 44"/>
                <a:gd name="T31" fmla="*/ 2147483647 h 22"/>
                <a:gd name="T32" fmla="*/ 2147483647 w 44"/>
                <a:gd name="T33" fmla="*/ 2147483647 h 22"/>
                <a:gd name="T34" fmla="*/ 0 w 44"/>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4"/>
                <a:gd name="T55" fmla="*/ 0 h 22"/>
                <a:gd name="T56" fmla="*/ 44 w 44"/>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4" h="22">
                  <a:moveTo>
                    <a:pt x="0" y="2"/>
                  </a:moveTo>
                  <a:lnTo>
                    <a:pt x="6" y="0"/>
                  </a:lnTo>
                  <a:lnTo>
                    <a:pt x="8" y="2"/>
                  </a:lnTo>
                  <a:lnTo>
                    <a:pt x="21" y="0"/>
                  </a:lnTo>
                  <a:lnTo>
                    <a:pt x="30" y="5"/>
                  </a:lnTo>
                  <a:lnTo>
                    <a:pt x="34" y="6"/>
                  </a:lnTo>
                  <a:lnTo>
                    <a:pt x="38" y="9"/>
                  </a:lnTo>
                  <a:lnTo>
                    <a:pt x="37" y="14"/>
                  </a:lnTo>
                  <a:lnTo>
                    <a:pt x="44" y="17"/>
                  </a:lnTo>
                  <a:lnTo>
                    <a:pt x="42" y="20"/>
                  </a:lnTo>
                  <a:lnTo>
                    <a:pt x="30" y="17"/>
                  </a:lnTo>
                  <a:lnTo>
                    <a:pt x="15" y="18"/>
                  </a:lnTo>
                  <a:lnTo>
                    <a:pt x="14" y="20"/>
                  </a:lnTo>
                  <a:lnTo>
                    <a:pt x="10" y="22"/>
                  </a:lnTo>
                  <a:lnTo>
                    <a:pt x="6" y="20"/>
                  </a:lnTo>
                  <a:lnTo>
                    <a:pt x="4" y="9"/>
                  </a:lnTo>
                  <a:lnTo>
                    <a:pt x="2" y="7"/>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6" name="Freeform 155">
              <a:extLst>
                <a:ext uri="{FF2B5EF4-FFF2-40B4-BE49-F238E27FC236}">
                  <a16:creationId xmlns:a16="http://schemas.microsoft.com/office/drawing/2014/main" id="{2B782EF4-E6F8-F483-7DB7-1BDA6C58D128}"/>
                </a:ext>
                <a:ext uri="{C183D7F6-B498-43B3-948B-1728B52AA6E4}">
                  <adec:decorative xmlns:adec="http://schemas.microsoft.com/office/drawing/2017/decorative" val="1"/>
                </a:ext>
              </a:extLst>
            </p:cNvPr>
            <p:cNvSpPr>
              <a:spLocks/>
            </p:cNvSpPr>
            <p:nvPr/>
          </p:nvSpPr>
          <p:spPr bwMode="gray">
            <a:xfrm>
              <a:off x="7797687" y="3614147"/>
              <a:ext cx="108484" cy="91803"/>
            </a:xfrm>
            <a:custGeom>
              <a:avLst/>
              <a:gdLst>
                <a:gd name="T0" fmla="*/ 2147483647 w 20"/>
                <a:gd name="T1" fmla="*/ 0 h 17"/>
                <a:gd name="T2" fmla="*/ 2147483647 w 20"/>
                <a:gd name="T3" fmla="*/ 2147483647 h 17"/>
                <a:gd name="T4" fmla="*/ 2147483647 w 20"/>
                <a:gd name="T5" fmla="*/ 2147483647 h 17"/>
                <a:gd name="T6" fmla="*/ 2147483647 w 20"/>
                <a:gd name="T7" fmla="*/ 2147483647 h 17"/>
                <a:gd name="T8" fmla="*/ 2147483647 w 20"/>
                <a:gd name="T9" fmla="*/ 2147483647 h 17"/>
                <a:gd name="T10" fmla="*/ 2147483647 w 20"/>
                <a:gd name="T11" fmla="*/ 2147483647 h 17"/>
                <a:gd name="T12" fmla="*/ 2147483647 w 20"/>
                <a:gd name="T13" fmla="*/ 2147483647 h 17"/>
                <a:gd name="T14" fmla="*/ 2147483647 w 20"/>
                <a:gd name="T15" fmla="*/ 2147483647 h 17"/>
                <a:gd name="T16" fmla="*/ 0 w 20"/>
                <a:gd name="T17" fmla="*/ 2147483647 h 17"/>
                <a:gd name="T18" fmla="*/ 2147483647 w 20"/>
                <a:gd name="T19" fmla="*/ 0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7"/>
                <a:gd name="T32" fmla="*/ 20 w 20"/>
                <a:gd name="T33" fmla="*/ 17 h 1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7">
                  <a:moveTo>
                    <a:pt x="8" y="0"/>
                  </a:moveTo>
                  <a:lnTo>
                    <a:pt x="18" y="1"/>
                  </a:lnTo>
                  <a:lnTo>
                    <a:pt x="18" y="6"/>
                  </a:lnTo>
                  <a:lnTo>
                    <a:pt x="19" y="8"/>
                  </a:lnTo>
                  <a:lnTo>
                    <a:pt x="20" y="11"/>
                  </a:lnTo>
                  <a:lnTo>
                    <a:pt x="12" y="16"/>
                  </a:lnTo>
                  <a:lnTo>
                    <a:pt x="4" y="17"/>
                  </a:lnTo>
                  <a:lnTo>
                    <a:pt x="1" y="15"/>
                  </a:lnTo>
                  <a:lnTo>
                    <a:pt x="0" y="6"/>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7" name="Freeform 156">
              <a:extLst>
                <a:ext uri="{FF2B5EF4-FFF2-40B4-BE49-F238E27FC236}">
                  <a16:creationId xmlns:a16="http://schemas.microsoft.com/office/drawing/2014/main" id="{79D3F0A7-6B80-CBF2-4AD3-6C47F0CC33E5}"/>
                </a:ext>
                <a:ext uri="{C183D7F6-B498-43B3-948B-1728B52AA6E4}">
                  <adec:decorative xmlns:adec="http://schemas.microsoft.com/office/drawing/2017/decorative" val="1"/>
                </a:ext>
              </a:extLst>
            </p:cNvPr>
            <p:cNvSpPr>
              <a:spLocks/>
            </p:cNvSpPr>
            <p:nvPr/>
          </p:nvSpPr>
          <p:spPr bwMode="gray">
            <a:xfrm>
              <a:off x="7067508" y="1811473"/>
              <a:ext cx="1556325" cy="963930"/>
            </a:xfrm>
            <a:custGeom>
              <a:avLst/>
              <a:gdLst>
                <a:gd name="T0" fmla="*/ 2147483647 w 286"/>
                <a:gd name="T1" fmla="*/ 2147483647 h 177"/>
                <a:gd name="T2" fmla="*/ 2147483647 w 286"/>
                <a:gd name="T3" fmla="*/ 2147483647 h 177"/>
                <a:gd name="T4" fmla="*/ 2147483647 w 286"/>
                <a:gd name="T5" fmla="*/ 2147483647 h 177"/>
                <a:gd name="T6" fmla="*/ 2147483647 w 286"/>
                <a:gd name="T7" fmla="*/ 2147483647 h 177"/>
                <a:gd name="T8" fmla="*/ 2147483647 w 286"/>
                <a:gd name="T9" fmla="*/ 2147483647 h 177"/>
                <a:gd name="T10" fmla="*/ 2147483647 w 286"/>
                <a:gd name="T11" fmla="*/ 2147483647 h 177"/>
                <a:gd name="T12" fmla="*/ 2147483647 w 286"/>
                <a:gd name="T13" fmla="*/ 2147483647 h 177"/>
                <a:gd name="T14" fmla="*/ 2147483647 w 286"/>
                <a:gd name="T15" fmla="*/ 2147483647 h 177"/>
                <a:gd name="T16" fmla="*/ 2147483647 w 286"/>
                <a:gd name="T17" fmla="*/ 2147483647 h 177"/>
                <a:gd name="T18" fmla="*/ 2147483647 w 286"/>
                <a:gd name="T19" fmla="*/ 2147483647 h 177"/>
                <a:gd name="T20" fmla="*/ 2147483647 w 286"/>
                <a:gd name="T21" fmla="*/ 2147483647 h 177"/>
                <a:gd name="T22" fmla="*/ 2147483647 w 286"/>
                <a:gd name="T23" fmla="*/ 2147483647 h 177"/>
                <a:gd name="T24" fmla="*/ 2147483647 w 286"/>
                <a:gd name="T25" fmla="*/ 2147483647 h 177"/>
                <a:gd name="T26" fmla="*/ 2147483647 w 286"/>
                <a:gd name="T27" fmla="*/ 2147483647 h 177"/>
                <a:gd name="T28" fmla="*/ 2147483647 w 286"/>
                <a:gd name="T29" fmla="*/ 2147483647 h 177"/>
                <a:gd name="T30" fmla="*/ 2147483647 w 286"/>
                <a:gd name="T31" fmla="*/ 2147483647 h 177"/>
                <a:gd name="T32" fmla="*/ 2147483647 w 286"/>
                <a:gd name="T33" fmla="*/ 2147483647 h 177"/>
                <a:gd name="T34" fmla="*/ 2147483647 w 286"/>
                <a:gd name="T35" fmla="*/ 2147483647 h 177"/>
                <a:gd name="T36" fmla="*/ 2147483647 w 286"/>
                <a:gd name="T37" fmla="*/ 2147483647 h 177"/>
                <a:gd name="T38" fmla="*/ 2147483647 w 286"/>
                <a:gd name="T39" fmla="*/ 2147483647 h 177"/>
                <a:gd name="T40" fmla="*/ 2147483647 w 286"/>
                <a:gd name="T41" fmla="*/ 2147483647 h 177"/>
                <a:gd name="T42" fmla="*/ 2147483647 w 286"/>
                <a:gd name="T43" fmla="*/ 2147483647 h 177"/>
                <a:gd name="T44" fmla="*/ 2147483647 w 286"/>
                <a:gd name="T45" fmla="*/ 2147483647 h 177"/>
                <a:gd name="T46" fmla="*/ 2147483647 w 286"/>
                <a:gd name="T47" fmla="*/ 2147483647 h 177"/>
                <a:gd name="T48" fmla="*/ 2147483647 w 286"/>
                <a:gd name="T49" fmla="*/ 2147483647 h 177"/>
                <a:gd name="T50" fmla="*/ 2147483647 w 286"/>
                <a:gd name="T51" fmla="*/ 2147483647 h 177"/>
                <a:gd name="T52" fmla="*/ 2147483647 w 286"/>
                <a:gd name="T53" fmla="*/ 2147483647 h 177"/>
                <a:gd name="T54" fmla="*/ 2147483647 w 286"/>
                <a:gd name="T55" fmla="*/ 2147483647 h 177"/>
                <a:gd name="T56" fmla="*/ 2147483647 w 286"/>
                <a:gd name="T57" fmla="*/ 2147483647 h 177"/>
                <a:gd name="T58" fmla="*/ 2147483647 w 286"/>
                <a:gd name="T59" fmla="*/ 2147483647 h 177"/>
                <a:gd name="T60" fmla="*/ 2147483647 w 286"/>
                <a:gd name="T61" fmla="*/ 2147483647 h 177"/>
                <a:gd name="T62" fmla="*/ 2147483647 w 286"/>
                <a:gd name="T63" fmla="*/ 2147483647 h 177"/>
                <a:gd name="T64" fmla="*/ 2147483647 w 286"/>
                <a:gd name="T65" fmla="*/ 2147483647 h 177"/>
                <a:gd name="T66" fmla="*/ 2147483647 w 286"/>
                <a:gd name="T67" fmla="*/ 2147483647 h 177"/>
                <a:gd name="T68" fmla="*/ 2147483647 w 286"/>
                <a:gd name="T69" fmla="*/ 2147483647 h 177"/>
                <a:gd name="T70" fmla="*/ 2147483647 w 286"/>
                <a:gd name="T71" fmla="*/ 2147483647 h 177"/>
                <a:gd name="T72" fmla="*/ 2147483647 w 286"/>
                <a:gd name="T73" fmla="*/ 2147483647 h 177"/>
                <a:gd name="T74" fmla="*/ 2147483647 w 286"/>
                <a:gd name="T75" fmla="*/ 2147483647 h 177"/>
                <a:gd name="T76" fmla="*/ 2147483647 w 286"/>
                <a:gd name="T77" fmla="*/ 2147483647 h 177"/>
                <a:gd name="T78" fmla="*/ 2147483647 w 286"/>
                <a:gd name="T79" fmla="*/ 2147483647 h 177"/>
                <a:gd name="T80" fmla="*/ 2147483647 w 286"/>
                <a:gd name="T81" fmla="*/ 2147483647 h 177"/>
                <a:gd name="T82" fmla="*/ 2147483647 w 286"/>
                <a:gd name="T83" fmla="*/ 2147483647 h 177"/>
                <a:gd name="T84" fmla="*/ 2147483647 w 286"/>
                <a:gd name="T85" fmla="*/ 2147483647 h 177"/>
                <a:gd name="T86" fmla="*/ 2147483647 w 286"/>
                <a:gd name="T87" fmla="*/ 2147483647 h 177"/>
                <a:gd name="T88" fmla="*/ 2147483647 w 286"/>
                <a:gd name="T89" fmla="*/ 2147483647 h 177"/>
                <a:gd name="T90" fmla="*/ 2147483647 w 286"/>
                <a:gd name="T91" fmla="*/ 2147483647 h 177"/>
                <a:gd name="T92" fmla="*/ 2147483647 w 286"/>
                <a:gd name="T93" fmla="*/ 2147483647 h 177"/>
                <a:gd name="T94" fmla="*/ 2147483647 w 286"/>
                <a:gd name="T95" fmla="*/ 2147483647 h 177"/>
                <a:gd name="T96" fmla="*/ 2147483647 w 286"/>
                <a:gd name="T97" fmla="*/ 2147483647 h 177"/>
                <a:gd name="T98" fmla="*/ 2147483647 w 286"/>
                <a:gd name="T99" fmla="*/ 2147483647 h 177"/>
                <a:gd name="T100" fmla="*/ 2147483647 w 286"/>
                <a:gd name="T101" fmla="*/ 2147483647 h 177"/>
                <a:gd name="T102" fmla="*/ 2147483647 w 286"/>
                <a:gd name="T103" fmla="*/ 2147483647 h 177"/>
                <a:gd name="T104" fmla="*/ 2147483647 w 286"/>
                <a:gd name="T105" fmla="*/ 2147483647 h 177"/>
                <a:gd name="T106" fmla="*/ 2147483647 w 286"/>
                <a:gd name="T107" fmla="*/ 2147483647 h 177"/>
                <a:gd name="T108" fmla="*/ 2147483647 w 286"/>
                <a:gd name="T109" fmla="*/ 2147483647 h 177"/>
                <a:gd name="T110" fmla="*/ 2147483647 w 286"/>
                <a:gd name="T111" fmla="*/ 2147483647 h 177"/>
                <a:gd name="T112" fmla="*/ 2147483647 w 286"/>
                <a:gd name="T113" fmla="*/ 2147483647 h 177"/>
                <a:gd name="T114" fmla="*/ 2147483647 w 286"/>
                <a:gd name="T115" fmla="*/ 2147483647 h 177"/>
                <a:gd name="T116" fmla="*/ 2147483647 w 286"/>
                <a:gd name="T117" fmla="*/ 2147483647 h 177"/>
                <a:gd name="T118" fmla="*/ 2147483647 w 286"/>
                <a:gd name="T119" fmla="*/ 2147483647 h 177"/>
                <a:gd name="T120" fmla="*/ 2147483647 w 286"/>
                <a:gd name="T121" fmla="*/ 2147483647 h 1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286"/>
                <a:gd name="T184" fmla="*/ 0 h 177"/>
                <a:gd name="T185" fmla="*/ 286 w 286"/>
                <a:gd name="T186" fmla="*/ 177 h 1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286" h="177">
                  <a:moveTo>
                    <a:pt x="47" y="154"/>
                  </a:moveTo>
                  <a:lnTo>
                    <a:pt x="36" y="152"/>
                  </a:lnTo>
                  <a:lnTo>
                    <a:pt x="33" y="145"/>
                  </a:lnTo>
                  <a:lnTo>
                    <a:pt x="39" y="144"/>
                  </a:lnTo>
                  <a:lnTo>
                    <a:pt x="45" y="142"/>
                  </a:lnTo>
                  <a:lnTo>
                    <a:pt x="52" y="145"/>
                  </a:lnTo>
                  <a:lnTo>
                    <a:pt x="55" y="151"/>
                  </a:lnTo>
                  <a:lnTo>
                    <a:pt x="67" y="154"/>
                  </a:lnTo>
                  <a:lnTo>
                    <a:pt x="73" y="153"/>
                  </a:lnTo>
                  <a:lnTo>
                    <a:pt x="77" y="153"/>
                  </a:lnTo>
                  <a:lnTo>
                    <a:pt x="86" y="144"/>
                  </a:lnTo>
                  <a:lnTo>
                    <a:pt x="91" y="142"/>
                  </a:lnTo>
                  <a:lnTo>
                    <a:pt x="89" y="139"/>
                  </a:lnTo>
                  <a:lnTo>
                    <a:pt x="85" y="140"/>
                  </a:lnTo>
                  <a:lnTo>
                    <a:pt x="79" y="148"/>
                  </a:lnTo>
                  <a:lnTo>
                    <a:pt x="70" y="150"/>
                  </a:lnTo>
                  <a:lnTo>
                    <a:pt x="62" y="147"/>
                  </a:lnTo>
                  <a:lnTo>
                    <a:pt x="60" y="142"/>
                  </a:lnTo>
                  <a:lnTo>
                    <a:pt x="66" y="141"/>
                  </a:lnTo>
                  <a:lnTo>
                    <a:pt x="66" y="138"/>
                  </a:lnTo>
                  <a:lnTo>
                    <a:pt x="70" y="136"/>
                  </a:lnTo>
                  <a:lnTo>
                    <a:pt x="68" y="130"/>
                  </a:lnTo>
                  <a:lnTo>
                    <a:pt x="64" y="130"/>
                  </a:lnTo>
                  <a:lnTo>
                    <a:pt x="64" y="133"/>
                  </a:lnTo>
                  <a:lnTo>
                    <a:pt x="60" y="137"/>
                  </a:lnTo>
                  <a:lnTo>
                    <a:pt x="54" y="138"/>
                  </a:lnTo>
                  <a:lnTo>
                    <a:pt x="56" y="134"/>
                  </a:lnTo>
                  <a:lnTo>
                    <a:pt x="54" y="133"/>
                  </a:lnTo>
                  <a:lnTo>
                    <a:pt x="51" y="137"/>
                  </a:lnTo>
                  <a:lnTo>
                    <a:pt x="43" y="137"/>
                  </a:lnTo>
                  <a:lnTo>
                    <a:pt x="43" y="131"/>
                  </a:lnTo>
                  <a:lnTo>
                    <a:pt x="48" y="123"/>
                  </a:lnTo>
                  <a:lnTo>
                    <a:pt x="51" y="122"/>
                  </a:lnTo>
                  <a:lnTo>
                    <a:pt x="55" y="123"/>
                  </a:lnTo>
                  <a:lnTo>
                    <a:pt x="62" y="122"/>
                  </a:lnTo>
                  <a:lnTo>
                    <a:pt x="69" y="123"/>
                  </a:lnTo>
                  <a:lnTo>
                    <a:pt x="79" y="123"/>
                  </a:lnTo>
                  <a:lnTo>
                    <a:pt x="88" y="126"/>
                  </a:lnTo>
                  <a:lnTo>
                    <a:pt x="90" y="124"/>
                  </a:lnTo>
                  <a:lnTo>
                    <a:pt x="98" y="123"/>
                  </a:lnTo>
                  <a:lnTo>
                    <a:pt x="98" y="120"/>
                  </a:lnTo>
                  <a:lnTo>
                    <a:pt x="87" y="121"/>
                  </a:lnTo>
                  <a:lnTo>
                    <a:pt x="75" y="121"/>
                  </a:lnTo>
                  <a:lnTo>
                    <a:pt x="66" y="119"/>
                  </a:lnTo>
                  <a:lnTo>
                    <a:pt x="69" y="117"/>
                  </a:lnTo>
                  <a:lnTo>
                    <a:pt x="76" y="118"/>
                  </a:lnTo>
                  <a:lnTo>
                    <a:pt x="77" y="115"/>
                  </a:lnTo>
                  <a:lnTo>
                    <a:pt x="70" y="111"/>
                  </a:lnTo>
                  <a:lnTo>
                    <a:pt x="69" y="107"/>
                  </a:lnTo>
                  <a:lnTo>
                    <a:pt x="62" y="102"/>
                  </a:lnTo>
                  <a:lnTo>
                    <a:pt x="50" y="98"/>
                  </a:lnTo>
                  <a:lnTo>
                    <a:pt x="50" y="97"/>
                  </a:lnTo>
                  <a:lnTo>
                    <a:pt x="58" y="96"/>
                  </a:lnTo>
                  <a:lnTo>
                    <a:pt x="50" y="91"/>
                  </a:lnTo>
                  <a:lnTo>
                    <a:pt x="52" y="87"/>
                  </a:lnTo>
                  <a:lnTo>
                    <a:pt x="66" y="88"/>
                  </a:lnTo>
                  <a:lnTo>
                    <a:pt x="77" y="89"/>
                  </a:lnTo>
                  <a:lnTo>
                    <a:pt x="89" y="99"/>
                  </a:lnTo>
                  <a:lnTo>
                    <a:pt x="94" y="106"/>
                  </a:lnTo>
                  <a:lnTo>
                    <a:pt x="106" y="106"/>
                  </a:lnTo>
                  <a:lnTo>
                    <a:pt x="111" y="103"/>
                  </a:lnTo>
                  <a:lnTo>
                    <a:pt x="108" y="102"/>
                  </a:lnTo>
                  <a:lnTo>
                    <a:pt x="102" y="103"/>
                  </a:lnTo>
                  <a:lnTo>
                    <a:pt x="97" y="102"/>
                  </a:lnTo>
                  <a:lnTo>
                    <a:pt x="94" y="96"/>
                  </a:lnTo>
                  <a:lnTo>
                    <a:pt x="89" y="91"/>
                  </a:lnTo>
                  <a:lnTo>
                    <a:pt x="82" y="88"/>
                  </a:lnTo>
                  <a:lnTo>
                    <a:pt x="82" y="85"/>
                  </a:lnTo>
                  <a:lnTo>
                    <a:pt x="94" y="85"/>
                  </a:lnTo>
                  <a:lnTo>
                    <a:pt x="102" y="82"/>
                  </a:lnTo>
                  <a:lnTo>
                    <a:pt x="109" y="82"/>
                  </a:lnTo>
                  <a:lnTo>
                    <a:pt x="118" y="80"/>
                  </a:lnTo>
                  <a:lnTo>
                    <a:pt x="119" y="79"/>
                  </a:lnTo>
                  <a:lnTo>
                    <a:pt x="112" y="79"/>
                  </a:lnTo>
                  <a:lnTo>
                    <a:pt x="108" y="78"/>
                  </a:lnTo>
                  <a:lnTo>
                    <a:pt x="121" y="74"/>
                  </a:lnTo>
                  <a:lnTo>
                    <a:pt x="133" y="75"/>
                  </a:lnTo>
                  <a:lnTo>
                    <a:pt x="142" y="72"/>
                  </a:lnTo>
                  <a:lnTo>
                    <a:pt x="140" y="70"/>
                  </a:lnTo>
                  <a:lnTo>
                    <a:pt x="129" y="70"/>
                  </a:lnTo>
                  <a:lnTo>
                    <a:pt x="119" y="72"/>
                  </a:lnTo>
                  <a:lnTo>
                    <a:pt x="122" y="65"/>
                  </a:lnTo>
                  <a:lnTo>
                    <a:pt x="130" y="59"/>
                  </a:lnTo>
                  <a:lnTo>
                    <a:pt x="129" y="57"/>
                  </a:lnTo>
                  <a:lnTo>
                    <a:pt x="125" y="58"/>
                  </a:lnTo>
                  <a:lnTo>
                    <a:pt x="119" y="60"/>
                  </a:lnTo>
                  <a:lnTo>
                    <a:pt x="117" y="64"/>
                  </a:lnTo>
                  <a:lnTo>
                    <a:pt x="109" y="65"/>
                  </a:lnTo>
                  <a:lnTo>
                    <a:pt x="114" y="70"/>
                  </a:lnTo>
                  <a:lnTo>
                    <a:pt x="102" y="77"/>
                  </a:lnTo>
                  <a:lnTo>
                    <a:pt x="95" y="79"/>
                  </a:lnTo>
                  <a:lnTo>
                    <a:pt x="82" y="81"/>
                  </a:lnTo>
                  <a:lnTo>
                    <a:pt x="80" y="79"/>
                  </a:lnTo>
                  <a:lnTo>
                    <a:pt x="88" y="77"/>
                  </a:lnTo>
                  <a:lnTo>
                    <a:pt x="89" y="75"/>
                  </a:lnTo>
                  <a:lnTo>
                    <a:pt x="82" y="75"/>
                  </a:lnTo>
                  <a:lnTo>
                    <a:pt x="76" y="78"/>
                  </a:lnTo>
                  <a:lnTo>
                    <a:pt x="75" y="74"/>
                  </a:lnTo>
                  <a:lnTo>
                    <a:pt x="71" y="75"/>
                  </a:lnTo>
                  <a:lnTo>
                    <a:pt x="71" y="80"/>
                  </a:lnTo>
                  <a:lnTo>
                    <a:pt x="67" y="82"/>
                  </a:lnTo>
                  <a:lnTo>
                    <a:pt x="53" y="81"/>
                  </a:lnTo>
                  <a:lnTo>
                    <a:pt x="53" y="79"/>
                  </a:lnTo>
                  <a:lnTo>
                    <a:pt x="56" y="75"/>
                  </a:lnTo>
                  <a:lnTo>
                    <a:pt x="63" y="71"/>
                  </a:lnTo>
                  <a:lnTo>
                    <a:pt x="85" y="67"/>
                  </a:lnTo>
                  <a:lnTo>
                    <a:pt x="84" y="65"/>
                  </a:lnTo>
                  <a:lnTo>
                    <a:pt x="71" y="66"/>
                  </a:lnTo>
                  <a:lnTo>
                    <a:pt x="59" y="70"/>
                  </a:lnTo>
                  <a:lnTo>
                    <a:pt x="51" y="74"/>
                  </a:lnTo>
                  <a:lnTo>
                    <a:pt x="47" y="78"/>
                  </a:lnTo>
                  <a:lnTo>
                    <a:pt x="44" y="79"/>
                  </a:lnTo>
                  <a:lnTo>
                    <a:pt x="36" y="76"/>
                  </a:lnTo>
                  <a:lnTo>
                    <a:pt x="27" y="75"/>
                  </a:lnTo>
                  <a:lnTo>
                    <a:pt x="24" y="72"/>
                  </a:lnTo>
                  <a:lnTo>
                    <a:pt x="36" y="69"/>
                  </a:lnTo>
                  <a:lnTo>
                    <a:pt x="49" y="69"/>
                  </a:lnTo>
                  <a:lnTo>
                    <a:pt x="57" y="67"/>
                  </a:lnTo>
                  <a:lnTo>
                    <a:pt x="66" y="62"/>
                  </a:lnTo>
                  <a:lnTo>
                    <a:pt x="64" y="61"/>
                  </a:lnTo>
                  <a:lnTo>
                    <a:pt x="60" y="61"/>
                  </a:lnTo>
                  <a:lnTo>
                    <a:pt x="49" y="67"/>
                  </a:lnTo>
                  <a:lnTo>
                    <a:pt x="35" y="68"/>
                  </a:lnTo>
                  <a:lnTo>
                    <a:pt x="21" y="67"/>
                  </a:lnTo>
                  <a:lnTo>
                    <a:pt x="19" y="63"/>
                  </a:lnTo>
                  <a:lnTo>
                    <a:pt x="23" y="62"/>
                  </a:lnTo>
                  <a:lnTo>
                    <a:pt x="23" y="60"/>
                  </a:lnTo>
                  <a:lnTo>
                    <a:pt x="30" y="57"/>
                  </a:lnTo>
                  <a:lnTo>
                    <a:pt x="41" y="54"/>
                  </a:lnTo>
                  <a:lnTo>
                    <a:pt x="43" y="53"/>
                  </a:lnTo>
                  <a:lnTo>
                    <a:pt x="35" y="52"/>
                  </a:lnTo>
                  <a:lnTo>
                    <a:pt x="26" y="56"/>
                  </a:lnTo>
                  <a:lnTo>
                    <a:pt x="15" y="57"/>
                  </a:lnTo>
                  <a:lnTo>
                    <a:pt x="14" y="54"/>
                  </a:lnTo>
                  <a:lnTo>
                    <a:pt x="20" y="52"/>
                  </a:lnTo>
                  <a:lnTo>
                    <a:pt x="20" y="51"/>
                  </a:lnTo>
                  <a:lnTo>
                    <a:pt x="13" y="52"/>
                  </a:lnTo>
                  <a:lnTo>
                    <a:pt x="5" y="51"/>
                  </a:lnTo>
                  <a:lnTo>
                    <a:pt x="0" y="49"/>
                  </a:lnTo>
                  <a:lnTo>
                    <a:pt x="8" y="45"/>
                  </a:lnTo>
                  <a:lnTo>
                    <a:pt x="12" y="40"/>
                  </a:lnTo>
                  <a:lnTo>
                    <a:pt x="22" y="43"/>
                  </a:lnTo>
                  <a:lnTo>
                    <a:pt x="24" y="38"/>
                  </a:lnTo>
                  <a:lnTo>
                    <a:pt x="31" y="35"/>
                  </a:lnTo>
                  <a:lnTo>
                    <a:pt x="38" y="35"/>
                  </a:lnTo>
                  <a:lnTo>
                    <a:pt x="41" y="38"/>
                  </a:lnTo>
                  <a:lnTo>
                    <a:pt x="46" y="40"/>
                  </a:lnTo>
                  <a:lnTo>
                    <a:pt x="45" y="38"/>
                  </a:lnTo>
                  <a:lnTo>
                    <a:pt x="47" y="37"/>
                  </a:lnTo>
                  <a:lnTo>
                    <a:pt x="52" y="39"/>
                  </a:lnTo>
                  <a:lnTo>
                    <a:pt x="58" y="40"/>
                  </a:lnTo>
                  <a:lnTo>
                    <a:pt x="64" y="38"/>
                  </a:lnTo>
                  <a:lnTo>
                    <a:pt x="62" y="35"/>
                  </a:lnTo>
                  <a:lnTo>
                    <a:pt x="52" y="34"/>
                  </a:lnTo>
                  <a:lnTo>
                    <a:pt x="46" y="31"/>
                  </a:lnTo>
                  <a:lnTo>
                    <a:pt x="47" y="29"/>
                  </a:lnTo>
                  <a:lnTo>
                    <a:pt x="55" y="29"/>
                  </a:lnTo>
                  <a:lnTo>
                    <a:pt x="52" y="23"/>
                  </a:lnTo>
                  <a:lnTo>
                    <a:pt x="57" y="22"/>
                  </a:lnTo>
                  <a:lnTo>
                    <a:pt x="66" y="26"/>
                  </a:lnTo>
                  <a:lnTo>
                    <a:pt x="76" y="35"/>
                  </a:lnTo>
                  <a:lnTo>
                    <a:pt x="83" y="35"/>
                  </a:lnTo>
                  <a:lnTo>
                    <a:pt x="78" y="32"/>
                  </a:lnTo>
                  <a:lnTo>
                    <a:pt x="77" y="30"/>
                  </a:lnTo>
                  <a:lnTo>
                    <a:pt x="80" y="30"/>
                  </a:lnTo>
                  <a:lnTo>
                    <a:pt x="86" y="33"/>
                  </a:lnTo>
                  <a:lnTo>
                    <a:pt x="99" y="38"/>
                  </a:lnTo>
                  <a:lnTo>
                    <a:pt x="103" y="38"/>
                  </a:lnTo>
                  <a:lnTo>
                    <a:pt x="102" y="36"/>
                  </a:lnTo>
                  <a:lnTo>
                    <a:pt x="98" y="32"/>
                  </a:lnTo>
                  <a:lnTo>
                    <a:pt x="85" y="29"/>
                  </a:lnTo>
                  <a:lnTo>
                    <a:pt x="81" y="25"/>
                  </a:lnTo>
                  <a:lnTo>
                    <a:pt x="83" y="22"/>
                  </a:lnTo>
                  <a:lnTo>
                    <a:pt x="89" y="22"/>
                  </a:lnTo>
                  <a:lnTo>
                    <a:pt x="90" y="21"/>
                  </a:lnTo>
                  <a:lnTo>
                    <a:pt x="88" y="19"/>
                  </a:lnTo>
                  <a:lnTo>
                    <a:pt x="83" y="19"/>
                  </a:lnTo>
                  <a:lnTo>
                    <a:pt x="80" y="18"/>
                  </a:lnTo>
                  <a:lnTo>
                    <a:pt x="81" y="16"/>
                  </a:lnTo>
                  <a:lnTo>
                    <a:pt x="90" y="16"/>
                  </a:lnTo>
                  <a:lnTo>
                    <a:pt x="98" y="20"/>
                  </a:lnTo>
                  <a:lnTo>
                    <a:pt x="102" y="20"/>
                  </a:lnTo>
                  <a:lnTo>
                    <a:pt x="100" y="17"/>
                  </a:lnTo>
                  <a:lnTo>
                    <a:pt x="88" y="11"/>
                  </a:lnTo>
                  <a:lnTo>
                    <a:pt x="91" y="10"/>
                  </a:lnTo>
                  <a:lnTo>
                    <a:pt x="96" y="10"/>
                  </a:lnTo>
                  <a:lnTo>
                    <a:pt x="105" y="16"/>
                  </a:lnTo>
                  <a:lnTo>
                    <a:pt x="112" y="16"/>
                  </a:lnTo>
                  <a:lnTo>
                    <a:pt x="115" y="14"/>
                  </a:lnTo>
                  <a:lnTo>
                    <a:pt x="106" y="12"/>
                  </a:lnTo>
                  <a:lnTo>
                    <a:pt x="102" y="8"/>
                  </a:lnTo>
                  <a:lnTo>
                    <a:pt x="106" y="7"/>
                  </a:lnTo>
                  <a:lnTo>
                    <a:pt x="116" y="7"/>
                  </a:lnTo>
                  <a:lnTo>
                    <a:pt x="119" y="9"/>
                  </a:lnTo>
                  <a:lnTo>
                    <a:pt x="123" y="7"/>
                  </a:lnTo>
                  <a:lnTo>
                    <a:pt x="129" y="11"/>
                  </a:lnTo>
                  <a:lnTo>
                    <a:pt x="138" y="18"/>
                  </a:lnTo>
                  <a:lnTo>
                    <a:pt x="139" y="24"/>
                  </a:lnTo>
                  <a:lnTo>
                    <a:pt x="146" y="21"/>
                  </a:lnTo>
                  <a:lnTo>
                    <a:pt x="148" y="18"/>
                  </a:lnTo>
                  <a:lnTo>
                    <a:pt x="144" y="15"/>
                  </a:lnTo>
                  <a:lnTo>
                    <a:pt x="140" y="11"/>
                  </a:lnTo>
                  <a:lnTo>
                    <a:pt x="130" y="8"/>
                  </a:lnTo>
                  <a:lnTo>
                    <a:pt x="129" y="4"/>
                  </a:lnTo>
                  <a:lnTo>
                    <a:pt x="132" y="3"/>
                  </a:lnTo>
                  <a:lnTo>
                    <a:pt x="151" y="3"/>
                  </a:lnTo>
                  <a:lnTo>
                    <a:pt x="158" y="10"/>
                  </a:lnTo>
                  <a:lnTo>
                    <a:pt x="164" y="13"/>
                  </a:lnTo>
                  <a:lnTo>
                    <a:pt x="170" y="17"/>
                  </a:lnTo>
                  <a:lnTo>
                    <a:pt x="175" y="16"/>
                  </a:lnTo>
                  <a:lnTo>
                    <a:pt x="174" y="13"/>
                  </a:lnTo>
                  <a:lnTo>
                    <a:pt x="163" y="7"/>
                  </a:lnTo>
                  <a:lnTo>
                    <a:pt x="162" y="5"/>
                  </a:lnTo>
                  <a:lnTo>
                    <a:pt x="164" y="2"/>
                  </a:lnTo>
                  <a:lnTo>
                    <a:pt x="168" y="1"/>
                  </a:lnTo>
                  <a:lnTo>
                    <a:pt x="176" y="1"/>
                  </a:lnTo>
                  <a:lnTo>
                    <a:pt x="176" y="3"/>
                  </a:lnTo>
                  <a:lnTo>
                    <a:pt x="186" y="7"/>
                  </a:lnTo>
                  <a:lnTo>
                    <a:pt x="189" y="6"/>
                  </a:lnTo>
                  <a:lnTo>
                    <a:pt x="182" y="3"/>
                  </a:lnTo>
                  <a:lnTo>
                    <a:pt x="182" y="1"/>
                  </a:lnTo>
                  <a:lnTo>
                    <a:pt x="191" y="0"/>
                  </a:lnTo>
                  <a:lnTo>
                    <a:pt x="193" y="2"/>
                  </a:lnTo>
                  <a:lnTo>
                    <a:pt x="200" y="3"/>
                  </a:lnTo>
                  <a:lnTo>
                    <a:pt x="201" y="5"/>
                  </a:lnTo>
                  <a:lnTo>
                    <a:pt x="210" y="4"/>
                  </a:lnTo>
                  <a:lnTo>
                    <a:pt x="216" y="5"/>
                  </a:lnTo>
                  <a:lnTo>
                    <a:pt x="226" y="5"/>
                  </a:lnTo>
                  <a:lnTo>
                    <a:pt x="227" y="10"/>
                  </a:lnTo>
                  <a:lnTo>
                    <a:pt x="212" y="16"/>
                  </a:lnTo>
                  <a:lnTo>
                    <a:pt x="212" y="17"/>
                  </a:lnTo>
                  <a:lnTo>
                    <a:pt x="221" y="16"/>
                  </a:lnTo>
                  <a:lnTo>
                    <a:pt x="233" y="9"/>
                  </a:lnTo>
                  <a:lnTo>
                    <a:pt x="237" y="9"/>
                  </a:lnTo>
                  <a:lnTo>
                    <a:pt x="240" y="12"/>
                  </a:lnTo>
                  <a:lnTo>
                    <a:pt x="243" y="11"/>
                  </a:lnTo>
                  <a:lnTo>
                    <a:pt x="245" y="7"/>
                  </a:lnTo>
                  <a:lnTo>
                    <a:pt x="248" y="7"/>
                  </a:lnTo>
                  <a:lnTo>
                    <a:pt x="248" y="10"/>
                  </a:lnTo>
                  <a:lnTo>
                    <a:pt x="250" y="10"/>
                  </a:lnTo>
                  <a:lnTo>
                    <a:pt x="253" y="9"/>
                  </a:lnTo>
                  <a:lnTo>
                    <a:pt x="259" y="8"/>
                  </a:lnTo>
                  <a:lnTo>
                    <a:pt x="263" y="8"/>
                  </a:lnTo>
                  <a:lnTo>
                    <a:pt x="261" y="11"/>
                  </a:lnTo>
                  <a:lnTo>
                    <a:pt x="259" y="12"/>
                  </a:lnTo>
                  <a:lnTo>
                    <a:pt x="263" y="14"/>
                  </a:lnTo>
                  <a:lnTo>
                    <a:pt x="264" y="20"/>
                  </a:lnTo>
                  <a:lnTo>
                    <a:pt x="278" y="20"/>
                  </a:lnTo>
                  <a:lnTo>
                    <a:pt x="286" y="24"/>
                  </a:lnTo>
                  <a:lnTo>
                    <a:pt x="285" y="30"/>
                  </a:lnTo>
                  <a:lnTo>
                    <a:pt x="277" y="34"/>
                  </a:lnTo>
                  <a:lnTo>
                    <a:pt x="278" y="36"/>
                  </a:lnTo>
                  <a:lnTo>
                    <a:pt x="274" y="37"/>
                  </a:lnTo>
                  <a:lnTo>
                    <a:pt x="272" y="40"/>
                  </a:lnTo>
                  <a:lnTo>
                    <a:pt x="265" y="43"/>
                  </a:lnTo>
                  <a:lnTo>
                    <a:pt x="260" y="44"/>
                  </a:lnTo>
                  <a:lnTo>
                    <a:pt x="255" y="46"/>
                  </a:lnTo>
                  <a:lnTo>
                    <a:pt x="247" y="46"/>
                  </a:lnTo>
                  <a:lnTo>
                    <a:pt x="241" y="49"/>
                  </a:lnTo>
                  <a:lnTo>
                    <a:pt x="229" y="50"/>
                  </a:lnTo>
                  <a:lnTo>
                    <a:pt x="225" y="50"/>
                  </a:lnTo>
                  <a:lnTo>
                    <a:pt x="217" y="50"/>
                  </a:lnTo>
                  <a:lnTo>
                    <a:pt x="212" y="49"/>
                  </a:lnTo>
                  <a:lnTo>
                    <a:pt x="211" y="49"/>
                  </a:lnTo>
                  <a:lnTo>
                    <a:pt x="212" y="53"/>
                  </a:lnTo>
                  <a:lnTo>
                    <a:pt x="221" y="54"/>
                  </a:lnTo>
                  <a:lnTo>
                    <a:pt x="224" y="53"/>
                  </a:lnTo>
                  <a:lnTo>
                    <a:pt x="234" y="52"/>
                  </a:lnTo>
                  <a:lnTo>
                    <a:pt x="235" y="55"/>
                  </a:lnTo>
                  <a:lnTo>
                    <a:pt x="225" y="57"/>
                  </a:lnTo>
                  <a:lnTo>
                    <a:pt x="214" y="60"/>
                  </a:lnTo>
                  <a:lnTo>
                    <a:pt x="207" y="62"/>
                  </a:lnTo>
                  <a:lnTo>
                    <a:pt x="197" y="62"/>
                  </a:lnTo>
                  <a:lnTo>
                    <a:pt x="194" y="64"/>
                  </a:lnTo>
                  <a:lnTo>
                    <a:pt x="203" y="65"/>
                  </a:lnTo>
                  <a:lnTo>
                    <a:pt x="205" y="63"/>
                  </a:lnTo>
                  <a:lnTo>
                    <a:pt x="209" y="63"/>
                  </a:lnTo>
                  <a:lnTo>
                    <a:pt x="217" y="61"/>
                  </a:lnTo>
                  <a:lnTo>
                    <a:pt x="231" y="57"/>
                  </a:lnTo>
                  <a:lnTo>
                    <a:pt x="236" y="56"/>
                  </a:lnTo>
                  <a:lnTo>
                    <a:pt x="242" y="54"/>
                  </a:lnTo>
                  <a:lnTo>
                    <a:pt x="248" y="53"/>
                  </a:lnTo>
                  <a:lnTo>
                    <a:pt x="253" y="53"/>
                  </a:lnTo>
                  <a:lnTo>
                    <a:pt x="254" y="54"/>
                  </a:lnTo>
                  <a:lnTo>
                    <a:pt x="251" y="55"/>
                  </a:lnTo>
                  <a:lnTo>
                    <a:pt x="246" y="60"/>
                  </a:lnTo>
                  <a:lnTo>
                    <a:pt x="242" y="60"/>
                  </a:lnTo>
                  <a:lnTo>
                    <a:pt x="235" y="66"/>
                  </a:lnTo>
                  <a:lnTo>
                    <a:pt x="232" y="67"/>
                  </a:lnTo>
                  <a:lnTo>
                    <a:pt x="225" y="72"/>
                  </a:lnTo>
                  <a:lnTo>
                    <a:pt x="222" y="74"/>
                  </a:lnTo>
                  <a:lnTo>
                    <a:pt x="212" y="79"/>
                  </a:lnTo>
                  <a:lnTo>
                    <a:pt x="209" y="84"/>
                  </a:lnTo>
                  <a:lnTo>
                    <a:pt x="201" y="86"/>
                  </a:lnTo>
                  <a:lnTo>
                    <a:pt x="198" y="85"/>
                  </a:lnTo>
                  <a:lnTo>
                    <a:pt x="197" y="83"/>
                  </a:lnTo>
                  <a:lnTo>
                    <a:pt x="192" y="82"/>
                  </a:lnTo>
                  <a:lnTo>
                    <a:pt x="193" y="85"/>
                  </a:lnTo>
                  <a:lnTo>
                    <a:pt x="197" y="87"/>
                  </a:lnTo>
                  <a:lnTo>
                    <a:pt x="200" y="90"/>
                  </a:lnTo>
                  <a:lnTo>
                    <a:pt x="190" y="91"/>
                  </a:lnTo>
                  <a:lnTo>
                    <a:pt x="187" y="92"/>
                  </a:lnTo>
                  <a:lnTo>
                    <a:pt x="182" y="91"/>
                  </a:lnTo>
                  <a:lnTo>
                    <a:pt x="178" y="92"/>
                  </a:lnTo>
                  <a:lnTo>
                    <a:pt x="178" y="95"/>
                  </a:lnTo>
                  <a:lnTo>
                    <a:pt x="180" y="95"/>
                  </a:lnTo>
                  <a:lnTo>
                    <a:pt x="189" y="94"/>
                  </a:lnTo>
                  <a:lnTo>
                    <a:pt x="192" y="95"/>
                  </a:lnTo>
                  <a:lnTo>
                    <a:pt x="189" y="97"/>
                  </a:lnTo>
                  <a:lnTo>
                    <a:pt x="190" y="99"/>
                  </a:lnTo>
                  <a:lnTo>
                    <a:pt x="183" y="102"/>
                  </a:lnTo>
                  <a:lnTo>
                    <a:pt x="175" y="103"/>
                  </a:lnTo>
                  <a:lnTo>
                    <a:pt x="172" y="102"/>
                  </a:lnTo>
                  <a:lnTo>
                    <a:pt x="164" y="99"/>
                  </a:lnTo>
                  <a:lnTo>
                    <a:pt x="158" y="100"/>
                  </a:lnTo>
                  <a:lnTo>
                    <a:pt x="159" y="102"/>
                  </a:lnTo>
                  <a:lnTo>
                    <a:pt x="169" y="103"/>
                  </a:lnTo>
                  <a:lnTo>
                    <a:pt x="170" y="106"/>
                  </a:lnTo>
                  <a:lnTo>
                    <a:pt x="164" y="107"/>
                  </a:lnTo>
                  <a:lnTo>
                    <a:pt x="156" y="107"/>
                  </a:lnTo>
                  <a:lnTo>
                    <a:pt x="156" y="110"/>
                  </a:lnTo>
                  <a:lnTo>
                    <a:pt x="149" y="110"/>
                  </a:lnTo>
                  <a:lnTo>
                    <a:pt x="148" y="109"/>
                  </a:lnTo>
                  <a:lnTo>
                    <a:pt x="145" y="108"/>
                  </a:lnTo>
                  <a:lnTo>
                    <a:pt x="137" y="110"/>
                  </a:lnTo>
                  <a:lnTo>
                    <a:pt x="144" y="111"/>
                  </a:lnTo>
                  <a:lnTo>
                    <a:pt x="135" y="111"/>
                  </a:lnTo>
                  <a:lnTo>
                    <a:pt x="136" y="112"/>
                  </a:lnTo>
                  <a:lnTo>
                    <a:pt x="131" y="112"/>
                  </a:lnTo>
                  <a:lnTo>
                    <a:pt x="130" y="114"/>
                  </a:lnTo>
                  <a:lnTo>
                    <a:pt x="145" y="113"/>
                  </a:lnTo>
                  <a:lnTo>
                    <a:pt x="159" y="114"/>
                  </a:lnTo>
                  <a:lnTo>
                    <a:pt x="158" y="118"/>
                  </a:lnTo>
                  <a:lnTo>
                    <a:pt x="151" y="118"/>
                  </a:lnTo>
                  <a:lnTo>
                    <a:pt x="146" y="116"/>
                  </a:lnTo>
                  <a:lnTo>
                    <a:pt x="138" y="115"/>
                  </a:lnTo>
                  <a:lnTo>
                    <a:pt x="130" y="116"/>
                  </a:lnTo>
                  <a:lnTo>
                    <a:pt x="130" y="117"/>
                  </a:lnTo>
                  <a:lnTo>
                    <a:pt x="141" y="117"/>
                  </a:lnTo>
                  <a:lnTo>
                    <a:pt x="141" y="118"/>
                  </a:lnTo>
                  <a:lnTo>
                    <a:pt x="135" y="118"/>
                  </a:lnTo>
                  <a:lnTo>
                    <a:pt x="129" y="119"/>
                  </a:lnTo>
                  <a:lnTo>
                    <a:pt x="131" y="120"/>
                  </a:lnTo>
                  <a:lnTo>
                    <a:pt x="140" y="119"/>
                  </a:lnTo>
                  <a:lnTo>
                    <a:pt x="146" y="122"/>
                  </a:lnTo>
                  <a:lnTo>
                    <a:pt x="153" y="122"/>
                  </a:lnTo>
                  <a:lnTo>
                    <a:pt x="158" y="128"/>
                  </a:lnTo>
                  <a:lnTo>
                    <a:pt x="153" y="129"/>
                  </a:lnTo>
                  <a:lnTo>
                    <a:pt x="146" y="129"/>
                  </a:lnTo>
                  <a:lnTo>
                    <a:pt x="144" y="129"/>
                  </a:lnTo>
                  <a:lnTo>
                    <a:pt x="153" y="131"/>
                  </a:lnTo>
                  <a:lnTo>
                    <a:pt x="154" y="135"/>
                  </a:lnTo>
                  <a:lnTo>
                    <a:pt x="152" y="136"/>
                  </a:lnTo>
                  <a:lnTo>
                    <a:pt x="143" y="136"/>
                  </a:lnTo>
                  <a:lnTo>
                    <a:pt x="137" y="137"/>
                  </a:lnTo>
                  <a:lnTo>
                    <a:pt x="138" y="138"/>
                  </a:lnTo>
                  <a:lnTo>
                    <a:pt x="145" y="138"/>
                  </a:lnTo>
                  <a:lnTo>
                    <a:pt x="149" y="140"/>
                  </a:lnTo>
                  <a:lnTo>
                    <a:pt x="139" y="143"/>
                  </a:lnTo>
                  <a:lnTo>
                    <a:pt x="127" y="142"/>
                  </a:lnTo>
                  <a:lnTo>
                    <a:pt x="125" y="144"/>
                  </a:lnTo>
                  <a:lnTo>
                    <a:pt x="127" y="145"/>
                  </a:lnTo>
                  <a:lnTo>
                    <a:pt x="130" y="150"/>
                  </a:lnTo>
                  <a:lnTo>
                    <a:pt x="121" y="154"/>
                  </a:lnTo>
                  <a:lnTo>
                    <a:pt x="105" y="154"/>
                  </a:lnTo>
                  <a:lnTo>
                    <a:pt x="98" y="149"/>
                  </a:lnTo>
                  <a:lnTo>
                    <a:pt x="96" y="150"/>
                  </a:lnTo>
                  <a:lnTo>
                    <a:pt x="99" y="153"/>
                  </a:lnTo>
                  <a:lnTo>
                    <a:pt x="93" y="156"/>
                  </a:lnTo>
                  <a:lnTo>
                    <a:pt x="94" y="157"/>
                  </a:lnTo>
                  <a:lnTo>
                    <a:pt x="107" y="157"/>
                  </a:lnTo>
                  <a:lnTo>
                    <a:pt x="110" y="158"/>
                  </a:lnTo>
                  <a:lnTo>
                    <a:pt x="114" y="156"/>
                  </a:lnTo>
                  <a:lnTo>
                    <a:pt x="117" y="156"/>
                  </a:lnTo>
                  <a:lnTo>
                    <a:pt x="118" y="158"/>
                  </a:lnTo>
                  <a:lnTo>
                    <a:pt x="116" y="160"/>
                  </a:lnTo>
                  <a:lnTo>
                    <a:pt x="116" y="163"/>
                  </a:lnTo>
                  <a:lnTo>
                    <a:pt x="120" y="164"/>
                  </a:lnTo>
                  <a:lnTo>
                    <a:pt x="124" y="160"/>
                  </a:lnTo>
                  <a:lnTo>
                    <a:pt x="128" y="161"/>
                  </a:lnTo>
                  <a:lnTo>
                    <a:pt x="130" y="168"/>
                  </a:lnTo>
                  <a:lnTo>
                    <a:pt x="127" y="171"/>
                  </a:lnTo>
                  <a:lnTo>
                    <a:pt x="120" y="171"/>
                  </a:lnTo>
                  <a:lnTo>
                    <a:pt x="119" y="173"/>
                  </a:lnTo>
                  <a:lnTo>
                    <a:pt x="107" y="177"/>
                  </a:lnTo>
                  <a:lnTo>
                    <a:pt x="103" y="177"/>
                  </a:lnTo>
                  <a:lnTo>
                    <a:pt x="104" y="173"/>
                  </a:lnTo>
                  <a:lnTo>
                    <a:pt x="103" y="172"/>
                  </a:lnTo>
                  <a:lnTo>
                    <a:pt x="99" y="171"/>
                  </a:lnTo>
                  <a:lnTo>
                    <a:pt x="96" y="169"/>
                  </a:lnTo>
                  <a:lnTo>
                    <a:pt x="90" y="169"/>
                  </a:lnTo>
                  <a:lnTo>
                    <a:pt x="92" y="172"/>
                  </a:lnTo>
                  <a:lnTo>
                    <a:pt x="89" y="173"/>
                  </a:lnTo>
                  <a:lnTo>
                    <a:pt x="85" y="173"/>
                  </a:lnTo>
                  <a:lnTo>
                    <a:pt x="84" y="169"/>
                  </a:lnTo>
                  <a:lnTo>
                    <a:pt x="79" y="169"/>
                  </a:lnTo>
                  <a:lnTo>
                    <a:pt x="81" y="171"/>
                  </a:lnTo>
                  <a:lnTo>
                    <a:pt x="78" y="172"/>
                  </a:lnTo>
                  <a:lnTo>
                    <a:pt x="77" y="169"/>
                  </a:lnTo>
                  <a:lnTo>
                    <a:pt x="71" y="170"/>
                  </a:lnTo>
                  <a:lnTo>
                    <a:pt x="71" y="171"/>
                  </a:lnTo>
                  <a:lnTo>
                    <a:pt x="69" y="172"/>
                  </a:lnTo>
                  <a:lnTo>
                    <a:pt x="67" y="171"/>
                  </a:lnTo>
                  <a:lnTo>
                    <a:pt x="63" y="170"/>
                  </a:lnTo>
                  <a:lnTo>
                    <a:pt x="60" y="171"/>
                  </a:lnTo>
                  <a:lnTo>
                    <a:pt x="66" y="175"/>
                  </a:lnTo>
                  <a:lnTo>
                    <a:pt x="58" y="174"/>
                  </a:lnTo>
                  <a:lnTo>
                    <a:pt x="52" y="173"/>
                  </a:lnTo>
                  <a:lnTo>
                    <a:pt x="53" y="170"/>
                  </a:lnTo>
                  <a:lnTo>
                    <a:pt x="49" y="170"/>
                  </a:lnTo>
                  <a:lnTo>
                    <a:pt x="48" y="172"/>
                  </a:lnTo>
                  <a:lnTo>
                    <a:pt x="44" y="173"/>
                  </a:lnTo>
                  <a:lnTo>
                    <a:pt x="41" y="171"/>
                  </a:lnTo>
                  <a:lnTo>
                    <a:pt x="39" y="171"/>
                  </a:lnTo>
                  <a:lnTo>
                    <a:pt x="40" y="172"/>
                  </a:lnTo>
                  <a:lnTo>
                    <a:pt x="38" y="173"/>
                  </a:lnTo>
                  <a:lnTo>
                    <a:pt x="33" y="173"/>
                  </a:lnTo>
                  <a:lnTo>
                    <a:pt x="32" y="170"/>
                  </a:lnTo>
                  <a:lnTo>
                    <a:pt x="30" y="169"/>
                  </a:lnTo>
                  <a:lnTo>
                    <a:pt x="29" y="170"/>
                  </a:lnTo>
                  <a:lnTo>
                    <a:pt x="28" y="172"/>
                  </a:lnTo>
                  <a:lnTo>
                    <a:pt x="23" y="172"/>
                  </a:lnTo>
                  <a:lnTo>
                    <a:pt x="22" y="163"/>
                  </a:lnTo>
                  <a:lnTo>
                    <a:pt x="28" y="163"/>
                  </a:lnTo>
                  <a:lnTo>
                    <a:pt x="33" y="159"/>
                  </a:lnTo>
                  <a:lnTo>
                    <a:pt x="37" y="159"/>
                  </a:lnTo>
                  <a:lnTo>
                    <a:pt x="43" y="159"/>
                  </a:lnTo>
                  <a:lnTo>
                    <a:pt x="47" y="157"/>
                  </a:lnTo>
                  <a:lnTo>
                    <a:pt x="47" y="15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8" name="Freeform 157">
              <a:extLst>
                <a:ext uri="{FF2B5EF4-FFF2-40B4-BE49-F238E27FC236}">
                  <a16:creationId xmlns:a16="http://schemas.microsoft.com/office/drawing/2014/main" id="{AB799947-F05A-E9DC-1923-7571228DF8FD}"/>
                </a:ext>
                <a:ext uri="{C183D7F6-B498-43B3-948B-1728B52AA6E4}">
                  <adec:decorative xmlns:adec="http://schemas.microsoft.com/office/drawing/2017/decorative" val="1"/>
                </a:ext>
              </a:extLst>
            </p:cNvPr>
            <p:cNvSpPr>
              <a:spLocks/>
            </p:cNvSpPr>
            <p:nvPr/>
          </p:nvSpPr>
          <p:spPr bwMode="gray">
            <a:xfrm>
              <a:off x="8682248" y="5391784"/>
              <a:ext cx="337969" cy="421459"/>
            </a:xfrm>
            <a:custGeom>
              <a:avLst/>
              <a:gdLst>
                <a:gd name="T0" fmla="*/ 2147483647 w 62"/>
                <a:gd name="T1" fmla="*/ 0 h 77"/>
                <a:gd name="T2" fmla="*/ 2147483647 w 62"/>
                <a:gd name="T3" fmla="*/ 2147483647 h 77"/>
                <a:gd name="T4" fmla="*/ 2147483647 w 62"/>
                <a:gd name="T5" fmla="*/ 2147483647 h 77"/>
                <a:gd name="T6" fmla="*/ 2147483647 w 62"/>
                <a:gd name="T7" fmla="*/ 2147483647 h 77"/>
                <a:gd name="T8" fmla="*/ 2147483647 w 62"/>
                <a:gd name="T9" fmla="*/ 2147483647 h 77"/>
                <a:gd name="T10" fmla="*/ 2147483647 w 62"/>
                <a:gd name="T11" fmla="*/ 2147483647 h 77"/>
                <a:gd name="T12" fmla="*/ 2147483647 w 62"/>
                <a:gd name="T13" fmla="*/ 2147483647 h 77"/>
                <a:gd name="T14" fmla="*/ 2147483647 w 62"/>
                <a:gd name="T15" fmla="*/ 2147483647 h 77"/>
                <a:gd name="T16" fmla="*/ 2147483647 w 62"/>
                <a:gd name="T17" fmla="*/ 2147483647 h 77"/>
                <a:gd name="T18" fmla="*/ 2147483647 w 62"/>
                <a:gd name="T19" fmla="*/ 2147483647 h 77"/>
                <a:gd name="T20" fmla="*/ 2147483647 w 62"/>
                <a:gd name="T21" fmla="*/ 2147483647 h 77"/>
                <a:gd name="T22" fmla="*/ 2147483647 w 62"/>
                <a:gd name="T23" fmla="*/ 2147483647 h 77"/>
                <a:gd name="T24" fmla="*/ 2147483647 w 62"/>
                <a:gd name="T25" fmla="*/ 2147483647 h 77"/>
                <a:gd name="T26" fmla="*/ 2147483647 w 62"/>
                <a:gd name="T27" fmla="*/ 2147483647 h 77"/>
                <a:gd name="T28" fmla="*/ 2147483647 w 62"/>
                <a:gd name="T29" fmla="*/ 2147483647 h 77"/>
                <a:gd name="T30" fmla="*/ 2147483647 w 62"/>
                <a:gd name="T31" fmla="*/ 2147483647 h 77"/>
                <a:gd name="T32" fmla="*/ 2147483647 w 62"/>
                <a:gd name="T33" fmla="*/ 2147483647 h 77"/>
                <a:gd name="T34" fmla="*/ 2147483647 w 62"/>
                <a:gd name="T35" fmla="*/ 2147483647 h 77"/>
                <a:gd name="T36" fmla="*/ 2147483647 w 62"/>
                <a:gd name="T37" fmla="*/ 2147483647 h 77"/>
                <a:gd name="T38" fmla="*/ 2147483647 w 62"/>
                <a:gd name="T39" fmla="*/ 2147483647 h 77"/>
                <a:gd name="T40" fmla="*/ 2147483647 w 62"/>
                <a:gd name="T41" fmla="*/ 2147483647 h 77"/>
                <a:gd name="T42" fmla="*/ 2147483647 w 62"/>
                <a:gd name="T43" fmla="*/ 2147483647 h 77"/>
                <a:gd name="T44" fmla="*/ 2147483647 w 62"/>
                <a:gd name="T45" fmla="*/ 2147483647 h 77"/>
                <a:gd name="T46" fmla="*/ 2147483647 w 62"/>
                <a:gd name="T47" fmla="*/ 2147483647 h 77"/>
                <a:gd name="T48" fmla="*/ 2147483647 w 62"/>
                <a:gd name="T49" fmla="*/ 2147483647 h 77"/>
                <a:gd name="T50" fmla="*/ 2147483647 w 62"/>
                <a:gd name="T51" fmla="*/ 2147483647 h 77"/>
                <a:gd name="T52" fmla="*/ 2147483647 w 62"/>
                <a:gd name="T53" fmla="*/ 2147483647 h 77"/>
                <a:gd name="T54" fmla="*/ 2147483647 w 62"/>
                <a:gd name="T55" fmla="*/ 2147483647 h 77"/>
                <a:gd name="T56" fmla="*/ 2147483647 w 62"/>
                <a:gd name="T57" fmla="*/ 2147483647 h 77"/>
                <a:gd name="T58" fmla="*/ 0 w 62"/>
                <a:gd name="T59" fmla="*/ 2147483647 h 77"/>
                <a:gd name="T60" fmla="*/ 2147483647 w 62"/>
                <a:gd name="T61" fmla="*/ 2147483647 h 77"/>
                <a:gd name="T62" fmla="*/ 2147483647 w 62"/>
                <a:gd name="T63" fmla="*/ 2147483647 h 77"/>
                <a:gd name="T64" fmla="*/ 0 w 62"/>
                <a:gd name="T65" fmla="*/ 2147483647 h 77"/>
                <a:gd name="T66" fmla="*/ 2147483647 w 62"/>
                <a:gd name="T67" fmla="*/ 2147483647 h 77"/>
                <a:gd name="T68" fmla="*/ 2147483647 w 62"/>
                <a:gd name="T69" fmla="*/ 2147483647 h 77"/>
                <a:gd name="T70" fmla="*/ 2147483647 w 62"/>
                <a:gd name="T71" fmla="*/ 2147483647 h 77"/>
                <a:gd name="T72" fmla="*/ 2147483647 w 62"/>
                <a:gd name="T73" fmla="*/ 2147483647 h 77"/>
                <a:gd name="T74" fmla="*/ 2147483647 w 62"/>
                <a:gd name="T75" fmla="*/ 2147483647 h 77"/>
                <a:gd name="T76" fmla="*/ 2147483647 w 62"/>
                <a:gd name="T77" fmla="*/ 2147483647 h 77"/>
                <a:gd name="T78" fmla="*/ 2147483647 w 62"/>
                <a:gd name="T79" fmla="*/ 0 h 7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62"/>
                <a:gd name="T121" fmla="*/ 0 h 77"/>
                <a:gd name="T122" fmla="*/ 62 w 62"/>
                <a:gd name="T123" fmla="*/ 77 h 7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62" h="77">
                  <a:moveTo>
                    <a:pt x="37" y="0"/>
                  </a:moveTo>
                  <a:lnTo>
                    <a:pt x="23" y="28"/>
                  </a:lnTo>
                  <a:lnTo>
                    <a:pt x="24" y="32"/>
                  </a:lnTo>
                  <a:lnTo>
                    <a:pt x="29" y="25"/>
                  </a:lnTo>
                  <a:lnTo>
                    <a:pt x="34" y="26"/>
                  </a:lnTo>
                  <a:lnTo>
                    <a:pt x="33" y="33"/>
                  </a:lnTo>
                  <a:lnTo>
                    <a:pt x="38" y="33"/>
                  </a:lnTo>
                  <a:lnTo>
                    <a:pt x="38" y="37"/>
                  </a:lnTo>
                  <a:lnTo>
                    <a:pt x="45" y="34"/>
                  </a:lnTo>
                  <a:lnTo>
                    <a:pt x="53" y="36"/>
                  </a:lnTo>
                  <a:lnTo>
                    <a:pt x="51" y="49"/>
                  </a:lnTo>
                  <a:lnTo>
                    <a:pt x="62" y="47"/>
                  </a:lnTo>
                  <a:lnTo>
                    <a:pt x="60" y="54"/>
                  </a:lnTo>
                  <a:lnTo>
                    <a:pt x="56" y="55"/>
                  </a:lnTo>
                  <a:lnTo>
                    <a:pt x="62" y="59"/>
                  </a:lnTo>
                  <a:lnTo>
                    <a:pt x="61" y="77"/>
                  </a:lnTo>
                  <a:lnTo>
                    <a:pt x="55" y="77"/>
                  </a:lnTo>
                  <a:lnTo>
                    <a:pt x="53" y="73"/>
                  </a:lnTo>
                  <a:lnTo>
                    <a:pt x="49" y="72"/>
                  </a:lnTo>
                  <a:lnTo>
                    <a:pt x="51" y="68"/>
                  </a:lnTo>
                  <a:lnTo>
                    <a:pt x="49" y="62"/>
                  </a:lnTo>
                  <a:lnTo>
                    <a:pt x="44" y="69"/>
                  </a:lnTo>
                  <a:lnTo>
                    <a:pt x="40" y="68"/>
                  </a:lnTo>
                  <a:lnTo>
                    <a:pt x="39" y="61"/>
                  </a:lnTo>
                  <a:lnTo>
                    <a:pt x="33" y="64"/>
                  </a:lnTo>
                  <a:lnTo>
                    <a:pt x="30" y="60"/>
                  </a:lnTo>
                  <a:lnTo>
                    <a:pt x="23" y="63"/>
                  </a:lnTo>
                  <a:lnTo>
                    <a:pt x="17" y="61"/>
                  </a:lnTo>
                  <a:lnTo>
                    <a:pt x="5" y="63"/>
                  </a:lnTo>
                  <a:lnTo>
                    <a:pt x="0" y="57"/>
                  </a:lnTo>
                  <a:lnTo>
                    <a:pt x="6" y="51"/>
                  </a:lnTo>
                  <a:lnTo>
                    <a:pt x="1" y="51"/>
                  </a:lnTo>
                  <a:lnTo>
                    <a:pt x="0" y="48"/>
                  </a:lnTo>
                  <a:lnTo>
                    <a:pt x="9" y="44"/>
                  </a:lnTo>
                  <a:lnTo>
                    <a:pt x="9" y="40"/>
                  </a:lnTo>
                  <a:lnTo>
                    <a:pt x="13" y="36"/>
                  </a:lnTo>
                  <a:lnTo>
                    <a:pt x="15" y="26"/>
                  </a:lnTo>
                  <a:lnTo>
                    <a:pt x="21" y="14"/>
                  </a:lnTo>
                  <a:lnTo>
                    <a:pt x="27" y="2"/>
                  </a:lnTo>
                  <a:lnTo>
                    <a:pt x="3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59" name="Freeform 158">
              <a:extLst>
                <a:ext uri="{FF2B5EF4-FFF2-40B4-BE49-F238E27FC236}">
                  <a16:creationId xmlns:a16="http://schemas.microsoft.com/office/drawing/2014/main" id="{F99638D0-006A-555A-8269-77BBBCEA4221}"/>
                </a:ext>
                <a:ext uri="{C183D7F6-B498-43B3-948B-1728B52AA6E4}">
                  <adec:decorative xmlns:adec="http://schemas.microsoft.com/office/drawing/2017/decorative" val="1"/>
                </a:ext>
              </a:extLst>
            </p:cNvPr>
            <p:cNvSpPr>
              <a:spLocks/>
            </p:cNvSpPr>
            <p:nvPr/>
          </p:nvSpPr>
          <p:spPr bwMode="gray">
            <a:xfrm>
              <a:off x="10284472" y="3342912"/>
              <a:ext cx="137691" cy="45901"/>
            </a:xfrm>
            <a:custGeom>
              <a:avLst/>
              <a:gdLst>
                <a:gd name="T0" fmla="*/ 0 w 26"/>
                <a:gd name="T1" fmla="*/ 2147483647 h 9"/>
                <a:gd name="T2" fmla="*/ 0 w 26"/>
                <a:gd name="T3" fmla="*/ 2147483647 h 9"/>
                <a:gd name="T4" fmla="*/ 2147483647 w 26"/>
                <a:gd name="T5" fmla="*/ 2147483647 h 9"/>
                <a:gd name="T6" fmla="*/ 2147483647 w 26"/>
                <a:gd name="T7" fmla="*/ 0 h 9"/>
                <a:gd name="T8" fmla="*/ 2147483647 w 26"/>
                <a:gd name="T9" fmla="*/ 2147483647 h 9"/>
                <a:gd name="T10" fmla="*/ 2147483647 w 26"/>
                <a:gd name="T11" fmla="*/ 2147483647 h 9"/>
                <a:gd name="T12" fmla="*/ 2147483647 w 26"/>
                <a:gd name="T13" fmla="*/ 2147483647 h 9"/>
                <a:gd name="T14" fmla="*/ 2147483647 w 26"/>
                <a:gd name="T15" fmla="*/ 2147483647 h 9"/>
                <a:gd name="T16" fmla="*/ 0 w 26"/>
                <a:gd name="T17" fmla="*/ 2147483647 h 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6"/>
                <a:gd name="T28" fmla="*/ 0 h 9"/>
                <a:gd name="T29" fmla="*/ 26 w 26"/>
                <a:gd name="T30" fmla="*/ 9 h 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6" h="9">
                  <a:moveTo>
                    <a:pt x="0" y="9"/>
                  </a:moveTo>
                  <a:lnTo>
                    <a:pt x="0" y="7"/>
                  </a:lnTo>
                  <a:lnTo>
                    <a:pt x="7" y="3"/>
                  </a:lnTo>
                  <a:lnTo>
                    <a:pt x="23" y="0"/>
                  </a:lnTo>
                  <a:lnTo>
                    <a:pt x="26" y="3"/>
                  </a:lnTo>
                  <a:lnTo>
                    <a:pt x="25" y="7"/>
                  </a:lnTo>
                  <a:lnTo>
                    <a:pt x="21" y="7"/>
                  </a:lnTo>
                  <a:lnTo>
                    <a:pt x="16" y="7"/>
                  </a:lnTo>
                  <a:lnTo>
                    <a:pt x="0"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0" name="Freeform 159">
              <a:extLst>
                <a:ext uri="{FF2B5EF4-FFF2-40B4-BE49-F238E27FC236}">
                  <a16:creationId xmlns:a16="http://schemas.microsoft.com/office/drawing/2014/main" id="{E2412B0E-06F2-0617-DD3C-D5398946233D}"/>
                </a:ext>
                <a:ext uri="{C183D7F6-B498-43B3-948B-1728B52AA6E4}">
                  <adec:decorative xmlns:adec="http://schemas.microsoft.com/office/drawing/2017/decorative" val="1"/>
                </a:ext>
              </a:extLst>
            </p:cNvPr>
            <p:cNvSpPr>
              <a:spLocks/>
            </p:cNvSpPr>
            <p:nvPr/>
          </p:nvSpPr>
          <p:spPr bwMode="gray">
            <a:xfrm>
              <a:off x="10630785" y="1990907"/>
              <a:ext cx="66759" cy="45901"/>
            </a:xfrm>
            <a:custGeom>
              <a:avLst/>
              <a:gdLst>
                <a:gd name="T0" fmla="*/ 2147483647 w 12"/>
                <a:gd name="T1" fmla="*/ 0 h 8"/>
                <a:gd name="T2" fmla="*/ 2147483647 w 12"/>
                <a:gd name="T3" fmla="*/ 2147483647 h 8"/>
                <a:gd name="T4" fmla="*/ 2147483647 w 12"/>
                <a:gd name="T5" fmla="*/ 2147483647 h 8"/>
                <a:gd name="T6" fmla="*/ 2147483647 w 12"/>
                <a:gd name="T7" fmla="*/ 2147483647 h 8"/>
                <a:gd name="T8" fmla="*/ 2147483647 w 12"/>
                <a:gd name="T9" fmla="*/ 2147483647 h 8"/>
                <a:gd name="T10" fmla="*/ 0 w 12"/>
                <a:gd name="T11" fmla="*/ 2147483647 h 8"/>
                <a:gd name="T12" fmla="*/ 2147483647 w 12"/>
                <a:gd name="T13" fmla="*/ 0 h 8"/>
                <a:gd name="T14" fmla="*/ 0 60000 65536"/>
                <a:gd name="T15" fmla="*/ 0 60000 65536"/>
                <a:gd name="T16" fmla="*/ 0 60000 65536"/>
                <a:gd name="T17" fmla="*/ 0 60000 65536"/>
                <a:gd name="T18" fmla="*/ 0 60000 65536"/>
                <a:gd name="T19" fmla="*/ 0 60000 65536"/>
                <a:gd name="T20" fmla="*/ 0 60000 65536"/>
                <a:gd name="T21" fmla="*/ 0 w 12"/>
                <a:gd name="T22" fmla="*/ 0 h 8"/>
                <a:gd name="T23" fmla="*/ 12 w 12"/>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8">
                  <a:moveTo>
                    <a:pt x="3" y="0"/>
                  </a:moveTo>
                  <a:lnTo>
                    <a:pt x="7" y="1"/>
                  </a:lnTo>
                  <a:lnTo>
                    <a:pt x="12" y="6"/>
                  </a:lnTo>
                  <a:lnTo>
                    <a:pt x="10" y="8"/>
                  </a:lnTo>
                  <a:lnTo>
                    <a:pt x="3" y="4"/>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1" name="Freeform 160">
              <a:extLst>
                <a:ext uri="{FF2B5EF4-FFF2-40B4-BE49-F238E27FC236}">
                  <a16:creationId xmlns:a16="http://schemas.microsoft.com/office/drawing/2014/main" id="{EBA617A2-3A47-7C93-B3E7-E0398E1D9B73}"/>
                </a:ext>
                <a:ext uri="{C183D7F6-B498-43B3-948B-1728B52AA6E4}">
                  <adec:decorative xmlns:adec="http://schemas.microsoft.com/office/drawing/2017/decorative" val="1"/>
                </a:ext>
              </a:extLst>
            </p:cNvPr>
            <p:cNvSpPr>
              <a:spLocks/>
            </p:cNvSpPr>
            <p:nvPr/>
          </p:nvSpPr>
          <p:spPr bwMode="gray">
            <a:xfrm>
              <a:off x="10689199" y="1982560"/>
              <a:ext cx="33380" cy="37556"/>
            </a:xfrm>
            <a:custGeom>
              <a:avLst/>
              <a:gdLst>
                <a:gd name="T0" fmla="*/ 0 w 6"/>
                <a:gd name="T1" fmla="*/ 0 h 7"/>
                <a:gd name="T2" fmla="*/ 2147483647 w 6"/>
                <a:gd name="T3" fmla="*/ 0 h 7"/>
                <a:gd name="T4" fmla="*/ 2147483647 w 6"/>
                <a:gd name="T5" fmla="*/ 2147483647 h 7"/>
                <a:gd name="T6" fmla="*/ 2147483647 w 6"/>
                <a:gd name="T7" fmla="*/ 2147483647 h 7"/>
                <a:gd name="T8" fmla="*/ 0 w 6"/>
                <a:gd name="T9" fmla="*/ 0 h 7"/>
                <a:gd name="T10" fmla="*/ 0 60000 65536"/>
                <a:gd name="T11" fmla="*/ 0 60000 65536"/>
                <a:gd name="T12" fmla="*/ 0 60000 65536"/>
                <a:gd name="T13" fmla="*/ 0 60000 65536"/>
                <a:gd name="T14" fmla="*/ 0 60000 65536"/>
                <a:gd name="T15" fmla="*/ 0 w 6"/>
                <a:gd name="T16" fmla="*/ 0 h 7"/>
                <a:gd name="T17" fmla="*/ 6 w 6"/>
                <a:gd name="T18" fmla="*/ 7 h 7"/>
              </a:gdLst>
              <a:ahLst/>
              <a:cxnLst>
                <a:cxn ang="T10">
                  <a:pos x="T0" y="T1"/>
                </a:cxn>
                <a:cxn ang="T11">
                  <a:pos x="T2" y="T3"/>
                </a:cxn>
                <a:cxn ang="T12">
                  <a:pos x="T4" y="T5"/>
                </a:cxn>
                <a:cxn ang="T13">
                  <a:pos x="T6" y="T7"/>
                </a:cxn>
                <a:cxn ang="T14">
                  <a:pos x="T8" y="T9"/>
                </a:cxn>
              </a:cxnLst>
              <a:rect l="T15" t="T16" r="T17" b="T18"/>
              <a:pathLst>
                <a:path w="6" h="7">
                  <a:moveTo>
                    <a:pt x="0" y="0"/>
                  </a:moveTo>
                  <a:lnTo>
                    <a:pt x="4" y="0"/>
                  </a:lnTo>
                  <a:lnTo>
                    <a:pt x="6" y="7"/>
                  </a:lnTo>
                  <a:lnTo>
                    <a:pt x="1"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2" name="Freeform 161">
              <a:extLst>
                <a:ext uri="{FF2B5EF4-FFF2-40B4-BE49-F238E27FC236}">
                  <a16:creationId xmlns:a16="http://schemas.microsoft.com/office/drawing/2014/main" id="{40AFADC3-AC62-8241-4A7C-7AD87AC6B538}"/>
                </a:ext>
                <a:ext uri="{C183D7F6-B498-43B3-948B-1728B52AA6E4}">
                  <adec:decorative xmlns:adec="http://schemas.microsoft.com/office/drawing/2017/decorative" val="1"/>
                </a:ext>
              </a:extLst>
            </p:cNvPr>
            <p:cNvSpPr>
              <a:spLocks/>
            </p:cNvSpPr>
            <p:nvPr/>
          </p:nvSpPr>
          <p:spPr bwMode="gray">
            <a:xfrm>
              <a:off x="10705889" y="2057672"/>
              <a:ext cx="54242" cy="16691"/>
            </a:xfrm>
            <a:custGeom>
              <a:avLst/>
              <a:gdLst>
                <a:gd name="T0" fmla="*/ 0 w 10"/>
                <a:gd name="T1" fmla="*/ 0 h 3"/>
                <a:gd name="T2" fmla="*/ 2147483647 w 10"/>
                <a:gd name="T3" fmla="*/ 2147483647 h 3"/>
                <a:gd name="T4" fmla="*/ 2147483647 w 10"/>
                <a:gd name="T5" fmla="*/ 2147483647 h 3"/>
                <a:gd name="T6" fmla="*/ 2147483647 w 10"/>
                <a:gd name="T7" fmla="*/ 2147483647 h 3"/>
                <a:gd name="T8" fmla="*/ 0 w 10"/>
                <a:gd name="T9" fmla="*/ 0 h 3"/>
                <a:gd name="T10" fmla="*/ 0 60000 65536"/>
                <a:gd name="T11" fmla="*/ 0 60000 65536"/>
                <a:gd name="T12" fmla="*/ 0 60000 65536"/>
                <a:gd name="T13" fmla="*/ 0 60000 65536"/>
                <a:gd name="T14" fmla="*/ 0 60000 65536"/>
                <a:gd name="T15" fmla="*/ 0 w 10"/>
                <a:gd name="T16" fmla="*/ 0 h 3"/>
                <a:gd name="T17" fmla="*/ 10 w 10"/>
                <a:gd name="T18" fmla="*/ 3 h 3"/>
              </a:gdLst>
              <a:ahLst/>
              <a:cxnLst>
                <a:cxn ang="T10">
                  <a:pos x="T0" y="T1"/>
                </a:cxn>
                <a:cxn ang="T11">
                  <a:pos x="T2" y="T3"/>
                </a:cxn>
                <a:cxn ang="T12">
                  <a:pos x="T4" y="T5"/>
                </a:cxn>
                <a:cxn ang="T13">
                  <a:pos x="T6" y="T7"/>
                </a:cxn>
                <a:cxn ang="T14">
                  <a:pos x="T8" y="T9"/>
                </a:cxn>
              </a:cxnLst>
              <a:rect l="T15" t="T16" r="T17" b="T18"/>
              <a:pathLst>
                <a:path w="10" h="3">
                  <a:moveTo>
                    <a:pt x="0" y="0"/>
                  </a:moveTo>
                  <a:lnTo>
                    <a:pt x="7" y="1"/>
                  </a:lnTo>
                  <a:lnTo>
                    <a:pt x="10" y="3"/>
                  </a:lnTo>
                  <a:lnTo>
                    <a:pt x="6"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3" name="Freeform 162">
              <a:extLst>
                <a:ext uri="{FF2B5EF4-FFF2-40B4-BE49-F238E27FC236}">
                  <a16:creationId xmlns:a16="http://schemas.microsoft.com/office/drawing/2014/main" id="{9EBD3EB9-1A30-AD4A-14C7-FF5E4424343E}"/>
                </a:ext>
                <a:ext uri="{C183D7F6-B498-43B3-948B-1728B52AA6E4}">
                  <adec:decorative xmlns:adec="http://schemas.microsoft.com/office/drawing/2017/decorative" val="1"/>
                </a:ext>
              </a:extLst>
            </p:cNvPr>
            <p:cNvSpPr>
              <a:spLocks/>
            </p:cNvSpPr>
            <p:nvPr/>
          </p:nvSpPr>
          <p:spPr bwMode="gray">
            <a:xfrm>
              <a:off x="10785166" y="2437402"/>
              <a:ext cx="25034" cy="16691"/>
            </a:xfrm>
            <a:custGeom>
              <a:avLst/>
              <a:gdLst>
                <a:gd name="T0" fmla="*/ 2147483647 w 5"/>
                <a:gd name="T1" fmla="*/ 0 h 3"/>
                <a:gd name="T2" fmla="*/ 2147483647 w 5"/>
                <a:gd name="T3" fmla="*/ 0 h 3"/>
                <a:gd name="T4" fmla="*/ 2147483647 w 5"/>
                <a:gd name="T5" fmla="*/ 2147483647 h 3"/>
                <a:gd name="T6" fmla="*/ 0 w 5"/>
                <a:gd name="T7" fmla="*/ 2147483647 h 3"/>
                <a:gd name="T8" fmla="*/ 2147483647 w 5"/>
                <a:gd name="T9" fmla="*/ 0 h 3"/>
                <a:gd name="T10" fmla="*/ 0 60000 65536"/>
                <a:gd name="T11" fmla="*/ 0 60000 65536"/>
                <a:gd name="T12" fmla="*/ 0 60000 65536"/>
                <a:gd name="T13" fmla="*/ 0 60000 65536"/>
                <a:gd name="T14" fmla="*/ 0 60000 65536"/>
                <a:gd name="T15" fmla="*/ 0 w 5"/>
                <a:gd name="T16" fmla="*/ 0 h 3"/>
                <a:gd name="T17" fmla="*/ 5 w 5"/>
                <a:gd name="T18" fmla="*/ 3 h 3"/>
              </a:gdLst>
              <a:ahLst/>
              <a:cxnLst>
                <a:cxn ang="T10">
                  <a:pos x="T0" y="T1"/>
                </a:cxn>
                <a:cxn ang="T11">
                  <a:pos x="T2" y="T3"/>
                </a:cxn>
                <a:cxn ang="T12">
                  <a:pos x="T4" y="T5"/>
                </a:cxn>
                <a:cxn ang="T13">
                  <a:pos x="T6" y="T7"/>
                </a:cxn>
                <a:cxn ang="T14">
                  <a:pos x="T8" y="T9"/>
                </a:cxn>
              </a:cxnLst>
              <a:rect l="T15" t="T16" r="T17" b="T18"/>
              <a:pathLst>
                <a:path w="5" h="3">
                  <a:moveTo>
                    <a:pt x="1" y="0"/>
                  </a:moveTo>
                  <a:lnTo>
                    <a:pt x="5" y="0"/>
                  </a:lnTo>
                  <a:lnTo>
                    <a:pt x="3" y="3"/>
                  </a:lnTo>
                  <a:lnTo>
                    <a:pt x="0" y="3"/>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4" name="Freeform 163">
              <a:extLst>
                <a:ext uri="{FF2B5EF4-FFF2-40B4-BE49-F238E27FC236}">
                  <a16:creationId xmlns:a16="http://schemas.microsoft.com/office/drawing/2014/main" id="{02B9DA18-1456-A203-837F-843B108F0916}"/>
                </a:ext>
                <a:ext uri="{C183D7F6-B498-43B3-948B-1728B52AA6E4}">
                  <adec:decorative xmlns:adec="http://schemas.microsoft.com/office/drawing/2017/decorative" val="1"/>
                </a:ext>
              </a:extLst>
            </p:cNvPr>
            <p:cNvSpPr>
              <a:spLocks/>
            </p:cNvSpPr>
            <p:nvPr/>
          </p:nvSpPr>
          <p:spPr bwMode="gray">
            <a:xfrm>
              <a:off x="10739269" y="2474958"/>
              <a:ext cx="54242" cy="33383"/>
            </a:xfrm>
            <a:custGeom>
              <a:avLst/>
              <a:gdLst>
                <a:gd name="T0" fmla="*/ 2147483647 w 10"/>
                <a:gd name="T1" fmla="*/ 0 h 6"/>
                <a:gd name="T2" fmla="*/ 2147483647 w 10"/>
                <a:gd name="T3" fmla="*/ 0 h 6"/>
                <a:gd name="T4" fmla="*/ 2147483647 w 10"/>
                <a:gd name="T5" fmla="*/ 2147483647 h 6"/>
                <a:gd name="T6" fmla="*/ 2147483647 w 10"/>
                <a:gd name="T7" fmla="*/ 2147483647 h 6"/>
                <a:gd name="T8" fmla="*/ 0 w 10"/>
                <a:gd name="T9" fmla="*/ 2147483647 h 6"/>
                <a:gd name="T10" fmla="*/ 2147483647 w 10"/>
                <a:gd name="T11" fmla="*/ 2147483647 h 6"/>
                <a:gd name="T12" fmla="*/ 2147483647 w 10"/>
                <a:gd name="T13" fmla="*/ 0 h 6"/>
                <a:gd name="T14" fmla="*/ 0 60000 65536"/>
                <a:gd name="T15" fmla="*/ 0 60000 65536"/>
                <a:gd name="T16" fmla="*/ 0 60000 65536"/>
                <a:gd name="T17" fmla="*/ 0 60000 65536"/>
                <a:gd name="T18" fmla="*/ 0 60000 65536"/>
                <a:gd name="T19" fmla="*/ 0 60000 65536"/>
                <a:gd name="T20" fmla="*/ 0 60000 65536"/>
                <a:gd name="T21" fmla="*/ 0 w 10"/>
                <a:gd name="T22" fmla="*/ 0 h 6"/>
                <a:gd name="T23" fmla="*/ 10 w 10"/>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6">
                  <a:moveTo>
                    <a:pt x="6" y="0"/>
                  </a:moveTo>
                  <a:lnTo>
                    <a:pt x="10" y="0"/>
                  </a:lnTo>
                  <a:lnTo>
                    <a:pt x="9" y="3"/>
                  </a:lnTo>
                  <a:lnTo>
                    <a:pt x="4" y="6"/>
                  </a:lnTo>
                  <a:lnTo>
                    <a:pt x="0" y="5"/>
                  </a:lnTo>
                  <a:lnTo>
                    <a:pt x="5" y="3"/>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5" name="Freeform 164">
              <a:extLst>
                <a:ext uri="{FF2B5EF4-FFF2-40B4-BE49-F238E27FC236}">
                  <a16:creationId xmlns:a16="http://schemas.microsoft.com/office/drawing/2014/main" id="{1FE6E682-6812-F24B-0D81-ECF5A74F8055}"/>
                </a:ext>
                <a:ext uri="{C183D7F6-B498-43B3-948B-1728B52AA6E4}">
                  <adec:decorative xmlns:adec="http://schemas.microsoft.com/office/drawing/2017/decorative" val="1"/>
                </a:ext>
              </a:extLst>
            </p:cNvPr>
            <p:cNvSpPr>
              <a:spLocks/>
            </p:cNvSpPr>
            <p:nvPr/>
          </p:nvSpPr>
          <p:spPr bwMode="gray">
            <a:xfrm>
              <a:off x="10772649" y="2591798"/>
              <a:ext cx="33380" cy="25038"/>
            </a:xfrm>
            <a:custGeom>
              <a:avLst/>
              <a:gdLst>
                <a:gd name="T0" fmla="*/ 2147483647 w 6"/>
                <a:gd name="T1" fmla="*/ 0 h 5"/>
                <a:gd name="T2" fmla="*/ 2147483647 w 6"/>
                <a:gd name="T3" fmla="*/ 0 h 5"/>
                <a:gd name="T4" fmla="*/ 2147483647 w 6"/>
                <a:gd name="T5" fmla="*/ 2147483647 h 5"/>
                <a:gd name="T6" fmla="*/ 0 w 6"/>
                <a:gd name="T7" fmla="*/ 2147483647 h 5"/>
                <a:gd name="T8" fmla="*/ 2147483647 w 6"/>
                <a:gd name="T9" fmla="*/ 0 h 5"/>
                <a:gd name="T10" fmla="*/ 0 60000 65536"/>
                <a:gd name="T11" fmla="*/ 0 60000 65536"/>
                <a:gd name="T12" fmla="*/ 0 60000 65536"/>
                <a:gd name="T13" fmla="*/ 0 60000 65536"/>
                <a:gd name="T14" fmla="*/ 0 60000 65536"/>
                <a:gd name="T15" fmla="*/ 0 w 6"/>
                <a:gd name="T16" fmla="*/ 0 h 5"/>
                <a:gd name="T17" fmla="*/ 6 w 6"/>
                <a:gd name="T18" fmla="*/ 5 h 5"/>
              </a:gdLst>
              <a:ahLst/>
              <a:cxnLst>
                <a:cxn ang="T10">
                  <a:pos x="T0" y="T1"/>
                </a:cxn>
                <a:cxn ang="T11">
                  <a:pos x="T2" y="T3"/>
                </a:cxn>
                <a:cxn ang="T12">
                  <a:pos x="T4" y="T5"/>
                </a:cxn>
                <a:cxn ang="T13">
                  <a:pos x="T6" y="T7"/>
                </a:cxn>
                <a:cxn ang="T14">
                  <a:pos x="T8" y="T9"/>
                </a:cxn>
              </a:cxnLst>
              <a:rect l="T15" t="T16" r="T17" b="T18"/>
              <a:pathLst>
                <a:path w="6" h="5">
                  <a:moveTo>
                    <a:pt x="4" y="0"/>
                  </a:moveTo>
                  <a:lnTo>
                    <a:pt x="6" y="0"/>
                  </a:lnTo>
                  <a:lnTo>
                    <a:pt x="3" y="5"/>
                  </a:lnTo>
                  <a:lnTo>
                    <a:pt x="0" y="4"/>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6" name="Freeform 165">
              <a:extLst>
                <a:ext uri="{FF2B5EF4-FFF2-40B4-BE49-F238E27FC236}">
                  <a16:creationId xmlns:a16="http://schemas.microsoft.com/office/drawing/2014/main" id="{EABAC4CE-F799-5913-EBA7-62427F469E67}"/>
                </a:ext>
                <a:ext uri="{C183D7F6-B498-43B3-948B-1728B52AA6E4}">
                  <adec:decorative xmlns:adec="http://schemas.microsoft.com/office/drawing/2017/decorative" val="1"/>
                </a:ext>
              </a:extLst>
            </p:cNvPr>
            <p:cNvSpPr>
              <a:spLocks/>
            </p:cNvSpPr>
            <p:nvPr/>
          </p:nvSpPr>
          <p:spPr bwMode="gray">
            <a:xfrm>
              <a:off x="10726752" y="2716983"/>
              <a:ext cx="33380" cy="87630"/>
            </a:xfrm>
            <a:custGeom>
              <a:avLst/>
              <a:gdLst>
                <a:gd name="T0" fmla="*/ 2147483647 w 6"/>
                <a:gd name="T1" fmla="*/ 0 h 16"/>
                <a:gd name="T2" fmla="*/ 2147483647 w 6"/>
                <a:gd name="T3" fmla="*/ 2147483647 h 16"/>
                <a:gd name="T4" fmla="*/ 2147483647 w 6"/>
                <a:gd name="T5" fmla="*/ 2147483647 h 16"/>
                <a:gd name="T6" fmla="*/ 2147483647 w 6"/>
                <a:gd name="T7" fmla="*/ 2147483647 h 16"/>
                <a:gd name="T8" fmla="*/ 0 w 6"/>
                <a:gd name="T9" fmla="*/ 2147483647 h 16"/>
                <a:gd name="T10" fmla="*/ 0 w 6"/>
                <a:gd name="T11" fmla="*/ 2147483647 h 16"/>
                <a:gd name="T12" fmla="*/ 2147483647 w 6"/>
                <a:gd name="T13" fmla="*/ 0 h 16"/>
                <a:gd name="T14" fmla="*/ 0 60000 65536"/>
                <a:gd name="T15" fmla="*/ 0 60000 65536"/>
                <a:gd name="T16" fmla="*/ 0 60000 65536"/>
                <a:gd name="T17" fmla="*/ 0 60000 65536"/>
                <a:gd name="T18" fmla="*/ 0 60000 65536"/>
                <a:gd name="T19" fmla="*/ 0 60000 65536"/>
                <a:gd name="T20" fmla="*/ 0 60000 65536"/>
                <a:gd name="T21" fmla="*/ 0 w 6"/>
                <a:gd name="T22" fmla="*/ 0 h 16"/>
                <a:gd name="T23" fmla="*/ 6 w 6"/>
                <a:gd name="T24" fmla="*/ 16 h 1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6">
                  <a:moveTo>
                    <a:pt x="1" y="0"/>
                  </a:moveTo>
                  <a:lnTo>
                    <a:pt x="6" y="2"/>
                  </a:lnTo>
                  <a:lnTo>
                    <a:pt x="4" y="7"/>
                  </a:lnTo>
                  <a:lnTo>
                    <a:pt x="4" y="16"/>
                  </a:lnTo>
                  <a:lnTo>
                    <a:pt x="0" y="15"/>
                  </a:lnTo>
                  <a:lnTo>
                    <a:pt x="0" y="4"/>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7" name="Freeform 166">
              <a:extLst>
                <a:ext uri="{FF2B5EF4-FFF2-40B4-BE49-F238E27FC236}">
                  <a16:creationId xmlns:a16="http://schemas.microsoft.com/office/drawing/2014/main" id="{701905EF-35A4-4337-0619-16DDF9D13064}"/>
                </a:ext>
                <a:ext uri="{C183D7F6-B498-43B3-948B-1728B52AA6E4}">
                  <adec:decorative xmlns:adec="http://schemas.microsoft.com/office/drawing/2017/decorative" val="1"/>
                </a:ext>
              </a:extLst>
            </p:cNvPr>
            <p:cNvSpPr>
              <a:spLocks/>
            </p:cNvSpPr>
            <p:nvPr/>
          </p:nvSpPr>
          <p:spPr bwMode="gray">
            <a:xfrm>
              <a:off x="10735096" y="2858861"/>
              <a:ext cx="87622" cy="37556"/>
            </a:xfrm>
            <a:custGeom>
              <a:avLst/>
              <a:gdLst>
                <a:gd name="T0" fmla="*/ 2147483647 w 16"/>
                <a:gd name="T1" fmla="*/ 0 h 7"/>
                <a:gd name="T2" fmla="*/ 2147483647 w 16"/>
                <a:gd name="T3" fmla="*/ 2147483647 h 7"/>
                <a:gd name="T4" fmla="*/ 2147483647 w 16"/>
                <a:gd name="T5" fmla="*/ 2147483647 h 7"/>
                <a:gd name="T6" fmla="*/ 2147483647 w 16"/>
                <a:gd name="T7" fmla="*/ 2147483647 h 7"/>
                <a:gd name="T8" fmla="*/ 2147483647 w 16"/>
                <a:gd name="T9" fmla="*/ 2147483647 h 7"/>
                <a:gd name="T10" fmla="*/ 2147483647 w 16"/>
                <a:gd name="T11" fmla="*/ 2147483647 h 7"/>
                <a:gd name="T12" fmla="*/ 0 w 16"/>
                <a:gd name="T13" fmla="*/ 2147483647 h 7"/>
                <a:gd name="T14" fmla="*/ 2147483647 w 16"/>
                <a:gd name="T15" fmla="*/ 0 h 7"/>
                <a:gd name="T16" fmla="*/ 2147483647 w 16"/>
                <a:gd name="T17" fmla="*/ 0 h 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7"/>
                <a:gd name="T29" fmla="*/ 16 w 16"/>
                <a:gd name="T30" fmla="*/ 7 h 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7">
                  <a:moveTo>
                    <a:pt x="8" y="0"/>
                  </a:moveTo>
                  <a:lnTo>
                    <a:pt x="10" y="4"/>
                  </a:lnTo>
                  <a:lnTo>
                    <a:pt x="16" y="5"/>
                  </a:lnTo>
                  <a:lnTo>
                    <a:pt x="16" y="7"/>
                  </a:lnTo>
                  <a:lnTo>
                    <a:pt x="11" y="7"/>
                  </a:lnTo>
                  <a:lnTo>
                    <a:pt x="5" y="7"/>
                  </a:lnTo>
                  <a:lnTo>
                    <a:pt x="0" y="3"/>
                  </a:lnTo>
                  <a:lnTo>
                    <a:pt x="1" y="0"/>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8" name="Freeform 167">
              <a:extLst>
                <a:ext uri="{FF2B5EF4-FFF2-40B4-BE49-F238E27FC236}">
                  <a16:creationId xmlns:a16="http://schemas.microsoft.com/office/drawing/2014/main" id="{C3981F86-90FE-2301-7841-62B22F317776}"/>
                </a:ext>
                <a:ext uri="{C183D7F6-B498-43B3-948B-1728B52AA6E4}">
                  <adec:decorative xmlns:adec="http://schemas.microsoft.com/office/drawing/2017/decorative" val="1"/>
                </a:ext>
              </a:extLst>
            </p:cNvPr>
            <p:cNvSpPr>
              <a:spLocks/>
            </p:cNvSpPr>
            <p:nvPr/>
          </p:nvSpPr>
          <p:spPr bwMode="gray">
            <a:xfrm>
              <a:off x="10668338" y="2896416"/>
              <a:ext cx="33380" cy="33383"/>
            </a:xfrm>
            <a:custGeom>
              <a:avLst/>
              <a:gdLst>
                <a:gd name="T0" fmla="*/ 2147483647 w 6"/>
                <a:gd name="T1" fmla="*/ 0 h 6"/>
                <a:gd name="T2" fmla="*/ 2147483647 w 6"/>
                <a:gd name="T3" fmla="*/ 2147483647 h 6"/>
                <a:gd name="T4" fmla="*/ 2147483647 w 6"/>
                <a:gd name="T5" fmla="*/ 2147483647 h 6"/>
                <a:gd name="T6" fmla="*/ 2147483647 w 6"/>
                <a:gd name="T7" fmla="*/ 2147483647 h 6"/>
                <a:gd name="T8" fmla="*/ 2147483647 w 6"/>
                <a:gd name="T9" fmla="*/ 2147483647 h 6"/>
                <a:gd name="T10" fmla="*/ 0 w 6"/>
                <a:gd name="T11" fmla="*/ 2147483647 h 6"/>
                <a:gd name="T12" fmla="*/ 2147483647 w 6"/>
                <a:gd name="T13" fmla="*/ 0 h 6"/>
                <a:gd name="T14" fmla="*/ 0 60000 65536"/>
                <a:gd name="T15" fmla="*/ 0 60000 65536"/>
                <a:gd name="T16" fmla="*/ 0 60000 65536"/>
                <a:gd name="T17" fmla="*/ 0 60000 65536"/>
                <a:gd name="T18" fmla="*/ 0 60000 65536"/>
                <a:gd name="T19" fmla="*/ 0 60000 65536"/>
                <a:gd name="T20" fmla="*/ 0 60000 65536"/>
                <a:gd name="T21" fmla="*/ 0 w 6"/>
                <a:gd name="T22" fmla="*/ 0 h 6"/>
                <a:gd name="T23" fmla="*/ 6 w 6"/>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6">
                  <a:moveTo>
                    <a:pt x="2" y="0"/>
                  </a:moveTo>
                  <a:lnTo>
                    <a:pt x="6" y="3"/>
                  </a:lnTo>
                  <a:lnTo>
                    <a:pt x="6" y="6"/>
                  </a:lnTo>
                  <a:lnTo>
                    <a:pt x="3" y="6"/>
                  </a:lnTo>
                  <a:lnTo>
                    <a:pt x="1" y="5"/>
                  </a:lnTo>
                  <a:lnTo>
                    <a:pt x="0" y="3"/>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69" name="Freeform 168">
              <a:extLst>
                <a:ext uri="{FF2B5EF4-FFF2-40B4-BE49-F238E27FC236}">
                  <a16:creationId xmlns:a16="http://schemas.microsoft.com/office/drawing/2014/main" id="{371C602D-AA99-83D0-856A-0212780173BE}"/>
                </a:ext>
                <a:ext uri="{C183D7F6-B498-43B3-948B-1728B52AA6E4}">
                  <adec:decorative xmlns:adec="http://schemas.microsoft.com/office/drawing/2017/decorative" val="1"/>
                </a:ext>
              </a:extLst>
            </p:cNvPr>
            <p:cNvSpPr>
              <a:spLocks/>
            </p:cNvSpPr>
            <p:nvPr/>
          </p:nvSpPr>
          <p:spPr bwMode="gray">
            <a:xfrm>
              <a:off x="10609923" y="2967354"/>
              <a:ext cx="58414" cy="37556"/>
            </a:xfrm>
            <a:custGeom>
              <a:avLst/>
              <a:gdLst>
                <a:gd name="T0" fmla="*/ 0 w 11"/>
                <a:gd name="T1" fmla="*/ 2147483647 h 7"/>
                <a:gd name="T2" fmla="*/ 0 w 11"/>
                <a:gd name="T3" fmla="*/ 2147483647 h 7"/>
                <a:gd name="T4" fmla="*/ 2147483647 w 11"/>
                <a:gd name="T5" fmla="*/ 0 h 7"/>
                <a:gd name="T6" fmla="*/ 2147483647 w 11"/>
                <a:gd name="T7" fmla="*/ 2147483647 h 7"/>
                <a:gd name="T8" fmla="*/ 2147483647 w 11"/>
                <a:gd name="T9" fmla="*/ 2147483647 h 7"/>
                <a:gd name="T10" fmla="*/ 2147483647 w 11"/>
                <a:gd name="T11" fmla="*/ 2147483647 h 7"/>
                <a:gd name="T12" fmla="*/ 0 w 11"/>
                <a:gd name="T13" fmla="*/ 2147483647 h 7"/>
                <a:gd name="T14" fmla="*/ 0 60000 65536"/>
                <a:gd name="T15" fmla="*/ 0 60000 65536"/>
                <a:gd name="T16" fmla="*/ 0 60000 65536"/>
                <a:gd name="T17" fmla="*/ 0 60000 65536"/>
                <a:gd name="T18" fmla="*/ 0 60000 65536"/>
                <a:gd name="T19" fmla="*/ 0 60000 65536"/>
                <a:gd name="T20" fmla="*/ 0 60000 65536"/>
                <a:gd name="T21" fmla="*/ 0 w 11"/>
                <a:gd name="T22" fmla="*/ 0 h 7"/>
                <a:gd name="T23" fmla="*/ 11 w 1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7">
                  <a:moveTo>
                    <a:pt x="0" y="4"/>
                  </a:moveTo>
                  <a:lnTo>
                    <a:pt x="0" y="2"/>
                  </a:lnTo>
                  <a:lnTo>
                    <a:pt x="5" y="0"/>
                  </a:lnTo>
                  <a:lnTo>
                    <a:pt x="9" y="2"/>
                  </a:lnTo>
                  <a:lnTo>
                    <a:pt x="11" y="5"/>
                  </a:lnTo>
                  <a:lnTo>
                    <a:pt x="5" y="7"/>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0" name="Freeform 169">
              <a:extLst>
                <a:ext uri="{FF2B5EF4-FFF2-40B4-BE49-F238E27FC236}">
                  <a16:creationId xmlns:a16="http://schemas.microsoft.com/office/drawing/2014/main" id="{11C53CE5-4155-518C-E233-ECA780C1F874}"/>
                </a:ext>
                <a:ext uri="{C183D7F6-B498-43B3-948B-1728B52AA6E4}">
                  <adec:decorative xmlns:adec="http://schemas.microsoft.com/office/drawing/2017/decorative" val="1"/>
                </a:ext>
              </a:extLst>
            </p:cNvPr>
            <p:cNvSpPr>
              <a:spLocks/>
            </p:cNvSpPr>
            <p:nvPr/>
          </p:nvSpPr>
          <p:spPr bwMode="gray">
            <a:xfrm>
              <a:off x="10468059" y="3155133"/>
              <a:ext cx="129346" cy="70939"/>
            </a:xfrm>
            <a:custGeom>
              <a:avLst/>
              <a:gdLst>
                <a:gd name="T0" fmla="*/ 0 w 24"/>
                <a:gd name="T1" fmla="*/ 2147483647 h 13"/>
                <a:gd name="T2" fmla="*/ 2147483647 w 24"/>
                <a:gd name="T3" fmla="*/ 0 h 13"/>
                <a:gd name="T4" fmla="*/ 2147483647 w 24"/>
                <a:gd name="T5" fmla="*/ 0 h 13"/>
                <a:gd name="T6" fmla="*/ 2147483647 w 24"/>
                <a:gd name="T7" fmla="*/ 2147483647 h 13"/>
                <a:gd name="T8" fmla="*/ 2147483647 w 24"/>
                <a:gd name="T9" fmla="*/ 2147483647 h 13"/>
                <a:gd name="T10" fmla="*/ 2147483647 w 24"/>
                <a:gd name="T11" fmla="*/ 2147483647 h 13"/>
                <a:gd name="T12" fmla="*/ 2147483647 w 24"/>
                <a:gd name="T13" fmla="*/ 2147483647 h 13"/>
                <a:gd name="T14" fmla="*/ 2147483647 w 24"/>
                <a:gd name="T15" fmla="*/ 2147483647 h 13"/>
                <a:gd name="T16" fmla="*/ 2147483647 w 24"/>
                <a:gd name="T17" fmla="*/ 2147483647 h 13"/>
                <a:gd name="T18" fmla="*/ 2147483647 w 24"/>
                <a:gd name="T19" fmla="*/ 2147483647 h 13"/>
                <a:gd name="T20" fmla="*/ 0 w 24"/>
                <a:gd name="T21" fmla="*/ 2147483647 h 1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
                <a:gd name="T34" fmla="*/ 0 h 13"/>
                <a:gd name="T35" fmla="*/ 24 w 24"/>
                <a:gd name="T36" fmla="*/ 13 h 1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 h="13">
                  <a:moveTo>
                    <a:pt x="0" y="2"/>
                  </a:moveTo>
                  <a:lnTo>
                    <a:pt x="2" y="0"/>
                  </a:lnTo>
                  <a:lnTo>
                    <a:pt x="12" y="0"/>
                  </a:lnTo>
                  <a:lnTo>
                    <a:pt x="18" y="4"/>
                  </a:lnTo>
                  <a:lnTo>
                    <a:pt x="24" y="5"/>
                  </a:lnTo>
                  <a:lnTo>
                    <a:pt x="24" y="7"/>
                  </a:lnTo>
                  <a:lnTo>
                    <a:pt x="21" y="9"/>
                  </a:lnTo>
                  <a:lnTo>
                    <a:pt x="21" y="11"/>
                  </a:lnTo>
                  <a:lnTo>
                    <a:pt x="20" y="13"/>
                  </a:lnTo>
                  <a:lnTo>
                    <a:pt x="8" y="9"/>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1" name="Freeform 170">
              <a:extLst>
                <a:ext uri="{FF2B5EF4-FFF2-40B4-BE49-F238E27FC236}">
                  <a16:creationId xmlns:a16="http://schemas.microsoft.com/office/drawing/2014/main" id="{498CDA23-2898-1607-55BB-730CAF3FC192}"/>
                </a:ext>
                <a:ext uri="{C183D7F6-B498-43B3-948B-1728B52AA6E4}">
                  <adec:decorative xmlns:adec="http://schemas.microsoft.com/office/drawing/2017/decorative" val="1"/>
                </a:ext>
              </a:extLst>
            </p:cNvPr>
            <p:cNvSpPr>
              <a:spLocks/>
            </p:cNvSpPr>
            <p:nvPr/>
          </p:nvSpPr>
          <p:spPr bwMode="gray">
            <a:xfrm>
              <a:off x="10422162" y="3084195"/>
              <a:ext cx="87622" cy="41729"/>
            </a:xfrm>
            <a:custGeom>
              <a:avLst/>
              <a:gdLst>
                <a:gd name="T0" fmla="*/ 2147483647 w 16"/>
                <a:gd name="T1" fmla="*/ 2147483647 h 7"/>
                <a:gd name="T2" fmla="*/ 0 w 16"/>
                <a:gd name="T3" fmla="*/ 2147483647 h 7"/>
                <a:gd name="T4" fmla="*/ 2147483647 w 16"/>
                <a:gd name="T5" fmla="*/ 2147483647 h 7"/>
                <a:gd name="T6" fmla="*/ 2147483647 w 16"/>
                <a:gd name="T7" fmla="*/ 0 h 7"/>
                <a:gd name="T8" fmla="*/ 2147483647 w 16"/>
                <a:gd name="T9" fmla="*/ 2147483647 h 7"/>
                <a:gd name="T10" fmla="*/ 2147483647 w 16"/>
                <a:gd name="T11" fmla="*/ 2147483647 h 7"/>
                <a:gd name="T12" fmla="*/ 2147483647 w 16"/>
                <a:gd name="T13" fmla="*/ 2147483647 h 7"/>
                <a:gd name="T14" fmla="*/ 2147483647 w 16"/>
                <a:gd name="T15" fmla="*/ 2147483647 h 7"/>
                <a:gd name="T16" fmla="*/ 2147483647 w 16"/>
                <a:gd name="T17" fmla="*/ 2147483647 h 7"/>
                <a:gd name="T18" fmla="*/ 2147483647 w 16"/>
                <a:gd name="T19" fmla="*/ 214748364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
                <a:gd name="T31" fmla="*/ 0 h 7"/>
                <a:gd name="T32" fmla="*/ 16 w 16"/>
                <a:gd name="T33" fmla="*/ 7 h 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 h="7">
                  <a:moveTo>
                    <a:pt x="1" y="5"/>
                  </a:moveTo>
                  <a:lnTo>
                    <a:pt x="0" y="3"/>
                  </a:lnTo>
                  <a:lnTo>
                    <a:pt x="5" y="1"/>
                  </a:lnTo>
                  <a:lnTo>
                    <a:pt x="12" y="0"/>
                  </a:lnTo>
                  <a:lnTo>
                    <a:pt x="15" y="1"/>
                  </a:lnTo>
                  <a:lnTo>
                    <a:pt x="13" y="3"/>
                  </a:lnTo>
                  <a:lnTo>
                    <a:pt x="16" y="4"/>
                  </a:lnTo>
                  <a:lnTo>
                    <a:pt x="13" y="7"/>
                  </a:lnTo>
                  <a:lnTo>
                    <a:pt x="5" y="7"/>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2" name="Freeform 171">
              <a:extLst>
                <a:ext uri="{FF2B5EF4-FFF2-40B4-BE49-F238E27FC236}">
                  <a16:creationId xmlns:a16="http://schemas.microsoft.com/office/drawing/2014/main" id="{8849ED19-1903-2A5A-7E1B-1B75ECE63E2E}"/>
                </a:ext>
                <a:ext uri="{C183D7F6-B498-43B3-948B-1728B52AA6E4}">
                  <adec:decorative xmlns:adec="http://schemas.microsoft.com/office/drawing/2017/decorative" val="1"/>
                </a:ext>
              </a:extLst>
            </p:cNvPr>
            <p:cNvSpPr>
              <a:spLocks/>
            </p:cNvSpPr>
            <p:nvPr/>
          </p:nvSpPr>
          <p:spPr bwMode="gray">
            <a:xfrm>
              <a:off x="10493095" y="3125923"/>
              <a:ext cx="104311" cy="41729"/>
            </a:xfrm>
            <a:custGeom>
              <a:avLst/>
              <a:gdLst>
                <a:gd name="T0" fmla="*/ 0 w 19"/>
                <a:gd name="T1" fmla="*/ 2147483647 h 8"/>
                <a:gd name="T2" fmla="*/ 2147483647 w 19"/>
                <a:gd name="T3" fmla="*/ 0 h 8"/>
                <a:gd name="T4" fmla="*/ 2147483647 w 19"/>
                <a:gd name="T5" fmla="*/ 2147483647 h 8"/>
                <a:gd name="T6" fmla="*/ 2147483647 w 19"/>
                <a:gd name="T7" fmla="*/ 2147483647 h 8"/>
                <a:gd name="T8" fmla="*/ 2147483647 w 19"/>
                <a:gd name="T9" fmla="*/ 2147483647 h 8"/>
                <a:gd name="T10" fmla="*/ 2147483647 w 19"/>
                <a:gd name="T11" fmla="*/ 2147483647 h 8"/>
                <a:gd name="T12" fmla="*/ 0 w 19"/>
                <a:gd name="T13" fmla="*/ 2147483647 h 8"/>
                <a:gd name="T14" fmla="*/ 0 60000 65536"/>
                <a:gd name="T15" fmla="*/ 0 60000 65536"/>
                <a:gd name="T16" fmla="*/ 0 60000 65536"/>
                <a:gd name="T17" fmla="*/ 0 60000 65536"/>
                <a:gd name="T18" fmla="*/ 0 60000 65536"/>
                <a:gd name="T19" fmla="*/ 0 60000 65536"/>
                <a:gd name="T20" fmla="*/ 0 60000 65536"/>
                <a:gd name="T21" fmla="*/ 0 w 19"/>
                <a:gd name="T22" fmla="*/ 0 h 8"/>
                <a:gd name="T23" fmla="*/ 19 w 19"/>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8">
                  <a:moveTo>
                    <a:pt x="0" y="2"/>
                  </a:moveTo>
                  <a:lnTo>
                    <a:pt x="8" y="0"/>
                  </a:lnTo>
                  <a:lnTo>
                    <a:pt x="16" y="2"/>
                  </a:lnTo>
                  <a:lnTo>
                    <a:pt x="19" y="4"/>
                  </a:lnTo>
                  <a:lnTo>
                    <a:pt x="17" y="8"/>
                  </a:lnTo>
                  <a:lnTo>
                    <a:pt x="7"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3" name="Freeform 172">
              <a:extLst>
                <a:ext uri="{FF2B5EF4-FFF2-40B4-BE49-F238E27FC236}">
                  <a16:creationId xmlns:a16="http://schemas.microsoft.com/office/drawing/2014/main" id="{5C03B1F2-144B-F8F0-E485-0012309287AE}"/>
                </a:ext>
                <a:ext uri="{C183D7F6-B498-43B3-948B-1728B52AA6E4}">
                  <adec:decorative xmlns:adec="http://schemas.microsoft.com/office/drawing/2017/decorative" val="1"/>
                </a:ext>
              </a:extLst>
            </p:cNvPr>
            <p:cNvSpPr>
              <a:spLocks/>
            </p:cNvSpPr>
            <p:nvPr/>
          </p:nvSpPr>
          <p:spPr bwMode="gray">
            <a:xfrm>
              <a:off x="5406870" y="5633810"/>
              <a:ext cx="2891512" cy="1656624"/>
            </a:xfrm>
            <a:custGeom>
              <a:avLst/>
              <a:gdLst>
                <a:gd name="T0" fmla="*/ 2147483647 w 531"/>
                <a:gd name="T1" fmla="*/ 2147483647 h 305"/>
                <a:gd name="T2" fmla="*/ 2147483647 w 531"/>
                <a:gd name="T3" fmla="*/ 2147483647 h 305"/>
                <a:gd name="T4" fmla="*/ 2147483647 w 531"/>
                <a:gd name="T5" fmla="*/ 2147483647 h 305"/>
                <a:gd name="T6" fmla="*/ 2147483647 w 531"/>
                <a:gd name="T7" fmla="*/ 2147483647 h 305"/>
                <a:gd name="T8" fmla="*/ 2147483647 w 531"/>
                <a:gd name="T9" fmla="*/ 2147483647 h 305"/>
                <a:gd name="T10" fmla="*/ 2147483647 w 531"/>
                <a:gd name="T11" fmla="*/ 2147483647 h 305"/>
                <a:gd name="T12" fmla="*/ 2147483647 w 531"/>
                <a:gd name="T13" fmla="*/ 2147483647 h 305"/>
                <a:gd name="T14" fmla="*/ 2147483647 w 531"/>
                <a:gd name="T15" fmla="*/ 2147483647 h 305"/>
                <a:gd name="T16" fmla="*/ 2147483647 w 531"/>
                <a:gd name="T17" fmla="*/ 2147483647 h 305"/>
                <a:gd name="T18" fmla="*/ 2147483647 w 531"/>
                <a:gd name="T19" fmla="*/ 2147483647 h 305"/>
                <a:gd name="T20" fmla="*/ 2147483647 w 531"/>
                <a:gd name="T21" fmla="*/ 2147483647 h 305"/>
                <a:gd name="T22" fmla="*/ 2147483647 w 531"/>
                <a:gd name="T23" fmla="*/ 2147483647 h 305"/>
                <a:gd name="T24" fmla="*/ 2147483647 w 531"/>
                <a:gd name="T25" fmla="*/ 2147483647 h 305"/>
                <a:gd name="T26" fmla="*/ 2147483647 w 531"/>
                <a:gd name="T27" fmla="*/ 2147483647 h 305"/>
                <a:gd name="T28" fmla="*/ 2147483647 w 531"/>
                <a:gd name="T29" fmla="*/ 2147483647 h 305"/>
                <a:gd name="T30" fmla="*/ 2147483647 w 531"/>
                <a:gd name="T31" fmla="*/ 2147483647 h 305"/>
                <a:gd name="T32" fmla="*/ 2147483647 w 531"/>
                <a:gd name="T33" fmla="*/ 2147483647 h 305"/>
                <a:gd name="T34" fmla="*/ 2147483647 w 531"/>
                <a:gd name="T35" fmla="*/ 2147483647 h 305"/>
                <a:gd name="T36" fmla="*/ 2147483647 w 531"/>
                <a:gd name="T37" fmla="*/ 2147483647 h 305"/>
                <a:gd name="T38" fmla="*/ 2147483647 w 531"/>
                <a:gd name="T39" fmla="*/ 2147483647 h 305"/>
                <a:gd name="T40" fmla="*/ 2147483647 w 531"/>
                <a:gd name="T41" fmla="*/ 2147483647 h 305"/>
                <a:gd name="T42" fmla="*/ 2147483647 w 531"/>
                <a:gd name="T43" fmla="*/ 2147483647 h 305"/>
                <a:gd name="T44" fmla="*/ 2147483647 w 531"/>
                <a:gd name="T45" fmla="*/ 2147483647 h 305"/>
                <a:gd name="T46" fmla="*/ 2147483647 w 531"/>
                <a:gd name="T47" fmla="*/ 2147483647 h 305"/>
                <a:gd name="T48" fmla="*/ 2147483647 w 531"/>
                <a:gd name="T49" fmla="*/ 2147483647 h 305"/>
                <a:gd name="T50" fmla="*/ 2147483647 w 531"/>
                <a:gd name="T51" fmla="*/ 2147483647 h 305"/>
                <a:gd name="T52" fmla="*/ 2147483647 w 531"/>
                <a:gd name="T53" fmla="*/ 2147483647 h 305"/>
                <a:gd name="T54" fmla="*/ 2147483647 w 531"/>
                <a:gd name="T55" fmla="*/ 2147483647 h 305"/>
                <a:gd name="T56" fmla="*/ 2147483647 w 531"/>
                <a:gd name="T57" fmla="*/ 2147483647 h 305"/>
                <a:gd name="T58" fmla="*/ 2147483647 w 531"/>
                <a:gd name="T59" fmla="*/ 2147483647 h 305"/>
                <a:gd name="T60" fmla="*/ 2147483647 w 531"/>
                <a:gd name="T61" fmla="*/ 2147483647 h 305"/>
                <a:gd name="T62" fmla="*/ 2147483647 w 531"/>
                <a:gd name="T63" fmla="*/ 2147483647 h 305"/>
                <a:gd name="T64" fmla="*/ 2147483647 w 531"/>
                <a:gd name="T65" fmla="*/ 2147483647 h 305"/>
                <a:gd name="T66" fmla="*/ 2147483647 w 531"/>
                <a:gd name="T67" fmla="*/ 2147483647 h 305"/>
                <a:gd name="T68" fmla="*/ 2147483647 w 531"/>
                <a:gd name="T69" fmla="*/ 2147483647 h 305"/>
                <a:gd name="T70" fmla="*/ 2147483647 w 531"/>
                <a:gd name="T71" fmla="*/ 2147483647 h 305"/>
                <a:gd name="T72" fmla="*/ 2147483647 w 531"/>
                <a:gd name="T73" fmla="*/ 2147483647 h 305"/>
                <a:gd name="T74" fmla="*/ 2147483647 w 531"/>
                <a:gd name="T75" fmla="*/ 2147483647 h 305"/>
                <a:gd name="T76" fmla="*/ 2147483647 w 531"/>
                <a:gd name="T77" fmla="*/ 2147483647 h 305"/>
                <a:gd name="T78" fmla="*/ 2147483647 w 531"/>
                <a:gd name="T79" fmla="*/ 2147483647 h 305"/>
                <a:gd name="T80" fmla="*/ 2147483647 w 531"/>
                <a:gd name="T81" fmla="*/ 2147483647 h 305"/>
                <a:gd name="T82" fmla="*/ 2147483647 w 531"/>
                <a:gd name="T83" fmla="*/ 2147483647 h 305"/>
                <a:gd name="T84" fmla="*/ 2147483647 w 531"/>
                <a:gd name="T85" fmla="*/ 2147483647 h 305"/>
                <a:gd name="T86" fmla="*/ 2147483647 w 531"/>
                <a:gd name="T87" fmla="*/ 2147483647 h 305"/>
                <a:gd name="T88" fmla="*/ 2147483647 w 531"/>
                <a:gd name="T89" fmla="*/ 2147483647 h 305"/>
                <a:gd name="T90" fmla="*/ 2147483647 w 531"/>
                <a:gd name="T91" fmla="*/ 2147483647 h 305"/>
                <a:gd name="T92" fmla="*/ 2147483647 w 531"/>
                <a:gd name="T93" fmla="*/ 2147483647 h 305"/>
                <a:gd name="T94" fmla="*/ 2147483647 w 531"/>
                <a:gd name="T95" fmla="*/ 2147483647 h 305"/>
                <a:gd name="T96" fmla="*/ 2147483647 w 531"/>
                <a:gd name="T97" fmla="*/ 2147483647 h 305"/>
                <a:gd name="T98" fmla="*/ 2147483647 w 531"/>
                <a:gd name="T99" fmla="*/ 2147483647 h 305"/>
                <a:gd name="T100" fmla="*/ 2147483647 w 531"/>
                <a:gd name="T101" fmla="*/ 2147483647 h 305"/>
                <a:gd name="T102" fmla="*/ 2147483647 w 531"/>
                <a:gd name="T103" fmla="*/ 2147483647 h 305"/>
                <a:gd name="T104" fmla="*/ 2147483647 w 531"/>
                <a:gd name="T105" fmla="*/ 2147483647 h 305"/>
                <a:gd name="T106" fmla="*/ 2147483647 w 531"/>
                <a:gd name="T107" fmla="*/ 2147483647 h 305"/>
                <a:gd name="T108" fmla="*/ 2147483647 w 531"/>
                <a:gd name="T109" fmla="*/ 2147483647 h 305"/>
                <a:gd name="T110" fmla="*/ 2147483647 w 531"/>
                <a:gd name="T111" fmla="*/ 2147483647 h 305"/>
                <a:gd name="T112" fmla="*/ 2147483647 w 531"/>
                <a:gd name="T113" fmla="*/ 2147483647 h 305"/>
                <a:gd name="T114" fmla="*/ 2147483647 w 531"/>
                <a:gd name="T115" fmla="*/ 2147483647 h 305"/>
                <a:gd name="T116" fmla="*/ 2147483647 w 531"/>
                <a:gd name="T117" fmla="*/ 2147483647 h 305"/>
                <a:gd name="T118" fmla="*/ 2147483647 w 531"/>
                <a:gd name="T119" fmla="*/ 2147483647 h 305"/>
                <a:gd name="T120" fmla="*/ 2147483647 w 531"/>
                <a:gd name="T121" fmla="*/ 2147483647 h 305"/>
                <a:gd name="T122" fmla="*/ 2147483647 w 531"/>
                <a:gd name="T123" fmla="*/ 2147483647 h 305"/>
                <a:gd name="T124" fmla="*/ 2147483647 w 531"/>
                <a:gd name="T125" fmla="*/ 2147483647 h 30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531"/>
                <a:gd name="T190" fmla="*/ 0 h 305"/>
                <a:gd name="T191" fmla="*/ 531 w 531"/>
                <a:gd name="T192" fmla="*/ 305 h 30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531" h="305">
                  <a:moveTo>
                    <a:pt x="71" y="220"/>
                  </a:moveTo>
                  <a:lnTo>
                    <a:pt x="69" y="216"/>
                  </a:lnTo>
                  <a:lnTo>
                    <a:pt x="66" y="207"/>
                  </a:lnTo>
                  <a:lnTo>
                    <a:pt x="59" y="202"/>
                  </a:lnTo>
                  <a:lnTo>
                    <a:pt x="56" y="202"/>
                  </a:lnTo>
                  <a:lnTo>
                    <a:pt x="53" y="202"/>
                  </a:lnTo>
                  <a:lnTo>
                    <a:pt x="49" y="197"/>
                  </a:lnTo>
                  <a:lnTo>
                    <a:pt x="44" y="195"/>
                  </a:lnTo>
                  <a:lnTo>
                    <a:pt x="39" y="195"/>
                  </a:lnTo>
                  <a:lnTo>
                    <a:pt x="37" y="185"/>
                  </a:lnTo>
                  <a:lnTo>
                    <a:pt x="31" y="178"/>
                  </a:lnTo>
                  <a:lnTo>
                    <a:pt x="28" y="173"/>
                  </a:lnTo>
                  <a:lnTo>
                    <a:pt x="27" y="167"/>
                  </a:lnTo>
                  <a:lnTo>
                    <a:pt x="24" y="164"/>
                  </a:lnTo>
                  <a:lnTo>
                    <a:pt x="23" y="157"/>
                  </a:lnTo>
                  <a:lnTo>
                    <a:pt x="25" y="153"/>
                  </a:lnTo>
                  <a:lnTo>
                    <a:pt x="23" y="151"/>
                  </a:lnTo>
                  <a:lnTo>
                    <a:pt x="17" y="150"/>
                  </a:lnTo>
                  <a:lnTo>
                    <a:pt x="15" y="141"/>
                  </a:lnTo>
                  <a:lnTo>
                    <a:pt x="8" y="136"/>
                  </a:lnTo>
                  <a:lnTo>
                    <a:pt x="8" y="128"/>
                  </a:lnTo>
                  <a:lnTo>
                    <a:pt x="4" y="122"/>
                  </a:lnTo>
                  <a:lnTo>
                    <a:pt x="6" y="115"/>
                  </a:lnTo>
                  <a:lnTo>
                    <a:pt x="6" y="105"/>
                  </a:lnTo>
                  <a:lnTo>
                    <a:pt x="3" y="92"/>
                  </a:lnTo>
                  <a:lnTo>
                    <a:pt x="2" y="82"/>
                  </a:lnTo>
                  <a:lnTo>
                    <a:pt x="6" y="68"/>
                  </a:lnTo>
                  <a:lnTo>
                    <a:pt x="6" y="49"/>
                  </a:lnTo>
                  <a:lnTo>
                    <a:pt x="8" y="37"/>
                  </a:lnTo>
                  <a:lnTo>
                    <a:pt x="6" y="26"/>
                  </a:lnTo>
                  <a:lnTo>
                    <a:pt x="0" y="13"/>
                  </a:lnTo>
                  <a:lnTo>
                    <a:pt x="1" y="9"/>
                  </a:lnTo>
                  <a:lnTo>
                    <a:pt x="6" y="9"/>
                  </a:lnTo>
                  <a:lnTo>
                    <a:pt x="12" y="11"/>
                  </a:lnTo>
                  <a:lnTo>
                    <a:pt x="21" y="11"/>
                  </a:lnTo>
                  <a:lnTo>
                    <a:pt x="20" y="22"/>
                  </a:lnTo>
                  <a:lnTo>
                    <a:pt x="23" y="22"/>
                  </a:lnTo>
                  <a:lnTo>
                    <a:pt x="25" y="16"/>
                  </a:lnTo>
                  <a:lnTo>
                    <a:pt x="22" y="9"/>
                  </a:lnTo>
                  <a:lnTo>
                    <a:pt x="21" y="0"/>
                  </a:lnTo>
                  <a:lnTo>
                    <a:pt x="278" y="0"/>
                  </a:lnTo>
                  <a:lnTo>
                    <a:pt x="286" y="6"/>
                  </a:lnTo>
                  <a:lnTo>
                    <a:pt x="298" y="8"/>
                  </a:lnTo>
                  <a:lnTo>
                    <a:pt x="306" y="12"/>
                  </a:lnTo>
                  <a:lnTo>
                    <a:pt x="317" y="11"/>
                  </a:lnTo>
                  <a:lnTo>
                    <a:pt x="325" y="14"/>
                  </a:lnTo>
                  <a:lnTo>
                    <a:pt x="342" y="12"/>
                  </a:lnTo>
                  <a:lnTo>
                    <a:pt x="371" y="29"/>
                  </a:lnTo>
                  <a:lnTo>
                    <a:pt x="378" y="43"/>
                  </a:lnTo>
                  <a:lnTo>
                    <a:pt x="395" y="62"/>
                  </a:lnTo>
                  <a:lnTo>
                    <a:pt x="395" y="75"/>
                  </a:lnTo>
                  <a:lnTo>
                    <a:pt x="390" y="93"/>
                  </a:lnTo>
                  <a:lnTo>
                    <a:pt x="393" y="102"/>
                  </a:lnTo>
                  <a:lnTo>
                    <a:pt x="420" y="87"/>
                  </a:lnTo>
                  <a:lnTo>
                    <a:pt x="423" y="79"/>
                  </a:lnTo>
                  <a:lnTo>
                    <a:pt x="447" y="69"/>
                  </a:lnTo>
                  <a:lnTo>
                    <a:pt x="459" y="59"/>
                  </a:lnTo>
                  <a:lnTo>
                    <a:pt x="464" y="54"/>
                  </a:lnTo>
                  <a:lnTo>
                    <a:pt x="473" y="54"/>
                  </a:lnTo>
                  <a:lnTo>
                    <a:pt x="478" y="55"/>
                  </a:lnTo>
                  <a:lnTo>
                    <a:pt x="494" y="52"/>
                  </a:lnTo>
                  <a:lnTo>
                    <a:pt x="508" y="26"/>
                  </a:lnTo>
                  <a:lnTo>
                    <a:pt x="513" y="23"/>
                  </a:lnTo>
                  <a:lnTo>
                    <a:pt x="524" y="28"/>
                  </a:lnTo>
                  <a:lnTo>
                    <a:pt x="524" y="41"/>
                  </a:lnTo>
                  <a:lnTo>
                    <a:pt x="530" y="51"/>
                  </a:lnTo>
                  <a:lnTo>
                    <a:pt x="531" y="61"/>
                  </a:lnTo>
                  <a:lnTo>
                    <a:pt x="523" y="66"/>
                  </a:lnTo>
                  <a:lnTo>
                    <a:pt x="519" y="67"/>
                  </a:lnTo>
                  <a:lnTo>
                    <a:pt x="517" y="65"/>
                  </a:lnTo>
                  <a:lnTo>
                    <a:pt x="516" y="66"/>
                  </a:lnTo>
                  <a:lnTo>
                    <a:pt x="514" y="70"/>
                  </a:lnTo>
                  <a:lnTo>
                    <a:pt x="513" y="73"/>
                  </a:lnTo>
                  <a:lnTo>
                    <a:pt x="504" y="73"/>
                  </a:lnTo>
                  <a:lnTo>
                    <a:pt x="503" y="76"/>
                  </a:lnTo>
                  <a:lnTo>
                    <a:pt x="500" y="82"/>
                  </a:lnTo>
                  <a:lnTo>
                    <a:pt x="499" y="85"/>
                  </a:lnTo>
                  <a:lnTo>
                    <a:pt x="494" y="94"/>
                  </a:lnTo>
                  <a:lnTo>
                    <a:pt x="498" y="97"/>
                  </a:lnTo>
                  <a:lnTo>
                    <a:pt x="498" y="101"/>
                  </a:lnTo>
                  <a:lnTo>
                    <a:pt x="502" y="103"/>
                  </a:lnTo>
                  <a:lnTo>
                    <a:pt x="499" y="107"/>
                  </a:lnTo>
                  <a:lnTo>
                    <a:pt x="494" y="108"/>
                  </a:lnTo>
                  <a:lnTo>
                    <a:pt x="491" y="105"/>
                  </a:lnTo>
                  <a:lnTo>
                    <a:pt x="486" y="108"/>
                  </a:lnTo>
                  <a:lnTo>
                    <a:pt x="481" y="110"/>
                  </a:lnTo>
                  <a:lnTo>
                    <a:pt x="477" y="107"/>
                  </a:lnTo>
                  <a:lnTo>
                    <a:pt x="474" y="108"/>
                  </a:lnTo>
                  <a:lnTo>
                    <a:pt x="472" y="113"/>
                  </a:lnTo>
                  <a:lnTo>
                    <a:pt x="468" y="115"/>
                  </a:lnTo>
                  <a:lnTo>
                    <a:pt x="470" y="116"/>
                  </a:lnTo>
                  <a:lnTo>
                    <a:pt x="471" y="121"/>
                  </a:lnTo>
                  <a:lnTo>
                    <a:pt x="467" y="127"/>
                  </a:lnTo>
                  <a:lnTo>
                    <a:pt x="465" y="133"/>
                  </a:lnTo>
                  <a:lnTo>
                    <a:pt x="460" y="138"/>
                  </a:lnTo>
                  <a:lnTo>
                    <a:pt x="457" y="135"/>
                  </a:lnTo>
                  <a:lnTo>
                    <a:pt x="455" y="136"/>
                  </a:lnTo>
                  <a:lnTo>
                    <a:pt x="458" y="142"/>
                  </a:lnTo>
                  <a:lnTo>
                    <a:pt x="457" y="151"/>
                  </a:lnTo>
                  <a:lnTo>
                    <a:pt x="453" y="159"/>
                  </a:lnTo>
                  <a:lnTo>
                    <a:pt x="451" y="158"/>
                  </a:lnTo>
                  <a:lnTo>
                    <a:pt x="449" y="151"/>
                  </a:lnTo>
                  <a:lnTo>
                    <a:pt x="448" y="141"/>
                  </a:lnTo>
                  <a:lnTo>
                    <a:pt x="449" y="133"/>
                  </a:lnTo>
                  <a:lnTo>
                    <a:pt x="444" y="134"/>
                  </a:lnTo>
                  <a:lnTo>
                    <a:pt x="442" y="140"/>
                  </a:lnTo>
                  <a:lnTo>
                    <a:pt x="445" y="148"/>
                  </a:lnTo>
                  <a:lnTo>
                    <a:pt x="445" y="162"/>
                  </a:lnTo>
                  <a:lnTo>
                    <a:pt x="448" y="168"/>
                  </a:lnTo>
                  <a:lnTo>
                    <a:pt x="449" y="172"/>
                  </a:lnTo>
                  <a:lnTo>
                    <a:pt x="446" y="176"/>
                  </a:lnTo>
                  <a:lnTo>
                    <a:pt x="450" y="180"/>
                  </a:lnTo>
                  <a:lnTo>
                    <a:pt x="449" y="183"/>
                  </a:lnTo>
                  <a:lnTo>
                    <a:pt x="443" y="187"/>
                  </a:lnTo>
                  <a:lnTo>
                    <a:pt x="442" y="193"/>
                  </a:lnTo>
                  <a:lnTo>
                    <a:pt x="438" y="197"/>
                  </a:lnTo>
                  <a:lnTo>
                    <a:pt x="433" y="203"/>
                  </a:lnTo>
                  <a:lnTo>
                    <a:pt x="426" y="205"/>
                  </a:lnTo>
                  <a:lnTo>
                    <a:pt x="413" y="220"/>
                  </a:lnTo>
                  <a:lnTo>
                    <a:pt x="409" y="220"/>
                  </a:lnTo>
                  <a:lnTo>
                    <a:pt x="408" y="225"/>
                  </a:lnTo>
                  <a:lnTo>
                    <a:pt x="402" y="236"/>
                  </a:lnTo>
                  <a:lnTo>
                    <a:pt x="402" y="247"/>
                  </a:lnTo>
                  <a:lnTo>
                    <a:pt x="406" y="255"/>
                  </a:lnTo>
                  <a:lnTo>
                    <a:pt x="410" y="270"/>
                  </a:lnTo>
                  <a:lnTo>
                    <a:pt x="414" y="287"/>
                  </a:lnTo>
                  <a:lnTo>
                    <a:pt x="412" y="303"/>
                  </a:lnTo>
                  <a:lnTo>
                    <a:pt x="407" y="305"/>
                  </a:lnTo>
                  <a:lnTo>
                    <a:pt x="404" y="304"/>
                  </a:lnTo>
                  <a:lnTo>
                    <a:pt x="401" y="296"/>
                  </a:lnTo>
                  <a:lnTo>
                    <a:pt x="395" y="289"/>
                  </a:lnTo>
                  <a:lnTo>
                    <a:pt x="394" y="282"/>
                  </a:lnTo>
                  <a:lnTo>
                    <a:pt x="391" y="277"/>
                  </a:lnTo>
                  <a:lnTo>
                    <a:pt x="391" y="268"/>
                  </a:lnTo>
                  <a:lnTo>
                    <a:pt x="392" y="266"/>
                  </a:lnTo>
                  <a:lnTo>
                    <a:pt x="392" y="262"/>
                  </a:lnTo>
                  <a:lnTo>
                    <a:pt x="389" y="258"/>
                  </a:lnTo>
                  <a:lnTo>
                    <a:pt x="384" y="251"/>
                  </a:lnTo>
                  <a:lnTo>
                    <a:pt x="379" y="248"/>
                  </a:lnTo>
                  <a:lnTo>
                    <a:pt x="375" y="249"/>
                  </a:lnTo>
                  <a:lnTo>
                    <a:pt x="373" y="252"/>
                  </a:lnTo>
                  <a:lnTo>
                    <a:pt x="369" y="251"/>
                  </a:lnTo>
                  <a:lnTo>
                    <a:pt x="367" y="247"/>
                  </a:lnTo>
                  <a:lnTo>
                    <a:pt x="362" y="244"/>
                  </a:lnTo>
                  <a:lnTo>
                    <a:pt x="356" y="244"/>
                  </a:lnTo>
                  <a:lnTo>
                    <a:pt x="347" y="246"/>
                  </a:lnTo>
                  <a:lnTo>
                    <a:pt x="345" y="244"/>
                  </a:lnTo>
                  <a:lnTo>
                    <a:pt x="336" y="247"/>
                  </a:lnTo>
                  <a:lnTo>
                    <a:pt x="330" y="248"/>
                  </a:lnTo>
                  <a:lnTo>
                    <a:pt x="329" y="253"/>
                  </a:lnTo>
                  <a:lnTo>
                    <a:pt x="333" y="258"/>
                  </a:lnTo>
                  <a:lnTo>
                    <a:pt x="333" y="261"/>
                  </a:lnTo>
                  <a:lnTo>
                    <a:pt x="329" y="261"/>
                  </a:lnTo>
                  <a:lnTo>
                    <a:pt x="322" y="257"/>
                  </a:lnTo>
                  <a:lnTo>
                    <a:pt x="317" y="259"/>
                  </a:lnTo>
                  <a:lnTo>
                    <a:pt x="309" y="252"/>
                  </a:lnTo>
                  <a:lnTo>
                    <a:pt x="304" y="253"/>
                  </a:lnTo>
                  <a:lnTo>
                    <a:pt x="295" y="251"/>
                  </a:lnTo>
                  <a:lnTo>
                    <a:pt x="289" y="251"/>
                  </a:lnTo>
                  <a:lnTo>
                    <a:pt x="282" y="255"/>
                  </a:lnTo>
                  <a:lnTo>
                    <a:pt x="278" y="259"/>
                  </a:lnTo>
                  <a:lnTo>
                    <a:pt x="268" y="262"/>
                  </a:lnTo>
                  <a:lnTo>
                    <a:pt x="259" y="274"/>
                  </a:lnTo>
                  <a:lnTo>
                    <a:pt x="258" y="278"/>
                  </a:lnTo>
                  <a:lnTo>
                    <a:pt x="255" y="283"/>
                  </a:lnTo>
                  <a:lnTo>
                    <a:pt x="256" y="290"/>
                  </a:lnTo>
                  <a:lnTo>
                    <a:pt x="256" y="294"/>
                  </a:lnTo>
                  <a:lnTo>
                    <a:pt x="247" y="292"/>
                  </a:lnTo>
                  <a:lnTo>
                    <a:pt x="237" y="283"/>
                  </a:lnTo>
                  <a:lnTo>
                    <a:pt x="235" y="277"/>
                  </a:lnTo>
                  <a:lnTo>
                    <a:pt x="223" y="256"/>
                  </a:lnTo>
                  <a:lnTo>
                    <a:pt x="209" y="248"/>
                  </a:lnTo>
                  <a:lnTo>
                    <a:pt x="204" y="253"/>
                  </a:lnTo>
                  <a:lnTo>
                    <a:pt x="205" y="258"/>
                  </a:lnTo>
                  <a:lnTo>
                    <a:pt x="203" y="260"/>
                  </a:lnTo>
                  <a:lnTo>
                    <a:pt x="196" y="257"/>
                  </a:lnTo>
                  <a:lnTo>
                    <a:pt x="189" y="250"/>
                  </a:lnTo>
                  <a:lnTo>
                    <a:pt x="188" y="241"/>
                  </a:lnTo>
                  <a:lnTo>
                    <a:pt x="185" y="237"/>
                  </a:lnTo>
                  <a:lnTo>
                    <a:pt x="182" y="237"/>
                  </a:lnTo>
                  <a:lnTo>
                    <a:pt x="173" y="228"/>
                  </a:lnTo>
                  <a:lnTo>
                    <a:pt x="164" y="226"/>
                  </a:lnTo>
                  <a:lnTo>
                    <a:pt x="156" y="226"/>
                  </a:lnTo>
                  <a:lnTo>
                    <a:pt x="154" y="232"/>
                  </a:lnTo>
                  <a:lnTo>
                    <a:pt x="145" y="234"/>
                  </a:lnTo>
                  <a:lnTo>
                    <a:pt x="125" y="234"/>
                  </a:lnTo>
                  <a:lnTo>
                    <a:pt x="120" y="233"/>
                  </a:lnTo>
                  <a:lnTo>
                    <a:pt x="107" y="224"/>
                  </a:lnTo>
                  <a:lnTo>
                    <a:pt x="93" y="217"/>
                  </a:lnTo>
                  <a:lnTo>
                    <a:pt x="77" y="218"/>
                  </a:lnTo>
                  <a:lnTo>
                    <a:pt x="71" y="22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4" name="Freeform 173">
              <a:extLst>
                <a:ext uri="{FF2B5EF4-FFF2-40B4-BE49-F238E27FC236}">
                  <a16:creationId xmlns:a16="http://schemas.microsoft.com/office/drawing/2014/main" id="{C8D1B757-A501-A0DF-B94C-F756B3EA4ED2}"/>
                </a:ext>
                <a:ext uri="{C183D7F6-B498-43B3-948B-1728B52AA6E4}">
                  <adec:decorative xmlns:adec="http://schemas.microsoft.com/office/drawing/2017/decorative" val="1"/>
                </a:ext>
              </a:extLst>
            </p:cNvPr>
            <p:cNvSpPr>
              <a:spLocks/>
            </p:cNvSpPr>
            <p:nvPr/>
          </p:nvSpPr>
          <p:spPr bwMode="gray">
            <a:xfrm>
              <a:off x="7964586" y="7515768"/>
              <a:ext cx="33380" cy="20864"/>
            </a:xfrm>
            <a:custGeom>
              <a:avLst/>
              <a:gdLst>
                <a:gd name="T0" fmla="*/ 0 w 6"/>
                <a:gd name="T1" fmla="*/ 2147483647 h 4"/>
                <a:gd name="T2" fmla="*/ 2147483647 w 6"/>
                <a:gd name="T3" fmla="*/ 0 h 4"/>
                <a:gd name="T4" fmla="*/ 2147483647 w 6"/>
                <a:gd name="T5" fmla="*/ 2147483647 h 4"/>
                <a:gd name="T6" fmla="*/ 2147483647 w 6"/>
                <a:gd name="T7" fmla="*/ 2147483647 h 4"/>
                <a:gd name="T8" fmla="*/ 0 w 6"/>
                <a:gd name="T9" fmla="*/ 2147483647 h 4"/>
                <a:gd name="T10" fmla="*/ 0 60000 65536"/>
                <a:gd name="T11" fmla="*/ 0 60000 65536"/>
                <a:gd name="T12" fmla="*/ 0 60000 65536"/>
                <a:gd name="T13" fmla="*/ 0 60000 65536"/>
                <a:gd name="T14" fmla="*/ 0 60000 65536"/>
                <a:gd name="T15" fmla="*/ 0 w 6"/>
                <a:gd name="T16" fmla="*/ 0 h 4"/>
                <a:gd name="T17" fmla="*/ 6 w 6"/>
                <a:gd name="T18" fmla="*/ 4 h 4"/>
              </a:gdLst>
              <a:ahLst/>
              <a:cxnLst>
                <a:cxn ang="T10">
                  <a:pos x="T0" y="T1"/>
                </a:cxn>
                <a:cxn ang="T11">
                  <a:pos x="T2" y="T3"/>
                </a:cxn>
                <a:cxn ang="T12">
                  <a:pos x="T4" y="T5"/>
                </a:cxn>
                <a:cxn ang="T13">
                  <a:pos x="T6" y="T7"/>
                </a:cxn>
                <a:cxn ang="T14">
                  <a:pos x="T8" y="T9"/>
                </a:cxn>
              </a:cxnLst>
              <a:rect l="T15" t="T16" r="T17" b="T18"/>
              <a:pathLst>
                <a:path w="6" h="4">
                  <a:moveTo>
                    <a:pt x="0" y="3"/>
                  </a:moveTo>
                  <a:lnTo>
                    <a:pt x="4" y="0"/>
                  </a:lnTo>
                  <a:lnTo>
                    <a:pt x="6" y="2"/>
                  </a:lnTo>
                  <a:lnTo>
                    <a:pt x="4"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5" name="Freeform 174">
              <a:extLst>
                <a:ext uri="{FF2B5EF4-FFF2-40B4-BE49-F238E27FC236}">
                  <a16:creationId xmlns:a16="http://schemas.microsoft.com/office/drawing/2014/main" id="{33FE2BFF-5874-2B38-AF91-1E59775E8EED}"/>
                </a:ext>
                <a:ext uri="{C183D7F6-B498-43B3-948B-1728B52AA6E4}">
                  <adec:decorative xmlns:adec="http://schemas.microsoft.com/office/drawing/2017/decorative" val="1"/>
                </a:ext>
              </a:extLst>
            </p:cNvPr>
            <p:cNvSpPr>
              <a:spLocks/>
            </p:cNvSpPr>
            <p:nvPr/>
          </p:nvSpPr>
          <p:spPr bwMode="gray">
            <a:xfrm>
              <a:off x="7997966" y="7444829"/>
              <a:ext cx="12517" cy="8345"/>
            </a:xfrm>
            <a:custGeom>
              <a:avLst/>
              <a:gdLst>
                <a:gd name="T0" fmla="*/ 0 w 2"/>
                <a:gd name="T1" fmla="*/ 0 h 2"/>
                <a:gd name="T2" fmla="*/ 2147483647 w 2"/>
                <a:gd name="T3" fmla="*/ 0 h 2"/>
                <a:gd name="T4" fmla="*/ 2147483647 w 2"/>
                <a:gd name="T5" fmla="*/ 2147483646 h 2"/>
                <a:gd name="T6" fmla="*/ 0 w 2"/>
                <a:gd name="T7" fmla="*/ 2147483646 h 2"/>
                <a:gd name="T8" fmla="*/ 0 w 2"/>
                <a:gd name="T9" fmla="*/ 0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0" y="0"/>
                  </a:moveTo>
                  <a:lnTo>
                    <a:pt x="2" y="0"/>
                  </a:lnTo>
                  <a:lnTo>
                    <a:pt x="1" y="2"/>
                  </a:lnTo>
                  <a:lnTo>
                    <a:pt x="0"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6" name="Freeform 175">
              <a:extLst>
                <a:ext uri="{FF2B5EF4-FFF2-40B4-BE49-F238E27FC236}">
                  <a16:creationId xmlns:a16="http://schemas.microsoft.com/office/drawing/2014/main" id="{FEC91E4A-A4D8-8D54-85EA-604AD34BC30E}"/>
                </a:ext>
                <a:ext uri="{C183D7F6-B498-43B3-948B-1728B52AA6E4}">
                  <adec:decorative xmlns:adec="http://schemas.microsoft.com/office/drawing/2017/decorative" val="1"/>
                </a:ext>
              </a:extLst>
            </p:cNvPr>
            <p:cNvSpPr>
              <a:spLocks/>
            </p:cNvSpPr>
            <p:nvPr/>
          </p:nvSpPr>
          <p:spPr bwMode="gray">
            <a:xfrm>
              <a:off x="8056380" y="7474040"/>
              <a:ext cx="25034" cy="25038"/>
            </a:xfrm>
            <a:custGeom>
              <a:avLst/>
              <a:gdLst>
                <a:gd name="T0" fmla="*/ 0 w 4"/>
                <a:gd name="T1" fmla="*/ 0 h 4"/>
                <a:gd name="T2" fmla="*/ 2147483647 w 4"/>
                <a:gd name="T3" fmla="*/ 2147483647 h 4"/>
                <a:gd name="T4" fmla="*/ 2147483647 w 4"/>
                <a:gd name="T5" fmla="*/ 2147483647 h 4"/>
                <a:gd name="T6" fmla="*/ 0 w 4"/>
                <a:gd name="T7" fmla="*/ 2147483647 h 4"/>
                <a:gd name="T8" fmla="*/ 0 w 4"/>
                <a:gd name="T9" fmla="*/ 0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0" y="0"/>
                  </a:moveTo>
                  <a:lnTo>
                    <a:pt x="4" y="2"/>
                  </a:lnTo>
                  <a:lnTo>
                    <a:pt x="2" y="4"/>
                  </a:lnTo>
                  <a:lnTo>
                    <a:pt x="0"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7" name="Freeform 176">
              <a:extLst>
                <a:ext uri="{FF2B5EF4-FFF2-40B4-BE49-F238E27FC236}">
                  <a16:creationId xmlns:a16="http://schemas.microsoft.com/office/drawing/2014/main" id="{F354E0CF-BE31-1D02-DC0E-7DD668814647}"/>
                </a:ext>
                <a:ext uri="{C183D7F6-B498-43B3-948B-1728B52AA6E4}">
                  <adec:decorative xmlns:adec="http://schemas.microsoft.com/office/drawing/2017/decorative" val="1"/>
                </a:ext>
              </a:extLst>
            </p:cNvPr>
            <p:cNvSpPr>
              <a:spLocks/>
            </p:cNvSpPr>
            <p:nvPr/>
          </p:nvSpPr>
          <p:spPr bwMode="gray">
            <a:xfrm>
              <a:off x="8298382" y="7665990"/>
              <a:ext cx="62587" cy="29210"/>
            </a:xfrm>
            <a:custGeom>
              <a:avLst/>
              <a:gdLst>
                <a:gd name="T0" fmla="*/ 0 w 12"/>
                <a:gd name="T1" fmla="*/ 2147483647 h 5"/>
                <a:gd name="T2" fmla="*/ 2147483647 w 12"/>
                <a:gd name="T3" fmla="*/ 0 h 5"/>
                <a:gd name="T4" fmla="*/ 2147483647 w 12"/>
                <a:gd name="T5" fmla="*/ 2147483647 h 5"/>
                <a:gd name="T6" fmla="*/ 2147483647 w 12"/>
                <a:gd name="T7" fmla="*/ 2147483647 h 5"/>
                <a:gd name="T8" fmla="*/ 2147483647 w 12"/>
                <a:gd name="T9" fmla="*/ 2147483647 h 5"/>
                <a:gd name="T10" fmla="*/ 0 w 12"/>
                <a:gd name="T11" fmla="*/ 2147483647 h 5"/>
                <a:gd name="T12" fmla="*/ 0 w 12"/>
                <a:gd name="T13" fmla="*/ 2147483647 h 5"/>
                <a:gd name="T14" fmla="*/ 0 60000 65536"/>
                <a:gd name="T15" fmla="*/ 0 60000 65536"/>
                <a:gd name="T16" fmla="*/ 0 60000 65536"/>
                <a:gd name="T17" fmla="*/ 0 60000 65536"/>
                <a:gd name="T18" fmla="*/ 0 60000 65536"/>
                <a:gd name="T19" fmla="*/ 0 60000 65536"/>
                <a:gd name="T20" fmla="*/ 0 60000 65536"/>
                <a:gd name="T21" fmla="*/ 0 w 12"/>
                <a:gd name="T22" fmla="*/ 0 h 5"/>
                <a:gd name="T23" fmla="*/ 12 w 12"/>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5">
                  <a:moveTo>
                    <a:pt x="0" y="2"/>
                  </a:moveTo>
                  <a:lnTo>
                    <a:pt x="1" y="0"/>
                  </a:lnTo>
                  <a:lnTo>
                    <a:pt x="11" y="1"/>
                  </a:lnTo>
                  <a:lnTo>
                    <a:pt x="12" y="3"/>
                  </a:lnTo>
                  <a:lnTo>
                    <a:pt x="11" y="5"/>
                  </a:lnTo>
                  <a:lnTo>
                    <a:pt x="0"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8" name="Freeform 177">
              <a:extLst>
                <a:ext uri="{FF2B5EF4-FFF2-40B4-BE49-F238E27FC236}">
                  <a16:creationId xmlns:a16="http://schemas.microsoft.com/office/drawing/2014/main" id="{4501447F-0B60-BBDA-5518-1C62DFE3C7E5}"/>
                </a:ext>
                <a:ext uri="{C183D7F6-B498-43B3-948B-1728B52AA6E4}">
                  <adec:decorative xmlns:adec="http://schemas.microsoft.com/office/drawing/2017/decorative" val="1"/>
                </a:ext>
              </a:extLst>
            </p:cNvPr>
            <p:cNvSpPr>
              <a:spLocks/>
            </p:cNvSpPr>
            <p:nvPr/>
          </p:nvSpPr>
          <p:spPr bwMode="gray">
            <a:xfrm>
              <a:off x="8586282" y="7753620"/>
              <a:ext cx="20863" cy="33383"/>
            </a:xfrm>
            <a:custGeom>
              <a:avLst/>
              <a:gdLst>
                <a:gd name="T0" fmla="*/ 0 w 4"/>
                <a:gd name="T1" fmla="*/ 2147483647 h 6"/>
                <a:gd name="T2" fmla="*/ 0 w 4"/>
                <a:gd name="T3" fmla="*/ 2147483647 h 6"/>
                <a:gd name="T4" fmla="*/ 2147483647 w 4"/>
                <a:gd name="T5" fmla="*/ 2147483647 h 6"/>
                <a:gd name="T6" fmla="*/ 0 w 4"/>
                <a:gd name="T7" fmla="*/ 2147483647 h 6"/>
                <a:gd name="T8" fmla="*/ 2147483647 w 4"/>
                <a:gd name="T9" fmla="*/ 2147483647 h 6"/>
                <a:gd name="T10" fmla="*/ 2147483647 w 4"/>
                <a:gd name="T11" fmla="*/ 0 h 6"/>
                <a:gd name="T12" fmla="*/ 2147483647 w 4"/>
                <a:gd name="T13" fmla="*/ 2147483647 h 6"/>
                <a:gd name="T14" fmla="*/ 2147483647 w 4"/>
                <a:gd name="T15" fmla="*/ 2147483647 h 6"/>
                <a:gd name="T16" fmla="*/ 2147483647 w 4"/>
                <a:gd name="T17" fmla="*/ 2147483647 h 6"/>
                <a:gd name="T18" fmla="*/ 2147483647 w 4"/>
                <a:gd name="T19" fmla="*/ 2147483647 h 6"/>
                <a:gd name="T20" fmla="*/ 2147483647 w 4"/>
                <a:gd name="T21" fmla="*/ 2147483647 h 6"/>
                <a:gd name="T22" fmla="*/ 2147483647 w 4"/>
                <a:gd name="T23" fmla="*/ 2147483647 h 6"/>
                <a:gd name="T24" fmla="*/ 2147483647 w 4"/>
                <a:gd name="T25" fmla="*/ 2147483647 h 6"/>
                <a:gd name="T26" fmla="*/ 2147483647 w 4"/>
                <a:gd name="T27" fmla="*/ 2147483647 h 6"/>
                <a:gd name="T28" fmla="*/ 2147483647 w 4"/>
                <a:gd name="T29" fmla="*/ 2147483647 h 6"/>
                <a:gd name="T30" fmla="*/ 0 w 4"/>
                <a:gd name="T31" fmla="*/ 2147483647 h 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
                <a:gd name="T49" fmla="*/ 0 h 6"/>
                <a:gd name="T50" fmla="*/ 4 w 4"/>
                <a:gd name="T51" fmla="*/ 6 h 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 h="6">
                  <a:moveTo>
                    <a:pt x="0" y="3"/>
                  </a:moveTo>
                  <a:lnTo>
                    <a:pt x="0" y="2"/>
                  </a:lnTo>
                  <a:lnTo>
                    <a:pt x="1" y="1"/>
                  </a:lnTo>
                  <a:lnTo>
                    <a:pt x="0" y="1"/>
                  </a:lnTo>
                  <a:lnTo>
                    <a:pt x="1" y="1"/>
                  </a:lnTo>
                  <a:lnTo>
                    <a:pt x="1" y="0"/>
                  </a:lnTo>
                  <a:lnTo>
                    <a:pt x="1" y="1"/>
                  </a:lnTo>
                  <a:lnTo>
                    <a:pt x="3" y="1"/>
                  </a:lnTo>
                  <a:lnTo>
                    <a:pt x="3" y="2"/>
                  </a:lnTo>
                  <a:lnTo>
                    <a:pt x="3" y="4"/>
                  </a:lnTo>
                  <a:lnTo>
                    <a:pt x="4" y="5"/>
                  </a:lnTo>
                  <a:lnTo>
                    <a:pt x="3" y="6"/>
                  </a:lnTo>
                  <a:lnTo>
                    <a:pt x="2" y="6"/>
                  </a:lnTo>
                  <a:lnTo>
                    <a:pt x="2" y="5"/>
                  </a:lnTo>
                  <a:lnTo>
                    <a:pt x="1"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79" name="Freeform 178">
              <a:extLst>
                <a:ext uri="{FF2B5EF4-FFF2-40B4-BE49-F238E27FC236}">
                  <a16:creationId xmlns:a16="http://schemas.microsoft.com/office/drawing/2014/main" id="{9DB9C777-9228-B867-EA8C-D27B5D790BB3}"/>
                </a:ext>
                <a:ext uri="{C183D7F6-B498-43B3-948B-1728B52AA6E4}">
                  <adec:decorative xmlns:adec="http://schemas.microsoft.com/office/drawing/2017/decorative" val="1"/>
                </a:ext>
              </a:extLst>
            </p:cNvPr>
            <p:cNvSpPr>
              <a:spLocks/>
            </p:cNvSpPr>
            <p:nvPr/>
          </p:nvSpPr>
          <p:spPr bwMode="gray">
            <a:xfrm>
              <a:off x="8594627" y="7807867"/>
              <a:ext cx="33380" cy="37556"/>
            </a:xfrm>
            <a:custGeom>
              <a:avLst/>
              <a:gdLst>
                <a:gd name="T0" fmla="*/ 0 w 6"/>
                <a:gd name="T1" fmla="*/ 0 h 7"/>
                <a:gd name="T2" fmla="*/ 2147483647 w 6"/>
                <a:gd name="T3" fmla="*/ 0 h 7"/>
                <a:gd name="T4" fmla="*/ 2147483647 w 6"/>
                <a:gd name="T5" fmla="*/ 0 h 7"/>
                <a:gd name="T6" fmla="*/ 2147483647 w 6"/>
                <a:gd name="T7" fmla="*/ 2147483647 h 7"/>
                <a:gd name="T8" fmla="*/ 2147483647 w 6"/>
                <a:gd name="T9" fmla="*/ 2147483647 h 7"/>
                <a:gd name="T10" fmla="*/ 2147483647 w 6"/>
                <a:gd name="T11" fmla="*/ 2147483647 h 7"/>
                <a:gd name="T12" fmla="*/ 2147483647 w 6"/>
                <a:gd name="T13" fmla="*/ 2147483647 h 7"/>
                <a:gd name="T14" fmla="*/ 2147483647 w 6"/>
                <a:gd name="T15" fmla="*/ 2147483647 h 7"/>
                <a:gd name="T16" fmla="*/ 2147483647 w 6"/>
                <a:gd name="T17" fmla="*/ 2147483647 h 7"/>
                <a:gd name="T18" fmla="*/ 2147483647 w 6"/>
                <a:gd name="T19" fmla="*/ 2147483647 h 7"/>
                <a:gd name="T20" fmla="*/ 2147483647 w 6"/>
                <a:gd name="T21" fmla="*/ 2147483647 h 7"/>
                <a:gd name="T22" fmla="*/ 2147483647 w 6"/>
                <a:gd name="T23" fmla="*/ 2147483647 h 7"/>
                <a:gd name="T24" fmla="*/ 2147483647 w 6"/>
                <a:gd name="T25" fmla="*/ 2147483647 h 7"/>
                <a:gd name="T26" fmla="*/ 2147483647 w 6"/>
                <a:gd name="T27" fmla="*/ 2147483647 h 7"/>
                <a:gd name="T28" fmla="*/ 2147483647 w 6"/>
                <a:gd name="T29" fmla="*/ 2147483647 h 7"/>
                <a:gd name="T30" fmla="*/ 2147483647 w 6"/>
                <a:gd name="T31" fmla="*/ 2147483647 h 7"/>
                <a:gd name="T32" fmla="*/ 2147483647 w 6"/>
                <a:gd name="T33" fmla="*/ 2147483647 h 7"/>
                <a:gd name="T34" fmla="*/ 2147483647 w 6"/>
                <a:gd name="T35" fmla="*/ 2147483647 h 7"/>
                <a:gd name="T36" fmla="*/ 2147483647 w 6"/>
                <a:gd name="T37" fmla="*/ 2147483647 h 7"/>
                <a:gd name="T38" fmla="*/ 2147483647 w 6"/>
                <a:gd name="T39" fmla="*/ 2147483647 h 7"/>
                <a:gd name="T40" fmla="*/ 2147483647 w 6"/>
                <a:gd name="T41" fmla="*/ 2147483647 h 7"/>
                <a:gd name="T42" fmla="*/ 2147483647 w 6"/>
                <a:gd name="T43" fmla="*/ 2147483647 h 7"/>
                <a:gd name="T44" fmla="*/ 2147483647 w 6"/>
                <a:gd name="T45" fmla="*/ 2147483647 h 7"/>
                <a:gd name="T46" fmla="*/ 2147483647 w 6"/>
                <a:gd name="T47" fmla="*/ 2147483647 h 7"/>
                <a:gd name="T48" fmla="*/ 2147483647 w 6"/>
                <a:gd name="T49" fmla="*/ 2147483647 h 7"/>
                <a:gd name="T50" fmla="*/ 2147483647 w 6"/>
                <a:gd name="T51" fmla="*/ 2147483647 h 7"/>
                <a:gd name="T52" fmla="*/ 2147483647 w 6"/>
                <a:gd name="T53" fmla="*/ 2147483647 h 7"/>
                <a:gd name="T54" fmla="*/ 0 w 6"/>
                <a:gd name="T55" fmla="*/ 2147483647 h 7"/>
                <a:gd name="T56" fmla="*/ 0 w 6"/>
                <a:gd name="T57" fmla="*/ 2147483647 h 7"/>
                <a:gd name="T58" fmla="*/ 0 w 6"/>
                <a:gd name="T59" fmla="*/ 0 h 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
                <a:gd name="T91" fmla="*/ 0 h 7"/>
                <a:gd name="T92" fmla="*/ 6 w 6"/>
                <a:gd name="T93" fmla="*/ 7 h 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 h="7">
                  <a:moveTo>
                    <a:pt x="0" y="0"/>
                  </a:moveTo>
                  <a:lnTo>
                    <a:pt x="1" y="0"/>
                  </a:lnTo>
                  <a:lnTo>
                    <a:pt x="2" y="0"/>
                  </a:lnTo>
                  <a:lnTo>
                    <a:pt x="3" y="1"/>
                  </a:lnTo>
                  <a:lnTo>
                    <a:pt x="4" y="1"/>
                  </a:lnTo>
                  <a:lnTo>
                    <a:pt x="4" y="2"/>
                  </a:lnTo>
                  <a:lnTo>
                    <a:pt x="5" y="2"/>
                  </a:lnTo>
                  <a:lnTo>
                    <a:pt x="6" y="1"/>
                  </a:lnTo>
                  <a:lnTo>
                    <a:pt x="6" y="2"/>
                  </a:lnTo>
                  <a:lnTo>
                    <a:pt x="5" y="2"/>
                  </a:lnTo>
                  <a:lnTo>
                    <a:pt x="5" y="3"/>
                  </a:lnTo>
                  <a:lnTo>
                    <a:pt x="5" y="4"/>
                  </a:lnTo>
                  <a:lnTo>
                    <a:pt x="5" y="3"/>
                  </a:lnTo>
                  <a:lnTo>
                    <a:pt x="6" y="4"/>
                  </a:lnTo>
                  <a:lnTo>
                    <a:pt x="6" y="5"/>
                  </a:lnTo>
                  <a:lnTo>
                    <a:pt x="6" y="6"/>
                  </a:lnTo>
                  <a:lnTo>
                    <a:pt x="5" y="7"/>
                  </a:lnTo>
                  <a:lnTo>
                    <a:pt x="5" y="6"/>
                  </a:lnTo>
                  <a:lnTo>
                    <a:pt x="4" y="6"/>
                  </a:lnTo>
                  <a:lnTo>
                    <a:pt x="3" y="6"/>
                  </a:lnTo>
                  <a:lnTo>
                    <a:pt x="2" y="6"/>
                  </a:lnTo>
                  <a:lnTo>
                    <a:pt x="2" y="5"/>
                  </a:lnTo>
                  <a:lnTo>
                    <a:pt x="3" y="5"/>
                  </a:lnTo>
                  <a:lnTo>
                    <a:pt x="3" y="4"/>
                  </a:lnTo>
                  <a:lnTo>
                    <a:pt x="2" y="4"/>
                  </a:lnTo>
                  <a:lnTo>
                    <a:pt x="1" y="3"/>
                  </a:lnTo>
                  <a:lnTo>
                    <a:pt x="1" y="2"/>
                  </a:lnTo>
                  <a:lnTo>
                    <a:pt x="0" y="2"/>
                  </a:ln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0" name="Freeform 179">
              <a:extLst>
                <a:ext uri="{FF2B5EF4-FFF2-40B4-BE49-F238E27FC236}">
                  <a16:creationId xmlns:a16="http://schemas.microsoft.com/office/drawing/2014/main" id="{E59A4F64-0ACA-27A1-1784-20E3B8D97F3A}"/>
                </a:ext>
                <a:ext uri="{C183D7F6-B498-43B3-948B-1728B52AA6E4}">
                  <adec:decorative xmlns:adec="http://schemas.microsoft.com/office/drawing/2017/decorative" val="1"/>
                </a:ext>
              </a:extLst>
            </p:cNvPr>
            <p:cNvSpPr>
              <a:spLocks/>
            </p:cNvSpPr>
            <p:nvPr/>
          </p:nvSpPr>
          <p:spPr bwMode="gray">
            <a:xfrm>
              <a:off x="8498661" y="7628435"/>
              <a:ext cx="12517" cy="16691"/>
            </a:xfrm>
            <a:custGeom>
              <a:avLst/>
              <a:gdLst>
                <a:gd name="T0" fmla="*/ 2147483647 w 2"/>
                <a:gd name="T1" fmla="*/ 2147483647 h 3"/>
                <a:gd name="T2" fmla="*/ 2147483647 w 2"/>
                <a:gd name="T3" fmla="*/ 2147483647 h 3"/>
                <a:gd name="T4" fmla="*/ 0 w 2"/>
                <a:gd name="T5" fmla="*/ 2147483647 h 3"/>
                <a:gd name="T6" fmla="*/ 0 w 2"/>
                <a:gd name="T7" fmla="*/ 2147483647 h 3"/>
                <a:gd name="T8" fmla="*/ 0 w 2"/>
                <a:gd name="T9" fmla="*/ 2147483647 h 3"/>
                <a:gd name="T10" fmla="*/ 2147483647 w 2"/>
                <a:gd name="T11" fmla="*/ 0 h 3"/>
                <a:gd name="T12" fmla="*/ 2147483647 w 2"/>
                <a:gd name="T13" fmla="*/ 2147483647 h 3"/>
                <a:gd name="T14" fmla="*/ 2147483647 w 2"/>
                <a:gd name="T15" fmla="*/ 2147483647 h 3"/>
                <a:gd name="T16" fmla="*/ 2147483647 w 2"/>
                <a:gd name="T17" fmla="*/ 2147483647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
                <a:gd name="T28" fmla="*/ 0 h 3"/>
                <a:gd name="T29" fmla="*/ 2 w 2"/>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 h="3">
                  <a:moveTo>
                    <a:pt x="2" y="3"/>
                  </a:moveTo>
                  <a:lnTo>
                    <a:pt x="1" y="3"/>
                  </a:lnTo>
                  <a:lnTo>
                    <a:pt x="0" y="3"/>
                  </a:lnTo>
                  <a:lnTo>
                    <a:pt x="0" y="2"/>
                  </a:lnTo>
                  <a:lnTo>
                    <a:pt x="0" y="1"/>
                  </a:lnTo>
                  <a:lnTo>
                    <a:pt x="1" y="0"/>
                  </a:lnTo>
                  <a:lnTo>
                    <a:pt x="1" y="1"/>
                  </a:lnTo>
                  <a:lnTo>
                    <a:pt x="2" y="2"/>
                  </a:lnTo>
                  <a:lnTo>
                    <a:pt x="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1" name="Freeform 180">
              <a:extLst>
                <a:ext uri="{FF2B5EF4-FFF2-40B4-BE49-F238E27FC236}">
                  <a16:creationId xmlns:a16="http://schemas.microsoft.com/office/drawing/2014/main" id="{A7DCDB73-D64F-C6F8-9293-1C6CBEDAB3ED}"/>
                </a:ext>
                <a:ext uri="{C183D7F6-B498-43B3-948B-1728B52AA6E4}">
                  <adec:decorative xmlns:adec="http://schemas.microsoft.com/office/drawing/2017/decorative" val="1"/>
                </a:ext>
              </a:extLst>
            </p:cNvPr>
            <p:cNvSpPr>
              <a:spLocks/>
            </p:cNvSpPr>
            <p:nvPr/>
          </p:nvSpPr>
          <p:spPr bwMode="gray">
            <a:xfrm>
              <a:off x="8511178" y="7645127"/>
              <a:ext cx="8344" cy="16691"/>
            </a:xfrm>
            <a:custGeom>
              <a:avLst/>
              <a:gdLst>
                <a:gd name="T0" fmla="*/ 2147483646 w 2"/>
                <a:gd name="T1" fmla="*/ 2147483647 h 3"/>
                <a:gd name="T2" fmla="*/ 2147483646 w 2"/>
                <a:gd name="T3" fmla="*/ 2147483647 h 3"/>
                <a:gd name="T4" fmla="*/ 2147483646 w 2"/>
                <a:gd name="T5" fmla="*/ 2147483647 h 3"/>
                <a:gd name="T6" fmla="*/ 0 w 2"/>
                <a:gd name="T7" fmla="*/ 2147483647 h 3"/>
                <a:gd name="T8" fmla="*/ 0 w 2"/>
                <a:gd name="T9" fmla="*/ 2147483647 h 3"/>
                <a:gd name="T10" fmla="*/ 0 w 2"/>
                <a:gd name="T11" fmla="*/ 2147483647 h 3"/>
                <a:gd name="T12" fmla="*/ 2147483646 w 2"/>
                <a:gd name="T13" fmla="*/ 2147483647 h 3"/>
                <a:gd name="T14" fmla="*/ 2147483646 w 2"/>
                <a:gd name="T15" fmla="*/ 0 h 3"/>
                <a:gd name="T16" fmla="*/ 2147483646 w 2"/>
                <a:gd name="T17" fmla="*/ 2147483647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
                <a:gd name="T28" fmla="*/ 0 h 3"/>
                <a:gd name="T29" fmla="*/ 2 w 2"/>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 h="3">
                  <a:moveTo>
                    <a:pt x="2" y="1"/>
                  </a:moveTo>
                  <a:lnTo>
                    <a:pt x="2" y="2"/>
                  </a:lnTo>
                  <a:lnTo>
                    <a:pt x="1" y="2"/>
                  </a:lnTo>
                  <a:lnTo>
                    <a:pt x="0" y="3"/>
                  </a:lnTo>
                  <a:lnTo>
                    <a:pt x="0" y="2"/>
                  </a:lnTo>
                  <a:lnTo>
                    <a:pt x="0" y="1"/>
                  </a:lnTo>
                  <a:lnTo>
                    <a:pt x="1" y="1"/>
                  </a:lnTo>
                  <a:lnTo>
                    <a:pt x="1" y="0"/>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2" name="Freeform 181">
              <a:extLst>
                <a:ext uri="{FF2B5EF4-FFF2-40B4-BE49-F238E27FC236}">
                  <a16:creationId xmlns:a16="http://schemas.microsoft.com/office/drawing/2014/main" id="{DAA8185A-874D-F96E-B156-C304EC55F45D}"/>
                </a:ext>
                <a:ext uri="{C183D7F6-B498-43B3-948B-1728B52AA6E4}">
                  <adec:decorative xmlns:adec="http://schemas.microsoft.com/office/drawing/2017/decorative" val="1"/>
                </a:ext>
              </a:extLst>
            </p:cNvPr>
            <p:cNvSpPr>
              <a:spLocks/>
            </p:cNvSpPr>
            <p:nvPr/>
          </p:nvSpPr>
          <p:spPr bwMode="gray">
            <a:xfrm>
              <a:off x="8557075" y="7607571"/>
              <a:ext cx="16690" cy="20864"/>
            </a:xfrm>
            <a:custGeom>
              <a:avLst/>
              <a:gdLst>
                <a:gd name="T0" fmla="*/ 0 w 3"/>
                <a:gd name="T1" fmla="*/ 2147483647 h 4"/>
                <a:gd name="T2" fmla="*/ 0 w 3"/>
                <a:gd name="T3" fmla="*/ 2147483647 h 4"/>
                <a:gd name="T4" fmla="*/ 2147483647 w 3"/>
                <a:gd name="T5" fmla="*/ 2147483647 h 4"/>
                <a:gd name="T6" fmla="*/ 2147483647 w 3"/>
                <a:gd name="T7" fmla="*/ 2147483647 h 4"/>
                <a:gd name="T8" fmla="*/ 2147483647 w 3"/>
                <a:gd name="T9" fmla="*/ 0 h 4"/>
                <a:gd name="T10" fmla="*/ 2147483647 w 3"/>
                <a:gd name="T11" fmla="*/ 2147483647 h 4"/>
                <a:gd name="T12" fmla="*/ 2147483647 w 3"/>
                <a:gd name="T13" fmla="*/ 2147483647 h 4"/>
                <a:gd name="T14" fmla="*/ 2147483647 w 3"/>
                <a:gd name="T15" fmla="*/ 2147483647 h 4"/>
                <a:gd name="T16" fmla="*/ 2147483647 w 3"/>
                <a:gd name="T17" fmla="*/ 2147483647 h 4"/>
                <a:gd name="T18" fmla="*/ 2147483647 w 3"/>
                <a:gd name="T19" fmla="*/ 2147483647 h 4"/>
                <a:gd name="T20" fmla="*/ 2147483647 w 3"/>
                <a:gd name="T21" fmla="*/ 2147483647 h 4"/>
                <a:gd name="T22" fmla="*/ 0 w 3"/>
                <a:gd name="T23" fmla="*/ 2147483647 h 4"/>
                <a:gd name="T24" fmla="*/ 0 w 3"/>
                <a:gd name="T25" fmla="*/ 2147483647 h 4"/>
                <a:gd name="T26" fmla="*/ 0 w 3"/>
                <a:gd name="T27" fmla="*/ 2147483647 h 4"/>
                <a:gd name="T28" fmla="*/ 0 w 3"/>
                <a:gd name="T29" fmla="*/ 2147483647 h 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
                <a:gd name="T46" fmla="*/ 0 h 4"/>
                <a:gd name="T47" fmla="*/ 3 w 3"/>
                <a:gd name="T48" fmla="*/ 4 h 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 h="4">
                  <a:moveTo>
                    <a:pt x="0" y="1"/>
                  </a:moveTo>
                  <a:lnTo>
                    <a:pt x="0" y="2"/>
                  </a:lnTo>
                  <a:lnTo>
                    <a:pt x="1" y="2"/>
                  </a:lnTo>
                  <a:lnTo>
                    <a:pt x="1" y="1"/>
                  </a:lnTo>
                  <a:lnTo>
                    <a:pt x="1" y="0"/>
                  </a:lnTo>
                  <a:lnTo>
                    <a:pt x="2" y="1"/>
                  </a:lnTo>
                  <a:lnTo>
                    <a:pt x="1" y="2"/>
                  </a:lnTo>
                  <a:lnTo>
                    <a:pt x="2" y="2"/>
                  </a:lnTo>
                  <a:lnTo>
                    <a:pt x="3" y="2"/>
                  </a:lnTo>
                  <a:lnTo>
                    <a:pt x="2" y="4"/>
                  </a:lnTo>
                  <a:lnTo>
                    <a:pt x="1" y="4"/>
                  </a:lnTo>
                  <a:lnTo>
                    <a:pt x="0" y="3"/>
                  </a:lnTo>
                  <a:lnTo>
                    <a:pt x="0" y="4"/>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3" name="Freeform 182">
              <a:extLst>
                <a:ext uri="{FF2B5EF4-FFF2-40B4-BE49-F238E27FC236}">
                  <a16:creationId xmlns:a16="http://schemas.microsoft.com/office/drawing/2014/main" id="{DDD2ED11-9D18-ED7E-E1F8-0D1EAA9A6B38}"/>
                </a:ext>
                <a:ext uri="{C183D7F6-B498-43B3-948B-1728B52AA6E4}">
                  <adec:decorative xmlns:adec="http://schemas.microsoft.com/office/drawing/2017/decorative" val="1"/>
                </a:ext>
              </a:extLst>
            </p:cNvPr>
            <p:cNvSpPr>
              <a:spLocks/>
            </p:cNvSpPr>
            <p:nvPr/>
          </p:nvSpPr>
          <p:spPr bwMode="gray">
            <a:xfrm>
              <a:off x="8557075" y="7645127"/>
              <a:ext cx="25034" cy="20864"/>
            </a:xfrm>
            <a:custGeom>
              <a:avLst/>
              <a:gdLst>
                <a:gd name="T0" fmla="*/ 2147483647 w 4"/>
                <a:gd name="T1" fmla="*/ 0 h 4"/>
                <a:gd name="T2" fmla="*/ 2147483647 w 4"/>
                <a:gd name="T3" fmla="*/ 2147483647 h 4"/>
                <a:gd name="T4" fmla="*/ 2147483647 w 4"/>
                <a:gd name="T5" fmla="*/ 2147483647 h 4"/>
                <a:gd name="T6" fmla="*/ 2147483647 w 4"/>
                <a:gd name="T7" fmla="*/ 2147483647 h 4"/>
                <a:gd name="T8" fmla="*/ 2147483647 w 4"/>
                <a:gd name="T9" fmla="*/ 2147483647 h 4"/>
                <a:gd name="T10" fmla="*/ 2147483647 w 4"/>
                <a:gd name="T11" fmla="*/ 2147483647 h 4"/>
                <a:gd name="T12" fmla="*/ 2147483647 w 4"/>
                <a:gd name="T13" fmla="*/ 2147483647 h 4"/>
                <a:gd name="T14" fmla="*/ 2147483647 w 4"/>
                <a:gd name="T15" fmla="*/ 2147483647 h 4"/>
                <a:gd name="T16" fmla="*/ 2147483647 w 4"/>
                <a:gd name="T17" fmla="*/ 2147483647 h 4"/>
                <a:gd name="T18" fmla="*/ 2147483647 w 4"/>
                <a:gd name="T19" fmla="*/ 2147483647 h 4"/>
                <a:gd name="T20" fmla="*/ 2147483647 w 4"/>
                <a:gd name="T21" fmla="*/ 2147483647 h 4"/>
                <a:gd name="T22" fmla="*/ 0 w 4"/>
                <a:gd name="T23" fmla="*/ 2147483647 h 4"/>
                <a:gd name="T24" fmla="*/ 0 w 4"/>
                <a:gd name="T25" fmla="*/ 2147483647 h 4"/>
                <a:gd name="T26" fmla="*/ 2147483647 w 4"/>
                <a:gd name="T27" fmla="*/ 2147483647 h 4"/>
                <a:gd name="T28" fmla="*/ 0 w 4"/>
                <a:gd name="T29" fmla="*/ 2147483647 h 4"/>
                <a:gd name="T30" fmla="*/ 0 w 4"/>
                <a:gd name="T31" fmla="*/ 2147483647 h 4"/>
                <a:gd name="T32" fmla="*/ 0 w 4"/>
                <a:gd name="T33" fmla="*/ 2147483647 h 4"/>
                <a:gd name="T34" fmla="*/ 2147483647 w 4"/>
                <a:gd name="T35" fmla="*/ 2147483647 h 4"/>
                <a:gd name="T36" fmla="*/ 2147483647 w 4"/>
                <a:gd name="T37" fmla="*/ 2147483647 h 4"/>
                <a:gd name="T38" fmla="*/ 2147483647 w 4"/>
                <a:gd name="T39" fmla="*/ 0 h 4"/>
                <a:gd name="T40" fmla="*/ 2147483647 w 4"/>
                <a:gd name="T41" fmla="*/ 0 h 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
                <a:gd name="T64" fmla="*/ 0 h 4"/>
                <a:gd name="T65" fmla="*/ 4 w 4"/>
                <a:gd name="T66" fmla="*/ 4 h 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 h="4">
                  <a:moveTo>
                    <a:pt x="2" y="0"/>
                  </a:moveTo>
                  <a:lnTo>
                    <a:pt x="2" y="1"/>
                  </a:lnTo>
                  <a:lnTo>
                    <a:pt x="3" y="1"/>
                  </a:lnTo>
                  <a:lnTo>
                    <a:pt x="3" y="2"/>
                  </a:lnTo>
                  <a:lnTo>
                    <a:pt x="4" y="1"/>
                  </a:lnTo>
                  <a:lnTo>
                    <a:pt x="3" y="2"/>
                  </a:lnTo>
                  <a:lnTo>
                    <a:pt x="4" y="2"/>
                  </a:lnTo>
                  <a:lnTo>
                    <a:pt x="3" y="3"/>
                  </a:lnTo>
                  <a:lnTo>
                    <a:pt x="3" y="4"/>
                  </a:lnTo>
                  <a:lnTo>
                    <a:pt x="2" y="3"/>
                  </a:lnTo>
                  <a:lnTo>
                    <a:pt x="1" y="4"/>
                  </a:lnTo>
                  <a:lnTo>
                    <a:pt x="0" y="4"/>
                  </a:lnTo>
                  <a:lnTo>
                    <a:pt x="0" y="3"/>
                  </a:lnTo>
                  <a:lnTo>
                    <a:pt x="1" y="2"/>
                  </a:lnTo>
                  <a:lnTo>
                    <a:pt x="0" y="2"/>
                  </a:lnTo>
                  <a:lnTo>
                    <a:pt x="0" y="3"/>
                  </a:lnTo>
                  <a:lnTo>
                    <a:pt x="0" y="2"/>
                  </a:lnTo>
                  <a:lnTo>
                    <a:pt x="1" y="2"/>
                  </a:lnTo>
                  <a:lnTo>
                    <a:pt x="1" y="1"/>
                  </a:lnTo>
                  <a:lnTo>
                    <a:pt x="1"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4" name="Freeform 183">
              <a:extLst>
                <a:ext uri="{FF2B5EF4-FFF2-40B4-BE49-F238E27FC236}">
                  <a16:creationId xmlns:a16="http://schemas.microsoft.com/office/drawing/2014/main" id="{669C6C11-ED34-F012-E891-E60CE603D8C7}"/>
                </a:ext>
                <a:ext uri="{C183D7F6-B498-43B3-948B-1728B52AA6E4}">
                  <adec:decorative xmlns:adec="http://schemas.microsoft.com/office/drawing/2017/decorative" val="1"/>
                </a:ext>
              </a:extLst>
            </p:cNvPr>
            <p:cNvSpPr>
              <a:spLocks/>
            </p:cNvSpPr>
            <p:nvPr/>
          </p:nvSpPr>
          <p:spPr bwMode="gray">
            <a:xfrm>
              <a:off x="8536212" y="7670163"/>
              <a:ext cx="12517" cy="16691"/>
            </a:xfrm>
            <a:custGeom>
              <a:avLst/>
              <a:gdLst>
                <a:gd name="T0" fmla="*/ 2147483647 w 2"/>
                <a:gd name="T1" fmla="*/ 2147483647 h 3"/>
                <a:gd name="T2" fmla="*/ 2147483647 w 2"/>
                <a:gd name="T3" fmla="*/ 2147483647 h 3"/>
                <a:gd name="T4" fmla="*/ 2147483647 w 2"/>
                <a:gd name="T5" fmla="*/ 2147483647 h 3"/>
                <a:gd name="T6" fmla="*/ 2147483647 w 2"/>
                <a:gd name="T7" fmla="*/ 2147483647 h 3"/>
                <a:gd name="T8" fmla="*/ 2147483647 w 2"/>
                <a:gd name="T9" fmla="*/ 2147483647 h 3"/>
                <a:gd name="T10" fmla="*/ 0 w 2"/>
                <a:gd name="T11" fmla="*/ 2147483647 h 3"/>
                <a:gd name="T12" fmla="*/ 0 w 2"/>
                <a:gd name="T13" fmla="*/ 0 h 3"/>
                <a:gd name="T14" fmla="*/ 2147483647 w 2"/>
                <a:gd name="T15" fmla="*/ 2147483647 h 3"/>
                <a:gd name="T16" fmla="*/ 0 60000 65536"/>
                <a:gd name="T17" fmla="*/ 0 60000 65536"/>
                <a:gd name="T18" fmla="*/ 0 60000 65536"/>
                <a:gd name="T19" fmla="*/ 0 60000 65536"/>
                <a:gd name="T20" fmla="*/ 0 60000 65536"/>
                <a:gd name="T21" fmla="*/ 0 60000 65536"/>
                <a:gd name="T22" fmla="*/ 0 60000 65536"/>
                <a:gd name="T23" fmla="*/ 0 60000 65536"/>
                <a:gd name="T24" fmla="*/ 0 w 2"/>
                <a:gd name="T25" fmla="*/ 0 h 3"/>
                <a:gd name="T26" fmla="*/ 2 w 2"/>
                <a:gd name="T27" fmla="*/ 3 h 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 h="3">
                  <a:moveTo>
                    <a:pt x="1" y="1"/>
                  </a:moveTo>
                  <a:lnTo>
                    <a:pt x="2" y="2"/>
                  </a:lnTo>
                  <a:lnTo>
                    <a:pt x="1" y="2"/>
                  </a:lnTo>
                  <a:lnTo>
                    <a:pt x="2" y="2"/>
                  </a:lnTo>
                  <a:lnTo>
                    <a:pt x="1" y="3"/>
                  </a:lnTo>
                  <a:lnTo>
                    <a:pt x="0" y="2"/>
                  </a:lnTo>
                  <a:lnTo>
                    <a:pt x="0" y="0"/>
                  </a:lnTo>
                  <a:lnTo>
                    <a:pt x="1"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5" name="Freeform 184">
              <a:extLst>
                <a:ext uri="{FF2B5EF4-FFF2-40B4-BE49-F238E27FC236}">
                  <a16:creationId xmlns:a16="http://schemas.microsoft.com/office/drawing/2014/main" id="{A0EB6E22-82DB-21BE-6116-D982317E1802}"/>
                </a:ext>
                <a:ext uri="{C183D7F6-B498-43B3-948B-1728B52AA6E4}">
                  <adec:decorative xmlns:adec="http://schemas.microsoft.com/office/drawing/2017/decorative" val="1"/>
                </a:ext>
              </a:extLst>
            </p:cNvPr>
            <p:cNvSpPr>
              <a:spLocks/>
            </p:cNvSpPr>
            <p:nvPr/>
          </p:nvSpPr>
          <p:spPr bwMode="gray">
            <a:xfrm>
              <a:off x="8557075" y="7695201"/>
              <a:ext cx="45897" cy="41729"/>
            </a:xfrm>
            <a:custGeom>
              <a:avLst/>
              <a:gdLst>
                <a:gd name="T0" fmla="*/ 2147483647 w 8"/>
                <a:gd name="T1" fmla="*/ 2147483647 h 8"/>
                <a:gd name="T2" fmla="*/ 2147483647 w 8"/>
                <a:gd name="T3" fmla="*/ 2147483647 h 8"/>
                <a:gd name="T4" fmla="*/ 2147483647 w 8"/>
                <a:gd name="T5" fmla="*/ 2147483647 h 8"/>
                <a:gd name="T6" fmla="*/ 2147483647 w 8"/>
                <a:gd name="T7" fmla="*/ 2147483647 h 8"/>
                <a:gd name="T8" fmla="*/ 2147483647 w 8"/>
                <a:gd name="T9" fmla="*/ 0 h 8"/>
                <a:gd name="T10" fmla="*/ 2147483647 w 8"/>
                <a:gd name="T11" fmla="*/ 2147483647 h 8"/>
                <a:gd name="T12" fmla="*/ 2147483647 w 8"/>
                <a:gd name="T13" fmla="*/ 2147483647 h 8"/>
                <a:gd name="T14" fmla="*/ 2147483647 w 8"/>
                <a:gd name="T15" fmla="*/ 2147483647 h 8"/>
                <a:gd name="T16" fmla="*/ 2147483647 w 8"/>
                <a:gd name="T17" fmla="*/ 2147483647 h 8"/>
                <a:gd name="T18" fmla="*/ 2147483647 w 8"/>
                <a:gd name="T19" fmla="*/ 2147483647 h 8"/>
                <a:gd name="T20" fmla="*/ 2147483647 w 8"/>
                <a:gd name="T21" fmla="*/ 2147483647 h 8"/>
                <a:gd name="T22" fmla="*/ 2147483647 w 8"/>
                <a:gd name="T23" fmla="*/ 2147483647 h 8"/>
                <a:gd name="T24" fmla="*/ 2147483647 w 8"/>
                <a:gd name="T25" fmla="*/ 2147483647 h 8"/>
                <a:gd name="T26" fmla="*/ 2147483647 w 8"/>
                <a:gd name="T27" fmla="*/ 2147483647 h 8"/>
                <a:gd name="T28" fmla="*/ 2147483647 w 8"/>
                <a:gd name="T29" fmla="*/ 2147483647 h 8"/>
                <a:gd name="T30" fmla="*/ 2147483647 w 8"/>
                <a:gd name="T31" fmla="*/ 2147483647 h 8"/>
                <a:gd name="T32" fmla="*/ 2147483647 w 8"/>
                <a:gd name="T33" fmla="*/ 2147483647 h 8"/>
                <a:gd name="T34" fmla="*/ 2147483647 w 8"/>
                <a:gd name="T35" fmla="*/ 2147483647 h 8"/>
                <a:gd name="T36" fmla="*/ 2147483647 w 8"/>
                <a:gd name="T37" fmla="*/ 2147483647 h 8"/>
                <a:gd name="T38" fmla="*/ 2147483647 w 8"/>
                <a:gd name="T39" fmla="*/ 2147483647 h 8"/>
                <a:gd name="T40" fmla="*/ 2147483647 w 8"/>
                <a:gd name="T41" fmla="*/ 2147483647 h 8"/>
                <a:gd name="T42" fmla="*/ 2147483647 w 8"/>
                <a:gd name="T43" fmla="*/ 2147483647 h 8"/>
                <a:gd name="T44" fmla="*/ 0 w 8"/>
                <a:gd name="T45" fmla="*/ 2147483647 h 8"/>
                <a:gd name="T46" fmla="*/ 0 w 8"/>
                <a:gd name="T47" fmla="*/ 2147483647 h 8"/>
                <a:gd name="T48" fmla="*/ 2147483647 w 8"/>
                <a:gd name="T49" fmla="*/ 2147483647 h 8"/>
                <a:gd name="T50" fmla="*/ 2147483647 w 8"/>
                <a:gd name="T51" fmla="*/ 2147483647 h 8"/>
                <a:gd name="T52" fmla="*/ 2147483647 w 8"/>
                <a:gd name="T53" fmla="*/ 2147483647 h 8"/>
                <a:gd name="T54" fmla="*/ 2147483647 w 8"/>
                <a:gd name="T55" fmla="*/ 2147483647 h 8"/>
                <a:gd name="T56" fmla="*/ 2147483647 w 8"/>
                <a:gd name="T57" fmla="*/ 2147483647 h 8"/>
                <a:gd name="T58" fmla="*/ 2147483647 w 8"/>
                <a:gd name="T59" fmla="*/ 2147483647 h 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
                <a:gd name="T91" fmla="*/ 0 h 8"/>
                <a:gd name="T92" fmla="*/ 8 w 8"/>
                <a:gd name="T93" fmla="*/ 8 h 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 h="8">
                  <a:moveTo>
                    <a:pt x="4" y="4"/>
                  </a:moveTo>
                  <a:lnTo>
                    <a:pt x="4" y="3"/>
                  </a:lnTo>
                  <a:lnTo>
                    <a:pt x="4" y="2"/>
                  </a:lnTo>
                  <a:lnTo>
                    <a:pt x="4" y="1"/>
                  </a:lnTo>
                  <a:lnTo>
                    <a:pt x="4" y="0"/>
                  </a:lnTo>
                  <a:lnTo>
                    <a:pt x="5" y="1"/>
                  </a:lnTo>
                  <a:lnTo>
                    <a:pt x="5" y="2"/>
                  </a:lnTo>
                  <a:lnTo>
                    <a:pt x="6" y="2"/>
                  </a:lnTo>
                  <a:lnTo>
                    <a:pt x="7" y="2"/>
                  </a:lnTo>
                  <a:lnTo>
                    <a:pt x="7" y="3"/>
                  </a:lnTo>
                  <a:lnTo>
                    <a:pt x="8" y="4"/>
                  </a:lnTo>
                  <a:lnTo>
                    <a:pt x="7" y="4"/>
                  </a:lnTo>
                  <a:lnTo>
                    <a:pt x="6" y="5"/>
                  </a:lnTo>
                  <a:lnTo>
                    <a:pt x="5" y="5"/>
                  </a:lnTo>
                  <a:lnTo>
                    <a:pt x="5" y="4"/>
                  </a:lnTo>
                  <a:lnTo>
                    <a:pt x="4" y="4"/>
                  </a:lnTo>
                  <a:lnTo>
                    <a:pt x="4" y="6"/>
                  </a:lnTo>
                  <a:lnTo>
                    <a:pt x="3" y="8"/>
                  </a:lnTo>
                  <a:lnTo>
                    <a:pt x="2" y="8"/>
                  </a:lnTo>
                  <a:lnTo>
                    <a:pt x="1" y="6"/>
                  </a:lnTo>
                  <a:lnTo>
                    <a:pt x="1" y="5"/>
                  </a:lnTo>
                  <a:lnTo>
                    <a:pt x="1" y="4"/>
                  </a:lnTo>
                  <a:lnTo>
                    <a:pt x="0" y="4"/>
                  </a:lnTo>
                  <a:lnTo>
                    <a:pt x="0" y="3"/>
                  </a:lnTo>
                  <a:lnTo>
                    <a:pt x="1" y="2"/>
                  </a:lnTo>
                  <a:lnTo>
                    <a:pt x="2" y="3"/>
                  </a:lnTo>
                  <a:lnTo>
                    <a:pt x="3" y="3"/>
                  </a:lnTo>
                  <a:lnTo>
                    <a:pt x="3" y="4"/>
                  </a:lnTo>
                  <a:lnTo>
                    <a:pt x="4" y="3"/>
                  </a:lnTo>
                  <a:lnTo>
                    <a:pt x="4"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6" name="Freeform 185">
              <a:extLst>
                <a:ext uri="{FF2B5EF4-FFF2-40B4-BE49-F238E27FC236}">
                  <a16:creationId xmlns:a16="http://schemas.microsoft.com/office/drawing/2014/main" id="{FEA91594-CAF0-7CB5-937C-163DE6E4C75A}"/>
                </a:ext>
                <a:ext uri="{C183D7F6-B498-43B3-948B-1728B52AA6E4}">
                  <adec:decorative xmlns:adec="http://schemas.microsoft.com/office/drawing/2017/decorative" val="1"/>
                </a:ext>
              </a:extLst>
            </p:cNvPr>
            <p:cNvSpPr>
              <a:spLocks/>
            </p:cNvSpPr>
            <p:nvPr/>
          </p:nvSpPr>
          <p:spPr bwMode="gray">
            <a:xfrm>
              <a:off x="8590455" y="7732757"/>
              <a:ext cx="16690" cy="8345"/>
            </a:xfrm>
            <a:custGeom>
              <a:avLst/>
              <a:gdLst>
                <a:gd name="T0" fmla="*/ 2147483647 w 3"/>
                <a:gd name="T1" fmla="*/ 0 h 2"/>
                <a:gd name="T2" fmla="*/ 2147483647 w 3"/>
                <a:gd name="T3" fmla="*/ 0 h 2"/>
                <a:gd name="T4" fmla="*/ 2147483647 w 3"/>
                <a:gd name="T5" fmla="*/ 2147483646 h 2"/>
                <a:gd name="T6" fmla="*/ 2147483647 w 3"/>
                <a:gd name="T7" fmla="*/ 2147483646 h 2"/>
                <a:gd name="T8" fmla="*/ 2147483647 w 3"/>
                <a:gd name="T9" fmla="*/ 2147483646 h 2"/>
                <a:gd name="T10" fmla="*/ 0 w 3"/>
                <a:gd name="T11" fmla="*/ 2147483646 h 2"/>
                <a:gd name="T12" fmla="*/ 2147483647 w 3"/>
                <a:gd name="T13" fmla="*/ 2147483646 h 2"/>
                <a:gd name="T14" fmla="*/ 0 w 3"/>
                <a:gd name="T15" fmla="*/ 0 h 2"/>
                <a:gd name="T16" fmla="*/ 2147483647 w 3"/>
                <a:gd name="T17" fmla="*/ 0 h 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2"/>
                <a:gd name="T29" fmla="*/ 3 w 3"/>
                <a:gd name="T30" fmla="*/ 2 h 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2">
                  <a:moveTo>
                    <a:pt x="1" y="0"/>
                  </a:moveTo>
                  <a:lnTo>
                    <a:pt x="2" y="0"/>
                  </a:lnTo>
                  <a:lnTo>
                    <a:pt x="3" y="1"/>
                  </a:lnTo>
                  <a:lnTo>
                    <a:pt x="2" y="2"/>
                  </a:lnTo>
                  <a:lnTo>
                    <a:pt x="1" y="2"/>
                  </a:lnTo>
                  <a:lnTo>
                    <a:pt x="0" y="1"/>
                  </a:lnTo>
                  <a:lnTo>
                    <a:pt x="1" y="1"/>
                  </a:lnTo>
                  <a:lnTo>
                    <a:pt x="0"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7" name="Freeform 186">
              <a:extLst>
                <a:ext uri="{FF2B5EF4-FFF2-40B4-BE49-F238E27FC236}">
                  <a16:creationId xmlns:a16="http://schemas.microsoft.com/office/drawing/2014/main" id="{F1E06A79-AC77-15D5-1883-C5FE3E29E428}"/>
                </a:ext>
                <a:ext uri="{C183D7F6-B498-43B3-948B-1728B52AA6E4}">
                  <adec:decorative xmlns:adec="http://schemas.microsoft.com/office/drawing/2017/decorative" val="1"/>
                </a:ext>
              </a:extLst>
            </p:cNvPr>
            <p:cNvSpPr>
              <a:spLocks/>
            </p:cNvSpPr>
            <p:nvPr/>
          </p:nvSpPr>
          <p:spPr bwMode="gray">
            <a:xfrm>
              <a:off x="8607144" y="7862115"/>
              <a:ext cx="20863" cy="41729"/>
            </a:xfrm>
            <a:custGeom>
              <a:avLst/>
              <a:gdLst>
                <a:gd name="T0" fmla="*/ 2147483647 w 4"/>
                <a:gd name="T1" fmla="*/ 0 h 8"/>
                <a:gd name="T2" fmla="*/ 2147483647 w 4"/>
                <a:gd name="T3" fmla="*/ 2147483647 h 8"/>
                <a:gd name="T4" fmla="*/ 2147483647 w 4"/>
                <a:gd name="T5" fmla="*/ 2147483647 h 8"/>
                <a:gd name="T6" fmla="*/ 2147483647 w 4"/>
                <a:gd name="T7" fmla="*/ 2147483647 h 8"/>
                <a:gd name="T8" fmla="*/ 2147483647 w 4"/>
                <a:gd name="T9" fmla="*/ 2147483647 h 8"/>
                <a:gd name="T10" fmla="*/ 2147483647 w 4"/>
                <a:gd name="T11" fmla="*/ 2147483647 h 8"/>
                <a:gd name="T12" fmla="*/ 2147483647 w 4"/>
                <a:gd name="T13" fmla="*/ 2147483647 h 8"/>
                <a:gd name="T14" fmla="*/ 2147483647 w 4"/>
                <a:gd name="T15" fmla="*/ 2147483647 h 8"/>
                <a:gd name="T16" fmla="*/ 2147483647 w 4"/>
                <a:gd name="T17" fmla="*/ 2147483647 h 8"/>
                <a:gd name="T18" fmla="*/ 2147483647 w 4"/>
                <a:gd name="T19" fmla="*/ 2147483647 h 8"/>
                <a:gd name="T20" fmla="*/ 2147483647 w 4"/>
                <a:gd name="T21" fmla="*/ 2147483647 h 8"/>
                <a:gd name="T22" fmla="*/ 2147483647 w 4"/>
                <a:gd name="T23" fmla="*/ 2147483647 h 8"/>
                <a:gd name="T24" fmla="*/ 2147483647 w 4"/>
                <a:gd name="T25" fmla="*/ 2147483647 h 8"/>
                <a:gd name="T26" fmla="*/ 0 w 4"/>
                <a:gd name="T27" fmla="*/ 2147483647 h 8"/>
                <a:gd name="T28" fmla="*/ 0 w 4"/>
                <a:gd name="T29" fmla="*/ 2147483647 h 8"/>
                <a:gd name="T30" fmla="*/ 2147483647 w 4"/>
                <a:gd name="T31" fmla="*/ 2147483647 h 8"/>
                <a:gd name="T32" fmla="*/ 2147483647 w 4"/>
                <a:gd name="T33" fmla="*/ 2147483647 h 8"/>
                <a:gd name="T34" fmla="*/ 2147483647 w 4"/>
                <a:gd name="T35" fmla="*/ 2147483647 h 8"/>
                <a:gd name="T36" fmla="*/ 2147483647 w 4"/>
                <a:gd name="T37" fmla="*/ 2147483647 h 8"/>
                <a:gd name="T38" fmla="*/ 2147483647 w 4"/>
                <a:gd name="T39" fmla="*/ 0 h 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
                <a:gd name="T61" fmla="*/ 0 h 8"/>
                <a:gd name="T62" fmla="*/ 4 w 4"/>
                <a:gd name="T63" fmla="*/ 8 h 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 h="8">
                  <a:moveTo>
                    <a:pt x="2" y="0"/>
                  </a:moveTo>
                  <a:lnTo>
                    <a:pt x="2" y="1"/>
                  </a:lnTo>
                  <a:lnTo>
                    <a:pt x="3" y="1"/>
                  </a:lnTo>
                  <a:lnTo>
                    <a:pt x="3" y="2"/>
                  </a:lnTo>
                  <a:lnTo>
                    <a:pt x="4" y="4"/>
                  </a:lnTo>
                  <a:lnTo>
                    <a:pt x="3" y="4"/>
                  </a:lnTo>
                  <a:lnTo>
                    <a:pt x="3" y="7"/>
                  </a:lnTo>
                  <a:lnTo>
                    <a:pt x="2" y="8"/>
                  </a:lnTo>
                  <a:lnTo>
                    <a:pt x="3" y="8"/>
                  </a:lnTo>
                  <a:lnTo>
                    <a:pt x="2" y="8"/>
                  </a:lnTo>
                  <a:lnTo>
                    <a:pt x="1" y="7"/>
                  </a:lnTo>
                  <a:lnTo>
                    <a:pt x="1" y="6"/>
                  </a:lnTo>
                  <a:lnTo>
                    <a:pt x="1" y="5"/>
                  </a:lnTo>
                  <a:lnTo>
                    <a:pt x="0" y="5"/>
                  </a:lnTo>
                  <a:lnTo>
                    <a:pt x="0" y="4"/>
                  </a:lnTo>
                  <a:lnTo>
                    <a:pt x="1" y="2"/>
                  </a:lnTo>
                  <a:lnTo>
                    <a:pt x="1" y="1"/>
                  </a:lnTo>
                  <a:lnTo>
                    <a:pt x="2" y="1"/>
                  </a:lnTo>
                  <a:lnTo>
                    <a:pt x="1" y="1"/>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8" name="Freeform 187">
              <a:extLst>
                <a:ext uri="{FF2B5EF4-FFF2-40B4-BE49-F238E27FC236}">
                  <a16:creationId xmlns:a16="http://schemas.microsoft.com/office/drawing/2014/main" id="{CA902E14-E62C-3754-0AA2-E6C188CBA343}"/>
                </a:ext>
                <a:ext uri="{C183D7F6-B498-43B3-948B-1728B52AA6E4}">
                  <adec:decorative xmlns:adec="http://schemas.microsoft.com/office/drawing/2017/decorative" val="1"/>
                </a:ext>
              </a:extLst>
            </p:cNvPr>
            <p:cNvSpPr>
              <a:spLocks/>
            </p:cNvSpPr>
            <p:nvPr/>
          </p:nvSpPr>
          <p:spPr bwMode="gray">
            <a:xfrm>
              <a:off x="8602972" y="7916362"/>
              <a:ext cx="16690" cy="29210"/>
            </a:xfrm>
            <a:custGeom>
              <a:avLst/>
              <a:gdLst>
                <a:gd name="T0" fmla="*/ 2147483647 w 3"/>
                <a:gd name="T1" fmla="*/ 0 h 5"/>
                <a:gd name="T2" fmla="*/ 2147483647 w 3"/>
                <a:gd name="T3" fmla="*/ 2147483647 h 5"/>
                <a:gd name="T4" fmla="*/ 2147483647 w 3"/>
                <a:gd name="T5" fmla="*/ 2147483647 h 5"/>
                <a:gd name="T6" fmla="*/ 2147483647 w 3"/>
                <a:gd name="T7" fmla="*/ 2147483647 h 5"/>
                <a:gd name="T8" fmla="*/ 2147483647 w 3"/>
                <a:gd name="T9" fmla="*/ 2147483647 h 5"/>
                <a:gd name="T10" fmla="*/ 2147483647 w 3"/>
                <a:gd name="T11" fmla="*/ 2147483647 h 5"/>
                <a:gd name="T12" fmla="*/ 2147483647 w 3"/>
                <a:gd name="T13" fmla="*/ 2147483647 h 5"/>
                <a:gd name="T14" fmla="*/ 0 w 3"/>
                <a:gd name="T15" fmla="*/ 2147483647 h 5"/>
                <a:gd name="T16" fmla="*/ 0 w 3"/>
                <a:gd name="T17" fmla="*/ 2147483647 h 5"/>
                <a:gd name="T18" fmla="*/ 0 w 3"/>
                <a:gd name="T19" fmla="*/ 2147483647 h 5"/>
                <a:gd name="T20" fmla="*/ 2147483647 w 3"/>
                <a:gd name="T21" fmla="*/ 2147483647 h 5"/>
                <a:gd name="T22" fmla="*/ 2147483647 w 3"/>
                <a:gd name="T23" fmla="*/ 2147483647 h 5"/>
                <a:gd name="T24" fmla="*/ 2147483647 w 3"/>
                <a:gd name="T25" fmla="*/ 0 h 5"/>
                <a:gd name="T26" fmla="*/ 2147483647 w 3"/>
                <a:gd name="T27" fmla="*/ 0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
                <a:gd name="T43" fmla="*/ 0 h 5"/>
                <a:gd name="T44" fmla="*/ 3 w 3"/>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 h="5">
                  <a:moveTo>
                    <a:pt x="2" y="0"/>
                  </a:moveTo>
                  <a:lnTo>
                    <a:pt x="2" y="1"/>
                  </a:lnTo>
                  <a:lnTo>
                    <a:pt x="3" y="2"/>
                  </a:lnTo>
                  <a:lnTo>
                    <a:pt x="3" y="3"/>
                  </a:lnTo>
                  <a:lnTo>
                    <a:pt x="2" y="4"/>
                  </a:lnTo>
                  <a:lnTo>
                    <a:pt x="2" y="5"/>
                  </a:lnTo>
                  <a:lnTo>
                    <a:pt x="1" y="4"/>
                  </a:lnTo>
                  <a:lnTo>
                    <a:pt x="0" y="4"/>
                  </a:lnTo>
                  <a:lnTo>
                    <a:pt x="0" y="3"/>
                  </a:lnTo>
                  <a:lnTo>
                    <a:pt x="0" y="2"/>
                  </a:lnTo>
                  <a:lnTo>
                    <a:pt x="1" y="2"/>
                  </a:lnTo>
                  <a:lnTo>
                    <a:pt x="1" y="1"/>
                  </a:lnTo>
                  <a:lnTo>
                    <a:pt x="1"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89" name="Freeform 188">
              <a:extLst>
                <a:ext uri="{FF2B5EF4-FFF2-40B4-BE49-F238E27FC236}">
                  <a16:creationId xmlns:a16="http://schemas.microsoft.com/office/drawing/2014/main" id="{48F49B27-8591-CABB-4390-DDBFA0887499}"/>
                </a:ext>
                <a:ext uri="{C183D7F6-B498-43B3-948B-1728B52AA6E4}">
                  <adec:decorative xmlns:adec="http://schemas.microsoft.com/office/drawing/2017/decorative" val="1"/>
                </a:ext>
              </a:extLst>
            </p:cNvPr>
            <p:cNvSpPr>
              <a:spLocks/>
            </p:cNvSpPr>
            <p:nvPr/>
          </p:nvSpPr>
          <p:spPr bwMode="gray">
            <a:xfrm>
              <a:off x="8607144" y="7949745"/>
              <a:ext cx="4173" cy="4173"/>
            </a:xfrm>
            <a:custGeom>
              <a:avLst/>
              <a:gdLst>
                <a:gd name="T0" fmla="*/ 0 w 1"/>
                <a:gd name="T1" fmla="*/ 0 h 1"/>
                <a:gd name="T2" fmla="*/ 0 w 1"/>
                <a:gd name="T3" fmla="*/ 2147483646 h 1"/>
                <a:gd name="T4" fmla="*/ 0 w 1"/>
                <a:gd name="T5" fmla="*/ 0 h 1"/>
                <a:gd name="T6" fmla="*/ 0 60000 65536"/>
                <a:gd name="T7" fmla="*/ 0 60000 65536"/>
                <a:gd name="T8" fmla="*/ 0 60000 65536"/>
                <a:gd name="T9" fmla="*/ 0 w 1"/>
                <a:gd name="T10" fmla="*/ 0 h 1"/>
                <a:gd name="T11" fmla="*/ 1 w 1"/>
                <a:gd name="T12" fmla="*/ 1 h 1"/>
              </a:gdLst>
              <a:ahLst/>
              <a:cxnLst>
                <a:cxn ang="T6">
                  <a:pos x="T0" y="T1"/>
                </a:cxn>
                <a:cxn ang="T7">
                  <a:pos x="T2" y="T3"/>
                </a:cxn>
                <a:cxn ang="T8">
                  <a:pos x="T4" y="T5"/>
                </a:cxn>
              </a:cxnLst>
              <a:rect l="T9" t="T10" r="T11" b="T12"/>
              <a:pathLst>
                <a:path w="1" h="1">
                  <a:moveTo>
                    <a:pt x="0" y="0"/>
                  </a:move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0" name="Freeform 189">
              <a:extLst>
                <a:ext uri="{FF2B5EF4-FFF2-40B4-BE49-F238E27FC236}">
                  <a16:creationId xmlns:a16="http://schemas.microsoft.com/office/drawing/2014/main" id="{6B642DFF-F760-92A1-281B-1FE8D1BE406D}"/>
                </a:ext>
                <a:ext uri="{C183D7F6-B498-43B3-948B-1728B52AA6E4}">
                  <adec:decorative xmlns:adec="http://schemas.microsoft.com/office/drawing/2017/decorative" val="1"/>
                </a:ext>
              </a:extLst>
            </p:cNvPr>
            <p:cNvSpPr>
              <a:spLocks/>
            </p:cNvSpPr>
            <p:nvPr/>
          </p:nvSpPr>
          <p:spPr bwMode="gray">
            <a:xfrm>
              <a:off x="8690593" y="7912189"/>
              <a:ext cx="20863" cy="25038"/>
            </a:xfrm>
            <a:custGeom>
              <a:avLst/>
              <a:gdLst>
                <a:gd name="T0" fmla="*/ 0 w 4"/>
                <a:gd name="T1" fmla="*/ 0 h 5"/>
                <a:gd name="T2" fmla="*/ 2147483647 w 4"/>
                <a:gd name="T3" fmla="*/ 0 h 5"/>
                <a:gd name="T4" fmla="*/ 2147483647 w 4"/>
                <a:gd name="T5" fmla="*/ 2147483647 h 5"/>
                <a:gd name="T6" fmla="*/ 2147483647 w 4"/>
                <a:gd name="T7" fmla="*/ 2147483647 h 5"/>
                <a:gd name="T8" fmla="*/ 2147483647 w 4"/>
                <a:gd name="T9" fmla="*/ 2147483647 h 5"/>
                <a:gd name="T10" fmla="*/ 2147483647 w 4"/>
                <a:gd name="T11" fmla="*/ 2147483647 h 5"/>
                <a:gd name="T12" fmla="*/ 2147483647 w 4"/>
                <a:gd name="T13" fmla="*/ 2147483647 h 5"/>
                <a:gd name="T14" fmla="*/ 2147483647 w 4"/>
                <a:gd name="T15" fmla="*/ 2147483647 h 5"/>
                <a:gd name="T16" fmla="*/ 2147483647 w 4"/>
                <a:gd name="T17" fmla="*/ 2147483647 h 5"/>
                <a:gd name="T18" fmla="*/ 2147483647 w 4"/>
                <a:gd name="T19" fmla="*/ 2147483647 h 5"/>
                <a:gd name="T20" fmla="*/ 2147483647 w 4"/>
                <a:gd name="T21" fmla="*/ 2147483647 h 5"/>
                <a:gd name="T22" fmla="*/ 0 w 4"/>
                <a:gd name="T23" fmla="*/ 2147483647 h 5"/>
                <a:gd name="T24" fmla="*/ 0 w 4"/>
                <a:gd name="T25" fmla="*/ 2147483647 h 5"/>
                <a:gd name="T26" fmla="*/ 0 w 4"/>
                <a:gd name="T27" fmla="*/ 0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
                <a:gd name="T43" fmla="*/ 0 h 5"/>
                <a:gd name="T44" fmla="*/ 4 w 4"/>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 h="5">
                  <a:moveTo>
                    <a:pt x="0" y="0"/>
                  </a:moveTo>
                  <a:lnTo>
                    <a:pt x="1" y="0"/>
                  </a:lnTo>
                  <a:lnTo>
                    <a:pt x="2" y="1"/>
                  </a:lnTo>
                  <a:lnTo>
                    <a:pt x="2" y="2"/>
                  </a:lnTo>
                  <a:lnTo>
                    <a:pt x="3" y="3"/>
                  </a:lnTo>
                  <a:lnTo>
                    <a:pt x="4" y="3"/>
                  </a:lnTo>
                  <a:lnTo>
                    <a:pt x="3" y="4"/>
                  </a:lnTo>
                  <a:lnTo>
                    <a:pt x="3" y="5"/>
                  </a:lnTo>
                  <a:lnTo>
                    <a:pt x="2" y="5"/>
                  </a:lnTo>
                  <a:lnTo>
                    <a:pt x="2" y="4"/>
                  </a:lnTo>
                  <a:lnTo>
                    <a:pt x="1" y="4"/>
                  </a:lnTo>
                  <a:lnTo>
                    <a:pt x="0" y="3"/>
                  </a:lnTo>
                  <a:lnTo>
                    <a:pt x="0"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1" name="Freeform 190">
              <a:extLst>
                <a:ext uri="{FF2B5EF4-FFF2-40B4-BE49-F238E27FC236}">
                  <a16:creationId xmlns:a16="http://schemas.microsoft.com/office/drawing/2014/main" id="{F3CCC633-5262-22E1-C82F-15A3BCD76FA3}"/>
                </a:ext>
                <a:ext uri="{C183D7F6-B498-43B3-948B-1728B52AA6E4}">
                  <adec:decorative xmlns:adec="http://schemas.microsoft.com/office/drawing/2017/decorative" val="1"/>
                </a:ext>
              </a:extLst>
            </p:cNvPr>
            <p:cNvSpPr>
              <a:spLocks/>
            </p:cNvSpPr>
            <p:nvPr/>
          </p:nvSpPr>
          <p:spPr bwMode="gray">
            <a:xfrm>
              <a:off x="7205199" y="7665990"/>
              <a:ext cx="75104" cy="137704"/>
            </a:xfrm>
            <a:custGeom>
              <a:avLst/>
              <a:gdLst>
                <a:gd name="T0" fmla="*/ 2147483647 w 14"/>
                <a:gd name="T1" fmla="*/ 2147483647 h 25"/>
                <a:gd name="T2" fmla="*/ 0 w 14"/>
                <a:gd name="T3" fmla="*/ 2147483647 h 25"/>
                <a:gd name="T4" fmla="*/ 2147483647 w 14"/>
                <a:gd name="T5" fmla="*/ 2147483647 h 25"/>
                <a:gd name="T6" fmla="*/ 2147483647 w 14"/>
                <a:gd name="T7" fmla="*/ 0 h 25"/>
                <a:gd name="T8" fmla="*/ 2147483647 w 14"/>
                <a:gd name="T9" fmla="*/ 2147483647 h 25"/>
                <a:gd name="T10" fmla="*/ 2147483647 w 14"/>
                <a:gd name="T11" fmla="*/ 2147483647 h 25"/>
                <a:gd name="T12" fmla="*/ 2147483647 w 14"/>
                <a:gd name="T13" fmla="*/ 2147483647 h 25"/>
                <a:gd name="T14" fmla="*/ 2147483647 w 14"/>
                <a:gd name="T15" fmla="*/ 2147483647 h 25"/>
                <a:gd name="T16" fmla="*/ 0 60000 65536"/>
                <a:gd name="T17" fmla="*/ 0 60000 65536"/>
                <a:gd name="T18" fmla="*/ 0 60000 65536"/>
                <a:gd name="T19" fmla="*/ 0 60000 65536"/>
                <a:gd name="T20" fmla="*/ 0 60000 65536"/>
                <a:gd name="T21" fmla="*/ 0 60000 65536"/>
                <a:gd name="T22" fmla="*/ 0 60000 65536"/>
                <a:gd name="T23" fmla="*/ 0 60000 65536"/>
                <a:gd name="T24" fmla="*/ 0 w 14"/>
                <a:gd name="T25" fmla="*/ 0 h 25"/>
                <a:gd name="T26" fmla="*/ 14 w 14"/>
                <a:gd name="T27" fmla="*/ 25 h 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 h="25">
                  <a:moveTo>
                    <a:pt x="4" y="25"/>
                  </a:moveTo>
                  <a:lnTo>
                    <a:pt x="0" y="22"/>
                  </a:lnTo>
                  <a:lnTo>
                    <a:pt x="1" y="6"/>
                  </a:lnTo>
                  <a:lnTo>
                    <a:pt x="5" y="0"/>
                  </a:lnTo>
                  <a:lnTo>
                    <a:pt x="14" y="2"/>
                  </a:lnTo>
                  <a:lnTo>
                    <a:pt x="11" y="5"/>
                  </a:lnTo>
                  <a:lnTo>
                    <a:pt x="10" y="11"/>
                  </a:lnTo>
                  <a:lnTo>
                    <a:pt x="4" y="2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2" name="Freeform 191">
              <a:extLst>
                <a:ext uri="{FF2B5EF4-FFF2-40B4-BE49-F238E27FC236}">
                  <a16:creationId xmlns:a16="http://schemas.microsoft.com/office/drawing/2014/main" id="{1E7297D8-F58A-46B9-7C80-42FED5542514}"/>
                </a:ext>
                <a:ext uri="{C183D7F6-B498-43B3-948B-1728B52AA6E4}">
                  <adec:decorative xmlns:adec="http://schemas.microsoft.com/office/drawing/2017/decorative" val="1"/>
                </a:ext>
              </a:extLst>
            </p:cNvPr>
            <p:cNvSpPr>
              <a:spLocks/>
            </p:cNvSpPr>
            <p:nvPr/>
          </p:nvSpPr>
          <p:spPr bwMode="gray">
            <a:xfrm>
              <a:off x="7180164" y="7812041"/>
              <a:ext cx="321279" cy="171087"/>
            </a:xfrm>
            <a:custGeom>
              <a:avLst/>
              <a:gdLst>
                <a:gd name="T0" fmla="*/ 2147483647 w 59"/>
                <a:gd name="T1" fmla="*/ 2147483647 h 31"/>
                <a:gd name="T2" fmla="*/ 2147483647 w 59"/>
                <a:gd name="T3" fmla="*/ 2147483647 h 31"/>
                <a:gd name="T4" fmla="*/ 2147483647 w 59"/>
                <a:gd name="T5" fmla="*/ 2147483647 h 31"/>
                <a:gd name="T6" fmla="*/ 0 w 59"/>
                <a:gd name="T7" fmla="*/ 2147483647 h 31"/>
                <a:gd name="T8" fmla="*/ 2147483647 w 59"/>
                <a:gd name="T9" fmla="*/ 2147483647 h 31"/>
                <a:gd name="T10" fmla="*/ 2147483647 w 59"/>
                <a:gd name="T11" fmla="*/ 2147483647 h 31"/>
                <a:gd name="T12" fmla="*/ 2147483647 w 59"/>
                <a:gd name="T13" fmla="*/ 2147483647 h 31"/>
                <a:gd name="T14" fmla="*/ 2147483647 w 59"/>
                <a:gd name="T15" fmla="*/ 2147483647 h 31"/>
                <a:gd name="T16" fmla="*/ 2147483647 w 59"/>
                <a:gd name="T17" fmla="*/ 0 h 31"/>
                <a:gd name="T18" fmla="*/ 2147483647 w 59"/>
                <a:gd name="T19" fmla="*/ 2147483647 h 31"/>
                <a:gd name="T20" fmla="*/ 2147483647 w 59"/>
                <a:gd name="T21" fmla="*/ 2147483647 h 31"/>
                <a:gd name="T22" fmla="*/ 2147483647 w 59"/>
                <a:gd name="T23" fmla="*/ 2147483647 h 31"/>
                <a:gd name="T24" fmla="*/ 2147483647 w 59"/>
                <a:gd name="T25" fmla="*/ 2147483647 h 31"/>
                <a:gd name="T26" fmla="*/ 2147483647 w 59"/>
                <a:gd name="T27" fmla="*/ 2147483647 h 31"/>
                <a:gd name="T28" fmla="*/ 2147483647 w 59"/>
                <a:gd name="T29" fmla="*/ 2147483647 h 31"/>
                <a:gd name="T30" fmla="*/ 2147483647 w 59"/>
                <a:gd name="T31" fmla="*/ 2147483647 h 31"/>
                <a:gd name="T32" fmla="*/ 2147483647 w 59"/>
                <a:gd name="T33" fmla="*/ 2147483647 h 31"/>
                <a:gd name="T34" fmla="*/ 2147483647 w 59"/>
                <a:gd name="T35" fmla="*/ 2147483647 h 31"/>
                <a:gd name="T36" fmla="*/ 2147483647 w 59"/>
                <a:gd name="T37" fmla="*/ 2147483647 h 31"/>
                <a:gd name="T38" fmla="*/ 2147483647 w 59"/>
                <a:gd name="T39" fmla="*/ 2147483647 h 3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9"/>
                <a:gd name="T61" fmla="*/ 0 h 31"/>
                <a:gd name="T62" fmla="*/ 59 w 59"/>
                <a:gd name="T63" fmla="*/ 31 h 3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9" h="31">
                  <a:moveTo>
                    <a:pt x="20" y="28"/>
                  </a:moveTo>
                  <a:lnTo>
                    <a:pt x="17" y="26"/>
                  </a:lnTo>
                  <a:lnTo>
                    <a:pt x="12" y="19"/>
                  </a:lnTo>
                  <a:lnTo>
                    <a:pt x="0" y="16"/>
                  </a:lnTo>
                  <a:lnTo>
                    <a:pt x="13" y="6"/>
                  </a:lnTo>
                  <a:lnTo>
                    <a:pt x="15" y="2"/>
                  </a:lnTo>
                  <a:lnTo>
                    <a:pt x="16" y="2"/>
                  </a:lnTo>
                  <a:lnTo>
                    <a:pt x="33" y="1"/>
                  </a:lnTo>
                  <a:lnTo>
                    <a:pt x="49" y="0"/>
                  </a:lnTo>
                  <a:lnTo>
                    <a:pt x="56" y="7"/>
                  </a:lnTo>
                  <a:lnTo>
                    <a:pt x="59" y="9"/>
                  </a:lnTo>
                  <a:lnTo>
                    <a:pt x="52" y="11"/>
                  </a:lnTo>
                  <a:lnTo>
                    <a:pt x="44" y="11"/>
                  </a:lnTo>
                  <a:lnTo>
                    <a:pt x="38" y="18"/>
                  </a:lnTo>
                  <a:lnTo>
                    <a:pt x="34" y="18"/>
                  </a:lnTo>
                  <a:lnTo>
                    <a:pt x="26" y="23"/>
                  </a:lnTo>
                  <a:lnTo>
                    <a:pt x="26" y="28"/>
                  </a:lnTo>
                  <a:lnTo>
                    <a:pt x="24" y="31"/>
                  </a:lnTo>
                  <a:lnTo>
                    <a:pt x="20" y="29"/>
                  </a:lnTo>
                  <a:lnTo>
                    <a:pt x="20" y="2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3" name="Freeform 192">
              <a:extLst>
                <a:ext uri="{FF2B5EF4-FFF2-40B4-BE49-F238E27FC236}">
                  <a16:creationId xmlns:a16="http://schemas.microsoft.com/office/drawing/2014/main" id="{A090CDEA-6E46-18C8-8E07-EB42CE4B0903}"/>
                </a:ext>
                <a:ext uri="{C183D7F6-B498-43B3-948B-1728B52AA6E4}">
                  <adec:decorative xmlns:adec="http://schemas.microsoft.com/office/drawing/2017/decorative" val="1"/>
                </a:ext>
              </a:extLst>
            </p:cNvPr>
            <p:cNvSpPr>
              <a:spLocks/>
            </p:cNvSpPr>
            <p:nvPr/>
          </p:nvSpPr>
          <p:spPr bwMode="gray">
            <a:xfrm>
              <a:off x="7159301" y="7899671"/>
              <a:ext cx="116829" cy="70939"/>
            </a:xfrm>
            <a:custGeom>
              <a:avLst/>
              <a:gdLst>
                <a:gd name="T0" fmla="*/ 2147483647 w 21"/>
                <a:gd name="T1" fmla="*/ 0 h 13"/>
                <a:gd name="T2" fmla="*/ 2147483647 w 21"/>
                <a:gd name="T3" fmla="*/ 2147483647 h 13"/>
                <a:gd name="T4" fmla="*/ 2147483647 w 21"/>
                <a:gd name="T5" fmla="*/ 2147483647 h 13"/>
                <a:gd name="T6" fmla="*/ 2147483647 w 21"/>
                <a:gd name="T7" fmla="*/ 2147483647 h 13"/>
                <a:gd name="T8" fmla="*/ 2147483647 w 21"/>
                <a:gd name="T9" fmla="*/ 2147483647 h 13"/>
                <a:gd name="T10" fmla="*/ 0 w 21"/>
                <a:gd name="T11" fmla="*/ 2147483647 h 13"/>
                <a:gd name="T12" fmla="*/ 2147483647 w 21"/>
                <a:gd name="T13" fmla="*/ 0 h 13"/>
                <a:gd name="T14" fmla="*/ 0 60000 65536"/>
                <a:gd name="T15" fmla="*/ 0 60000 65536"/>
                <a:gd name="T16" fmla="*/ 0 60000 65536"/>
                <a:gd name="T17" fmla="*/ 0 60000 65536"/>
                <a:gd name="T18" fmla="*/ 0 60000 65536"/>
                <a:gd name="T19" fmla="*/ 0 60000 65536"/>
                <a:gd name="T20" fmla="*/ 0 60000 65536"/>
                <a:gd name="T21" fmla="*/ 0 w 21"/>
                <a:gd name="T22" fmla="*/ 0 h 13"/>
                <a:gd name="T23" fmla="*/ 21 w 21"/>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 h="13">
                  <a:moveTo>
                    <a:pt x="4" y="0"/>
                  </a:moveTo>
                  <a:lnTo>
                    <a:pt x="16" y="3"/>
                  </a:lnTo>
                  <a:lnTo>
                    <a:pt x="21" y="10"/>
                  </a:lnTo>
                  <a:lnTo>
                    <a:pt x="18" y="12"/>
                  </a:lnTo>
                  <a:lnTo>
                    <a:pt x="14" y="13"/>
                  </a:lnTo>
                  <a:lnTo>
                    <a:pt x="0" y="5"/>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4" name="Freeform 193">
              <a:extLst>
                <a:ext uri="{FF2B5EF4-FFF2-40B4-BE49-F238E27FC236}">
                  <a16:creationId xmlns:a16="http://schemas.microsoft.com/office/drawing/2014/main" id="{4AADE2C7-ED03-B43D-F3A5-81749B51626B}"/>
                </a:ext>
                <a:ext uri="{C183D7F6-B498-43B3-948B-1728B52AA6E4}">
                  <adec:decorative xmlns:adec="http://schemas.microsoft.com/office/drawing/2017/decorative" val="1"/>
                </a:ext>
              </a:extLst>
            </p:cNvPr>
            <p:cNvSpPr>
              <a:spLocks/>
            </p:cNvSpPr>
            <p:nvPr/>
          </p:nvSpPr>
          <p:spPr bwMode="gray">
            <a:xfrm>
              <a:off x="7459719" y="7394755"/>
              <a:ext cx="471487" cy="196125"/>
            </a:xfrm>
            <a:custGeom>
              <a:avLst/>
              <a:gdLst>
                <a:gd name="T0" fmla="*/ 2147483647 w 87"/>
                <a:gd name="T1" fmla="*/ 2147483647 h 36"/>
                <a:gd name="T2" fmla="*/ 2147483647 w 87"/>
                <a:gd name="T3" fmla="*/ 0 h 36"/>
                <a:gd name="T4" fmla="*/ 2147483647 w 87"/>
                <a:gd name="T5" fmla="*/ 0 h 36"/>
                <a:gd name="T6" fmla="*/ 2147483647 w 87"/>
                <a:gd name="T7" fmla="*/ 0 h 36"/>
                <a:gd name="T8" fmla="*/ 2147483647 w 87"/>
                <a:gd name="T9" fmla="*/ 2147483647 h 36"/>
                <a:gd name="T10" fmla="*/ 2147483647 w 87"/>
                <a:gd name="T11" fmla="*/ 2147483647 h 36"/>
                <a:gd name="T12" fmla="*/ 2147483647 w 87"/>
                <a:gd name="T13" fmla="*/ 2147483647 h 36"/>
                <a:gd name="T14" fmla="*/ 2147483647 w 87"/>
                <a:gd name="T15" fmla="*/ 2147483647 h 36"/>
                <a:gd name="T16" fmla="*/ 2147483647 w 87"/>
                <a:gd name="T17" fmla="*/ 2147483647 h 36"/>
                <a:gd name="T18" fmla="*/ 2147483647 w 87"/>
                <a:gd name="T19" fmla="*/ 2147483647 h 36"/>
                <a:gd name="T20" fmla="*/ 2147483647 w 87"/>
                <a:gd name="T21" fmla="*/ 2147483647 h 36"/>
                <a:gd name="T22" fmla="*/ 2147483647 w 87"/>
                <a:gd name="T23" fmla="*/ 2147483647 h 36"/>
                <a:gd name="T24" fmla="*/ 2147483647 w 87"/>
                <a:gd name="T25" fmla="*/ 2147483647 h 36"/>
                <a:gd name="T26" fmla="*/ 2147483647 w 87"/>
                <a:gd name="T27" fmla="*/ 2147483647 h 36"/>
                <a:gd name="T28" fmla="*/ 2147483647 w 87"/>
                <a:gd name="T29" fmla="*/ 2147483647 h 36"/>
                <a:gd name="T30" fmla="*/ 2147483647 w 87"/>
                <a:gd name="T31" fmla="*/ 2147483647 h 36"/>
                <a:gd name="T32" fmla="*/ 2147483647 w 87"/>
                <a:gd name="T33" fmla="*/ 2147483647 h 36"/>
                <a:gd name="T34" fmla="*/ 2147483647 w 87"/>
                <a:gd name="T35" fmla="*/ 2147483647 h 36"/>
                <a:gd name="T36" fmla="*/ 2147483647 w 87"/>
                <a:gd name="T37" fmla="*/ 2147483647 h 36"/>
                <a:gd name="T38" fmla="*/ 2147483647 w 87"/>
                <a:gd name="T39" fmla="*/ 2147483647 h 36"/>
                <a:gd name="T40" fmla="*/ 2147483647 w 87"/>
                <a:gd name="T41" fmla="*/ 2147483647 h 36"/>
                <a:gd name="T42" fmla="*/ 2147483647 w 87"/>
                <a:gd name="T43" fmla="*/ 2147483647 h 36"/>
                <a:gd name="T44" fmla="*/ 2147483647 w 87"/>
                <a:gd name="T45" fmla="*/ 2147483647 h 36"/>
                <a:gd name="T46" fmla="*/ 2147483647 w 87"/>
                <a:gd name="T47" fmla="*/ 2147483647 h 36"/>
                <a:gd name="T48" fmla="*/ 2147483647 w 87"/>
                <a:gd name="T49" fmla="*/ 2147483647 h 36"/>
                <a:gd name="T50" fmla="*/ 2147483647 w 87"/>
                <a:gd name="T51" fmla="*/ 2147483647 h 36"/>
                <a:gd name="T52" fmla="*/ 2147483647 w 87"/>
                <a:gd name="T53" fmla="*/ 2147483647 h 36"/>
                <a:gd name="T54" fmla="*/ 2147483647 w 87"/>
                <a:gd name="T55" fmla="*/ 2147483647 h 36"/>
                <a:gd name="T56" fmla="*/ 2147483647 w 87"/>
                <a:gd name="T57" fmla="*/ 2147483647 h 36"/>
                <a:gd name="T58" fmla="*/ 2147483647 w 87"/>
                <a:gd name="T59" fmla="*/ 2147483647 h 36"/>
                <a:gd name="T60" fmla="*/ 0 w 87"/>
                <a:gd name="T61" fmla="*/ 2147483647 h 36"/>
                <a:gd name="T62" fmla="*/ 2147483647 w 87"/>
                <a:gd name="T63" fmla="*/ 2147483647 h 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7"/>
                <a:gd name="T97" fmla="*/ 0 h 36"/>
                <a:gd name="T98" fmla="*/ 87 w 87"/>
                <a:gd name="T99" fmla="*/ 36 h 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7" h="36">
                  <a:moveTo>
                    <a:pt x="1" y="5"/>
                  </a:moveTo>
                  <a:lnTo>
                    <a:pt x="9" y="0"/>
                  </a:lnTo>
                  <a:lnTo>
                    <a:pt x="15" y="0"/>
                  </a:lnTo>
                  <a:lnTo>
                    <a:pt x="21" y="0"/>
                  </a:lnTo>
                  <a:lnTo>
                    <a:pt x="34" y="1"/>
                  </a:lnTo>
                  <a:lnTo>
                    <a:pt x="40" y="4"/>
                  </a:lnTo>
                  <a:lnTo>
                    <a:pt x="42" y="8"/>
                  </a:lnTo>
                  <a:lnTo>
                    <a:pt x="49" y="8"/>
                  </a:lnTo>
                  <a:lnTo>
                    <a:pt x="64" y="18"/>
                  </a:lnTo>
                  <a:lnTo>
                    <a:pt x="67" y="22"/>
                  </a:lnTo>
                  <a:lnTo>
                    <a:pt x="70" y="22"/>
                  </a:lnTo>
                  <a:lnTo>
                    <a:pt x="76" y="27"/>
                  </a:lnTo>
                  <a:lnTo>
                    <a:pt x="85" y="28"/>
                  </a:lnTo>
                  <a:lnTo>
                    <a:pt x="87" y="32"/>
                  </a:lnTo>
                  <a:lnTo>
                    <a:pt x="74" y="34"/>
                  </a:lnTo>
                  <a:lnTo>
                    <a:pt x="70" y="33"/>
                  </a:lnTo>
                  <a:lnTo>
                    <a:pt x="59" y="36"/>
                  </a:lnTo>
                  <a:lnTo>
                    <a:pt x="56" y="34"/>
                  </a:lnTo>
                  <a:lnTo>
                    <a:pt x="56" y="31"/>
                  </a:lnTo>
                  <a:lnTo>
                    <a:pt x="60" y="27"/>
                  </a:lnTo>
                  <a:lnTo>
                    <a:pt x="58" y="25"/>
                  </a:lnTo>
                  <a:lnTo>
                    <a:pt x="52" y="24"/>
                  </a:lnTo>
                  <a:lnTo>
                    <a:pt x="45" y="18"/>
                  </a:lnTo>
                  <a:lnTo>
                    <a:pt x="37" y="15"/>
                  </a:lnTo>
                  <a:lnTo>
                    <a:pt x="34" y="11"/>
                  </a:lnTo>
                  <a:lnTo>
                    <a:pt x="27" y="11"/>
                  </a:lnTo>
                  <a:lnTo>
                    <a:pt x="20" y="6"/>
                  </a:lnTo>
                  <a:lnTo>
                    <a:pt x="20" y="4"/>
                  </a:lnTo>
                  <a:lnTo>
                    <a:pt x="13" y="4"/>
                  </a:lnTo>
                  <a:lnTo>
                    <a:pt x="6" y="10"/>
                  </a:lnTo>
                  <a:lnTo>
                    <a:pt x="0" y="9"/>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5" name="Freeform 194">
              <a:extLst>
                <a:ext uri="{FF2B5EF4-FFF2-40B4-BE49-F238E27FC236}">
                  <a16:creationId xmlns:a16="http://schemas.microsoft.com/office/drawing/2014/main" id="{D03DBD90-B546-419E-EC79-8A12B81FEA49}"/>
                </a:ext>
                <a:ext uri="{C183D7F6-B498-43B3-948B-1728B52AA6E4}">
                  <adec:decorative xmlns:adec="http://schemas.microsoft.com/office/drawing/2017/decorative" val="1"/>
                </a:ext>
              </a:extLst>
            </p:cNvPr>
            <p:cNvSpPr>
              <a:spLocks/>
            </p:cNvSpPr>
            <p:nvPr/>
          </p:nvSpPr>
          <p:spPr bwMode="gray">
            <a:xfrm>
              <a:off x="7530650" y="7436484"/>
              <a:ext cx="12517" cy="16691"/>
            </a:xfrm>
            <a:custGeom>
              <a:avLst/>
              <a:gdLst>
                <a:gd name="T0" fmla="*/ 0 w 2"/>
                <a:gd name="T1" fmla="*/ 2147483647 h 3"/>
                <a:gd name="T2" fmla="*/ 2147483647 w 2"/>
                <a:gd name="T3" fmla="*/ 0 h 3"/>
                <a:gd name="T4" fmla="*/ 2147483647 w 2"/>
                <a:gd name="T5" fmla="*/ 2147483647 h 3"/>
                <a:gd name="T6" fmla="*/ 0 w 2"/>
                <a:gd name="T7" fmla="*/ 2147483647 h 3"/>
                <a:gd name="T8" fmla="*/ 0 w 2"/>
                <a:gd name="T9" fmla="*/ 2147483647 h 3"/>
                <a:gd name="T10" fmla="*/ 0 60000 65536"/>
                <a:gd name="T11" fmla="*/ 0 60000 65536"/>
                <a:gd name="T12" fmla="*/ 0 60000 65536"/>
                <a:gd name="T13" fmla="*/ 0 60000 65536"/>
                <a:gd name="T14" fmla="*/ 0 60000 65536"/>
                <a:gd name="T15" fmla="*/ 0 w 2"/>
                <a:gd name="T16" fmla="*/ 0 h 3"/>
                <a:gd name="T17" fmla="*/ 2 w 2"/>
                <a:gd name="T18" fmla="*/ 3 h 3"/>
              </a:gdLst>
              <a:ahLst/>
              <a:cxnLst>
                <a:cxn ang="T10">
                  <a:pos x="T0" y="T1"/>
                </a:cxn>
                <a:cxn ang="T11">
                  <a:pos x="T2" y="T3"/>
                </a:cxn>
                <a:cxn ang="T12">
                  <a:pos x="T4" y="T5"/>
                </a:cxn>
                <a:cxn ang="T13">
                  <a:pos x="T6" y="T7"/>
                </a:cxn>
                <a:cxn ang="T14">
                  <a:pos x="T8" y="T9"/>
                </a:cxn>
              </a:cxnLst>
              <a:rect l="T15" t="T16" r="T17" b="T18"/>
              <a:pathLst>
                <a:path w="2" h="3">
                  <a:moveTo>
                    <a:pt x="0" y="1"/>
                  </a:moveTo>
                  <a:lnTo>
                    <a:pt x="2" y="0"/>
                  </a:lnTo>
                  <a:lnTo>
                    <a:pt x="2" y="2"/>
                  </a:lnTo>
                  <a:lnTo>
                    <a:pt x="0"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6" name="Freeform 195">
              <a:extLst>
                <a:ext uri="{FF2B5EF4-FFF2-40B4-BE49-F238E27FC236}">
                  <a16:creationId xmlns:a16="http://schemas.microsoft.com/office/drawing/2014/main" id="{C9053E9D-47CD-6B4C-4F46-37D324EB2BA9}"/>
                </a:ext>
                <a:ext uri="{C183D7F6-B498-43B3-948B-1728B52AA6E4}">
                  <adec:decorative xmlns:adec="http://schemas.microsoft.com/office/drawing/2017/decorative" val="1"/>
                </a:ext>
              </a:extLst>
            </p:cNvPr>
            <p:cNvSpPr>
              <a:spLocks/>
            </p:cNvSpPr>
            <p:nvPr/>
          </p:nvSpPr>
          <p:spPr bwMode="gray">
            <a:xfrm>
              <a:off x="7743446" y="7665990"/>
              <a:ext cx="91794" cy="50074"/>
            </a:xfrm>
            <a:custGeom>
              <a:avLst/>
              <a:gdLst>
                <a:gd name="T0" fmla="*/ 0 w 17"/>
                <a:gd name="T1" fmla="*/ 2147483647 h 9"/>
                <a:gd name="T2" fmla="*/ 2147483647 w 17"/>
                <a:gd name="T3" fmla="*/ 0 h 9"/>
                <a:gd name="T4" fmla="*/ 2147483647 w 17"/>
                <a:gd name="T5" fmla="*/ 2147483647 h 9"/>
                <a:gd name="T6" fmla="*/ 2147483647 w 17"/>
                <a:gd name="T7" fmla="*/ 2147483647 h 9"/>
                <a:gd name="T8" fmla="*/ 2147483647 w 17"/>
                <a:gd name="T9" fmla="*/ 2147483647 h 9"/>
                <a:gd name="T10" fmla="*/ 2147483647 w 17"/>
                <a:gd name="T11" fmla="*/ 2147483647 h 9"/>
                <a:gd name="T12" fmla="*/ 0 w 17"/>
                <a:gd name="T13" fmla="*/ 2147483647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0" y="3"/>
                  </a:moveTo>
                  <a:lnTo>
                    <a:pt x="5" y="0"/>
                  </a:lnTo>
                  <a:lnTo>
                    <a:pt x="17" y="6"/>
                  </a:lnTo>
                  <a:lnTo>
                    <a:pt x="17" y="9"/>
                  </a:lnTo>
                  <a:lnTo>
                    <a:pt x="6" y="8"/>
                  </a:lnTo>
                  <a:lnTo>
                    <a:pt x="2"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7" name="Freeform 196">
              <a:extLst>
                <a:ext uri="{FF2B5EF4-FFF2-40B4-BE49-F238E27FC236}">
                  <a16:creationId xmlns:a16="http://schemas.microsoft.com/office/drawing/2014/main" id="{3480D72A-65E3-46C9-C140-B1C46F27141D}"/>
                </a:ext>
                <a:ext uri="{C183D7F6-B498-43B3-948B-1728B52AA6E4}">
                  <adec:decorative xmlns:adec="http://schemas.microsoft.com/office/drawing/2017/decorative" val="1"/>
                </a:ext>
              </a:extLst>
            </p:cNvPr>
            <p:cNvSpPr>
              <a:spLocks/>
            </p:cNvSpPr>
            <p:nvPr/>
          </p:nvSpPr>
          <p:spPr bwMode="gray">
            <a:xfrm>
              <a:off x="7764309" y="7177767"/>
              <a:ext cx="25034" cy="70939"/>
            </a:xfrm>
            <a:custGeom>
              <a:avLst/>
              <a:gdLst>
                <a:gd name="T0" fmla="*/ 0 w 5"/>
                <a:gd name="T1" fmla="*/ 2147483647 h 13"/>
                <a:gd name="T2" fmla="*/ 2147483647 w 5"/>
                <a:gd name="T3" fmla="*/ 0 h 13"/>
                <a:gd name="T4" fmla="*/ 2147483647 w 5"/>
                <a:gd name="T5" fmla="*/ 2147483647 h 13"/>
                <a:gd name="T6" fmla="*/ 2147483647 w 5"/>
                <a:gd name="T7" fmla="*/ 2147483647 h 13"/>
                <a:gd name="T8" fmla="*/ 2147483647 w 5"/>
                <a:gd name="T9" fmla="*/ 2147483647 h 13"/>
                <a:gd name="T10" fmla="*/ 2147483647 w 5"/>
                <a:gd name="T11" fmla="*/ 2147483647 h 13"/>
                <a:gd name="T12" fmla="*/ 0 w 5"/>
                <a:gd name="T13" fmla="*/ 2147483647 h 13"/>
                <a:gd name="T14" fmla="*/ 0 60000 65536"/>
                <a:gd name="T15" fmla="*/ 0 60000 65536"/>
                <a:gd name="T16" fmla="*/ 0 60000 65536"/>
                <a:gd name="T17" fmla="*/ 0 60000 65536"/>
                <a:gd name="T18" fmla="*/ 0 60000 65536"/>
                <a:gd name="T19" fmla="*/ 0 60000 65536"/>
                <a:gd name="T20" fmla="*/ 0 60000 65536"/>
                <a:gd name="T21" fmla="*/ 0 w 5"/>
                <a:gd name="T22" fmla="*/ 0 h 13"/>
                <a:gd name="T23" fmla="*/ 5 w 5"/>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13">
                  <a:moveTo>
                    <a:pt x="0" y="1"/>
                  </a:moveTo>
                  <a:lnTo>
                    <a:pt x="3" y="0"/>
                  </a:lnTo>
                  <a:lnTo>
                    <a:pt x="5" y="4"/>
                  </a:lnTo>
                  <a:lnTo>
                    <a:pt x="5" y="13"/>
                  </a:lnTo>
                  <a:lnTo>
                    <a:pt x="3" y="12"/>
                  </a:lnTo>
                  <a:lnTo>
                    <a:pt x="4" y="7"/>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8" name="Freeform 197">
              <a:extLst>
                <a:ext uri="{FF2B5EF4-FFF2-40B4-BE49-F238E27FC236}">
                  <a16:creationId xmlns:a16="http://schemas.microsoft.com/office/drawing/2014/main" id="{4E04F67F-7A86-B061-FD58-B2AED81C3EE8}"/>
                </a:ext>
                <a:ext uri="{C183D7F6-B498-43B3-948B-1728B52AA6E4}">
                  <adec:decorative xmlns:adec="http://schemas.microsoft.com/office/drawing/2017/decorative" val="1"/>
                </a:ext>
              </a:extLst>
            </p:cNvPr>
            <p:cNvSpPr>
              <a:spLocks/>
            </p:cNvSpPr>
            <p:nvPr/>
          </p:nvSpPr>
          <p:spPr bwMode="gray">
            <a:xfrm>
              <a:off x="7818550" y="7257051"/>
              <a:ext cx="33380" cy="62592"/>
            </a:xfrm>
            <a:custGeom>
              <a:avLst/>
              <a:gdLst>
                <a:gd name="T0" fmla="*/ 0 w 6"/>
                <a:gd name="T1" fmla="*/ 2147483647 h 11"/>
                <a:gd name="T2" fmla="*/ 2147483647 w 6"/>
                <a:gd name="T3" fmla="*/ 0 h 11"/>
                <a:gd name="T4" fmla="*/ 2147483647 w 6"/>
                <a:gd name="T5" fmla="*/ 2147483647 h 11"/>
                <a:gd name="T6" fmla="*/ 2147483647 w 6"/>
                <a:gd name="T7" fmla="*/ 2147483647 h 11"/>
                <a:gd name="T8" fmla="*/ 2147483647 w 6"/>
                <a:gd name="T9" fmla="*/ 2147483647 h 11"/>
                <a:gd name="T10" fmla="*/ 2147483647 w 6"/>
                <a:gd name="T11" fmla="*/ 2147483647 h 11"/>
                <a:gd name="T12" fmla="*/ 0 w 6"/>
                <a:gd name="T13" fmla="*/ 2147483647 h 11"/>
                <a:gd name="T14" fmla="*/ 0 60000 65536"/>
                <a:gd name="T15" fmla="*/ 0 60000 65536"/>
                <a:gd name="T16" fmla="*/ 0 60000 65536"/>
                <a:gd name="T17" fmla="*/ 0 60000 65536"/>
                <a:gd name="T18" fmla="*/ 0 60000 65536"/>
                <a:gd name="T19" fmla="*/ 0 60000 65536"/>
                <a:gd name="T20" fmla="*/ 0 60000 65536"/>
                <a:gd name="T21" fmla="*/ 0 w 6"/>
                <a:gd name="T22" fmla="*/ 0 h 11"/>
                <a:gd name="T23" fmla="*/ 6 w 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1">
                  <a:moveTo>
                    <a:pt x="0" y="1"/>
                  </a:moveTo>
                  <a:lnTo>
                    <a:pt x="2" y="0"/>
                  </a:lnTo>
                  <a:lnTo>
                    <a:pt x="5" y="4"/>
                  </a:lnTo>
                  <a:lnTo>
                    <a:pt x="6" y="11"/>
                  </a:lnTo>
                  <a:lnTo>
                    <a:pt x="4" y="11"/>
                  </a:lnTo>
                  <a:lnTo>
                    <a:pt x="4" y="5"/>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199" name="Freeform 198">
              <a:extLst>
                <a:ext uri="{FF2B5EF4-FFF2-40B4-BE49-F238E27FC236}">
                  <a16:creationId xmlns:a16="http://schemas.microsoft.com/office/drawing/2014/main" id="{919EFF46-350C-6351-E31B-A37A4519607E}"/>
                </a:ext>
                <a:ext uri="{C183D7F6-B498-43B3-948B-1728B52AA6E4}">
                  <adec:decorative xmlns:adec="http://schemas.microsoft.com/office/drawing/2017/decorative" val="1"/>
                </a:ext>
              </a:extLst>
            </p:cNvPr>
            <p:cNvSpPr>
              <a:spLocks/>
            </p:cNvSpPr>
            <p:nvPr/>
          </p:nvSpPr>
          <p:spPr bwMode="gray">
            <a:xfrm>
              <a:off x="7860275" y="7311298"/>
              <a:ext cx="29207" cy="37556"/>
            </a:xfrm>
            <a:custGeom>
              <a:avLst/>
              <a:gdLst>
                <a:gd name="T0" fmla="*/ 0 w 5"/>
                <a:gd name="T1" fmla="*/ 0 h 7"/>
                <a:gd name="T2" fmla="*/ 2147483647 w 5"/>
                <a:gd name="T3" fmla="*/ 2147483647 h 7"/>
                <a:gd name="T4" fmla="*/ 2147483647 w 5"/>
                <a:gd name="T5" fmla="*/ 2147483647 h 7"/>
                <a:gd name="T6" fmla="*/ 2147483647 w 5"/>
                <a:gd name="T7" fmla="*/ 2147483647 h 7"/>
                <a:gd name="T8" fmla="*/ 0 w 5"/>
                <a:gd name="T9" fmla="*/ 0 h 7"/>
                <a:gd name="T10" fmla="*/ 0 60000 65536"/>
                <a:gd name="T11" fmla="*/ 0 60000 65536"/>
                <a:gd name="T12" fmla="*/ 0 60000 65536"/>
                <a:gd name="T13" fmla="*/ 0 60000 65536"/>
                <a:gd name="T14" fmla="*/ 0 60000 65536"/>
                <a:gd name="T15" fmla="*/ 0 w 5"/>
                <a:gd name="T16" fmla="*/ 0 h 7"/>
                <a:gd name="T17" fmla="*/ 5 w 5"/>
                <a:gd name="T18" fmla="*/ 7 h 7"/>
              </a:gdLst>
              <a:ahLst/>
              <a:cxnLst>
                <a:cxn ang="T10">
                  <a:pos x="T0" y="T1"/>
                </a:cxn>
                <a:cxn ang="T11">
                  <a:pos x="T2" y="T3"/>
                </a:cxn>
                <a:cxn ang="T12">
                  <a:pos x="T4" y="T5"/>
                </a:cxn>
                <a:cxn ang="T13">
                  <a:pos x="T6" y="T7"/>
                </a:cxn>
                <a:cxn ang="T14">
                  <a:pos x="T8" y="T9"/>
                </a:cxn>
              </a:cxnLst>
              <a:rect l="T15" t="T16" r="T17" b="T18"/>
              <a:pathLst>
                <a:path w="5" h="7">
                  <a:moveTo>
                    <a:pt x="0" y="0"/>
                  </a:moveTo>
                  <a:lnTo>
                    <a:pt x="2" y="1"/>
                  </a:lnTo>
                  <a:lnTo>
                    <a:pt x="5" y="7"/>
                  </a:lnTo>
                  <a:lnTo>
                    <a:pt x="2" y="7"/>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0" name="Freeform 199">
              <a:extLst>
                <a:ext uri="{FF2B5EF4-FFF2-40B4-BE49-F238E27FC236}">
                  <a16:creationId xmlns:a16="http://schemas.microsoft.com/office/drawing/2014/main" id="{51F2081B-77D1-7CF7-7C0F-2FCD833DFC3F}"/>
                </a:ext>
                <a:ext uri="{C183D7F6-B498-43B3-948B-1728B52AA6E4}">
                  <adec:decorative xmlns:adec="http://schemas.microsoft.com/office/drawing/2017/decorative" val="1"/>
                </a:ext>
              </a:extLst>
            </p:cNvPr>
            <p:cNvSpPr>
              <a:spLocks/>
            </p:cNvSpPr>
            <p:nvPr/>
          </p:nvSpPr>
          <p:spPr bwMode="gray">
            <a:xfrm>
              <a:off x="7885309" y="7378063"/>
              <a:ext cx="20863" cy="50074"/>
            </a:xfrm>
            <a:custGeom>
              <a:avLst/>
              <a:gdLst>
                <a:gd name="T0" fmla="*/ 0 w 4"/>
                <a:gd name="T1" fmla="*/ 0 h 9"/>
                <a:gd name="T2" fmla="*/ 2147483647 w 4"/>
                <a:gd name="T3" fmla="*/ 0 h 9"/>
                <a:gd name="T4" fmla="*/ 2147483647 w 4"/>
                <a:gd name="T5" fmla="*/ 2147483647 h 9"/>
                <a:gd name="T6" fmla="*/ 2147483647 w 4"/>
                <a:gd name="T7" fmla="*/ 2147483647 h 9"/>
                <a:gd name="T8" fmla="*/ 2147483647 w 4"/>
                <a:gd name="T9" fmla="*/ 2147483647 h 9"/>
                <a:gd name="T10" fmla="*/ 0 w 4"/>
                <a:gd name="T11" fmla="*/ 0 h 9"/>
                <a:gd name="T12" fmla="*/ 0 60000 65536"/>
                <a:gd name="T13" fmla="*/ 0 60000 65536"/>
                <a:gd name="T14" fmla="*/ 0 60000 65536"/>
                <a:gd name="T15" fmla="*/ 0 60000 65536"/>
                <a:gd name="T16" fmla="*/ 0 60000 65536"/>
                <a:gd name="T17" fmla="*/ 0 60000 65536"/>
                <a:gd name="T18" fmla="*/ 0 w 4"/>
                <a:gd name="T19" fmla="*/ 0 h 9"/>
                <a:gd name="T20" fmla="*/ 4 w 4"/>
                <a:gd name="T21" fmla="*/ 9 h 9"/>
              </a:gdLst>
              <a:ahLst/>
              <a:cxnLst>
                <a:cxn ang="T12">
                  <a:pos x="T0" y="T1"/>
                </a:cxn>
                <a:cxn ang="T13">
                  <a:pos x="T2" y="T3"/>
                </a:cxn>
                <a:cxn ang="T14">
                  <a:pos x="T4" y="T5"/>
                </a:cxn>
                <a:cxn ang="T15">
                  <a:pos x="T6" y="T7"/>
                </a:cxn>
                <a:cxn ang="T16">
                  <a:pos x="T8" y="T9"/>
                </a:cxn>
                <a:cxn ang="T17">
                  <a:pos x="T10" y="T11"/>
                </a:cxn>
              </a:cxnLst>
              <a:rect l="T18" t="T19" r="T20" b="T21"/>
              <a:pathLst>
                <a:path w="4" h="9">
                  <a:moveTo>
                    <a:pt x="0" y="0"/>
                  </a:moveTo>
                  <a:lnTo>
                    <a:pt x="2" y="0"/>
                  </a:lnTo>
                  <a:lnTo>
                    <a:pt x="3" y="3"/>
                  </a:lnTo>
                  <a:lnTo>
                    <a:pt x="4" y="9"/>
                  </a:lnTo>
                  <a:lnTo>
                    <a:pt x="3" y="9"/>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1" name="Freeform 200">
              <a:extLst>
                <a:ext uri="{FF2B5EF4-FFF2-40B4-BE49-F238E27FC236}">
                  <a16:creationId xmlns:a16="http://schemas.microsoft.com/office/drawing/2014/main" id="{9440A2A1-082B-E9C6-0CB2-ECD2AA33CBDC}"/>
                </a:ext>
                <a:ext uri="{C183D7F6-B498-43B3-948B-1728B52AA6E4}">
                  <adec:decorative xmlns:adec="http://schemas.microsoft.com/office/drawing/2017/decorative" val="1"/>
                </a:ext>
              </a:extLst>
            </p:cNvPr>
            <p:cNvSpPr>
              <a:spLocks/>
            </p:cNvSpPr>
            <p:nvPr/>
          </p:nvSpPr>
          <p:spPr bwMode="gray">
            <a:xfrm>
              <a:off x="7931206" y="7419792"/>
              <a:ext cx="25034" cy="54247"/>
            </a:xfrm>
            <a:custGeom>
              <a:avLst/>
              <a:gdLst>
                <a:gd name="T0" fmla="*/ 0 w 4"/>
                <a:gd name="T1" fmla="*/ 2147483647 h 10"/>
                <a:gd name="T2" fmla="*/ 2147483647 w 4"/>
                <a:gd name="T3" fmla="*/ 0 h 10"/>
                <a:gd name="T4" fmla="*/ 2147483647 w 4"/>
                <a:gd name="T5" fmla="*/ 2147483647 h 10"/>
                <a:gd name="T6" fmla="*/ 2147483647 w 4"/>
                <a:gd name="T7" fmla="*/ 2147483647 h 10"/>
                <a:gd name="T8" fmla="*/ 2147483647 w 4"/>
                <a:gd name="T9" fmla="*/ 2147483647 h 10"/>
                <a:gd name="T10" fmla="*/ 0 w 4"/>
                <a:gd name="T11" fmla="*/ 2147483647 h 10"/>
                <a:gd name="T12" fmla="*/ 2147483647 w 4"/>
                <a:gd name="T13" fmla="*/ 2147483647 h 10"/>
                <a:gd name="T14" fmla="*/ 2147483647 w 4"/>
                <a:gd name="T15" fmla="*/ 2147483647 h 10"/>
                <a:gd name="T16" fmla="*/ 0 w 4"/>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
                <a:gd name="T28" fmla="*/ 0 h 10"/>
                <a:gd name="T29" fmla="*/ 4 w 4"/>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 h="10">
                  <a:moveTo>
                    <a:pt x="0" y="1"/>
                  </a:moveTo>
                  <a:lnTo>
                    <a:pt x="1" y="0"/>
                  </a:lnTo>
                  <a:lnTo>
                    <a:pt x="4" y="2"/>
                  </a:lnTo>
                  <a:lnTo>
                    <a:pt x="4" y="5"/>
                  </a:lnTo>
                  <a:lnTo>
                    <a:pt x="1" y="10"/>
                  </a:lnTo>
                  <a:lnTo>
                    <a:pt x="0" y="8"/>
                  </a:lnTo>
                  <a:lnTo>
                    <a:pt x="3" y="5"/>
                  </a:lnTo>
                  <a:lnTo>
                    <a:pt x="3"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2" name="Freeform 201">
              <a:extLst>
                <a:ext uri="{FF2B5EF4-FFF2-40B4-BE49-F238E27FC236}">
                  <a16:creationId xmlns:a16="http://schemas.microsoft.com/office/drawing/2014/main" id="{12F667BC-D699-BA44-530F-B6B635DC2A46}"/>
                </a:ext>
                <a:ext uri="{C183D7F6-B498-43B3-948B-1728B52AA6E4}">
                  <adec:decorative xmlns:adec="http://schemas.microsoft.com/office/drawing/2017/decorative" val="1"/>
                </a:ext>
              </a:extLst>
            </p:cNvPr>
            <p:cNvSpPr>
              <a:spLocks/>
            </p:cNvSpPr>
            <p:nvPr/>
          </p:nvSpPr>
          <p:spPr bwMode="gray">
            <a:xfrm>
              <a:off x="7743446" y="7290433"/>
              <a:ext cx="25034" cy="45901"/>
            </a:xfrm>
            <a:custGeom>
              <a:avLst/>
              <a:gdLst>
                <a:gd name="T0" fmla="*/ 2147483647 w 5"/>
                <a:gd name="T1" fmla="*/ 0 h 8"/>
                <a:gd name="T2" fmla="*/ 2147483647 w 5"/>
                <a:gd name="T3" fmla="*/ 2147483647 h 8"/>
                <a:gd name="T4" fmla="*/ 2147483647 w 5"/>
                <a:gd name="T5" fmla="*/ 2147483647 h 8"/>
                <a:gd name="T6" fmla="*/ 2147483647 w 5"/>
                <a:gd name="T7" fmla="*/ 2147483647 h 8"/>
                <a:gd name="T8" fmla="*/ 0 w 5"/>
                <a:gd name="T9" fmla="*/ 2147483647 h 8"/>
                <a:gd name="T10" fmla="*/ 2147483647 w 5"/>
                <a:gd name="T11" fmla="*/ 0 h 8"/>
                <a:gd name="T12" fmla="*/ 0 60000 65536"/>
                <a:gd name="T13" fmla="*/ 0 60000 65536"/>
                <a:gd name="T14" fmla="*/ 0 60000 65536"/>
                <a:gd name="T15" fmla="*/ 0 60000 65536"/>
                <a:gd name="T16" fmla="*/ 0 60000 65536"/>
                <a:gd name="T17" fmla="*/ 0 60000 65536"/>
                <a:gd name="T18" fmla="*/ 0 w 5"/>
                <a:gd name="T19" fmla="*/ 0 h 8"/>
                <a:gd name="T20" fmla="*/ 5 w 5"/>
                <a:gd name="T21" fmla="*/ 8 h 8"/>
              </a:gdLst>
              <a:ahLst/>
              <a:cxnLst>
                <a:cxn ang="T12">
                  <a:pos x="T0" y="T1"/>
                </a:cxn>
                <a:cxn ang="T13">
                  <a:pos x="T2" y="T3"/>
                </a:cxn>
                <a:cxn ang="T14">
                  <a:pos x="T4" y="T5"/>
                </a:cxn>
                <a:cxn ang="T15">
                  <a:pos x="T6" y="T7"/>
                </a:cxn>
                <a:cxn ang="T16">
                  <a:pos x="T8" y="T9"/>
                </a:cxn>
                <a:cxn ang="T17">
                  <a:pos x="T10" y="T11"/>
                </a:cxn>
              </a:cxnLst>
              <a:rect l="T18" t="T19" r="T20" b="T21"/>
              <a:pathLst>
                <a:path w="5" h="8">
                  <a:moveTo>
                    <a:pt x="2" y="0"/>
                  </a:moveTo>
                  <a:lnTo>
                    <a:pt x="4" y="3"/>
                  </a:lnTo>
                  <a:lnTo>
                    <a:pt x="5" y="7"/>
                  </a:lnTo>
                  <a:lnTo>
                    <a:pt x="1" y="8"/>
                  </a:lnTo>
                  <a:lnTo>
                    <a:pt x="0" y="3"/>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3" name="Freeform 202">
              <a:extLst>
                <a:ext uri="{FF2B5EF4-FFF2-40B4-BE49-F238E27FC236}">
                  <a16:creationId xmlns:a16="http://schemas.microsoft.com/office/drawing/2014/main" id="{35DF256B-6488-38AB-11FA-D80BF979F82D}"/>
                </a:ext>
                <a:ext uri="{C183D7F6-B498-43B3-948B-1728B52AA6E4}">
                  <adec:decorative xmlns:adec="http://schemas.microsoft.com/office/drawing/2017/decorative" val="1"/>
                </a:ext>
              </a:extLst>
            </p:cNvPr>
            <p:cNvSpPr>
              <a:spLocks/>
            </p:cNvSpPr>
            <p:nvPr/>
          </p:nvSpPr>
          <p:spPr bwMode="gray">
            <a:xfrm>
              <a:off x="7722583" y="7186112"/>
              <a:ext cx="25034" cy="12518"/>
            </a:xfrm>
            <a:custGeom>
              <a:avLst/>
              <a:gdLst>
                <a:gd name="T0" fmla="*/ 2147483647 w 5"/>
                <a:gd name="T1" fmla="*/ 0 h 2"/>
                <a:gd name="T2" fmla="*/ 2147483647 w 5"/>
                <a:gd name="T3" fmla="*/ 2147483647 h 2"/>
                <a:gd name="T4" fmla="*/ 0 w 5"/>
                <a:gd name="T5" fmla="*/ 2147483647 h 2"/>
                <a:gd name="T6" fmla="*/ 2147483647 w 5"/>
                <a:gd name="T7" fmla="*/ 0 h 2"/>
                <a:gd name="T8" fmla="*/ 2147483647 w 5"/>
                <a:gd name="T9" fmla="*/ 0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5" y="0"/>
                  </a:moveTo>
                  <a:lnTo>
                    <a:pt x="5" y="2"/>
                  </a:lnTo>
                  <a:lnTo>
                    <a:pt x="0" y="2"/>
                  </a:lnTo>
                  <a:lnTo>
                    <a:pt x="1" y="0"/>
                  </a:lnTo>
                  <a:lnTo>
                    <a:pt x="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4" name="Freeform 203">
              <a:extLst>
                <a:ext uri="{FF2B5EF4-FFF2-40B4-BE49-F238E27FC236}">
                  <a16:creationId xmlns:a16="http://schemas.microsoft.com/office/drawing/2014/main" id="{222DD7EC-D807-9855-2099-52062D9CC641}"/>
                </a:ext>
                <a:ext uri="{C183D7F6-B498-43B3-948B-1728B52AA6E4}">
                  <adec:decorative xmlns:adec="http://schemas.microsoft.com/office/drawing/2017/decorative" val="1"/>
                </a:ext>
              </a:extLst>
            </p:cNvPr>
            <p:cNvSpPr>
              <a:spLocks/>
            </p:cNvSpPr>
            <p:nvPr/>
          </p:nvSpPr>
          <p:spPr bwMode="gray">
            <a:xfrm>
              <a:off x="7764309" y="7344681"/>
              <a:ext cx="12517" cy="16691"/>
            </a:xfrm>
            <a:custGeom>
              <a:avLst/>
              <a:gdLst>
                <a:gd name="T0" fmla="*/ 0 w 2"/>
                <a:gd name="T1" fmla="*/ 2147483647 h 3"/>
                <a:gd name="T2" fmla="*/ 2147483647 w 2"/>
                <a:gd name="T3" fmla="*/ 0 h 3"/>
                <a:gd name="T4" fmla="*/ 2147483647 w 2"/>
                <a:gd name="T5" fmla="*/ 2147483647 h 3"/>
                <a:gd name="T6" fmla="*/ 0 w 2"/>
                <a:gd name="T7" fmla="*/ 2147483647 h 3"/>
                <a:gd name="T8" fmla="*/ 0 60000 65536"/>
                <a:gd name="T9" fmla="*/ 0 60000 65536"/>
                <a:gd name="T10" fmla="*/ 0 60000 65536"/>
                <a:gd name="T11" fmla="*/ 0 60000 65536"/>
                <a:gd name="T12" fmla="*/ 0 w 2"/>
                <a:gd name="T13" fmla="*/ 0 h 3"/>
                <a:gd name="T14" fmla="*/ 2 w 2"/>
                <a:gd name="T15" fmla="*/ 3 h 3"/>
              </a:gdLst>
              <a:ahLst/>
              <a:cxnLst>
                <a:cxn ang="T8">
                  <a:pos x="T0" y="T1"/>
                </a:cxn>
                <a:cxn ang="T9">
                  <a:pos x="T2" y="T3"/>
                </a:cxn>
                <a:cxn ang="T10">
                  <a:pos x="T4" y="T5"/>
                </a:cxn>
                <a:cxn ang="T11">
                  <a:pos x="T6" y="T7"/>
                </a:cxn>
              </a:cxnLst>
              <a:rect l="T12" t="T13" r="T14" b="T15"/>
              <a:pathLst>
                <a:path w="2" h="3">
                  <a:moveTo>
                    <a:pt x="0" y="2"/>
                  </a:moveTo>
                  <a:lnTo>
                    <a:pt x="2" y="0"/>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5" name="Freeform 204">
              <a:extLst>
                <a:ext uri="{FF2B5EF4-FFF2-40B4-BE49-F238E27FC236}">
                  <a16:creationId xmlns:a16="http://schemas.microsoft.com/office/drawing/2014/main" id="{649C5252-D600-2E86-F7A1-D41C0E8E3423}"/>
                </a:ext>
                <a:ext uri="{C183D7F6-B498-43B3-948B-1728B52AA6E4}">
                  <adec:decorative xmlns:adec="http://schemas.microsoft.com/office/drawing/2017/decorative" val="1"/>
                </a:ext>
              </a:extLst>
            </p:cNvPr>
            <p:cNvSpPr>
              <a:spLocks/>
            </p:cNvSpPr>
            <p:nvPr/>
          </p:nvSpPr>
          <p:spPr bwMode="gray">
            <a:xfrm>
              <a:off x="7931206" y="7586706"/>
              <a:ext cx="133519" cy="108495"/>
            </a:xfrm>
            <a:custGeom>
              <a:avLst/>
              <a:gdLst>
                <a:gd name="T0" fmla="*/ 2147483647 w 24"/>
                <a:gd name="T1" fmla="*/ 2147483647 h 20"/>
                <a:gd name="T2" fmla="*/ 2147483647 w 24"/>
                <a:gd name="T3" fmla="*/ 2147483647 h 20"/>
                <a:gd name="T4" fmla="*/ 2147483647 w 24"/>
                <a:gd name="T5" fmla="*/ 2147483647 h 20"/>
                <a:gd name="T6" fmla="*/ 2147483647 w 24"/>
                <a:gd name="T7" fmla="*/ 2147483647 h 20"/>
                <a:gd name="T8" fmla="*/ 2147483647 w 24"/>
                <a:gd name="T9" fmla="*/ 2147483647 h 20"/>
                <a:gd name="T10" fmla="*/ 2147483647 w 24"/>
                <a:gd name="T11" fmla="*/ 2147483647 h 20"/>
                <a:gd name="T12" fmla="*/ 0 w 24"/>
                <a:gd name="T13" fmla="*/ 2147483647 h 20"/>
                <a:gd name="T14" fmla="*/ 0 w 24"/>
                <a:gd name="T15" fmla="*/ 2147483647 h 20"/>
                <a:gd name="T16" fmla="*/ 2147483647 w 24"/>
                <a:gd name="T17" fmla="*/ 2147483647 h 20"/>
                <a:gd name="T18" fmla="*/ 2147483647 w 24"/>
                <a:gd name="T19" fmla="*/ 2147483647 h 20"/>
                <a:gd name="T20" fmla="*/ 2147483647 w 24"/>
                <a:gd name="T21" fmla="*/ 2147483647 h 20"/>
                <a:gd name="T22" fmla="*/ 2147483647 w 24"/>
                <a:gd name="T23" fmla="*/ 2147483647 h 20"/>
                <a:gd name="T24" fmla="*/ 2147483647 w 24"/>
                <a:gd name="T25" fmla="*/ 2147483647 h 20"/>
                <a:gd name="T26" fmla="*/ 2147483647 w 24"/>
                <a:gd name="T27" fmla="*/ 2147483647 h 20"/>
                <a:gd name="T28" fmla="*/ 2147483647 w 24"/>
                <a:gd name="T29" fmla="*/ 2147483647 h 20"/>
                <a:gd name="T30" fmla="*/ 2147483647 w 24"/>
                <a:gd name="T31" fmla="*/ 0 h 20"/>
                <a:gd name="T32" fmla="*/ 2147483647 w 24"/>
                <a:gd name="T33" fmla="*/ 2147483647 h 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
                <a:gd name="T52" fmla="*/ 0 h 20"/>
                <a:gd name="T53" fmla="*/ 24 w 24"/>
                <a:gd name="T54" fmla="*/ 20 h 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 h="20">
                  <a:moveTo>
                    <a:pt x="17" y="1"/>
                  </a:moveTo>
                  <a:lnTo>
                    <a:pt x="24" y="2"/>
                  </a:lnTo>
                  <a:lnTo>
                    <a:pt x="24" y="12"/>
                  </a:lnTo>
                  <a:lnTo>
                    <a:pt x="22" y="19"/>
                  </a:lnTo>
                  <a:lnTo>
                    <a:pt x="12" y="20"/>
                  </a:lnTo>
                  <a:lnTo>
                    <a:pt x="6" y="19"/>
                  </a:lnTo>
                  <a:lnTo>
                    <a:pt x="0" y="16"/>
                  </a:lnTo>
                  <a:lnTo>
                    <a:pt x="0" y="14"/>
                  </a:lnTo>
                  <a:lnTo>
                    <a:pt x="8" y="13"/>
                  </a:lnTo>
                  <a:lnTo>
                    <a:pt x="15" y="14"/>
                  </a:lnTo>
                  <a:lnTo>
                    <a:pt x="17" y="11"/>
                  </a:lnTo>
                  <a:lnTo>
                    <a:pt x="13" y="10"/>
                  </a:lnTo>
                  <a:lnTo>
                    <a:pt x="13" y="6"/>
                  </a:lnTo>
                  <a:lnTo>
                    <a:pt x="9" y="5"/>
                  </a:lnTo>
                  <a:lnTo>
                    <a:pt x="8" y="2"/>
                  </a:lnTo>
                  <a:lnTo>
                    <a:pt x="13" y="0"/>
                  </a:lnTo>
                  <a:lnTo>
                    <a:pt x="17"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6" name="Freeform 205">
              <a:extLst>
                <a:ext uri="{FF2B5EF4-FFF2-40B4-BE49-F238E27FC236}">
                  <a16:creationId xmlns:a16="http://schemas.microsoft.com/office/drawing/2014/main" id="{E00A2CC7-5E6E-D610-61C0-379874C5F7DC}"/>
                </a:ext>
                <a:ext uri="{C183D7F6-B498-43B3-948B-1728B52AA6E4}">
                  <adec:decorative xmlns:adec="http://schemas.microsoft.com/office/drawing/2017/decorative" val="1"/>
                </a:ext>
              </a:extLst>
            </p:cNvPr>
            <p:cNvSpPr>
              <a:spLocks/>
            </p:cNvSpPr>
            <p:nvPr/>
          </p:nvSpPr>
          <p:spPr bwMode="gray">
            <a:xfrm>
              <a:off x="8052207" y="7586706"/>
              <a:ext cx="175243" cy="125186"/>
            </a:xfrm>
            <a:custGeom>
              <a:avLst/>
              <a:gdLst>
                <a:gd name="T0" fmla="*/ 2147483647 w 32"/>
                <a:gd name="T1" fmla="*/ 2147483647 h 23"/>
                <a:gd name="T2" fmla="*/ 0 w 32"/>
                <a:gd name="T3" fmla="*/ 2147483647 h 23"/>
                <a:gd name="T4" fmla="*/ 2147483647 w 32"/>
                <a:gd name="T5" fmla="*/ 2147483647 h 23"/>
                <a:gd name="T6" fmla="*/ 2147483647 w 32"/>
                <a:gd name="T7" fmla="*/ 2147483647 h 23"/>
                <a:gd name="T8" fmla="*/ 2147483647 w 32"/>
                <a:gd name="T9" fmla="*/ 0 h 23"/>
                <a:gd name="T10" fmla="*/ 2147483647 w 32"/>
                <a:gd name="T11" fmla="*/ 2147483647 h 23"/>
                <a:gd name="T12" fmla="*/ 2147483647 w 32"/>
                <a:gd name="T13" fmla="*/ 2147483647 h 23"/>
                <a:gd name="T14" fmla="*/ 2147483647 w 32"/>
                <a:gd name="T15" fmla="*/ 2147483647 h 23"/>
                <a:gd name="T16" fmla="*/ 2147483647 w 32"/>
                <a:gd name="T17" fmla="*/ 2147483647 h 23"/>
                <a:gd name="T18" fmla="*/ 2147483647 w 32"/>
                <a:gd name="T19" fmla="*/ 2147483647 h 23"/>
                <a:gd name="T20" fmla="*/ 2147483647 w 32"/>
                <a:gd name="T21" fmla="*/ 2147483647 h 23"/>
                <a:gd name="T22" fmla="*/ 2147483647 w 32"/>
                <a:gd name="T23" fmla="*/ 2147483647 h 23"/>
                <a:gd name="T24" fmla="*/ 2147483647 w 32"/>
                <a:gd name="T25" fmla="*/ 2147483647 h 23"/>
                <a:gd name="T26" fmla="*/ 2147483647 w 32"/>
                <a:gd name="T27" fmla="*/ 2147483647 h 23"/>
                <a:gd name="T28" fmla="*/ 2147483647 w 32"/>
                <a:gd name="T29" fmla="*/ 2147483647 h 23"/>
                <a:gd name="T30" fmla="*/ 2147483647 w 32"/>
                <a:gd name="T31" fmla="*/ 2147483647 h 23"/>
                <a:gd name="T32" fmla="*/ 2147483647 w 32"/>
                <a:gd name="T33" fmla="*/ 2147483647 h 2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23"/>
                <a:gd name="T53" fmla="*/ 32 w 32"/>
                <a:gd name="T54" fmla="*/ 23 h 2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23">
                  <a:moveTo>
                    <a:pt x="1" y="22"/>
                  </a:moveTo>
                  <a:lnTo>
                    <a:pt x="0" y="19"/>
                  </a:lnTo>
                  <a:lnTo>
                    <a:pt x="2" y="12"/>
                  </a:lnTo>
                  <a:lnTo>
                    <a:pt x="2" y="2"/>
                  </a:lnTo>
                  <a:lnTo>
                    <a:pt x="3" y="0"/>
                  </a:lnTo>
                  <a:lnTo>
                    <a:pt x="12" y="1"/>
                  </a:lnTo>
                  <a:lnTo>
                    <a:pt x="20" y="7"/>
                  </a:lnTo>
                  <a:lnTo>
                    <a:pt x="26" y="7"/>
                  </a:lnTo>
                  <a:lnTo>
                    <a:pt x="31" y="13"/>
                  </a:lnTo>
                  <a:lnTo>
                    <a:pt x="32" y="16"/>
                  </a:lnTo>
                  <a:lnTo>
                    <a:pt x="29" y="19"/>
                  </a:lnTo>
                  <a:lnTo>
                    <a:pt x="25" y="17"/>
                  </a:lnTo>
                  <a:lnTo>
                    <a:pt x="18" y="17"/>
                  </a:lnTo>
                  <a:lnTo>
                    <a:pt x="10" y="16"/>
                  </a:lnTo>
                  <a:lnTo>
                    <a:pt x="9" y="19"/>
                  </a:lnTo>
                  <a:lnTo>
                    <a:pt x="3" y="23"/>
                  </a:lnTo>
                  <a:lnTo>
                    <a:pt x="1" y="2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7" name="Freeform 206">
              <a:extLst>
                <a:ext uri="{FF2B5EF4-FFF2-40B4-BE49-F238E27FC236}">
                  <a16:creationId xmlns:a16="http://schemas.microsoft.com/office/drawing/2014/main" id="{C8747DC6-1977-4462-2257-31CC2D967EBE}"/>
                </a:ext>
                <a:ext uri="{C183D7F6-B498-43B3-948B-1728B52AA6E4}">
                  <adec:decorative xmlns:adec="http://schemas.microsoft.com/office/drawing/2017/decorative" val="1"/>
                </a:ext>
              </a:extLst>
            </p:cNvPr>
            <p:cNvSpPr>
              <a:spLocks/>
            </p:cNvSpPr>
            <p:nvPr/>
          </p:nvSpPr>
          <p:spPr bwMode="gray">
            <a:xfrm>
              <a:off x="7046646" y="7686855"/>
              <a:ext cx="221140" cy="242026"/>
            </a:xfrm>
            <a:custGeom>
              <a:avLst/>
              <a:gdLst>
                <a:gd name="T0" fmla="*/ 2147483647 w 41"/>
                <a:gd name="T1" fmla="*/ 2147483647 h 44"/>
                <a:gd name="T2" fmla="*/ 2147483647 w 41"/>
                <a:gd name="T3" fmla="*/ 2147483647 h 44"/>
                <a:gd name="T4" fmla="*/ 0 w 41"/>
                <a:gd name="T5" fmla="*/ 2147483647 h 44"/>
                <a:gd name="T6" fmla="*/ 2147483647 w 41"/>
                <a:gd name="T7" fmla="*/ 2147483647 h 44"/>
                <a:gd name="T8" fmla="*/ 2147483647 w 41"/>
                <a:gd name="T9" fmla="*/ 2147483647 h 44"/>
                <a:gd name="T10" fmla="*/ 2147483647 w 41"/>
                <a:gd name="T11" fmla="*/ 2147483647 h 44"/>
                <a:gd name="T12" fmla="*/ 2147483647 w 41"/>
                <a:gd name="T13" fmla="*/ 2147483647 h 44"/>
                <a:gd name="T14" fmla="*/ 2147483647 w 41"/>
                <a:gd name="T15" fmla="*/ 2147483647 h 44"/>
                <a:gd name="T16" fmla="*/ 2147483647 w 41"/>
                <a:gd name="T17" fmla="*/ 2147483647 h 44"/>
                <a:gd name="T18" fmla="*/ 2147483647 w 41"/>
                <a:gd name="T19" fmla="*/ 0 h 44"/>
                <a:gd name="T20" fmla="*/ 2147483647 w 41"/>
                <a:gd name="T21" fmla="*/ 0 h 44"/>
                <a:gd name="T22" fmla="*/ 2147483647 w 41"/>
                <a:gd name="T23" fmla="*/ 2147483647 h 44"/>
                <a:gd name="T24" fmla="*/ 2147483647 w 41"/>
                <a:gd name="T25" fmla="*/ 2147483647 h 44"/>
                <a:gd name="T26" fmla="*/ 2147483647 w 41"/>
                <a:gd name="T27" fmla="*/ 2147483647 h 44"/>
                <a:gd name="T28" fmla="*/ 2147483647 w 41"/>
                <a:gd name="T29" fmla="*/ 2147483647 h 44"/>
                <a:gd name="T30" fmla="*/ 2147483647 w 41"/>
                <a:gd name="T31" fmla="*/ 2147483647 h 44"/>
                <a:gd name="T32" fmla="*/ 2147483647 w 41"/>
                <a:gd name="T33" fmla="*/ 2147483647 h 44"/>
                <a:gd name="T34" fmla="*/ 2147483647 w 41"/>
                <a:gd name="T35" fmla="*/ 2147483647 h 44"/>
                <a:gd name="T36" fmla="*/ 2147483647 w 41"/>
                <a:gd name="T37" fmla="*/ 2147483647 h 4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1"/>
                <a:gd name="T58" fmla="*/ 0 h 44"/>
                <a:gd name="T59" fmla="*/ 41 w 41"/>
                <a:gd name="T60" fmla="*/ 44 h 4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1" h="44">
                  <a:moveTo>
                    <a:pt x="21" y="44"/>
                  </a:moveTo>
                  <a:lnTo>
                    <a:pt x="4" y="41"/>
                  </a:lnTo>
                  <a:lnTo>
                    <a:pt x="0" y="36"/>
                  </a:lnTo>
                  <a:lnTo>
                    <a:pt x="3" y="22"/>
                  </a:lnTo>
                  <a:lnTo>
                    <a:pt x="16" y="22"/>
                  </a:lnTo>
                  <a:lnTo>
                    <a:pt x="20" y="20"/>
                  </a:lnTo>
                  <a:lnTo>
                    <a:pt x="20" y="16"/>
                  </a:lnTo>
                  <a:lnTo>
                    <a:pt x="12" y="9"/>
                  </a:lnTo>
                  <a:lnTo>
                    <a:pt x="16" y="6"/>
                  </a:lnTo>
                  <a:lnTo>
                    <a:pt x="16" y="0"/>
                  </a:lnTo>
                  <a:lnTo>
                    <a:pt x="26" y="0"/>
                  </a:lnTo>
                  <a:lnTo>
                    <a:pt x="30" y="2"/>
                  </a:lnTo>
                  <a:lnTo>
                    <a:pt x="29" y="18"/>
                  </a:lnTo>
                  <a:lnTo>
                    <a:pt x="33" y="21"/>
                  </a:lnTo>
                  <a:lnTo>
                    <a:pt x="41" y="25"/>
                  </a:lnTo>
                  <a:lnTo>
                    <a:pt x="40" y="25"/>
                  </a:lnTo>
                  <a:lnTo>
                    <a:pt x="38" y="29"/>
                  </a:lnTo>
                  <a:lnTo>
                    <a:pt x="25" y="39"/>
                  </a:lnTo>
                  <a:lnTo>
                    <a:pt x="21" y="4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8" name="Freeform 207">
              <a:extLst>
                <a:ext uri="{FF2B5EF4-FFF2-40B4-BE49-F238E27FC236}">
                  <a16:creationId xmlns:a16="http://schemas.microsoft.com/office/drawing/2014/main" id="{4740E8C4-1D09-6A9E-84D9-4666ADC9FD83}"/>
                </a:ext>
                <a:ext uri="{C183D7F6-B498-43B3-948B-1728B52AA6E4}">
                  <adec:decorative xmlns:adec="http://schemas.microsoft.com/office/drawing/2017/decorative" val="1"/>
                </a:ext>
              </a:extLst>
            </p:cNvPr>
            <p:cNvSpPr>
              <a:spLocks/>
            </p:cNvSpPr>
            <p:nvPr/>
          </p:nvSpPr>
          <p:spPr bwMode="gray">
            <a:xfrm>
              <a:off x="5794909" y="6810555"/>
              <a:ext cx="1539637" cy="1072424"/>
            </a:xfrm>
            <a:custGeom>
              <a:avLst/>
              <a:gdLst>
                <a:gd name="T0" fmla="*/ 2147483647 w 283"/>
                <a:gd name="T1" fmla="*/ 2147483647 h 197"/>
                <a:gd name="T2" fmla="*/ 2147483647 w 283"/>
                <a:gd name="T3" fmla="*/ 2147483647 h 197"/>
                <a:gd name="T4" fmla="*/ 2147483647 w 283"/>
                <a:gd name="T5" fmla="*/ 2147483647 h 197"/>
                <a:gd name="T6" fmla="*/ 2147483647 w 283"/>
                <a:gd name="T7" fmla="*/ 2147483647 h 197"/>
                <a:gd name="T8" fmla="*/ 2147483647 w 283"/>
                <a:gd name="T9" fmla="*/ 2147483647 h 197"/>
                <a:gd name="T10" fmla="*/ 2147483647 w 283"/>
                <a:gd name="T11" fmla="*/ 2147483647 h 197"/>
                <a:gd name="T12" fmla="*/ 2147483647 w 283"/>
                <a:gd name="T13" fmla="*/ 2147483647 h 197"/>
                <a:gd name="T14" fmla="*/ 2147483647 w 283"/>
                <a:gd name="T15" fmla="*/ 2147483647 h 197"/>
                <a:gd name="T16" fmla="*/ 2147483647 w 283"/>
                <a:gd name="T17" fmla="*/ 2147483647 h 197"/>
                <a:gd name="T18" fmla="*/ 2147483647 w 283"/>
                <a:gd name="T19" fmla="*/ 2147483647 h 197"/>
                <a:gd name="T20" fmla="*/ 2147483647 w 283"/>
                <a:gd name="T21" fmla="*/ 2147483647 h 197"/>
                <a:gd name="T22" fmla="*/ 2147483647 w 283"/>
                <a:gd name="T23" fmla="*/ 2147483647 h 197"/>
                <a:gd name="T24" fmla="*/ 2147483647 w 283"/>
                <a:gd name="T25" fmla="*/ 2147483647 h 197"/>
                <a:gd name="T26" fmla="*/ 2147483647 w 283"/>
                <a:gd name="T27" fmla="*/ 2147483647 h 197"/>
                <a:gd name="T28" fmla="*/ 2147483647 w 283"/>
                <a:gd name="T29" fmla="*/ 2147483647 h 197"/>
                <a:gd name="T30" fmla="*/ 2147483647 w 283"/>
                <a:gd name="T31" fmla="*/ 2147483647 h 197"/>
                <a:gd name="T32" fmla="*/ 2147483647 w 283"/>
                <a:gd name="T33" fmla="*/ 2147483647 h 197"/>
                <a:gd name="T34" fmla="*/ 2147483647 w 283"/>
                <a:gd name="T35" fmla="*/ 2147483647 h 197"/>
                <a:gd name="T36" fmla="*/ 2147483647 w 283"/>
                <a:gd name="T37" fmla="*/ 2147483647 h 197"/>
                <a:gd name="T38" fmla="*/ 2147483647 w 283"/>
                <a:gd name="T39" fmla="*/ 2147483647 h 197"/>
                <a:gd name="T40" fmla="*/ 2147483647 w 283"/>
                <a:gd name="T41" fmla="*/ 2147483647 h 197"/>
                <a:gd name="T42" fmla="*/ 2147483647 w 283"/>
                <a:gd name="T43" fmla="*/ 2147483647 h 197"/>
                <a:gd name="T44" fmla="*/ 2147483647 w 283"/>
                <a:gd name="T45" fmla="*/ 2147483647 h 197"/>
                <a:gd name="T46" fmla="*/ 2147483647 w 283"/>
                <a:gd name="T47" fmla="*/ 2147483647 h 197"/>
                <a:gd name="T48" fmla="*/ 2147483647 w 283"/>
                <a:gd name="T49" fmla="*/ 2147483647 h 197"/>
                <a:gd name="T50" fmla="*/ 2147483647 w 283"/>
                <a:gd name="T51" fmla="*/ 2147483647 h 197"/>
                <a:gd name="T52" fmla="*/ 2147483647 w 283"/>
                <a:gd name="T53" fmla="*/ 2147483647 h 197"/>
                <a:gd name="T54" fmla="*/ 2147483647 w 283"/>
                <a:gd name="T55" fmla="*/ 2147483647 h 197"/>
                <a:gd name="T56" fmla="*/ 2147483647 w 283"/>
                <a:gd name="T57" fmla="*/ 2147483647 h 197"/>
                <a:gd name="T58" fmla="*/ 2147483647 w 283"/>
                <a:gd name="T59" fmla="*/ 2147483647 h 197"/>
                <a:gd name="T60" fmla="*/ 2147483647 w 283"/>
                <a:gd name="T61" fmla="*/ 2147483647 h 197"/>
                <a:gd name="T62" fmla="*/ 2147483647 w 283"/>
                <a:gd name="T63" fmla="*/ 2147483647 h 197"/>
                <a:gd name="T64" fmla="*/ 2147483647 w 283"/>
                <a:gd name="T65" fmla="*/ 2147483647 h 197"/>
                <a:gd name="T66" fmla="*/ 2147483647 w 283"/>
                <a:gd name="T67" fmla="*/ 2147483647 h 197"/>
                <a:gd name="T68" fmla="*/ 2147483647 w 283"/>
                <a:gd name="T69" fmla="*/ 2147483647 h 197"/>
                <a:gd name="T70" fmla="*/ 2147483647 w 283"/>
                <a:gd name="T71" fmla="*/ 2147483647 h 197"/>
                <a:gd name="T72" fmla="*/ 2147483647 w 283"/>
                <a:gd name="T73" fmla="*/ 2147483647 h 197"/>
                <a:gd name="T74" fmla="*/ 2147483647 w 283"/>
                <a:gd name="T75" fmla="*/ 2147483647 h 197"/>
                <a:gd name="T76" fmla="*/ 2147483647 w 283"/>
                <a:gd name="T77" fmla="*/ 2147483647 h 197"/>
                <a:gd name="T78" fmla="*/ 2147483647 w 283"/>
                <a:gd name="T79" fmla="*/ 2147483647 h 197"/>
                <a:gd name="T80" fmla="*/ 2147483647 w 283"/>
                <a:gd name="T81" fmla="*/ 2147483647 h 197"/>
                <a:gd name="T82" fmla="*/ 2147483647 w 283"/>
                <a:gd name="T83" fmla="*/ 2147483647 h 197"/>
                <a:gd name="T84" fmla="*/ 2147483647 w 283"/>
                <a:gd name="T85" fmla="*/ 2147483647 h 197"/>
                <a:gd name="T86" fmla="*/ 2147483647 w 283"/>
                <a:gd name="T87" fmla="*/ 2147483647 h 197"/>
                <a:gd name="T88" fmla="*/ 2147483647 w 283"/>
                <a:gd name="T89" fmla="*/ 2147483647 h 197"/>
                <a:gd name="T90" fmla="*/ 2147483647 w 283"/>
                <a:gd name="T91" fmla="*/ 2147483647 h 197"/>
                <a:gd name="T92" fmla="*/ 2147483647 w 283"/>
                <a:gd name="T93" fmla="*/ 2147483647 h 197"/>
                <a:gd name="T94" fmla="*/ 2147483647 w 283"/>
                <a:gd name="T95" fmla="*/ 2147483647 h 197"/>
                <a:gd name="T96" fmla="*/ 2147483647 w 283"/>
                <a:gd name="T97" fmla="*/ 2147483647 h 197"/>
                <a:gd name="T98" fmla="*/ 2147483647 w 283"/>
                <a:gd name="T99" fmla="*/ 2147483647 h 197"/>
                <a:gd name="T100" fmla="*/ 2147483647 w 283"/>
                <a:gd name="T101" fmla="*/ 2147483647 h 197"/>
                <a:gd name="T102" fmla="*/ 2147483647 w 283"/>
                <a:gd name="T103" fmla="*/ 2147483647 h 197"/>
                <a:gd name="T104" fmla="*/ 2147483647 w 283"/>
                <a:gd name="T105" fmla="*/ 2147483647 h 197"/>
                <a:gd name="T106" fmla="*/ 2147483647 w 283"/>
                <a:gd name="T107" fmla="*/ 2147483647 h 19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83"/>
                <a:gd name="T163" fmla="*/ 0 h 197"/>
                <a:gd name="T164" fmla="*/ 283 w 283"/>
                <a:gd name="T165" fmla="*/ 197 h 197"/>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83" h="197">
                  <a:moveTo>
                    <a:pt x="261" y="164"/>
                  </a:moveTo>
                  <a:lnTo>
                    <a:pt x="256" y="161"/>
                  </a:lnTo>
                  <a:lnTo>
                    <a:pt x="246" y="161"/>
                  </a:lnTo>
                  <a:lnTo>
                    <a:pt x="246" y="168"/>
                  </a:lnTo>
                  <a:lnTo>
                    <a:pt x="243" y="170"/>
                  </a:lnTo>
                  <a:lnTo>
                    <a:pt x="250" y="177"/>
                  </a:lnTo>
                  <a:lnTo>
                    <a:pt x="250" y="181"/>
                  </a:lnTo>
                  <a:lnTo>
                    <a:pt x="246" y="183"/>
                  </a:lnTo>
                  <a:lnTo>
                    <a:pt x="233" y="183"/>
                  </a:lnTo>
                  <a:lnTo>
                    <a:pt x="230" y="197"/>
                  </a:lnTo>
                  <a:lnTo>
                    <a:pt x="221" y="188"/>
                  </a:lnTo>
                  <a:lnTo>
                    <a:pt x="220" y="184"/>
                  </a:lnTo>
                  <a:lnTo>
                    <a:pt x="212" y="182"/>
                  </a:lnTo>
                  <a:lnTo>
                    <a:pt x="210" y="179"/>
                  </a:lnTo>
                  <a:lnTo>
                    <a:pt x="207" y="179"/>
                  </a:lnTo>
                  <a:lnTo>
                    <a:pt x="197" y="185"/>
                  </a:lnTo>
                  <a:lnTo>
                    <a:pt x="188" y="187"/>
                  </a:lnTo>
                  <a:lnTo>
                    <a:pt x="185" y="184"/>
                  </a:lnTo>
                  <a:lnTo>
                    <a:pt x="180" y="184"/>
                  </a:lnTo>
                  <a:lnTo>
                    <a:pt x="176" y="181"/>
                  </a:lnTo>
                  <a:lnTo>
                    <a:pt x="173" y="181"/>
                  </a:lnTo>
                  <a:lnTo>
                    <a:pt x="167" y="177"/>
                  </a:lnTo>
                  <a:lnTo>
                    <a:pt x="160" y="176"/>
                  </a:lnTo>
                  <a:lnTo>
                    <a:pt x="158" y="174"/>
                  </a:lnTo>
                  <a:lnTo>
                    <a:pt x="154" y="173"/>
                  </a:lnTo>
                  <a:lnTo>
                    <a:pt x="151" y="170"/>
                  </a:lnTo>
                  <a:lnTo>
                    <a:pt x="146" y="166"/>
                  </a:lnTo>
                  <a:lnTo>
                    <a:pt x="141" y="163"/>
                  </a:lnTo>
                  <a:lnTo>
                    <a:pt x="136" y="162"/>
                  </a:lnTo>
                  <a:lnTo>
                    <a:pt x="130" y="159"/>
                  </a:lnTo>
                  <a:lnTo>
                    <a:pt x="125" y="158"/>
                  </a:lnTo>
                  <a:lnTo>
                    <a:pt x="123" y="152"/>
                  </a:lnTo>
                  <a:lnTo>
                    <a:pt x="119" y="150"/>
                  </a:lnTo>
                  <a:lnTo>
                    <a:pt x="115" y="148"/>
                  </a:lnTo>
                  <a:lnTo>
                    <a:pt x="109" y="145"/>
                  </a:lnTo>
                  <a:lnTo>
                    <a:pt x="109" y="142"/>
                  </a:lnTo>
                  <a:lnTo>
                    <a:pt x="107" y="139"/>
                  </a:lnTo>
                  <a:lnTo>
                    <a:pt x="109" y="135"/>
                  </a:lnTo>
                  <a:lnTo>
                    <a:pt x="110" y="126"/>
                  </a:lnTo>
                  <a:lnTo>
                    <a:pt x="106" y="118"/>
                  </a:lnTo>
                  <a:lnTo>
                    <a:pt x="106" y="114"/>
                  </a:lnTo>
                  <a:lnTo>
                    <a:pt x="96" y="104"/>
                  </a:lnTo>
                  <a:lnTo>
                    <a:pt x="93" y="98"/>
                  </a:lnTo>
                  <a:lnTo>
                    <a:pt x="91" y="97"/>
                  </a:lnTo>
                  <a:lnTo>
                    <a:pt x="86" y="92"/>
                  </a:lnTo>
                  <a:lnTo>
                    <a:pt x="85" y="87"/>
                  </a:lnTo>
                  <a:lnTo>
                    <a:pt x="82" y="84"/>
                  </a:lnTo>
                  <a:lnTo>
                    <a:pt x="78" y="82"/>
                  </a:lnTo>
                  <a:lnTo>
                    <a:pt x="72" y="79"/>
                  </a:lnTo>
                  <a:lnTo>
                    <a:pt x="73" y="75"/>
                  </a:lnTo>
                  <a:lnTo>
                    <a:pt x="75" y="72"/>
                  </a:lnTo>
                  <a:lnTo>
                    <a:pt x="71" y="68"/>
                  </a:lnTo>
                  <a:lnTo>
                    <a:pt x="68" y="68"/>
                  </a:lnTo>
                  <a:lnTo>
                    <a:pt x="62" y="60"/>
                  </a:lnTo>
                  <a:lnTo>
                    <a:pt x="61" y="55"/>
                  </a:lnTo>
                  <a:lnTo>
                    <a:pt x="55" y="53"/>
                  </a:lnTo>
                  <a:lnTo>
                    <a:pt x="50" y="46"/>
                  </a:lnTo>
                  <a:lnTo>
                    <a:pt x="47" y="44"/>
                  </a:lnTo>
                  <a:lnTo>
                    <a:pt x="43" y="37"/>
                  </a:lnTo>
                  <a:lnTo>
                    <a:pt x="41" y="31"/>
                  </a:lnTo>
                  <a:lnTo>
                    <a:pt x="37" y="27"/>
                  </a:lnTo>
                  <a:lnTo>
                    <a:pt x="39" y="22"/>
                  </a:lnTo>
                  <a:lnTo>
                    <a:pt x="37" y="16"/>
                  </a:lnTo>
                  <a:lnTo>
                    <a:pt x="34" y="16"/>
                  </a:lnTo>
                  <a:lnTo>
                    <a:pt x="33" y="12"/>
                  </a:lnTo>
                  <a:lnTo>
                    <a:pt x="31" y="12"/>
                  </a:lnTo>
                  <a:lnTo>
                    <a:pt x="27" y="13"/>
                  </a:lnTo>
                  <a:lnTo>
                    <a:pt x="24" y="10"/>
                  </a:lnTo>
                  <a:lnTo>
                    <a:pt x="22" y="11"/>
                  </a:lnTo>
                  <a:lnTo>
                    <a:pt x="24" y="28"/>
                  </a:lnTo>
                  <a:lnTo>
                    <a:pt x="25" y="31"/>
                  </a:lnTo>
                  <a:lnTo>
                    <a:pt x="39" y="47"/>
                  </a:lnTo>
                  <a:lnTo>
                    <a:pt x="39" y="50"/>
                  </a:lnTo>
                  <a:lnTo>
                    <a:pt x="43" y="55"/>
                  </a:lnTo>
                  <a:lnTo>
                    <a:pt x="43" y="58"/>
                  </a:lnTo>
                  <a:lnTo>
                    <a:pt x="53" y="70"/>
                  </a:lnTo>
                  <a:lnTo>
                    <a:pt x="56" y="79"/>
                  </a:lnTo>
                  <a:lnTo>
                    <a:pt x="57" y="82"/>
                  </a:lnTo>
                  <a:lnTo>
                    <a:pt x="60" y="87"/>
                  </a:lnTo>
                  <a:lnTo>
                    <a:pt x="62" y="93"/>
                  </a:lnTo>
                  <a:lnTo>
                    <a:pt x="65" y="96"/>
                  </a:lnTo>
                  <a:lnTo>
                    <a:pt x="69" y="100"/>
                  </a:lnTo>
                  <a:lnTo>
                    <a:pt x="71" y="105"/>
                  </a:lnTo>
                  <a:lnTo>
                    <a:pt x="71" y="110"/>
                  </a:lnTo>
                  <a:lnTo>
                    <a:pt x="66" y="111"/>
                  </a:lnTo>
                  <a:lnTo>
                    <a:pt x="65" y="104"/>
                  </a:lnTo>
                  <a:lnTo>
                    <a:pt x="57" y="97"/>
                  </a:lnTo>
                  <a:lnTo>
                    <a:pt x="54" y="95"/>
                  </a:lnTo>
                  <a:lnTo>
                    <a:pt x="49" y="89"/>
                  </a:lnTo>
                  <a:lnTo>
                    <a:pt x="47" y="79"/>
                  </a:lnTo>
                  <a:lnTo>
                    <a:pt x="43" y="74"/>
                  </a:lnTo>
                  <a:lnTo>
                    <a:pt x="37" y="69"/>
                  </a:lnTo>
                  <a:lnTo>
                    <a:pt x="31" y="67"/>
                  </a:lnTo>
                  <a:lnTo>
                    <a:pt x="22" y="60"/>
                  </a:lnTo>
                  <a:lnTo>
                    <a:pt x="22" y="59"/>
                  </a:lnTo>
                  <a:lnTo>
                    <a:pt x="22" y="58"/>
                  </a:lnTo>
                  <a:lnTo>
                    <a:pt x="23" y="58"/>
                  </a:lnTo>
                  <a:lnTo>
                    <a:pt x="29" y="58"/>
                  </a:lnTo>
                  <a:lnTo>
                    <a:pt x="29" y="50"/>
                  </a:lnTo>
                  <a:lnTo>
                    <a:pt x="29" y="46"/>
                  </a:lnTo>
                  <a:lnTo>
                    <a:pt x="21" y="37"/>
                  </a:lnTo>
                  <a:lnTo>
                    <a:pt x="19" y="36"/>
                  </a:lnTo>
                  <a:lnTo>
                    <a:pt x="15" y="31"/>
                  </a:lnTo>
                  <a:lnTo>
                    <a:pt x="14" y="26"/>
                  </a:lnTo>
                  <a:lnTo>
                    <a:pt x="4" y="15"/>
                  </a:lnTo>
                  <a:lnTo>
                    <a:pt x="1" y="7"/>
                  </a:lnTo>
                  <a:lnTo>
                    <a:pt x="0" y="3"/>
                  </a:lnTo>
                  <a:lnTo>
                    <a:pt x="6" y="1"/>
                  </a:lnTo>
                  <a:lnTo>
                    <a:pt x="22" y="0"/>
                  </a:lnTo>
                  <a:lnTo>
                    <a:pt x="37" y="7"/>
                  </a:lnTo>
                  <a:lnTo>
                    <a:pt x="49" y="16"/>
                  </a:lnTo>
                  <a:lnTo>
                    <a:pt x="55" y="17"/>
                  </a:lnTo>
                  <a:lnTo>
                    <a:pt x="74" y="17"/>
                  </a:lnTo>
                  <a:lnTo>
                    <a:pt x="83" y="15"/>
                  </a:lnTo>
                  <a:lnTo>
                    <a:pt x="85" y="9"/>
                  </a:lnTo>
                  <a:lnTo>
                    <a:pt x="93" y="9"/>
                  </a:lnTo>
                  <a:lnTo>
                    <a:pt x="102" y="11"/>
                  </a:lnTo>
                  <a:lnTo>
                    <a:pt x="111" y="20"/>
                  </a:lnTo>
                  <a:lnTo>
                    <a:pt x="114" y="20"/>
                  </a:lnTo>
                  <a:lnTo>
                    <a:pt x="118" y="24"/>
                  </a:lnTo>
                  <a:lnTo>
                    <a:pt x="118" y="33"/>
                  </a:lnTo>
                  <a:lnTo>
                    <a:pt x="125" y="40"/>
                  </a:lnTo>
                  <a:lnTo>
                    <a:pt x="132" y="43"/>
                  </a:lnTo>
                  <a:lnTo>
                    <a:pt x="134" y="41"/>
                  </a:lnTo>
                  <a:lnTo>
                    <a:pt x="133" y="36"/>
                  </a:lnTo>
                  <a:lnTo>
                    <a:pt x="139" y="31"/>
                  </a:lnTo>
                  <a:lnTo>
                    <a:pt x="152" y="39"/>
                  </a:lnTo>
                  <a:lnTo>
                    <a:pt x="164" y="60"/>
                  </a:lnTo>
                  <a:lnTo>
                    <a:pt x="166" y="66"/>
                  </a:lnTo>
                  <a:lnTo>
                    <a:pt x="176" y="75"/>
                  </a:lnTo>
                  <a:lnTo>
                    <a:pt x="185" y="77"/>
                  </a:lnTo>
                  <a:lnTo>
                    <a:pt x="185" y="81"/>
                  </a:lnTo>
                  <a:lnTo>
                    <a:pt x="180" y="91"/>
                  </a:lnTo>
                  <a:lnTo>
                    <a:pt x="179" y="104"/>
                  </a:lnTo>
                  <a:lnTo>
                    <a:pt x="179" y="114"/>
                  </a:lnTo>
                  <a:lnTo>
                    <a:pt x="183" y="125"/>
                  </a:lnTo>
                  <a:lnTo>
                    <a:pt x="187" y="134"/>
                  </a:lnTo>
                  <a:lnTo>
                    <a:pt x="191" y="142"/>
                  </a:lnTo>
                  <a:lnTo>
                    <a:pt x="195" y="147"/>
                  </a:lnTo>
                  <a:lnTo>
                    <a:pt x="196" y="152"/>
                  </a:lnTo>
                  <a:lnTo>
                    <a:pt x="201" y="154"/>
                  </a:lnTo>
                  <a:lnTo>
                    <a:pt x="204" y="156"/>
                  </a:lnTo>
                  <a:lnTo>
                    <a:pt x="206" y="156"/>
                  </a:lnTo>
                  <a:lnTo>
                    <a:pt x="213" y="160"/>
                  </a:lnTo>
                  <a:lnTo>
                    <a:pt x="220" y="159"/>
                  </a:lnTo>
                  <a:lnTo>
                    <a:pt x="224" y="160"/>
                  </a:lnTo>
                  <a:lnTo>
                    <a:pt x="241" y="156"/>
                  </a:lnTo>
                  <a:lnTo>
                    <a:pt x="242" y="152"/>
                  </a:lnTo>
                  <a:lnTo>
                    <a:pt x="248" y="145"/>
                  </a:lnTo>
                  <a:lnTo>
                    <a:pt x="249" y="134"/>
                  </a:lnTo>
                  <a:lnTo>
                    <a:pt x="253" y="127"/>
                  </a:lnTo>
                  <a:lnTo>
                    <a:pt x="258" y="129"/>
                  </a:lnTo>
                  <a:lnTo>
                    <a:pt x="264" y="124"/>
                  </a:lnTo>
                  <a:lnTo>
                    <a:pt x="272" y="124"/>
                  </a:lnTo>
                  <a:lnTo>
                    <a:pt x="275" y="125"/>
                  </a:lnTo>
                  <a:lnTo>
                    <a:pt x="279" y="125"/>
                  </a:lnTo>
                  <a:lnTo>
                    <a:pt x="283" y="129"/>
                  </a:lnTo>
                  <a:lnTo>
                    <a:pt x="279" y="134"/>
                  </a:lnTo>
                  <a:lnTo>
                    <a:pt x="275" y="142"/>
                  </a:lnTo>
                  <a:lnTo>
                    <a:pt x="276" y="153"/>
                  </a:lnTo>
                  <a:lnTo>
                    <a:pt x="275" y="155"/>
                  </a:lnTo>
                  <a:lnTo>
                    <a:pt x="273" y="159"/>
                  </a:lnTo>
                  <a:lnTo>
                    <a:pt x="264" y="158"/>
                  </a:lnTo>
                  <a:lnTo>
                    <a:pt x="261" y="16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09" name="Freeform 208">
              <a:extLst>
                <a:ext uri="{FF2B5EF4-FFF2-40B4-BE49-F238E27FC236}">
                  <a16:creationId xmlns:a16="http://schemas.microsoft.com/office/drawing/2014/main" id="{32228AED-E831-46AF-D223-B455542C86A7}"/>
                </a:ext>
                <a:ext uri="{C183D7F6-B498-43B3-948B-1728B52AA6E4}">
                  <adec:decorative xmlns:adec="http://schemas.microsoft.com/office/drawing/2017/decorative" val="1"/>
                </a:ext>
              </a:extLst>
            </p:cNvPr>
            <p:cNvSpPr>
              <a:spLocks/>
            </p:cNvSpPr>
            <p:nvPr/>
          </p:nvSpPr>
          <p:spPr bwMode="gray">
            <a:xfrm>
              <a:off x="8565419" y="7987301"/>
              <a:ext cx="16690" cy="29210"/>
            </a:xfrm>
            <a:custGeom>
              <a:avLst/>
              <a:gdLst>
                <a:gd name="T0" fmla="*/ 2147483647 w 3"/>
                <a:gd name="T1" fmla="*/ 2147483647 h 5"/>
                <a:gd name="T2" fmla="*/ 2147483647 w 3"/>
                <a:gd name="T3" fmla="*/ 2147483647 h 5"/>
                <a:gd name="T4" fmla="*/ 2147483647 w 3"/>
                <a:gd name="T5" fmla="*/ 0 h 5"/>
                <a:gd name="T6" fmla="*/ 2147483647 w 3"/>
                <a:gd name="T7" fmla="*/ 0 h 5"/>
                <a:gd name="T8" fmla="*/ 2147483647 w 3"/>
                <a:gd name="T9" fmla="*/ 0 h 5"/>
                <a:gd name="T10" fmla="*/ 2147483647 w 3"/>
                <a:gd name="T11" fmla="*/ 2147483647 h 5"/>
                <a:gd name="T12" fmla="*/ 2147483647 w 3"/>
                <a:gd name="T13" fmla="*/ 2147483647 h 5"/>
                <a:gd name="T14" fmla="*/ 2147483647 w 3"/>
                <a:gd name="T15" fmla="*/ 2147483647 h 5"/>
                <a:gd name="T16" fmla="*/ 2147483647 w 3"/>
                <a:gd name="T17" fmla="*/ 2147483647 h 5"/>
                <a:gd name="T18" fmla="*/ 2147483647 w 3"/>
                <a:gd name="T19" fmla="*/ 2147483647 h 5"/>
                <a:gd name="T20" fmla="*/ 2147483647 w 3"/>
                <a:gd name="T21" fmla="*/ 2147483647 h 5"/>
                <a:gd name="T22" fmla="*/ 2147483647 w 3"/>
                <a:gd name="T23" fmla="*/ 2147483647 h 5"/>
                <a:gd name="T24" fmla="*/ 0 w 3"/>
                <a:gd name="T25" fmla="*/ 2147483647 h 5"/>
                <a:gd name="T26" fmla="*/ 2147483647 w 3"/>
                <a:gd name="T27" fmla="*/ 2147483647 h 5"/>
                <a:gd name="T28" fmla="*/ 2147483647 w 3"/>
                <a:gd name="T29" fmla="*/ 2147483647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
                <a:gd name="T46" fmla="*/ 0 h 5"/>
                <a:gd name="T47" fmla="*/ 3 w 3"/>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 h="5">
                  <a:moveTo>
                    <a:pt x="1" y="2"/>
                  </a:moveTo>
                  <a:lnTo>
                    <a:pt x="1" y="1"/>
                  </a:lnTo>
                  <a:lnTo>
                    <a:pt x="1" y="0"/>
                  </a:lnTo>
                  <a:lnTo>
                    <a:pt x="2" y="0"/>
                  </a:lnTo>
                  <a:lnTo>
                    <a:pt x="3" y="0"/>
                  </a:lnTo>
                  <a:lnTo>
                    <a:pt x="3" y="1"/>
                  </a:lnTo>
                  <a:lnTo>
                    <a:pt x="3" y="2"/>
                  </a:lnTo>
                  <a:lnTo>
                    <a:pt x="3" y="3"/>
                  </a:lnTo>
                  <a:lnTo>
                    <a:pt x="3" y="2"/>
                  </a:lnTo>
                  <a:lnTo>
                    <a:pt x="3" y="3"/>
                  </a:lnTo>
                  <a:lnTo>
                    <a:pt x="3" y="4"/>
                  </a:lnTo>
                  <a:lnTo>
                    <a:pt x="2" y="5"/>
                  </a:lnTo>
                  <a:lnTo>
                    <a:pt x="0" y="5"/>
                  </a:lnTo>
                  <a:lnTo>
                    <a:pt x="1" y="4"/>
                  </a:lnTo>
                  <a:lnTo>
                    <a:pt x="1"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0" name="Freeform 209">
              <a:extLst>
                <a:ext uri="{FF2B5EF4-FFF2-40B4-BE49-F238E27FC236}">
                  <a16:creationId xmlns:a16="http://schemas.microsoft.com/office/drawing/2014/main" id="{4CADD2E7-C13D-CA1C-86C3-52567DF963C7}"/>
                </a:ext>
                <a:ext uri="{C183D7F6-B498-43B3-948B-1728B52AA6E4}">
                  <adec:decorative xmlns:adec="http://schemas.microsoft.com/office/drawing/2017/decorative" val="1"/>
                </a:ext>
              </a:extLst>
            </p:cNvPr>
            <p:cNvSpPr>
              <a:spLocks/>
            </p:cNvSpPr>
            <p:nvPr/>
          </p:nvSpPr>
          <p:spPr bwMode="gray">
            <a:xfrm>
              <a:off x="7284476" y="7862115"/>
              <a:ext cx="216967" cy="246199"/>
            </a:xfrm>
            <a:custGeom>
              <a:avLst/>
              <a:gdLst>
                <a:gd name="T0" fmla="*/ 2147483647 w 40"/>
                <a:gd name="T1" fmla="*/ 0 h 45"/>
                <a:gd name="T2" fmla="*/ 2147483647 w 40"/>
                <a:gd name="T3" fmla="*/ 2147483647 h 45"/>
                <a:gd name="T4" fmla="*/ 2147483647 w 40"/>
                <a:gd name="T5" fmla="*/ 2147483647 h 45"/>
                <a:gd name="T6" fmla="*/ 2147483647 w 40"/>
                <a:gd name="T7" fmla="*/ 2147483647 h 45"/>
                <a:gd name="T8" fmla="*/ 2147483647 w 40"/>
                <a:gd name="T9" fmla="*/ 2147483647 h 45"/>
                <a:gd name="T10" fmla="*/ 2147483647 w 40"/>
                <a:gd name="T11" fmla="*/ 2147483647 h 45"/>
                <a:gd name="T12" fmla="*/ 2147483647 w 40"/>
                <a:gd name="T13" fmla="*/ 2147483647 h 45"/>
                <a:gd name="T14" fmla="*/ 2147483647 w 40"/>
                <a:gd name="T15" fmla="*/ 2147483647 h 45"/>
                <a:gd name="T16" fmla="*/ 2147483647 w 40"/>
                <a:gd name="T17" fmla="*/ 2147483647 h 45"/>
                <a:gd name="T18" fmla="*/ 2147483647 w 40"/>
                <a:gd name="T19" fmla="*/ 2147483647 h 45"/>
                <a:gd name="T20" fmla="*/ 2147483647 w 40"/>
                <a:gd name="T21" fmla="*/ 2147483647 h 45"/>
                <a:gd name="T22" fmla="*/ 0 w 40"/>
                <a:gd name="T23" fmla="*/ 2147483647 h 45"/>
                <a:gd name="T24" fmla="*/ 2147483647 w 40"/>
                <a:gd name="T25" fmla="*/ 2147483647 h 45"/>
                <a:gd name="T26" fmla="*/ 2147483647 w 40"/>
                <a:gd name="T27" fmla="*/ 2147483647 h 45"/>
                <a:gd name="T28" fmla="*/ 2147483647 w 40"/>
                <a:gd name="T29" fmla="*/ 2147483647 h 45"/>
                <a:gd name="T30" fmla="*/ 2147483647 w 40"/>
                <a:gd name="T31" fmla="*/ 2147483647 h 45"/>
                <a:gd name="T32" fmla="*/ 2147483647 w 40"/>
                <a:gd name="T33" fmla="*/ 2147483647 h 45"/>
                <a:gd name="T34" fmla="*/ 2147483647 w 40"/>
                <a:gd name="T35" fmla="*/ 2147483647 h 45"/>
                <a:gd name="T36" fmla="*/ 2147483647 w 40"/>
                <a:gd name="T37" fmla="*/ 2147483647 h 45"/>
                <a:gd name="T38" fmla="*/ 2147483647 w 40"/>
                <a:gd name="T39" fmla="*/ 2147483647 h 45"/>
                <a:gd name="T40" fmla="*/ 2147483647 w 40"/>
                <a:gd name="T41" fmla="*/ 0 h 4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0"/>
                <a:gd name="T64" fmla="*/ 0 h 45"/>
                <a:gd name="T65" fmla="*/ 40 w 40"/>
                <a:gd name="T66" fmla="*/ 45 h 4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0" h="45">
                  <a:moveTo>
                    <a:pt x="40" y="0"/>
                  </a:moveTo>
                  <a:lnTo>
                    <a:pt x="40" y="9"/>
                  </a:lnTo>
                  <a:lnTo>
                    <a:pt x="37" y="20"/>
                  </a:lnTo>
                  <a:lnTo>
                    <a:pt x="37" y="29"/>
                  </a:lnTo>
                  <a:lnTo>
                    <a:pt x="38" y="37"/>
                  </a:lnTo>
                  <a:lnTo>
                    <a:pt x="37" y="45"/>
                  </a:lnTo>
                  <a:lnTo>
                    <a:pt x="33" y="43"/>
                  </a:lnTo>
                  <a:lnTo>
                    <a:pt x="26" y="42"/>
                  </a:lnTo>
                  <a:lnTo>
                    <a:pt x="17" y="41"/>
                  </a:lnTo>
                  <a:lnTo>
                    <a:pt x="12" y="33"/>
                  </a:lnTo>
                  <a:lnTo>
                    <a:pt x="6" y="26"/>
                  </a:lnTo>
                  <a:lnTo>
                    <a:pt x="0" y="23"/>
                  </a:lnTo>
                  <a:lnTo>
                    <a:pt x="1" y="20"/>
                  </a:lnTo>
                  <a:lnTo>
                    <a:pt x="5" y="22"/>
                  </a:lnTo>
                  <a:lnTo>
                    <a:pt x="7" y="19"/>
                  </a:lnTo>
                  <a:lnTo>
                    <a:pt x="7" y="14"/>
                  </a:lnTo>
                  <a:lnTo>
                    <a:pt x="15" y="9"/>
                  </a:lnTo>
                  <a:lnTo>
                    <a:pt x="19" y="9"/>
                  </a:lnTo>
                  <a:lnTo>
                    <a:pt x="25" y="2"/>
                  </a:lnTo>
                  <a:lnTo>
                    <a:pt x="33" y="2"/>
                  </a:lnTo>
                  <a:lnTo>
                    <a:pt x="4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1" name="Freeform 210">
              <a:extLst>
                <a:ext uri="{FF2B5EF4-FFF2-40B4-BE49-F238E27FC236}">
                  <a16:creationId xmlns:a16="http://schemas.microsoft.com/office/drawing/2014/main" id="{AB62CE68-8C5B-9CD1-4EEE-76DCAB3D899B}"/>
                </a:ext>
                <a:ext uri="{C183D7F6-B498-43B3-948B-1728B52AA6E4}">
                  <adec:decorative xmlns:adec="http://schemas.microsoft.com/office/drawing/2017/decorative" val="1"/>
                </a:ext>
              </a:extLst>
            </p:cNvPr>
            <p:cNvSpPr>
              <a:spLocks/>
            </p:cNvSpPr>
            <p:nvPr/>
          </p:nvSpPr>
          <p:spPr bwMode="gray">
            <a:xfrm>
              <a:off x="7376270" y="8083276"/>
              <a:ext cx="171070" cy="154396"/>
            </a:xfrm>
            <a:custGeom>
              <a:avLst/>
              <a:gdLst>
                <a:gd name="T0" fmla="*/ 0 w 31"/>
                <a:gd name="T1" fmla="*/ 0 h 28"/>
                <a:gd name="T2" fmla="*/ 2147483647 w 31"/>
                <a:gd name="T3" fmla="*/ 2147483647 h 28"/>
                <a:gd name="T4" fmla="*/ 2147483647 w 31"/>
                <a:gd name="T5" fmla="*/ 2147483647 h 28"/>
                <a:gd name="T6" fmla="*/ 2147483647 w 31"/>
                <a:gd name="T7" fmla="*/ 2147483647 h 28"/>
                <a:gd name="T8" fmla="*/ 2147483647 w 31"/>
                <a:gd name="T9" fmla="*/ 2147483647 h 28"/>
                <a:gd name="T10" fmla="*/ 2147483647 w 31"/>
                <a:gd name="T11" fmla="*/ 2147483647 h 28"/>
                <a:gd name="T12" fmla="*/ 2147483647 w 31"/>
                <a:gd name="T13" fmla="*/ 2147483647 h 28"/>
                <a:gd name="T14" fmla="*/ 2147483647 w 31"/>
                <a:gd name="T15" fmla="*/ 2147483647 h 28"/>
                <a:gd name="T16" fmla="*/ 2147483647 w 31"/>
                <a:gd name="T17" fmla="*/ 2147483647 h 28"/>
                <a:gd name="T18" fmla="*/ 2147483647 w 31"/>
                <a:gd name="T19" fmla="*/ 2147483647 h 28"/>
                <a:gd name="T20" fmla="*/ 2147483647 w 31"/>
                <a:gd name="T21" fmla="*/ 2147483647 h 28"/>
                <a:gd name="T22" fmla="*/ 2147483647 w 31"/>
                <a:gd name="T23" fmla="*/ 2147483647 h 28"/>
                <a:gd name="T24" fmla="*/ 2147483647 w 31"/>
                <a:gd name="T25" fmla="*/ 2147483647 h 28"/>
                <a:gd name="T26" fmla="*/ 0 w 31"/>
                <a:gd name="T27" fmla="*/ 2147483647 h 28"/>
                <a:gd name="T28" fmla="*/ 0 w 31"/>
                <a:gd name="T29" fmla="*/ 0 h 2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28"/>
                <a:gd name="T47" fmla="*/ 31 w 31"/>
                <a:gd name="T48" fmla="*/ 28 h 2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28">
                  <a:moveTo>
                    <a:pt x="0" y="0"/>
                  </a:moveTo>
                  <a:lnTo>
                    <a:pt x="9" y="1"/>
                  </a:lnTo>
                  <a:lnTo>
                    <a:pt x="16" y="2"/>
                  </a:lnTo>
                  <a:lnTo>
                    <a:pt x="20" y="4"/>
                  </a:lnTo>
                  <a:lnTo>
                    <a:pt x="31" y="13"/>
                  </a:lnTo>
                  <a:lnTo>
                    <a:pt x="31" y="17"/>
                  </a:lnTo>
                  <a:lnTo>
                    <a:pt x="28" y="22"/>
                  </a:lnTo>
                  <a:lnTo>
                    <a:pt x="28" y="27"/>
                  </a:lnTo>
                  <a:lnTo>
                    <a:pt x="24" y="28"/>
                  </a:lnTo>
                  <a:lnTo>
                    <a:pt x="17" y="21"/>
                  </a:lnTo>
                  <a:lnTo>
                    <a:pt x="14" y="13"/>
                  </a:lnTo>
                  <a:lnTo>
                    <a:pt x="10" y="10"/>
                  </a:lnTo>
                  <a:lnTo>
                    <a:pt x="7" y="11"/>
                  </a:lnTo>
                  <a:lnTo>
                    <a:pt x="0" y="7"/>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2" name="Freeform 211">
              <a:extLst>
                <a:ext uri="{FF2B5EF4-FFF2-40B4-BE49-F238E27FC236}">
                  <a16:creationId xmlns:a16="http://schemas.microsoft.com/office/drawing/2014/main" id="{9EAB5F15-3D87-1510-FBAE-071FA583C758}"/>
                </a:ext>
                <a:ext uri="{C183D7F6-B498-43B3-948B-1728B52AA6E4}">
                  <adec:decorative xmlns:adec="http://schemas.microsoft.com/office/drawing/2017/decorative" val="1"/>
                </a:ext>
              </a:extLst>
            </p:cNvPr>
            <p:cNvSpPr>
              <a:spLocks/>
            </p:cNvSpPr>
            <p:nvPr/>
          </p:nvSpPr>
          <p:spPr bwMode="gray">
            <a:xfrm>
              <a:off x="7530650" y="8179252"/>
              <a:ext cx="275382" cy="125186"/>
            </a:xfrm>
            <a:custGeom>
              <a:avLst/>
              <a:gdLst>
                <a:gd name="T0" fmla="*/ 2147483647 w 51"/>
                <a:gd name="T1" fmla="*/ 2147483647 h 23"/>
                <a:gd name="T2" fmla="*/ 2147483647 w 51"/>
                <a:gd name="T3" fmla="*/ 2147483647 h 23"/>
                <a:gd name="T4" fmla="*/ 2147483647 w 51"/>
                <a:gd name="T5" fmla="*/ 2147483647 h 23"/>
                <a:gd name="T6" fmla="*/ 2147483647 w 51"/>
                <a:gd name="T7" fmla="*/ 2147483647 h 23"/>
                <a:gd name="T8" fmla="*/ 2147483647 w 51"/>
                <a:gd name="T9" fmla="*/ 2147483647 h 23"/>
                <a:gd name="T10" fmla="*/ 2147483647 w 51"/>
                <a:gd name="T11" fmla="*/ 2147483647 h 23"/>
                <a:gd name="T12" fmla="*/ 2147483647 w 51"/>
                <a:gd name="T13" fmla="*/ 2147483647 h 23"/>
                <a:gd name="T14" fmla="*/ 2147483647 w 51"/>
                <a:gd name="T15" fmla="*/ 2147483647 h 23"/>
                <a:gd name="T16" fmla="*/ 2147483647 w 51"/>
                <a:gd name="T17" fmla="*/ 2147483647 h 23"/>
                <a:gd name="T18" fmla="*/ 2147483647 w 51"/>
                <a:gd name="T19" fmla="*/ 2147483647 h 23"/>
                <a:gd name="T20" fmla="*/ 2147483647 w 51"/>
                <a:gd name="T21" fmla="*/ 2147483647 h 23"/>
                <a:gd name="T22" fmla="*/ 2147483647 w 51"/>
                <a:gd name="T23" fmla="*/ 2147483647 h 23"/>
                <a:gd name="T24" fmla="*/ 2147483647 w 51"/>
                <a:gd name="T25" fmla="*/ 2147483647 h 23"/>
                <a:gd name="T26" fmla="*/ 2147483647 w 51"/>
                <a:gd name="T27" fmla="*/ 2147483647 h 23"/>
                <a:gd name="T28" fmla="*/ 0 w 51"/>
                <a:gd name="T29" fmla="*/ 2147483647 h 23"/>
                <a:gd name="T30" fmla="*/ 0 w 51"/>
                <a:gd name="T31" fmla="*/ 2147483647 h 23"/>
                <a:gd name="T32" fmla="*/ 2147483647 w 51"/>
                <a:gd name="T33" fmla="*/ 0 h 23"/>
                <a:gd name="T34" fmla="*/ 2147483647 w 51"/>
                <a:gd name="T35" fmla="*/ 2147483647 h 23"/>
                <a:gd name="T36" fmla="*/ 2147483647 w 51"/>
                <a:gd name="T37" fmla="*/ 2147483647 h 23"/>
                <a:gd name="T38" fmla="*/ 2147483647 w 51"/>
                <a:gd name="T39" fmla="*/ 2147483647 h 23"/>
                <a:gd name="T40" fmla="*/ 2147483647 w 51"/>
                <a:gd name="T41" fmla="*/ 2147483647 h 23"/>
                <a:gd name="T42" fmla="*/ 2147483647 w 51"/>
                <a:gd name="T43" fmla="*/ 2147483647 h 23"/>
                <a:gd name="T44" fmla="*/ 2147483647 w 51"/>
                <a:gd name="T45" fmla="*/ 2147483647 h 23"/>
                <a:gd name="T46" fmla="*/ 2147483647 w 51"/>
                <a:gd name="T47" fmla="*/ 2147483647 h 23"/>
                <a:gd name="T48" fmla="*/ 2147483647 w 51"/>
                <a:gd name="T49" fmla="*/ 2147483647 h 2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1"/>
                <a:gd name="T76" fmla="*/ 0 h 23"/>
                <a:gd name="T77" fmla="*/ 51 w 51"/>
                <a:gd name="T78" fmla="*/ 23 h 2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1" h="23">
                  <a:moveTo>
                    <a:pt x="51" y="15"/>
                  </a:moveTo>
                  <a:lnTo>
                    <a:pt x="48" y="20"/>
                  </a:lnTo>
                  <a:lnTo>
                    <a:pt x="43" y="21"/>
                  </a:lnTo>
                  <a:lnTo>
                    <a:pt x="39" y="17"/>
                  </a:lnTo>
                  <a:lnTo>
                    <a:pt x="37" y="9"/>
                  </a:lnTo>
                  <a:lnTo>
                    <a:pt x="31" y="6"/>
                  </a:lnTo>
                  <a:lnTo>
                    <a:pt x="27" y="8"/>
                  </a:lnTo>
                  <a:lnTo>
                    <a:pt x="23" y="10"/>
                  </a:lnTo>
                  <a:lnTo>
                    <a:pt x="21" y="13"/>
                  </a:lnTo>
                  <a:lnTo>
                    <a:pt x="23" y="18"/>
                  </a:lnTo>
                  <a:lnTo>
                    <a:pt x="17" y="23"/>
                  </a:lnTo>
                  <a:lnTo>
                    <a:pt x="14" y="20"/>
                  </a:lnTo>
                  <a:lnTo>
                    <a:pt x="8" y="17"/>
                  </a:lnTo>
                  <a:lnTo>
                    <a:pt x="8" y="14"/>
                  </a:lnTo>
                  <a:lnTo>
                    <a:pt x="0" y="10"/>
                  </a:lnTo>
                  <a:lnTo>
                    <a:pt x="0" y="5"/>
                  </a:lnTo>
                  <a:lnTo>
                    <a:pt x="3" y="0"/>
                  </a:lnTo>
                  <a:lnTo>
                    <a:pt x="10" y="7"/>
                  </a:lnTo>
                  <a:lnTo>
                    <a:pt x="14" y="8"/>
                  </a:lnTo>
                  <a:lnTo>
                    <a:pt x="22" y="3"/>
                  </a:lnTo>
                  <a:lnTo>
                    <a:pt x="27" y="1"/>
                  </a:lnTo>
                  <a:lnTo>
                    <a:pt x="34" y="2"/>
                  </a:lnTo>
                  <a:lnTo>
                    <a:pt x="41" y="7"/>
                  </a:lnTo>
                  <a:lnTo>
                    <a:pt x="46" y="13"/>
                  </a:lnTo>
                  <a:lnTo>
                    <a:pt x="51" y="1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3" name="Freeform 212">
              <a:extLst>
                <a:ext uri="{FF2B5EF4-FFF2-40B4-BE49-F238E27FC236}">
                  <a16:creationId xmlns:a16="http://schemas.microsoft.com/office/drawing/2014/main" id="{A6A38E52-0B3A-E31D-09AD-0FFAFB7CD4D4}"/>
                </a:ext>
                <a:ext uri="{C183D7F6-B498-43B3-948B-1728B52AA6E4}">
                  <adec:decorative xmlns:adec="http://schemas.microsoft.com/office/drawing/2017/decorative" val="1"/>
                </a:ext>
              </a:extLst>
            </p:cNvPr>
            <p:cNvSpPr>
              <a:spLocks/>
            </p:cNvSpPr>
            <p:nvPr/>
          </p:nvSpPr>
          <p:spPr bwMode="gray">
            <a:xfrm>
              <a:off x="8390176" y="4369434"/>
              <a:ext cx="25034" cy="45901"/>
            </a:xfrm>
            <a:custGeom>
              <a:avLst/>
              <a:gdLst>
                <a:gd name="T0" fmla="*/ 0 w 5"/>
                <a:gd name="T1" fmla="*/ 2147483647 h 8"/>
                <a:gd name="T2" fmla="*/ 2147483647 w 5"/>
                <a:gd name="T3" fmla="*/ 0 h 8"/>
                <a:gd name="T4" fmla="*/ 2147483647 w 5"/>
                <a:gd name="T5" fmla="*/ 2147483647 h 8"/>
                <a:gd name="T6" fmla="*/ 2147483647 w 5"/>
                <a:gd name="T7" fmla="*/ 2147483647 h 8"/>
                <a:gd name="T8" fmla="*/ 2147483647 w 5"/>
                <a:gd name="T9" fmla="*/ 2147483647 h 8"/>
                <a:gd name="T10" fmla="*/ 0 w 5"/>
                <a:gd name="T11" fmla="*/ 2147483647 h 8"/>
                <a:gd name="T12" fmla="*/ 0 60000 65536"/>
                <a:gd name="T13" fmla="*/ 0 60000 65536"/>
                <a:gd name="T14" fmla="*/ 0 60000 65536"/>
                <a:gd name="T15" fmla="*/ 0 60000 65536"/>
                <a:gd name="T16" fmla="*/ 0 60000 65536"/>
                <a:gd name="T17" fmla="*/ 0 60000 65536"/>
                <a:gd name="T18" fmla="*/ 0 w 5"/>
                <a:gd name="T19" fmla="*/ 0 h 8"/>
                <a:gd name="T20" fmla="*/ 5 w 5"/>
                <a:gd name="T21" fmla="*/ 8 h 8"/>
              </a:gdLst>
              <a:ahLst/>
              <a:cxnLst>
                <a:cxn ang="T12">
                  <a:pos x="T0" y="T1"/>
                </a:cxn>
                <a:cxn ang="T13">
                  <a:pos x="T2" y="T3"/>
                </a:cxn>
                <a:cxn ang="T14">
                  <a:pos x="T4" y="T5"/>
                </a:cxn>
                <a:cxn ang="T15">
                  <a:pos x="T6" y="T7"/>
                </a:cxn>
                <a:cxn ang="T16">
                  <a:pos x="T8" y="T9"/>
                </a:cxn>
                <a:cxn ang="T17">
                  <a:pos x="T10" y="T11"/>
                </a:cxn>
              </a:cxnLst>
              <a:rect l="T18" t="T19" r="T20" b="T21"/>
              <a:pathLst>
                <a:path w="5" h="8">
                  <a:moveTo>
                    <a:pt x="0" y="4"/>
                  </a:moveTo>
                  <a:lnTo>
                    <a:pt x="2" y="0"/>
                  </a:lnTo>
                  <a:lnTo>
                    <a:pt x="5" y="2"/>
                  </a:lnTo>
                  <a:lnTo>
                    <a:pt x="5" y="7"/>
                  </a:lnTo>
                  <a:lnTo>
                    <a:pt x="3" y="8"/>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4" name="Freeform 213">
              <a:extLst>
                <a:ext uri="{FF2B5EF4-FFF2-40B4-BE49-F238E27FC236}">
                  <a16:creationId xmlns:a16="http://schemas.microsoft.com/office/drawing/2014/main" id="{41D1A88A-8179-D0F3-AB73-56D44304B759}"/>
                </a:ext>
                <a:ext uri="{C183D7F6-B498-43B3-948B-1728B52AA6E4}">
                  <adec:decorative xmlns:adec="http://schemas.microsoft.com/office/drawing/2017/decorative" val="1"/>
                </a:ext>
              </a:extLst>
            </p:cNvPr>
            <p:cNvSpPr>
              <a:spLocks/>
            </p:cNvSpPr>
            <p:nvPr/>
          </p:nvSpPr>
          <p:spPr bwMode="gray">
            <a:xfrm>
              <a:off x="8085587" y="2633527"/>
              <a:ext cx="37552" cy="16691"/>
            </a:xfrm>
            <a:custGeom>
              <a:avLst/>
              <a:gdLst>
                <a:gd name="T0" fmla="*/ 2147483647 w 7"/>
                <a:gd name="T1" fmla="*/ 2147483647 h 3"/>
                <a:gd name="T2" fmla="*/ 0 w 7"/>
                <a:gd name="T3" fmla="*/ 2147483647 h 3"/>
                <a:gd name="T4" fmla="*/ 2147483647 w 7"/>
                <a:gd name="T5" fmla="*/ 0 h 3"/>
                <a:gd name="T6" fmla="*/ 2147483647 w 7"/>
                <a:gd name="T7" fmla="*/ 2147483647 h 3"/>
                <a:gd name="T8" fmla="*/ 2147483647 w 7"/>
                <a:gd name="T9" fmla="*/ 2147483647 h 3"/>
                <a:gd name="T10" fmla="*/ 2147483647 w 7"/>
                <a:gd name="T11" fmla="*/ 2147483647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2" y="2"/>
                  </a:moveTo>
                  <a:lnTo>
                    <a:pt x="0" y="1"/>
                  </a:lnTo>
                  <a:lnTo>
                    <a:pt x="2" y="0"/>
                  </a:lnTo>
                  <a:lnTo>
                    <a:pt x="7" y="1"/>
                  </a:lnTo>
                  <a:lnTo>
                    <a:pt x="7" y="3"/>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5" name="Freeform 214">
              <a:extLst>
                <a:ext uri="{FF2B5EF4-FFF2-40B4-BE49-F238E27FC236}">
                  <a16:creationId xmlns:a16="http://schemas.microsoft.com/office/drawing/2014/main" id="{85BD679E-E167-5B01-4F7C-33FB07B8CFB6}"/>
                </a:ext>
                <a:ext uri="{C183D7F6-B498-43B3-948B-1728B52AA6E4}">
                  <adec:decorative xmlns:adec="http://schemas.microsoft.com/office/drawing/2017/decorative" val="1"/>
                </a:ext>
              </a:extLst>
            </p:cNvPr>
            <p:cNvSpPr>
              <a:spLocks/>
            </p:cNvSpPr>
            <p:nvPr/>
          </p:nvSpPr>
          <p:spPr bwMode="gray">
            <a:xfrm>
              <a:off x="8878354" y="3155133"/>
              <a:ext cx="20863" cy="25038"/>
            </a:xfrm>
            <a:custGeom>
              <a:avLst/>
              <a:gdLst>
                <a:gd name="T0" fmla="*/ 2147483647 w 4"/>
                <a:gd name="T1" fmla="*/ 0 h 4"/>
                <a:gd name="T2" fmla="*/ 2147483647 w 4"/>
                <a:gd name="T3" fmla="*/ 2147483647 h 4"/>
                <a:gd name="T4" fmla="*/ 2147483647 w 4"/>
                <a:gd name="T5" fmla="*/ 2147483647 h 4"/>
                <a:gd name="T6" fmla="*/ 0 w 4"/>
                <a:gd name="T7" fmla="*/ 0 h 4"/>
                <a:gd name="T8" fmla="*/ 2147483647 w 4"/>
                <a:gd name="T9" fmla="*/ 0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3" y="0"/>
                  </a:moveTo>
                  <a:lnTo>
                    <a:pt x="4" y="2"/>
                  </a:lnTo>
                  <a:lnTo>
                    <a:pt x="1" y="4"/>
                  </a:lnTo>
                  <a:lnTo>
                    <a:pt x="0" y="0"/>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6" name="Freeform 215">
              <a:extLst>
                <a:ext uri="{FF2B5EF4-FFF2-40B4-BE49-F238E27FC236}">
                  <a16:creationId xmlns:a16="http://schemas.microsoft.com/office/drawing/2014/main" id="{A650744E-EE5E-4F53-EEF3-30C4D033DC75}"/>
                </a:ext>
                <a:ext uri="{C183D7F6-B498-43B3-948B-1728B52AA6E4}">
                  <adec:decorative xmlns:adec="http://schemas.microsoft.com/office/drawing/2017/decorative" val="1"/>
                </a:ext>
              </a:extLst>
            </p:cNvPr>
            <p:cNvSpPr>
              <a:spLocks/>
            </p:cNvSpPr>
            <p:nvPr/>
          </p:nvSpPr>
          <p:spPr bwMode="gray">
            <a:xfrm>
              <a:off x="8953458" y="3313701"/>
              <a:ext cx="41724" cy="29210"/>
            </a:xfrm>
            <a:custGeom>
              <a:avLst/>
              <a:gdLst>
                <a:gd name="T0" fmla="*/ 0 w 7"/>
                <a:gd name="T1" fmla="*/ 2147483647 h 5"/>
                <a:gd name="T2" fmla="*/ 2147483647 w 7"/>
                <a:gd name="T3" fmla="*/ 0 h 5"/>
                <a:gd name="T4" fmla="*/ 2147483647 w 7"/>
                <a:gd name="T5" fmla="*/ 2147483647 h 5"/>
                <a:gd name="T6" fmla="*/ 2147483647 w 7"/>
                <a:gd name="T7" fmla="*/ 2147483647 h 5"/>
                <a:gd name="T8" fmla="*/ 0 w 7"/>
                <a:gd name="T9" fmla="*/ 2147483647 h 5"/>
                <a:gd name="T10" fmla="*/ 0 60000 65536"/>
                <a:gd name="T11" fmla="*/ 0 60000 65536"/>
                <a:gd name="T12" fmla="*/ 0 60000 65536"/>
                <a:gd name="T13" fmla="*/ 0 60000 65536"/>
                <a:gd name="T14" fmla="*/ 0 60000 65536"/>
                <a:gd name="T15" fmla="*/ 0 w 7"/>
                <a:gd name="T16" fmla="*/ 0 h 5"/>
                <a:gd name="T17" fmla="*/ 7 w 7"/>
                <a:gd name="T18" fmla="*/ 5 h 5"/>
              </a:gdLst>
              <a:ahLst/>
              <a:cxnLst>
                <a:cxn ang="T10">
                  <a:pos x="T0" y="T1"/>
                </a:cxn>
                <a:cxn ang="T11">
                  <a:pos x="T2" y="T3"/>
                </a:cxn>
                <a:cxn ang="T12">
                  <a:pos x="T4" y="T5"/>
                </a:cxn>
                <a:cxn ang="T13">
                  <a:pos x="T6" y="T7"/>
                </a:cxn>
                <a:cxn ang="T14">
                  <a:pos x="T8" y="T9"/>
                </a:cxn>
              </a:cxnLst>
              <a:rect l="T15" t="T16" r="T17" b="T18"/>
              <a:pathLst>
                <a:path w="7" h="5">
                  <a:moveTo>
                    <a:pt x="0" y="1"/>
                  </a:moveTo>
                  <a:lnTo>
                    <a:pt x="4" y="0"/>
                  </a:lnTo>
                  <a:lnTo>
                    <a:pt x="7" y="2"/>
                  </a:lnTo>
                  <a:lnTo>
                    <a:pt x="1" y="5"/>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7" name="Freeform 216">
              <a:extLst>
                <a:ext uri="{FF2B5EF4-FFF2-40B4-BE49-F238E27FC236}">
                  <a16:creationId xmlns:a16="http://schemas.microsoft.com/office/drawing/2014/main" id="{458BB2B4-F06D-486B-4A3F-08B0BE8E980F}"/>
                </a:ext>
                <a:ext uri="{C183D7F6-B498-43B3-948B-1728B52AA6E4}">
                  <adec:decorative xmlns:adec="http://schemas.microsoft.com/office/drawing/2017/decorative" val="1"/>
                </a:ext>
              </a:extLst>
            </p:cNvPr>
            <p:cNvSpPr>
              <a:spLocks/>
            </p:cNvSpPr>
            <p:nvPr/>
          </p:nvSpPr>
          <p:spPr bwMode="gray">
            <a:xfrm>
              <a:off x="9003528" y="3309528"/>
              <a:ext cx="29207" cy="20864"/>
            </a:xfrm>
            <a:custGeom>
              <a:avLst/>
              <a:gdLst>
                <a:gd name="T0" fmla="*/ 0 w 5"/>
                <a:gd name="T1" fmla="*/ 2147483647 h 4"/>
                <a:gd name="T2" fmla="*/ 2147483647 w 5"/>
                <a:gd name="T3" fmla="*/ 0 h 4"/>
                <a:gd name="T4" fmla="*/ 2147483647 w 5"/>
                <a:gd name="T5" fmla="*/ 2147483647 h 4"/>
                <a:gd name="T6" fmla="*/ 2147483647 w 5"/>
                <a:gd name="T7" fmla="*/ 2147483647 h 4"/>
                <a:gd name="T8" fmla="*/ 0 w 5"/>
                <a:gd name="T9" fmla="*/ 2147483647 h 4"/>
                <a:gd name="T10" fmla="*/ 0 60000 65536"/>
                <a:gd name="T11" fmla="*/ 0 60000 65536"/>
                <a:gd name="T12" fmla="*/ 0 60000 65536"/>
                <a:gd name="T13" fmla="*/ 0 60000 65536"/>
                <a:gd name="T14" fmla="*/ 0 60000 65536"/>
                <a:gd name="T15" fmla="*/ 0 w 5"/>
                <a:gd name="T16" fmla="*/ 0 h 4"/>
                <a:gd name="T17" fmla="*/ 5 w 5"/>
                <a:gd name="T18" fmla="*/ 4 h 4"/>
              </a:gdLst>
              <a:ahLst/>
              <a:cxnLst>
                <a:cxn ang="T10">
                  <a:pos x="T0" y="T1"/>
                </a:cxn>
                <a:cxn ang="T11">
                  <a:pos x="T2" y="T3"/>
                </a:cxn>
                <a:cxn ang="T12">
                  <a:pos x="T4" y="T5"/>
                </a:cxn>
                <a:cxn ang="T13">
                  <a:pos x="T6" y="T7"/>
                </a:cxn>
                <a:cxn ang="T14">
                  <a:pos x="T8" y="T9"/>
                </a:cxn>
              </a:cxnLst>
              <a:rect l="T15" t="T16" r="T17" b="T18"/>
              <a:pathLst>
                <a:path w="5" h="4">
                  <a:moveTo>
                    <a:pt x="0" y="1"/>
                  </a:moveTo>
                  <a:lnTo>
                    <a:pt x="2" y="0"/>
                  </a:lnTo>
                  <a:lnTo>
                    <a:pt x="5" y="2"/>
                  </a:lnTo>
                  <a:lnTo>
                    <a:pt x="4"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8" name="Freeform 217">
              <a:extLst>
                <a:ext uri="{FF2B5EF4-FFF2-40B4-BE49-F238E27FC236}">
                  <a16:creationId xmlns:a16="http://schemas.microsoft.com/office/drawing/2014/main" id="{DE47A1B0-8EB0-692D-B304-B378445507A4}"/>
                </a:ext>
                <a:ext uri="{C183D7F6-B498-43B3-948B-1728B52AA6E4}">
                  <adec:decorative xmlns:adec="http://schemas.microsoft.com/office/drawing/2017/decorative" val="1"/>
                </a:ext>
              </a:extLst>
            </p:cNvPr>
            <p:cNvSpPr>
              <a:spLocks/>
            </p:cNvSpPr>
            <p:nvPr/>
          </p:nvSpPr>
          <p:spPr bwMode="gray">
            <a:xfrm>
              <a:off x="8911734" y="3418023"/>
              <a:ext cx="141863" cy="91803"/>
            </a:xfrm>
            <a:custGeom>
              <a:avLst/>
              <a:gdLst>
                <a:gd name="T0" fmla="*/ 2147483647 w 26"/>
                <a:gd name="T1" fmla="*/ 0 h 17"/>
                <a:gd name="T2" fmla="*/ 2147483647 w 26"/>
                <a:gd name="T3" fmla="*/ 2147483647 h 17"/>
                <a:gd name="T4" fmla="*/ 2147483647 w 26"/>
                <a:gd name="T5" fmla="*/ 2147483647 h 17"/>
                <a:gd name="T6" fmla="*/ 2147483647 w 26"/>
                <a:gd name="T7" fmla="*/ 2147483647 h 17"/>
                <a:gd name="T8" fmla="*/ 2147483647 w 26"/>
                <a:gd name="T9" fmla="*/ 2147483647 h 17"/>
                <a:gd name="T10" fmla="*/ 2147483647 w 26"/>
                <a:gd name="T11" fmla="*/ 2147483647 h 17"/>
                <a:gd name="T12" fmla="*/ 2147483647 w 26"/>
                <a:gd name="T13" fmla="*/ 2147483647 h 17"/>
                <a:gd name="T14" fmla="*/ 2147483647 w 26"/>
                <a:gd name="T15" fmla="*/ 2147483647 h 17"/>
                <a:gd name="T16" fmla="*/ 2147483647 w 26"/>
                <a:gd name="T17" fmla="*/ 2147483647 h 17"/>
                <a:gd name="T18" fmla="*/ 2147483647 w 26"/>
                <a:gd name="T19" fmla="*/ 2147483647 h 17"/>
                <a:gd name="T20" fmla="*/ 0 w 26"/>
                <a:gd name="T21" fmla="*/ 2147483647 h 17"/>
                <a:gd name="T22" fmla="*/ 2147483647 w 26"/>
                <a:gd name="T23" fmla="*/ 2147483647 h 17"/>
                <a:gd name="T24" fmla="*/ 0 w 26"/>
                <a:gd name="T25" fmla="*/ 2147483647 h 17"/>
                <a:gd name="T26" fmla="*/ 2147483647 w 26"/>
                <a:gd name="T27" fmla="*/ 0 h 1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17"/>
                <a:gd name="T44" fmla="*/ 26 w 26"/>
                <a:gd name="T45" fmla="*/ 17 h 1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17">
                  <a:moveTo>
                    <a:pt x="3" y="0"/>
                  </a:moveTo>
                  <a:lnTo>
                    <a:pt x="6" y="1"/>
                  </a:lnTo>
                  <a:lnTo>
                    <a:pt x="14" y="3"/>
                  </a:lnTo>
                  <a:lnTo>
                    <a:pt x="18" y="5"/>
                  </a:lnTo>
                  <a:lnTo>
                    <a:pt x="26" y="11"/>
                  </a:lnTo>
                  <a:lnTo>
                    <a:pt x="25" y="13"/>
                  </a:lnTo>
                  <a:lnTo>
                    <a:pt x="19" y="17"/>
                  </a:lnTo>
                  <a:lnTo>
                    <a:pt x="14" y="17"/>
                  </a:lnTo>
                  <a:lnTo>
                    <a:pt x="8" y="13"/>
                  </a:lnTo>
                  <a:lnTo>
                    <a:pt x="2" y="13"/>
                  </a:lnTo>
                  <a:lnTo>
                    <a:pt x="0" y="9"/>
                  </a:lnTo>
                  <a:lnTo>
                    <a:pt x="2" y="7"/>
                  </a:lnTo>
                  <a:lnTo>
                    <a:pt x="0" y="5"/>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19" name="Freeform 218">
              <a:extLst>
                <a:ext uri="{FF2B5EF4-FFF2-40B4-BE49-F238E27FC236}">
                  <a16:creationId xmlns:a16="http://schemas.microsoft.com/office/drawing/2014/main" id="{F587F779-FE41-E236-66DF-64FF71EE4598}"/>
                </a:ext>
                <a:ext uri="{C183D7F6-B498-43B3-948B-1728B52AA6E4}">
                  <adec:decorative xmlns:adec="http://schemas.microsoft.com/office/drawing/2017/decorative" val="1"/>
                </a:ext>
              </a:extLst>
            </p:cNvPr>
            <p:cNvSpPr>
              <a:spLocks/>
            </p:cNvSpPr>
            <p:nvPr/>
          </p:nvSpPr>
          <p:spPr bwMode="gray">
            <a:xfrm>
              <a:off x="8965975" y="1965869"/>
              <a:ext cx="104311" cy="58420"/>
            </a:xfrm>
            <a:custGeom>
              <a:avLst/>
              <a:gdLst>
                <a:gd name="T0" fmla="*/ 0 w 19"/>
                <a:gd name="T1" fmla="*/ 2147483647 h 11"/>
                <a:gd name="T2" fmla="*/ 0 w 19"/>
                <a:gd name="T3" fmla="*/ 2147483647 h 11"/>
                <a:gd name="T4" fmla="*/ 2147483647 w 19"/>
                <a:gd name="T5" fmla="*/ 0 h 11"/>
                <a:gd name="T6" fmla="*/ 2147483647 w 19"/>
                <a:gd name="T7" fmla="*/ 2147483647 h 11"/>
                <a:gd name="T8" fmla="*/ 2147483647 w 19"/>
                <a:gd name="T9" fmla="*/ 2147483647 h 11"/>
                <a:gd name="T10" fmla="*/ 2147483647 w 19"/>
                <a:gd name="T11" fmla="*/ 2147483647 h 11"/>
                <a:gd name="T12" fmla="*/ 2147483647 w 19"/>
                <a:gd name="T13" fmla="*/ 2147483647 h 11"/>
                <a:gd name="T14" fmla="*/ 2147483647 w 19"/>
                <a:gd name="T15" fmla="*/ 2147483647 h 11"/>
                <a:gd name="T16" fmla="*/ 0 w 19"/>
                <a:gd name="T17" fmla="*/ 2147483647 h 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
                <a:gd name="T28" fmla="*/ 0 h 11"/>
                <a:gd name="T29" fmla="*/ 19 w 19"/>
                <a:gd name="T30" fmla="*/ 11 h 1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 h="11">
                  <a:moveTo>
                    <a:pt x="0" y="4"/>
                  </a:moveTo>
                  <a:lnTo>
                    <a:pt x="0" y="1"/>
                  </a:lnTo>
                  <a:lnTo>
                    <a:pt x="3" y="0"/>
                  </a:lnTo>
                  <a:lnTo>
                    <a:pt x="11" y="2"/>
                  </a:lnTo>
                  <a:lnTo>
                    <a:pt x="10" y="4"/>
                  </a:lnTo>
                  <a:lnTo>
                    <a:pt x="15" y="5"/>
                  </a:lnTo>
                  <a:lnTo>
                    <a:pt x="19" y="11"/>
                  </a:lnTo>
                  <a:lnTo>
                    <a:pt x="10" y="10"/>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0" name="Freeform 219">
              <a:extLst>
                <a:ext uri="{FF2B5EF4-FFF2-40B4-BE49-F238E27FC236}">
                  <a16:creationId xmlns:a16="http://schemas.microsoft.com/office/drawing/2014/main" id="{67B6911A-0A6B-7C94-781A-AE3AD55C061A}"/>
                </a:ext>
                <a:ext uri="{C183D7F6-B498-43B3-948B-1728B52AA6E4}">
                  <adec:decorative xmlns:adec="http://schemas.microsoft.com/office/drawing/2017/decorative" val="1"/>
                </a:ext>
              </a:extLst>
            </p:cNvPr>
            <p:cNvSpPr>
              <a:spLocks/>
            </p:cNvSpPr>
            <p:nvPr/>
          </p:nvSpPr>
          <p:spPr bwMode="gray">
            <a:xfrm>
              <a:off x="9182943" y="1919968"/>
              <a:ext cx="37552" cy="29210"/>
            </a:xfrm>
            <a:custGeom>
              <a:avLst/>
              <a:gdLst>
                <a:gd name="T0" fmla="*/ 0 w 7"/>
                <a:gd name="T1" fmla="*/ 0 h 5"/>
                <a:gd name="T2" fmla="*/ 2147483647 w 7"/>
                <a:gd name="T3" fmla="*/ 0 h 5"/>
                <a:gd name="T4" fmla="*/ 2147483647 w 7"/>
                <a:gd name="T5" fmla="*/ 2147483647 h 5"/>
                <a:gd name="T6" fmla="*/ 2147483647 w 7"/>
                <a:gd name="T7" fmla="*/ 2147483647 h 5"/>
                <a:gd name="T8" fmla="*/ 2147483647 w 7"/>
                <a:gd name="T9" fmla="*/ 2147483647 h 5"/>
                <a:gd name="T10" fmla="*/ 2147483647 w 7"/>
                <a:gd name="T11" fmla="*/ 2147483647 h 5"/>
                <a:gd name="T12" fmla="*/ 0 w 7"/>
                <a:gd name="T13" fmla="*/ 0 h 5"/>
                <a:gd name="T14" fmla="*/ 0 60000 65536"/>
                <a:gd name="T15" fmla="*/ 0 60000 65536"/>
                <a:gd name="T16" fmla="*/ 0 60000 65536"/>
                <a:gd name="T17" fmla="*/ 0 60000 65536"/>
                <a:gd name="T18" fmla="*/ 0 60000 65536"/>
                <a:gd name="T19" fmla="*/ 0 60000 65536"/>
                <a:gd name="T20" fmla="*/ 0 60000 65536"/>
                <a:gd name="T21" fmla="*/ 0 w 7"/>
                <a:gd name="T22" fmla="*/ 0 h 5"/>
                <a:gd name="T23" fmla="*/ 7 w 7"/>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5">
                  <a:moveTo>
                    <a:pt x="0" y="0"/>
                  </a:moveTo>
                  <a:lnTo>
                    <a:pt x="3" y="0"/>
                  </a:lnTo>
                  <a:lnTo>
                    <a:pt x="7" y="2"/>
                  </a:lnTo>
                  <a:lnTo>
                    <a:pt x="7" y="5"/>
                  </a:lnTo>
                  <a:lnTo>
                    <a:pt x="4" y="4"/>
                  </a:lnTo>
                  <a:lnTo>
                    <a:pt x="4"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1" name="Freeform 220">
              <a:extLst>
                <a:ext uri="{FF2B5EF4-FFF2-40B4-BE49-F238E27FC236}">
                  <a16:creationId xmlns:a16="http://schemas.microsoft.com/office/drawing/2014/main" id="{E9DBB99B-796A-D857-05BC-ED2A57A10D30}"/>
                </a:ext>
                <a:ext uri="{C183D7F6-B498-43B3-948B-1728B52AA6E4}">
                  <adec:decorative xmlns:adec="http://schemas.microsoft.com/office/drawing/2017/decorative" val="1"/>
                </a:ext>
              </a:extLst>
            </p:cNvPr>
            <p:cNvSpPr>
              <a:spLocks/>
            </p:cNvSpPr>
            <p:nvPr/>
          </p:nvSpPr>
          <p:spPr bwMode="gray">
            <a:xfrm>
              <a:off x="9245530" y="1899103"/>
              <a:ext cx="162726" cy="100148"/>
            </a:xfrm>
            <a:custGeom>
              <a:avLst/>
              <a:gdLst>
                <a:gd name="T0" fmla="*/ 0 w 30"/>
                <a:gd name="T1" fmla="*/ 2147483647 h 18"/>
                <a:gd name="T2" fmla="*/ 2147483647 w 30"/>
                <a:gd name="T3" fmla="*/ 0 h 18"/>
                <a:gd name="T4" fmla="*/ 2147483647 w 30"/>
                <a:gd name="T5" fmla="*/ 2147483647 h 18"/>
                <a:gd name="T6" fmla="*/ 2147483647 w 30"/>
                <a:gd name="T7" fmla="*/ 2147483647 h 18"/>
                <a:gd name="T8" fmla="*/ 2147483647 w 30"/>
                <a:gd name="T9" fmla="*/ 2147483647 h 18"/>
                <a:gd name="T10" fmla="*/ 2147483647 w 30"/>
                <a:gd name="T11" fmla="*/ 2147483647 h 18"/>
                <a:gd name="T12" fmla="*/ 2147483647 w 30"/>
                <a:gd name="T13" fmla="*/ 2147483647 h 18"/>
                <a:gd name="T14" fmla="*/ 2147483647 w 30"/>
                <a:gd name="T15" fmla="*/ 2147483647 h 18"/>
                <a:gd name="T16" fmla="*/ 2147483647 w 30"/>
                <a:gd name="T17" fmla="*/ 2147483647 h 18"/>
                <a:gd name="T18" fmla="*/ 0 w 30"/>
                <a:gd name="T19" fmla="*/ 2147483647 h 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0"/>
                <a:gd name="T31" fmla="*/ 0 h 18"/>
                <a:gd name="T32" fmla="*/ 30 w 30"/>
                <a:gd name="T33" fmla="*/ 18 h 1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0" h="18">
                  <a:moveTo>
                    <a:pt x="0" y="1"/>
                  </a:moveTo>
                  <a:lnTo>
                    <a:pt x="12" y="0"/>
                  </a:lnTo>
                  <a:lnTo>
                    <a:pt x="30" y="10"/>
                  </a:lnTo>
                  <a:lnTo>
                    <a:pt x="23" y="13"/>
                  </a:lnTo>
                  <a:lnTo>
                    <a:pt x="24" y="18"/>
                  </a:lnTo>
                  <a:lnTo>
                    <a:pt x="20" y="18"/>
                  </a:lnTo>
                  <a:lnTo>
                    <a:pt x="20" y="16"/>
                  </a:lnTo>
                  <a:lnTo>
                    <a:pt x="17" y="14"/>
                  </a:lnTo>
                  <a:lnTo>
                    <a:pt x="5" y="7"/>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2" name="Freeform 221">
              <a:extLst>
                <a:ext uri="{FF2B5EF4-FFF2-40B4-BE49-F238E27FC236}">
                  <a16:creationId xmlns:a16="http://schemas.microsoft.com/office/drawing/2014/main" id="{E60F5D48-D779-A2A4-57C4-1BD2CCAB0198}"/>
                </a:ext>
                <a:ext uri="{C183D7F6-B498-43B3-948B-1728B52AA6E4}">
                  <adec:decorative xmlns:adec="http://schemas.microsoft.com/office/drawing/2017/decorative" val="1"/>
                </a:ext>
              </a:extLst>
            </p:cNvPr>
            <p:cNvSpPr>
              <a:spLocks/>
            </p:cNvSpPr>
            <p:nvPr/>
          </p:nvSpPr>
          <p:spPr bwMode="gray">
            <a:xfrm>
              <a:off x="9199633" y="1857375"/>
              <a:ext cx="54242" cy="20864"/>
            </a:xfrm>
            <a:custGeom>
              <a:avLst/>
              <a:gdLst>
                <a:gd name="T0" fmla="*/ 2147483647 w 10"/>
                <a:gd name="T1" fmla="*/ 0 h 4"/>
                <a:gd name="T2" fmla="*/ 2147483647 w 10"/>
                <a:gd name="T3" fmla="*/ 2147483647 h 4"/>
                <a:gd name="T4" fmla="*/ 2147483647 w 10"/>
                <a:gd name="T5" fmla="*/ 2147483647 h 4"/>
                <a:gd name="T6" fmla="*/ 0 w 10"/>
                <a:gd name="T7" fmla="*/ 2147483647 h 4"/>
                <a:gd name="T8" fmla="*/ 2147483647 w 10"/>
                <a:gd name="T9" fmla="*/ 2147483647 h 4"/>
                <a:gd name="T10" fmla="*/ 2147483647 w 10"/>
                <a:gd name="T11" fmla="*/ 0 h 4"/>
                <a:gd name="T12" fmla="*/ 0 60000 65536"/>
                <a:gd name="T13" fmla="*/ 0 60000 65536"/>
                <a:gd name="T14" fmla="*/ 0 60000 65536"/>
                <a:gd name="T15" fmla="*/ 0 60000 65536"/>
                <a:gd name="T16" fmla="*/ 0 60000 65536"/>
                <a:gd name="T17" fmla="*/ 0 60000 65536"/>
                <a:gd name="T18" fmla="*/ 0 w 10"/>
                <a:gd name="T19" fmla="*/ 0 h 4"/>
                <a:gd name="T20" fmla="*/ 10 w 10"/>
                <a:gd name="T21" fmla="*/ 4 h 4"/>
              </a:gdLst>
              <a:ahLst/>
              <a:cxnLst>
                <a:cxn ang="T12">
                  <a:pos x="T0" y="T1"/>
                </a:cxn>
                <a:cxn ang="T13">
                  <a:pos x="T2" y="T3"/>
                </a:cxn>
                <a:cxn ang="T14">
                  <a:pos x="T4" y="T5"/>
                </a:cxn>
                <a:cxn ang="T15">
                  <a:pos x="T6" y="T7"/>
                </a:cxn>
                <a:cxn ang="T16">
                  <a:pos x="T8" y="T9"/>
                </a:cxn>
                <a:cxn ang="T17">
                  <a:pos x="T10" y="T11"/>
                </a:cxn>
              </a:cxnLst>
              <a:rect l="T18" t="T19" r="T20" b="T21"/>
              <a:pathLst>
                <a:path w="10" h="4">
                  <a:moveTo>
                    <a:pt x="6" y="0"/>
                  </a:moveTo>
                  <a:lnTo>
                    <a:pt x="10" y="3"/>
                  </a:lnTo>
                  <a:lnTo>
                    <a:pt x="4" y="4"/>
                  </a:lnTo>
                  <a:lnTo>
                    <a:pt x="0" y="3"/>
                  </a:lnTo>
                  <a:lnTo>
                    <a:pt x="1" y="1"/>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3" name="Freeform 222">
              <a:extLst>
                <a:ext uri="{FF2B5EF4-FFF2-40B4-BE49-F238E27FC236}">
                  <a16:creationId xmlns:a16="http://schemas.microsoft.com/office/drawing/2014/main" id="{6C3CA75B-21CE-3A52-32BF-9EC9BE38E908}"/>
                </a:ext>
                <a:ext uri="{C183D7F6-B498-43B3-948B-1728B52AA6E4}">
                  <adec:decorative xmlns:adec="http://schemas.microsoft.com/office/drawing/2017/decorative" val="1"/>
                </a:ext>
              </a:extLst>
            </p:cNvPr>
            <p:cNvSpPr>
              <a:spLocks/>
            </p:cNvSpPr>
            <p:nvPr/>
          </p:nvSpPr>
          <p:spPr bwMode="gray">
            <a:xfrm>
              <a:off x="9274737" y="1823993"/>
              <a:ext cx="87622" cy="41729"/>
            </a:xfrm>
            <a:custGeom>
              <a:avLst/>
              <a:gdLst>
                <a:gd name="T0" fmla="*/ 2147483647 w 16"/>
                <a:gd name="T1" fmla="*/ 0 h 8"/>
                <a:gd name="T2" fmla="*/ 2147483647 w 16"/>
                <a:gd name="T3" fmla="*/ 2147483647 h 8"/>
                <a:gd name="T4" fmla="*/ 2147483647 w 16"/>
                <a:gd name="T5" fmla="*/ 2147483647 h 8"/>
                <a:gd name="T6" fmla="*/ 2147483647 w 16"/>
                <a:gd name="T7" fmla="*/ 2147483647 h 8"/>
                <a:gd name="T8" fmla="*/ 2147483647 w 16"/>
                <a:gd name="T9" fmla="*/ 2147483647 h 8"/>
                <a:gd name="T10" fmla="*/ 2147483647 w 16"/>
                <a:gd name="T11" fmla="*/ 2147483647 h 8"/>
                <a:gd name="T12" fmla="*/ 0 w 16"/>
                <a:gd name="T13" fmla="*/ 2147483647 h 8"/>
                <a:gd name="T14" fmla="*/ 2147483647 w 16"/>
                <a:gd name="T15" fmla="*/ 2147483647 h 8"/>
                <a:gd name="T16" fmla="*/ 2147483647 w 16"/>
                <a:gd name="T17" fmla="*/ 2147483647 h 8"/>
                <a:gd name="T18" fmla="*/ 2147483647 w 16"/>
                <a:gd name="T19" fmla="*/ 0 h 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
                <a:gd name="T31" fmla="*/ 0 h 8"/>
                <a:gd name="T32" fmla="*/ 16 w 16"/>
                <a:gd name="T33" fmla="*/ 8 h 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 h="8">
                  <a:moveTo>
                    <a:pt x="6" y="0"/>
                  </a:moveTo>
                  <a:lnTo>
                    <a:pt x="12" y="3"/>
                  </a:lnTo>
                  <a:lnTo>
                    <a:pt x="16" y="5"/>
                  </a:lnTo>
                  <a:lnTo>
                    <a:pt x="16" y="8"/>
                  </a:lnTo>
                  <a:lnTo>
                    <a:pt x="6" y="8"/>
                  </a:lnTo>
                  <a:lnTo>
                    <a:pt x="2" y="6"/>
                  </a:lnTo>
                  <a:lnTo>
                    <a:pt x="0" y="5"/>
                  </a:lnTo>
                  <a:lnTo>
                    <a:pt x="4" y="5"/>
                  </a:lnTo>
                  <a:lnTo>
                    <a:pt x="4" y="1"/>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4" name="Freeform 223">
              <a:extLst>
                <a:ext uri="{FF2B5EF4-FFF2-40B4-BE49-F238E27FC236}">
                  <a16:creationId xmlns:a16="http://schemas.microsoft.com/office/drawing/2014/main" id="{FD7F0A26-FC03-0B47-741A-79777A862E6C}"/>
                </a:ext>
                <a:ext uri="{C183D7F6-B498-43B3-948B-1728B52AA6E4}">
                  <adec:decorative xmlns:adec="http://schemas.microsoft.com/office/drawing/2017/decorative" val="1"/>
                </a:ext>
              </a:extLst>
            </p:cNvPr>
            <p:cNvSpPr>
              <a:spLocks/>
            </p:cNvSpPr>
            <p:nvPr/>
          </p:nvSpPr>
          <p:spPr bwMode="gray">
            <a:xfrm>
              <a:off x="9596016" y="1769745"/>
              <a:ext cx="91794" cy="41729"/>
            </a:xfrm>
            <a:custGeom>
              <a:avLst/>
              <a:gdLst>
                <a:gd name="T0" fmla="*/ 0 w 17"/>
                <a:gd name="T1" fmla="*/ 0 h 8"/>
                <a:gd name="T2" fmla="*/ 2147483647 w 17"/>
                <a:gd name="T3" fmla="*/ 0 h 8"/>
                <a:gd name="T4" fmla="*/ 2147483647 w 17"/>
                <a:gd name="T5" fmla="*/ 2147483647 h 8"/>
                <a:gd name="T6" fmla="*/ 2147483647 w 17"/>
                <a:gd name="T7" fmla="*/ 2147483647 h 8"/>
                <a:gd name="T8" fmla="*/ 2147483647 w 17"/>
                <a:gd name="T9" fmla="*/ 2147483647 h 8"/>
                <a:gd name="T10" fmla="*/ 2147483647 w 17"/>
                <a:gd name="T11" fmla="*/ 2147483647 h 8"/>
                <a:gd name="T12" fmla="*/ 0 w 17"/>
                <a:gd name="T13" fmla="*/ 0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0" y="0"/>
                  </a:moveTo>
                  <a:lnTo>
                    <a:pt x="3" y="0"/>
                  </a:lnTo>
                  <a:lnTo>
                    <a:pt x="17" y="6"/>
                  </a:lnTo>
                  <a:lnTo>
                    <a:pt x="14" y="8"/>
                  </a:lnTo>
                  <a:lnTo>
                    <a:pt x="5" y="4"/>
                  </a:lnTo>
                  <a:lnTo>
                    <a:pt x="1"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5" name="Freeform 224">
              <a:extLst>
                <a:ext uri="{FF2B5EF4-FFF2-40B4-BE49-F238E27FC236}">
                  <a16:creationId xmlns:a16="http://schemas.microsoft.com/office/drawing/2014/main" id="{A5CDA4C6-9C7B-4BA9-6FD5-55E97469BBF4}"/>
                </a:ext>
                <a:ext uri="{C183D7F6-B498-43B3-948B-1728B52AA6E4}">
                  <adec:decorative xmlns:adec="http://schemas.microsoft.com/office/drawing/2017/decorative" val="1"/>
                </a:ext>
              </a:extLst>
            </p:cNvPr>
            <p:cNvSpPr>
              <a:spLocks/>
            </p:cNvSpPr>
            <p:nvPr/>
          </p:nvSpPr>
          <p:spPr bwMode="gray">
            <a:xfrm>
              <a:off x="9612706" y="1807300"/>
              <a:ext cx="50070" cy="20864"/>
            </a:xfrm>
            <a:custGeom>
              <a:avLst/>
              <a:gdLst>
                <a:gd name="T0" fmla="*/ 0 w 9"/>
                <a:gd name="T1" fmla="*/ 0 h 4"/>
                <a:gd name="T2" fmla="*/ 2147483647 w 9"/>
                <a:gd name="T3" fmla="*/ 2147483647 h 4"/>
                <a:gd name="T4" fmla="*/ 2147483647 w 9"/>
                <a:gd name="T5" fmla="*/ 2147483647 h 4"/>
                <a:gd name="T6" fmla="*/ 2147483647 w 9"/>
                <a:gd name="T7" fmla="*/ 2147483647 h 4"/>
                <a:gd name="T8" fmla="*/ 2147483647 w 9"/>
                <a:gd name="T9" fmla="*/ 2147483647 h 4"/>
                <a:gd name="T10" fmla="*/ 0 w 9"/>
                <a:gd name="T11" fmla="*/ 0 h 4"/>
                <a:gd name="T12" fmla="*/ 0 60000 65536"/>
                <a:gd name="T13" fmla="*/ 0 60000 65536"/>
                <a:gd name="T14" fmla="*/ 0 60000 65536"/>
                <a:gd name="T15" fmla="*/ 0 60000 65536"/>
                <a:gd name="T16" fmla="*/ 0 60000 65536"/>
                <a:gd name="T17" fmla="*/ 0 60000 65536"/>
                <a:gd name="T18" fmla="*/ 0 w 9"/>
                <a:gd name="T19" fmla="*/ 0 h 4"/>
                <a:gd name="T20" fmla="*/ 9 w 9"/>
                <a:gd name="T21" fmla="*/ 4 h 4"/>
              </a:gdLst>
              <a:ahLst/>
              <a:cxnLst>
                <a:cxn ang="T12">
                  <a:pos x="T0" y="T1"/>
                </a:cxn>
                <a:cxn ang="T13">
                  <a:pos x="T2" y="T3"/>
                </a:cxn>
                <a:cxn ang="T14">
                  <a:pos x="T4" y="T5"/>
                </a:cxn>
                <a:cxn ang="T15">
                  <a:pos x="T6" y="T7"/>
                </a:cxn>
                <a:cxn ang="T16">
                  <a:pos x="T8" y="T9"/>
                </a:cxn>
                <a:cxn ang="T17">
                  <a:pos x="T10" y="T11"/>
                </a:cxn>
              </a:cxnLst>
              <a:rect l="T18" t="T19" r="T20" b="T21"/>
              <a:pathLst>
                <a:path w="9" h="4">
                  <a:moveTo>
                    <a:pt x="0" y="0"/>
                  </a:moveTo>
                  <a:lnTo>
                    <a:pt x="6" y="1"/>
                  </a:lnTo>
                  <a:lnTo>
                    <a:pt x="9" y="3"/>
                  </a:lnTo>
                  <a:lnTo>
                    <a:pt x="6" y="4"/>
                  </a:lnTo>
                  <a:lnTo>
                    <a:pt x="3"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6" name="Freeform 225">
              <a:extLst>
                <a:ext uri="{FF2B5EF4-FFF2-40B4-BE49-F238E27FC236}">
                  <a16:creationId xmlns:a16="http://schemas.microsoft.com/office/drawing/2014/main" id="{724CB8A4-4B83-13DC-FBFA-EBB0FC58710E}"/>
                </a:ext>
                <a:ext uri="{C183D7F6-B498-43B3-948B-1728B52AA6E4}">
                  <adec:decorative xmlns:adec="http://schemas.microsoft.com/office/drawing/2017/decorative" val="1"/>
                </a:ext>
              </a:extLst>
            </p:cNvPr>
            <p:cNvSpPr>
              <a:spLocks/>
            </p:cNvSpPr>
            <p:nvPr/>
          </p:nvSpPr>
          <p:spPr bwMode="gray">
            <a:xfrm>
              <a:off x="9646086" y="1753054"/>
              <a:ext cx="29207" cy="20864"/>
            </a:xfrm>
            <a:custGeom>
              <a:avLst/>
              <a:gdLst>
                <a:gd name="T0" fmla="*/ 0 w 5"/>
                <a:gd name="T1" fmla="*/ 2147483647 h 4"/>
                <a:gd name="T2" fmla="*/ 2147483647 w 5"/>
                <a:gd name="T3" fmla="*/ 0 h 4"/>
                <a:gd name="T4" fmla="*/ 2147483647 w 5"/>
                <a:gd name="T5" fmla="*/ 2147483647 h 4"/>
                <a:gd name="T6" fmla="*/ 2147483647 w 5"/>
                <a:gd name="T7" fmla="*/ 2147483647 h 4"/>
                <a:gd name="T8" fmla="*/ 0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1"/>
                  </a:moveTo>
                  <a:lnTo>
                    <a:pt x="2" y="0"/>
                  </a:lnTo>
                  <a:lnTo>
                    <a:pt x="5" y="1"/>
                  </a:lnTo>
                  <a:lnTo>
                    <a:pt x="2" y="4"/>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7" name="Freeform 226">
              <a:extLst>
                <a:ext uri="{FF2B5EF4-FFF2-40B4-BE49-F238E27FC236}">
                  <a16:creationId xmlns:a16="http://schemas.microsoft.com/office/drawing/2014/main" id="{3B11C679-110D-30D3-7A2D-3E6BD078E595}"/>
                </a:ext>
                <a:ext uri="{C183D7F6-B498-43B3-948B-1728B52AA6E4}">
                  <adec:decorative xmlns:adec="http://schemas.microsoft.com/office/drawing/2017/decorative" val="1"/>
                </a:ext>
              </a:extLst>
            </p:cNvPr>
            <p:cNvSpPr>
              <a:spLocks/>
            </p:cNvSpPr>
            <p:nvPr/>
          </p:nvSpPr>
          <p:spPr bwMode="gray">
            <a:xfrm>
              <a:off x="9570981" y="1803128"/>
              <a:ext cx="54242" cy="33383"/>
            </a:xfrm>
            <a:custGeom>
              <a:avLst/>
              <a:gdLst>
                <a:gd name="T0" fmla="*/ 2147483647 w 10"/>
                <a:gd name="T1" fmla="*/ 0 h 6"/>
                <a:gd name="T2" fmla="*/ 2147483647 w 10"/>
                <a:gd name="T3" fmla="*/ 2147483647 h 6"/>
                <a:gd name="T4" fmla="*/ 2147483647 w 10"/>
                <a:gd name="T5" fmla="*/ 2147483647 h 6"/>
                <a:gd name="T6" fmla="*/ 2147483647 w 10"/>
                <a:gd name="T7" fmla="*/ 2147483647 h 6"/>
                <a:gd name="T8" fmla="*/ 0 w 10"/>
                <a:gd name="T9" fmla="*/ 0 h 6"/>
                <a:gd name="T10" fmla="*/ 2147483647 w 10"/>
                <a:gd name="T11" fmla="*/ 0 h 6"/>
                <a:gd name="T12" fmla="*/ 0 60000 65536"/>
                <a:gd name="T13" fmla="*/ 0 60000 65536"/>
                <a:gd name="T14" fmla="*/ 0 60000 65536"/>
                <a:gd name="T15" fmla="*/ 0 60000 65536"/>
                <a:gd name="T16" fmla="*/ 0 60000 65536"/>
                <a:gd name="T17" fmla="*/ 0 60000 65536"/>
                <a:gd name="T18" fmla="*/ 0 w 10"/>
                <a:gd name="T19" fmla="*/ 0 h 6"/>
                <a:gd name="T20" fmla="*/ 10 w 10"/>
                <a:gd name="T21" fmla="*/ 6 h 6"/>
              </a:gdLst>
              <a:ahLst/>
              <a:cxnLst>
                <a:cxn ang="T12">
                  <a:pos x="T0" y="T1"/>
                </a:cxn>
                <a:cxn ang="T13">
                  <a:pos x="T2" y="T3"/>
                </a:cxn>
                <a:cxn ang="T14">
                  <a:pos x="T4" y="T5"/>
                </a:cxn>
                <a:cxn ang="T15">
                  <a:pos x="T6" y="T7"/>
                </a:cxn>
                <a:cxn ang="T16">
                  <a:pos x="T8" y="T9"/>
                </a:cxn>
                <a:cxn ang="T17">
                  <a:pos x="T10" y="T11"/>
                </a:cxn>
              </a:cxnLst>
              <a:rect l="T18" t="T19" r="T20" b="T21"/>
              <a:pathLst>
                <a:path w="10" h="6">
                  <a:moveTo>
                    <a:pt x="2" y="0"/>
                  </a:moveTo>
                  <a:lnTo>
                    <a:pt x="6" y="4"/>
                  </a:lnTo>
                  <a:lnTo>
                    <a:pt x="10" y="6"/>
                  </a:lnTo>
                  <a:lnTo>
                    <a:pt x="6" y="5"/>
                  </a:lnTo>
                  <a:lnTo>
                    <a:pt x="0"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8" name="Freeform 227">
              <a:extLst>
                <a:ext uri="{FF2B5EF4-FFF2-40B4-BE49-F238E27FC236}">
                  <a16:creationId xmlns:a16="http://schemas.microsoft.com/office/drawing/2014/main" id="{EE9E0206-3BBC-4DE3-2745-00570F32150F}"/>
                </a:ext>
                <a:ext uri="{C183D7F6-B498-43B3-948B-1728B52AA6E4}">
                  <adec:decorative xmlns:adec="http://schemas.microsoft.com/office/drawing/2017/decorative" val="1"/>
                </a:ext>
              </a:extLst>
            </p:cNvPr>
            <p:cNvSpPr>
              <a:spLocks/>
            </p:cNvSpPr>
            <p:nvPr/>
          </p:nvSpPr>
          <p:spPr bwMode="gray">
            <a:xfrm>
              <a:off x="7977103" y="8024857"/>
              <a:ext cx="680110" cy="630102"/>
            </a:xfrm>
            <a:custGeom>
              <a:avLst/>
              <a:gdLst>
                <a:gd name="T0" fmla="*/ 2147483647 w 125"/>
                <a:gd name="T1" fmla="*/ 2147483647 h 116"/>
                <a:gd name="T2" fmla="*/ 2147483647 w 125"/>
                <a:gd name="T3" fmla="*/ 2147483647 h 116"/>
                <a:gd name="T4" fmla="*/ 2147483647 w 125"/>
                <a:gd name="T5" fmla="*/ 2147483647 h 116"/>
                <a:gd name="T6" fmla="*/ 2147483647 w 125"/>
                <a:gd name="T7" fmla="*/ 2147483647 h 116"/>
                <a:gd name="T8" fmla="*/ 2147483647 w 125"/>
                <a:gd name="T9" fmla="*/ 2147483647 h 116"/>
                <a:gd name="T10" fmla="*/ 2147483647 w 125"/>
                <a:gd name="T11" fmla="*/ 2147483647 h 116"/>
                <a:gd name="T12" fmla="*/ 2147483647 w 125"/>
                <a:gd name="T13" fmla="*/ 2147483647 h 116"/>
                <a:gd name="T14" fmla="*/ 0 w 125"/>
                <a:gd name="T15" fmla="*/ 2147483647 h 116"/>
                <a:gd name="T16" fmla="*/ 2147483647 w 125"/>
                <a:gd name="T17" fmla="*/ 2147483647 h 116"/>
                <a:gd name="T18" fmla="*/ 2147483647 w 125"/>
                <a:gd name="T19" fmla="*/ 2147483647 h 116"/>
                <a:gd name="T20" fmla="*/ 2147483647 w 125"/>
                <a:gd name="T21" fmla="*/ 2147483647 h 116"/>
                <a:gd name="T22" fmla="*/ 2147483647 w 125"/>
                <a:gd name="T23" fmla="*/ 2147483647 h 116"/>
                <a:gd name="T24" fmla="*/ 2147483647 w 125"/>
                <a:gd name="T25" fmla="*/ 2147483647 h 116"/>
                <a:gd name="T26" fmla="*/ 2147483647 w 125"/>
                <a:gd name="T27" fmla="*/ 2147483647 h 116"/>
                <a:gd name="T28" fmla="*/ 2147483647 w 125"/>
                <a:gd name="T29" fmla="*/ 0 h 116"/>
                <a:gd name="T30" fmla="*/ 2147483647 w 125"/>
                <a:gd name="T31" fmla="*/ 2147483647 h 116"/>
                <a:gd name="T32" fmla="*/ 2147483647 w 125"/>
                <a:gd name="T33" fmla="*/ 2147483647 h 116"/>
                <a:gd name="T34" fmla="*/ 2147483647 w 125"/>
                <a:gd name="T35" fmla="*/ 2147483647 h 116"/>
                <a:gd name="T36" fmla="*/ 2147483647 w 125"/>
                <a:gd name="T37" fmla="*/ 2147483647 h 116"/>
                <a:gd name="T38" fmla="*/ 2147483647 w 125"/>
                <a:gd name="T39" fmla="*/ 2147483647 h 116"/>
                <a:gd name="T40" fmla="*/ 2147483647 w 125"/>
                <a:gd name="T41" fmla="*/ 2147483647 h 116"/>
                <a:gd name="T42" fmla="*/ 2147483647 w 125"/>
                <a:gd name="T43" fmla="*/ 2147483647 h 116"/>
                <a:gd name="T44" fmla="*/ 2147483647 w 125"/>
                <a:gd name="T45" fmla="*/ 2147483647 h 116"/>
                <a:gd name="T46" fmla="*/ 2147483647 w 125"/>
                <a:gd name="T47" fmla="*/ 2147483647 h 116"/>
                <a:gd name="T48" fmla="*/ 2147483647 w 125"/>
                <a:gd name="T49" fmla="*/ 2147483647 h 116"/>
                <a:gd name="T50" fmla="*/ 2147483647 w 125"/>
                <a:gd name="T51" fmla="*/ 2147483647 h 116"/>
                <a:gd name="T52" fmla="*/ 2147483647 w 125"/>
                <a:gd name="T53" fmla="*/ 2147483647 h 116"/>
                <a:gd name="T54" fmla="*/ 2147483647 w 125"/>
                <a:gd name="T55" fmla="*/ 2147483647 h 116"/>
                <a:gd name="T56" fmla="*/ 2147483647 w 125"/>
                <a:gd name="T57" fmla="*/ 2147483647 h 116"/>
                <a:gd name="T58" fmla="*/ 2147483647 w 125"/>
                <a:gd name="T59" fmla="*/ 2147483647 h 116"/>
                <a:gd name="T60" fmla="*/ 2147483647 w 125"/>
                <a:gd name="T61" fmla="*/ 2147483647 h 116"/>
                <a:gd name="T62" fmla="*/ 2147483647 w 125"/>
                <a:gd name="T63" fmla="*/ 2147483647 h 116"/>
                <a:gd name="T64" fmla="*/ 2147483647 w 125"/>
                <a:gd name="T65" fmla="*/ 2147483647 h 116"/>
                <a:gd name="T66" fmla="*/ 2147483647 w 125"/>
                <a:gd name="T67" fmla="*/ 2147483647 h 11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5"/>
                <a:gd name="T103" fmla="*/ 0 h 116"/>
                <a:gd name="T104" fmla="*/ 125 w 125"/>
                <a:gd name="T105" fmla="*/ 116 h 11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5" h="116">
                  <a:moveTo>
                    <a:pt x="59" y="112"/>
                  </a:moveTo>
                  <a:lnTo>
                    <a:pt x="59" y="103"/>
                  </a:lnTo>
                  <a:lnTo>
                    <a:pt x="56" y="97"/>
                  </a:lnTo>
                  <a:lnTo>
                    <a:pt x="52" y="95"/>
                  </a:lnTo>
                  <a:lnTo>
                    <a:pt x="54" y="89"/>
                  </a:lnTo>
                  <a:lnTo>
                    <a:pt x="50" y="80"/>
                  </a:lnTo>
                  <a:lnTo>
                    <a:pt x="51" y="75"/>
                  </a:lnTo>
                  <a:lnTo>
                    <a:pt x="52" y="65"/>
                  </a:lnTo>
                  <a:lnTo>
                    <a:pt x="48" y="61"/>
                  </a:lnTo>
                  <a:lnTo>
                    <a:pt x="36" y="59"/>
                  </a:lnTo>
                  <a:lnTo>
                    <a:pt x="32" y="55"/>
                  </a:lnTo>
                  <a:lnTo>
                    <a:pt x="11" y="52"/>
                  </a:lnTo>
                  <a:lnTo>
                    <a:pt x="6" y="45"/>
                  </a:lnTo>
                  <a:lnTo>
                    <a:pt x="8" y="40"/>
                  </a:lnTo>
                  <a:lnTo>
                    <a:pt x="3" y="33"/>
                  </a:lnTo>
                  <a:lnTo>
                    <a:pt x="0" y="30"/>
                  </a:lnTo>
                  <a:lnTo>
                    <a:pt x="5" y="15"/>
                  </a:lnTo>
                  <a:lnTo>
                    <a:pt x="14" y="4"/>
                  </a:lnTo>
                  <a:lnTo>
                    <a:pt x="20" y="3"/>
                  </a:lnTo>
                  <a:lnTo>
                    <a:pt x="14" y="7"/>
                  </a:lnTo>
                  <a:lnTo>
                    <a:pt x="13" y="12"/>
                  </a:lnTo>
                  <a:lnTo>
                    <a:pt x="14" y="16"/>
                  </a:lnTo>
                  <a:lnTo>
                    <a:pt x="11" y="23"/>
                  </a:lnTo>
                  <a:lnTo>
                    <a:pt x="14" y="32"/>
                  </a:lnTo>
                  <a:lnTo>
                    <a:pt x="20" y="30"/>
                  </a:lnTo>
                  <a:lnTo>
                    <a:pt x="20" y="22"/>
                  </a:lnTo>
                  <a:lnTo>
                    <a:pt x="17" y="15"/>
                  </a:lnTo>
                  <a:lnTo>
                    <a:pt x="19" y="10"/>
                  </a:lnTo>
                  <a:lnTo>
                    <a:pt x="30" y="7"/>
                  </a:lnTo>
                  <a:lnTo>
                    <a:pt x="28" y="0"/>
                  </a:lnTo>
                  <a:lnTo>
                    <a:pt x="32" y="1"/>
                  </a:lnTo>
                  <a:lnTo>
                    <a:pt x="34" y="5"/>
                  </a:lnTo>
                  <a:lnTo>
                    <a:pt x="39" y="5"/>
                  </a:lnTo>
                  <a:lnTo>
                    <a:pt x="46" y="8"/>
                  </a:lnTo>
                  <a:lnTo>
                    <a:pt x="46" y="14"/>
                  </a:lnTo>
                  <a:lnTo>
                    <a:pt x="67" y="16"/>
                  </a:lnTo>
                  <a:lnTo>
                    <a:pt x="71" y="19"/>
                  </a:lnTo>
                  <a:lnTo>
                    <a:pt x="77" y="20"/>
                  </a:lnTo>
                  <a:lnTo>
                    <a:pt x="82" y="19"/>
                  </a:lnTo>
                  <a:lnTo>
                    <a:pt x="88" y="14"/>
                  </a:lnTo>
                  <a:lnTo>
                    <a:pt x="92" y="13"/>
                  </a:lnTo>
                  <a:lnTo>
                    <a:pt x="98" y="15"/>
                  </a:lnTo>
                  <a:lnTo>
                    <a:pt x="103" y="23"/>
                  </a:lnTo>
                  <a:lnTo>
                    <a:pt x="109" y="22"/>
                  </a:lnTo>
                  <a:lnTo>
                    <a:pt x="117" y="28"/>
                  </a:lnTo>
                  <a:lnTo>
                    <a:pt x="120" y="33"/>
                  </a:lnTo>
                  <a:lnTo>
                    <a:pt x="125" y="38"/>
                  </a:lnTo>
                  <a:lnTo>
                    <a:pt x="125" y="45"/>
                  </a:lnTo>
                  <a:lnTo>
                    <a:pt x="119" y="47"/>
                  </a:lnTo>
                  <a:lnTo>
                    <a:pt x="118" y="52"/>
                  </a:lnTo>
                  <a:lnTo>
                    <a:pt x="121" y="53"/>
                  </a:lnTo>
                  <a:lnTo>
                    <a:pt x="121" y="56"/>
                  </a:lnTo>
                  <a:lnTo>
                    <a:pt x="114" y="58"/>
                  </a:lnTo>
                  <a:lnTo>
                    <a:pt x="114" y="69"/>
                  </a:lnTo>
                  <a:lnTo>
                    <a:pt x="116" y="71"/>
                  </a:lnTo>
                  <a:lnTo>
                    <a:pt x="114" y="80"/>
                  </a:lnTo>
                  <a:lnTo>
                    <a:pt x="100" y="86"/>
                  </a:lnTo>
                  <a:lnTo>
                    <a:pt x="89" y="79"/>
                  </a:lnTo>
                  <a:lnTo>
                    <a:pt x="83" y="80"/>
                  </a:lnTo>
                  <a:lnTo>
                    <a:pt x="82" y="85"/>
                  </a:lnTo>
                  <a:lnTo>
                    <a:pt x="85" y="87"/>
                  </a:lnTo>
                  <a:lnTo>
                    <a:pt x="85" y="99"/>
                  </a:lnTo>
                  <a:lnTo>
                    <a:pt x="91" y="98"/>
                  </a:lnTo>
                  <a:lnTo>
                    <a:pt x="93" y="101"/>
                  </a:lnTo>
                  <a:lnTo>
                    <a:pt x="92" y="105"/>
                  </a:lnTo>
                  <a:lnTo>
                    <a:pt x="75" y="114"/>
                  </a:lnTo>
                  <a:lnTo>
                    <a:pt x="68" y="116"/>
                  </a:lnTo>
                  <a:lnTo>
                    <a:pt x="59" y="11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29" name="Freeform 228">
              <a:extLst>
                <a:ext uri="{FF2B5EF4-FFF2-40B4-BE49-F238E27FC236}">
                  <a16:creationId xmlns:a16="http://schemas.microsoft.com/office/drawing/2014/main" id="{16AAD3C2-7F15-9A41-07A7-65437DCA95B9}"/>
                </a:ext>
                <a:ext uri="{C183D7F6-B498-43B3-948B-1728B52AA6E4}">
                  <adec:decorative xmlns:adec="http://schemas.microsoft.com/office/drawing/2017/decorative" val="1"/>
                </a:ext>
              </a:extLst>
            </p:cNvPr>
            <p:cNvSpPr>
              <a:spLocks/>
            </p:cNvSpPr>
            <p:nvPr/>
          </p:nvSpPr>
          <p:spPr bwMode="gray">
            <a:xfrm>
              <a:off x="8557075" y="8079104"/>
              <a:ext cx="62587" cy="54247"/>
            </a:xfrm>
            <a:custGeom>
              <a:avLst/>
              <a:gdLst>
                <a:gd name="T0" fmla="*/ 2147483647 w 11"/>
                <a:gd name="T1" fmla="*/ 0 h 10"/>
                <a:gd name="T2" fmla="*/ 2147483647 w 11"/>
                <a:gd name="T3" fmla="*/ 2147483647 h 10"/>
                <a:gd name="T4" fmla="*/ 2147483647 w 11"/>
                <a:gd name="T5" fmla="*/ 2147483647 h 10"/>
                <a:gd name="T6" fmla="*/ 2147483647 w 11"/>
                <a:gd name="T7" fmla="*/ 2147483647 h 10"/>
                <a:gd name="T8" fmla="*/ 2147483647 w 11"/>
                <a:gd name="T9" fmla="*/ 2147483647 h 10"/>
                <a:gd name="T10" fmla="*/ 2147483647 w 11"/>
                <a:gd name="T11" fmla="*/ 2147483647 h 10"/>
                <a:gd name="T12" fmla="*/ 2147483647 w 11"/>
                <a:gd name="T13" fmla="*/ 2147483647 h 10"/>
                <a:gd name="T14" fmla="*/ 2147483647 w 11"/>
                <a:gd name="T15" fmla="*/ 2147483647 h 10"/>
                <a:gd name="T16" fmla="*/ 2147483647 w 11"/>
                <a:gd name="T17" fmla="*/ 2147483647 h 10"/>
                <a:gd name="T18" fmla="*/ 2147483647 w 11"/>
                <a:gd name="T19" fmla="*/ 2147483647 h 10"/>
                <a:gd name="T20" fmla="*/ 2147483647 w 11"/>
                <a:gd name="T21" fmla="*/ 2147483647 h 10"/>
                <a:gd name="T22" fmla="*/ 2147483647 w 11"/>
                <a:gd name="T23" fmla="*/ 2147483647 h 10"/>
                <a:gd name="T24" fmla="*/ 2147483647 w 11"/>
                <a:gd name="T25" fmla="*/ 2147483647 h 10"/>
                <a:gd name="T26" fmla="*/ 2147483647 w 11"/>
                <a:gd name="T27" fmla="*/ 2147483647 h 10"/>
                <a:gd name="T28" fmla="*/ 2147483647 w 11"/>
                <a:gd name="T29" fmla="*/ 2147483647 h 10"/>
                <a:gd name="T30" fmla="*/ 2147483647 w 11"/>
                <a:gd name="T31" fmla="*/ 2147483647 h 10"/>
                <a:gd name="T32" fmla="*/ 2147483647 w 11"/>
                <a:gd name="T33" fmla="*/ 2147483647 h 10"/>
                <a:gd name="T34" fmla="*/ 0 w 11"/>
                <a:gd name="T35" fmla="*/ 2147483647 h 10"/>
                <a:gd name="T36" fmla="*/ 2147483647 w 11"/>
                <a:gd name="T37" fmla="*/ 2147483647 h 10"/>
                <a:gd name="T38" fmla="*/ 2147483647 w 11"/>
                <a:gd name="T39" fmla="*/ 2147483647 h 10"/>
                <a:gd name="T40" fmla="*/ 2147483647 w 11"/>
                <a:gd name="T41" fmla="*/ 2147483647 h 10"/>
                <a:gd name="T42" fmla="*/ 2147483647 w 11"/>
                <a:gd name="T43" fmla="*/ 2147483647 h 10"/>
                <a:gd name="T44" fmla="*/ 2147483647 w 11"/>
                <a:gd name="T45" fmla="*/ 2147483647 h 10"/>
                <a:gd name="T46" fmla="*/ 2147483647 w 11"/>
                <a:gd name="T47" fmla="*/ 2147483647 h 10"/>
                <a:gd name="T48" fmla="*/ 2147483647 w 11"/>
                <a:gd name="T49" fmla="*/ 2147483647 h 10"/>
                <a:gd name="T50" fmla="*/ 2147483647 w 11"/>
                <a:gd name="T51" fmla="*/ 2147483647 h 10"/>
                <a:gd name="T52" fmla="*/ 2147483647 w 11"/>
                <a:gd name="T53" fmla="*/ 2147483647 h 10"/>
                <a:gd name="T54" fmla="*/ 2147483647 w 11"/>
                <a:gd name="T55" fmla="*/ 2147483647 h 10"/>
                <a:gd name="T56" fmla="*/ 2147483647 w 11"/>
                <a:gd name="T57" fmla="*/ 2147483647 h 10"/>
                <a:gd name="T58" fmla="*/ 2147483647 w 11"/>
                <a:gd name="T59" fmla="*/ 2147483647 h 10"/>
                <a:gd name="T60" fmla="*/ 2147483647 w 11"/>
                <a:gd name="T61" fmla="*/ 2147483647 h 10"/>
                <a:gd name="T62" fmla="*/ 2147483647 w 11"/>
                <a:gd name="T63" fmla="*/ 2147483647 h 10"/>
                <a:gd name="T64" fmla="*/ 2147483647 w 11"/>
                <a:gd name="T65" fmla="*/ 2147483647 h 10"/>
                <a:gd name="T66" fmla="*/ 2147483647 w 11"/>
                <a:gd name="T67" fmla="*/ 2147483647 h 10"/>
                <a:gd name="T68" fmla="*/ 2147483647 w 11"/>
                <a:gd name="T69" fmla="*/ 2147483647 h 10"/>
                <a:gd name="T70" fmla="*/ 2147483647 w 11"/>
                <a:gd name="T71" fmla="*/ 2147483647 h 10"/>
                <a:gd name="T72" fmla="*/ 2147483647 w 11"/>
                <a:gd name="T73" fmla="*/ 2147483647 h 10"/>
                <a:gd name="T74" fmla="*/ 2147483647 w 11"/>
                <a:gd name="T75" fmla="*/ 2147483647 h 10"/>
                <a:gd name="T76" fmla="*/ 2147483647 w 11"/>
                <a:gd name="T77" fmla="*/ 2147483647 h 10"/>
                <a:gd name="T78" fmla="*/ 2147483647 w 11"/>
                <a:gd name="T79" fmla="*/ 2147483647 h 10"/>
                <a:gd name="T80" fmla="*/ 2147483647 w 11"/>
                <a:gd name="T81" fmla="*/ 0 h 10"/>
                <a:gd name="T82" fmla="*/ 2147483647 w 11"/>
                <a:gd name="T83" fmla="*/ 0 h 10"/>
                <a:gd name="T84" fmla="*/ 2147483647 w 11"/>
                <a:gd name="T85" fmla="*/ 0 h 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1"/>
                <a:gd name="T130" fmla="*/ 0 h 10"/>
                <a:gd name="T131" fmla="*/ 11 w 11"/>
                <a:gd name="T132" fmla="*/ 10 h 1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1" h="10">
                  <a:moveTo>
                    <a:pt x="11" y="0"/>
                  </a:moveTo>
                  <a:lnTo>
                    <a:pt x="11" y="1"/>
                  </a:lnTo>
                  <a:lnTo>
                    <a:pt x="11" y="2"/>
                  </a:lnTo>
                  <a:lnTo>
                    <a:pt x="11" y="3"/>
                  </a:lnTo>
                  <a:lnTo>
                    <a:pt x="10" y="2"/>
                  </a:lnTo>
                  <a:lnTo>
                    <a:pt x="10" y="3"/>
                  </a:lnTo>
                  <a:lnTo>
                    <a:pt x="10" y="5"/>
                  </a:lnTo>
                  <a:lnTo>
                    <a:pt x="10" y="7"/>
                  </a:lnTo>
                  <a:lnTo>
                    <a:pt x="11" y="7"/>
                  </a:lnTo>
                  <a:lnTo>
                    <a:pt x="10" y="7"/>
                  </a:lnTo>
                  <a:lnTo>
                    <a:pt x="10" y="9"/>
                  </a:lnTo>
                  <a:lnTo>
                    <a:pt x="9" y="10"/>
                  </a:lnTo>
                  <a:lnTo>
                    <a:pt x="8" y="10"/>
                  </a:lnTo>
                  <a:lnTo>
                    <a:pt x="6" y="10"/>
                  </a:lnTo>
                  <a:lnTo>
                    <a:pt x="4" y="10"/>
                  </a:lnTo>
                  <a:lnTo>
                    <a:pt x="3" y="10"/>
                  </a:lnTo>
                  <a:lnTo>
                    <a:pt x="1" y="10"/>
                  </a:lnTo>
                  <a:lnTo>
                    <a:pt x="0" y="10"/>
                  </a:lnTo>
                  <a:lnTo>
                    <a:pt x="1" y="10"/>
                  </a:lnTo>
                  <a:lnTo>
                    <a:pt x="2" y="9"/>
                  </a:lnTo>
                  <a:lnTo>
                    <a:pt x="3" y="8"/>
                  </a:lnTo>
                  <a:lnTo>
                    <a:pt x="4" y="8"/>
                  </a:lnTo>
                  <a:lnTo>
                    <a:pt x="5" y="7"/>
                  </a:lnTo>
                  <a:lnTo>
                    <a:pt x="5" y="6"/>
                  </a:lnTo>
                  <a:lnTo>
                    <a:pt x="5" y="5"/>
                  </a:lnTo>
                  <a:lnTo>
                    <a:pt x="5" y="4"/>
                  </a:lnTo>
                  <a:lnTo>
                    <a:pt x="5" y="3"/>
                  </a:lnTo>
                  <a:lnTo>
                    <a:pt x="4" y="2"/>
                  </a:lnTo>
                  <a:lnTo>
                    <a:pt x="3" y="2"/>
                  </a:lnTo>
                  <a:lnTo>
                    <a:pt x="2" y="3"/>
                  </a:lnTo>
                  <a:lnTo>
                    <a:pt x="2" y="2"/>
                  </a:lnTo>
                  <a:lnTo>
                    <a:pt x="2" y="3"/>
                  </a:lnTo>
                  <a:lnTo>
                    <a:pt x="1" y="2"/>
                  </a:lnTo>
                  <a:lnTo>
                    <a:pt x="2" y="2"/>
                  </a:lnTo>
                  <a:lnTo>
                    <a:pt x="3" y="1"/>
                  </a:lnTo>
                  <a:lnTo>
                    <a:pt x="4" y="1"/>
                  </a:lnTo>
                  <a:lnTo>
                    <a:pt x="5" y="1"/>
                  </a:lnTo>
                  <a:lnTo>
                    <a:pt x="6" y="1"/>
                  </a:lnTo>
                  <a:lnTo>
                    <a:pt x="8" y="1"/>
                  </a:lnTo>
                  <a:lnTo>
                    <a:pt x="9" y="1"/>
                  </a:lnTo>
                  <a:lnTo>
                    <a:pt x="9" y="0"/>
                  </a:lnTo>
                  <a:lnTo>
                    <a:pt x="10" y="0"/>
                  </a:lnTo>
                  <a:lnTo>
                    <a:pt x="1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0" name="Freeform 229">
              <a:extLst>
                <a:ext uri="{FF2B5EF4-FFF2-40B4-BE49-F238E27FC236}">
                  <a16:creationId xmlns:a16="http://schemas.microsoft.com/office/drawing/2014/main" id="{0D03B72A-8AE4-DCB0-E2E1-9F73A6018F8C}"/>
                </a:ext>
                <a:ext uri="{C183D7F6-B498-43B3-948B-1728B52AA6E4}">
                  <adec:decorative xmlns:adec="http://schemas.microsoft.com/office/drawing/2017/decorative" val="1"/>
                </a:ext>
              </a:extLst>
            </p:cNvPr>
            <p:cNvSpPr>
              <a:spLocks/>
            </p:cNvSpPr>
            <p:nvPr/>
          </p:nvSpPr>
          <p:spPr bwMode="gray">
            <a:xfrm>
              <a:off x="8761525" y="8367031"/>
              <a:ext cx="196106" cy="212816"/>
            </a:xfrm>
            <a:custGeom>
              <a:avLst/>
              <a:gdLst>
                <a:gd name="T0" fmla="*/ 2147483647 w 36"/>
                <a:gd name="T1" fmla="*/ 2147483647 h 39"/>
                <a:gd name="T2" fmla="*/ 2147483647 w 36"/>
                <a:gd name="T3" fmla="*/ 2147483647 h 39"/>
                <a:gd name="T4" fmla="*/ 0 w 36"/>
                <a:gd name="T5" fmla="*/ 2147483647 h 39"/>
                <a:gd name="T6" fmla="*/ 0 w 36"/>
                <a:gd name="T7" fmla="*/ 2147483647 h 39"/>
                <a:gd name="T8" fmla="*/ 2147483647 w 36"/>
                <a:gd name="T9" fmla="*/ 2147483647 h 39"/>
                <a:gd name="T10" fmla="*/ 2147483647 w 36"/>
                <a:gd name="T11" fmla="*/ 2147483647 h 39"/>
                <a:gd name="T12" fmla="*/ 2147483647 w 36"/>
                <a:gd name="T13" fmla="*/ 0 h 39"/>
                <a:gd name="T14" fmla="*/ 2147483647 w 36"/>
                <a:gd name="T15" fmla="*/ 0 h 39"/>
                <a:gd name="T16" fmla="*/ 2147483647 w 36"/>
                <a:gd name="T17" fmla="*/ 2147483647 h 39"/>
                <a:gd name="T18" fmla="*/ 2147483647 w 36"/>
                <a:gd name="T19" fmla="*/ 2147483647 h 39"/>
                <a:gd name="T20" fmla="*/ 2147483647 w 36"/>
                <a:gd name="T21" fmla="*/ 2147483647 h 39"/>
                <a:gd name="T22" fmla="*/ 2147483647 w 36"/>
                <a:gd name="T23" fmla="*/ 2147483647 h 39"/>
                <a:gd name="T24" fmla="*/ 2147483647 w 36"/>
                <a:gd name="T25" fmla="*/ 2147483647 h 39"/>
                <a:gd name="T26" fmla="*/ 2147483647 w 36"/>
                <a:gd name="T27" fmla="*/ 2147483647 h 39"/>
                <a:gd name="T28" fmla="*/ 2147483647 w 36"/>
                <a:gd name="T29" fmla="*/ 2147483647 h 39"/>
                <a:gd name="T30" fmla="*/ 2147483647 w 36"/>
                <a:gd name="T31" fmla="*/ 2147483647 h 39"/>
                <a:gd name="T32" fmla="*/ 2147483647 w 36"/>
                <a:gd name="T33" fmla="*/ 2147483647 h 39"/>
                <a:gd name="T34" fmla="*/ 2147483647 w 36"/>
                <a:gd name="T35" fmla="*/ 2147483647 h 39"/>
                <a:gd name="T36" fmla="*/ 2147483647 w 36"/>
                <a:gd name="T37" fmla="*/ 2147483647 h 3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6"/>
                <a:gd name="T58" fmla="*/ 0 h 39"/>
                <a:gd name="T59" fmla="*/ 36 w 36"/>
                <a:gd name="T60" fmla="*/ 39 h 3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6" h="39">
                  <a:moveTo>
                    <a:pt x="8" y="38"/>
                  </a:moveTo>
                  <a:lnTo>
                    <a:pt x="8" y="29"/>
                  </a:lnTo>
                  <a:lnTo>
                    <a:pt x="0" y="25"/>
                  </a:lnTo>
                  <a:lnTo>
                    <a:pt x="0" y="17"/>
                  </a:lnTo>
                  <a:lnTo>
                    <a:pt x="5" y="10"/>
                  </a:lnTo>
                  <a:lnTo>
                    <a:pt x="6" y="2"/>
                  </a:lnTo>
                  <a:lnTo>
                    <a:pt x="11" y="0"/>
                  </a:lnTo>
                  <a:lnTo>
                    <a:pt x="31" y="0"/>
                  </a:lnTo>
                  <a:lnTo>
                    <a:pt x="36" y="3"/>
                  </a:lnTo>
                  <a:lnTo>
                    <a:pt x="36" y="6"/>
                  </a:lnTo>
                  <a:lnTo>
                    <a:pt x="33" y="8"/>
                  </a:lnTo>
                  <a:lnTo>
                    <a:pt x="31" y="17"/>
                  </a:lnTo>
                  <a:lnTo>
                    <a:pt x="35" y="29"/>
                  </a:lnTo>
                  <a:lnTo>
                    <a:pt x="31" y="37"/>
                  </a:lnTo>
                  <a:lnTo>
                    <a:pt x="22" y="37"/>
                  </a:lnTo>
                  <a:lnTo>
                    <a:pt x="20" y="35"/>
                  </a:lnTo>
                  <a:lnTo>
                    <a:pt x="18" y="35"/>
                  </a:lnTo>
                  <a:lnTo>
                    <a:pt x="16" y="39"/>
                  </a:lnTo>
                  <a:lnTo>
                    <a:pt x="8" y="3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1" name="Freeform 230">
              <a:extLst>
                <a:ext uri="{FF2B5EF4-FFF2-40B4-BE49-F238E27FC236}">
                  <a16:creationId xmlns:a16="http://schemas.microsoft.com/office/drawing/2014/main" id="{9812F0DD-30F0-16CE-260C-749AB049BB1A}"/>
                </a:ext>
                <a:ext uri="{C183D7F6-B498-43B3-948B-1728B52AA6E4}">
                  <adec:decorative xmlns:adec="http://schemas.microsoft.com/office/drawing/2017/decorative" val="1"/>
                </a:ext>
              </a:extLst>
            </p:cNvPr>
            <p:cNvSpPr>
              <a:spLocks/>
            </p:cNvSpPr>
            <p:nvPr/>
          </p:nvSpPr>
          <p:spPr bwMode="gray">
            <a:xfrm>
              <a:off x="8928424" y="8383722"/>
              <a:ext cx="146036" cy="200297"/>
            </a:xfrm>
            <a:custGeom>
              <a:avLst/>
              <a:gdLst>
                <a:gd name="T0" fmla="*/ 0 w 27"/>
                <a:gd name="T1" fmla="*/ 2147483647 h 37"/>
                <a:gd name="T2" fmla="*/ 2147483647 w 27"/>
                <a:gd name="T3" fmla="*/ 2147483647 h 37"/>
                <a:gd name="T4" fmla="*/ 0 w 27"/>
                <a:gd name="T5" fmla="*/ 2147483647 h 37"/>
                <a:gd name="T6" fmla="*/ 2147483647 w 27"/>
                <a:gd name="T7" fmla="*/ 2147483647 h 37"/>
                <a:gd name="T8" fmla="*/ 2147483647 w 27"/>
                <a:gd name="T9" fmla="*/ 2147483647 h 37"/>
                <a:gd name="T10" fmla="*/ 2147483647 w 27"/>
                <a:gd name="T11" fmla="*/ 0 h 37"/>
                <a:gd name="T12" fmla="*/ 2147483647 w 27"/>
                <a:gd name="T13" fmla="*/ 2147483647 h 37"/>
                <a:gd name="T14" fmla="*/ 2147483647 w 27"/>
                <a:gd name="T15" fmla="*/ 2147483647 h 37"/>
                <a:gd name="T16" fmla="*/ 2147483647 w 27"/>
                <a:gd name="T17" fmla="*/ 2147483647 h 37"/>
                <a:gd name="T18" fmla="*/ 2147483647 w 27"/>
                <a:gd name="T19" fmla="*/ 2147483647 h 37"/>
                <a:gd name="T20" fmla="*/ 2147483647 w 27"/>
                <a:gd name="T21" fmla="*/ 2147483647 h 37"/>
                <a:gd name="T22" fmla="*/ 2147483647 w 27"/>
                <a:gd name="T23" fmla="*/ 2147483647 h 37"/>
                <a:gd name="T24" fmla="*/ 2147483647 w 27"/>
                <a:gd name="T25" fmla="*/ 2147483647 h 37"/>
                <a:gd name="T26" fmla="*/ 0 w 27"/>
                <a:gd name="T27" fmla="*/ 2147483647 h 3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
                <a:gd name="T43" fmla="*/ 0 h 37"/>
                <a:gd name="T44" fmla="*/ 27 w 27"/>
                <a:gd name="T45" fmla="*/ 37 h 3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 h="37">
                  <a:moveTo>
                    <a:pt x="0" y="34"/>
                  </a:moveTo>
                  <a:lnTo>
                    <a:pt x="4" y="26"/>
                  </a:lnTo>
                  <a:lnTo>
                    <a:pt x="0" y="14"/>
                  </a:lnTo>
                  <a:lnTo>
                    <a:pt x="2" y="5"/>
                  </a:lnTo>
                  <a:lnTo>
                    <a:pt x="5" y="3"/>
                  </a:lnTo>
                  <a:lnTo>
                    <a:pt x="5" y="0"/>
                  </a:lnTo>
                  <a:lnTo>
                    <a:pt x="12" y="1"/>
                  </a:lnTo>
                  <a:lnTo>
                    <a:pt x="16" y="2"/>
                  </a:lnTo>
                  <a:lnTo>
                    <a:pt x="27" y="13"/>
                  </a:lnTo>
                  <a:lnTo>
                    <a:pt x="25" y="21"/>
                  </a:lnTo>
                  <a:lnTo>
                    <a:pt x="20" y="31"/>
                  </a:lnTo>
                  <a:lnTo>
                    <a:pt x="16" y="37"/>
                  </a:lnTo>
                  <a:lnTo>
                    <a:pt x="5" y="35"/>
                  </a:lnTo>
                  <a:lnTo>
                    <a:pt x="0" y="3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2" name="Freeform 231">
              <a:extLst>
                <a:ext uri="{FF2B5EF4-FFF2-40B4-BE49-F238E27FC236}">
                  <a16:creationId xmlns:a16="http://schemas.microsoft.com/office/drawing/2014/main" id="{EB5AD720-BE4E-6613-6842-ECB462854F5D}"/>
                </a:ext>
                <a:ext uri="{C183D7F6-B498-43B3-948B-1728B52AA6E4}">
                  <adec:decorative xmlns:adec="http://schemas.microsoft.com/office/drawing/2017/decorative" val="1"/>
                </a:ext>
              </a:extLst>
            </p:cNvPr>
            <p:cNvSpPr>
              <a:spLocks/>
            </p:cNvSpPr>
            <p:nvPr/>
          </p:nvSpPr>
          <p:spPr bwMode="gray">
            <a:xfrm>
              <a:off x="8598799" y="8229326"/>
              <a:ext cx="204450" cy="400594"/>
            </a:xfrm>
            <a:custGeom>
              <a:avLst/>
              <a:gdLst>
                <a:gd name="T0" fmla="*/ 2147483647 w 38"/>
                <a:gd name="T1" fmla="*/ 0 h 73"/>
                <a:gd name="T2" fmla="*/ 2147483647 w 38"/>
                <a:gd name="T3" fmla="*/ 2147483647 h 73"/>
                <a:gd name="T4" fmla="*/ 2147483647 w 38"/>
                <a:gd name="T5" fmla="*/ 2147483647 h 73"/>
                <a:gd name="T6" fmla="*/ 2147483647 w 38"/>
                <a:gd name="T7" fmla="*/ 2147483647 h 73"/>
                <a:gd name="T8" fmla="*/ 2147483647 w 38"/>
                <a:gd name="T9" fmla="*/ 2147483647 h 73"/>
                <a:gd name="T10" fmla="*/ 2147483647 w 38"/>
                <a:gd name="T11" fmla="*/ 2147483647 h 73"/>
                <a:gd name="T12" fmla="*/ 2147483647 w 38"/>
                <a:gd name="T13" fmla="*/ 2147483647 h 73"/>
                <a:gd name="T14" fmla="*/ 2147483647 w 38"/>
                <a:gd name="T15" fmla="*/ 2147483647 h 73"/>
                <a:gd name="T16" fmla="*/ 2147483647 w 38"/>
                <a:gd name="T17" fmla="*/ 2147483647 h 73"/>
                <a:gd name="T18" fmla="*/ 2147483647 w 38"/>
                <a:gd name="T19" fmla="*/ 2147483647 h 73"/>
                <a:gd name="T20" fmla="*/ 2147483647 w 38"/>
                <a:gd name="T21" fmla="*/ 2147483647 h 73"/>
                <a:gd name="T22" fmla="*/ 2147483647 w 38"/>
                <a:gd name="T23" fmla="*/ 2147483647 h 73"/>
                <a:gd name="T24" fmla="*/ 2147483647 w 38"/>
                <a:gd name="T25" fmla="*/ 2147483647 h 73"/>
                <a:gd name="T26" fmla="*/ 2147483647 w 38"/>
                <a:gd name="T27" fmla="*/ 2147483647 h 73"/>
                <a:gd name="T28" fmla="*/ 2147483647 w 38"/>
                <a:gd name="T29" fmla="*/ 2147483647 h 73"/>
                <a:gd name="T30" fmla="*/ 2147483647 w 38"/>
                <a:gd name="T31" fmla="*/ 2147483647 h 73"/>
                <a:gd name="T32" fmla="*/ 2147483647 w 38"/>
                <a:gd name="T33" fmla="*/ 2147483647 h 73"/>
                <a:gd name="T34" fmla="*/ 2147483647 w 38"/>
                <a:gd name="T35" fmla="*/ 2147483647 h 73"/>
                <a:gd name="T36" fmla="*/ 2147483647 w 38"/>
                <a:gd name="T37" fmla="*/ 2147483647 h 73"/>
                <a:gd name="T38" fmla="*/ 2147483647 w 38"/>
                <a:gd name="T39" fmla="*/ 2147483647 h 73"/>
                <a:gd name="T40" fmla="*/ 2147483647 w 38"/>
                <a:gd name="T41" fmla="*/ 2147483647 h 73"/>
                <a:gd name="T42" fmla="*/ 2147483647 w 38"/>
                <a:gd name="T43" fmla="*/ 2147483647 h 73"/>
                <a:gd name="T44" fmla="*/ 2147483647 w 38"/>
                <a:gd name="T45" fmla="*/ 2147483647 h 73"/>
                <a:gd name="T46" fmla="*/ 0 w 38"/>
                <a:gd name="T47" fmla="*/ 2147483647 h 73"/>
                <a:gd name="T48" fmla="*/ 0 w 38"/>
                <a:gd name="T49" fmla="*/ 2147483647 h 73"/>
                <a:gd name="T50" fmla="*/ 2147483647 w 38"/>
                <a:gd name="T51" fmla="*/ 2147483647 h 73"/>
                <a:gd name="T52" fmla="*/ 2147483647 w 38"/>
                <a:gd name="T53" fmla="*/ 2147483647 h 73"/>
                <a:gd name="T54" fmla="*/ 2147483647 w 38"/>
                <a:gd name="T55" fmla="*/ 2147483647 h 73"/>
                <a:gd name="T56" fmla="*/ 2147483647 w 38"/>
                <a:gd name="T57" fmla="*/ 2147483647 h 73"/>
                <a:gd name="T58" fmla="*/ 2147483647 w 38"/>
                <a:gd name="T59" fmla="*/ 2147483647 h 73"/>
                <a:gd name="T60" fmla="*/ 2147483647 w 38"/>
                <a:gd name="T61" fmla="*/ 0 h 73"/>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8"/>
                <a:gd name="T94" fmla="*/ 0 h 73"/>
                <a:gd name="T95" fmla="*/ 38 w 38"/>
                <a:gd name="T96" fmla="*/ 73 h 73"/>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8" h="73">
                  <a:moveTo>
                    <a:pt x="11" y="0"/>
                  </a:moveTo>
                  <a:lnTo>
                    <a:pt x="18" y="3"/>
                  </a:lnTo>
                  <a:lnTo>
                    <a:pt x="24" y="8"/>
                  </a:lnTo>
                  <a:lnTo>
                    <a:pt x="27" y="15"/>
                  </a:lnTo>
                  <a:lnTo>
                    <a:pt x="32" y="16"/>
                  </a:lnTo>
                  <a:lnTo>
                    <a:pt x="34" y="21"/>
                  </a:lnTo>
                  <a:lnTo>
                    <a:pt x="36" y="27"/>
                  </a:lnTo>
                  <a:lnTo>
                    <a:pt x="35" y="35"/>
                  </a:lnTo>
                  <a:lnTo>
                    <a:pt x="30" y="42"/>
                  </a:lnTo>
                  <a:lnTo>
                    <a:pt x="30" y="50"/>
                  </a:lnTo>
                  <a:lnTo>
                    <a:pt x="38" y="54"/>
                  </a:lnTo>
                  <a:lnTo>
                    <a:pt x="38" y="63"/>
                  </a:lnTo>
                  <a:lnTo>
                    <a:pt x="37" y="67"/>
                  </a:lnTo>
                  <a:lnTo>
                    <a:pt x="32" y="68"/>
                  </a:lnTo>
                  <a:lnTo>
                    <a:pt x="29" y="73"/>
                  </a:lnTo>
                  <a:lnTo>
                    <a:pt x="24" y="73"/>
                  </a:lnTo>
                  <a:lnTo>
                    <a:pt x="17" y="71"/>
                  </a:lnTo>
                  <a:lnTo>
                    <a:pt x="11" y="66"/>
                  </a:lnTo>
                  <a:lnTo>
                    <a:pt x="11" y="55"/>
                  </a:lnTo>
                  <a:lnTo>
                    <a:pt x="13" y="47"/>
                  </a:lnTo>
                  <a:lnTo>
                    <a:pt x="13" y="40"/>
                  </a:lnTo>
                  <a:lnTo>
                    <a:pt x="6" y="34"/>
                  </a:lnTo>
                  <a:lnTo>
                    <a:pt x="2" y="33"/>
                  </a:lnTo>
                  <a:lnTo>
                    <a:pt x="0" y="31"/>
                  </a:lnTo>
                  <a:lnTo>
                    <a:pt x="0" y="20"/>
                  </a:lnTo>
                  <a:lnTo>
                    <a:pt x="7" y="18"/>
                  </a:lnTo>
                  <a:lnTo>
                    <a:pt x="7" y="15"/>
                  </a:lnTo>
                  <a:lnTo>
                    <a:pt x="4" y="14"/>
                  </a:lnTo>
                  <a:lnTo>
                    <a:pt x="5" y="9"/>
                  </a:lnTo>
                  <a:lnTo>
                    <a:pt x="11" y="7"/>
                  </a:lnTo>
                  <a:lnTo>
                    <a:pt x="1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3" name="Freeform 232">
              <a:extLst>
                <a:ext uri="{FF2B5EF4-FFF2-40B4-BE49-F238E27FC236}">
                  <a16:creationId xmlns:a16="http://schemas.microsoft.com/office/drawing/2014/main" id="{088B76EC-C088-74B6-3275-4E8461E5C09E}"/>
                </a:ext>
                <a:ext uri="{C183D7F6-B498-43B3-948B-1728B52AA6E4}">
                  <adec:decorative xmlns:adec="http://schemas.microsoft.com/office/drawing/2017/decorative" val="1"/>
                </a:ext>
              </a:extLst>
            </p:cNvPr>
            <p:cNvSpPr>
              <a:spLocks/>
            </p:cNvSpPr>
            <p:nvPr/>
          </p:nvSpPr>
          <p:spPr bwMode="gray">
            <a:xfrm>
              <a:off x="8189899" y="8012337"/>
              <a:ext cx="25034" cy="16691"/>
            </a:xfrm>
            <a:custGeom>
              <a:avLst/>
              <a:gdLst>
                <a:gd name="T0" fmla="*/ 0 w 5"/>
                <a:gd name="T1" fmla="*/ 2147483647 h 3"/>
                <a:gd name="T2" fmla="*/ 2147483647 w 5"/>
                <a:gd name="T3" fmla="*/ 0 h 3"/>
                <a:gd name="T4" fmla="*/ 2147483647 w 5"/>
                <a:gd name="T5" fmla="*/ 2147483647 h 3"/>
                <a:gd name="T6" fmla="*/ 2147483647 w 5"/>
                <a:gd name="T7" fmla="*/ 2147483647 h 3"/>
                <a:gd name="T8" fmla="*/ 0 w 5"/>
                <a:gd name="T9" fmla="*/ 2147483647 h 3"/>
                <a:gd name="T10" fmla="*/ 0 60000 65536"/>
                <a:gd name="T11" fmla="*/ 0 60000 65536"/>
                <a:gd name="T12" fmla="*/ 0 60000 65536"/>
                <a:gd name="T13" fmla="*/ 0 60000 65536"/>
                <a:gd name="T14" fmla="*/ 0 60000 65536"/>
                <a:gd name="T15" fmla="*/ 0 w 5"/>
                <a:gd name="T16" fmla="*/ 0 h 3"/>
                <a:gd name="T17" fmla="*/ 5 w 5"/>
                <a:gd name="T18" fmla="*/ 3 h 3"/>
              </a:gdLst>
              <a:ahLst/>
              <a:cxnLst>
                <a:cxn ang="T10">
                  <a:pos x="T0" y="T1"/>
                </a:cxn>
                <a:cxn ang="T11">
                  <a:pos x="T2" y="T3"/>
                </a:cxn>
                <a:cxn ang="T12">
                  <a:pos x="T4" y="T5"/>
                </a:cxn>
                <a:cxn ang="T13">
                  <a:pos x="T6" y="T7"/>
                </a:cxn>
                <a:cxn ang="T14">
                  <a:pos x="T8" y="T9"/>
                </a:cxn>
              </a:cxnLst>
              <a:rect l="T15" t="T16" r="T17" b="T18"/>
              <a:pathLst>
                <a:path w="5" h="3">
                  <a:moveTo>
                    <a:pt x="0" y="2"/>
                  </a:moveTo>
                  <a:lnTo>
                    <a:pt x="3" y="0"/>
                  </a:lnTo>
                  <a:lnTo>
                    <a:pt x="5" y="3"/>
                  </a:lnTo>
                  <a:lnTo>
                    <a:pt x="3"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4" name="Freeform 233">
              <a:extLst>
                <a:ext uri="{FF2B5EF4-FFF2-40B4-BE49-F238E27FC236}">
                  <a16:creationId xmlns:a16="http://schemas.microsoft.com/office/drawing/2014/main" id="{9431A02C-4F2B-F302-9F69-249F15F47F5E}"/>
                </a:ext>
                <a:ext uri="{C183D7F6-B498-43B3-948B-1728B52AA6E4}">
                  <adec:decorative xmlns:adec="http://schemas.microsoft.com/office/drawing/2017/decorative" val="1"/>
                </a:ext>
              </a:extLst>
            </p:cNvPr>
            <p:cNvSpPr>
              <a:spLocks/>
            </p:cNvSpPr>
            <p:nvPr/>
          </p:nvSpPr>
          <p:spPr bwMode="gray">
            <a:xfrm>
              <a:off x="8623834" y="8041548"/>
              <a:ext cx="20863" cy="20864"/>
            </a:xfrm>
            <a:custGeom>
              <a:avLst/>
              <a:gdLst>
                <a:gd name="T0" fmla="*/ 2147483647 w 4"/>
                <a:gd name="T1" fmla="*/ 2147483647 h 4"/>
                <a:gd name="T2" fmla="*/ 2147483647 w 4"/>
                <a:gd name="T3" fmla="*/ 2147483647 h 4"/>
                <a:gd name="T4" fmla="*/ 2147483647 w 4"/>
                <a:gd name="T5" fmla="*/ 0 h 4"/>
                <a:gd name="T6" fmla="*/ 2147483647 w 4"/>
                <a:gd name="T7" fmla="*/ 0 h 4"/>
                <a:gd name="T8" fmla="*/ 2147483647 w 4"/>
                <a:gd name="T9" fmla="*/ 0 h 4"/>
                <a:gd name="T10" fmla="*/ 2147483647 w 4"/>
                <a:gd name="T11" fmla="*/ 2147483647 h 4"/>
                <a:gd name="T12" fmla="*/ 2147483647 w 4"/>
                <a:gd name="T13" fmla="*/ 2147483647 h 4"/>
                <a:gd name="T14" fmla="*/ 2147483647 w 4"/>
                <a:gd name="T15" fmla="*/ 2147483647 h 4"/>
                <a:gd name="T16" fmla="*/ 2147483647 w 4"/>
                <a:gd name="T17" fmla="*/ 2147483647 h 4"/>
                <a:gd name="T18" fmla="*/ 2147483647 w 4"/>
                <a:gd name="T19" fmla="*/ 2147483647 h 4"/>
                <a:gd name="T20" fmla="*/ 2147483647 w 4"/>
                <a:gd name="T21" fmla="*/ 2147483647 h 4"/>
                <a:gd name="T22" fmla="*/ 2147483647 w 4"/>
                <a:gd name="T23" fmla="*/ 2147483647 h 4"/>
                <a:gd name="T24" fmla="*/ 0 w 4"/>
                <a:gd name="T25" fmla="*/ 2147483647 h 4"/>
                <a:gd name="T26" fmla="*/ 0 w 4"/>
                <a:gd name="T27" fmla="*/ 2147483647 h 4"/>
                <a:gd name="T28" fmla="*/ 2147483647 w 4"/>
                <a:gd name="T29" fmla="*/ 2147483647 h 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
                <a:gd name="T46" fmla="*/ 0 h 4"/>
                <a:gd name="T47" fmla="*/ 4 w 4"/>
                <a:gd name="T48" fmla="*/ 4 h 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 h="4">
                  <a:moveTo>
                    <a:pt x="2" y="1"/>
                  </a:moveTo>
                  <a:lnTo>
                    <a:pt x="3" y="1"/>
                  </a:lnTo>
                  <a:lnTo>
                    <a:pt x="3" y="0"/>
                  </a:lnTo>
                  <a:lnTo>
                    <a:pt x="4" y="0"/>
                  </a:lnTo>
                  <a:lnTo>
                    <a:pt x="3" y="0"/>
                  </a:lnTo>
                  <a:lnTo>
                    <a:pt x="3" y="1"/>
                  </a:lnTo>
                  <a:lnTo>
                    <a:pt x="4" y="1"/>
                  </a:lnTo>
                  <a:lnTo>
                    <a:pt x="4" y="2"/>
                  </a:lnTo>
                  <a:lnTo>
                    <a:pt x="3" y="2"/>
                  </a:lnTo>
                  <a:lnTo>
                    <a:pt x="2" y="3"/>
                  </a:lnTo>
                  <a:lnTo>
                    <a:pt x="1" y="3"/>
                  </a:lnTo>
                  <a:lnTo>
                    <a:pt x="1" y="4"/>
                  </a:lnTo>
                  <a:lnTo>
                    <a:pt x="0" y="3"/>
                  </a:lnTo>
                  <a:lnTo>
                    <a:pt x="0" y="2"/>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5" name="Freeform 234">
              <a:extLst>
                <a:ext uri="{FF2B5EF4-FFF2-40B4-BE49-F238E27FC236}">
                  <a16:creationId xmlns:a16="http://schemas.microsoft.com/office/drawing/2014/main" id="{0EF24EC7-87B9-CDBD-D6C9-34E532B9667D}"/>
                </a:ext>
                <a:ext uri="{C183D7F6-B498-43B3-948B-1728B52AA6E4}">
                  <adec:decorative xmlns:adec="http://schemas.microsoft.com/office/drawing/2017/decorative" val="1"/>
                </a:ext>
              </a:extLst>
            </p:cNvPr>
            <p:cNvSpPr>
              <a:spLocks/>
            </p:cNvSpPr>
            <p:nvPr/>
          </p:nvSpPr>
          <p:spPr bwMode="gray">
            <a:xfrm>
              <a:off x="8231623" y="8024857"/>
              <a:ext cx="29207" cy="20864"/>
            </a:xfrm>
            <a:custGeom>
              <a:avLst/>
              <a:gdLst>
                <a:gd name="T0" fmla="*/ 0 w 5"/>
                <a:gd name="T1" fmla="*/ 2147483647 h 4"/>
                <a:gd name="T2" fmla="*/ 2147483647 w 5"/>
                <a:gd name="T3" fmla="*/ 0 h 4"/>
                <a:gd name="T4" fmla="*/ 2147483647 w 5"/>
                <a:gd name="T5" fmla="*/ 2147483647 h 4"/>
                <a:gd name="T6" fmla="*/ 2147483647 w 5"/>
                <a:gd name="T7" fmla="*/ 2147483647 h 4"/>
                <a:gd name="T8" fmla="*/ 0 w 5"/>
                <a:gd name="T9" fmla="*/ 2147483647 h 4"/>
                <a:gd name="T10" fmla="*/ 0 60000 65536"/>
                <a:gd name="T11" fmla="*/ 0 60000 65536"/>
                <a:gd name="T12" fmla="*/ 0 60000 65536"/>
                <a:gd name="T13" fmla="*/ 0 60000 65536"/>
                <a:gd name="T14" fmla="*/ 0 60000 65536"/>
                <a:gd name="T15" fmla="*/ 0 w 5"/>
                <a:gd name="T16" fmla="*/ 0 h 4"/>
                <a:gd name="T17" fmla="*/ 5 w 5"/>
                <a:gd name="T18" fmla="*/ 4 h 4"/>
              </a:gdLst>
              <a:ahLst/>
              <a:cxnLst>
                <a:cxn ang="T10">
                  <a:pos x="T0" y="T1"/>
                </a:cxn>
                <a:cxn ang="T11">
                  <a:pos x="T2" y="T3"/>
                </a:cxn>
                <a:cxn ang="T12">
                  <a:pos x="T4" y="T5"/>
                </a:cxn>
                <a:cxn ang="T13">
                  <a:pos x="T6" y="T7"/>
                </a:cxn>
                <a:cxn ang="T14">
                  <a:pos x="T8" y="T9"/>
                </a:cxn>
              </a:cxnLst>
              <a:rect l="T15" t="T16" r="T17" b="T18"/>
              <a:pathLst>
                <a:path w="5" h="4">
                  <a:moveTo>
                    <a:pt x="0" y="2"/>
                  </a:moveTo>
                  <a:lnTo>
                    <a:pt x="3" y="0"/>
                  </a:lnTo>
                  <a:lnTo>
                    <a:pt x="5" y="3"/>
                  </a:lnTo>
                  <a:lnTo>
                    <a:pt x="3"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6" name="Freeform 235">
              <a:extLst>
                <a:ext uri="{FF2B5EF4-FFF2-40B4-BE49-F238E27FC236}">
                  <a16:creationId xmlns:a16="http://schemas.microsoft.com/office/drawing/2014/main" id="{0AFEDC92-0C3B-1EE4-2307-568BC676BB26}"/>
                </a:ext>
                <a:ext uri="{C183D7F6-B498-43B3-948B-1728B52AA6E4}">
                  <adec:decorative xmlns:adec="http://schemas.microsoft.com/office/drawing/2017/decorative" val="1"/>
                </a:ext>
              </a:extLst>
            </p:cNvPr>
            <p:cNvSpPr>
              <a:spLocks/>
            </p:cNvSpPr>
            <p:nvPr/>
          </p:nvSpPr>
          <p:spPr bwMode="gray">
            <a:xfrm>
              <a:off x="8156519" y="8008165"/>
              <a:ext cx="20863" cy="12518"/>
            </a:xfrm>
            <a:custGeom>
              <a:avLst/>
              <a:gdLst>
                <a:gd name="T0" fmla="*/ 0 w 4"/>
                <a:gd name="T1" fmla="*/ 2147483647 h 2"/>
                <a:gd name="T2" fmla="*/ 2147483647 w 4"/>
                <a:gd name="T3" fmla="*/ 0 h 2"/>
                <a:gd name="T4" fmla="*/ 2147483647 w 4"/>
                <a:gd name="T5" fmla="*/ 2147483647 h 2"/>
                <a:gd name="T6" fmla="*/ 2147483647 w 4"/>
                <a:gd name="T7" fmla="*/ 2147483647 h 2"/>
                <a:gd name="T8" fmla="*/ 0 w 4"/>
                <a:gd name="T9" fmla="*/ 2147483647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0" y="1"/>
                  </a:moveTo>
                  <a:lnTo>
                    <a:pt x="3" y="0"/>
                  </a:lnTo>
                  <a:lnTo>
                    <a:pt x="4" y="2"/>
                  </a:lnTo>
                  <a:lnTo>
                    <a:pt x="3"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7" name="Freeform 236">
              <a:extLst>
                <a:ext uri="{FF2B5EF4-FFF2-40B4-BE49-F238E27FC236}">
                  <a16:creationId xmlns:a16="http://schemas.microsoft.com/office/drawing/2014/main" id="{BA94DCA9-38B4-A6F3-DEE8-9F0874C85C92}"/>
                </a:ext>
                <a:ext uri="{C183D7F6-B498-43B3-948B-1728B52AA6E4}">
                  <adec:decorative xmlns:adec="http://schemas.microsoft.com/office/drawing/2017/decorative" val="1"/>
                </a:ext>
              </a:extLst>
            </p:cNvPr>
            <p:cNvSpPr>
              <a:spLocks/>
            </p:cNvSpPr>
            <p:nvPr/>
          </p:nvSpPr>
          <p:spPr bwMode="gray">
            <a:xfrm>
              <a:off x="7697549" y="8012337"/>
              <a:ext cx="600833" cy="880473"/>
            </a:xfrm>
            <a:custGeom>
              <a:avLst/>
              <a:gdLst>
                <a:gd name="T0" fmla="*/ 2147483647 w 110"/>
                <a:gd name="T1" fmla="*/ 2147483647 h 162"/>
                <a:gd name="T2" fmla="*/ 2147483647 w 110"/>
                <a:gd name="T3" fmla="*/ 2147483647 h 162"/>
                <a:gd name="T4" fmla="*/ 2147483647 w 110"/>
                <a:gd name="T5" fmla="*/ 2147483647 h 162"/>
                <a:gd name="T6" fmla="*/ 2147483647 w 110"/>
                <a:gd name="T7" fmla="*/ 2147483647 h 162"/>
                <a:gd name="T8" fmla="*/ 2147483647 w 110"/>
                <a:gd name="T9" fmla="*/ 2147483647 h 162"/>
                <a:gd name="T10" fmla="*/ 2147483647 w 110"/>
                <a:gd name="T11" fmla="*/ 2147483647 h 162"/>
                <a:gd name="T12" fmla="*/ 0 w 110"/>
                <a:gd name="T13" fmla="*/ 2147483647 h 162"/>
                <a:gd name="T14" fmla="*/ 2147483647 w 110"/>
                <a:gd name="T15" fmla="*/ 2147483647 h 162"/>
                <a:gd name="T16" fmla="*/ 2147483647 w 110"/>
                <a:gd name="T17" fmla="*/ 2147483647 h 162"/>
                <a:gd name="T18" fmla="*/ 2147483647 w 110"/>
                <a:gd name="T19" fmla="*/ 2147483647 h 162"/>
                <a:gd name="T20" fmla="*/ 2147483647 w 110"/>
                <a:gd name="T21" fmla="*/ 2147483647 h 162"/>
                <a:gd name="T22" fmla="*/ 2147483647 w 110"/>
                <a:gd name="T23" fmla="*/ 2147483647 h 162"/>
                <a:gd name="T24" fmla="*/ 2147483647 w 110"/>
                <a:gd name="T25" fmla="*/ 2147483647 h 162"/>
                <a:gd name="T26" fmla="*/ 2147483647 w 110"/>
                <a:gd name="T27" fmla="*/ 2147483647 h 162"/>
                <a:gd name="T28" fmla="*/ 2147483647 w 110"/>
                <a:gd name="T29" fmla="*/ 2147483647 h 162"/>
                <a:gd name="T30" fmla="*/ 2147483647 w 110"/>
                <a:gd name="T31" fmla="*/ 2147483647 h 162"/>
                <a:gd name="T32" fmla="*/ 2147483647 w 110"/>
                <a:gd name="T33" fmla="*/ 2147483647 h 162"/>
                <a:gd name="T34" fmla="*/ 2147483647 w 110"/>
                <a:gd name="T35" fmla="*/ 2147483647 h 162"/>
                <a:gd name="T36" fmla="*/ 2147483647 w 110"/>
                <a:gd name="T37" fmla="*/ 0 h 162"/>
                <a:gd name="T38" fmla="*/ 2147483647 w 110"/>
                <a:gd name="T39" fmla="*/ 2147483647 h 162"/>
                <a:gd name="T40" fmla="*/ 2147483647 w 110"/>
                <a:gd name="T41" fmla="*/ 2147483647 h 162"/>
                <a:gd name="T42" fmla="*/ 2147483647 w 110"/>
                <a:gd name="T43" fmla="*/ 2147483647 h 162"/>
                <a:gd name="T44" fmla="*/ 2147483647 w 110"/>
                <a:gd name="T45" fmla="*/ 2147483647 h 162"/>
                <a:gd name="T46" fmla="*/ 2147483647 w 110"/>
                <a:gd name="T47" fmla="*/ 2147483647 h 162"/>
                <a:gd name="T48" fmla="*/ 2147483647 w 110"/>
                <a:gd name="T49" fmla="*/ 2147483647 h 162"/>
                <a:gd name="T50" fmla="*/ 2147483647 w 110"/>
                <a:gd name="T51" fmla="*/ 2147483647 h 162"/>
                <a:gd name="T52" fmla="*/ 2147483647 w 110"/>
                <a:gd name="T53" fmla="*/ 2147483647 h 162"/>
                <a:gd name="T54" fmla="*/ 2147483647 w 110"/>
                <a:gd name="T55" fmla="*/ 2147483647 h 162"/>
                <a:gd name="T56" fmla="*/ 2147483647 w 110"/>
                <a:gd name="T57" fmla="*/ 2147483647 h 162"/>
                <a:gd name="T58" fmla="*/ 2147483647 w 110"/>
                <a:gd name="T59" fmla="*/ 2147483647 h 162"/>
                <a:gd name="T60" fmla="*/ 2147483647 w 110"/>
                <a:gd name="T61" fmla="*/ 2147483647 h 162"/>
                <a:gd name="T62" fmla="*/ 2147483647 w 110"/>
                <a:gd name="T63" fmla="*/ 2147483647 h 162"/>
                <a:gd name="T64" fmla="*/ 2147483647 w 110"/>
                <a:gd name="T65" fmla="*/ 2147483647 h 162"/>
                <a:gd name="T66" fmla="*/ 2147483647 w 110"/>
                <a:gd name="T67" fmla="*/ 2147483647 h 1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10"/>
                <a:gd name="T103" fmla="*/ 0 h 162"/>
                <a:gd name="T104" fmla="*/ 110 w 110"/>
                <a:gd name="T105" fmla="*/ 162 h 16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10" h="162">
                  <a:moveTo>
                    <a:pt x="82" y="162"/>
                  </a:moveTo>
                  <a:lnTo>
                    <a:pt x="77" y="162"/>
                  </a:lnTo>
                  <a:lnTo>
                    <a:pt x="79" y="151"/>
                  </a:lnTo>
                  <a:lnTo>
                    <a:pt x="70" y="147"/>
                  </a:lnTo>
                  <a:lnTo>
                    <a:pt x="51" y="148"/>
                  </a:lnTo>
                  <a:lnTo>
                    <a:pt x="36" y="126"/>
                  </a:lnTo>
                  <a:lnTo>
                    <a:pt x="28" y="125"/>
                  </a:lnTo>
                  <a:lnTo>
                    <a:pt x="25" y="127"/>
                  </a:lnTo>
                  <a:lnTo>
                    <a:pt x="20" y="125"/>
                  </a:lnTo>
                  <a:lnTo>
                    <a:pt x="13" y="125"/>
                  </a:lnTo>
                  <a:lnTo>
                    <a:pt x="10" y="126"/>
                  </a:lnTo>
                  <a:lnTo>
                    <a:pt x="7" y="124"/>
                  </a:lnTo>
                  <a:lnTo>
                    <a:pt x="7" y="119"/>
                  </a:lnTo>
                  <a:lnTo>
                    <a:pt x="0" y="114"/>
                  </a:lnTo>
                  <a:lnTo>
                    <a:pt x="0" y="105"/>
                  </a:lnTo>
                  <a:lnTo>
                    <a:pt x="5" y="98"/>
                  </a:lnTo>
                  <a:lnTo>
                    <a:pt x="10" y="97"/>
                  </a:lnTo>
                  <a:lnTo>
                    <a:pt x="12" y="94"/>
                  </a:lnTo>
                  <a:lnTo>
                    <a:pt x="12" y="91"/>
                  </a:lnTo>
                  <a:lnTo>
                    <a:pt x="16" y="86"/>
                  </a:lnTo>
                  <a:lnTo>
                    <a:pt x="15" y="79"/>
                  </a:lnTo>
                  <a:lnTo>
                    <a:pt x="14" y="69"/>
                  </a:lnTo>
                  <a:lnTo>
                    <a:pt x="14" y="58"/>
                  </a:lnTo>
                  <a:lnTo>
                    <a:pt x="12" y="51"/>
                  </a:lnTo>
                  <a:lnTo>
                    <a:pt x="17" y="50"/>
                  </a:lnTo>
                  <a:lnTo>
                    <a:pt x="20" y="45"/>
                  </a:lnTo>
                  <a:lnTo>
                    <a:pt x="23" y="42"/>
                  </a:lnTo>
                  <a:lnTo>
                    <a:pt x="22" y="37"/>
                  </a:lnTo>
                  <a:lnTo>
                    <a:pt x="28" y="31"/>
                  </a:lnTo>
                  <a:lnTo>
                    <a:pt x="28" y="25"/>
                  </a:lnTo>
                  <a:lnTo>
                    <a:pt x="32" y="23"/>
                  </a:lnTo>
                  <a:lnTo>
                    <a:pt x="33" y="17"/>
                  </a:lnTo>
                  <a:lnTo>
                    <a:pt x="36" y="12"/>
                  </a:lnTo>
                  <a:lnTo>
                    <a:pt x="41" y="14"/>
                  </a:lnTo>
                  <a:lnTo>
                    <a:pt x="43" y="12"/>
                  </a:lnTo>
                  <a:lnTo>
                    <a:pt x="60" y="5"/>
                  </a:lnTo>
                  <a:lnTo>
                    <a:pt x="62" y="0"/>
                  </a:lnTo>
                  <a:lnTo>
                    <a:pt x="68" y="0"/>
                  </a:lnTo>
                  <a:lnTo>
                    <a:pt x="72" y="2"/>
                  </a:lnTo>
                  <a:lnTo>
                    <a:pt x="71" y="5"/>
                  </a:lnTo>
                  <a:lnTo>
                    <a:pt x="65" y="6"/>
                  </a:lnTo>
                  <a:lnTo>
                    <a:pt x="56" y="17"/>
                  </a:lnTo>
                  <a:lnTo>
                    <a:pt x="51" y="32"/>
                  </a:lnTo>
                  <a:lnTo>
                    <a:pt x="54" y="35"/>
                  </a:lnTo>
                  <a:lnTo>
                    <a:pt x="59" y="42"/>
                  </a:lnTo>
                  <a:lnTo>
                    <a:pt x="57" y="47"/>
                  </a:lnTo>
                  <a:lnTo>
                    <a:pt x="62" y="54"/>
                  </a:lnTo>
                  <a:lnTo>
                    <a:pt x="83" y="57"/>
                  </a:lnTo>
                  <a:lnTo>
                    <a:pt x="87" y="61"/>
                  </a:lnTo>
                  <a:lnTo>
                    <a:pt x="99" y="63"/>
                  </a:lnTo>
                  <a:lnTo>
                    <a:pt x="103" y="67"/>
                  </a:lnTo>
                  <a:lnTo>
                    <a:pt x="102" y="77"/>
                  </a:lnTo>
                  <a:lnTo>
                    <a:pt x="101" y="82"/>
                  </a:lnTo>
                  <a:lnTo>
                    <a:pt x="105" y="91"/>
                  </a:lnTo>
                  <a:lnTo>
                    <a:pt x="103" y="97"/>
                  </a:lnTo>
                  <a:lnTo>
                    <a:pt x="107" y="99"/>
                  </a:lnTo>
                  <a:lnTo>
                    <a:pt x="110" y="105"/>
                  </a:lnTo>
                  <a:lnTo>
                    <a:pt x="110" y="114"/>
                  </a:lnTo>
                  <a:lnTo>
                    <a:pt x="104" y="112"/>
                  </a:lnTo>
                  <a:lnTo>
                    <a:pt x="99" y="106"/>
                  </a:lnTo>
                  <a:lnTo>
                    <a:pt x="82" y="108"/>
                  </a:lnTo>
                  <a:lnTo>
                    <a:pt x="81" y="111"/>
                  </a:lnTo>
                  <a:lnTo>
                    <a:pt x="89" y="117"/>
                  </a:lnTo>
                  <a:lnTo>
                    <a:pt x="87" y="122"/>
                  </a:lnTo>
                  <a:lnTo>
                    <a:pt x="82" y="121"/>
                  </a:lnTo>
                  <a:lnTo>
                    <a:pt x="83" y="132"/>
                  </a:lnTo>
                  <a:lnTo>
                    <a:pt x="88" y="136"/>
                  </a:lnTo>
                  <a:lnTo>
                    <a:pt x="82" y="16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8" name="Freeform 237">
              <a:extLst>
                <a:ext uri="{FF2B5EF4-FFF2-40B4-BE49-F238E27FC236}">
                  <a16:creationId xmlns:a16="http://schemas.microsoft.com/office/drawing/2014/main" id="{7AD2FC73-C996-7A81-902F-7E912EA84634}"/>
                </a:ext>
                <a:ext uri="{C183D7F6-B498-43B3-948B-1728B52AA6E4}">
                  <adec:decorative xmlns:adec="http://schemas.microsoft.com/office/drawing/2017/decorative" val="1"/>
                </a:ext>
              </a:extLst>
            </p:cNvPr>
            <p:cNvSpPr>
              <a:spLocks/>
            </p:cNvSpPr>
            <p:nvPr/>
          </p:nvSpPr>
          <p:spPr bwMode="gray">
            <a:xfrm>
              <a:off x="7947896" y="8408758"/>
              <a:ext cx="1981917" cy="2224132"/>
            </a:xfrm>
            <a:custGeom>
              <a:avLst/>
              <a:gdLst>
                <a:gd name="T0" fmla="*/ 2147483647 w 364"/>
                <a:gd name="T1" fmla="*/ 2147483647 h 409"/>
                <a:gd name="T2" fmla="*/ 2147483647 w 364"/>
                <a:gd name="T3" fmla="*/ 2147483647 h 409"/>
                <a:gd name="T4" fmla="*/ 2147483647 w 364"/>
                <a:gd name="T5" fmla="*/ 2147483647 h 409"/>
                <a:gd name="T6" fmla="*/ 2147483647 w 364"/>
                <a:gd name="T7" fmla="*/ 2147483647 h 409"/>
                <a:gd name="T8" fmla="*/ 2147483647 w 364"/>
                <a:gd name="T9" fmla="*/ 2147483647 h 409"/>
                <a:gd name="T10" fmla="*/ 2147483647 w 364"/>
                <a:gd name="T11" fmla="*/ 2147483647 h 409"/>
                <a:gd name="T12" fmla="*/ 2147483647 w 364"/>
                <a:gd name="T13" fmla="*/ 2147483647 h 409"/>
                <a:gd name="T14" fmla="*/ 2147483647 w 364"/>
                <a:gd name="T15" fmla="*/ 2147483647 h 409"/>
                <a:gd name="T16" fmla="*/ 2147483647 w 364"/>
                <a:gd name="T17" fmla="*/ 2147483647 h 409"/>
                <a:gd name="T18" fmla="*/ 2147483647 w 364"/>
                <a:gd name="T19" fmla="*/ 2147483647 h 409"/>
                <a:gd name="T20" fmla="*/ 2147483647 w 364"/>
                <a:gd name="T21" fmla="*/ 2147483647 h 409"/>
                <a:gd name="T22" fmla="*/ 2147483647 w 364"/>
                <a:gd name="T23" fmla="*/ 2147483647 h 409"/>
                <a:gd name="T24" fmla="*/ 2147483647 w 364"/>
                <a:gd name="T25" fmla="*/ 2147483647 h 409"/>
                <a:gd name="T26" fmla="*/ 2147483647 w 364"/>
                <a:gd name="T27" fmla="*/ 2147483647 h 409"/>
                <a:gd name="T28" fmla="*/ 2147483647 w 364"/>
                <a:gd name="T29" fmla="*/ 2147483647 h 409"/>
                <a:gd name="T30" fmla="*/ 2147483647 w 364"/>
                <a:gd name="T31" fmla="*/ 2147483647 h 409"/>
                <a:gd name="T32" fmla="*/ 2147483647 w 364"/>
                <a:gd name="T33" fmla="*/ 2147483647 h 409"/>
                <a:gd name="T34" fmla="*/ 2147483647 w 364"/>
                <a:gd name="T35" fmla="*/ 2147483647 h 409"/>
                <a:gd name="T36" fmla="*/ 2147483647 w 364"/>
                <a:gd name="T37" fmla="*/ 2147483647 h 409"/>
                <a:gd name="T38" fmla="*/ 2147483647 w 364"/>
                <a:gd name="T39" fmla="*/ 2147483647 h 409"/>
                <a:gd name="T40" fmla="*/ 2147483647 w 364"/>
                <a:gd name="T41" fmla="*/ 2147483647 h 409"/>
                <a:gd name="T42" fmla="*/ 2147483647 w 364"/>
                <a:gd name="T43" fmla="*/ 2147483647 h 409"/>
                <a:gd name="T44" fmla="*/ 2147483647 w 364"/>
                <a:gd name="T45" fmla="*/ 2147483647 h 409"/>
                <a:gd name="T46" fmla="*/ 2147483647 w 364"/>
                <a:gd name="T47" fmla="*/ 2147483647 h 409"/>
                <a:gd name="T48" fmla="*/ 2147483647 w 364"/>
                <a:gd name="T49" fmla="*/ 2147483647 h 409"/>
                <a:gd name="T50" fmla="*/ 2147483647 w 364"/>
                <a:gd name="T51" fmla="*/ 2147483647 h 409"/>
                <a:gd name="T52" fmla="*/ 2147483647 w 364"/>
                <a:gd name="T53" fmla="*/ 2147483647 h 409"/>
                <a:gd name="T54" fmla="*/ 2147483647 w 364"/>
                <a:gd name="T55" fmla="*/ 2147483647 h 409"/>
                <a:gd name="T56" fmla="*/ 2147483647 w 364"/>
                <a:gd name="T57" fmla="*/ 2147483647 h 409"/>
                <a:gd name="T58" fmla="*/ 2147483647 w 364"/>
                <a:gd name="T59" fmla="*/ 2147483647 h 409"/>
                <a:gd name="T60" fmla="*/ 2147483647 w 364"/>
                <a:gd name="T61" fmla="*/ 2147483647 h 409"/>
                <a:gd name="T62" fmla="*/ 2147483647 w 364"/>
                <a:gd name="T63" fmla="*/ 2147483647 h 409"/>
                <a:gd name="T64" fmla="*/ 2147483647 w 364"/>
                <a:gd name="T65" fmla="*/ 2147483647 h 409"/>
                <a:gd name="T66" fmla="*/ 2147483647 w 364"/>
                <a:gd name="T67" fmla="*/ 2147483647 h 409"/>
                <a:gd name="T68" fmla="*/ 2147483647 w 364"/>
                <a:gd name="T69" fmla="*/ 2147483647 h 409"/>
                <a:gd name="T70" fmla="*/ 2147483647 w 364"/>
                <a:gd name="T71" fmla="*/ 2147483647 h 409"/>
                <a:gd name="T72" fmla="*/ 2147483647 w 364"/>
                <a:gd name="T73" fmla="*/ 2147483647 h 409"/>
                <a:gd name="T74" fmla="*/ 2147483647 w 364"/>
                <a:gd name="T75" fmla="*/ 2147483647 h 409"/>
                <a:gd name="T76" fmla="*/ 2147483647 w 364"/>
                <a:gd name="T77" fmla="*/ 2147483647 h 409"/>
                <a:gd name="T78" fmla="*/ 2147483647 w 364"/>
                <a:gd name="T79" fmla="*/ 2147483647 h 409"/>
                <a:gd name="T80" fmla="*/ 2147483647 w 364"/>
                <a:gd name="T81" fmla="*/ 2147483647 h 409"/>
                <a:gd name="T82" fmla="*/ 2147483647 w 364"/>
                <a:gd name="T83" fmla="*/ 2147483647 h 409"/>
                <a:gd name="T84" fmla="*/ 2147483647 w 364"/>
                <a:gd name="T85" fmla="*/ 2147483647 h 409"/>
                <a:gd name="T86" fmla="*/ 2147483647 w 364"/>
                <a:gd name="T87" fmla="*/ 2147483647 h 409"/>
                <a:gd name="T88" fmla="*/ 2147483647 w 364"/>
                <a:gd name="T89" fmla="*/ 2147483647 h 409"/>
                <a:gd name="T90" fmla="*/ 2147483647 w 364"/>
                <a:gd name="T91" fmla="*/ 2147483647 h 409"/>
                <a:gd name="T92" fmla="*/ 2147483647 w 364"/>
                <a:gd name="T93" fmla="*/ 2147483647 h 409"/>
                <a:gd name="T94" fmla="*/ 2147483647 w 364"/>
                <a:gd name="T95" fmla="*/ 2147483647 h 409"/>
                <a:gd name="T96" fmla="*/ 2147483647 w 364"/>
                <a:gd name="T97" fmla="*/ 2147483647 h 409"/>
                <a:gd name="T98" fmla="*/ 2147483647 w 364"/>
                <a:gd name="T99" fmla="*/ 2147483647 h 409"/>
                <a:gd name="T100" fmla="*/ 2147483647 w 364"/>
                <a:gd name="T101" fmla="*/ 2147483647 h 409"/>
                <a:gd name="T102" fmla="*/ 2147483647 w 364"/>
                <a:gd name="T103" fmla="*/ 2147483647 h 409"/>
                <a:gd name="T104" fmla="*/ 2147483647 w 364"/>
                <a:gd name="T105" fmla="*/ 2147483647 h 409"/>
                <a:gd name="T106" fmla="*/ 2147483647 w 364"/>
                <a:gd name="T107" fmla="*/ 2147483647 h 409"/>
                <a:gd name="T108" fmla="*/ 2147483647 w 364"/>
                <a:gd name="T109" fmla="*/ 2147483647 h 409"/>
                <a:gd name="T110" fmla="*/ 2147483647 w 364"/>
                <a:gd name="T111" fmla="*/ 2147483647 h 409"/>
                <a:gd name="T112" fmla="*/ 2147483647 w 364"/>
                <a:gd name="T113" fmla="*/ 2147483647 h 409"/>
                <a:gd name="T114" fmla="*/ 2147483647 w 364"/>
                <a:gd name="T115" fmla="*/ 2147483647 h 409"/>
                <a:gd name="T116" fmla="*/ 2147483647 w 364"/>
                <a:gd name="T117" fmla="*/ 2147483647 h 409"/>
                <a:gd name="T118" fmla="*/ 2147483647 w 364"/>
                <a:gd name="T119" fmla="*/ 2147483647 h 409"/>
                <a:gd name="T120" fmla="*/ 2147483647 w 364"/>
                <a:gd name="T121" fmla="*/ 2147483647 h 409"/>
                <a:gd name="T122" fmla="*/ 2147483647 w 364"/>
                <a:gd name="T123" fmla="*/ 2147483647 h 409"/>
                <a:gd name="T124" fmla="*/ 2147483647 w 364"/>
                <a:gd name="T125" fmla="*/ 0 h 4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4"/>
                <a:gd name="T190" fmla="*/ 0 h 409"/>
                <a:gd name="T191" fmla="*/ 364 w 364"/>
                <a:gd name="T192" fmla="*/ 409 h 409"/>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4" h="409">
                  <a:moveTo>
                    <a:pt x="121" y="0"/>
                  </a:moveTo>
                  <a:lnTo>
                    <a:pt x="125" y="1"/>
                  </a:lnTo>
                  <a:lnTo>
                    <a:pt x="132" y="7"/>
                  </a:lnTo>
                  <a:lnTo>
                    <a:pt x="132" y="14"/>
                  </a:lnTo>
                  <a:lnTo>
                    <a:pt x="130" y="22"/>
                  </a:lnTo>
                  <a:lnTo>
                    <a:pt x="130" y="33"/>
                  </a:lnTo>
                  <a:lnTo>
                    <a:pt x="136" y="38"/>
                  </a:lnTo>
                  <a:lnTo>
                    <a:pt x="143" y="40"/>
                  </a:lnTo>
                  <a:lnTo>
                    <a:pt x="148" y="40"/>
                  </a:lnTo>
                  <a:lnTo>
                    <a:pt x="151" y="35"/>
                  </a:lnTo>
                  <a:lnTo>
                    <a:pt x="156" y="34"/>
                  </a:lnTo>
                  <a:lnTo>
                    <a:pt x="157" y="30"/>
                  </a:lnTo>
                  <a:lnTo>
                    <a:pt x="165" y="31"/>
                  </a:lnTo>
                  <a:lnTo>
                    <a:pt x="167" y="27"/>
                  </a:lnTo>
                  <a:lnTo>
                    <a:pt x="169" y="27"/>
                  </a:lnTo>
                  <a:lnTo>
                    <a:pt x="171" y="29"/>
                  </a:lnTo>
                  <a:lnTo>
                    <a:pt x="180" y="29"/>
                  </a:lnTo>
                  <a:lnTo>
                    <a:pt x="185" y="30"/>
                  </a:lnTo>
                  <a:lnTo>
                    <a:pt x="196" y="32"/>
                  </a:lnTo>
                  <a:lnTo>
                    <a:pt x="200" y="26"/>
                  </a:lnTo>
                  <a:lnTo>
                    <a:pt x="205" y="16"/>
                  </a:lnTo>
                  <a:lnTo>
                    <a:pt x="207" y="8"/>
                  </a:lnTo>
                  <a:lnTo>
                    <a:pt x="209" y="9"/>
                  </a:lnTo>
                  <a:lnTo>
                    <a:pt x="212" y="17"/>
                  </a:lnTo>
                  <a:lnTo>
                    <a:pt x="215" y="27"/>
                  </a:lnTo>
                  <a:lnTo>
                    <a:pt x="225" y="35"/>
                  </a:lnTo>
                  <a:lnTo>
                    <a:pt x="223" y="43"/>
                  </a:lnTo>
                  <a:lnTo>
                    <a:pt x="219" y="45"/>
                  </a:lnTo>
                  <a:lnTo>
                    <a:pt x="216" y="48"/>
                  </a:lnTo>
                  <a:lnTo>
                    <a:pt x="219" y="50"/>
                  </a:lnTo>
                  <a:lnTo>
                    <a:pt x="225" y="50"/>
                  </a:lnTo>
                  <a:lnTo>
                    <a:pt x="228" y="53"/>
                  </a:lnTo>
                  <a:lnTo>
                    <a:pt x="231" y="54"/>
                  </a:lnTo>
                  <a:lnTo>
                    <a:pt x="236" y="56"/>
                  </a:lnTo>
                  <a:lnTo>
                    <a:pt x="233" y="63"/>
                  </a:lnTo>
                  <a:lnTo>
                    <a:pt x="225" y="68"/>
                  </a:lnTo>
                  <a:lnTo>
                    <a:pt x="225" y="70"/>
                  </a:lnTo>
                  <a:lnTo>
                    <a:pt x="230" y="70"/>
                  </a:lnTo>
                  <a:lnTo>
                    <a:pt x="238" y="63"/>
                  </a:lnTo>
                  <a:lnTo>
                    <a:pt x="240" y="58"/>
                  </a:lnTo>
                  <a:lnTo>
                    <a:pt x="250" y="59"/>
                  </a:lnTo>
                  <a:lnTo>
                    <a:pt x="260" y="65"/>
                  </a:lnTo>
                  <a:lnTo>
                    <a:pt x="269" y="65"/>
                  </a:lnTo>
                  <a:lnTo>
                    <a:pt x="274" y="70"/>
                  </a:lnTo>
                  <a:lnTo>
                    <a:pt x="270" y="78"/>
                  </a:lnTo>
                  <a:lnTo>
                    <a:pt x="273" y="83"/>
                  </a:lnTo>
                  <a:lnTo>
                    <a:pt x="278" y="77"/>
                  </a:lnTo>
                  <a:lnTo>
                    <a:pt x="283" y="76"/>
                  </a:lnTo>
                  <a:lnTo>
                    <a:pt x="299" y="81"/>
                  </a:lnTo>
                  <a:lnTo>
                    <a:pt x="309" y="80"/>
                  </a:lnTo>
                  <a:lnTo>
                    <a:pt x="317" y="86"/>
                  </a:lnTo>
                  <a:lnTo>
                    <a:pt x="327" y="88"/>
                  </a:lnTo>
                  <a:lnTo>
                    <a:pt x="341" y="100"/>
                  </a:lnTo>
                  <a:lnTo>
                    <a:pt x="361" y="106"/>
                  </a:lnTo>
                  <a:lnTo>
                    <a:pt x="364" y="114"/>
                  </a:lnTo>
                  <a:lnTo>
                    <a:pt x="364" y="140"/>
                  </a:lnTo>
                  <a:lnTo>
                    <a:pt x="358" y="148"/>
                  </a:lnTo>
                  <a:lnTo>
                    <a:pt x="356" y="153"/>
                  </a:lnTo>
                  <a:lnTo>
                    <a:pt x="353" y="158"/>
                  </a:lnTo>
                  <a:lnTo>
                    <a:pt x="346" y="161"/>
                  </a:lnTo>
                  <a:lnTo>
                    <a:pt x="343" y="163"/>
                  </a:lnTo>
                  <a:lnTo>
                    <a:pt x="341" y="171"/>
                  </a:lnTo>
                  <a:lnTo>
                    <a:pt x="337" y="178"/>
                  </a:lnTo>
                  <a:lnTo>
                    <a:pt x="328" y="184"/>
                  </a:lnTo>
                  <a:lnTo>
                    <a:pt x="326" y="187"/>
                  </a:lnTo>
                  <a:lnTo>
                    <a:pt x="324" y="203"/>
                  </a:lnTo>
                  <a:lnTo>
                    <a:pt x="327" y="212"/>
                  </a:lnTo>
                  <a:lnTo>
                    <a:pt x="324" y="220"/>
                  </a:lnTo>
                  <a:lnTo>
                    <a:pt x="326" y="232"/>
                  </a:lnTo>
                  <a:lnTo>
                    <a:pt x="319" y="235"/>
                  </a:lnTo>
                  <a:lnTo>
                    <a:pt x="317" y="247"/>
                  </a:lnTo>
                  <a:lnTo>
                    <a:pt x="316" y="254"/>
                  </a:lnTo>
                  <a:lnTo>
                    <a:pt x="314" y="256"/>
                  </a:lnTo>
                  <a:lnTo>
                    <a:pt x="313" y="263"/>
                  </a:lnTo>
                  <a:lnTo>
                    <a:pt x="308" y="271"/>
                  </a:lnTo>
                  <a:lnTo>
                    <a:pt x="307" y="283"/>
                  </a:lnTo>
                  <a:lnTo>
                    <a:pt x="300" y="285"/>
                  </a:lnTo>
                  <a:lnTo>
                    <a:pt x="299" y="290"/>
                  </a:lnTo>
                  <a:lnTo>
                    <a:pt x="293" y="292"/>
                  </a:lnTo>
                  <a:lnTo>
                    <a:pt x="289" y="291"/>
                  </a:lnTo>
                  <a:lnTo>
                    <a:pt x="285" y="293"/>
                  </a:lnTo>
                  <a:lnTo>
                    <a:pt x="278" y="294"/>
                  </a:lnTo>
                  <a:lnTo>
                    <a:pt x="272" y="294"/>
                  </a:lnTo>
                  <a:lnTo>
                    <a:pt x="268" y="300"/>
                  </a:lnTo>
                  <a:lnTo>
                    <a:pt x="264" y="301"/>
                  </a:lnTo>
                  <a:lnTo>
                    <a:pt x="256" y="300"/>
                  </a:lnTo>
                  <a:lnTo>
                    <a:pt x="249" y="307"/>
                  </a:lnTo>
                  <a:lnTo>
                    <a:pt x="249" y="310"/>
                  </a:lnTo>
                  <a:lnTo>
                    <a:pt x="246" y="311"/>
                  </a:lnTo>
                  <a:lnTo>
                    <a:pt x="242" y="316"/>
                  </a:lnTo>
                  <a:lnTo>
                    <a:pt x="237" y="318"/>
                  </a:lnTo>
                  <a:lnTo>
                    <a:pt x="235" y="332"/>
                  </a:lnTo>
                  <a:lnTo>
                    <a:pt x="237" y="338"/>
                  </a:lnTo>
                  <a:lnTo>
                    <a:pt x="235" y="349"/>
                  </a:lnTo>
                  <a:lnTo>
                    <a:pt x="228" y="358"/>
                  </a:lnTo>
                  <a:lnTo>
                    <a:pt x="224" y="359"/>
                  </a:lnTo>
                  <a:lnTo>
                    <a:pt x="221" y="365"/>
                  </a:lnTo>
                  <a:lnTo>
                    <a:pt x="220" y="372"/>
                  </a:lnTo>
                  <a:lnTo>
                    <a:pt x="212" y="386"/>
                  </a:lnTo>
                  <a:lnTo>
                    <a:pt x="206" y="393"/>
                  </a:lnTo>
                  <a:lnTo>
                    <a:pt x="206" y="390"/>
                  </a:lnTo>
                  <a:lnTo>
                    <a:pt x="211" y="385"/>
                  </a:lnTo>
                  <a:lnTo>
                    <a:pt x="212" y="380"/>
                  </a:lnTo>
                  <a:lnTo>
                    <a:pt x="216" y="373"/>
                  </a:lnTo>
                  <a:lnTo>
                    <a:pt x="213" y="372"/>
                  </a:lnTo>
                  <a:lnTo>
                    <a:pt x="206" y="380"/>
                  </a:lnTo>
                  <a:lnTo>
                    <a:pt x="204" y="385"/>
                  </a:lnTo>
                  <a:lnTo>
                    <a:pt x="200" y="391"/>
                  </a:lnTo>
                  <a:lnTo>
                    <a:pt x="203" y="395"/>
                  </a:lnTo>
                  <a:lnTo>
                    <a:pt x="203" y="399"/>
                  </a:lnTo>
                  <a:lnTo>
                    <a:pt x="193" y="409"/>
                  </a:lnTo>
                  <a:lnTo>
                    <a:pt x="192" y="404"/>
                  </a:lnTo>
                  <a:lnTo>
                    <a:pt x="186" y="398"/>
                  </a:lnTo>
                  <a:lnTo>
                    <a:pt x="183" y="393"/>
                  </a:lnTo>
                  <a:lnTo>
                    <a:pt x="177" y="390"/>
                  </a:lnTo>
                  <a:lnTo>
                    <a:pt x="175" y="384"/>
                  </a:lnTo>
                  <a:lnTo>
                    <a:pt x="171" y="382"/>
                  </a:lnTo>
                  <a:lnTo>
                    <a:pt x="160" y="381"/>
                  </a:lnTo>
                  <a:lnTo>
                    <a:pt x="157" y="375"/>
                  </a:lnTo>
                  <a:lnTo>
                    <a:pt x="152" y="372"/>
                  </a:lnTo>
                  <a:lnTo>
                    <a:pt x="158" y="365"/>
                  </a:lnTo>
                  <a:lnTo>
                    <a:pt x="160" y="362"/>
                  </a:lnTo>
                  <a:lnTo>
                    <a:pt x="168" y="353"/>
                  </a:lnTo>
                  <a:lnTo>
                    <a:pt x="174" y="348"/>
                  </a:lnTo>
                  <a:lnTo>
                    <a:pt x="185" y="337"/>
                  </a:lnTo>
                  <a:lnTo>
                    <a:pt x="187" y="334"/>
                  </a:lnTo>
                  <a:lnTo>
                    <a:pt x="182" y="321"/>
                  </a:lnTo>
                  <a:lnTo>
                    <a:pt x="178" y="321"/>
                  </a:lnTo>
                  <a:lnTo>
                    <a:pt x="179" y="314"/>
                  </a:lnTo>
                  <a:lnTo>
                    <a:pt x="181" y="310"/>
                  </a:lnTo>
                  <a:lnTo>
                    <a:pt x="181" y="301"/>
                  </a:lnTo>
                  <a:lnTo>
                    <a:pt x="175" y="299"/>
                  </a:lnTo>
                  <a:lnTo>
                    <a:pt x="170" y="301"/>
                  </a:lnTo>
                  <a:lnTo>
                    <a:pt x="169" y="291"/>
                  </a:lnTo>
                  <a:lnTo>
                    <a:pt x="157" y="285"/>
                  </a:lnTo>
                  <a:lnTo>
                    <a:pt x="150" y="282"/>
                  </a:lnTo>
                  <a:lnTo>
                    <a:pt x="149" y="257"/>
                  </a:lnTo>
                  <a:lnTo>
                    <a:pt x="149" y="244"/>
                  </a:lnTo>
                  <a:lnTo>
                    <a:pt x="145" y="238"/>
                  </a:lnTo>
                  <a:lnTo>
                    <a:pt x="146" y="230"/>
                  </a:lnTo>
                  <a:lnTo>
                    <a:pt x="142" y="227"/>
                  </a:lnTo>
                  <a:lnTo>
                    <a:pt x="142" y="219"/>
                  </a:lnTo>
                  <a:lnTo>
                    <a:pt x="122" y="216"/>
                  </a:lnTo>
                  <a:lnTo>
                    <a:pt x="121" y="191"/>
                  </a:lnTo>
                  <a:lnTo>
                    <a:pt x="112" y="189"/>
                  </a:lnTo>
                  <a:lnTo>
                    <a:pt x="93" y="177"/>
                  </a:lnTo>
                  <a:lnTo>
                    <a:pt x="86" y="176"/>
                  </a:lnTo>
                  <a:lnTo>
                    <a:pt x="81" y="173"/>
                  </a:lnTo>
                  <a:lnTo>
                    <a:pt x="81" y="156"/>
                  </a:lnTo>
                  <a:lnTo>
                    <a:pt x="73" y="151"/>
                  </a:lnTo>
                  <a:lnTo>
                    <a:pt x="63" y="154"/>
                  </a:lnTo>
                  <a:lnTo>
                    <a:pt x="58" y="164"/>
                  </a:lnTo>
                  <a:lnTo>
                    <a:pt x="41" y="167"/>
                  </a:lnTo>
                  <a:lnTo>
                    <a:pt x="31" y="164"/>
                  </a:lnTo>
                  <a:lnTo>
                    <a:pt x="31" y="152"/>
                  </a:lnTo>
                  <a:lnTo>
                    <a:pt x="28" y="149"/>
                  </a:lnTo>
                  <a:lnTo>
                    <a:pt x="11" y="151"/>
                  </a:lnTo>
                  <a:lnTo>
                    <a:pt x="6" y="145"/>
                  </a:lnTo>
                  <a:lnTo>
                    <a:pt x="5" y="139"/>
                  </a:lnTo>
                  <a:lnTo>
                    <a:pt x="0" y="126"/>
                  </a:lnTo>
                  <a:lnTo>
                    <a:pt x="5" y="118"/>
                  </a:lnTo>
                  <a:lnTo>
                    <a:pt x="3" y="109"/>
                  </a:lnTo>
                  <a:lnTo>
                    <a:pt x="17" y="101"/>
                  </a:lnTo>
                  <a:lnTo>
                    <a:pt x="29" y="97"/>
                  </a:lnTo>
                  <a:lnTo>
                    <a:pt x="36" y="96"/>
                  </a:lnTo>
                  <a:lnTo>
                    <a:pt x="36" y="89"/>
                  </a:lnTo>
                  <a:lnTo>
                    <a:pt x="42" y="63"/>
                  </a:lnTo>
                  <a:lnTo>
                    <a:pt x="37" y="59"/>
                  </a:lnTo>
                  <a:lnTo>
                    <a:pt x="36" y="48"/>
                  </a:lnTo>
                  <a:lnTo>
                    <a:pt x="41" y="49"/>
                  </a:lnTo>
                  <a:lnTo>
                    <a:pt x="43" y="44"/>
                  </a:lnTo>
                  <a:lnTo>
                    <a:pt x="35" y="38"/>
                  </a:lnTo>
                  <a:lnTo>
                    <a:pt x="36" y="35"/>
                  </a:lnTo>
                  <a:lnTo>
                    <a:pt x="53" y="33"/>
                  </a:lnTo>
                  <a:lnTo>
                    <a:pt x="58" y="39"/>
                  </a:lnTo>
                  <a:lnTo>
                    <a:pt x="64" y="41"/>
                  </a:lnTo>
                  <a:lnTo>
                    <a:pt x="73" y="45"/>
                  </a:lnTo>
                  <a:lnTo>
                    <a:pt x="80" y="43"/>
                  </a:lnTo>
                  <a:lnTo>
                    <a:pt x="97" y="34"/>
                  </a:lnTo>
                  <a:lnTo>
                    <a:pt x="98" y="30"/>
                  </a:lnTo>
                  <a:lnTo>
                    <a:pt x="96" y="27"/>
                  </a:lnTo>
                  <a:lnTo>
                    <a:pt x="90" y="28"/>
                  </a:lnTo>
                  <a:lnTo>
                    <a:pt x="90" y="16"/>
                  </a:lnTo>
                  <a:lnTo>
                    <a:pt x="87" y="14"/>
                  </a:lnTo>
                  <a:lnTo>
                    <a:pt x="88" y="9"/>
                  </a:lnTo>
                  <a:lnTo>
                    <a:pt x="94" y="8"/>
                  </a:lnTo>
                  <a:lnTo>
                    <a:pt x="105" y="15"/>
                  </a:lnTo>
                  <a:lnTo>
                    <a:pt x="119" y="9"/>
                  </a:lnTo>
                  <a:lnTo>
                    <a:pt x="12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39" name="Freeform 238">
              <a:extLst>
                <a:ext uri="{FF2B5EF4-FFF2-40B4-BE49-F238E27FC236}">
                  <a16:creationId xmlns:a16="http://schemas.microsoft.com/office/drawing/2014/main" id="{E117FA91-C54F-943B-EC4F-02ABE4FB8305}"/>
                </a:ext>
                <a:ext uri="{C183D7F6-B498-43B3-948B-1728B52AA6E4}">
                  <adec:decorative xmlns:adec="http://schemas.microsoft.com/office/drawing/2017/decorative" val="1"/>
                </a:ext>
              </a:extLst>
            </p:cNvPr>
            <p:cNvSpPr>
              <a:spLocks/>
            </p:cNvSpPr>
            <p:nvPr/>
          </p:nvSpPr>
          <p:spPr bwMode="gray">
            <a:xfrm>
              <a:off x="8139829" y="12193539"/>
              <a:ext cx="104311" cy="50074"/>
            </a:xfrm>
            <a:custGeom>
              <a:avLst/>
              <a:gdLst>
                <a:gd name="T0" fmla="*/ 2147483647 w 19"/>
                <a:gd name="T1" fmla="*/ 2147483647 h 9"/>
                <a:gd name="T2" fmla="*/ 2147483647 w 19"/>
                <a:gd name="T3" fmla="*/ 2147483647 h 9"/>
                <a:gd name="T4" fmla="*/ 2147483647 w 19"/>
                <a:gd name="T5" fmla="*/ 2147483647 h 9"/>
                <a:gd name="T6" fmla="*/ 2147483647 w 19"/>
                <a:gd name="T7" fmla="*/ 2147483647 h 9"/>
                <a:gd name="T8" fmla="*/ 0 w 19"/>
                <a:gd name="T9" fmla="*/ 2147483647 h 9"/>
                <a:gd name="T10" fmla="*/ 2147483647 w 19"/>
                <a:gd name="T11" fmla="*/ 2147483647 h 9"/>
                <a:gd name="T12" fmla="*/ 2147483647 w 19"/>
                <a:gd name="T13" fmla="*/ 0 h 9"/>
                <a:gd name="T14" fmla="*/ 2147483647 w 19"/>
                <a:gd name="T15" fmla="*/ 2147483647 h 9"/>
                <a:gd name="T16" fmla="*/ 2147483647 w 19"/>
                <a:gd name="T17" fmla="*/ 2147483647 h 9"/>
                <a:gd name="T18" fmla="*/ 2147483647 w 19"/>
                <a:gd name="T19" fmla="*/ 2147483647 h 9"/>
                <a:gd name="T20" fmla="*/ 2147483647 w 19"/>
                <a:gd name="T21" fmla="*/ 2147483647 h 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9"/>
                <a:gd name="T34" fmla="*/ 0 h 9"/>
                <a:gd name="T35" fmla="*/ 19 w 19"/>
                <a:gd name="T36" fmla="*/ 9 h 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9" h="9">
                  <a:moveTo>
                    <a:pt x="15" y="9"/>
                  </a:moveTo>
                  <a:lnTo>
                    <a:pt x="13" y="6"/>
                  </a:lnTo>
                  <a:lnTo>
                    <a:pt x="9" y="4"/>
                  </a:lnTo>
                  <a:lnTo>
                    <a:pt x="3" y="4"/>
                  </a:lnTo>
                  <a:lnTo>
                    <a:pt x="0" y="3"/>
                  </a:lnTo>
                  <a:lnTo>
                    <a:pt x="1" y="1"/>
                  </a:lnTo>
                  <a:lnTo>
                    <a:pt x="8" y="0"/>
                  </a:lnTo>
                  <a:lnTo>
                    <a:pt x="15" y="1"/>
                  </a:lnTo>
                  <a:lnTo>
                    <a:pt x="19" y="6"/>
                  </a:lnTo>
                  <a:lnTo>
                    <a:pt x="18" y="9"/>
                  </a:lnTo>
                  <a:lnTo>
                    <a:pt x="15"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0" name="Freeform 239">
              <a:extLst>
                <a:ext uri="{FF2B5EF4-FFF2-40B4-BE49-F238E27FC236}">
                  <a16:creationId xmlns:a16="http://schemas.microsoft.com/office/drawing/2014/main" id="{F0883CA4-6A77-0331-9161-D840B6A632D5}"/>
                </a:ext>
                <a:ext uri="{C183D7F6-B498-43B3-948B-1728B52AA6E4}">
                  <adec:decorative xmlns:adec="http://schemas.microsoft.com/office/drawing/2017/decorative" val="1"/>
                </a:ext>
              </a:extLst>
            </p:cNvPr>
            <p:cNvSpPr>
              <a:spLocks/>
            </p:cNvSpPr>
            <p:nvPr/>
          </p:nvSpPr>
          <p:spPr bwMode="gray">
            <a:xfrm>
              <a:off x="8198243" y="12001588"/>
              <a:ext cx="187760" cy="183605"/>
            </a:xfrm>
            <a:custGeom>
              <a:avLst/>
              <a:gdLst>
                <a:gd name="T0" fmla="*/ 0 w 34"/>
                <a:gd name="T1" fmla="*/ 2147483647 h 34"/>
                <a:gd name="T2" fmla="*/ 2147483647 w 34"/>
                <a:gd name="T3" fmla="*/ 2147483647 h 34"/>
                <a:gd name="T4" fmla="*/ 2147483647 w 34"/>
                <a:gd name="T5" fmla="*/ 2147483647 h 34"/>
                <a:gd name="T6" fmla="*/ 2147483647 w 34"/>
                <a:gd name="T7" fmla="*/ 2147483647 h 34"/>
                <a:gd name="T8" fmla="*/ 2147483647 w 34"/>
                <a:gd name="T9" fmla="*/ 2147483647 h 34"/>
                <a:gd name="T10" fmla="*/ 0 w 34"/>
                <a:gd name="T11" fmla="*/ 0 h 34"/>
                <a:gd name="T12" fmla="*/ 2147483647 w 34"/>
                <a:gd name="T13" fmla="*/ 2147483647 h 34"/>
                <a:gd name="T14" fmla="*/ 2147483647 w 34"/>
                <a:gd name="T15" fmla="*/ 2147483647 h 34"/>
                <a:gd name="T16" fmla="*/ 2147483647 w 34"/>
                <a:gd name="T17" fmla="*/ 2147483647 h 34"/>
                <a:gd name="T18" fmla="*/ 2147483647 w 34"/>
                <a:gd name="T19" fmla="*/ 2147483647 h 34"/>
                <a:gd name="T20" fmla="*/ 2147483647 w 34"/>
                <a:gd name="T21" fmla="*/ 2147483647 h 34"/>
                <a:gd name="T22" fmla="*/ 2147483647 w 34"/>
                <a:gd name="T23" fmla="*/ 2147483647 h 34"/>
                <a:gd name="T24" fmla="*/ 2147483647 w 34"/>
                <a:gd name="T25" fmla="*/ 2147483647 h 34"/>
                <a:gd name="T26" fmla="*/ 2147483647 w 34"/>
                <a:gd name="T27" fmla="*/ 2147483647 h 34"/>
                <a:gd name="T28" fmla="*/ 2147483647 w 34"/>
                <a:gd name="T29" fmla="*/ 2147483647 h 34"/>
                <a:gd name="T30" fmla="*/ 2147483647 w 34"/>
                <a:gd name="T31" fmla="*/ 2147483647 h 34"/>
                <a:gd name="T32" fmla="*/ 2147483647 w 34"/>
                <a:gd name="T33" fmla="*/ 2147483647 h 34"/>
                <a:gd name="T34" fmla="*/ 2147483647 w 34"/>
                <a:gd name="T35" fmla="*/ 2147483647 h 34"/>
                <a:gd name="T36" fmla="*/ 0 w 34"/>
                <a:gd name="T37" fmla="*/ 2147483647 h 3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
                <a:gd name="T58" fmla="*/ 0 h 34"/>
                <a:gd name="T59" fmla="*/ 34 w 34"/>
                <a:gd name="T60" fmla="*/ 34 h 3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 h="34">
                  <a:moveTo>
                    <a:pt x="0" y="32"/>
                  </a:moveTo>
                  <a:lnTo>
                    <a:pt x="1" y="28"/>
                  </a:lnTo>
                  <a:lnTo>
                    <a:pt x="6" y="29"/>
                  </a:lnTo>
                  <a:lnTo>
                    <a:pt x="6" y="27"/>
                  </a:lnTo>
                  <a:lnTo>
                    <a:pt x="1" y="26"/>
                  </a:lnTo>
                  <a:lnTo>
                    <a:pt x="0" y="0"/>
                  </a:lnTo>
                  <a:lnTo>
                    <a:pt x="4" y="3"/>
                  </a:lnTo>
                  <a:lnTo>
                    <a:pt x="9" y="15"/>
                  </a:lnTo>
                  <a:lnTo>
                    <a:pt x="11" y="20"/>
                  </a:lnTo>
                  <a:lnTo>
                    <a:pt x="19" y="26"/>
                  </a:lnTo>
                  <a:lnTo>
                    <a:pt x="24" y="28"/>
                  </a:lnTo>
                  <a:lnTo>
                    <a:pt x="34" y="30"/>
                  </a:lnTo>
                  <a:lnTo>
                    <a:pt x="34" y="32"/>
                  </a:lnTo>
                  <a:lnTo>
                    <a:pt x="31" y="34"/>
                  </a:lnTo>
                  <a:lnTo>
                    <a:pt x="24" y="34"/>
                  </a:lnTo>
                  <a:lnTo>
                    <a:pt x="21" y="34"/>
                  </a:lnTo>
                  <a:lnTo>
                    <a:pt x="13" y="34"/>
                  </a:lnTo>
                  <a:lnTo>
                    <a:pt x="5" y="32"/>
                  </a:lnTo>
                  <a:lnTo>
                    <a:pt x="0" y="3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1" name="Freeform 240">
              <a:extLst>
                <a:ext uri="{FF2B5EF4-FFF2-40B4-BE49-F238E27FC236}">
                  <a16:creationId xmlns:a16="http://schemas.microsoft.com/office/drawing/2014/main" id="{8381820F-43DD-51B4-523E-F3C1DA112D82}"/>
                </a:ext>
                <a:ext uri="{C183D7F6-B498-43B3-948B-1728B52AA6E4}">
                  <adec:decorative xmlns:adec="http://schemas.microsoft.com/office/drawing/2017/decorative" val="1"/>
                </a:ext>
              </a:extLst>
            </p:cNvPr>
            <p:cNvSpPr>
              <a:spLocks/>
            </p:cNvSpPr>
            <p:nvPr/>
          </p:nvSpPr>
          <p:spPr bwMode="gray">
            <a:xfrm>
              <a:off x="8248313" y="12193539"/>
              <a:ext cx="37552" cy="25038"/>
            </a:xfrm>
            <a:custGeom>
              <a:avLst/>
              <a:gdLst>
                <a:gd name="T0" fmla="*/ 0 w 7"/>
                <a:gd name="T1" fmla="*/ 2147483647 h 4"/>
                <a:gd name="T2" fmla="*/ 0 w 7"/>
                <a:gd name="T3" fmla="*/ 2147483647 h 4"/>
                <a:gd name="T4" fmla="*/ 2147483647 w 7"/>
                <a:gd name="T5" fmla="*/ 0 h 4"/>
                <a:gd name="T6" fmla="*/ 2147483647 w 7"/>
                <a:gd name="T7" fmla="*/ 2147483647 h 4"/>
                <a:gd name="T8" fmla="*/ 2147483647 w 7"/>
                <a:gd name="T9" fmla="*/ 2147483647 h 4"/>
                <a:gd name="T10" fmla="*/ 2147483647 w 7"/>
                <a:gd name="T11" fmla="*/ 2147483647 h 4"/>
                <a:gd name="T12" fmla="*/ 0 w 7"/>
                <a:gd name="T13" fmla="*/ 2147483647 h 4"/>
                <a:gd name="T14" fmla="*/ 0 60000 65536"/>
                <a:gd name="T15" fmla="*/ 0 60000 65536"/>
                <a:gd name="T16" fmla="*/ 0 60000 65536"/>
                <a:gd name="T17" fmla="*/ 0 60000 65536"/>
                <a:gd name="T18" fmla="*/ 0 60000 65536"/>
                <a:gd name="T19" fmla="*/ 0 60000 65536"/>
                <a:gd name="T20" fmla="*/ 0 60000 65536"/>
                <a:gd name="T21" fmla="*/ 0 w 7"/>
                <a:gd name="T22" fmla="*/ 0 h 4"/>
                <a:gd name="T23" fmla="*/ 7 w 7"/>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4">
                  <a:moveTo>
                    <a:pt x="0" y="3"/>
                  </a:moveTo>
                  <a:lnTo>
                    <a:pt x="0" y="1"/>
                  </a:lnTo>
                  <a:lnTo>
                    <a:pt x="2" y="0"/>
                  </a:lnTo>
                  <a:lnTo>
                    <a:pt x="7" y="1"/>
                  </a:lnTo>
                  <a:lnTo>
                    <a:pt x="7" y="4"/>
                  </a:lnTo>
                  <a:lnTo>
                    <a:pt x="4"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2" name="Freeform 241">
              <a:extLst>
                <a:ext uri="{FF2B5EF4-FFF2-40B4-BE49-F238E27FC236}">
                  <a16:creationId xmlns:a16="http://schemas.microsoft.com/office/drawing/2014/main" id="{7394FBB3-CF65-C043-43FE-0AFC05794D62}"/>
                </a:ext>
                <a:ext uri="{C183D7F6-B498-43B3-948B-1728B52AA6E4}">
                  <adec:decorative xmlns:adec="http://schemas.microsoft.com/office/drawing/2017/decorative" val="1"/>
                </a:ext>
              </a:extLst>
            </p:cNvPr>
            <p:cNvSpPr>
              <a:spLocks/>
            </p:cNvSpPr>
            <p:nvPr/>
          </p:nvSpPr>
          <p:spPr bwMode="gray">
            <a:xfrm>
              <a:off x="8244140" y="12251959"/>
              <a:ext cx="37552" cy="12518"/>
            </a:xfrm>
            <a:custGeom>
              <a:avLst/>
              <a:gdLst>
                <a:gd name="T0" fmla="*/ 0 w 7"/>
                <a:gd name="T1" fmla="*/ 2147483646 h 3"/>
                <a:gd name="T2" fmla="*/ 2147483647 w 7"/>
                <a:gd name="T3" fmla="*/ 0 h 3"/>
                <a:gd name="T4" fmla="*/ 2147483647 w 7"/>
                <a:gd name="T5" fmla="*/ 2147483646 h 3"/>
                <a:gd name="T6" fmla="*/ 2147483647 w 7"/>
                <a:gd name="T7" fmla="*/ 2147483646 h 3"/>
                <a:gd name="T8" fmla="*/ 2147483647 w 7"/>
                <a:gd name="T9" fmla="*/ 2147483646 h 3"/>
                <a:gd name="T10" fmla="*/ 0 w 7"/>
                <a:gd name="T11" fmla="*/ 2147483646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0" y="1"/>
                  </a:moveTo>
                  <a:lnTo>
                    <a:pt x="4" y="0"/>
                  </a:lnTo>
                  <a:lnTo>
                    <a:pt x="7" y="1"/>
                  </a:lnTo>
                  <a:lnTo>
                    <a:pt x="7" y="3"/>
                  </a:lnTo>
                  <a:lnTo>
                    <a:pt x="2"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3" name="Freeform 242">
              <a:extLst>
                <a:ext uri="{FF2B5EF4-FFF2-40B4-BE49-F238E27FC236}">
                  <a16:creationId xmlns:a16="http://schemas.microsoft.com/office/drawing/2014/main" id="{26E11EDD-C5AC-4BED-3520-DDA093F12816}"/>
                </a:ext>
                <a:ext uri="{C183D7F6-B498-43B3-948B-1728B52AA6E4}">
                  <adec:decorative xmlns:adec="http://schemas.microsoft.com/office/drawing/2017/decorative" val="1"/>
                </a:ext>
              </a:extLst>
            </p:cNvPr>
            <p:cNvSpPr>
              <a:spLocks/>
            </p:cNvSpPr>
            <p:nvPr/>
          </p:nvSpPr>
          <p:spPr bwMode="gray">
            <a:xfrm>
              <a:off x="8406866" y="12164329"/>
              <a:ext cx="41724" cy="20864"/>
            </a:xfrm>
            <a:custGeom>
              <a:avLst/>
              <a:gdLst>
                <a:gd name="T0" fmla="*/ 2147483647 w 8"/>
                <a:gd name="T1" fmla="*/ 2147483647 h 4"/>
                <a:gd name="T2" fmla="*/ 0 w 8"/>
                <a:gd name="T3" fmla="*/ 2147483647 h 4"/>
                <a:gd name="T4" fmla="*/ 0 w 8"/>
                <a:gd name="T5" fmla="*/ 2147483647 h 4"/>
                <a:gd name="T6" fmla="*/ 2147483647 w 8"/>
                <a:gd name="T7" fmla="*/ 2147483647 h 4"/>
                <a:gd name="T8" fmla="*/ 2147483647 w 8"/>
                <a:gd name="T9" fmla="*/ 0 h 4"/>
                <a:gd name="T10" fmla="*/ 2147483647 w 8"/>
                <a:gd name="T11" fmla="*/ 2147483647 h 4"/>
                <a:gd name="T12" fmla="*/ 2147483647 w 8"/>
                <a:gd name="T13" fmla="*/ 2147483647 h 4"/>
                <a:gd name="T14" fmla="*/ 0 60000 65536"/>
                <a:gd name="T15" fmla="*/ 0 60000 65536"/>
                <a:gd name="T16" fmla="*/ 0 60000 65536"/>
                <a:gd name="T17" fmla="*/ 0 60000 65536"/>
                <a:gd name="T18" fmla="*/ 0 60000 65536"/>
                <a:gd name="T19" fmla="*/ 0 60000 65536"/>
                <a:gd name="T20" fmla="*/ 0 60000 65536"/>
                <a:gd name="T21" fmla="*/ 0 w 8"/>
                <a:gd name="T22" fmla="*/ 0 h 4"/>
                <a:gd name="T23" fmla="*/ 8 w 8"/>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4">
                  <a:moveTo>
                    <a:pt x="8" y="2"/>
                  </a:moveTo>
                  <a:lnTo>
                    <a:pt x="0" y="4"/>
                  </a:lnTo>
                  <a:lnTo>
                    <a:pt x="0" y="2"/>
                  </a:lnTo>
                  <a:lnTo>
                    <a:pt x="5" y="1"/>
                  </a:lnTo>
                  <a:lnTo>
                    <a:pt x="6" y="0"/>
                  </a:lnTo>
                  <a:lnTo>
                    <a:pt x="8" y="1"/>
                  </a:lnTo>
                  <a:lnTo>
                    <a:pt x="8"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4" name="Freeform 243">
              <a:extLst>
                <a:ext uri="{FF2B5EF4-FFF2-40B4-BE49-F238E27FC236}">
                  <a16:creationId xmlns:a16="http://schemas.microsoft.com/office/drawing/2014/main" id="{E5C7F11A-0D30-C801-8A99-582E95888EDD}"/>
                </a:ext>
                <a:ext uri="{C183D7F6-B498-43B3-948B-1728B52AA6E4}">
                  <adec:decorative xmlns:adec="http://schemas.microsoft.com/office/drawing/2017/decorative" val="1"/>
                </a:ext>
              </a:extLst>
            </p:cNvPr>
            <p:cNvSpPr>
              <a:spLocks/>
            </p:cNvSpPr>
            <p:nvPr/>
          </p:nvSpPr>
          <p:spPr bwMode="gray">
            <a:xfrm>
              <a:off x="8598799" y="11901439"/>
              <a:ext cx="79277" cy="70939"/>
            </a:xfrm>
            <a:custGeom>
              <a:avLst/>
              <a:gdLst>
                <a:gd name="T0" fmla="*/ 2147483647 w 15"/>
                <a:gd name="T1" fmla="*/ 2147483647 h 13"/>
                <a:gd name="T2" fmla="*/ 0 w 15"/>
                <a:gd name="T3" fmla="*/ 2147483647 h 13"/>
                <a:gd name="T4" fmla="*/ 2147483647 w 15"/>
                <a:gd name="T5" fmla="*/ 2147483647 h 13"/>
                <a:gd name="T6" fmla="*/ 2147483647 w 15"/>
                <a:gd name="T7" fmla="*/ 2147483647 h 13"/>
                <a:gd name="T8" fmla="*/ 2147483647 w 15"/>
                <a:gd name="T9" fmla="*/ 2147483647 h 13"/>
                <a:gd name="T10" fmla="*/ 2147483647 w 15"/>
                <a:gd name="T11" fmla="*/ 0 h 13"/>
                <a:gd name="T12" fmla="*/ 2147483647 w 15"/>
                <a:gd name="T13" fmla="*/ 2147483647 h 13"/>
                <a:gd name="T14" fmla="*/ 2147483647 w 15"/>
                <a:gd name="T15" fmla="*/ 2147483647 h 13"/>
                <a:gd name="T16" fmla="*/ 2147483647 w 15"/>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3"/>
                <a:gd name="T29" fmla="*/ 15 w 15"/>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3">
                  <a:moveTo>
                    <a:pt x="5" y="13"/>
                  </a:moveTo>
                  <a:lnTo>
                    <a:pt x="0" y="11"/>
                  </a:lnTo>
                  <a:lnTo>
                    <a:pt x="3" y="8"/>
                  </a:lnTo>
                  <a:lnTo>
                    <a:pt x="6" y="7"/>
                  </a:lnTo>
                  <a:lnTo>
                    <a:pt x="6" y="3"/>
                  </a:lnTo>
                  <a:lnTo>
                    <a:pt x="14" y="0"/>
                  </a:lnTo>
                  <a:lnTo>
                    <a:pt x="15" y="5"/>
                  </a:lnTo>
                  <a:lnTo>
                    <a:pt x="9" y="7"/>
                  </a:lnTo>
                  <a:lnTo>
                    <a:pt x="5"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5" name="Freeform 244">
              <a:extLst>
                <a:ext uri="{FF2B5EF4-FFF2-40B4-BE49-F238E27FC236}">
                  <a16:creationId xmlns:a16="http://schemas.microsoft.com/office/drawing/2014/main" id="{D97939B7-DE30-CA31-CFB4-678526775F44}"/>
                </a:ext>
                <a:ext uri="{C183D7F6-B498-43B3-948B-1728B52AA6E4}">
                  <adec:decorative xmlns:adec="http://schemas.microsoft.com/office/drawing/2017/decorative" val="1"/>
                </a:ext>
              </a:extLst>
            </p:cNvPr>
            <p:cNvSpPr>
              <a:spLocks/>
            </p:cNvSpPr>
            <p:nvPr/>
          </p:nvSpPr>
          <p:spPr bwMode="gray">
            <a:xfrm>
              <a:off x="8665558" y="11913958"/>
              <a:ext cx="79277" cy="62592"/>
            </a:xfrm>
            <a:custGeom>
              <a:avLst/>
              <a:gdLst>
                <a:gd name="T0" fmla="*/ 2147483647 w 14"/>
                <a:gd name="T1" fmla="*/ 2147483647 h 12"/>
                <a:gd name="T2" fmla="*/ 0 w 14"/>
                <a:gd name="T3" fmla="*/ 2147483647 h 12"/>
                <a:gd name="T4" fmla="*/ 2147483647 w 14"/>
                <a:gd name="T5" fmla="*/ 2147483647 h 12"/>
                <a:gd name="T6" fmla="*/ 2147483647 w 14"/>
                <a:gd name="T7" fmla="*/ 2147483647 h 12"/>
                <a:gd name="T8" fmla="*/ 2147483647 w 14"/>
                <a:gd name="T9" fmla="*/ 0 h 12"/>
                <a:gd name="T10" fmla="*/ 2147483647 w 14"/>
                <a:gd name="T11" fmla="*/ 0 h 12"/>
                <a:gd name="T12" fmla="*/ 2147483647 w 14"/>
                <a:gd name="T13" fmla="*/ 2147483647 h 12"/>
                <a:gd name="T14" fmla="*/ 2147483647 w 14"/>
                <a:gd name="T15" fmla="*/ 2147483647 h 12"/>
                <a:gd name="T16" fmla="*/ 2147483647 w 14"/>
                <a:gd name="T17" fmla="*/ 2147483647 h 12"/>
                <a:gd name="T18" fmla="*/ 2147483647 w 14"/>
                <a:gd name="T19" fmla="*/ 2147483647 h 1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2"/>
                <a:gd name="T32" fmla="*/ 14 w 14"/>
                <a:gd name="T33" fmla="*/ 12 h 1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2">
                  <a:moveTo>
                    <a:pt x="2" y="12"/>
                  </a:moveTo>
                  <a:lnTo>
                    <a:pt x="0" y="10"/>
                  </a:lnTo>
                  <a:lnTo>
                    <a:pt x="3" y="5"/>
                  </a:lnTo>
                  <a:lnTo>
                    <a:pt x="8" y="3"/>
                  </a:lnTo>
                  <a:lnTo>
                    <a:pt x="8" y="0"/>
                  </a:lnTo>
                  <a:lnTo>
                    <a:pt x="11" y="0"/>
                  </a:lnTo>
                  <a:lnTo>
                    <a:pt x="14" y="3"/>
                  </a:lnTo>
                  <a:lnTo>
                    <a:pt x="8" y="5"/>
                  </a:lnTo>
                  <a:lnTo>
                    <a:pt x="8" y="9"/>
                  </a:lnTo>
                  <a:lnTo>
                    <a:pt x="2" y="1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6" name="Freeform 245">
              <a:extLst>
                <a:ext uri="{FF2B5EF4-FFF2-40B4-BE49-F238E27FC236}">
                  <a16:creationId xmlns:a16="http://schemas.microsoft.com/office/drawing/2014/main" id="{5A6B3637-2DF3-6BB1-B3D2-6AE55E1BC409}"/>
                </a:ext>
                <a:ext uri="{C183D7F6-B498-43B3-948B-1728B52AA6E4}">
                  <adec:decorative xmlns:adec="http://schemas.microsoft.com/office/drawing/2017/decorative" val="1"/>
                </a:ext>
              </a:extLst>
            </p:cNvPr>
            <p:cNvSpPr>
              <a:spLocks/>
            </p:cNvSpPr>
            <p:nvPr/>
          </p:nvSpPr>
          <p:spPr bwMode="gray">
            <a:xfrm>
              <a:off x="8110622" y="12001588"/>
              <a:ext cx="95966" cy="137704"/>
            </a:xfrm>
            <a:custGeom>
              <a:avLst/>
              <a:gdLst>
                <a:gd name="T0" fmla="*/ 2147483647 w 17"/>
                <a:gd name="T1" fmla="*/ 0 h 26"/>
                <a:gd name="T2" fmla="*/ 2147483647 w 17"/>
                <a:gd name="T3" fmla="*/ 2147483647 h 26"/>
                <a:gd name="T4" fmla="*/ 2147483647 w 17"/>
                <a:gd name="T5" fmla="*/ 2147483647 h 26"/>
                <a:gd name="T6" fmla="*/ 2147483647 w 17"/>
                <a:gd name="T7" fmla="*/ 2147483647 h 26"/>
                <a:gd name="T8" fmla="*/ 2147483647 w 17"/>
                <a:gd name="T9" fmla="*/ 2147483647 h 26"/>
                <a:gd name="T10" fmla="*/ 2147483647 w 17"/>
                <a:gd name="T11" fmla="*/ 2147483647 h 26"/>
                <a:gd name="T12" fmla="*/ 2147483647 w 17"/>
                <a:gd name="T13" fmla="*/ 2147483647 h 26"/>
                <a:gd name="T14" fmla="*/ 2147483647 w 17"/>
                <a:gd name="T15" fmla="*/ 2147483647 h 26"/>
                <a:gd name="T16" fmla="*/ 2147483647 w 17"/>
                <a:gd name="T17" fmla="*/ 2147483647 h 26"/>
                <a:gd name="T18" fmla="*/ 2147483647 w 17"/>
                <a:gd name="T19" fmla="*/ 2147483647 h 26"/>
                <a:gd name="T20" fmla="*/ 2147483647 w 17"/>
                <a:gd name="T21" fmla="*/ 2147483647 h 26"/>
                <a:gd name="T22" fmla="*/ 0 w 17"/>
                <a:gd name="T23" fmla="*/ 2147483647 h 26"/>
                <a:gd name="T24" fmla="*/ 2147483647 w 17"/>
                <a:gd name="T25" fmla="*/ 2147483647 h 26"/>
                <a:gd name="T26" fmla="*/ 2147483647 w 17"/>
                <a:gd name="T27" fmla="*/ 0 h 26"/>
                <a:gd name="T28" fmla="*/ 2147483647 w 17"/>
                <a:gd name="T29" fmla="*/ 2147483647 h 26"/>
                <a:gd name="T30" fmla="*/ 2147483647 w 17"/>
                <a:gd name="T31" fmla="*/ 0 h 2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
                <a:gd name="T49" fmla="*/ 0 h 26"/>
                <a:gd name="T50" fmla="*/ 17 w 17"/>
                <a:gd name="T51" fmla="*/ 26 h 2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 h="26">
                  <a:moveTo>
                    <a:pt x="16" y="0"/>
                  </a:moveTo>
                  <a:lnTo>
                    <a:pt x="17" y="26"/>
                  </a:lnTo>
                  <a:lnTo>
                    <a:pt x="12" y="25"/>
                  </a:lnTo>
                  <a:lnTo>
                    <a:pt x="6" y="22"/>
                  </a:lnTo>
                  <a:lnTo>
                    <a:pt x="3" y="18"/>
                  </a:lnTo>
                  <a:lnTo>
                    <a:pt x="8" y="15"/>
                  </a:lnTo>
                  <a:lnTo>
                    <a:pt x="11" y="12"/>
                  </a:lnTo>
                  <a:lnTo>
                    <a:pt x="7" y="10"/>
                  </a:lnTo>
                  <a:lnTo>
                    <a:pt x="4" y="11"/>
                  </a:lnTo>
                  <a:lnTo>
                    <a:pt x="1" y="13"/>
                  </a:lnTo>
                  <a:lnTo>
                    <a:pt x="1" y="9"/>
                  </a:lnTo>
                  <a:lnTo>
                    <a:pt x="0" y="6"/>
                  </a:lnTo>
                  <a:lnTo>
                    <a:pt x="6" y="2"/>
                  </a:lnTo>
                  <a:lnTo>
                    <a:pt x="9" y="0"/>
                  </a:lnTo>
                  <a:lnTo>
                    <a:pt x="13" y="1"/>
                  </a:lnTo>
                  <a:lnTo>
                    <a:pt x="1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7" name="Freeform 246">
              <a:extLst>
                <a:ext uri="{FF2B5EF4-FFF2-40B4-BE49-F238E27FC236}">
                  <a16:creationId xmlns:a16="http://schemas.microsoft.com/office/drawing/2014/main" id="{B46C13E4-4FA9-9428-4F5B-71ED5D8AEA47}"/>
                </a:ext>
                <a:ext uri="{C183D7F6-B498-43B3-948B-1728B52AA6E4}">
                  <adec:decorative xmlns:adec="http://schemas.microsoft.com/office/drawing/2017/decorative" val="1"/>
                </a:ext>
              </a:extLst>
            </p:cNvPr>
            <p:cNvSpPr>
              <a:spLocks/>
            </p:cNvSpPr>
            <p:nvPr/>
          </p:nvSpPr>
          <p:spPr bwMode="gray">
            <a:xfrm>
              <a:off x="8052207" y="12139293"/>
              <a:ext cx="154381" cy="33383"/>
            </a:xfrm>
            <a:custGeom>
              <a:avLst/>
              <a:gdLst>
                <a:gd name="T0" fmla="*/ 2147483647 w 28"/>
                <a:gd name="T1" fmla="*/ 2147483647 h 6"/>
                <a:gd name="T2" fmla="*/ 2147483647 w 28"/>
                <a:gd name="T3" fmla="*/ 2147483647 h 6"/>
                <a:gd name="T4" fmla="*/ 2147483647 w 28"/>
                <a:gd name="T5" fmla="*/ 2147483647 h 6"/>
                <a:gd name="T6" fmla="*/ 2147483647 w 28"/>
                <a:gd name="T7" fmla="*/ 2147483647 h 6"/>
                <a:gd name="T8" fmla="*/ 0 w 28"/>
                <a:gd name="T9" fmla="*/ 2147483647 h 6"/>
                <a:gd name="T10" fmla="*/ 0 w 28"/>
                <a:gd name="T11" fmla="*/ 2147483647 h 6"/>
                <a:gd name="T12" fmla="*/ 2147483647 w 28"/>
                <a:gd name="T13" fmla="*/ 2147483647 h 6"/>
                <a:gd name="T14" fmla="*/ 2147483647 w 28"/>
                <a:gd name="T15" fmla="*/ 0 h 6"/>
                <a:gd name="T16" fmla="*/ 2147483647 w 28"/>
                <a:gd name="T17" fmla="*/ 2147483647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8"/>
                <a:gd name="T28" fmla="*/ 0 h 6"/>
                <a:gd name="T29" fmla="*/ 28 w 28"/>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8" h="6">
                  <a:moveTo>
                    <a:pt x="28" y="2"/>
                  </a:moveTo>
                  <a:lnTo>
                    <a:pt x="27" y="6"/>
                  </a:lnTo>
                  <a:lnTo>
                    <a:pt x="10" y="6"/>
                  </a:lnTo>
                  <a:lnTo>
                    <a:pt x="3" y="4"/>
                  </a:lnTo>
                  <a:lnTo>
                    <a:pt x="0" y="4"/>
                  </a:lnTo>
                  <a:lnTo>
                    <a:pt x="0" y="2"/>
                  </a:lnTo>
                  <a:lnTo>
                    <a:pt x="9" y="1"/>
                  </a:lnTo>
                  <a:lnTo>
                    <a:pt x="15" y="0"/>
                  </a:lnTo>
                  <a:lnTo>
                    <a:pt x="28"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8" name="Freeform 247">
              <a:extLst>
                <a:ext uri="{FF2B5EF4-FFF2-40B4-BE49-F238E27FC236}">
                  <a16:creationId xmlns:a16="http://schemas.microsoft.com/office/drawing/2014/main" id="{4DB23F49-8D3B-AB68-3818-2381795A0DDC}"/>
                </a:ext>
                <a:ext uri="{C183D7F6-B498-43B3-948B-1728B52AA6E4}">
                  <adec:decorative xmlns:adec="http://schemas.microsoft.com/office/drawing/2017/decorative" val="1"/>
                </a:ext>
              </a:extLst>
            </p:cNvPr>
            <p:cNvSpPr>
              <a:spLocks/>
            </p:cNvSpPr>
            <p:nvPr/>
          </p:nvSpPr>
          <p:spPr bwMode="gray">
            <a:xfrm>
              <a:off x="8106449" y="12093391"/>
              <a:ext cx="16690" cy="37556"/>
            </a:xfrm>
            <a:custGeom>
              <a:avLst/>
              <a:gdLst>
                <a:gd name="T0" fmla="*/ 2147483647 w 3"/>
                <a:gd name="T1" fmla="*/ 0 h 7"/>
                <a:gd name="T2" fmla="*/ 2147483647 w 3"/>
                <a:gd name="T3" fmla="*/ 2147483647 h 7"/>
                <a:gd name="T4" fmla="*/ 2147483647 w 3"/>
                <a:gd name="T5" fmla="*/ 2147483647 h 7"/>
                <a:gd name="T6" fmla="*/ 2147483647 w 3"/>
                <a:gd name="T7" fmla="*/ 2147483647 h 7"/>
                <a:gd name="T8" fmla="*/ 0 w 3"/>
                <a:gd name="T9" fmla="*/ 2147483647 h 7"/>
                <a:gd name="T10" fmla="*/ 2147483647 w 3"/>
                <a:gd name="T11" fmla="*/ 0 h 7"/>
                <a:gd name="T12" fmla="*/ 0 60000 65536"/>
                <a:gd name="T13" fmla="*/ 0 60000 65536"/>
                <a:gd name="T14" fmla="*/ 0 60000 65536"/>
                <a:gd name="T15" fmla="*/ 0 60000 65536"/>
                <a:gd name="T16" fmla="*/ 0 60000 65536"/>
                <a:gd name="T17" fmla="*/ 0 60000 65536"/>
                <a:gd name="T18" fmla="*/ 0 w 3"/>
                <a:gd name="T19" fmla="*/ 0 h 7"/>
                <a:gd name="T20" fmla="*/ 3 w 3"/>
                <a:gd name="T21" fmla="*/ 7 h 7"/>
              </a:gdLst>
              <a:ahLst/>
              <a:cxnLst>
                <a:cxn ang="T12">
                  <a:pos x="T0" y="T1"/>
                </a:cxn>
                <a:cxn ang="T13">
                  <a:pos x="T2" y="T3"/>
                </a:cxn>
                <a:cxn ang="T14">
                  <a:pos x="T4" y="T5"/>
                </a:cxn>
                <a:cxn ang="T15">
                  <a:pos x="T6" y="T7"/>
                </a:cxn>
                <a:cxn ang="T16">
                  <a:pos x="T8" y="T9"/>
                </a:cxn>
                <a:cxn ang="T17">
                  <a:pos x="T10" y="T11"/>
                </a:cxn>
              </a:cxnLst>
              <a:rect l="T18" t="T19" r="T20" b="T21"/>
              <a:pathLst>
                <a:path w="3" h="7">
                  <a:moveTo>
                    <a:pt x="1" y="0"/>
                  </a:moveTo>
                  <a:lnTo>
                    <a:pt x="3" y="2"/>
                  </a:lnTo>
                  <a:lnTo>
                    <a:pt x="3" y="7"/>
                  </a:lnTo>
                  <a:lnTo>
                    <a:pt x="1" y="7"/>
                  </a:lnTo>
                  <a:lnTo>
                    <a:pt x="0" y="4"/>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49" name="Freeform 248">
              <a:extLst>
                <a:ext uri="{FF2B5EF4-FFF2-40B4-BE49-F238E27FC236}">
                  <a16:creationId xmlns:a16="http://schemas.microsoft.com/office/drawing/2014/main" id="{AD31379B-F88D-0442-C066-B41DD599880E}"/>
                </a:ext>
                <a:ext uri="{C183D7F6-B498-43B3-948B-1728B52AA6E4}">
                  <adec:decorative xmlns:adec="http://schemas.microsoft.com/office/drawing/2017/decorative" val="1"/>
                </a:ext>
              </a:extLst>
            </p:cNvPr>
            <p:cNvSpPr>
              <a:spLocks/>
            </p:cNvSpPr>
            <p:nvPr/>
          </p:nvSpPr>
          <p:spPr bwMode="gray">
            <a:xfrm>
              <a:off x="8085587" y="12101737"/>
              <a:ext cx="12517" cy="33383"/>
            </a:xfrm>
            <a:custGeom>
              <a:avLst/>
              <a:gdLst>
                <a:gd name="T0" fmla="*/ 2147483647 w 2"/>
                <a:gd name="T1" fmla="*/ 0 h 6"/>
                <a:gd name="T2" fmla="*/ 2147483647 w 2"/>
                <a:gd name="T3" fmla="*/ 2147483647 h 6"/>
                <a:gd name="T4" fmla="*/ 2147483647 w 2"/>
                <a:gd name="T5" fmla="*/ 2147483647 h 6"/>
                <a:gd name="T6" fmla="*/ 0 w 2"/>
                <a:gd name="T7" fmla="*/ 2147483647 h 6"/>
                <a:gd name="T8" fmla="*/ 0 w 2"/>
                <a:gd name="T9" fmla="*/ 0 h 6"/>
                <a:gd name="T10" fmla="*/ 2147483647 w 2"/>
                <a:gd name="T11" fmla="*/ 0 h 6"/>
                <a:gd name="T12" fmla="*/ 0 60000 65536"/>
                <a:gd name="T13" fmla="*/ 0 60000 65536"/>
                <a:gd name="T14" fmla="*/ 0 60000 65536"/>
                <a:gd name="T15" fmla="*/ 0 60000 65536"/>
                <a:gd name="T16" fmla="*/ 0 60000 65536"/>
                <a:gd name="T17" fmla="*/ 0 60000 65536"/>
                <a:gd name="T18" fmla="*/ 0 w 2"/>
                <a:gd name="T19" fmla="*/ 0 h 6"/>
                <a:gd name="T20" fmla="*/ 2 w 2"/>
                <a:gd name="T21" fmla="*/ 6 h 6"/>
              </a:gdLst>
              <a:ahLst/>
              <a:cxnLst>
                <a:cxn ang="T12">
                  <a:pos x="T0" y="T1"/>
                </a:cxn>
                <a:cxn ang="T13">
                  <a:pos x="T2" y="T3"/>
                </a:cxn>
                <a:cxn ang="T14">
                  <a:pos x="T4" y="T5"/>
                </a:cxn>
                <a:cxn ang="T15">
                  <a:pos x="T6" y="T7"/>
                </a:cxn>
                <a:cxn ang="T16">
                  <a:pos x="T8" y="T9"/>
                </a:cxn>
                <a:cxn ang="T17">
                  <a:pos x="T10" y="T11"/>
                </a:cxn>
              </a:cxnLst>
              <a:rect l="T18" t="T19" r="T20" b="T21"/>
              <a:pathLst>
                <a:path w="2" h="6">
                  <a:moveTo>
                    <a:pt x="2" y="0"/>
                  </a:moveTo>
                  <a:lnTo>
                    <a:pt x="2" y="3"/>
                  </a:lnTo>
                  <a:lnTo>
                    <a:pt x="2" y="5"/>
                  </a:lnTo>
                  <a:lnTo>
                    <a:pt x="0" y="6"/>
                  </a:lnTo>
                  <a:lnTo>
                    <a:pt x="0"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0" name="Freeform 249">
              <a:extLst>
                <a:ext uri="{FF2B5EF4-FFF2-40B4-BE49-F238E27FC236}">
                  <a16:creationId xmlns:a16="http://schemas.microsoft.com/office/drawing/2014/main" id="{CB0627D9-7BA3-E635-B7AC-15EA08B91B4B}"/>
                </a:ext>
                <a:ext uri="{C183D7F6-B498-43B3-948B-1728B52AA6E4}">
                  <adec:decorative xmlns:adec="http://schemas.microsoft.com/office/drawing/2017/decorative" val="1"/>
                </a:ext>
              </a:extLst>
            </p:cNvPr>
            <p:cNvSpPr>
              <a:spLocks/>
            </p:cNvSpPr>
            <p:nvPr/>
          </p:nvSpPr>
          <p:spPr bwMode="gray">
            <a:xfrm>
              <a:off x="8056380" y="12101737"/>
              <a:ext cx="16690" cy="29210"/>
            </a:xfrm>
            <a:custGeom>
              <a:avLst/>
              <a:gdLst>
                <a:gd name="T0" fmla="*/ 2147483647 w 3"/>
                <a:gd name="T1" fmla="*/ 0 h 5"/>
                <a:gd name="T2" fmla="*/ 2147483647 w 3"/>
                <a:gd name="T3" fmla="*/ 2147483647 h 5"/>
                <a:gd name="T4" fmla="*/ 2147483647 w 3"/>
                <a:gd name="T5" fmla="*/ 2147483647 h 5"/>
                <a:gd name="T6" fmla="*/ 0 w 3"/>
                <a:gd name="T7" fmla="*/ 2147483647 h 5"/>
                <a:gd name="T8" fmla="*/ 2147483647 w 3"/>
                <a:gd name="T9" fmla="*/ 2147483647 h 5"/>
                <a:gd name="T10" fmla="*/ 2147483647 w 3"/>
                <a:gd name="T11" fmla="*/ 0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3" y="0"/>
                  </a:moveTo>
                  <a:lnTo>
                    <a:pt x="3" y="3"/>
                  </a:lnTo>
                  <a:lnTo>
                    <a:pt x="2" y="5"/>
                  </a:lnTo>
                  <a:lnTo>
                    <a:pt x="0" y="4"/>
                  </a:lnTo>
                  <a:lnTo>
                    <a:pt x="1" y="3"/>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1" name="Freeform 250">
              <a:extLst>
                <a:ext uri="{FF2B5EF4-FFF2-40B4-BE49-F238E27FC236}">
                  <a16:creationId xmlns:a16="http://schemas.microsoft.com/office/drawing/2014/main" id="{22CC06DB-61F0-7B46-98D9-FA480D4E2D7F}"/>
                </a:ext>
                <a:ext uri="{C183D7F6-B498-43B3-948B-1728B52AA6E4}">
                  <adec:decorative xmlns:adec="http://schemas.microsoft.com/office/drawing/2017/decorative" val="1"/>
                </a:ext>
              </a:extLst>
            </p:cNvPr>
            <p:cNvSpPr>
              <a:spLocks/>
            </p:cNvSpPr>
            <p:nvPr/>
          </p:nvSpPr>
          <p:spPr bwMode="gray">
            <a:xfrm>
              <a:off x="8035518" y="12110082"/>
              <a:ext cx="16690" cy="20864"/>
            </a:xfrm>
            <a:custGeom>
              <a:avLst/>
              <a:gdLst>
                <a:gd name="T0" fmla="*/ 2147483647 w 3"/>
                <a:gd name="T1" fmla="*/ 0 h 4"/>
                <a:gd name="T2" fmla="*/ 2147483647 w 3"/>
                <a:gd name="T3" fmla="*/ 2147483647 h 4"/>
                <a:gd name="T4" fmla="*/ 2147483647 w 3"/>
                <a:gd name="T5" fmla="*/ 2147483647 h 4"/>
                <a:gd name="T6" fmla="*/ 0 w 3"/>
                <a:gd name="T7" fmla="*/ 2147483647 h 4"/>
                <a:gd name="T8" fmla="*/ 0 w 3"/>
                <a:gd name="T9" fmla="*/ 2147483647 h 4"/>
                <a:gd name="T10" fmla="*/ 2147483647 w 3"/>
                <a:gd name="T11" fmla="*/ 0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3" y="0"/>
                  </a:moveTo>
                  <a:lnTo>
                    <a:pt x="1" y="2"/>
                  </a:lnTo>
                  <a:lnTo>
                    <a:pt x="2" y="4"/>
                  </a:lnTo>
                  <a:lnTo>
                    <a:pt x="0" y="4"/>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2" name="Freeform 251">
              <a:extLst>
                <a:ext uri="{FF2B5EF4-FFF2-40B4-BE49-F238E27FC236}">
                  <a16:creationId xmlns:a16="http://schemas.microsoft.com/office/drawing/2014/main" id="{091A3157-A850-FD5B-AF41-6A1F233ABB04}"/>
                </a:ext>
                <a:ext uri="{C183D7F6-B498-43B3-948B-1728B52AA6E4}">
                  <adec:decorative xmlns:adec="http://schemas.microsoft.com/office/drawing/2017/decorative" val="1"/>
                </a:ext>
              </a:extLst>
            </p:cNvPr>
            <p:cNvSpPr>
              <a:spLocks/>
            </p:cNvSpPr>
            <p:nvPr/>
          </p:nvSpPr>
          <p:spPr bwMode="gray">
            <a:xfrm>
              <a:off x="7956242" y="12076699"/>
              <a:ext cx="62587" cy="54247"/>
            </a:xfrm>
            <a:custGeom>
              <a:avLst/>
              <a:gdLst>
                <a:gd name="T0" fmla="*/ 2147483647 w 12"/>
                <a:gd name="T1" fmla="*/ 2147483647 h 10"/>
                <a:gd name="T2" fmla="*/ 2147483647 w 12"/>
                <a:gd name="T3" fmla="*/ 2147483647 h 10"/>
                <a:gd name="T4" fmla="*/ 2147483647 w 12"/>
                <a:gd name="T5" fmla="*/ 2147483647 h 10"/>
                <a:gd name="T6" fmla="*/ 2147483647 w 12"/>
                <a:gd name="T7" fmla="*/ 2147483647 h 10"/>
                <a:gd name="T8" fmla="*/ 2147483647 w 12"/>
                <a:gd name="T9" fmla="*/ 2147483647 h 10"/>
                <a:gd name="T10" fmla="*/ 0 w 12"/>
                <a:gd name="T11" fmla="*/ 0 h 10"/>
                <a:gd name="T12" fmla="*/ 2147483647 w 12"/>
                <a:gd name="T13" fmla="*/ 2147483647 h 10"/>
                <a:gd name="T14" fmla="*/ 2147483647 w 12"/>
                <a:gd name="T15" fmla="*/ 2147483647 h 10"/>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0"/>
                <a:gd name="T26" fmla="*/ 12 w 12"/>
                <a:gd name="T27" fmla="*/ 10 h 1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0">
                  <a:moveTo>
                    <a:pt x="12" y="5"/>
                  </a:moveTo>
                  <a:lnTo>
                    <a:pt x="11" y="7"/>
                  </a:lnTo>
                  <a:lnTo>
                    <a:pt x="9" y="10"/>
                  </a:lnTo>
                  <a:lnTo>
                    <a:pt x="4" y="7"/>
                  </a:lnTo>
                  <a:lnTo>
                    <a:pt x="1" y="4"/>
                  </a:lnTo>
                  <a:lnTo>
                    <a:pt x="0" y="0"/>
                  </a:lnTo>
                  <a:lnTo>
                    <a:pt x="7" y="1"/>
                  </a:lnTo>
                  <a:lnTo>
                    <a:pt x="12"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3" name="Freeform 252">
              <a:extLst>
                <a:ext uri="{FF2B5EF4-FFF2-40B4-BE49-F238E27FC236}">
                  <a16:creationId xmlns:a16="http://schemas.microsoft.com/office/drawing/2014/main" id="{7DA9CA95-80A6-D866-91A5-B0C2ED88FF04}"/>
                </a:ext>
                <a:ext uri="{C183D7F6-B498-43B3-948B-1728B52AA6E4}">
                  <adec:decorative xmlns:adec="http://schemas.microsoft.com/office/drawing/2017/decorative" val="1"/>
                </a:ext>
              </a:extLst>
            </p:cNvPr>
            <p:cNvSpPr>
              <a:spLocks/>
            </p:cNvSpPr>
            <p:nvPr/>
          </p:nvSpPr>
          <p:spPr bwMode="gray">
            <a:xfrm>
              <a:off x="7893654" y="12009934"/>
              <a:ext cx="70932" cy="62592"/>
            </a:xfrm>
            <a:custGeom>
              <a:avLst/>
              <a:gdLst>
                <a:gd name="T0" fmla="*/ 2147483647 w 13"/>
                <a:gd name="T1" fmla="*/ 2147483647 h 11"/>
                <a:gd name="T2" fmla="*/ 2147483647 w 13"/>
                <a:gd name="T3" fmla="*/ 2147483647 h 11"/>
                <a:gd name="T4" fmla="*/ 0 w 13"/>
                <a:gd name="T5" fmla="*/ 2147483647 h 11"/>
                <a:gd name="T6" fmla="*/ 0 w 13"/>
                <a:gd name="T7" fmla="*/ 0 h 11"/>
                <a:gd name="T8" fmla="*/ 2147483647 w 13"/>
                <a:gd name="T9" fmla="*/ 0 h 11"/>
                <a:gd name="T10" fmla="*/ 2147483647 w 13"/>
                <a:gd name="T11" fmla="*/ 2147483647 h 11"/>
                <a:gd name="T12" fmla="*/ 2147483647 w 13"/>
                <a:gd name="T13" fmla="*/ 2147483647 h 11"/>
                <a:gd name="T14" fmla="*/ 2147483647 w 13"/>
                <a:gd name="T15" fmla="*/ 2147483647 h 11"/>
                <a:gd name="T16" fmla="*/ 0 60000 65536"/>
                <a:gd name="T17" fmla="*/ 0 60000 65536"/>
                <a:gd name="T18" fmla="*/ 0 60000 65536"/>
                <a:gd name="T19" fmla="*/ 0 60000 65536"/>
                <a:gd name="T20" fmla="*/ 0 60000 65536"/>
                <a:gd name="T21" fmla="*/ 0 60000 65536"/>
                <a:gd name="T22" fmla="*/ 0 60000 65536"/>
                <a:gd name="T23" fmla="*/ 0 60000 65536"/>
                <a:gd name="T24" fmla="*/ 0 w 13"/>
                <a:gd name="T25" fmla="*/ 0 h 11"/>
                <a:gd name="T26" fmla="*/ 13 w 13"/>
                <a:gd name="T27" fmla="*/ 11 h 1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 h="11">
                  <a:moveTo>
                    <a:pt x="10" y="11"/>
                  </a:moveTo>
                  <a:lnTo>
                    <a:pt x="5" y="5"/>
                  </a:lnTo>
                  <a:lnTo>
                    <a:pt x="0" y="2"/>
                  </a:lnTo>
                  <a:lnTo>
                    <a:pt x="0" y="0"/>
                  </a:lnTo>
                  <a:lnTo>
                    <a:pt x="2" y="0"/>
                  </a:lnTo>
                  <a:lnTo>
                    <a:pt x="9" y="6"/>
                  </a:lnTo>
                  <a:lnTo>
                    <a:pt x="13" y="11"/>
                  </a:lnTo>
                  <a:lnTo>
                    <a:pt x="10" y="1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4" name="Freeform 253">
              <a:extLst>
                <a:ext uri="{FF2B5EF4-FFF2-40B4-BE49-F238E27FC236}">
                  <a16:creationId xmlns:a16="http://schemas.microsoft.com/office/drawing/2014/main" id="{3B6C1D4C-44A7-02BE-F85D-02237CBC5E6A}"/>
                </a:ext>
                <a:ext uri="{C183D7F6-B498-43B3-948B-1728B52AA6E4}">
                  <adec:decorative xmlns:adec="http://schemas.microsoft.com/office/drawing/2017/decorative" val="1"/>
                </a:ext>
              </a:extLst>
            </p:cNvPr>
            <p:cNvSpPr>
              <a:spLocks/>
            </p:cNvSpPr>
            <p:nvPr/>
          </p:nvSpPr>
          <p:spPr bwMode="gray">
            <a:xfrm>
              <a:off x="7993793" y="12009934"/>
              <a:ext cx="50070" cy="45901"/>
            </a:xfrm>
            <a:custGeom>
              <a:avLst/>
              <a:gdLst>
                <a:gd name="T0" fmla="*/ 0 w 9"/>
                <a:gd name="T1" fmla="*/ 2147483647 h 8"/>
                <a:gd name="T2" fmla="*/ 0 w 9"/>
                <a:gd name="T3" fmla="*/ 2147483647 h 8"/>
                <a:gd name="T4" fmla="*/ 2147483647 w 9"/>
                <a:gd name="T5" fmla="*/ 0 h 8"/>
                <a:gd name="T6" fmla="*/ 2147483647 w 9"/>
                <a:gd name="T7" fmla="*/ 2147483647 h 8"/>
                <a:gd name="T8" fmla="*/ 2147483647 w 9"/>
                <a:gd name="T9" fmla="*/ 2147483647 h 8"/>
                <a:gd name="T10" fmla="*/ 2147483647 w 9"/>
                <a:gd name="T11" fmla="*/ 2147483647 h 8"/>
                <a:gd name="T12" fmla="*/ 0 w 9"/>
                <a:gd name="T13" fmla="*/ 2147483647 h 8"/>
                <a:gd name="T14" fmla="*/ 0 60000 65536"/>
                <a:gd name="T15" fmla="*/ 0 60000 65536"/>
                <a:gd name="T16" fmla="*/ 0 60000 65536"/>
                <a:gd name="T17" fmla="*/ 0 60000 65536"/>
                <a:gd name="T18" fmla="*/ 0 60000 65536"/>
                <a:gd name="T19" fmla="*/ 0 60000 65536"/>
                <a:gd name="T20" fmla="*/ 0 60000 65536"/>
                <a:gd name="T21" fmla="*/ 0 w 9"/>
                <a:gd name="T22" fmla="*/ 0 h 8"/>
                <a:gd name="T23" fmla="*/ 9 w 9"/>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8">
                  <a:moveTo>
                    <a:pt x="0" y="8"/>
                  </a:moveTo>
                  <a:lnTo>
                    <a:pt x="0" y="2"/>
                  </a:lnTo>
                  <a:lnTo>
                    <a:pt x="4" y="0"/>
                  </a:lnTo>
                  <a:lnTo>
                    <a:pt x="9" y="1"/>
                  </a:lnTo>
                  <a:lnTo>
                    <a:pt x="8" y="4"/>
                  </a:lnTo>
                  <a:lnTo>
                    <a:pt x="3" y="4"/>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5" name="Freeform 254">
              <a:extLst>
                <a:ext uri="{FF2B5EF4-FFF2-40B4-BE49-F238E27FC236}">
                  <a16:creationId xmlns:a16="http://schemas.microsoft.com/office/drawing/2014/main" id="{ABE98F3F-CC11-0AA1-F9EB-F6F8A39C140E}"/>
                </a:ext>
                <a:ext uri="{C183D7F6-B498-43B3-948B-1728B52AA6E4}">
                  <adec:decorative xmlns:adec="http://schemas.microsoft.com/office/drawing/2017/decorative" val="1"/>
                </a:ext>
              </a:extLst>
            </p:cNvPr>
            <p:cNvSpPr>
              <a:spLocks/>
            </p:cNvSpPr>
            <p:nvPr/>
          </p:nvSpPr>
          <p:spPr bwMode="gray">
            <a:xfrm>
              <a:off x="7918689" y="11930650"/>
              <a:ext cx="20863" cy="29210"/>
            </a:xfrm>
            <a:custGeom>
              <a:avLst/>
              <a:gdLst>
                <a:gd name="T0" fmla="*/ 2147483647 w 4"/>
                <a:gd name="T1" fmla="*/ 0 h 6"/>
                <a:gd name="T2" fmla="*/ 2147483647 w 4"/>
                <a:gd name="T3" fmla="*/ 2147483647 h 6"/>
                <a:gd name="T4" fmla="*/ 2147483647 w 4"/>
                <a:gd name="T5" fmla="*/ 2147483647 h 6"/>
                <a:gd name="T6" fmla="*/ 2147483647 w 4"/>
                <a:gd name="T7" fmla="*/ 2147483647 h 6"/>
                <a:gd name="T8" fmla="*/ 0 w 4"/>
                <a:gd name="T9" fmla="*/ 2147483647 h 6"/>
                <a:gd name="T10" fmla="*/ 0 w 4"/>
                <a:gd name="T11" fmla="*/ 0 h 6"/>
                <a:gd name="T12" fmla="*/ 2147483647 w 4"/>
                <a:gd name="T13" fmla="*/ 0 h 6"/>
                <a:gd name="T14" fmla="*/ 0 60000 65536"/>
                <a:gd name="T15" fmla="*/ 0 60000 65536"/>
                <a:gd name="T16" fmla="*/ 0 60000 65536"/>
                <a:gd name="T17" fmla="*/ 0 60000 65536"/>
                <a:gd name="T18" fmla="*/ 0 60000 65536"/>
                <a:gd name="T19" fmla="*/ 0 60000 65536"/>
                <a:gd name="T20" fmla="*/ 0 60000 65536"/>
                <a:gd name="T21" fmla="*/ 0 w 4"/>
                <a:gd name="T22" fmla="*/ 0 h 6"/>
                <a:gd name="T23" fmla="*/ 4 w 4"/>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6">
                  <a:moveTo>
                    <a:pt x="2" y="0"/>
                  </a:moveTo>
                  <a:lnTo>
                    <a:pt x="2" y="2"/>
                  </a:lnTo>
                  <a:lnTo>
                    <a:pt x="4" y="5"/>
                  </a:lnTo>
                  <a:lnTo>
                    <a:pt x="2" y="6"/>
                  </a:lnTo>
                  <a:lnTo>
                    <a:pt x="0" y="3"/>
                  </a:lnTo>
                  <a:lnTo>
                    <a:pt x="0"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6" name="Freeform 255">
              <a:extLst>
                <a:ext uri="{FF2B5EF4-FFF2-40B4-BE49-F238E27FC236}">
                  <a16:creationId xmlns:a16="http://schemas.microsoft.com/office/drawing/2014/main" id="{3C0F839A-9B91-7F07-C161-74D37282BE46}"/>
                </a:ext>
                <a:ext uri="{C183D7F6-B498-43B3-948B-1728B52AA6E4}">
                  <adec:decorative xmlns:adec="http://schemas.microsoft.com/office/drawing/2017/decorative" val="1"/>
                </a:ext>
              </a:extLst>
            </p:cNvPr>
            <p:cNvSpPr>
              <a:spLocks/>
            </p:cNvSpPr>
            <p:nvPr/>
          </p:nvSpPr>
          <p:spPr bwMode="gray">
            <a:xfrm>
              <a:off x="7889482" y="11959859"/>
              <a:ext cx="16690" cy="16691"/>
            </a:xfrm>
            <a:custGeom>
              <a:avLst/>
              <a:gdLst>
                <a:gd name="T0" fmla="*/ 0 w 3"/>
                <a:gd name="T1" fmla="*/ 2147483647 h 3"/>
                <a:gd name="T2" fmla="*/ 2147483647 w 3"/>
                <a:gd name="T3" fmla="*/ 0 h 3"/>
                <a:gd name="T4" fmla="*/ 2147483647 w 3"/>
                <a:gd name="T5" fmla="*/ 2147483647 h 3"/>
                <a:gd name="T6" fmla="*/ 2147483647 w 3"/>
                <a:gd name="T7" fmla="*/ 2147483647 h 3"/>
                <a:gd name="T8" fmla="*/ 0 w 3"/>
                <a:gd name="T9" fmla="*/ 2147483647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1"/>
                  </a:moveTo>
                  <a:lnTo>
                    <a:pt x="2" y="0"/>
                  </a:lnTo>
                  <a:lnTo>
                    <a:pt x="3" y="1"/>
                  </a:lnTo>
                  <a:lnTo>
                    <a:pt x="1"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7" name="Freeform 256">
              <a:extLst>
                <a:ext uri="{FF2B5EF4-FFF2-40B4-BE49-F238E27FC236}">
                  <a16:creationId xmlns:a16="http://schemas.microsoft.com/office/drawing/2014/main" id="{8EF0FBB9-DD3E-3539-F949-13EF7448A793}"/>
                </a:ext>
                <a:ext uri="{C183D7F6-B498-43B3-948B-1728B52AA6E4}">
                  <adec:decorative xmlns:adec="http://schemas.microsoft.com/office/drawing/2017/decorative" val="1"/>
                </a:ext>
              </a:extLst>
            </p:cNvPr>
            <p:cNvSpPr>
              <a:spLocks/>
            </p:cNvSpPr>
            <p:nvPr/>
          </p:nvSpPr>
          <p:spPr bwMode="gray">
            <a:xfrm>
              <a:off x="7922862" y="11976551"/>
              <a:ext cx="16690" cy="25038"/>
            </a:xfrm>
            <a:custGeom>
              <a:avLst/>
              <a:gdLst>
                <a:gd name="T0" fmla="*/ 0 w 3"/>
                <a:gd name="T1" fmla="*/ 2147483647 h 4"/>
                <a:gd name="T2" fmla="*/ 2147483647 w 3"/>
                <a:gd name="T3" fmla="*/ 0 h 4"/>
                <a:gd name="T4" fmla="*/ 2147483647 w 3"/>
                <a:gd name="T5" fmla="*/ 2147483647 h 4"/>
                <a:gd name="T6" fmla="*/ 2147483647 w 3"/>
                <a:gd name="T7" fmla="*/ 2147483647 h 4"/>
                <a:gd name="T8" fmla="*/ 0 w 3"/>
                <a:gd name="T9" fmla="*/ 2147483647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0" y="1"/>
                  </a:moveTo>
                  <a:lnTo>
                    <a:pt x="2" y="0"/>
                  </a:lnTo>
                  <a:lnTo>
                    <a:pt x="3" y="3"/>
                  </a:lnTo>
                  <a:lnTo>
                    <a:pt x="1"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8" name="Freeform 257">
              <a:extLst>
                <a:ext uri="{FF2B5EF4-FFF2-40B4-BE49-F238E27FC236}">
                  <a16:creationId xmlns:a16="http://schemas.microsoft.com/office/drawing/2014/main" id="{767F9374-68A5-171E-78E0-EE61B327C6C7}"/>
                </a:ext>
                <a:ext uri="{C183D7F6-B498-43B3-948B-1728B52AA6E4}">
                  <adec:decorative xmlns:adec="http://schemas.microsoft.com/office/drawing/2017/decorative" val="1"/>
                </a:ext>
              </a:extLst>
            </p:cNvPr>
            <p:cNvSpPr>
              <a:spLocks/>
            </p:cNvSpPr>
            <p:nvPr/>
          </p:nvSpPr>
          <p:spPr bwMode="gray">
            <a:xfrm>
              <a:off x="7868619" y="11905612"/>
              <a:ext cx="20863" cy="33383"/>
            </a:xfrm>
            <a:custGeom>
              <a:avLst/>
              <a:gdLst>
                <a:gd name="T0" fmla="*/ 2147483647 w 4"/>
                <a:gd name="T1" fmla="*/ 2147483647 h 6"/>
                <a:gd name="T2" fmla="*/ 0 w 4"/>
                <a:gd name="T3" fmla="*/ 2147483647 h 6"/>
                <a:gd name="T4" fmla="*/ 0 w 4"/>
                <a:gd name="T5" fmla="*/ 0 h 6"/>
                <a:gd name="T6" fmla="*/ 2147483647 w 4"/>
                <a:gd name="T7" fmla="*/ 0 h 6"/>
                <a:gd name="T8" fmla="*/ 2147483647 w 4"/>
                <a:gd name="T9" fmla="*/ 2147483647 h 6"/>
                <a:gd name="T10" fmla="*/ 2147483647 w 4"/>
                <a:gd name="T11" fmla="*/ 2147483647 h 6"/>
                <a:gd name="T12" fmla="*/ 0 60000 65536"/>
                <a:gd name="T13" fmla="*/ 0 60000 65536"/>
                <a:gd name="T14" fmla="*/ 0 60000 65536"/>
                <a:gd name="T15" fmla="*/ 0 60000 65536"/>
                <a:gd name="T16" fmla="*/ 0 60000 65536"/>
                <a:gd name="T17" fmla="*/ 0 60000 65536"/>
                <a:gd name="T18" fmla="*/ 0 w 4"/>
                <a:gd name="T19" fmla="*/ 0 h 6"/>
                <a:gd name="T20" fmla="*/ 4 w 4"/>
                <a:gd name="T21" fmla="*/ 6 h 6"/>
              </a:gdLst>
              <a:ahLst/>
              <a:cxnLst>
                <a:cxn ang="T12">
                  <a:pos x="T0" y="T1"/>
                </a:cxn>
                <a:cxn ang="T13">
                  <a:pos x="T2" y="T3"/>
                </a:cxn>
                <a:cxn ang="T14">
                  <a:pos x="T4" y="T5"/>
                </a:cxn>
                <a:cxn ang="T15">
                  <a:pos x="T6" y="T7"/>
                </a:cxn>
                <a:cxn ang="T16">
                  <a:pos x="T8" y="T9"/>
                </a:cxn>
                <a:cxn ang="T17">
                  <a:pos x="T10" y="T11"/>
                </a:cxn>
              </a:cxnLst>
              <a:rect l="T18" t="T19" r="T20" b="T21"/>
              <a:pathLst>
                <a:path w="4" h="6">
                  <a:moveTo>
                    <a:pt x="2" y="6"/>
                  </a:moveTo>
                  <a:lnTo>
                    <a:pt x="0" y="3"/>
                  </a:lnTo>
                  <a:lnTo>
                    <a:pt x="0" y="0"/>
                  </a:lnTo>
                  <a:lnTo>
                    <a:pt x="2" y="0"/>
                  </a:lnTo>
                  <a:lnTo>
                    <a:pt x="4" y="5"/>
                  </a:lnTo>
                  <a:lnTo>
                    <a:pt x="2"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59" name="Freeform 258">
              <a:extLst>
                <a:ext uri="{FF2B5EF4-FFF2-40B4-BE49-F238E27FC236}">
                  <a16:creationId xmlns:a16="http://schemas.microsoft.com/office/drawing/2014/main" id="{96CD6E22-5996-91FB-6ED0-A9FAFD985769}"/>
                </a:ext>
                <a:ext uri="{C183D7F6-B498-43B3-948B-1728B52AA6E4}">
                  <adec:decorative xmlns:adec="http://schemas.microsoft.com/office/drawing/2017/decorative" val="1"/>
                </a:ext>
              </a:extLst>
            </p:cNvPr>
            <p:cNvSpPr>
              <a:spLocks/>
            </p:cNvSpPr>
            <p:nvPr/>
          </p:nvSpPr>
          <p:spPr bwMode="gray">
            <a:xfrm>
              <a:off x="7872792" y="11722007"/>
              <a:ext cx="33380" cy="75112"/>
            </a:xfrm>
            <a:custGeom>
              <a:avLst/>
              <a:gdLst>
                <a:gd name="T0" fmla="*/ 2147483647 w 6"/>
                <a:gd name="T1" fmla="*/ 2147483647 h 14"/>
                <a:gd name="T2" fmla="*/ 2147483647 w 6"/>
                <a:gd name="T3" fmla="*/ 2147483647 h 14"/>
                <a:gd name="T4" fmla="*/ 0 w 6"/>
                <a:gd name="T5" fmla="*/ 2147483647 h 14"/>
                <a:gd name="T6" fmla="*/ 0 w 6"/>
                <a:gd name="T7" fmla="*/ 2147483647 h 14"/>
                <a:gd name="T8" fmla="*/ 2147483647 w 6"/>
                <a:gd name="T9" fmla="*/ 2147483647 h 14"/>
                <a:gd name="T10" fmla="*/ 2147483647 w 6"/>
                <a:gd name="T11" fmla="*/ 0 h 14"/>
                <a:gd name="T12" fmla="*/ 2147483647 w 6"/>
                <a:gd name="T13" fmla="*/ 0 h 14"/>
                <a:gd name="T14" fmla="*/ 2147483647 w 6"/>
                <a:gd name="T15" fmla="*/ 2147483647 h 14"/>
                <a:gd name="T16" fmla="*/ 2147483647 w 6"/>
                <a:gd name="T17" fmla="*/ 2147483647 h 14"/>
                <a:gd name="T18" fmla="*/ 2147483647 w 6"/>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
                <a:gd name="T31" fmla="*/ 0 h 14"/>
                <a:gd name="T32" fmla="*/ 6 w 6"/>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 h="14">
                  <a:moveTo>
                    <a:pt x="6" y="14"/>
                  </a:moveTo>
                  <a:lnTo>
                    <a:pt x="3" y="12"/>
                  </a:lnTo>
                  <a:lnTo>
                    <a:pt x="0" y="8"/>
                  </a:lnTo>
                  <a:lnTo>
                    <a:pt x="0" y="6"/>
                  </a:lnTo>
                  <a:lnTo>
                    <a:pt x="2" y="4"/>
                  </a:lnTo>
                  <a:lnTo>
                    <a:pt x="3" y="0"/>
                  </a:lnTo>
                  <a:lnTo>
                    <a:pt x="5" y="0"/>
                  </a:lnTo>
                  <a:lnTo>
                    <a:pt x="5" y="4"/>
                  </a:lnTo>
                  <a:lnTo>
                    <a:pt x="5" y="10"/>
                  </a:lnTo>
                  <a:lnTo>
                    <a:pt x="6"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0" name="Freeform 259">
              <a:extLst>
                <a:ext uri="{FF2B5EF4-FFF2-40B4-BE49-F238E27FC236}">
                  <a16:creationId xmlns:a16="http://schemas.microsoft.com/office/drawing/2014/main" id="{8B641442-0252-8C33-4B74-DCBD96E94FF4}"/>
                </a:ext>
                <a:ext uri="{C183D7F6-B498-43B3-948B-1728B52AA6E4}">
                  <adec:decorative xmlns:adec="http://schemas.microsoft.com/office/drawing/2017/decorative" val="1"/>
                </a:ext>
              </a:extLst>
            </p:cNvPr>
            <p:cNvSpPr>
              <a:spLocks/>
            </p:cNvSpPr>
            <p:nvPr/>
          </p:nvSpPr>
          <p:spPr bwMode="gray">
            <a:xfrm>
              <a:off x="7889482" y="11876403"/>
              <a:ext cx="16690" cy="37556"/>
            </a:xfrm>
            <a:custGeom>
              <a:avLst/>
              <a:gdLst>
                <a:gd name="T0" fmla="*/ 0 w 3"/>
                <a:gd name="T1" fmla="*/ 2147483647 h 7"/>
                <a:gd name="T2" fmla="*/ 0 w 3"/>
                <a:gd name="T3" fmla="*/ 0 h 7"/>
                <a:gd name="T4" fmla="*/ 2147483647 w 3"/>
                <a:gd name="T5" fmla="*/ 0 h 7"/>
                <a:gd name="T6" fmla="*/ 2147483647 w 3"/>
                <a:gd name="T7" fmla="*/ 2147483647 h 7"/>
                <a:gd name="T8" fmla="*/ 0 w 3"/>
                <a:gd name="T9" fmla="*/ 2147483647 h 7"/>
                <a:gd name="T10" fmla="*/ 0 60000 65536"/>
                <a:gd name="T11" fmla="*/ 0 60000 65536"/>
                <a:gd name="T12" fmla="*/ 0 60000 65536"/>
                <a:gd name="T13" fmla="*/ 0 60000 65536"/>
                <a:gd name="T14" fmla="*/ 0 60000 65536"/>
                <a:gd name="T15" fmla="*/ 0 w 3"/>
                <a:gd name="T16" fmla="*/ 0 h 7"/>
                <a:gd name="T17" fmla="*/ 3 w 3"/>
                <a:gd name="T18" fmla="*/ 7 h 7"/>
              </a:gdLst>
              <a:ahLst/>
              <a:cxnLst>
                <a:cxn ang="T10">
                  <a:pos x="T0" y="T1"/>
                </a:cxn>
                <a:cxn ang="T11">
                  <a:pos x="T2" y="T3"/>
                </a:cxn>
                <a:cxn ang="T12">
                  <a:pos x="T4" y="T5"/>
                </a:cxn>
                <a:cxn ang="T13">
                  <a:pos x="T6" y="T7"/>
                </a:cxn>
                <a:cxn ang="T14">
                  <a:pos x="T8" y="T9"/>
                </a:cxn>
              </a:cxnLst>
              <a:rect l="T15" t="T16" r="T17" b="T18"/>
              <a:pathLst>
                <a:path w="3" h="7">
                  <a:moveTo>
                    <a:pt x="0" y="4"/>
                  </a:moveTo>
                  <a:lnTo>
                    <a:pt x="0" y="0"/>
                  </a:lnTo>
                  <a:lnTo>
                    <a:pt x="3" y="0"/>
                  </a:lnTo>
                  <a:lnTo>
                    <a:pt x="2" y="7"/>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1" name="Freeform 260">
              <a:extLst>
                <a:ext uri="{FF2B5EF4-FFF2-40B4-BE49-F238E27FC236}">
                  <a16:creationId xmlns:a16="http://schemas.microsoft.com/office/drawing/2014/main" id="{440894D5-9CDD-8DBA-BC64-235744C94934}"/>
                </a:ext>
                <a:ext uri="{C183D7F6-B498-43B3-948B-1728B52AA6E4}">
                  <adec:decorative xmlns:adec="http://schemas.microsoft.com/office/drawing/2017/decorative" val="1"/>
                </a:ext>
              </a:extLst>
            </p:cNvPr>
            <p:cNvSpPr>
              <a:spLocks/>
            </p:cNvSpPr>
            <p:nvPr/>
          </p:nvSpPr>
          <p:spPr bwMode="gray">
            <a:xfrm>
              <a:off x="7885309" y="11826328"/>
              <a:ext cx="20863" cy="25038"/>
            </a:xfrm>
            <a:custGeom>
              <a:avLst/>
              <a:gdLst>
                <a:gd name="T0" fmla="*/ 2147483647 w 4"/>
                <a:gd name="T1" fmla="*/ 2147483647 h 5"/>
                <a:gd name="T2" fmla="*/ 2147483647 w 4"/>
                <a:gd name="T3" fmla="*/ 2147483647 h 5"/>
                <a:gd name="T4" fmla="*/ 0 w 4"/>
                <a:gd name="T5" fmla="*/ 2147483647 h 5"/>
                <a:gd name="T6" fmla="*/ 2147483647 w 4"/>
                <a:gd name="T7" fmla="*/ 0 h 5"/>
                <a:gd name="T8" fmla="*/ 2147483647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2" y="4"/>
                  </a:moveTo>
                  <a:lnTo>
                    <a:pt x="1" y="5"/>
                  </a:lnTo>
                  <a:lnTo>
                    <a:pt x="0" y="3"/>
                  </a:lnTo>
                  <a:lnTo>
                    <a:pt x="4" y="0"/>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2" name="Freeform 261">
              <a:extLst>
                <a:ext uri="{FF2B5EF4-FFF2-40B4-BE49-F238E27FC236}">
                  <a16:creationId xmlns:a16="http://schemas.microsoft.com/office/drawing/2014/main" id="{47EC0AC2-F02E-2627-B9D0-3E02FEC8F5C0}"/>
                </a:ext>
                <a:ext uri="{C183D7F6-B498-43B3-948B-1728B52AA6E4}">
                  <adec:decorative xmlns:adec="http://schemas.microsoft.com/office/drawing/2017/decorative" val="1"/>
                </a:ext>
              </a:extLst>
            </p:cNvPr>
            <p:cNvSpPr>
              <a:spLocks/>
            </p:cNvSpPr>
            <p:nvPr/>
          </p:nvSpPr>
          <p:spPr bwMode="gray">
            <a:xfrm>
              <a:off x="7860275" y="11843020"/>
              <a:ext cx="12517" cy="20864"/>
            </a:xfrm>
            <a:custGeom>
              <a:avLst/>
              <a:gdLst>
                <a:gd name="T0" fmla="*/ 0 w 2"/>
                <a:gd name="T1" fmla="*/ 2147483647 h 4"/>
                <a:gd name="T2" fmla="*/ 2147483647 w 2"/>
                <a:gd name="T3" fmla="*/ 0 h 4"/>
                <a:gd name="T4" fmla="*/ 2147483647 w 2"/>
                <a:gd name="T5" fmla="*/ 2147483647 h 4"/>
                <a:gd name="T6" fmla="*/ 0 w 2"/>
                <a:gd name="T7" fmla="*/ 2147483647 h 4"/>
                <a:gd name="T8" fmla="*/ 0 w 2"/>
                <a:gd name="T9" fmla="*/ 2147483647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0" y="1"/>
                  </a:moveTo>
                  <a:lnTo>
                    <a:pt x="1" y="0"/>
                  </a:lnTo>
                  <a:lnTo>
                    <a:pt x="2" y="2"/>
                  </a:lnTo>
                  <a:lnTo>
                    <a:pt x="0"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3" name="Freeform 262">
              <a:extLst>
                <a:ext uri="{FF2B5EF4-FFF2-40B4-BE49-F238E27FC236}">
                  <a16:creationId xmlns:a16="http://schemas.microsoft.com/office/drawing/2014/main" id="{005DE559-35F6-BF3C-36A6-9DB78DA506AB}"/>
                </a:ext>
                <a:ext uri="{C183D7F6-B498-43B3-948B-1728B52AA6E4}">
                  <adec:decorative xmlns:adec="http://schemas.microsoft.com/office/drawing/2017/decorative" val="1"/>
                </a:ext>
              </a:extLst>
            </p:cNvPr>
            <p:cNvSpPr>
              <a:spLocks/>
            </p:cNvSpPr>
            <p:nvPr/>
          </p:nvSpPr>
          <p:spPr bwMode="gray">
            <a:xfrm>
              <a:off x="7868619" y="11809637"/>
              <a:ext cx="25034" cy="20864"/>
            </a:xfrm>
            <a:custGeom>
              <a:avLst/>
              <a:gdLst>
                <a:gd name="T0" fmla="*/ 2147483647 w 5"/>
                <a:gd name="T1" fmla="*/ 2147483647 h 4"/>
                <a:gd name="T2" fmla="*/ 0 w 5"/>
                <a:gd name="T3" fmla="*/ 2147483647 h 4"/>
                <a:gd name="T4" fmla="*/ 0 w 5"/>
                <a:gd name="T5" fmla="*/ 2147483647 h 4"/>
                <a:gd name="T6" fmla="*/ 2147483647 w 5"/>
                <a:gd name="T7" fmla="*/ 0 h 4"/>
                <a:gd name="T8" fmla="*/ 2147483647 w 5"/>
                <a:gd name="T9" fmla="*/ 2147483647 h 4"/>
                <a:gd name="T10" fmla="*/ 2147483647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2" y="4"/>
                  </a:moveTo>
                  <a:lnTo>
                    <a:pt x="0" y="3"/>
                  </a:lnTo>
                  <a:lnTo>
                    <a:pt x="0" y="1"/>
                  </a:lnTo>
                  <a:lnTo>
                    <a:pt x="4" y="0"/>
                  </a:lnTo>
                  <a:lnTo>
                    <a:pt x="5" y="2"/>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4" name="Freeform 263">
              <a:extLst>
                <a:ext uri="{FF2B5EF4-FFF2-40B4-BE49-F238E27FC236}">
                  <a16:creationId xmlns:a16="http://schemas.microsoft.com/office/drawing/2014/main" id="{BED34296-4E9E-5909-317B-1BDE5DE3574E}"/>
                </a:ext>
                <a:ext uri="{C183D7F6-B498-43B3-948B-1728B52AA6E4}">
                  <adec:decorative xmlns:adec="http://schemas.microsoft.com/office/drawing/2017/decorative" val="1"/>
                </a:ext>
              </a:extLst>
            </p:cNvPr>
            <p:cNvSpPr>
              <a:spLocks/>
            </p:cNvSpPr>
            <p:nvPr/>
          </p:nvSpPr>
          <p:spPr bwMode="gray">
            <a:xfrm>
              <a:off x="7889482" y="11651068"/>
              <a:ext cx="12517" cy="29210"/>
            </a:xfrm>
            <a:custGeom>
              <a:avLst/>
              <a:gdLst>
                <a:gd name="T0" fmla="*/ 0 w 2"/>
                <a:gd name="T1" fmla="*/ 2147483647 h 5"/>
                <a:gd name="T2" fmla="*/ 0 w 2"/>
                <a:gd name="T3" fmla="*/ 0 h 5"/>
                <a:gd name="T4" fmla="*/ 2147483647 w 2"/>
                <a:gd name="T5" fmla="*/ 2147483647 h 5"/>
                <a:gd name="T6" fmla="*/ 2147483647 w 2"/>
                <a:gd name="T7" fmla="*/ 2147483647 h 5"/>
                <a:gd name="T8" fmla="*/ 0 w 2"/>
                <a:gd name="T9" fmla="*/ 2147483647 h 5"/>
                <a:gd name="T10" fmla="*/ 0 60000 65536"/>
                <a:gd name="T11" fmla="*/ 0 60000 65536"/>
                <a:gd name="T12" fmla="*/ 0 60000 65536"/>
                <a:gd name="T13" fmla="*/ 0 60000 65536"/>
                <a:gd name="T14" fmla="*/ 0 60000 65536"/>
                <a:gd name="T15" fmla="*/ 0 w 2"/>
                <a:gd name="T16" fmla="*/ 0 h 5"/>
                <a:gd name="T17" fmla="*/ 2 w 2"/>
                <a:gd name="T18" fmla="*/ 5 h 5"/>
              </a:gdLst>
              <a:ahLst/>
              <a:cxnLst>
                <a:cxn ang="T10">
                  <a:pos x="T0" y="T1"/>
                </a:cxn>
                <a:cxn ang="T11">
                  <a:pos x="T2" y="T3"/>
                </a:cxn>
                <a:cxn ang="T12">
                  <a:pos x="T4" y="T5"/>
                </a:cxn>
                <a:cxn ang="T13">
                  <a:pos x="T6" y="T7"/>
                </a:cxn>
                <a:cxn ang="T14">
                  <a:pos x="T8" y="T9"/>
                </a:cxn>
              </a:cxnLst>
              <a:rect l="T15" t="T16" r="T17" b="T18"/>
              <a:pathLst>
                <a:path w="2" h="5">
                  <a:moveTo>
                    <a:pt x="0" y="5"/>
                  </a:moveTo>
                  <a:lnTo>
                    <a:pt x="0" y="0"/>
                  </a:lnTo>
                  <a:lnTo>
                    <a:pt x="2" y="3"/>
                  </a:lnTo>
                  <a:lnTo>
                    <a:pt x="2" y="5"/>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5" name="Freeform 264">
              <a:extLst>
                <a:ext uri="{FF2B5EF4-FFF2-40B4-BE49-F238E27FC236}">
                  <a16:creationId xmlns:a16="http://schemas.microsoft.com/office/drawing/2014/main" id="{00295AD5-F242-C287-E1B9-E33CFDC1B29B}"/>
                </a:ext>
                <a:ext uri="{C183D7F6-B498-43B3-948B-1728B52AA6E4}">
                  <adec:decorative xmlns:adec="http://schemas.microsoft.com/office/drawing/2017/decorative" val="1"/>
                </a:ext>
              </a:extLst>
            </p:cNvPr>
            <p:cNvSpPr>
              <a:spLocks/>
            </p:cNvSpPr>
            <p:nvPr/>
          </p:nvSpPr>
          <p:spPr bwMode="gray">
            <a:xfrm>
              <a:off x="7851930" y="11759563"/>
              <a:ext cx="16690" cy="29210"/>
            </a:xfrm>
            <a:custGeom>
              <a:avLst/>
              <a:gdLst>
                <a:gd name="T0" fmla="*/ 2147483647 w 3"/>
                <a:gd name="T1" fmla="*/ 0 h 5"/>
                <a:gd name="T2" fmla="*/ 2147483647 w 3"/>
                <a:gd name="T3" fmla="*/ 2147483647 h 5"/>
                <a:gd name="T4" fmla="*/ 2147483647 w 3"/>
                <a:gd name="T5" fmla="*/ 2147483647 h 5"/>
                <a:gd name="T6" fmla="*/ 0 w 3"/>
                <a:gd name="T7" fmla="*/ 2147483647 h 5"/>
                <a:gd name="T8" fmla="*/ 2147483647 w 3"/>
                <a:gd name="T9" fmla="*/ 0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1" y="0"/>
                  </a:moveTo>
                  <a:lnTo>
                    <a:pt x="3" y="4"/>
                  </a:lnTo>
                  <a:lnTo>
                    <a:pt x="1" y="5"/>
                  </a:lnTo>
                  <a:lnTo>
                    <a:pt x="0" y="4"/>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6" name="Freeform 265">
              <a:extLst>
                <a:ext uri="{FF2B5EF4-FFF2-40B4-BE49-F238E27FC236}">
                  <a16:creationId xmlns:a16="http://schemas.microsoft.com/office/drawing/2014/main" id="{1D7A66C4-A41A-F4D5-E949-34876DC88D17}"/>
                </a:ext>
                <a:ext uri="{C183D7F6-B498-43B3-948B-1728B52AA6E4}">
                  <adec:decorative xmlns:adec="http://schemas.microsoft.com/office/drawing/2017/decorative" val="1"/>
                </a:ext>
              </a:extLst>
            </p:cNvPr>
            <p:cNvSpPr>
              <a:spLocks/>
            </p:cNvSpPr>
            <p:nvPr/>
          </p:nvSpPr>
          <p:spPr bwMode="gray">
            <a:xfrm>
              <a:off x="7860275" y="11667760"/>
              <a:ext cx="12517" cy="20864"/>
            </a:xfrm>
            <a:custGeom>
              <a:avLst/>
              <a:gdLst>
                <a:gd name="T0" fmla="*/ 0 w 2"/>
                <a:gd name="T1" fmla="*/ 2147483647 h 4"/>
                <a:gd name="T2" fmla="*/ 2147483647 w 2"/>
                <a:gd name="T3" fmla="*/ 0 h 4"/>
                <a:gd name="T4" fmla="*/ 2147483647 w 2"/>
                <a:gd name="T5" fmla="*/ 2147483647 h 4"/>
                <a:gd name="T6" fmla="*/ 2147483647 w 2"/>
                <a:gd name="T7" fmla="*/ 2147483647 h 4"/>
                <a:gd name="T8" fmla="*/ 0 w 2"/>
                <a:gd name="T9" fmla="*/ 2147483647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0" y="1"/>
                  </a:moveTo>
                  <a:lnTo>
                    <a:pt x="1" y="0"/>
                  </a:lnTo>
                  <a:lnTo>
                    <a:pt x="2" y="1"/>
                  </a:lnTo>
                  <a:lnTo>
                    <a:pt x="1"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7" name="Freeform 266">
              <a:extLst>
                <a:ext uri="{FF2B5EF4-FFF2-40B4-BE49-F238E27FC236}">
                  <a16:creationId xmlns:a16="http://schemas.microsoft.com/office/drawing/2014/main" id="{61016802-0A79-113D-0740-70B69114E24B}"/>
                </a:ext>
                <a:ext uri="{C183D7F6-B498-43B3-948B-1728B52AA6E4}">
                  <adec:decorative xmlns:adec="http://schemas.microsoft.com/office/drawing/2017/decorative" val="1"/>
                </a:ext>
              </a:extLst>
            </p:cNvPr>
            <p:cNvSpPr>
              <a:spLocks/>
            </p:cNvSpPr>
            <p:nvPr/>
          </p:nvSpPr>
          <p:spPr bwMode="gray">
            <a:xfrm>
              <a:off x="7901999" y="11471635"/>
              <a:ext cx="25034" cy="29210"/>
            </a:xfrm>
            <a:custGeom>
              <a:avLst/>
              <a:gdLst>
                <a:gd name="T0" fmla="*/ 0 w 5"/>
                <a:gd name="T1" fmla="*/ 2147483647 h 5"/>
                <a:gd name="T2" fmla="*/ 2147483647 w 5"/>
                <a:gd name="T3" fmla="*/ 2147483647 h 5"/>
                <a:gd name="T4" fmla="*/ 2147483647 w 5"/>
                <a:gd name="T5" fmla="*/ 0 h 5"/>
                <a:gd name="T6" fmla="*/ 2147483647 w 5"/>
                <a:gd name="T7" fmla="*/ 2147483647 h 5"/>
                <a:gd name="T8" fmla="*/ 2147483647 w 5"/>
                <a:gd name="T9" fmla="*/ 2147483647 h 5"/>
                <a:gd name="T10" fmla="*/ 0 w 5"/>
                <a:gd name="T11" fmla="*/ 2147483647 h 5"/>
                <a:gd name="T12" fmla="*/ 0 60000 65536"/>
                <a:gd name="T13" fmla="*/ 0 60000 65536"/>
                <a:gd name="T14" fmla="*/ 0 60000 65536"/>
                <a:gd name="T15" fmla="*/ 0 60000 65536"/>
                <a:gd name="T16" fmla="*/ 0 60000 65536"/>
                <a:gd name="T17" fmla="*/ 0 60000 65536"/>
                <a:gd name="T18" fmla="*/ 0 w 5"/>
                <a:gd name="T19" fmla="*/ 0 h 5"/>
                <a:gd name="T20" fmla="*/ 5 w 5"/>
                <a:gd name="T21" fmla="*/ 5 h 5"/>
              </a:gdLst>
              <a:ahLst/>
              <a:cxnLst>
                <a:cxn ang="T12">
                  <a:pos x="T0" y="T1"/>
                </a:cxn>
                <a:cxn ang="T13">
                  <a:pos x="T2" y="T3"/>
                </a:cxn>
                <a:cxn ang="T14">
                  <a:pos x="T4" y="T5"/>
                </a:cxn>
                <a:cxn ang="T15">
                  <a:pos x="T6" y="T7"/>
                </a:cxn>
                <a:cxn ang="T16">
                  <a:pos x="T8" y="T9"/>
                </a:cxn>
                <a:cxn ang="T17">
                  <a:pos x="T10" y="T11"/>
                </a:cxn>
              </a:cxnLst>
              <a:rect l="T18" t="T19" r="T20" b="T21"/>
              <a:pathLst>
                <a:path w="5" h="5">
                  <a:moveTo>
                    <a:pt x="0" y="5"/>
                  </a:moveTo>
                  <a:lnTo>
                    <a:pt x="1" y="2"/>
                  </a:lnTo>
                  <a:lnTo>
                    <a:pt x="3" y="0"/>
                  </a:lnTo>
                  <a:lnTo>
                    <a:pt x="5" y="4"/>
                  </a:lnTo>
                  <a:lnTo>
                    <a:pt x="3" y="5"/>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8" name="Freeform 267">
              <a:extLst>
                <a:ext uri="{FF2B5EF4-FFF2-40B4-BE49-F238E27FC236}">
                  <a16:creationId xmlns:a16="http://schemas.microsoft.com/office/drawing/2014/main" id="{679D6108-6BAA-982B-3BAA-1D40171CC7DA}"/>
                </a:ext>
                <a:ext uri="{C183D7F6-B498-43B3-948B-1728B52AA6E4}">
                  <adec:decorative xmlns:adec="http://schemas.microsoft.com/office/drawing/2017/decorative" val="1"/>
                </a:ext>
              </a:extLst>
            </p:cNvPr>
            <p:cNvSpPr>
              <a:spLocks/>
            </p:cNvSpPr>
            <p:nvPr/>
          </p:nvSpPr>
          <p:spPr bwMode="gray">
            <a:xfrm>
              <a:off x="7922862" y="11446598"/>
              <a:ext cx="20863" cy="29210"/>
            </a:xfrm>
            <a:custGeom>
              <a:avLst/>
              <a:gdLst>
                <a:gd name="T0" fmla="*/ 0 w 4"/>
                <a:gd name="T1" fmla="*/ 2147483647 h 6"/>
                <a:gd name="T2" fmla="*/ 2147483647 w 4"/>
                <a:gd name="T3" fmla="*/ 0 h 6"/>
                <a:gd name="T4" fmla="*/ 2147483647 w 4"/>
                <a:gd name="T5" fmla="*/ 2147483647 h 6"/>
                <a:gd name="T6" fmla="*/ 2147483647 w 4"/>
                <a:gd name="T7" fmla="*/ 2147483647 h 6"/>
                <a:gd name="T8" fmla="*/ 2147483647 w 4"/>
                <a:gd name="T9" fmla="*/ 2147483647 h 6"/>
                <a:gd name="T10" fmla="*/ 0 w 4"/>
                <a:gd name="T11" fmla="*/ 2147483647 h 6"/>
                <a:gd name="T12" fmla="*/ 0 60000 65536"/>
                <a:gd name="T13" fmla="*/ 0 60000 65536"/>
                <a:gd name="T14" fmla="*/ 0 60000 65536"/>
                <a:gd name="T15" fmla="*/ 0 60000 65536"/>
                <a:gd name="T16" fmla="*/ 0 60000 65536"/>
                <a:gd name="T17" fmla="*/ 0 60000 65536"/>
                <a:gd name="T18" fmla="*/ 0 w 4"/>
                <a:gd name="T19" fmla="*/ 0 h 6"/>
                <a:gd name="T20" fmla="*/ 4 w 4"/>
                <a:gd name="T21" fmla="*/ 6 h 6"/>
              </a:gdLst>
              <a:ahLst/>
              <a:cxnLst>
                <a:cxn ang="T12">
                  <a:pos x="T0" y="T1"/>
                </a:cxn>
                <a:cxn ang="T13">
                  <a:pos x="T2" y="T3"/>
                </a:cxn>
                <a:cxn ang="T14">
                  <a:pos x="T4" y="T5"/>
                </a:cxn>
                <a:cxn ang="T15">
                  <a:pos x="T6" y="T7"/>
                </a:cxn>
                <a:cxn ang="T16">
                  <a:pos x="T8" y="T9"/>
                </a:cxn>
                <a:cxn ang="T17">
                  <a:pos x="T10" y="T11"/>
                </a:cxn>
              </a:cxnLst>
              <a:rect l="T18" t="T19" r="T20" b="T21"/>
              <a:pathLst>
                <a:path w="4" h="6">
                  <a:moveTo>
                    <a:pt x="0" y="4"/>
                  </a:moveTo>
                  <a:lnTo>
                    <a:pt x="1" y="0"/>
                  </a:lnTo>
                  <a:lnTo>
                    <a:pt x="4" y="1"/>
                  </a:lnTo>
                  <a:lnTo>
                    <a:pt x="4" y="5"/>
                  </a:lnTo>
                  <a:lnTo>
                    <a:pt x="3" y="6"/>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69" name="Freeform 268">
              <a:extLst>
                <a:ext uri="{FF2B5EF4-FFF2-40B4-BE49-F238E27FC236}">
                  <a16:creationId xmlns:a16="http://schemas.microsoft.com/office/drawing/2014/main" id="{5EE3F5DD-E5BB-8EC4-1FD7-42FF4591099A}"/>
                </a:ext>
                <a:ext uri="{C183D7F6-B498-43B3-948B-1728B52AA6E4}">
                  <adec:decorative xmlns:adec="http://schemas.microsoft.com/office/drawing/2017/decorative" val="1"/>
                </a:ext>
              </a:extLst>
            </p:cNvPr>
            <p:cNvSpPr>
              <a:spLocks/>
            </p:cNvSpPr>
            <p:nvPr/>
          </p:nvSpPr>
          <p:spPr bwMode="gray">
            <a:xfrm>
              <a:off x="7960413" y="11421561"/>
              <a:ext cx="16690" cy="29210"/>
            </a:xfrm>
            <a:custGeom>
              <a:avLst/>
              <a:gdLst>
                <a:gd name="T0" fmla="*/ 2147483647 w 3"/>
                <a:gd name="T1" fmla="*/ 2147483647 h 5"/>
                <a:gd name="T2" fmla="*/ 0 w 3"/>
                <a:gd name="T3" fmla="*/ 2147483647 h 5"/>
                <a:gd name="T4" fmla="*/ 2147483647 w 3"/>
                <a:gd name="T5" fmla="*/ 0 h 5"/>
                <a:gd name="T6" fmla="*/ 2147483647 w 3"/>
                <a:gd name="T7" fmla="*/ 2147483647 h 5"/>
                <a:gd name="T8" fmla="*/ 2147483647 w 3"/>
                <a:gd name="T9" fmla="*/ 2147483647 h 5"/>
                <a:gd name="T10" fmla="*/ 2147483647 w 3"/>
                <a:gd name="T11" fmla="*/ 2147483647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1" y="5"/>
                  </a:moveTo>
                  <a:lnTo>
                    <a:pt x="0" y="2"/>
                  </a:lnTo>
                  <a:lnTo>
                    <a:pt x="1" y="0"/>
                  </a:lnTo>
                  <a:lnTo>
                    <a:pt x="3" y="2"/>
                  </a:lnTo>
                  <a:lnTo>
                    <a:pt x="2" y="3"/>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0" name="Freeform 269">
              <a:extLst>
                <a:ext uri="{FF2B5EF4-FFF2-40B4-BE49-F238E27FC236}">
                  <a16:creationId xmlns:a16="http://schemas.microsoft.com/office/drawing/2014/main" id="{47E3D21F-D035-3CE5-A9CA-83235C0F2396}"/>
                </a:ext>
                <a:ext uri="{C183D7F6-B498-43B3-948B-1728B52AA6E4}">
                  <adec:decorative xmlns:adec="http://schemas.microsoft.com/office/drawing/2017/decorative" val="1"/>
                </a:ext>
              </a:extLst>
            </p:cNvPr>
            <p:cNvSpPr>
              <a:spLocks/>
            </p:cNvSpPr>
            <p:nvPr/>
          </p:nvSpPr>
          <p:spPr bwMode="gray">
            <a:xfrm>
              <a:off x="7922862" y="11221264"/>
              <a:ext cx="41724" cy="108495"/>
            </a:xfrm>
            <a:custGeom>
              <a:avLst/>
              <a:gdLst>
                <a:gd name="T0" fmla="*/ 2147483647 w 8"/>
                <a:gd name="T1" fmla="*/ 2147483647 h 20"/>
                <a:gd name="T2" fmla="*/ 2147483647 w 8"/>
                <a:gd name="T3" fmla="*/ 2147483647 h 20"/>
                <a:gd name="T4" fmla="*/ 2147483647 w 8"/>
                <a:gd name="T5" fmla="*/ 0 h 20"/>
                <a:gd name="T6" fmla="*/ 2147483647 w 8"/>
                <a:gd name="T7" fmla="*/ 2147483647 h 20"/>
                <a:gd name="T8" fmla="*/ 2147483647 w 8"/>
                <a:gd name="T9" fmla="*/ 2147483647 h 20"/>
                <a:gd name="T10" fmla="*/ 2147483647 w 8"/>
                <a:gd name="T11" fmla="*/ 2147483647 h 20"/>
                <a:gd name="T12" fmla="*/ 2147483647 w 8"/>
                <a:gd name="T13" fmla="*/ 2147483647 h 20"/>
                <a:gd name="T14" fmla="*/ 0 w 8"/>
                <a:gd name="T15" fmla="*/ 2147483647 h 20"/>
                <a:gd name="T16" fmla="*/ 2147483647 w 8"/>
                <a:gd name="T17" fmla="*/ 2147483647 h 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
                <a:gd name="T28" fmla="*/ 0 h 20"/>
                <a:gd name="T29" fmla="*/ 8 w 8"/>
                <a:gd name="T30" fmla="*/ 20 h 2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 h="20">
                  <a:moveTo>
                    <a:pt x="1" y="4"/>
                  </a:moveTo>
                  <a:lnTo>
                    <a:pt x="1" y="1"/>
                  </a:lnTo>
                  <a:lnTo>
                    <a:pt x="3" y="0"/>
                  </a:lnTo>
                  <a:lnTo>
                    <a:pt x="8" y="3"/>
                  </a:lnTo>
                  <a:lnTo>
                    <a:pt x="8" y="10"/>
                  </a:lnTo>
                  <a:lnTo>
                    <a:pt x="4" y="17"/>
                  </a:lnTo>
                  <a:lnTo>
                    <a:pt x="4" y="20"/>
                  </a:lnTo>
                  <a:lnTo>
                    <a:pt x="0" y="19"/>
                  </a:lnTo>
                  <a:lnTo>
                    <a:pt x="1"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1" name="Freeform 270">
              <a:extLst>
                <a:ext uri="{FF2B5EF4-FFF2-40B4-BE49-F238E27FC236}">
                  <a16:creationId xmlns:a16="http://schemas.microsoft.com/office/drawing/2014/main" id="{A262174E-EBB0-57C7-0942-4F07EA7FAA3D}"/>
                </a:ext>
                <a:ext uri="{C183D7F6-B498-43B3-948B-1728B52AA6E4}">
                  <adec:decorative xmlns:adec="http://schemas.microsoft.com/office/drawing/2017/decorative" val="1"/>
                </a:ext>
              </a:extLst>
            </p:cNvPr>
            <p:cNvSpPr>
              <a:spLocks/>
            </p:cNvSpPr>
            <p:nvPr/>
          </p:nvSpPr>
          <p:spPr bwMode="gray">
            <a:xfrm>
              <a:off x="8515350" y="9777455"/>
              <a:ext cx="417246" cy="475705"/>
            </a:xfrm>
            <a:custGeom>
              <a:avLst/>
              <a:gdLst>
                <a:gd name="T0" fmla="*/ 0 w 77"/>
                <a:gd name="T1" fmla="*/ 2147483647 h 88"/>
                <a:gd name="T2" fmla="*/ 2147483647 w 77"/>
                <a:gd name="T3" fmla="*/ 2147483647 h 88"/>
                <a:gd name="T4" fmla="*/ 2147483647 w 77"/>
                <a:gd name="T5" fmla="*/ 2147483647 h 88"/>
                <a:gd name="T6" fmla="*/ 2147483647 w 77"/>
                <a:gd name="T7" fmla="*/ 2147483647 h 88"/>
                <a:gd name="T8" fmla="*/ 2147483647 w 77"/>
                <a:gd name="T9" fmla="*/ 2147483647 h 88"/>
                <a:gd name="T10" fmla="*/ 2147483647 w 77"/>
                <a:gd name="T11" fmla="*/ 0 h 88"/>
                <a:gd name="T12" fmla="*/ 2147483647 w 77"/>
                <a:gd name="T13" fmla="*/ 2147483647 h 88"/>
                <a:gd name="T14" fmla="*/ 2147483647 w 77"/>
                <a:gd name="T15" fmla="*/ 2147483647 h 88"/>
                <a:gd name="T16" fmla="*/ 2147483647 w 77"/>
                <a:gd name="T17" fmla="*/ 2147483647 h 88"/>
                <a:gd name="T18" fmla="*/ 2147483647 w 77"/>
                <a:gd name="T19" fmla="*/ 2147483647 h 88"/>
                <a:gd name="T20" fmla="*/ 2147483647 w 77"/>
                <a:gd name="T21" fmla="*/ 2147483647 h 88"/>
                <a:gd name="T22" fmla="*/ 2147483647 w 77"/>
                <a:gd name="T23" fmla="*/ 2147483647 h 88"/>
                <a:gd name="T24" fmla="*/ 2147483647 w 77"/>
                <a:gd name="T25" fmla="*/ 2147483647 h 88"/>
                <a:gd name="T26" fmla="*/ 2147483647 w 77"/>
                <a:gd name="T27" fmla="*/ 2147483647 h 88"/>
                <a:gd name="T28" fmla="*/ 2147483647 w 77"/>
                <a:gd name="T29" fmla="*/ 2147483647 h 88"/>
                <a:gd name="T30" fmla="*/ 2147483647 w 77"/>
                <a:gd name="T31" fmla="*/ 2147483647 h 88"/>
                <a:gd name="T32" fmla="*/ 2147483647 w 77"/>
                <a:gd name="T33" fmla="*/ 2147483647 h 88"/>
                <a:gd name="T34" fmla="*/ 2147483647 w 77"/>
                <a:gd name="T35" fmla="*/ 2147483647 h 88"/>
                <a:gd name="T36" fmla="*/ 2147483647 w 77"/>
                <a:gd name="T37" fmla="*/ 2147483647 h 88"/>
                <a:gd name="T38" fmla="*/ 2147483647 w 77"/>
                <a:gd name="T39" fmla="*/ 2147483647 h 88"/>
                <a:gd name="T40" fmla="*/ 2147483647 w 77"/>
                <a:gd name="T41" fmla="*/ 2147483647 h 88"/>
                <a:gd name="T42" fmla="*/ 2147483647 w 77"/>
                <a:gd name="T43" fmla="*/ 2147483647 h 88"/>
                <a:gd name="T44" fmla="*/ 2147483647 w 77"/>
                <a:gd name="T45" fmla="*/ 2147483647 h 88"/>
                <a:gd name="T46" fmla="*/ 2147483647 w 77"/>
                <a:gd name="T47" fmla="*/ 2147483647 h 88"/>
                <a:gd name="T48" fmla="*/ 2147483647 w 77"/>
                <a:gd name="T49" fmla="*/ 2147483647 h 88"/>
                <a:gd name="T50" fmla="*/ 2147483647 w 77"/>
                <a:gd name="T51" fmla="*/ 2147483647 h 88"/>
                <a:gd name="T52" fmla="*/ 2147483647 w 77"/>
                <a:gd name="T53" fmla="*/ 2147483647 h 88"/>
                <a:gd name="T54" fmla="*/ 2147483647 w 77"/>
                <a:gd name="T55" fmla="*/ 2147483647 h 88"/>
                <a:gd name="T56" fmla="*/ 2147483647 w 77"/>
                <a:gd name="T57" fmla="*/ 2147483647 h 88"/>
                <a:gd name="T58" fmla="*/ 0 w 77"/>
                <a:gd name="T59" fmla="*/ 2147483647 h 8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7"/>
                <a:gd name="T91" fmla="*/ 0 h 88"/>
                <a:gd name="T92" fmla="*/ 77 w 77"/>
                <a:gd name="T93" fmla="*/ 88 h 8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7" h="88">
                  <a:moveTo>
                    <a:pt x="0" y="33"/>
                  </a:moveTo>
                  <a:lnTo>
                    <a:pt x="2" y="24"/>
                  </a:lnTo>
                  <a:lnTo>
                    <a:pt x="4" y="11"/>
                  </a:lnTo>
                  <a:lnTo>
                    <a:pt x="6" y="5"/>
                  </a:lnTo>
                  <a:lnTo>
                    <a:pt x="17" y="1"/>
                  </a:lnTo>
                  <a:lnTo>
                    <a:pt x="38" y="0"/>
                  </a:lnTo>
                  <a:lnTo>
                    <a:pt x="45" y="6"/>
                  </a:lnTo>
                  <a:lnTo>
                    <a:pt x="46" y="31"/>
                  </a:lnTo>
                  <a:lnTo>
                    <a:pt x="53" y="34"/>
                  </a:lnTo>
                  <a:lnTo>
                    <a:pt x="65" y="40"/>
                  </a:lnTo>
                  <a:lnTo>
                    <a:pt x="66" y="50"/>
                  </a:lnTo>
                  <a:lnTo>
                    <a:pt x="71" y="48"/>
                  </a:lnTo>
                  <a:lnTo>
                    <a:pt x="77" y="50"/>
                  </a:lnTo>
                  <a:lnTo>
                    <a:pt x="77" y="59"/>
                  </a:lnTo>
                  <a:lnTo>
                    <a:pt x="75" y="63"/>
                  </a:lnTo>
                  <a:lnTo>
                    <a:pt x="74" y="70"/>
                  </a:lnTo>
                  <a:lnTo>
                    <a:pt x="72" y="80"/>
                  </a:lnTo>
                  <a:lnTo>
                    <a:pt x="66" y="86"/>
                  </a:lnTo>
                  <a:lnTo>
                    <a:pt x="53" y="88"/>
                  </a:lnTo>
                  <a:lnTo>
                    <a:pt x="43" y="87"/>
                  </a:lnTo>
                  <a:lnTo>
                    <a:pt x="40" y="86"/>
                  </a:lnTo>
                  <a:lnTo>
                    <a:pt x="49" y="69"/>
                  </a:lnTo>
                  <a:lnTo>
                    <a:pt x="50" y="65"/>
                  </a:lnTo>
                  <a:lnTo>
                    <a:pt x="43" y="59"/>
                  </a:lnTo>
                  <a:lnTo>
                    <a:pt x="30" y="55"/>
                  </a:lnTo>
                  <a:lnTo>
                    <a:pt x="22" y="49"/>
                  </a:lnTo>
                  <a:lnTo>
                    <a:pt x="15" y="50"/>
                  </a:lnTo>
                  <a:lnTo>
                    <a:pt x="10" y="43"/>
                  </a:lnTo>
                  <a:lnTo>
                    <a:pt x="5" y="35"/>
                  </a:lnTo>
                  <a:lnTo>
                    <a:pt x="0" y="3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2" name="Freeform 271">
              <a:extLst>
                <a:ext uri="{FF2B5EF4-FFF2-40B4-BE49-F238E27FC236}">
                  <a16:creationId xmlns:a16="http://schemas.microsoft.com/office/drawing/2014/main" id="{DBE58B39-20D8-84AF-F74F-9591D6A00577}"/>
                </a:ext>
                <a:ext uri="{C183D7F6-B498-43B3-948B-1728B52AA6E4}">
                  <adec:decorative xmlns:adec="http://schemas.microsoft.com/office/drawing/2017/decorative" val="1"/>
                </a:ext>
              </a:extLst>
            </p:cNvPr>
            <p:cNvSpPr>
              <a:spLocks/>
            </p:cNvSpPr>
            <p:nvPr/>
          </p:nvSpPr>
          <p:spPr bwMode="gray">
            <a:xfrm>
              <a:off x="8160692" y="9230812"/>
              <a:ext cx="600833" cy="755287"/>
            </a:xfrm>
            <a:custGeom>
              <a:avLst/>
              <a:gdLst>
                <a:gd name="T0" fmla="*/ 2147483647 w 110"/>
                <a:gd name="T1" fmla="*/ 2147483647 h 139"/>
                <a:gd name="T2" fmla="*/ 2147483647 w 110"/>
                <a:gd name="T3" fmla="*/ 2147483647 h 139"/>
                <a:gd name="T4" fmla="*/ 2147483647 w 110"/>
                <a:gd name="T5" fmla="*/ 2147483647 h 139"/>
                <a:gd name="T6" fmla="*/ 2147483647 w 110"/>
                <a:gd name="T7" fmla="*/ 2147483647 h 139"/>
                <a:gd name="T8" fmla="*/ 2147483647 w 110"/>
                <a:gd name="T9" fmla="*/ 2147483647 h 139"/>
                <a:gd name="T10" fmla="*/ 2147483647 w 110"/>
                <a:gd name="T11" fmla="*/ 2147483647 h 139"/>
                <a:gd name="T12" fmla="*/ 2147483647 w 110"/>
                <a:gd name="T13" fmla="*/ 2147483647 h 139"/>
                <a:gd name="T14" fmla="*/ 2147483647 w 110"/>
                <a:gd name="T15" fmla="*/ 2147483647 h 139"/>
                <a:gd name="T16" fmla="*/ 2147483647 w 110"/>
                <a:gd name="T17" fmla="*/ 2147483647 h 139"/>
                <a:gd name="T18" fmla="*/ 2147483647 w 110"/>
                <a:gd name="T19" fmla="*/ 2147483647 h 139"/>
                <a:gd name="T20" fmla="*/ 2147483647 w 110"/>
                <a:gd name="T21" fmla="*/ 2147483647 h 139"/>
                <a:gd name="T22" fmla="*/ 2147483647 w 110"/>
                <a:gd name="T23" fmla="*/ 2147483647 h 139"/>
                <a:gd name="T24" fmla="*/ 2147483647 w 110"/>
                <a:gd name="T25" fmla="*/ 2147483647 h 139"/>
                <a:gd name="T26" fmla="*/ 2147483647 w 110"/>
                <a:gd name="T27" fmla="*/ 2147483647 h 139"/>
                <a:gd name="T28" fmla="*/ 2147483647 w 110"/>
                <a:gd name="T29" fmla="*/ 2147483647 h 139"/>
                <a:gd name="T30" fmla="*/ 0 w 110"/>
                <a:gd name="T31" fmla="*/ 2147483647 h 139"/>
                <a:gd name="T32" fmla="*/ 2147483647 w 110"/>
                <a:gd name="T33" fmla="*/ 2147483647 h 139"/>
                <a:gd name="T34" fmla="*/ 2147483647 w 110"/>
                <a:gd name="T35" fmla="*/ 2147483647 h 139"/>
                <a:gd name="T36" fmla="*/ 2147483647 w 110"/>
                <a:gd name="T37" fmla="*/ 2147483647 h 139"/>
                <a:gd name="T38" fmla="*/ 2147483647 w 110"/>
                <a:gd name="T39" fmla="*/ 2147483647 h 139"/>
                <a:gd name="T40" fmla="*/ 2147483647 w 110"/>
                <a:gd name="T41" fmla="*/ 2147483647 h 139"/>
                <a:gd name="T42" fmla="*/ 2147483647 w 110"/>
                <a:gd name="T43" fmla="*/ 2147483647 h 139"/>
                <a:gd name="T44" fmla="*/ 2147483647 w 110"/>
                <a:gd name="T45" fmla="*/ 2147483647 h 139"/>
                <a:gd name="T46" fmla="*/ 2147483647 w 110"/>
                <a:gd name="T47" fmla="*/ 2147483647 h 139"/>
                <a:gd name="T48" fmla="*/ 2147483647 w 110"/>
                <a:gd name="T49" fmla="*/ 2147483647 h 139"/>
                <a:gd name="T50" fmla="*/ 2147483647 w 110"/>
                <a:gd name="T51" fmla="*/ 0 h 139"/>
                <a:gd name="T52" fmla="*/ 2147483647 w 110"/>
                <a:gd name="T53" fmla="*/ 2147483647 h 139"/>
                <a:gd name="T54" fmla="*/ 2147483647 w 110"/>
                <a:gd name="T55" fmla="*/ 2147483647 h 139"/>
                <a:gd name="T56" fmla="*/ 2147483647 w 110"/>
                <a:gd name="T57" fmla="*/ 2147483647 h 139"/>
                <a:gd name="T58" fmla="*/ 2147483647 w 110"/>
                <a:gd name="T59" fmla="*/ 2147483647 h 139"/>
                <a:gd name="T60" fmla="*/ 2147483647 w 110"/>
                <a:gd name="T61" fmla="*/ 2147483647 h 139"/>
                <a:gd name="T62" fmla="*/ 2147483647 w 110"/>
                <a:gd name="T63" fmla="*/ 2147483647 h 139"/>
                <a:gd name="T64" fmla="*/ 2147483647 w 110"/>
                <a:gd name="T65" fmla="*/ 2147483647 h 139"/>
                <a:gd name="T66" fmla="*/ 2147483647 w 110"/>
                <a:gd name="T67" fmla="*/ 2147483647 h 139"/>
                <a:gd name="T68" fmla="*/ 2147483647 w 110"/>
                <a:gd name="T69" fmla="*/ 2147483647 h 139"/>
                <a:gd name="T70" fmla="*/ 2147483647 w 110"/>
                <a:gd name="T71" fmla="*/ 2147483647 h 139"/>
                <a:gd name="T72" fmla="*/ 2147483647 w 110"/>
                <a:gd name="T73" fmla="*/ 2147483647 h 139"/>
                <a:gd name="T74" fmla="*/ 2147483647 w 110"/>
                <a:gd name="T75" fmla="*/ 2147483647 h 139"/>
                <a:gd name="T76" fmla="*/ 2147483647 w 110"/>
                <a:gd name="T77" fmla="*/ 2147483647 h 139"/>
                <a:gd name="T78" fmla="*/ 2147483647 w 110"/>
                <a:gd name="T79" fmla="*/ 2147483647 h 139"/>
                <a:gd name="T80" fmla="*/ 2147483647 w 110"/>
                <a:gd name="T81" fmla="*/ 2147483647 h 139"/>
                <a:gd name="T82" fmla="*/ 2147483647 w 110"/>
                <a:gd name="T83" fmla="*/ 2147483647 h 139"/>
                <a:gd name="T84" fmla="*/ 2147483647 w 110"/>
                <a:gd name="T85" fmla="*/ 2147483647 h 139"/>
                <a:gd name="T86" fmla="*/ 2147483647 w 110"/>
                <a:gd name="T87" fmla="*/ 2147483647 h 139"/>
                <a:gd name="T88" fmla="*/ 2147483647 w 110"/>
                <a:gd name="T89" fmla="*/ 2147483647 h 13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10"/>
                <a:gd name="T136" fmla="*/ 0 h 139"/>
                <a:gd name="T137" fmla="*/ 110 w 110"/>
                <a:gd name="T138" fmla="*/ 139 h 13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10" h="139">
                  <a:moveTo>
                    <a:pt x="65" y="133"/>
                  </a:moveTo>
                  <a:lnTo>
                    <a:pt x="58" y="133"/>
                  </a:lnTo>
                  <a:lnTo>
                    <a:pt x="53" y="131"/>
                  </a:lnTo>
                  <a:lnTo>
                    <a:pt x="50" y="133"/>
                  </a:lnTo>
                  <a:lnTo>
                    <a:pt x="50" y="136"/>
                  </a:lnTo>
                  <a:lnTo>
                    <a:pt x="49" y="139"/>
                  </a:lnTo>
                  <a:lnTo>
                    <a:pt x="44" y="139"/>
                  </a:lnTo>
                  <a:lnTo>
                    <a:pt x="40" y="133"/>
                  </a:lnTo>
                  <a:lnTo>
                    <a:pt x="32" y="129"/>
                  </a:lnTo>
                  <a:lnTo>
                    <a:pt x="28" y="128"/>
                  </a:lnTo>
                  <a:lnTo>
                    <a:pt x="19" y="138"/>
                  </a:lnTo>
                  <a:lnTo>
                    <a:pt x="16" y="135"/>
                  </a:lnTo>
                  <a:lnTo>
                    <a:pt x="10" y="113"/>
                  </a:lnTo>
                  <a:lnTo>
                    <a:pt x="9" y="98"/>
                  </a:lnTo>
                  <a:lnTo>
                    <a:pt x="5" y="86"/>
                  </a:lnTo>
                  <a:lnTo>
                    <a:pt x="0" y="83"/>
                  </a:lnTo>
                  <a:lnTo>
                    <a:pt x="6" y="71"/>
                  </a:lnTo>
                  <a:lnTo>
                    <a:pt x="2" y="51"/>
                  </a:lnTo>
                  <a:lnTo>
                    <a:pt x="8" y="49"/>
                  </a:lnTo>
                  <a:lnTo>
                    <a:pt x="6" y="34"/>
                  </a:lnTo>
                  <a:lnTo>
                    <a:pt x="11" y="32"/>
                  </a:lnTo>
                  <a:lnTo>
                    <a:pt x="10" y="28"/>
                  </a:lnTo>
                  <a:lnTo>
                    <a:pt x="2" y="16"/>
                  </a:lnTo>
                  <a:lnTo>
                    <a:pt x="19" y="13"/>
                  </a:lnTo>
                  <a:lnTo>
                    <a:pt x="24" y="3"/>
                  </a:lnTo>
                  <a:lnTo>
                    <a:pt x="34" y="0"/>
                  </a:lnTo>
                  <a:lnTo>
                    <a:pt x="42" y="5"/>
                  </a:lnTo>
                  <a:lnTo>
                    <a:pt x="42" y="22"/>
                  </a:lnTo>
                  <a:lnTo>
                    <a:pt x="47" y="25"/>
                  </a:lnTo>
                  <a:lnTo>
                    <a:pt x="54" y="26"/>
                  </a:lnTo>
                  <a:lnTo>
                    <a:pt x="73" y="38"/>
                  </a:lnTo>
                  <a:lnTo>
                    <a:pt x="82" y="40"/>
                  </a:lnTo>
                  <a:lnTo>
                    <a:pt x="83" y="65"/>
                  </a:lnTo>
                  <a:lnTo>
                    <a:pt x="103" y="68"/>
                  </a:lnTo>
                  <a:lnTo>
                    <a:pt x="103" y="76"/>
                  </a:lnTo>
                  <a:lnTo>
                    <a:pt x="107" y="79"/>
                  </a:lnTo>
                  <a:lnTo>
                    <a:pt x="106" y="87"/>
                  </a:lnTo>
                  <a:lnTo>
                    <a:pt x="110" y="93"/>
                  </a:lnTo>
                  <a:lnTo>
                    <a:pt x="110" y="106"/>
                  </a:lnTo>
                  <a:lnTo>
                    <a:pt x="103" y="100"/>
                  </a:lnTo>
                  <a:lnTo>
                    <a:pt x="82" y="101"/>
                  </a:lnTo>
                  <a:lnTo>
                    <a:pt x="71" y="105"/>
                  </a:lnTo>
                  <a:lnTo>
                    <a:pt x="69" y="111"/>
                  </a:lnTo>
                  <a:lnTo>
                    <a:pt x="67" y="124"/>
                  </a:lnTo>
                  <a:lnTo>
                    <a:pt x="65" y="13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3" name="Freeform 272">
              <a:extLst>
                <a:ext uri="{FF2B5EF4-FFF2-40B4-BE49-F238E27FC236}">
                  <a16:creationId xmlns:a16="http://schemas.microsoft.com/office/drawing/2014/main" id="{341F8FE2-8A5D-BF8E-1F5E-E5F8BB88E62B}"/>
                </a:ext>
                <a:ext uri="{C183D7F6-B498-43B3-948B-1728B52AA6E4}">
                  <adec:decorative xmlns:adec="http://schemas.microsoft.com/office/drawing/2017/decorative" val="1"/>
                </a:ext>
              </a:extLst>
            </p:cNvPr>
            <p:cNvSpPr>
              <a:spLocks/>
            </p:cNvSpPr>
            <p:nvPr/>
          </p:nvSpPr>
          <p:spPr bwMode="gray">
            <a:xfrm>
              <a:off x="8728145" y="10432594"/>
              <a:ext cx="271210" cy="312964"/>
            </a:xfrm>
            <a:custGeom>
              <a:avLst/>
              <a:gdLst>
                <a:gd name="T0" fmla="*/ 2147483647 w 50"/>
                <a:gd name="T1" fmla="*/ 2147483647 h 57"/>
                <a:gd name="T2" fmla="*/ 2147483647 w 50"/>
                <a:gd name="T3" fmla="*/ 2147483647 h 57"/>
                <a:gd name="T4" fmla="*/ 2147483647 w 50"/>
                <a:gd name="T5" fmla="*/ 2147483647 h 57"/>
                <a:gd name="T6" fmla="*/ 2147483647 w 50"/>
                <a:gd name="T7" fmla="*/ 2147483647 h 57"/>
                <a:gd name="T8" fmla="*/ 2147483647 w 50"/>
                <a:gd name="T9" fmla="*/ 2147483647 h 57"/>
                <a:gd name="T10" fmla="*/ 2147483647 w 50"/>
                <a:gd name="T11" fmla="*/ 2147483647 h 57"/>
                <a:gd name="T12" fmla="*/ 2147483647 w 50"/>
                <a:gd name="T13" fmla="*/ 2147483647 h 57"/>
                <a:gd name="T14" fmla="*/ 2147483647 w 50"/>
                <a:gd name="T15" fmla="*/ 2147483647 h 57"/>
                <a:gd name="T16" fmla="*/ 2147483647 w 50"/>
                <a:gd name="T17" fmla="*/ 2147483647 h 57"/>
                <a:gd name="T18" fmla="*/ 2147483647 w 50"/>
                <a:gd name="T19" fmla="*/ 2147483647 h 57"/>
                <a:gd name="T20" fmla="*/ 2147483647 w 50"/>
                <a:gd name="T21" fmla="*/ 2147483647 h 57"/>
                <a:gd name="T22" fmla="*/ 0 w 50"/>
                <a:gd name="T23" fmla="*/ 2147483647 h 57"/>
                <a:gd name="T24" fmla="*/ 2147483647 w 50"/>
                <a:gd name="T25" fmla="*/ 2147483647 h 57"/>
                <a:gd name="T26" fmla="*/ 2147483647 w 50"/>
                <a:gd name="T27" fmla="*/ 2147483647 h 57"/>
                <a:gd name="T28" fmla="*/ 2147483647 w 50"/>
                <a:gd name="T29" fmla="*/ 2147483647 h 57"/>
                <a:gd name="T30" fmla="*/ 2147483647 w 50"/>
                <a:gd name="T31" fmla="*/ 0 h 57"/>
                <a:gd name="T32" fmla="*/ 2147483647 w 50"/>
                <a:gd name="T33" fmla="*/ 2147483647 h 57"/>
                <a:gd name="T34" fmla="*/ 2147483647 w 50"/>
                <a:gd name="T35" fmla="*/ 2147483647 h 57"/>
                <a:gd name="T36" fmla="*/ 2147483647 w 50"/>
                <a:gd name="T37" fmla="*/ 2147483647 h 57"/>
                <a:gd name="T38" fmla="*/ 2147483647 w 50"/>
                <a:gd name="T39" fmla="*/ 2147483647 h 57"/>
                <a:gd name="T40" fmla="*/ 2147483647 w 50"/>
                <a:gd name="T41" fmla="*/ 2147483647 h 57"/>
                <a:gd name="T42" fmla="*/ 2147483647 w 50"/>
                <a:gd name="T43" fmla="*/ 2147483647 h 57"/>
                <a:gd name="T44" fmla="*/ 2147483647 w 50"/>
                <a:gd name="T45" fmla="*/ 2147483647 h 57"/>
                <a:gd name="T46" fmla="*/ 2147483647 w 50"/>
                <a:gd name="T47" fmla="*/ 2147483647 h 57"/>
                <a:gd name="T48" fmla="*/ 2147483647 w 50"/>
                <a:gd name="T49" fmla="*/ 2147483647 h 5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0"/>
                <a:gd name="T76" fmla="*/ 0 h 57"/>
                <a:gd name="T77" fmla="*/ 50 w 50"/>
                <a:gd name="T78" fmla="*/ 57 h 57"/>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0" h="57">
                  <a:moveTo>
                    <a:pt x="50" y="37"/>
                  </a:moveTo>
                  <a:lnTo>
                    <a:pt x="50" y="39"/>
                  </a:lnTo>
                  <a:lnTo>
                    <a:pt x="44" y="47"/>
                  </a:lnTo>
                  <a:lnTo>
                    <a:pt x="44" y="49"/>
                  </a:lnTo>
                  <a:lnTo>
                    <a:pt x="38" y="57"/>
                  </a:lnTo>
                  <a:lnTo>
                    <a:pt x="30" y="57"/>
                  </a:lnTo>
                  <a:lnTo>
                    <a:pt x="23" y="55"/>
                  </a:lnTo>
                  <a:lnTo>
                    <a:pt x="15" y="51"/>
                  </a:lnTo>
                  <a:lnTo>
                    <a:pt x="10" y="52"/>
                  </a:lnTo>
                  <a:lnTo>
                    <a:pt x="5" y="46"/>
                  </a:lnTo>
                  <a:lnTo>
                    <a:pt x="1" y="47"/>
                  </a:lnTo>
                  <a:lnTo>
                    <a:pt x="0" y="39"/>
                  </a:lnTo>
                  <a:lnTo>
                    <a:pt x="4" y="34"/>
                  </a:lnTo>
                  <a:lnTo>
                    <a:pt x="5" y="13"/>
                  </a:lnTo>
                  <a:lnTo>
                    <a:pt x="5" y="8"/>
                  </a:lnTo>
                  <a:lnTo>
                    <a:pt x="9" y="0"/>
                  </a:lnTo>
                  <a:lnTo>
                    <a:pt x="14" y="3"/>
                  </a:lnTo>
                  <a:lnTo>
                    <a:pt x="17" y="9"/>
                  </a:lnTo>
                  <a:lnTo>
                    <a:pt x="28" y="10"/>
                  </a:lnTo>
                  <a:lnTo>
                    <a:pt x="32" y="12"/>
                  </a:lnTo>
                  <a:lnTo>
                    <a:pt x="34" y="18"/>
                  </a:lnTo>
                  <a:lnTo>
                    <a:pt x="40" y="21"/>
                  </a:lnTo>
                  <a:lnTo>
                    <a:pt x="43" y="26"/>
                  </a:lnTo>
                  <a:lnTo>
                    <a:pt x="49" y="32"/>
                  </a:lnTo>
                  <a:lnTo>
                    <a:pt x="50" y="3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4" name="Freeform 273">
              <a:extLst>
                <a:ext uri="{FF2B5EF4-FFF2-40B4-BE49-F238E27FC236}">
                  <a16:creationId xmlns:a16="http://schemas.microsoft.com/office/drawing/2014/main" id="{852C61EF-22F8-B757-9A7E-914FF0C9C402}"/>
                </a:ext>
                <a:ext uri="{C183D7F6-B498-43B3-948B-1728B52AA6E4}">
                  <adec:decorative xmlns:adec="http://schemas.microsoft.com/office/drawing/2017/decorative" val="1"/>
                </a:ext>
              </a:extLst>
            </p:cNvPr>
            <p:cNvSpPr>
              <a:spLocks/>
            </p:cNvSpPr>
            <p:nvPr/>
          </p:nvSpPr>
          <p:spPr bwMode="gray">
            <a:xfrm>
              <a:off x="7589065" y="8692513"/>
              <a:ext cx="634213" cy="1039041"/>
            </a:xfrm>
            <a:custGeom>
              <a:avLst/>
              <a:gdLst>
                <a:gd name="T0" fmla="*/ 2147483647 w 116"/>
                <a:gd name="T1" fmla="*/ 2147483647 h 191"/>
                <a:gd name="T2" fmla="*/ 2147483647 w 116"/>
                <a:gd name="T3" fmla="*/ 2147483647 h 191"/>
                <a:gd name="T4" fmla="*/ 2147483647 w 116"/>
                <a:gd name="T5" fmla="*/ 2147483647 h 191"/>
                <a:gd name="T6" fmla="*/ 2147483647 w 116"/>
                <a:gd name="T7" fmla="*/ 2147483647 h 191"/>
                <a:gd name="T8" fmla="*/ 2147483647 w 116"/>
                <a:gd name="T9" fmla="*/ 2147483647 h 191"/>
                <a:gd name="T10" fmla="*/ 2147483647 w 116"/>
                <a:gd name="T11" fmla="*/ 0 h 191"/>
                <a:gd name="T12" fmla="*/ 2147483647 w 116"/>
                <a:gd name="T13" fmla="*/ 2147483647 h 191"/>
                <a:gd name="T14" fmla="*/ 2147483647 w 116"/>
                <a:gd name="T15" fmla="*/ 2147483647 h 191"/>
                <a:gd name="T16" fmla="*/ 2147483647 w 116"/>
                <a:gd name="T17" fmla="*/ 2147483647 h 191"/>
                <a:gd name="T18" fmla="*/ 2147483647 w 116"/>
                <a:gd name="T19" fmla="*/ 2147483647 h 191"/>
                <a:gd name="T20" fmla="*/ 2147483647 w 116"/>
                <a:gd name="T21" fmla="*/ 2147483647 h 191"/>
                <a:gd name="T22" fmla="*/ 2147483647 w 116"/>
                <a:gd name="T23" fmla="*/ 2147483647 h 191"/>
                <a:gd name="T24" fmla="*/ 2147483647 w 116"/>
                <a:gd name="T25" fmla="*/ 2147483647 h 191"/>
                <a:gd name="T26" fmla="*/ 2147483647 w 116"/>
                <a:gd name="T27" fmla="*/ 2147483647 h 191"/>
                <a:gd name="T28" fmla="*/ 2147483647 w 116"/>
                <a:gd name="T29" fmla="*/ 2147483647 h 191"/>
                <a:gd name="T30" fmla="*/ 2147483647 w 116"/>
                <a:gd name="T31" fmla="*/ 2147483647 h 191"/>
                <a:gd name="T32" fmla="*/ 2147483647 w 116"/>
                <a:gd name="T33" fmla="*/ 2147483647 h 191"/>
                <a:gd name="T34" fmla="*/ 2147483647 w 116"/>
                <a:gd name="T35" fmla="*/ 2147483647 h 191"/>
                <a:gd name="T36" fmla="*/ 2147483647 w 116"/>
                <a:gd name="T37" fmla="*/ 2147483647 h 191"/>
                <a:gd name="T38" fmla="*/ 2147483647 w 116"/>
                <a:gd name="T39" fmla="*/ 2147483647 h 191"/>
                <a:gd name="T40" fmla="*/ 2147483647 w 116"/>
                <a:gd name="T41" fmla="*/ 2147483647 h 191"/>
                <a:gd name="T42" fmla="*/ 2147483647 w 116"/>
                <a:gd name="T43" fmla="*/ 2147483647 h 191"/>
                <a:gd name="T44" fmla="*/ 2147483647 w 116"/>
                <a:gd name="T45" fmla="*/ 2147483647 h 191"/>
                <a:gd name="T46" fmla="*/ 2147483647 w 116"/>
                <a:gd name="T47" fmla="*/ 2147483647 h 191"/>
                <a:gd name="T48" fmla="*/ 2147483647 w 116"/>
                <a:gd name="T49" fmla="*/ 2147483647 h 191"/>
                <a:gd name="T50" fmla="*/ 2147483647 w 116"/>
                <a:gd name="T51" fmla="*/ 2147483647 h 191"/>
                <a:gd name="T52" fmla="*/ 2147483647 w 116"/>
                <a:gd name="T53" fmla="*/ 2147483647 h 191"/>
                <a:gd name="T54" fmla="*/ 2147483647 w 116"/>
                <a:gd name="T55" fmla="*/ 2147483647 h 191"/>
                <a:gd name="T56" fmla="*/ 0 w 116"/>
                <a:gd name="T57" fmla="*/ 2147483647 h 191"/>
                <a:gd name="T58" fmla="*/ 2147483647 w 116"/>
                <a:gd name="T59" fmla="*/ 2147483647 h 191"/>
                <a:gd name="T60" fmla="*/ 2147483647 w 116"/>
                <a:gd name="T61" fmla="*/ 2147483647 h 191"/>
                <a:gd name="T62" fmla="*/ 2147483647 w 116"/>
                <a:gd name="T63" fmla="*/ 2147483647 h 19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6"/>
                <a:gd name="T97" fmla="*/ 0 h 191"/>
                <a:gd name="T98" fmla="*/ 116 w 116"/>
                <a:gd name="T99" fmla="*/ 191 h 19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6" h="191">
                  <a:moveTo>
                    <a:pt x="4" y="40"/>
                  </a:moveTo>
                  <a:lnTo>
                    <a:pt x="5" y="45"/>
                  </a:lnTo>
                  <a:lnTo>
                    <a:pt x="13" y="45"/>
                  </a:lnTo>
                  <a:lnTo>
                    <a:pt x="17" y="49"/>
                  </a:lnTo>
                  <a:lnTo>
                    <a:pt x="22" y="49"/>
                  </a:lnTo>
                  <a:lnTo>
                    <a:pt x="21" y="43"/>
                  </a:lnTo>
                  <a:lnTo>
                    <a:pt x="33" y="29"/>
                  </a:lnTo>
                  <a:lnTo>
                    <a:pt x="44" y="23"/>
                  </a:lnTo>
                  <a:lnTo>
                    <a:pt x="52" y="13"/>
                  </a:lnTo>
                  <a:lnTo>
                    <a:pt x="53" y="8"/>
                  </a:lnTo>
                  <a:lnTo>
                    <a:pt x="45" y="2"/>
                  </a:lnTo>
                  <a:lnTo>
                    <a:pt x="48" y="0"/>
                  </a:lnTo>
                  <a:lnTo>
                    <a:pt x="56" y="1"/>
                  </a:lnTo>
                  <a:lnTo>
                    <a:pt x="71" y="23"/>
                  </a:lnTo>
                  <a:lnTo>
                    <a:pt x="90" y="22"/>
                  </a:lnTo>
                  <a:lnTo>
                    <a:pt x="99" y="26"/>
                  </a:lnTo>
                  <a:lnTo>
                    <a:pt x="97" y="37"/>
                  </a:lnTo>
                  <a:lnTo>
                    <a:pt x="102" y="37"/>
                  </a:lnTo>
                  <a:lnTo>
                    <a:pt x="102" y="44"/>
                  </a:lnTo>
                  <a:lnTo>
                    <a:pt x="95" y="45"/>
                  </a:lnTo>
                  <a:lnTo>
                    <a:pt x="83" y="49"/>
                  </a:lnTo>
                  <a:lnTo>
                    <a:pt x="69" y="57"/>
                  </a:lnTo>
                  <a:lnTo>
                    <a:pt x="71" y="66"/>
                  </a:lnTo>
                  <a:lnTo>
                    <a:pt x="66" y="74"/>
                  </a:lnTo>
                  <a:lnTo>
                    <a:pt x="71" y="87"/>
                  </a:lnTo>
                  <a:lnTo>
                    <a:pt x="72" y="93"/>
                  </a:lnTo>
                  <a:lnTo>
                    <a:pt x="77" y="99"/>
                  </a:lnTo>
                  <a:lnTo>
                    <a:pt x="94" y="97"/>
                  </a:lnTo>
                  <a:lnTo>
                    <a:pt x="97" y="100"/>
                  </a:lnTo>
                  <a:lnTo>
                    <a:pt x="97" y="112"/>
                  </a:lnTo>
                  <a:lnTo>
                    <a:pt x="107" y="115"/>
                  </a:lnTo>
                  <a:lnTo>
                    <a:pt x="115" y="127"/>
                  </a:lnTo>
                  <a:lnTo>
                    <a:pt x="116" y="131"/>
                  </a:lnTo>
                  <a:lnTo>
                    <a:pt x="111" y="133"/>
                  </a:lnTo>
                  <a:lnTo>
                    <a:pt x="113" y="148"/>
                  </a:lnTo>
                  <a:lnTo>
                    <a:pt x="107" y="150"/>
                  </a:lnTo>
                  <a:lnTo>
                    <a:pt x="111" y="170"/>
                  </a:lnTo>
                  <a:lnTo>
                    <a:pt x="105" y="182"/>
                  </a:lnTo>
                  <a:lnTo>
                    <a:pt x="98" y="191"/>
                  </a:lnTo>
                  <a:lnTo>
                    <a:pt x="84" y="176"/>
                  </a:lnTo>
                  <a:lnTo>
                    <a:pt x="78" y="176"/>
                  </a:lnTo>
                  <a:lnTo>
                    <a:pt x="69" y="164"/>
                  </a:lnTo>
                  <a:lnTo>
                    <a:pt x="62" y="164"/>
                  </a:lnTo>
                  <a:lnTo>
                    <a:pt x="53" y="156"/>
                  </a:lnTo>
                  <a:lnTo>
                    <a:pt x="51" y="154"/>
                  </a:lnTo>
                  <a:lnTo>
                    <a:pt x="44" y="150"/>
                  </a:lnTo>
                  <a:lnTo>
                    <a:pt x="42" y="140"/>
                  </a:lnTo>
                  <a:lnTo>
                    <a:pt x="43" y="135"/>
                  </a:lnTo>
                  <a:lnTo>
                    <a:pt x="37" y="128"/>
                  </a:lnTo>
                  <a:lnTo>
                    <a:pt x="36" y="124"/>
                  </a:lnTo>
                  <a:lnTo>
                    <a:pt x="32" y="119"/>
                  </a:lnTo>
                  <a:lnTo>
                    <a:pt x="31" y="115"/>
                  </a:lnTo>
                  <a:lnTo>
                    <a:pt x="26" y="104"/>
                  </a:lnTo>
                  <a:lnTo>
                    <a:pt x="22" y="88"/>
                  </a:lnTo>
                  <a:lnTo>
                    <a:pt x="16" y="81"/>
                  </a:lnTo>
                  <a:lnTo>
                    <a:pt x="10" y="67"/>
                  </a:lnTo>
                  <a:lnTo>
                    <a:pt x="4" y="66"/>
                  </a:lnTo>
                  <a:lnTo>
                    <a:pt x="0" y="60"/>
                  </a:lnTo>
                  <a:lnTo>
                    <a:pt x="3" y="58"/>
                  </a:lnTo>
                  <a:lnTo>
                    <a:pt x="3" y="56"/>
                  </a:lnTo>
                  <a:lnTo>
                    <a:pt x="0" y="54"/>
                  </a:lnTo>
                  <a:lnTo>
                    <a:pt x="1" y="50"/>
                  </a:lnTo>
                  <a:lnTo>
                    <a:pt x="0" y="43"/>
                  </a:lnTo>
                  <a:lnTo>
                    <a:pt x="4" y="4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5" name="Freeform 274">
              <a:extLst>
                <a:ext uri="{FF2B5EF4-FFF2-40B4-BE49-F238E27FC236}">
                  <a16:creationId xmlns:a16="http://schemas.microsoft.com/office/drawing/2014/main" id="{6726F7D5-10CD-E35B-A471-347522A05C99}"/>
                </a:ext>
                <a:ext uri="{C183D7F6-B498-43B3-948B-1728B52AA6E4}">
                  <adec:decorative xmlns:adec="http://schemas.microsoft.com/office/drawing/2017/decorative" val="1"/>
                </a:ext>
              </a:extLst>
            </p:cNvPr>
            <p:cNvSpPr>
              <a:spLocks/>
            </p:cNvSpPr>
            <p:nvPr/>
          </p:nvSpPr>
          <p:spPr bwMode="gray">
            <a:xfrm>
              <a:off x="7614100" y="8634093"/>
              <a:ext cx="262865" cy="325483"/>
            </a:xfrm>
            <a:custGeom>
              <a:avLst/>
              <a:gdLst>
                <a:gd name="T0" fmla="*/ 2147483647 w 49"/>
                <a:gd name="T1" fmla="*/ 2147483647 h 60"/>
                <a:gd name="T2" fmla="*/ 2147483647 w 49"/>
                <a:gd name="T3" fmla="*/ 2147483647 h 60"/>
                <a:gd name="T4" fmla="*/ 2147483647 w 49"/>
                <a:gd name="T5" fmla="*/ 2147483647 h 60"/>
                <a:gd name="T6" fmla="*/ 2147483647 w 49"/>
                <a:gd name="T7" fmla="*/ 2147483647 h 60"/>
                <a:gd name="T8" fmla="*/ 2147483647 w 49"/>
                <a:gd name="T9" fmla="*/ 2147483647 h 60"/>
                <a:gd name="T10" fmla="*/ 2147483647 w 49"/>
                <a:gd name="T11" fmla="*/ 2147483647 h 60"/>
                <a:gd name="T12" fmla="*/ 2147483647 w 49"/>
                <a:gd name="T13" fmla="*/ 2147483647 h 60"/>
                <a:gd name="T14" fmla="*/ 2147483647 w 49"/>
                <a:gd name="T15" fmla="*/ 2147483647 h 60"/>
                <a:gd name="T16" fmla="*/ 2147483647 w 49"/>
                <a:gd name="T17" fmla="*/ 2147483647 h 60"/>
                <a:gd name="T18" fmla="*/ 2147483647 w 49"/>
                <a:gd name="T19" fmla="*/ 2147483647 h 60"/>
                <a:gd name="T20" fmla="*/ 0 w 49"/>
                <a:gd name="T21" fmla="*/ 2147483647 h 60"/>
                <a:gd name="T22" fmla="*/ 0 w 49"/>
                <a:gd name="T23" fmla="*/ 2147483647 h 60"/>
                <a:gd name="T24" fmla="*/ 2147483647 w 49"/>
                <a:gd name="T25" fmla="*/ 2147483647 h 60"/>
                <a:gd name="T26" fmla="*/ 2147483647 w 49"/>
                <a:gd name="T27" fmla="*/ 2147483647 h 60"/>
                <a:gd name="T28" fmla="*/ 2147483647 w 49"/>
                <a:gd name="T29" fmla="*/ 2147483647 h 60"/>
                <a:gd name="T30" fmla="*/ 2147483647 w 49"/>
                <a:gd name="T31" fmla="*/ 2147483647 h 60"/>
                <a:gd name="T32" fmla="*/ 2147483647 w 49"/>
                <a:gd name="T33" fmla="*/ 2147483647 h 60"/>
                <a:gd name="T34" fmla="*/ 2147483647 w 49"/>
                <a:gd name="T35" fmla="*/ 2147483647 h 60"/>
                <a:gd name="T36" fmla="*/ 0 w 49"/>
                <a:gd name="T37" fmla="*/ 2147483647 h 60"/>
                <a:gd name="T38" fmla="*/ 0 w 49"/>
                <a:gd name="T39" fmla="*/ 2147483647 h 60"/>
                <a:gd name="T40" fmla="*/ 2147483647 w 49"/>
                <a:gd name="T41" fmla="*/ 2147483647 h 60"/>
                <a:gd name="T42" fmla="*/ 2147483647 w 49"/>
                <a:gd name="T43" fmla="*/ 2147483647 h 60"/>
                <a:gd name="T44" fmla="*/ 2147483647 w 49"/>
                <a:gd name="T45" fmla="*/ 2147483647 h 60"/>
                <a:gd name="T46" fmla="*/ 2147483647 w 49"/>
                <a:gd name="T47" fmla="*/ 0 h 60"/>
                <a:gd name="T48" fmla="*/ 2147483647 w 49"/>
                <a:gd name="T49" fmla="*/ 0 h 60"/>
                <a:gd name="T50" fmla="*/ 2147483647 w 49"/>
                <a:gd name="T51" fmla="*/ 2147483647 h 60"/>
                <a:gd name="T52" fmla="*/ 2147483647 w 49"/>
                <a:gd name="T53" fmla="*/ 2147483647 h 60"/>
                <a:gd name="T54" fmla="*/ 2147483647 w 49"/>
                <a:gd name="T55" fmla="*/ 2147483647 h 60"/>
                <a:gd name="T56" fmla="*/ 2147483647 w 49"/>
                <a:gd name="T57" fmla="*/ 2147483647 h 60"/>
                <a:gd name="T58" fmla="*/ 2147483647 w 49"/>
                <a:gd name="T59" fmla="*/ 2147483647 h 60"/>
                <a:gd name="T60" fmla="*/ 2147483647 w 49"/>
                <a:gd name="T61" fmla="*/ 2147483647 h 6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9"/>
                <a:gd name="T94" fmla="*/ 0 h 60"/>
                <a:gd name="T95" fmla="*/ 49 w 49"/>
                <a:gd name="T96" fmla="*/ 60 h 6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9" h="60">
                  <a:moveTo>
                    <a:pt x="41" y="13"/>
                  </a:moveTo>
                  <a:lnTo>
                    <a:pt x="49" y="19"/>
                  </a:lnTo>
                  <a:lnTo>
                    <a:pt x="48" y="24"/>
                  </a:lnTo>
                  <a:lnTo>
                    <a:pt x="40" y="34"/>
                  </a:lnTo>
                  <a:lnTo>
                    <a:pt x="29" y="40"/>
                  </a:lnTo>
                  <a:lnTo>
                    <a:pt x="17" y="54"/>
                  </a:lnTo>
                  <a:lnTo>
                    <a:pt x="18" y="60"/>
                  </a:lnTo>
                  <a:lnTo>
                    <a:pt x="13" y="60"/>
                  </a:lnTo>
                  <a:lnTo>
                    <a:pt x="9" y="56"/>
                  </a:lnTo>
                  <a:lnTo>
                    <a:pt x="1" y="56"/>
                  </a:lnTo>
                  <a:lnTo>
                    <a:pt x="0" y="51"/>
                  </a:lnTo>
                  <a:lnTo>
                    <a:pt x="0" y="48"/>
                  </a:lnTo>
                  <a:lnTo>
                    <a:pt x="5" y="47"/>
                  </a:lnTo>
                  <a:lnTo>
                    <a:pt x="10" y="46"/>
                  </a:lnTo>
                  <a:lnTo>
                    <a:pt x="11" y="41"/>
                  </a:lnTo>
                  <a:lnTo>
                    <a:pt x="9" y="35"/>
                  </a:lnTo>
                  <a:lnTo>
                    <a:pt x="7" y="39"/>
                  </a:lnTo>
                  <a:lnTo>
                    <a:pt x="3" y="37"/>
                  </a:lnTo>
                  <a:lnTo>
                    <a:pt x="0" y="33"/>
                  </a:lnTo>
                  <a:lnTo>
                    <a:pt x="0" y="19"/>
                  </a:lnTo>
                  <a:lnTo>
                    <a:pt x="5" y="15"/>
                  </a:lnTo>
                  <a:lnTo>
                    <a:pt x="5" y="3"/>
                  </a:lnTo>
                  <a:lnTo>
                    <a:pt x="9" y="1"/>
                  </a:lnTo>
                  <a:lnTo>
                    <a:pt x="13" y="0"/>
                  </a:lnTo>
                  <a:lnTo>
                    <a:pt x="16" y="0"/>
                  </a:lnTo>
                  <a:lnTo>
                    <a:pt x="23" y="5"/>
                  </a:lnTo>
                  <a:lnTo>
                    <a:pt x="23" y="10"/>
                  </a:lnTo>
                  <a:lnTo>
                    <a:pt x="26" y="12"/>
                  </a:lnTo>
                  <a:lnTo>
                    <a:pt x="29" y="11"/>
                  </a:lnTo>
                  <a:lnTo>
                    <a:pt x="36" y="11"/>
                  </a:lnTo>
                  <a:lnTo>
                    <a:pt x="41"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6" name="Freeform 275">
              <a:extLst>
                <a:ext uri="{FF2B5EF4-FFF2-40B4-BE49-F238E27FC236}">
                  <a16:creationId xmlns:a16="http://schemas.microsoft.com/office/drawing/2014/main" id="{D4B7CB02-0744-F9ED-BA24-81DF7EDC5D84}"/>
                </a:ext>
                <a:ext uri="{C183D7F6-B498-43B3-948B-1728B52AA6E4}">
                  <adec:decorative xmlns:adec="http://schemas.microsoft.com/office/drawing/2017/decorative" val="1"/>
                </a:ext>
              </a:extLst>
            </p:cNvPr>
            <p:cNvSpPr>
              <a:spLocks/>
            </p:cNvSpPr>
            <p:nvPr/>
          </p:nvSpPr>
          <p:spPr bwMode="gray">
            <a:xfrm>
              <a:off x="7096715" y="8684168"/>
              <a:ext cx="29207" cy="70939"/>
            </a:xfrm>
            <a:custGeom>
              <a:avLst/>
              <a:gdLst>
                <a:gd name="T0" fmla="*/ 0 w 6"/>
                <a:gd name="T1" fmla="*/ 2147483647 h 13"/>
                <a:gd name="T2" fmla="*/ 2147483647 w 6"/>
                <a:gd name="T3" fmla="*/ 0 h 13"/>
                <a:gd name="T4" fmla="*/ 2147483647 w 6"/>
                <a:gd name="T5" fmla="*/ 2147483647 h 13"/>
                <a:gd name="T6" fmla="*/ 2147483647 w 6"/>
                <a:gd name="T7" fmla="*/ 2147483647 h 13"/>
                <a:gd name="T8" fmla="*/ 0 w 6"/>
                <a:gd name="T9" fmla="*/ 2147483647 h 13"/>
                <a:gd name="T10" fmla="*/ 2147483647 w 6"/>
                <a:gd name="T11" fmla="*/ 2147483647 h 13"/>
                <a:gd name="T12" fmla="*/ 0 w 6"/>
                <a:gd name="T13" fmla="*/ 2147483647 h 13"/>
                <a:gd name="T14" fmla="*/ 0 60000 65536"/>
                <a:gd name="T15" fmla="*/ 0 60000 65536"/>
                <a:gd name="T16" fmla="*/ 0 60000 65536"/>
                <a:gd name="T17" fmla="*/ 0 60000 65536"/>
                <a:gd name="T18" fmla="*/ 0 60000 65536"/>
                <a:gd name="T19" fmla="*/ 0 60000 65536"/>
                <a:gd name="T20" fmla="*/ 0 60000 65536"/>
                <a:gd name="T21" fmla="*/ 0 w 6"/>
                <a:gd name="T22" fmla="*/ 0 h 13"/>
                <a:gd name="T23" fmla="*/ 6 w 6"/>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3">
                  <a:moveTo>
                    <a:pt x="0" y="2"/>
                  </a:moveTo>
                  <a:lnTo>
                    <a:pt x="1" y="0"/>
                  </a:lnTo>
                  <a:lnTo>
                    <a:pt x="6" y="3"/>
                  </a:lnTo>
                  <a:lnTo>
                    <a:pt x="6" y="9"/>
                  </a:lnTo>
                  <a:lnTo>
                    <a:pt x="0" y="13"/>
                  </a:lnTo>
                  <a:lnTo>
                    <a:pt x="2" y="6"/>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7" name="Freeform 276">
              <a:extLst>
                <a:ext uri="{FF2B5EF4-FFF2-40B4-BE49-F238E27FC236}">
                  <a16:creationId xmlns:a16="http://schemas.microsoft.com/office/drawing/2014/main" id="{1FA3A232-75A2-A70E-A812-EE2BDD2063CC}"/>
                </a:ext>
                <a:ext uri="{C183D7F6-B498-43B3-948B-1728B52AA6E4}">
                  <adec:decorative xmlns:adec="http://schemas.microsoft.com/office/drawing/2017/decorative" val="1"/>
                </a:ext>
              </a:extLst>
            </p:cNvPr>
            <p:cNvSpPr>
              <a:spLocks/>
            </p:cNvSpPr>
            <p:nvPr/>
          </p:nvSpPr>
          <p:spPr bwMode="gray">
            <a:xfrm>
              <a:off x="7142612" y="8709205"/>
              <a:ext cx="29207" cy="16691"/>
            </a:xfrm>
            <a:custGeom>
              <a:avLst/>
              <a:gdLst>
                <a:gd name="T0" fmla="*/ 0 w 5"/>
                <a:gd name="T1" fmla="*/ 2147483647 h 3"/>
                <a:gd name="T2" fmla="*/ 2147483647 w 5"/>
                <a:gd name="T3" fmla="*/ 0 h 3"/>
                <a:gd name="T4" fmla="*/ 2147483647 w 5"/>
                <a:gd name="T5" fmla="*/ 2147483647 h 3"/>
                <a:gd name="T6" fmla="*/ 2147483647 w 5"/>
                <a:gd name="T7" fmla="*/ 2147483647 h 3"/>
                <a:gd name="T8" fmla="*/ 0 w 5"/>
                <a:gd name="T9" fmla="*/ 2147483647 h 3"/>
                <a:gd name="T10" fmla="*/ 0 60000 65536"/>
                <a:gd name="T11" fmla="*/ 0 60000 65536"/>
                <a:gd name="T12" fmla="*/ 0 60000 65536"/>
                <a:gd name="T13" fmla="*/ 0 60000 65536"/>
                <a:gd name="T14" fmla="*/ 0 60000 65536"/>
                <a:gd name="T15" fmla="*/ 0 w 5"/>
                <a:gd name="T16" fmla="*/ 0 h 3"/>
                <a:gd name="T17" fmla="*/ 5 w 5"/>
                <a:gd name="T18" fmla="*/ 3 h 3"/>
              </a:gdLst>
              <a:ahLst/>
              <a:cxnLst>
                <a:cxn ang="T10">
                  <a:pos x="T0" y="T1"/>
                </a:cxn>
                <a:cxn ang="T11">
                  <a:pos x="T2" y="T3"/>
                </a:cxn>
                <a:cxn ang="T12">
                  <a:pos x="T4" y="T5"/>
                </a:cxn>
                <a:cxn ang="T13">
                  <a:pos x="T6" y="T7"/>
                </a:cxn>
                <a:cxn ang="T14">
                  <a:pos x="T8" y="T9"/>
                </a:cxn>
              </a:cxnLst>
              <a:rect l="T15" t="T16" r="T17" b="T18"/>
              <a:pathLst>
                <a:path w="5" h="3">
                  <a:moveTo>
                    <a:pt x="0" y="2"/>
                  </a:moveTo>
                  <a:lnTo>
                    <a:pt x="3" y="0"/>
                  </a:lnTo>
                  <a:lnTo>
                    <a:pt x="5" y="2"/>
                  </a:lnTo>
                  <a:lnTo>
                    <a:pt x="1"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8" name="Freeform 277">
              <a:extLst>
                <a:ext uri="{FF2B5EF4-FFF2-40B4-BE49-F238E27FC236}">
                  <a16:creationId xmlns:a16="http://schemas.microsoft.com/office/drawing/2014/main" id="{10FB77C2-AB84-001A-B71A-3C0F3B24F62B}"/>
                </a:ext>
                <a:ext uri="{C183D7F6-B498-43B3-948B-1728B52AA6E4}">
                  <adec:decorative xmlns:adec="http://schemas.microsoft.com/office/drawing/2017/decorative" val="1"/>
                </a:ext>
              </a:extLst>
            </p:cNvPr>
            <p:cNvSpPr>
              <a:spLocks/>
            </p:cNvSpPr>
            <p:nvPr/>
          </p:nvSpPr>
          <p:spPr bwMode="gray">
            <a:xfrm>
              <a:off x="7856102" y="9689825"/>
              <a:ext cx="425590" cy="2403565"/>
            </a:xfrm>
            <a:custGeom>
              <a:avLst/>
              <a:gdLst>
                <a:gd name="T0" fmla="*/ 2147483647 w 78"/>
                <a:gd name="T1" fmla="*/ 2147483647 h 442"/>
                <a:gd name="T2" fmla="*/ 2147483647 w 78"/>
                <a:gd name="T3" fmla="*/ 2147483647 h 442"/>
                <a:gd name="T4" fmla="*/ 2147483647 w 78"/>
                <a:gd name="T5" fmla="*/ 2147483647 h 442"/>
                <a:gd name="T6" fmla="*/ 2147483647 w 78"/>
                <a:gd name="T7" fmla="*/ 2147483647 h 442"/>
                <a:gd name="T8" fmla="*/ 2147483647 w 78"/>
                <a:gd name="T9" fmla="*/ 2147483647 h 442"/>
                <a:gd name="T10" fmla="*/ 2147483647 w 78"/>
                <a:gd name="T11" fmla="*/ 2147483647 h 442"/>
                <a:gd name="T12" fmla="*/ 2147483647 w 78"/>
                <a:gd name="T13" fmla="*/ 2147483647 h 442"/>
                <a:gd name="T14" fmla="*/ 2147483647 w 78"/>
                <a:gd name="T15" fmla="*/ 2147483647 h 442"/>
                <a:gd name="T16" fmla="*/ 2147483647 w 78"/>
                <a:gd name="T17" fmla="*/ 2147483647 h 442"/>
                <a:gd name="T18" fmla="*/ 2147483647 w 78"/>
                <a:gd name="T19" fmla="*/ 2147483647 h 442"/>
                <a:gd name="T20" fmla="*/ 2147483647 w 78"/>
                <a:gd name="T21" fmla="*/ 2147483647 h 442"/>
                <a:gd name="T22" fmla="*/ 2147483647 w 78"/>
                <a:gd name="T23" fmla="*/ 2147483647 h 442"/>
                <a:gd name="T24" fmla="*/ 2147483647 w 78"/>
                <a:gd name="T25" fmla="*/ 2147483647 h 442"/>
                <a:gd name="T26" fmla="*/ 2147483647 w 78"/>
                <a:gd name="T27" fmla="*/ 2147483647 h 442"/>
                <a:gd name="T28" fmla="*/ 2147483647 w 78"/>
                <a:gd name="T29" fmla="*/ 2147483647 h 442"/>
                <a:gd name="T30" fmla="*/ 2147483647 w 78"/>
                <a:gd name="T31" fmla="*/ 2147483647 h 442"/>
                <a:gd name="T32" fmla="*/ 0 w 78"/>
                <a:gd name="T33" fmla="*/ 2147483647 h 442"/>
                <a:gd name="T34" fmla="*/ 2147483647 w 78"/>
                <a:gd name="T35" fmla="*/ 2147483647 h 442"/>
                <a:gd name="T36" fmla="*/ 2147483647 w 78"/>
                <a:gd name="T37" fmla="*/ 2147483647 h 442"/>
                <a:gd name="T38" fmla="*/ 2147483647 w 78"/>
                <a:gd name="T39" fmla="*/ 2147483647 h 442"/>
                <a:gd name="T40" fmla="*/ 2147483647 w 78"/>
                <a:gd name="T41" fmla="*/ 2147483647 h 442"/>
                <a:gd name="T42" fmla="*/ 2147483647 w 78"/>
                <a:gd name="T43" fmla="*/ 2147483647 h 442"/>
                <a:gd name="T44" fmla="*/ 2147483647 w 78"/>
                <a:gd name="T45" fmla="*/ 2147483647 h 442"/>
                <a:gd name="T46" fmla="*/ 2147483647 w 78"/>
                <a:gd name="T47" fmla="*/ 2147483647 h 442"/>
                <a:gd name="T48" fmla="*/ 2147483647 w 78"/>
                <a:gd name="T49" fmla="*/ 2147483647 h 442"/>
                <a:gd name="T50" fmla="*/ 2147483647 w 78"/>
                <a:gd name="T51" fmla="*/ 2147483647 h 442"/>
                <a:gd name="T52" fmla="*/ 2147483647 w 78"/>
                <a:gd name="T53" fmla="*/ 2147483647 h 442"/>
                <a:gd name="T54" fmla="*/ 2147483647 w 78"/>
                <a:gd name="T55" fmla="*/ 2147483647 h 442"/>
                <a:gd name="T56" fmla="*/ 2147483647 w 78"/>
                <a:gd name="T57" fmla="*/ 2147483647 h 442"/>
                <a:gd name="T58" fmla="*/ 2147483647 w 78"/>
                <a:gd name="T59" fmla="*/ 2147483647 h 442"/>
                <a:gd name="T60" fmla="*/ 2147483647 w 78"/>
                <a:gd name="T61" fmla="*/ 2147483647 h 442"/>
                <a:gd name="T62" fmla="*/ 2147483647 w 78"/>
                <a:gd name="T63" fmla="*/ 2147483647 h 442"/>
                <a:gd name="T64" fmla="*/ 2147483647 w 78"/>
                <a:gd name="T65" fmla="*/ 2147483647 h 442"/>
                <a:gd name="T66" fmla="*/ 2147483647 w 78"/>
                <a:gd name="T67" fmla="*/ 2147483647 h 442"/>
                <a:gd name="T68" fmla="*/ 2147483647 w 78"/>
                <a:gd name="T69" fmla="*/ 2147483647 h 442"/>
                <a:gd name="T70" fmla="*/ 2147483647 w 78"/>
                <a:gd name="T71" fmla="*/ 2147483647 h 442"/>
                <a:gd name="T72" fmla="*/ 2147483647 w 78"/>
                <a:gd name="T73" fmla="*/ 2147483647 h 442"/>
                <a:gd name="T74" fmla="*/ 2147483647 w 78"/>
                <a:gd name="T75" fmla="*/ 2147483647 h 442"/>
                <a:gd name="T76" fmla="*/ 2147483647 w 78"/>
                <a:gd name="T77" fmla="*/ 2147483647 h 442"/>
                <a:gd name="T78" fmla="*/ 2147483647 w 78"/>
                <a:gd name="T79" fmla="*/ 2147483647 h 442"/>
                <a:gd name="T80" fmla="*/ 2147483647 w 78"/>
                <a:gd name="T81" fmla="*/ 2147483647 h 442"/>
                <a:gd name="T82" fmla="*/ 2147483647 w 78"/>
                <a:gd name="T83" fmla="*/ 2147483647 h 442"/>
                <a:gd name="T84" fmla="*/ 2147483647 w 78"/>
                <a:gd name="T85" fmla="*/ 2147483647 h 442"/>
                <a:gd name="T86" fmla="*/ 2147483647 w 78"/>
                <a:gd name="T87" fmla="*/ 2147483647 h 442"/>
                <a:gd name="T88" fmla="*/ 2147483647 w 78"/>
                <a:gd name="T89" fmla="*/ 2147483647 h 442"/>
                <a:gd name="T90" fmla="*/ 2147483647 w 78"/>
                <a:gd name="T91" fmla="*/ 2147483647 h 442"/>
                <a:gd name="T92" fmla="*/ 2147483647 w 78"/>
                <a:gd name="T93" fmla="*/ 2147483647 h 442"/>
                <a:gd name="T94" fmla="*/ 2147483647 w 78"/>
                <a:gd name="T95" fmla="*/ 2147483647 h 44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78"/>
                <a:gd name="T145" fmla="*/ 0 h 442"/>
                <a:gd name="T146" fmla="*/ 78 w 78"/>
                <a:gd name="T147" fmla="*/ 442 h 44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78" h="442">
                  <a:moveTo>
                    <a:pt x="56" y="419"/>
                  </a:moveTo>
                  <a:lnTo>
                    <a:pt x="55" y="423"/>
                  </a:lnTo>
                  <a:lnTo>
                    <a:pt x="52" y="425"/>
                  </a:lnTo>
                  <a:lnTo>
                    <a:pt x="47" y="425"/>
                  </a:lnTo>
                  <a:lnTo>
                    <a:pt x="43" y="428"/>
                  </a:lnTo>
                  <a:lnTo>
                    <a:pt x="45" y="432"/>
                  </a:lnTo>
                  <a:lnTo>
                    <a:pt x="42" y="436"/>
                  </a:lnTo>
                  <a:lnTo>
                    <a:pt x="42" y="442"/>
                  </a:lnTo>
                  <a:lnTo>
                    <a:pt x="34" y="442"/>
                  </a:lnTo>
                  <a:lnTo>
                    <a:pt x="29" y="439"/>
                  </a:lnTo>
                  <a:lnTo>
                    <a:pt x="29" y="436"/>
                  </a:lnTo>
                  <a:lnTo>
                    <a:pt x="37" y="436"/>
                  </a:lnTo>
                  <a:lnTo>
                    <a:pt x="38" y="433"/>
                  </a:lnTo>
                  <a:lnTo>
                    <a:pt x="38" y="428"/>
                  </a:lnTo>
                  <a:lnTo>
                    <a:pt x="33" y="424"/>
                  </a:lnTo>
                  <a:lnTo>
                    <a:pt x="26" y="425"/>
                  </a:lnTo>
                  <a:lnTo>
                    <a:pt x="22" y="430"/>
                  </a:lnTo>
                  <a:lnTo>
                    <a:pt x="19" y="430"/>
                  </a:lnTo>
                  <a:lnTo>
                    <a:pt x="18" y="421"/>
                  </a:lnTo>
                  <a:lnTo>
                    <a:pt x="26" y="419"/>
                  </a:lnTo>
                  <a:lnTo>
                    <a:pt x="25" y="415"/>
                  </a:lnTo>
                  <a:lnTo>
                    <a:pt x="23" y="415"/>
                  </a:lnTo>
                  <a:lnTo>
                    <a:pt x="21" y="417"/>
                  </a:lnTo>
                  <a:lnTo>
                    <a:pt x="17" y="415"/>
                  </a:lnTo>
                  <a:lnTo>
                    <a:pt x="17" y="408"/>
                  </a:lnTo>
                  <a:lnTo>
                    <a:pt x="13" y="404"/>
                  </a:lnTo>
                  <a:lnTo>
                    <a:pt x="16" y="402"/>
                  </a:lnTo>
                  <a:lnTo>
                    <a:pt x="14" y="397"/>
                  </a:lnTo>
                  <a:lnTo>
                    <a:pt x="10" y="396"/>
                  </a:lnTo>
                  <a:lnTo>
                    <a:pt x="12" y="392"/>
                  </a:lnTo>
                  <a:lnTo>
                    <a:pt x="10" y="383"/>
                  </a:lnTo>
                  <a:lnTo>
                    <a:pt x="11" y="376"/>
                  </a:lnTo>
                  <a:lnTo>
                    <a:pt x="12" y="370"/>
                  </a:lnTo>
                  <a:lnTo>
                    <a:pt x="10" y="366"/>
                  </a:lnTo>
                  <a:lnTo>
                    <a:pt x="10" y="365"/>
                  </a:lnTo>
                  <a:lnTo>
                    <a:pt x="11" y="364"/>
                  </a:lnTo>
                  <a:lnTo>
                    <a:pt x="12" y="364"/>
                  </a:lnTo>
                  <a:lnTo>
                    <a:pt x="14" y="366"/>
                  </a:lnTo>
                  <a:lnTo>
                    <a:pt x="15" y="368"/>
                  </a:lnTo>
                  <a:lnTo>
                    <a:pt x="18" y="366"/>
                  </a:lnTo>
                  <a:lnTo>
                    <a:pt x="18" y="361"/>
                  </a:lnTo>
                  <a:lnTo>
                    <a:pt x="16" y="358"/>
                  </a:lnTo>
                  <a:lnTo>
                    <a:pt x="13" y="361"/>
                  </a:lnTo>
                  <a:lnTo>
                    <a:pt x="10" y="361"/>
                  </a:lnTo>
                  <a:lnTo>
                    <a:pt x="8" y="360"/>
                  </a:lnTo>
                  <a:lnTo>
                    <a:pt x="10" y="357"/>
                  </a:lnTo>
                  <a:lnTo>
                    <a:pt x="13" y="353"/>
                  </a:lnTo>
                  <a:lnTo>
                    <a:pt x="12" y="350"/>
                  </a:lnTo>
                  <a:lnTo>
                    <a:pt x="7" y="349"/>
                  </a:lnTo>
                  <a:lnTo>
                    <a:pt x="6" y="347"/>
                  </a:lnTo>
                  <a:lnTo>
                    <a:pt x="0" y="348"/>
                  </a:lnTo>
                  <a:lnTo>
                    <a:pt x="0" y="346"/>
                  </a:lnTo>
                  <a:lnTo>
                    <a:pt x="5" y="341"/>
                  </a:lnTo>
                  <a:lnTo>
                    <a:pt x="6" y="336"/>
                  </a:lnTo>
                  <a:lnTo>
                    <a:pt x="12" y="337"/>
                  </a:lnTo>
                  <a:lnTo>
                    <a:pt x="12" y="343"/>
                  </a:lnTo>
                  <a:lnTo>
                    <a:pt x="13" y="347"/>
                  </a:lnTo>
                  <a:lnTo>
                    <a:pt x="16" y="346"/>
                  </a:lnTo>
                  <a:lnTo>
                    <a:pt x="18" y="340"/>
                  </a:lnTo>
                  <a:lnTo>
                    <a:pt x="18" y="334"/>
                  </a:lnTo>
                  <a:lnTo>
                    <a:pt x="20" y="332"/>
                  </a:lnTo>
                  <a:lnTo>
                    <a:pt x="23" y="330"/>
                  </a:lnTo>
                  <a:lnTo>
                    <a:pt x="23" y="325"/>
                  </a:lnTo>
                  <a:lnTo>
                    <a:pt x="27" y="322"/>
                  </a:lnTo>
                  <a:lnTo>
                    <a:pt x="26" y="319"/>
                  </a:lnTo>
                  <a:lnTo>
                    <a:pt x="23" y="317"/>
                  </a:lnTo>
                  <a:lnTo>
                    <a:pt x="21" y="311"/>
                  </a:lnTo>
                  <a:lnTo>
                    <a:pt x="26" y="303"/>
                  </a:lnTo>
                  <a:lnTo>
                    <a:pt x="25" y="293"/>
                  </a:lnTo>
                  <a:lnTo>
                    <a:pt x="28" y="289"/>
                  </a:lnTo>
                  <a:lnTo>
                    <a:pt x="26" y="283"/>
                  </a:lnTo>
                  <a:lnTo>
                    <a:pt x="27" y="280"/>
                  </a:lnTo>
                  <a:lnTo>
                    <a:pt x="24" y="279"/>
                  </a:lnTo>
                  <a:lnTo>
                    <a:pt x="20" y="282"/>
                  </a:lnTo>
                  <a:lnTo>
                    <a:pt x="14" y="274"/>
                  </a:lnTo>
                  <a:lnTo>
                    <a:pt x="16" y="267"/>
                  </a:lnTo>
                  <a:lnTo>
                    <a:pt x="17" y="257"/>
                  </a:lnTo>
                  <a:lnTo>
                    <a:pt x="21" y="252"/>
                  </a:lnTo>
                  <a:lnTo>
                    <a:pt x="21" y="242"/>
                  </a:lnTo>
                  <a:lnTo>
                    <a:pt x="18" y="231"/>
                  </a:lnTo>
                  <a:lnTo>
                    <a:pt x="18" y="220"/>
                  </a:lnTo>
                  <a:lnTo>
                    <a:pt x="21" y="217"/>
                  </a:lnTo>
                  <a:lnTo>
                    <a:pt x="22" y="209"/>
                  </a:lnTo>
                  <a:lnTo>
                    <a:pt x="26" y="203"/>
                  </a:lnTo>
                  <a:lnTo>
                    <a:pt x="29" y="196"/>
                  </a:lnTo>
                  <a:lnTo>
                    <a:pt x="31" y="188"/>
                  </a:lnTo>
                  <a:lnTo>
                    <a:pt x="34" y="178"/>
                  </a:lnTo>
                  <a:lnTo>
                    <a:pt x="39" y="170"/>
                  </a:lnTo>
                  <a:lnTo>
                    <a:pt x="39" y="153"/>
                  </a:lnTo>
                  <a:lnTo>
                    <a:pt x="36" y="138"/>
                  </a:lnTo>
                  <a:lnTo>
                    <a:pt x="40" y="134"/>
                  </a:lnTo>
                  <a:lnTo>
                    <a:pt x="39" y="124"/>
                  </a:lnTo>
                  <a:lnTo>
                    <a:pt x="38" y="121"/>
                  </a:lnTo>
                  <a:lnTo>
                    <a:pt x="45" y="92"/>
                  </a:lnTo>
                  <a:lnTo>
                    <a:pt x="47" y="82"/>
                  </a:lnTo>
                  <a:lnTo>
                    <a:pt x="46" y="57"/>
                  </a:lnTo>
                  <a:lnTo>
                    <a:pt x="49" y="54"/>
                  </a:lnTo>
                  <a:lnTo>
                    <a:pt x="51" y="27"/>
                  </a:lnTo>
                  <a:lnTo>
                    <a:pt x="49" y="24"/>
                  </a:lnTo>
                  <a:lnTo>
                    <a:pt x="49" y="8"/>
                  </a:lnTo>
                  <a:lnTo>
                    <a:pt x="56" y="0"/>
                  </a:lnTo>
                  <a:lnTo>
                    <a:pt x="61" y="2"/>
                  </a:lnTo>
                  <a:lnTo>
                    <a:pt x="65" y="14"/>
                  </a:lnTo>
                  <a:lnTo>
                    <a:pt x="66" y="29"/>
                  </a:lnTo>
                  <a:lnTo>
                    <a:pt x="72" y="52"/>
                  </a:lnTo>
                  <a:lnTo>
                    <a:pt x="75" y="54"/>
                  </a:lnTo>
                  <a:lnTo>
                    <a:pt x="78" y="62"/>
                  </a:lnTo>
                  <a:lnTo>
                    <a:pt x="76" y="69"/>
                  </a:lnTo>
                  <a:lnTo>
                    <a:pt x="71" y="71"/>
                  </a:lnTo>
                  <a:lnTo>
                    <a:pt x="67" y="74"/>
                  </a:lnTo>
                  <a:lnTo>
                    <a:pt x="67" y="96"/>
                  </a:lnTo>
                  <a:lnTo>
                    <a:pt x="68" y="101"/>
                  </a:lnTo>
                  <a:lnTo>
                    <a:pt x="60" y="110"/>
                  </a:lnTo>
                  <a:lnTo>
                    <a:pt x="52" y="127"/>
                  </a:lnTo>
                  <a:lnTo>
                    <a:pt x="51" y="134"/>
                  </a:lnTo>
                  <a:lnTo>
                    <a:pt x="48" y="152"/>
                  </a:lnTo>
                  <a:lnTo>
                    <a:pt x="52" y="172"/>
                  </a:lnTo>
                  <a:lnTo>
                    <a:pt x="52" y="188"/>
                  </a:lnTo>
                  <a:lnTo>
                    <a:pt x="45" y="197"/>
                  </a:lnTo>
                  <a:lnTo>
                    <a:pt x="46" y="207"/>
                  </a:lnTo>
                  <a:lnTo>
                    <a:pt x="41" y="221"/>
                  </a:lnTo>
                  <a:lnTo>
                    <a:pt x="42" y="240"/>
                  </a:lnTo>
                  <a:lnTo>
                    <a:pt x="38" y="249"/>
                  </a:lnTo>
                  <a:lnTo>
                    <a:pt x="33" y="267"/>
                  </a:lnTo>
                  <a:lnTo>
                    <a:pt x="35" y="289"/>
                  </a:lnTo>
                  <a:lnTo>
                    <a:pt x="32" y="293"/>
                  </a:lnTo>
                  <a:lnTo>
                    <a:pt x="33" y="304"/>
                  </a:lnTo>
                  <a:lnTo>
                    <a:pt x="37" y="319"/>
                  </a:lnTo>
                  <a:lnTo>
                    <a:pt x="32" y="323"/>
                  </a:lnTo>
                  <a:lnTo>
                    <a:pt x="34" y="328"/>
                  </a:lnTo>
                  <a:lnTo>
                    <a:pt x="35" y="328"/>
                  </a:lnTo>
                  <a:lnTo>
                    <a:pt x="37" y="348"/>
                  </a:lnTo>
                  <a:lnTo>
                    <a:pt x="33" y="353"/>
                  </a:lnTo>
                  <a:lnTo>
                    <a:pt x="34" y="357"/>
                  </a:lnTo>
                  <a:lnTo>
                    <a:pt x="28" y="360"/>
                  </a:lnTo>
                  <a:lnTo>
                    <a:pt x="29" y="371"/>
                  </a:lnTo>
                  <a:lnTo>
                    <a:pt x="19" y="381"/>
                  </a:lnTo>
                  <a:lnTo>
                    <a:pt x="17" y="388"/>
                  </a:lnTo>
                  <a:lnTo>
                    <a:pt x="21" y="399"/>
                  </a:lnTo>
                  <a:lnTo>
                    <a:pt x="25" y="399"/>
                  </a:lnTo>
                  <a:lnTo>
                    <a:pt x="28" y="401"/>
                  </a:lnTo>
                  <a:lnTo>
                    <a:pt x="29" y="412"/>
                  </a:lnTo>
                  <a:lnTo>
                    <a:pt x="35" y="417"/>
                  </a:lnTo>
                  <a:lnTo>
                    <a:pt x="55" y="417"/>
                  </a:lnTo>
                  <a:lnTo>
                    <a:pt x="56" y="41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79" name="Freeform 278">
              <a:extLst>
                <a:ext uri="{FF2B5EF4-FFF2-40B4-BE49-F238E27FC236}">
                  <a16:creationId xmlns:a16="http://schemas.microsoft.com/office/drawing/2014/main" id="{B52F2E84-EF99-151F-9BF5-ABCB68431C01}"/>
                </a:ext>
                <a:ext uri="{C183D7F6-B498-43B3-948B-1728B52AA6E4}">
                  <adec:decorative xmlns:adec="http://schemas.microsoft.com/office/drawing/2017/decorative" val="1"/>
                </a:ext>
              </a:extLst>
            </p:cNvPr>
            <p:cNvSpPr>
              <a:spLocks/>
            </p:cNvSpPr>
            <p:nvPr/>
          </p:nvSpPr>
          <p:spPr bwMode="gray">
            <a:xfrm>
              <a:off x="7947896" y="9927679"/>
              <a:ext cx="1018079" cy="2048872"/>
            </a:xfrm>
            <a:custGeom>
              <a:avLst/>
              <a:gdLst>
                <a:gd name="T0" fmla="*/ 2147483647 w 187"/>
                <a:gd name="T1" fmla="*/ 2147483647 h 377"/>
                <a:gd name="T2" fmla="*/ 2147483647 w 187"/>
                <a:gd name="T3" fmla="*/ 2147483647 h 377"/>
                <a:gd name="T4" fmla="*/ 2147483647 w 187"/>
                <a:gd name="T5" fmla="*/ 2147483647 h 377"/>
                <a:gd name="T6" fmla="*/ 2147483647 w 187"/>
                <a:gd name="T7" fmla="*/ 2147483647 h 377"/>
                <a:gd name="T8" fmla="*/ 2147483647 w 187"/>
                <a:gd name="T9" fmla="*/ 2147483647 h 377"/>
                <a:gd name="T10" fmla="*/ 2147483647 w 187"/>
                <a:gd name="T11" fmla="*/ 2147483647 h 377"/>
                <a:gd name="T12" fmla="*/ 2147483647 w 187"/>
                <a:gd name="T13" fmla="*/ 2147483647 h 377"/>
                <a:gd name="T14" fmla="*/ 2147483647 w 187"/>
                <a:gd name="T15" fmla="*/ 2147483647 h 377"/>
                <a:gd name="T16" fmla="*/ 2147483647 w 187"/>
                <a:gd name="T17" fmla="*/ 2147483647 h 377"/>
                <a:gd name="T18" fmla="*/ 2147483647 w 187"/>
                <a:gd name="T19" fmla="*/ 2147483647 h 377"/>
                <a:gd name="T20" fmla="*/ 2147483647 w 187"/>
                <a:gd name="T21" fmla="*/ 2147483647 h 377"/>
                <a:gd name="T22" fmla="*/ 2147483647 w 187"/>
                <a:gd name="T23" fmla="*/ 2147483647 h 377"/>
                <a:gd name="T24" fmla="*/ 2147483647 w 187"/>
                <a:gd name="T25" fmla="*/ 2147483647 h 377"/>
                <a:gd name="T26" fmla="*/ 2147483647 w 187"/>
                <a:gd name="T27" fmla="*/ 2147483647 h 377"/>
                <a:gd name="T28" fmla="*/ 2147483647 w 187"/>
                <a:gd name="T29" fmla="*/ 2147483647 h 377"/>
                <a:gd name="T30" fmla="*/ 2147483647 w 187"/>
                <a:gd name="T31" fmla="*/ 2147483647 h 377"/>
                <a:gd name="T32" fmla="*/ 2147483647 w 187"/>
                <a:gd name="T33" fmla="*/ 2147483647 h 377"/>
                <a:gd name="T34" fmla="*/ 2147483647 w 187"/>
                <a:gd name="T35" fmla="*/ 2147483647 h 377"/>
                <a:gd name="T36" fmla="*/ 2147483647 w 187"/>
                <a:gd name="T37" fmla="*/ 2147483647 h 377"/>
                <a:gd name="T38" fmla="*/ 2147483647 w 187"/>
                <a:gd name="T39" fmla="*/ 2147483647 h 377"/>
                <a:gd name="T40" fmla="*/ 2147483647 w 187"/>
                <a:gd name="T41" fmla="*/ 2147483647 h 377"/>
                <a:gd name="T42" fmla="*/ 2147483647 w 187"/>
                <a:gd name="T43" fmla="*/ 2147483647 h 377"/>
                <a:gd name="T44" fmla="*/ 2147483647 w 187"/>
                <a:gd name="T45" fmla="*/ 2147483647 h 377"/>
                <a:gd name="T46" fmla="*/ 2147483647 w 187"/>
                <a:gd name="T47" fmla="*/ 2147483647 h 377"/>
                <a:gd name="T48" fmla="*/ 2147483647 w 187"/>
                <a:gd name="T49" fmla="*/ 2147483647 h 377"/>
                <a:gd name="T50" fmla="*/ 2147483647 w 187"/>
                <a:gd name="T51" fmla="*/ 2147483647 h 377"/>
                <a:gd name="T52" fmla="*/ 2147483647 w 187"/>
                <a:gd name="T53" fmla="*/ 2147483647 h 377"/>
                <a:gd name="T54" fmla="*/ 2147483647 w 187"/>
                <a:gd name="T55" fmla="*/ 2147483647 h 377"/>
                <a:gd name="T56" fmla="*/ 2147483647 w 187"/>
                <a:gd name="T57" fmla="*/ 2147483647 h 377"/>
                <a:gd name="T58" fmla="*/ 2147483647 w 187"/>
                <a:gd name="T59" fmla="*/ 2147483647 h 377"/>
                <a:gd name="T60" fmla="*/ 2147483647 w 187"/>
                <a:gd name="T61" fmla="*/ 2147483647 h 377"/>
                <a:gd name="T62" fmla="*/ 2147483647 w 187"/>
                <a:gd name="T63" fmla="*/ 2147483647 h 377"/>
                <a:gd name="T64" fmla="*/ 2147483647 w 187"/>
                <a:gd name="T65" fmla="*/ 2147483647 h 377"/>
                <a:gd name="T66" fmla="*/ 2147483647 w 187"/>
                <a:gd name="T67" fmla="*/ 2147483647 h 377"/>
                <a:gd name="T68" fmla="*/ 2147483647 w 187"/>
                <a:gd name="T69" fmla="*/ 2147483647 h 377"/>
                <a:gd name="T70" fmla="*/ 2147483647 w 187"/>
                <a:gd name="T71" fmla="*/ 2147483647 h 377"/>
                <a:gd name="T72" fmla="*/ 2147483647 w 187"/>
                <a:gd name="T73" fmla="*/ 2147483647 h 377"/>
                <a:gd name="T74" fmla="*/ 2147483647 w 187"/>
                <a:gd name="T75" fmla="*/ 2147483647 h 377"/>
                <a:gd name="T76" fmla="*/ 2147483647 w 187"/>
                <a:gd name="T77" fmla="*/ 2147483647 h 377"/>
                <a:gd name="T78" fmla="*/ 2147483647 w 187"/>
                <a:gd name="T79" fmla="*/ 2147483647 h 377"/>
                <a:gd name="T80" fmla="*/ 2147483647 w 187"/>
                <a:gd name="T81" fmla="*/ 2147483647 h 377"/>
                <a:gd name="T82" fmla="*/ 2147483647 w 187"/>
                <a:gd name="T83" fmla="*/ 2147483647 h 377"/>
                <a:gd name="T84" fmla="*/ 2147483647 w 187"/>
                <a:gd name="T85" fmla="*/ 2147483647 h 377"/>
                <a:gd name="T86" fmla="*/ 2147483647 w 187"/>
                <a:gd name="T87" fmla="*/ 2147483647 h 377"/>
                <a:gd name="T88" fmla="*/ 2147483647 w 187"/>
                <a:gd name="T89" fmla="*/ 2147483647 h 377"/>
                <a:gd name="T90" fmla="*/ 2147483647 w 187"/>
                <a:gd name="T91" fmla="*/ 2147483647 h 37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7"/>
                <a:gd name="T139" fmla="*/ 0 h 377"/>
                <a:gd name="T140" fmla="*/ 187 w 187"/>
                <a:gd name="T141" fmla="*/ 377 h 37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7" h="377">
                  <a:moveTo>
                    <a:pt x="39" y="375"/>
                  </a:moveTo>
                  <a:lnTo>
                    <a:pt x="38" y="373"/>
                  </a:lnTo>
                  <a:lnTo>
                    <a:pt x="17" y="372"/>
                  </a:lnTo>
                  <a:lnTo>
                    <a:pt x="12" y="368"/>
                  </a:lnTo>
                  <a:lnTo>
                    <a:pt x="11" y="357"/>
                  </a:lnTo>
                  <a:lnTo>
                    <a:pt x="8" y="355"/>
                  </a:lnTo>
                  <a:lnTo>
                    <a:pt x="3" y="355"/>
                  </a:lnTo>
                  <a:lnTo>
                    <a:pt x="0" y="344"/>
                  </a:lnTo>
                  <a:lnTo>
                    <a:pt x="2" y="337"/>
                  </a:lnTo>
                  <a:lnTo>
                    <a:pt x="12" y="327"/>
                  </a:lnTo>
                  <a:lnTo>
                    <a:pt x="11" y="316"/>
                  </a:lnTo>
                  <a:lnTo>
                    <a:pt x="17" y="312"/>
                  </a:lnTo>
                  <a:lnTo>
                    <a:pt x="16" y="308"/>
                  </a:lnTo>
                  <a:lnTo>
                    <a:pt x="20" y="304"/>
                  </a:lnTo>
                  <a:lnTo>
                    <a:pt x="18" y="284"/>
                  </a:lnTo>
                  <a:lnTo>
                    <a:pt x="17" y="284"/>
                  </a:lnTo>
                  <a:lnTo>
                    <a:pt x="15" y="279"/>
                  </a:lnTo>
                  <a:lnTo>
                    <a:pt x="20" y="275"/>
                  </a:lnTo>
                  <a:lnTo>
                    <a:pt x="16" y="260"/>
                  </a:lnTo>
                  <a:lnTo>
                    <a:pt x="15" y="249"/>
                  </a:lnTo>
                  <a:lnTo>
                    <a:pt x="17" y="245"/>
                  </a:lnTo>
                  <a:lnTo>
                    <a:pt x="16" y="223"/>
                  </a:lnTo>
                  <a:lnTo>
                    <a:pt x="21" y="205"/>
                  </a:lnTo>
                  <a:lnTo>
                    <a:pt x="25" y="196"/>
                  </a:lnTo>
                  <a:lnTo>
                    <a:pt x="24" y="177"/>
                  </a:lnTo>
                  <a:lnTo>
                    <a:pt x="29" y="163"/>
                  </a:lnTo>
                  <a:lnTo>
                    <a:pt x="28" y="153"/>
                  </a:lnTo>
                  <a:lnTo>
                    <a:pt x="34" y="143"/>
                  </a:lnTo>
                  <a:lnTo>
                    <a:pt x="35" y="128"/>
                  </a:lnTo>
                  <a:lnTo>
                    <a:pt x="31" y="108"/>
                  </a:lnTo>
                  <a:lnTo>
                    <a:pt x="34" y="90"/>
                  </a:lnTo>
                  <a:lnTo>
                    <a:pt x="35" y="83"/>
                  </a:lnTo>
                  <a:lnTo>
                    <a:pt x="43" y="66"/>
                  </a:lnTo>
                  <a:lnTo>
                    <a:pt x="51" y="57"/>
                  </a:lnTo>
                  <a:lnTo>
                    <a:pt x="50" y="52"/>
                  </a:lnTo>
                  <a:lnTo>
                    <a:pt x="49" y="30"/>
                  </a:lnTo>
                  <a:lnTo>
                    <a:pt x="54" y="27"/>
                  </a:lnTo>
                  <a:lnTo>
                    <a:pt x="59" y="25"/>
                  </a:lnTo>
                  <a:lnTo>
                    <a:pt x="61" y="18"/>
                  </a:lnTo>
                  <a:lnTo>
                    <a:pt x="58" y="10"/>
                  </a:lnTo>
                  <a:lnTo>
                    <a:pt x="67" y="0"/>
                  </a:lnTo>
                  <a:lnTo>
                    <a:pt x="71" y="1"/>
                  </a:lnTo>
                  <a:lnTo>
                    <a:pt x="79" y="5"/>
                  </a:lnTo>
                  <a:lnTo>
                    <a:pt x="83" y="11"/>
                  </a:lnTo>
                  <a:lnTo>
                    <a:pt x="88" y="11"/>
                  </a:lnTo>
                  <a:lnTo>
                    <a:pt x="89" y="8"/>
                  </a:lnTo>
                  <a:lnTo>
                    <a:pt x="89" y="5"/>
                  </a:lnTo>
                  <a:lnTo>
                    <a:pt x="92" y="3"/>
                  </a:lnTo>
                  <a:lnTo>
                    <a:pt x="97" y="5"/>
                  </a:lnTo>
                  <a:lnTo>
                    <a:pt x="104" y="5"/>
                  </a:lnTo>
                  <a:lnTo>
                    <a:pt x="109" y="7"/>
                  </a:lnTo>
                  <a:lnTo>
                    <a:pt x="114" y="15"/>
                  </a:lnTo>
                  <a:lnTo>
                    <a:pt x="119" y="22"/>
                  </a:lnTo>
                  <a:lnTo>
                    <a:pt x="126" y="21"/>
                  </a:lnTo>
                  <a:lnTo>
                    <a:pt x="134" y="27"/>
                  </a:lnTo>
                  <a:lnTo>
                    <a:pt x="147" y="31"/>
                  </a:lnTo>
                  <a:lnTo>
                    <a:pt x="154" y="37"/>
                  </a:lnTo>
                  <a:lnTo>
                    <a:pt x="153" y="41"/>
                  </a:lnTo>
                  <a:lnTo>
                    <a:pt x="144" y="58"/>
                  </a:lnTo>
                  <a:lnTo>
                    <a:pt x="147" y="59"/>
                  </a:lnTo>
                  <a:lnTo>
                    <a:pt x="157" y="60"/>
                  </a:lnTo>
                  <a:lnTo>
                    <a:pt x="170" y="58"/>
                  </a:lnTo>
                  <a:lnTo>
                    <a:pt x="176" y="52"/>
                  </a:lnTo>
                  <a:lnTo>
                    <a:pt x="178" y="42"/>
                  </a:lnTo>
                  <a:lnTo>
                    <a:pt x="182" y="42"/>
                  </a:lnTo>
                  <a:lnTo>
                    <a:pt x="187" y="55"/>
                  </a:lnTo>
                  <a:lnTo>
                    <a:pt x="185" y="58"/>
                  </a:lnTo>
                  <a:lnTo>
                    <a:pt x="174" y="69"/>
                  </a:lnTo>
                  <a:lnTo>
                    <a:pt x="168" y="74"/>
                  </a:lnTo>
                  <a:lnTo>
                    <a:pt x="160" y="83"/>
                  </a:lnTo>
                  <a:lnTo>
                    <a:pt x="158" y="86"/>
                  </a:lnTo>
                  <a:lnTo>
                    <a:pt x="152" y="93"/>
                  </a:lnTo>
                  <a:lnTo>
                    <a:pt x="148" y="101"/>
                  </a:lnTo>
                  <a:lnTo>
                    <a:pt x="148" y="106"/>
                  </a:lnTo>
                  <a:lnTo>
                    <a:pt x="147" y="127"/>
                  </a:lnTo>
                  <a:lnTo>
                    <a:pt x="143" y="132"/>
                  </a:lnTo>
                  <a:lnTo>
                    <a:pt x="144" y="140"/>
                  </a:lnTo>
                  <a:lnTo>
                    <a:pt x="144" y="143"/>
                  </a:lnTo>
                  <a:lnTo>
                    <a:pt x="148" y="148"/>
                  </a:lnTo>
                  <a:lnTo>
                    <a:pt x="152" y="148"/>
                  </a:lnTo>
                  <a:lnTo>
                    <a:pt x="157" y="156"/>
                  </a:lnTo>
                  <a:lnTo>
                    <a:pt x="154" y="163"/>
                  </a:lnTo>
                  <a:lnTo>
                    <a:pt x="154" y="166"/>
                  </a:lnTo>
                  <a:lnTo>
                    <a:pt x="160" y="171"/>
                  </a:lnTo>
                  <a:lnTo>
                    <a:pt x="155" y="180"/>
                  </a:lnTo>
                  <a:lnTo>
                    <a:pt x="149" y="190"/>
                  </a:lnTo>
                  <a:lnTo>
                    <a:pt x="146" y="190"/>
                  </a:lnTo>
                  <a:lnTo>
                    <a:pt x="140" y="196"/>
                  </a:lnTo>
                  <a:lnTo>
                    <a:pt x="131" y="197"/>
                  </a:lnTo>
                  <a:lnTo>
                    <a:pt x="123" y="201"/>
                  </a:lnTo>
                  <a:lnTo>
                    <a:pt x="112" y="201"/>
                  </a:lnTo>
                  <a:lnTo>
                    <a:pt x="111" y="206"/>
                  </a:lnTo>
                  <a:lnTo>
                    <a:pt x="106" y="210"/>
                  </a:lnTo>
                  <a:lnTo>
                    <a:pt x="106" y="226"/>
                  </a:lnTo>
                  <a:lnTo>
                    <a:pt x="102" y="228"/>
                  </a:lnTo>
                  <a:lnTo>
                    <a:pt x="95" y="229"/>
                  </a:lnTo>
                  <a:lnTo>
                    <a:pt x="85" y="223"/>
                  </a:lnTo>
                  <a:lnTo>
                    <a:pt x="83" y="223"/>
                  </a:lnTo>
                  <a:lnTo>
                    <a:pt x="80" y="226"/>
                  </a:lnTo>
                  <a:lnTo>
                    <a:pt x="82" y="242"/>
                  </a:lnTo>
                  <a:lnTo>
                    <a:pt x="85" y="246"/>
                  </a:lnTo>
                  <a:lnTo>
                    <a:pt x="89" y="243"/>
                  </a:lnTo>
                  <a:lnTo>
                    <a:pt x="92" y="243"/>
                  </a:lnTo>
                  <a:lnTo>
                    <a:pt x="93" y="251"/>
                  </a:lnTo>
                  <a:lnTo>
                    <a:pt x="90" y="251"/>
                  </a:lnTo>
                  <a:lnTo>
                    <a:pt x="85" y="250"/>
                  </a:lnTo>
                  <a:lnTo>
                    <a:pt x="84" y="253"/>
                  </a:lnTo>
                  <a:lnTo>
                    <a:pt x="87" y="256"/>
                  </a:lnTo>
                  <a:lnTo>
                    <a:pt x="78" y="263"/>
                  </a:lnTo>
                  <a:lnTo>
                    <a:pt x="79" y="271"/>
                  </a:lnTo>
                  <a:lnTo>
                    <a:pt x="78" y="276"/>
                  </a:lnTo>
                  <a:lnTo>
                    <a:pt x="78" y="280"/>
                  </a:lnTo>
                  <a:lnTo>
                    <a:pt x="75" y="282"/>
                  </a:lnTo>
                  <a:lnTo>
                    <a:pt x="66" y="283"/>
                  </a:lnTo>
                  <a:lnTo>
                    <a:pt x="64" y="286"/>
                  </a:lnTo>
                  <a:lnTo>
                    <a:pt x="61" y="287"/>
                  </a:lnTo>
                  <a:lnTo>
                    <a:pt x="58" y="291"/>
                  </a:lnTo>
                  <a:lnTo>
                    <a:pt x="57" y="295"/>
                  </a:lnTo>
                  <a:lnTo>
                    <a:pt x="61" y="305"/>
                  </a:lnTo>
                  <a:lnTo>
                    <a:pt x="65" y="307"/>
                  </a:lnTo>
                  <a:lnTo>
                    <a:pt x="74" y="307"/>
                  </a:lnTo>
                  <a:lnTo>
                    <a:pt x="75" y="317"/>
                  </a:lnTo>
                  <a:lnTo>
                    <a:pt x="73" y="319"/>
                  </a:lnTo>
                  <a:lnTo>
                    <a:pt x="70" y="321"/>
                  </a:lnTo>
                  <a:lnTo>
                    <a:pt x="65" y="325"/>
                  </a:lnTo>
                  <a:lnTo>
                    <a:pt x="61" y="331"/>
                  </a:lnTo>
                  <a:lnTo>
                    <a:pt x="56" y="333"/>
                  </a:lnTo>
                  <a:lnTo>
                    <a:pt x="56" y="343"/>
                  </a:lnTo>
                  <a:lnTo>
                    <a:pt x="53" y="346"/>
                  </a:lnTo>
                  <a:lnTo>
                    <a:pt x="49" y="345"/>
                  </a:lnTo>
                  <a:lnTo>
                    <a:pt x="48" y="349"/>
                  </a:lnTo>
                  <a:lnTo>
                    <a:pt x="44" y="353"/>
                  </a:lnTo>
                  <a:lnTo>
                    <a:pt x="45" y="359"/>
                  </a:lnTo>
                  <a:lnTo>
                    <a:pt x="42" y="364"/>
                  </a:lnTo>
                  <a:lnTo>
                    <a:pt x="43" y="367"/>
                  </a:lnTo>
                  <a:lnTo>
                    <a:pt x="46" y="371"/>
                  </a:lnTo>
                  <a:lnTo>
                    <a:pt x="48" y="374"/>
                  </a:lnTo>
                  <a:lnTo>
                    <a:pt x="47" y="377"/>
                  </a:lnTo>
                  <a:lnTo>
                    <a:pt x="39" y="37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0" name="Freeform 279">
              <a:extLst>
                <a:ext uri="{FF2B5EF4-FFF2-40B4-BE49-F238E27FC236}">
                  <a16:creationId xmlns:a16="http://schemas.microsoft.com/office/drawing/2014/main" id="{94575EDB-104D-7B36-2CF0-816BDC85EEBB}"/>
                </a:ext>
                <a:ext uri="{C183D7F6-B498-43B3-948B-1728B52AA6E4}">
                  <adec:decorative xmlns:adec="http://schemas.microsoft.com/office/drawing/2017/decorative" val="1"/>
                </a:ext>
              </a:extLst>
            </p:cNvPr>
            <p:cNvSpPr>
              <a:spLocks/>
            </p:cNvSpPr>
            <p:nvPr/>
          </p:nvSpPr>
          <p:spPr bwMode="gray">
            <a:xfrm>
              <a:off x="9771260" y="12110082"/>
              <a:ext cx="121001" cy="75112"/>
            </a:xfrm>
            <a:custGeom>
              <a:avLst/>
              <a:gdLst>
                <a:gd name="T0" fmla="*/ 0 w 22"/>
                <a:gd name="T1" fmla="*/ 2147483647 h 14"/>
                <a:gd name="T2" fmla="*/ 2147483647 w 22"/>
                <a:gd name="T3" fmla="*/ 0 h 14"/>
                <a:gd name="T4" fmla="*/ 2147483647 w 22"/>
                <a:gd name="T5" fmla="*/ 2147483647 h 14"/>
                <a:gd name="T6" fmla="*/ 2147483647 w 22"/>
                <a:gd name="T7" fmla="*/ 2147483647 h 14"/>
                <a:gd name="T8" fmla="*/ 2147483647 w 22"/>
                <a:gd name="T9" fmla="*/ 2147483647 h 14"/>
                <a:gd name="T10" fmla="*/ 2147483647 w 22"/>
                <a:gd name="T11" fmla="*/ 2147483647 h 14"/>
                <a:gd name="T12" fmla="*/ 2147483647 w 22"/>
                <a:gd name="T13" fmla="*/ 2147483647 h 14"/>
                <a:gd name="T14" fmla="*/ 0 w 22"/>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22"/>
                <a:gd name="T25" fmla="*/ 0 h 14"/>
                <a:gd name="T26" fmla="*/ 22 w 22"/>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2" h="14">
                  <a:moveTo>
                    <a:pt x="0" y="3"/>
                  </a:moveTo>
                  <a:lnTo>
                    <a:pt x="1" y="0"/>
                  </a:lnTo>
                  <a:lnTo>
                    <a:pt x="11" y="2"/>
                  </a:lnTo>
                  <a:lnTo>
                    <a:pt x="19" y="8"/>
                  </a:lnTo>
                  <a:lnTo>
                    <a:pt x="22" y="14"/>
                  </a:lnTo>
                  <a:lnTo>
                    <a:pt x="15" y="13"/>
                  </a:lnTo>
                  <a:lnTo>
                    <a:pt x="8"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1" name="Freeform 280">
              <a:extLst>
                <a:ext uri="{FF2B5EF4-FFF2-40B4-BE49-F238E27FC236}">
                  <a16:creationId xmlns:a16="http://schemas.microsoft.com/office/drawing/2014/main" id="{F12CED05-719D-A10A-7C7A-FA4E950567BB}"/>
                </a:ext>
                <a:ext uri="{C183D7F6-B498-43B3-948B-1728B52AA6E4}">
                  <adec:decorative xmlns:adec="http://schemas.microsoft.com/office/drawing/2017/decorative" val="1"/>
                </a:ext>
              </a:extLst>
            </p:cNvPr>
            <p:cNvSpPr>
              <a:spLocks/>
            </p:cNvSpPr>
            <p:nvPr/>
          </p:nvSpPr>
          <p:spPr bwMode="gray">
            <a:xfrm>
              <a:off x="10246919" y="12318725"/>
              <a:ext cx="20863" cy="29210"/>
            </a:xfrm>
            <a:custGeom>
              <a:avLst/>
              <a:gdLst>
                <a:gd name="T0" fmla="*/ 0 w 4"/>
                <a:gd name="T1" fmla="*/ 2147483647 h 5"/>
                <a:gd name="T2" fmla="*/ 2147483647 w 4"/>
                <a:gd name="T3" fmla="*/ 0 h 5"/>
                <a:gd name="T4" fmla="*/ 2147483647 w 4"/>
                <a:gd name="T5" fmla="*/ 2147483647 h 5"/>
                <a:gd name="T6" fmla="*/ 2147483647 w 4"/>
                <a:gd name="T7" fmla="*/ 2147483647 h 5"/>
                <a:gd name="T8" fmla="*/ 2147483647 w 4"/>
                <a:gd name="T9" fmla="*/ 2147483647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3"/>
                  </a:moveTo>
                  <a:lnTo>
                    <a:pt x="2" y="0"/>
                  </a:lnTo>
                  <a:lnTo>
                    <a:pt x="4" y="1"/>
                  </a:lnTo>
                  <a:lnTo>
                    <a:pt x="4" y="4"/>
                  </a:lnTo>
                  <a:lnTo>
                    <a:pt x="2"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2" name="Freeform 281">
              <a:extLst>
                <a:ext uri="{FF2B5EF4-FFF2-40B4-BE49-F238E27FC236}">
                  <a16:creationId xmlns:a16="http://schemas.microsoft.com/office/drawing/2014/main" id="{AA5D3387-BBF5-9014-B99C-B7CAA58B1C6C}"/>
                </a:ext>
                <a:ext uri="{C183D7F6-B498-43B3-948B-1728B52AA6E4}">
                  <adec:decorative xmlns:adec="http://schemas.microsoft.com/office/drawing/2017/decorative" val="1"/>
                </a:ext>
              </a:extLst>
            </p:cNvPr>
            <p:cNvSpPr>
              <a:spLocks/>
            </p:cNvSpPr>
            <p:nvPr/>
          </p:nvSpPr>
          <p:spPr bwMode="gray">
            <a:xfrm>
              <a:off x="10271954" y="12289515"/>
              <a:ext cx="20863" cy="16691"/>
            </a:xfrm>
            <a:custGeom>
              <a:avLst/>
              <a:gdLst>
                <a:gd name="T0" fmla="*/ 0 w 4"/>
                <a:gd name="T1" fmla="*/ 2147483647 h 3"/>
                <a:gd name="T2" fmla="*/ 2147483647 w 4"/>
                <a:gd name="T3" fmla="*/ 0 h 3"/>
                <a:gd name="T4" fmla="*/ 2147483647 w 4"/>
                <a:gd name="T5" fmla="*/ 2147483647 h 3"/>
                <a:gd name="T6" fmla="*/ 2147483647 w 4"/>
                <a:gd name="T7" fmla="*/ 2147483647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2" y="0"/>
                  </a:lnTo>
                  <a:lnTo>
                    <a:pt x="4" y="2"/>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3" name="Freeform 282">
              <a:extLst>
                <a:ext uri="{FF2B5EF4-FFF2-40B4-BE49-F238E27FC236}">
                  <a16:creationId xmlns:a16="http://schemas.microsoft.com/office/drawing/2014/main" id="{09E707FD-AC70-7EBB-AF70-EDCD65E027CE}"/>
                </a:ext>
                <a:ext uri="{C183D7F6-B498-43B3-948B-1728B52AA6E4}">
                  <adec:decorative xmlns:adec="http://schemas.microsoft.com/office/drawing/2017/decorative" val="1"/>
                </a:ext>
              </a:extLst>
            </p:cNvPr>
            <p:cNvSpPr>
              <a:spLocks/>
            </p:cNvSpPr>
            <p:nvPr/>
          </p:nvSpPr>
          <p:spPr bwMode="gray">
            <a:xfrm>
              <a:off x="10288643" y="12318725"/>
              <a:ext cx="29207" cy="25038"/>
            </a:xfrm>
            <a:custGeom>
              <a:avLst/>
              <a:gdLst>
                <a:gd name="T0" fmla="*/ 0 w 5"/>
                <a:gd name="T1" fmla="*/ 2147483647 h 4"/>
                <a:gd name="T2" fmla="*/ 2147483647 w 5"/>
                <a:gd name="T3" fmla="*/ 0 h 4"/>
                <a:gd name="T4" fmla="*/ 2147483647 w 5"/>
                <a:gd name="T5" fmla="*/ 2147483647 h 4"/>
                <a:gd name="T6" fmla="*/ 2147483647 w 5"/>
                <a:gd name="T7" fmla="*/ 2147483647 h 4"/>
                <a:gd name="T8" fmla="*/ 0 w 5"/>
                <a:gd name="T9" fmla="*/ 2147483647 h 4"/>
                <a:gd name="T10" fmla="*/ 0 60000 65536"/>
                <a:gd name="T11" fmla="*/ 0 60000 65536"/>
                <a:gd name="T12" fmla="*/ 0 60000 65536"/>
                <a:gd name="T13" fmla="*/ 0 60000 65536"/>
                <a:gd name="T14" fmla="*/ 0 60000 65536"/>
                <a:gd name="T15" fmla="*/ 0 w 5"/>
                <a:gd name="T16" fmla="*/ 0 h 4"/>
                <a:gd name="T17" fmla="*/ 5 w 5"/>
                <a:gd name="T18" fmla="*/ 4 h 4"/>
              </a:gdLst>
              <a:ahLst/>
              <a:cxnLst>
                <a:cxn ang="T10">
                  <a:pos x="T0" y="T1"/>
                </a:cxn>
                <a:cxn ang="T11">
                  <a:pos x="T2" y="T3"/>
                </a:cxn>
                <a:cxn ang="T12">
                  <a:pos x="T4" y="T5"/>
                </a:cxn>
                <a:cxn ang="T13">
                  <a:pos x="T6" y="T7"/>
                </a:cxn>
                <a:cxn ang="T14">
                  <a:pos x="T8" y="T9"/>
                </a:cxn>
              </a:cxnLst>
              <a:rect l="T15" t="T16" r="T17" b="T18"/>
              <a:pathLst>
                <a:path w="5" h="4">
                  <a:moveTo>
                    <a:pt x="0" y="2"/>
                  </a:moveTo>
                  <a:lnTo>
                    <a:pt x="2" y="0"/>
                  </a:lnTo>
                  <a:lnTo>
                    <a:pt x="5" y="1"/>
                  </a:lnTo>
                  <a:lnTo>
                    <a:pt x="3"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4" name="Freeform 283">
              <a:extLst>
                <a:ext uri="{FF2B5EF4-FFF2-40B4-BE49-F238E27FC236}">
                  <a16:creationId xmlns:a16="http://schemas.microsoft.com/office/drawing/2014/main" id="{14BADCA3-3275-908C-9EEB-63AABDBE4E8C}"/>
                </a:ext>
                <a:ext uri="{C183D7F6-B498-43B3-948B-1728B52AA6E4}">
                  <adec:decorative xmlns:adec="http://schemas.microsoft.com/office/drawing/2017/decorative" val="1"/>
                </a:ext>
              </a:extLst>
            </p:cNvPr>
            <p:cNvSpPr>
              <a:spLocks/>
            </p:cNvSpPr>
            <p:nvPr/>
          </p:nvSpPr>
          <p:spPr bwMode="gray">
            <a:xfrm>
              <a:off x="10330369" y="12372972"/>
              <a:ext cx="25034" cy="25038"/>
            </a:xfrm>
            <a:custGeom>
              <a:avLst/>
              <a:gdLst>
                <a:gd name="T0" fmla="*/ 0 w 4"/>
                <a:gd name="T1" fmla="*/ 2147483647 h 4"/>
                <a:gd name="T2" fmla="*/ 2147483647 w 4"/>
                <a:gd name="T3" fmla="*/ 0 h 4"/>
                <a:gd name="T4" fmla="*/ 2147483647 w 4"/>
                <a:gd name="T5" fmla="*/ 2147483647 h 4"/>
                <a:gd name="T6" fmla="*/ 2147483647 w 4"/>
                <a:gd name="T7" fmla="*/ 2147483647 h 4"/>
                <a:gd name="T8" fmla="*/ 0 w 4"/>
                <a:gd name="T9" fmla="*/ 2147483647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0" y="2"/>
                  </a:moveTo>
                  <a:lnTo>
                    <a:pt x="2" y="0"/>
                  </a:lnTo>
                  <a:lnTo>
                    <a:pt x="4" y="2"/>
                  </a:lnTo>
                  <a:lnTo>
                    <a:pt x="1"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5" name="Freeform 284">
              <a:extLst>
                <a:ext uri="{FF2B5EF4-FFF2-40B4-BE49-F238E27FC236}">
                  <a16:creationId xmlns:a16="http://schemas.microsoft.com/office/drawing/2014/main" id="{7EE2FE7C-A84D-00A9-DE66-3607E68DA8D0}"/>
                </a:ext>
                <a:ext uri="{C183D7F6-B498-43B3-948B-1728B52AA6E4}">
                  <adec:decorative xmlns:adec="http://schemas.microsoft.com/office/drawing/2017/decorative" val="1"/>
                </a:ext>
              </a:extLst>
            </p:cNvPr>
            <p:cNvSpPr>
              <a:spLocks/>
            </p:cNvSpPr>
            <p:nvPr/>
          </p:nvSpPr>
          <p:spPr bwMode="gray">
            <a:xfrm>
              <a:off x="10338713" y="12435565"/>
              <a:ext cx="16690" cy="8345"/>
            </a:xfrm>
            <a:custGeom>
              <a:avLst/>
              <a:gdLst>
                <a:gd name="T0" fmla="*/ 2147483647 w 3"/>
                <a:gd name="T1" fmla="*/ 0 h 2"/>
                <a:gd name="T2" fmla="*/ 2147483647 w 3"/>
                <a:gd name="T3" fmla="*/ 0 h 2"/>
                <a:gd name="T4" fmla="*/ 2147483647 w 3"/>
                <a:gd name="T5" fmla="*/ 2147483646 h 2"/>
                <a:gd name="T6" fmla="*/ 0 w 3"/>
                <a:gd name="T7" fmla="*/ 2147483646 h 2"/>
                <a:gd name="T8" fmla="*/ 2147483647 w 3"/>
                <a:gd name="T9" fmla="*/ 0 h 2"/>
                <a:gd name="T10" fmla="*/ 0 60000 65536"/>
                <a:gd name="T11" fmla="*/ 0 60000 65536"/>
                <a:gd name="T12" fmla="*/ 0 60000 65536"/>
                <a:gd name="T13" fmla="*/ 0 60000 65536"/>
                <a:gd name="T14" fmla="*/ 0 60000 65536"/>
                <a:gd name="T15" fmla="*/ 0 w 3"/>
                <a:gd name="T16" fmla="*/ 0 h 2"/>
                <a:gd name="T17" fmla="*/ 3 w 3"/>
                <a:gd name="T18" fmla="*/ 2 h 2"/>
              </a:gdLst>
              <a:ahLst/>
              <a:cxnLst>
                <a:cxn ang="T10">
                  <a:pos x="T0" y="T1"/>
                </a:cxn>
                <a:cxn ang="T11">
                  <a:pos x="T2" y="T3"/>
                </a:cxn>
                <a:cxn ang="T12">
                  <a:pos x="T4" y="T5"/>
                </a:cxn>
                <a:cxn ang="T13">
                  <a:pos x="T6" y="T7"/>
                </a:cxn>
                <a:cxn ang="T14">
                  <a:pos x="T8" y="T9"/>
                </a:cxn>
              </a:cxnLst>
              <a:rect l="T15" t="T16" r="T17" b="T18"/>
              <a:pathLst>
                <a:path w="3" h="2">
                  <a:moveTo>
                    <a:pt x="1" y="0"/>
                  </a:moveTo>
                  <a:lnTo>
                    <a:pt x="3" y="0"/>
                  </a:lnTo>
                  <a:lnTo>
                    <a:pt x="3" y="1"/>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6" name="Freeform 285">
              <a:extLst>
                <a:ext uri="{FF2B5EF4-FFF2-40B4-BE49-F238E27FC236}">
                  <a16:creationId xmlns:a16="http://schemas.microsoft.com/office/drawing/2014/main" id="{C5388D90-6AC2-F796-AF70-564D2488A8A0}"/>
                </a:ext>
                <a:ext uri="{C183D7F6-B498-43B3-948B-1728B52AA6E4}">
                  <adec:decorative xmlns:adec="http://schemas.microsoft.com/office/drawing/2017/decorative" val="1"/>
                </a:ext>
              </a:extLst>
            </p:cNvPr>
            <p:cNvSpPr>
              <a:spLocks/>
            </p:cNvSpPr>
            <p:nvPr/>
          </p:nvSpPr>
          <p:spPr bwMode="gray">
            <a:xfrm>
              <a:off x="10342886" y="12477294"/>
              <a:ext cx="20863" cy="16691"/>
            </a:xfrm>
            <a:custGeom>
              <a:avLst/>
              <a:gdLst>
                <a:gd name="T0" fmla="*/ 0 w 4"/>
                <a:gd name="T1" fmla="*/ 2147483647 h 3"/>
                <a:gd name="T2" fmla="*/ 2147483647 w 4"/>
                <a:gd name="T3" fmla="*/ 0 h 3"/>
                <a:gd name="T4" fmla="*/ 2147483647 w 4"/>
                <a:gd name="T5" fmla="*/ 2147483647 h 3"/>
                <a:gd name="T6" fmla="*/ 2147483647 w 4"/>
                <a:gd name="T7" fmla="*/ 2147483647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2" y="0"/>
                  </a:lnTo>
                  <a:lnTo>
                    <a:pt x="4" y="2"/>
                  </a:lnTo>
                  <a:lnTo>
                    <a:pt x="1"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7" name="Freeform 286">
              <a:extLst>
                <a:ext uri="{FF2B5EF4-FFF2-40B4-BE49-F238E27FC236}">
                  <a16:creationId xmlns:a16="http://schemas.microsoft.com/office/drawing/2014/main" id="{AE323B29-0F4F-2C03-9E9F-574A5E79C869}"/>
                </a:ext>
                <a:ext uri="{C183D7F6-B498-43B3-948B-1728B52AA6E4}">
                  <adec:decorative xmlns:adec="http://schemas.microsoft.com/office/drawing/2017/decorative" val="1"/>
                </a:ext>
              </a:extLst>
            </p:cNvPr>
            <p:cNvSpPr>
              <a:spLocks/>
            </p:cNvSpPr>
            <p:nvPr/>
          </p:nvSpPr>
          <p:spPr bwMode="gray">
            <a:xfrm>
              <a:off x="10338713" y="12539886"/>
              <a:ext cx="16690" cy="12518"/>
            </a:xfrm>
            <a:custGeom>
              <a:avLst/>
              <a:gdLst>
                <a:gd name="T0" fmla="*/ 0 w 3"/>
                <a:gd name="T1" fmla="*/ 2147483646 h 3"/>
                <a:gd name="T2" fmla="*/ 2147483647 w 3"/>
                <a:gd name="T3" fmla="*/ 0 h 3"/>
                <a:gd name="T4" fmla="*/ 2147483647 w 3"/>
                <a:gd name="T5" fmla="*/ 2147483646 h 3"/>
                <a:gd name="T6" fmla="*/ 2147483647 w 3"/>
                <a:gd name="T7" fmla="*/ 2147483646 h 3"/>
                <a:gd name="T8" fmla="*/ 0 w 3"/>
                <a:gd name="T9" fmla="*/ 2147483646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1"/>
                  </a:moveTo>
                  <a:lnTo>
                    <a:pt x="2" y="0"/>
                  </a:lnTo>
                  <a:lnTo>
                    <a:pt x="3" y="2"/>
                  </a:lnTo>
                  <a:lnTo>
                    <a:pt x="1"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8" name="Freeform 287">
              <a:extLst>
                <a:ext uri="{FF2B5EF4-FFF2-40B4-BE49-F238E27FC236}">
                  <a16:creationId xmlns:a16="http://schemas.microsoft.com/office/drawing/2014/main" id="{3B946C07-60D1-8B69-0788-96A9030A95F4}"/>
                </a:ext>
                <a:ext uri="{C183D7F6-B498-43B3-948B-1728B52AA6E4}">
                  <adec:decorative xmlns:adec="http://schemas.microsoft.com/office/drawing/2017/decorative" val="1"/>
                </a:ext>
              </a:extLst>
            </p:cNvPr>
            <p:cNvSpPr>
              <a:spLocks/>
            </p:cNvSpPr>
            <p:nvPr/>
          </p:nvSpPr>
          <p:spPr bwMode="gray">
            <a:xfrm>
              <a:off x="10305333" y="12569097"/>
              <a:ext cx="20863" cy="12518"/>
            </a:xfrm>
            <a:custGeom>
              <a:avLst/>
              <a:gdLst>
                <a:gd name="T0" fmla="*/ 0 w 4"/>
                <a:gd name="T1" fmla="*/ 2147483647 h 2"/>
                <a:gd name="T2" fmla="*/ 0 w 4"/>
                <a:gd name="T3" fmla="*/ 0 h 2"/>
                <a:gd name="T4" fmla="*/ 2147483647 w 4"/>
                <a:gd name="T5" fmla="*/ 0 h 2"/>
                <a:gd name="T6" fmla="*/ 2147483647 w 4"/>
                <a:gd name="T7" fmla="*/ 2147483647 h 2"/>
                <a:gd name="T8" fmla="*/ 2147483647 w 4"/>
                <a:gd name="T9" fmla="*/ 2147483647 h 2"/>
                <a:gd name="T10" fmla="*/ 0 w 4"/>
                <a:gd name="T11" fmla="*/ 2147483647 h 2"/>
                <a:gd name="T12" fmla="*/ 0 60000 65536"/>
                <a:gd name="T13" fmla="*/ 0 60000 65536"/>
                <a:gd name="T14" fmla="*/ 0 60000 65536"/>
                <a:gd name="T15" fmla="*/ 0 60000 65536"/>
                <a:gd name="T16" fmla="*/ 0 60000 65536"/>
                <a:gd name="T17" fmla="*/ 0 60000 65536"/>
                <a:gd name="T18" fmla="*/ 0 w 4"/>
                <a:gd name="T19" fmla="*/ 0 h 2"/>
                <a:gd name="T20" fmla="*/ 4 w 4"/>
                <a:gd name="T21" fmla="*/ 2 h 2"/>
              </a:gdLst>
              <a:ahLst/>
              <a:cxnLst>
                <a:cxn ang="T12">
                  <a:pos x="T0" y="T1"/>
                </a:cxn>
                <a:cxn ang="T13">
                  <a:pos x="T2" y="T3"/>
                </a:cxn>
                <a:cxn ang="T14">
                  <a:pos x="T4" y="T5"/>
                </a:cxn>
                <a:cxn ang="T15">
                  <a:pos x="T6" y="T7"/>
                </a:cxn>
                <a:cxn ang="T16">
                  <a:pos x="T8" y="T9"/>
                </a:cxn>
                <a:cxn ang="T17">
                  <a:pos x="T10" y="T11"/>
                </a:cxn>
              </a:cxnLst>
              <a:rect l="T18" t="T19" r="T20" b="T21"/>
              <a:pathLst>
                <a:path w="4" h="2">
                  <a:moveTo>
                    <a:pt x="0" y="2"/>
                  </a:moveTo>
                  <a:lnTo>
                    <a:pt x="0" y="0"/>
                  </a:lnTo>
                  <a:lnTo>
                    <a:pt x="3" y="0"/>
                  </a:lnTo>
                  <a:lnTo>
                    <a:pt x="4" y="1"/>
                  </a:lnTo>
                  <a:lnTo>
                    <a:pt x="1"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89" name="Freeform 262">
              <a:extLst>
                <a:ext uri="{FF2B5EF4-FFF2-40B4-BE49-F238E27FC236}">
                  <a16:creationId xmlns:a16="http://schemas.microsoft.com/office/drawing/2014/main" id="{4D7AE008-02D2-9D8B-CE2E-FE441BA5FB25}"/>
                </a:ext>
                <a:ext uri="{C183D7F6-B498-43B3-948B-1728B52AA6E4}">
                  <adec:decorative xmlns:adec="http://schemas.microsoft.com/office/drawing/2017/decorative" val="1"/>
                </a:ext>
              </a:extLst>
            </p:cNvPr>
            <p:cNvSpPr>
              <a:spLocks/>
            </p:cNvSpPr>
            <p:nvPr/>
          </p:nvSpPr>
          <p:spPr bwMode="gray">
            <a:xfrm>
              <a:off x="10472232" y="3756025"/>
              <a:ext cx="550764" cy="404767"/>
            </a:xfrm>
            <a:custGeom>
              <a:avLst/>
              <a:gdLst>
                <a:gd name="T0" fmla="*/ 2147483647 w 101"/>
                <a:gd name="T1" fmla="*/ 0 h 75"/>
                <a:gd name="T2" fmla="*/ 2147483647 w 101"/>
                <a:gd name="T3" fmla="*/ 2147483647 h 75"/>
                <a:gd name="T4" fmla="*/ 2147483647 w 101"/>
                <a:gd name="T5" fmla="*/ 2147483647 h 75"/>
                <a:gd name="T6" fmla="*/ 2147483647 w 101"/>
                <a:gd name="T7" fmla="*/ 2147483647 h 75"/>
                <a:gd name="T8" fmla="*/ 2147483647 w 101"/>
                <a:gd name="T9" fmla="*/ 2147483647 h 75"/>
                <a:gd name="T10" fmla="*/ 2147483647 w 101"/>
                <a:gd name="T11" fmla="*/ 2147483647 h 75"/>
                <a:gd name="T12" fmla="*/ 2147483647 w 101"/>
                <a:gd name="T13" fmla="*/ 2147483647 h 75"/>
                <a:gd name="T14" fmla="*/ 2147483647 w 101"/>
                <a:gd name="T15" fmla="*/ 2147483647 h 75"/>
                <a:gd name="T16" fmla="*/ 2147483647 w 101"/>
                <a:gd name="T17" fmla="*/ 2147483647 h 75"/>
                <a:gd name="T18" fmla="*/ 2147483647 w 101"/>
                <a:gd name="T19" fmla="*/ 2147483647 h 75"/>
                <a:gd name="T20" fmla="*/ 2147483647 w 101"/>
                <a:gd name="T21" fmla="*/ 2147483647 h 75"/>
                <a:gd name="T22" fmla="*/ 2147483647 w 101"/>
                <a:gd name="T23" fmla="*/ 2147483647 h 75"/>
                <a:gd name="T24" fmla="*/ 2147483647 w 101"/>
                <a:gd name="T25" fmla="*/ 2147483647 h 75"/>
                <a:gd name="T26" fmla="*/ 2147483647 w 101"/>
                <a:gd name="T27" fmla="*/ 2147483647 h 75"/>
                <a:gd name="T28" fmla="*/ 2147483647 w 101"/>
                <a:gd name="T29" fmla="*/ 2147483647 h 75"/>
                <a:gd name="T30" fmla="*/ 2147483647 w 101"/>
                <a:gd name="T31" fmla="*/ 2147483647 h 75"/>
                <a:gd name="T32" fmla="*/ 2147483647 w 101"/>
                <a:gd name="T33" fmla="*/ 2147483647 h 75"/>
                <a:gd name="T34" fmla="*/ 2147483647 w 101"/>
                <a:gd name="T35" fmla="*/ 2147483647 h 75"/>
                <a:gd name="T36" fmla="*/ 2147483647 w 101"/>
                <a:gd name="T37" fmla="*/ 2147483647 h 75"/>
                <a:gd name="T38" fmla="*/ 2147483647 w 101"/>
                <a:gd name="T39" fmla="*/ 2147483647 h 75"/>
                <a:gd name="T40" fmla="*/ 0 w 101"/>
                <a:gd name="T41" fmla="*/ 2147483647 h 75"/>
                <a:gd name="T42" fmla="*/ 2147483647 w 101"/>
                <a:gd name="T43" fmla="*/ 2147483647 h 75"/>
                <a:gd name="T44" fmla="*/ 2147483647 w 101"/>
                <a:gd name="T45" fmla="*/ 2147483647 h 75"/>
                <a:gd name="T46" fmla="*/ 2147483647 w 101"/>
                <a:gd name="T47" fmla="*/ 2147483647 h 75"/>
                <a:gd name="T48" fmla="*/ 2147483647 w 101"/>
                <a:gd name="T49" fmla="*/ 2147483647 h 75"/>
                <a:gd name="T50" fmla="*/ 2147483647 w 101"/>
                <a:gd name="T51" fmla="*/ 2147483647 h 75"/>
                <a:gd name="T52" fmla="*/ 2147483647 w 101"/>
                <a:gd name="T53" fmla="*/ 2147483647 h 75"/>
                <a:gd name="T54" fmla="*/ 2147483647 w 101"/>
                <a:gd name="T55" fmla="*/ 2147483647 h 75"/>
                <a:gd name="T56" fmla="*/ 2147483647 w 101"/>
                <a:gd name="T57" fmla="*/ 2147483647 h 75"/>
                <a:gd name="T58" fmla="*/ 2147483647 w 101"/>
                <a:gd name="T59" fmla="*/ 2147483647 h 75"/>
                <a:gd name="T60" fmla="*/ 2147483647 w 101"/>
                <a:gd name="T61" fmla="*/ 2147483647 h 75"/>
                <a:gd name="T62" fmla="*/ 2147483647 w 101"/>
                <a:gd name="T63" fmla="*/ 2147483647 h 75"/>
                <a:gd name="T64" fmla="*/ 2147483647 w 101"/>
                <a:gd name="T65" fmla="*/ 2147483647 h 75"/>
                <a:gd name="T66" fmla="*/ 2147483647 w 101"/>
                <a:gd name="T67" fmla="*/ 2147483647 h 75"/>
                <a:gd name="T68" fmla="*/ 2147483647 w 101"/>
                <a:gd name="T69" fmla="*/ 2147483647 h 7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01"/>
                <a:gd name="T106" fmla="*/ 0 h 75"/>
                <a:gd name="T107" fmla="*/ 101 w 101"/>
                <a:gd name="T108" fmla="*/ 75 h 75"/>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01" h="75">
                  <a:moveTo>
                    <a:pt x="74" y="9"/>
                  </a:moveTo>
                  <a:lnTo>
                    <a:pt x="74" y="0"/>
                  </a:lnTo>
                  <a:lnTo>
                    <a:pt x="81" y="0"/>
                  </a:lnTo>
                  <a:lnTo>
                    <a:pt x="83" y="4"/>
                  </a:lnTo>
                  <a:lnTo>
                    <a:pt x="89" y="4"/>
                  </a:lnTo>
                  <a:lnTo>
                    <a:pt x="92" y="3"/>
                  </a:lnTo>
                  <a:lnTo>
                    <a:pt x="93" y="6"/>
                  </a:lnTo>
                  <a:lnTo>
                    <a:pt x="89" y="9"/>
                  </a:lnTo>
                  <a:lnTo>
                    <a:pt x="91" y="13"/>
                  </a:lnTo>
                  <a:lnTo>
                    <a:pt x="90" y="20"/>
                  </a:lnTo>
                  <a:lnTo>
                    <a:pt x="93" y="21"/>
                  </a:lnTo>
                  <a:lnTo>
                    <a:pt x="95" y="25"/>
                  </a:lnTo>
                  <a:lnTo>
                    <a:pt x="99" y="25"/>
                  </a:lnTo>
                  <a:lnTo>
                    <a:pt x="101" y="32"/>
                  </a:lnTo>
                  <a:lnTo>
                    <a:pt x="97" y="43"/>
                  </a:lnTo>
                  <a:lnTo>
                    <a:pt x="89" y="49"/>
                  </a:lnTo>
                  <a:lnTo>
                    <a:pt x="87" y="56"/>
                  </a:lnTo>
                  <a:lnTo>
                    <a:pt x="78" y="56"/>
                  </a:lnTo>
                  <a:lnTo>
                    <a:pt x="72" y="65"/>
                  </a:lnTo>
                  <a:lnTo>
                    <a:pt x="65" y="66"/>
                  </a:lnTo>
                  <a:lnTo>
                    <a:pt x="58" y="74"/>
                  </a:lnTo>
                  <a:lnTo>
                    <a:pt x="41" y="75"/>
                  </a:lnTo>
                  <a:lnTo>
                    <a:pt x="31" y="67"/>
                  </a:lnTo>
                  <a:lnTo>
                    <a:pt x="21" y="65"/>
                  </a:lnTo>
                  <a:lnTo>
                    <a:pt x="16" y="63"/>
                  </a:lnTo>
                  <a:lnTo>
                    <a:pt x="17" y="59"/>
                  </a:lnTo>
                  <a:lnTo>
                    <a:pt x="23" y="59"/>
                  </a:lnTo>
                  <a:lnTo>
                    <a:pt x="24" y="53"/>
                  </a:lnTo>
                  <a:lnTo>
                    <a:pt x="20" y="47"/>
                  </a:lnTo>
                  <a:lnTo>
                    <a:pt x="20" y="44"/>
                  </a:lnTo>
                  <a:lnTo>
                    <a:pt x="16" y="42"/>
                  </a:lnTo>
                  <a:lnTo>
                    <a:pt x="4" y="44"/>
                  </a:lnTo>
                  <a:lnTo>
                    <a:pt x="5" y="39"/>
                  </a:lnTo>
                  <a:lnTo>
                    <a:pt x="12" y="38"/>
                  </a:lnTo>
                  <a:lnTo>
                    <a:pt x="19" y="37"/>
                  </a:lnTo>
                  <a:lnTo>
                    <a:pt x="24" y="38"/>
                  </a:lnTo>
                  <a:lnTo>
                    <a:pt x="26" y="36"/>
                  </a:lnTo>
                  <a:lnTo>
                    <a:pt x="18" y="31"/>
                  </a:lnTo>
                  <a:lnTo>
                    <a:pt x="22" y="29"/>
                  </a:lnTo>
                  <a:lnTo>
                    <a:pt x="20" y="25"/>
                  </a:lnTo>
                  <a:lnTo>
                    <a:pt x="6" y="25"/>
                  </a:lnTo>
                  <a:lnTo>
                    <a:pt x="0" y="26"/>
                  </a:lnTo>
                  <a:lnTo>
                    <a:pt x="0" y="22"/>
                  </a:lnTo>
                  <a:lnTo>
                    <a:pt x="8" y="11"/>
                  </a:lnTo>
                  <a:lnTo>
                    <a:pt x="11" y="12"/>
                  </a:lnTo>
                  <a:lnTo>
                    <a:pt x="13" y="15"/>
                  </a:lnTo>
                  <a:lnTo>
                    <a:pt x="17" y="14"/>
                  </a:lnTo>
                  <a:lnTo>
                    <a:pt x="14" y="9"/>
                  </a:lnTo>
                  <a:lnTo>
                    <a:pt x="11" y="2"/>
                  </a:lnTo>
                  <a:lnTo>
                    <a:pt x="18" y="2"/>
                  </a:lnTo>
                  <a:lnTo>
                    <a:pt x="26" y="10"/>
                  </a:lnTo>
                  <a:lnTo>
                    <a:pt x="25" y="17"/>
                  </a:lnTo>
                  <a:lnTo>
                    <a:pt x="28" y="26"/>
                  </a:lnTo>
                  <a:lnTo>
                    <a:pt x="31" y="29"/>
                  </a:lnTo>
                  <a:lnTo>
                    <a:pt x="33" y="26"/>
                  </a:lnTo>
                  <a:lnTo>
                    <a:pt x="32" y="24"/>
                  </a:lnTo>
                  <a:lnTo>
                    <a:pt x="37" y="22"/>
                  </a:lnTo>
                  <a:lnTo>
                    <a:pt x="39" y="19"/>
                  </a:lnTo>
                  <a:lnTo>
                    <a:pt x="35" y="16"/>
                  </a:lnTo>
                  <a:lnTo>
                    <a:pt x="38" y="14"/>
                  </a:lnTo>
                  <a:lnTo>
                    <a:pt x="41" y="14"/>
                  </a:lnTo>
                  <a:lnTo>
                    <a:pt x="45" y="19"/>
                  </a:lnTo>
                  <a:lnTo>
                    <a:pt x="45" y="13"/>
                  </a:lnTo>
                  <a:lnTo>
                    <a:pt x="53" y="11"/>
                  </a:lnTo>
                  <a:lnTo>
                    <a:pt x="55" y="16"/>
                  </a:lnTo>
                  <a:lnTo>
                    <a:pt x="58" y="15"/>
                  </a:lnTo>
                  <a:lnTo>
                    <a:pt x="57" y="11"/>
                  </a:lnTo>
                  <a:lnTo>
                    <a:pt x="62" y="9"/>
                  </a:lnTo>
                  <a:lnTo>
                    <a:pt x="66" y="13"/>
                  </a:lnTo>
                  <a:lnTo>
                    <a:pt x="74"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0" name="Freeform 263">
              <a:extLst>
                <a:ext uri="{FF2B5EF4-FFF2-40B4-BE49-F238E27FC236}">
                  <a16:creationId xmlns:a16="http://schemas.microsoft.com/office/drawing/2014/main" id="{014238F1-4E6B-9D82-FF9D-B16EB3DF70D0}"/>
                </a:ext>
                <a:ext uri="{C183D7F6-B498-43B3-948B-1728B52AA6E4}">
                  <adec:decorative xmlns:adec="http://schemas.microsoft.com/office/drawing/2017/decorative" val="1"/>
                </a:ext>
              </a:extLst>
            </p:cNvPr>
            <p:cNvSpPr>
              <a:spLocks/>
            </p:cNvSpPr>
            <p:nvPr/>
          </p:nvSpPr>
          <p:spPr bwMode="gray">
            <a:xfrm>
              <a:off x="14085578" y="3488962"/>
              <a:ext cx="112656" cy="75112"/>
            </a:xfrm>
            <a:custGeom>
              <a:avLst/>
              <a:gdLst>
                <a:gd name="T0" fmla="*/ 2147483647 w 21"/>
                <a:gd name="T1" fmla="*/ 2147483647 h 14"/>
                <a:gd name="T2" fmla="*/ 2147483647 w 21"/>
                <a:gd name="T3" fmla="*/ 0 h 14"/>
                <a:gd name="T4" fmla="*/ 2147483647 w 21"/>
                <a:gd name="T5" fmla="*/ 2147483647 h 14"/>
                <a:gd name="T6" fmla="*/ 2147483647 w 21"/>
                <a:gd name="T7" fmla="*/ 2147483647 h 14"/>
                <a:gd name="T8" fmla="*/ 2147483647 w 21"/>
                <a:gd name="T9" fmla="*/ 2147483647 h 14"/>
                <a:gd name="T10" fmla="*/ 2147483647 w 21"/>
                <a:gd name="T11" fmla="*/ 2147483647 h 14"/>
                <a:gd name="T12" fmla="*/ 0 w 21"/>
                <a:gd name="T13" fmla="*/ 2147483647 h 14"/>
                <a:gd name="T14" fmla="*/ 0 w 21"/>
                <a:gd name="T15" fmla="*/ 2147483647 h 14"/>
                <a:gd name="T16" fmla="*/ 2147483647 w 21"/>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1"/>
                <a:gd name="T28" fmla="*/ 0 h 14"/>
                <a:gd name="T29" fmla="*/ 21 w 21"/>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1" h="14">
                  <a:moveTo>
                    <a:pt x="3" y="1"/>
                  </a:moveTo>
                  <a:lnTo>
                    <a:pt x="11" y="0"/>
                  </a:lnTo>
                  <a:lnTo>
                    <a:pt x="15" y="4"/>
                  </a:lnTo>
                  <a:lnTo>
                    <a:pt x="21" y="5"/>
                  </a:lnTo>
                  <a:lnTo>
                    <a:pt x="19" y="11"/>
                  </a:lnTo>
                  <a:lnTo>
                    <a:pt x="12" y="14"/>
                  </a:lnTo>
                  <a:lnTo>
                    <a:pt x="0" y="12"/>
                  </a:lnTo>
                  <a:lnTo>
                    <a:pt x="0" y="8"/>
                  </a:lnTo>
                  <a:lnTo>
                    <a:pt x="3"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1" name="Freeform 264">
              <a:extLst>
                <a:ext uri="{FF2B5EF4-FFF2-40B4-BE49-F238E27FC236}">
                  <a16:creationId xmlns:a16="http://schemas.microsoft.com/office/drawing/2014/main" id="{B92FC515-CE28-67F8-61A0-FBD7B065C6BB}"/>
                </a:ext>
                <a:ext uri="{C183D7F6-B498-43B3-948B-1728B52AA6E4}">
                  <adec:decorative xmlns:adec="http://schemas.microsoft.com/office/drawing/2017/decorative" val="1"/>
                </a:ext>
              </a:extLst>
            </p:cNvPr>
            <p:cNvSpPr>
              <a:spLocks/>
            </p:cNvSpPr>
            <p:nvPr/>
          </p:nvSpPr>
          <p:spPr bwMode="gray">
            <a:xfrm>
              <a:off x="14623826" y="3409678"/>
              <a:ext cx="75104" cy="50074"/>
            </a:xfrm>
            <a:custGeom>
              <a:avLst/>
              <a:gdLst>
                <a:gd name="T0" fmla="*/ 2147483647 w 14"/>
                <a:gd name="T1" fmla="*/ 0 h 9"/>
                <a:gd name="T2" fmla="*/ 2147483647 w 14"/>
                <a:gd name="T3" fmla="*/ 2147483647 h 9"/>
                <a:gd name="T4" fmla="*/ 2147483647 w 14"/>
                <a:gd name="T5" fmla="*/ 2147483647 h 9"/>
                <a:gd name="T6" fmla="*/ 2147483647 w 14"/>
                <a:gd name="T7" fmla="*/ 2147483647 h 9"/>
                <a:gd name="T8" fmla="*/ 2147483647 w 14"/>
                <a:gd name="T9" fmla="*/ 2147483647 h 9"/>
                <a:gd name="T10" fmla="*/ 0 w 14"/>
                <a:gd name="T11" fmla="*/ 2147483647 h 9"/>
                <a:gd name="T12" fmla="*/ 2147483647 w 14"/>
                <a:gd name="T13" fmla="*/ 0 h 9"/>
                <a:gd name="T14" fmla="*/ 0 60000 65536"/>
                <a:gd name="T15" fmla="*/ 0 60000 65536"/>
                <a:gd name="T16" fmla="*/ 0 60000 65536"/>
                <a:gd name="T17" fmla="*/ 0 60000 65536"/>
                <a:gd name="T18" fmla="*/ 0 60000 65536"/>
                <a:gd name="T19" fmla="*/ 0 60000 65536"/>
                <a:gd name="T20" fmla="*/ 0 60000 65536"/>
                <a:gd name="T21" fmla="*/ 0 w 14"/>
                <a:gd name="T22" fmla="*/ 0 h 9"/>
                <a:gd name="T23" fmla="*/ 14 w 1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9">
                  <a:moveTo>
                    <a:pt x="4" y="0"/>
                  </a:moveTo>
                  <a:lnTo>
                    <a:pt x="14" y="5"/>
                  </a:lnTo>
                  <a:lnTo>
                    <a:pt x="14" y="9"/>
                  </a:lnTo>
                  <a:lnTo>
                    <a:pt x="10" y="9"/>
                  </a:lnTo>
                  <a:lnTo>
                    <a:pt x="2" y="5"/>
                  </a:lnTo>
                  <a:lnTo>
                    <a:pt x="0" y="2"/>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2" name="Freeform 265">
              <a:extLst>
                <a:ext uri="{FF2B5EF4-FFF2-40B4-BE49-F238E27FC236}">
                  <a16:creationId xmlns:a16="http://schemas.microsoft.com/office/drawing/2014/main" id="{DC0C708E-DB99-CF62-12BB-64DA2F38A55C}"/>
                </a:ext>
                <a:ext uri="{C183D7F6-B498-43B3-948B-1728B52AA6E4}">
                  <adec:decorative xmlns:adec="http://schemas.microsoft.com/office/drawing/2017/decorative" val="1"/>
                </a:ext>
              </a:extLst>
            </p:cNvPr>
            <p:cNvSpPr>
              <a:spLocks/>
            </p:cNvSpPr>
            <p:nvPr/>
          </p:nvSpPr>
          <p:spPr bwMode="gray">
            <a:xfrm>
              <a:off x="12804635" y="5295809"/>
              <a:ext cx="884561" cy="655138"/>
            </a:xfrm>
            <a:custGeom>
              <a:avLst/>
              <a:gdLst>
                <a:gd name="T0" fmla="*/ 0 w 162"/>
                <a:gd name="T1" fmla="*/ 2147483647 h 120"/>
                <a:gd name="T2" fmla="*/ 2147483647 w 162"/>
                <a:gd name="T3" fmla="*/ 2147483647 h 120"/>
                <a:gd name="T4" fmla="*/ 2147483647 w 162"/>
                <a:gd name="T5" fmla="*/ 2147483647 h 120"/>
                <a:gd name="T6" fmla="*/ 2147483647 w 162"/>
                <a:gd name="T7" fmla="*/ 2147483647 h 120"/>
                <a:gd name="T8" fmla="*/ 2147483647 w 162"/>
                <a:gd name="T9" fmla="*/ 2147483647 h 120"/>
                <a:gd name="T10" fmla="*/ 2147483647 w 162"/>
                <a:gd name="T11" fmla="*/ 2147483647 h 120"/>
                <a:gd name="T12" fmla="*/ 2147483647 w 162"/>
                <a:gd name="T13" fmla="*/ 2147483647 h 120"/>
                <a:gd name="T14" fmla="*/ 2147483647 w 162"/>
                <a:gd name="T15" fmla="*/ 2147483647 h 120"/>
                <a:gd name="T16" fmla="*/ 2147483647 w 162"/>
                <a:gd name="T17" fmla="*/ 0 h 120"/>
                <a:gd name="T18" fmla="*/ 2147483647 w 162"/>
                <a:gd name="T19" fmla="*/ 2147483647 h 120"/>
                <a:gd name="T20" fmla="*/ 2147483647 w 162"/>
                <a:gd name="T21" fmla="*/ 2147483647 h 120"/>
                <a:gd name="T22" fmla="*/ 2147483647 w 162"/>
                <a:gd name="T23" fmla="*/ 2147483647 h 120"/>
                <a:gd name="T24" fmla="*/ 2147483647 w 162"/>
                <a:gd name="T25" fmla="*/ 2147483647 h 120"/>
                <a:gd name="T26" fmla="*/ 2147483647 w 162"/>
                <a:gd name="T27" fmla="*/ 2147483647 h 120"/>
                <a:gd name="T28" fmla="*/ 2147483647 w 162"/>
                <a:gd name="T29" fmla="*/ 2147483647 h 120"/>
                <a:gd name="T30" fmla="*/ 2147483647 w 162"/>
                <a:gd name="T31" fmla="*/ 2147483647 h 120"/>
                <a:gd name="T32" fmla="*/ 2147483647 w 162"/>
                <a:gd name="T33" fmla="*/ 2147483647 h 120"/>
                <a:gd name="T34" fmla="*/ 2147483647 w 162"/>
                <a:gd name="T35" fmla="*/ 2147483647 h 120"/>
                <a:gd name="T36" fmla="*/ 2147483647 w 162"/>
                <a:gd name="T37" fmla="*/ 2147483647 h 120"/>
                <a:gd name="T38" fmla="*/ 2147483647 w 162"/>
                <a:gd name="T39" fmla="*/ 2147483647 h 120"/>
                <a:gd name="T40" fmla="*/ 2147483647 w 162"/>
                <a:gd name="T41" fmla="*/ 2147483647 h 120"/>
                <a:gd name="T42" fmla="*/ 2147483647 w 162"/>
                <a:gd name="T43" fmla="*/ 2147483647 h 120"/>
                <a:gd name="T44" fmla="*/ 2147483647 w 162"/>
                <a:gd name="T45" fmla="*/ 2147483647 h 120"/>
                <a:gd name="T46" fmla="*/ 2147483647 w 162"/>
                <a:gd name="T47" fmla="*/ 2147483647 h 120"/>
                <a:gd name="T48" fmla="*/ 2147483647 w 162"/>
                <a:gd name="T49" fmla="*/ 2147483647 h 120"/>
                <a:gd name="T50" fmla="*/ 2147483647 w 162"/>
                <a:gd name="T51" fmla="*/ 2147483647 h 120"/>
                <a:gd name="T52" fmla="*/ 2147483647 w 162"/>
                <a:gd name="T53" fmla="*/ 2147483647 h 120"/>
                <a:gd name="T54" fmla="*/ 2147483647 w 162"/>
                <a:gd name="T55" fmla="*/ 2147483647 h 120"/>
                <a:gd name="T56" fmla="*/ 2147483647 w 162"/>
                <a:gd name="T57" fmla="*/ 2147483647 h 120"/>
                <a:gd name="T58" fmla="*/ 2147483647 w 162"/>
                <a:gd name="T59" fmla="*/ 2147483647 h 120"/>
                <a:gd name="T60" fmla="*/ 2147483647 w 162"/>
                <a:gd name="T61" fmla="*/ 2147483647 h 120"/>
                <a:gd name="T62" fmla="*/ 2147483647 w 162"/>
                <a:gd name="T63" fmla="*/ 2147483647 h 120"/>
                <a:gd name="T64" fmla="*/ 2147483647 w 162"/>
                <a:gd name="T65" fmla="*/ 2147483647 h 120"/>
                <a:gd name="T66" fmla="*/ 2147483647 w 162"/>
                <a:gd name="T67" fmla="*/ 2147483647 h 120"/>
                <a:gd name="T68" fmla="*/ 2147483647 w 162"/>
                <a:gd name="T69" fmla="*/ 2147483647 h 120"/>
                <a:gd name="T70" fmla="*/ 2147483647 w 162"/>
                <a:gd name="T71" fmla="*/ 2147483647 h 120"/>
                <a:gd name="T72" fmla="*/ 2147483647 w 162"/>
                <a:gd name="T73" fmla="*/ 2147483647 h 120"/>
                <a:gd name="T74" fmla="*/ 2147483647 w 162"/>
                <a:gd name="T75" fmla="*/ 2147483647 h 120"/>
                <a:gd name="T76" fmla="*/ 2147483647 w 162"/>
                <a:gd name="T77" fmla="*/ 2147483647 h 12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2"/>
                <a:gd name="T118" fmla="*/ 0 h 120"/>
                <a:gd name="T119" fmla="*/ 162 w 162"/>
                <a:gd name="T120" fmla="*/ 120 h 12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2" h="120">
                  <a:moveTo>
                    <a:pt x="8" y="68"/>
                  </a:moveTo>
                  <a:lnTo>
                    <a:pt x="0" y="61"/>
                  </a:lnTo>
                  <a:lnTo>
                    <a:pt x="2" y="52"/>
                  </a:lnTo>
                  <a:lnTo>
                    <a:pt x="6" y="48"/>
                  </a:lnTo>
                  <a:lnTo>
                    <a:pt x="6" y="45"/>
                  </a:lnTo>
                  <a:lnTo>
                    <a:pt x="19" y="30"/>
                  </a:lnTo>
                  <a:lnTo>
                    <a:pt x="18" y="16"/>
                  </a:lnTo>
                  <a:lnTo>
                    <a:pt x="27" y="6"/>
                  </a:lnTo>
                  <a:lnTo>
                    <a:pt x="34" y="5"/>
                  </a:lnTo>
                  <a:lnTo>
                    <a:pt x="40" y="8"/>
                  </a:lnTo>
                  <a:lnTo>
                    <a:pt x="45" y="8"/>
                  </a:lnTo>
                  <a:lnTo>
                    <a:pt x="51" y="10"/>
                  </a:lnTo>
                  <a:lnTo>
                    <a:pt x="55" y="8"/>
                  </a:lnTo>
                  <a:lnTo>
                    <a:pt x="70" y="14"/>
                  </a:lnTo>
                  <a:lnTo>
                    <a:pt x="75" y="12"/>
                  </a:lnTo>
                  <a:lnTo>
                    <a:pt x="77" y="6"/>
                  </a:lnTo>
                  <a:lnTo>
                    <a:pt x="86" y="3"/>
                  </a:lnTo>
                  <a:lnTo>
                    <a:pt x="93" y="0"/>
                  </a:lnTo>
                  <a:lnTo>
                    <a:pt x="105" y="1"/>
                  </a:lnTo>
                  <a:lnTo>
                    <a:pt x="109" y="18"/>
                  </a:lnTo>
                  <a:lnTo>
                    <a:pt x="116" y="19"/>
                  </a:lnTo>
                  <a:lnTo>
                    <a:pt x="116" y="25"/>
                  </a:lnTo>
                  <a:lnTo>
                    <a:pt x="120" y="31"/>
                  </a:lnTo>
                  <a:lnTo>
                    <a:pt x="135" y="30"/>
                  </a:lnTo>
                  <a:lnTo>
                    <a:pt x="143" y="37"/>
                  </a:lnTo>
                  <a:lnTo>
                    <a:pt x="148" y="37"/>
                  </a:lnTo>
                  <a:lnTo>
                    <a:pt x="162" y="50"/>
                  </a:lnTo>
                  <a:lnTo>
                    <a:pt x="156" y="57"/>
                  </a:lnTo>
                  <a:lnTo>
                    <a:pt x="155" y="69"/>
                  </a:lnTo>
                  <a:lnTo>
                    <a:pt x="151" y="68"/>
                  </a:lnTo>
                  <a:lnTo>
                    <a:pt x="144" y="75"/>
                  </a:lnTo>
                  <a:lnTo>
                    <a:pt x="139" y="86"/>
                  </a:lnTo>
                  <a:lnTo>
                    <a:pt x="133" y="86"/>
                  </a:lnTo>
                  <a:lnTo>
                    <a:pt x="129" y="90"/>
                  </a:lnTo>
                  <a:lnTo>
                    <a:pt x="117" y="91"/>
                  </a:lnTo>
                  <a:lnTo>
                    <a:pt x="117" y="94"/>
                  </a:lnTo>
                  <a:lnTo>
                    <a:pt x="115" y="96"/>
                  </a:lnTo>
                  <a:lnTo>
                    <a:pt x="105" y="98"/>
                  </a:lnTo>
                  <a:lnTo>
                    <a:pt x="106" y="100"/>
                  </a:lnTo>
                  <a:lnTo>
                    <a:pt x="113" y="103"/>
                  </a:lnTo>
                  <a:lnTo>
                    <a:pt x="115" y="107"/>
                  </a:lnTo>
                  <a:lnTo>
                    <a:pt x="123" y="108"/>
                  </a:lnTo>
                  <a:lnTo>
                    <a:pt x="127" y="108"/>
                  </a:lnTo>
                  <a:lnTo>
                    <a:pt x="127" y="112"/>
                  </a:lnTo>
                  <a:lnTo>
                    <a:pt x="120" y="113"/>
                  </a:lnTo>
                  <a:lnTo>
                    <a:pt x="115" y="115"/>
                  </a:lnTo>
                  <a:lnTo>
                    <a:pt x="109" y="120"/>
                  </a:lnTo>
                  <a:lnTo>
                    <a:pt x="102" y="120"/>
                  </a:lnTo>
                  <a:lnTo>
                    <a:pt x="101" y="115"/>
                  </a:lnTo>
                  <a:lnTo>
                    <a:pt x="101" y="110"/>
                  </a:lnTo>
                  <a:lnTo>
                    <a:pt x="95" y="108"/>
                  </a:lnTo>
                  <a:lnTo>
                    <a:pt x="95" y="105"/>
                  </a:lnTo>
                  <a:lnTo>
                    <a:pt x="97" y="104"/>
                  </a:lnTo>
                  <a:lnTo>
                    <a:pt x="102" y="101"/>
                  </a:lnTo>
                  <a:lnTo>
                    <a:pt x="102" y="98"/>
                  </a:lnTo>
                  <a:lnTo>
                    <a:pt x="98" y="96"/>
                  </a:lnTo>
                  <a:lnTo>
                    <a:pt x="92" y="96"/>
                  </a:lnTo>
                  <a:lnTo>
                    <a:pt x="88" y="95"/>
                  </a:lnTo>
                  <a:lnTo>
                    <a:pt x="85" y="91"/>
                  </a:lnTo>
                  <a:lnTo>
                    <a:pt x="82" y="90"/>
                  </a:lnTo>
                  <a:lnTo>
                    <a:pt x="79" y="93"/>
                  </a:lnTo>
                  <a:lnTo>
                    <a:pt x="74" y="94"/>
                  </a:lnTo>
                  <a:lnTo>
                    <a:pt x="74" y="99"/>
                  </a:lnTo>
                  <a:lnTo>
                    <a:pt x="67" y="106"/>
                  </a:lnTo>
                  <a:lnTo>
                    <a:pt x="62" y="107"/>
                  </a:lnTo>
                  <a:lnTo>
                    <a:pt x="62" y="98"/>
                  </a:lnTo>
                  <a:lnTo>
                    <a:pt x="66" y="92"/>
                  </a:lnTo>
                  <a:lnTo>
                    <a:pt x="70" y="92"/>
                  </a:lnTo>
                  <a:lnTo>
                    <a:pt x="71" y="88"/>
                  </a:lnTo>
                  <a:lnTo>
                    <a:pt x="67" y="84"/>
                  </a:lnTo>
                  <a:lnTo>
                    <a:pt x="64" y="71"/>
                  </a:lnTo>
                  <a:lnTo>
                    <a:pt x="59" y="64"/>
                  </a:lnTo>
                  <a:lnTo>
                    <a:pt x="45" y="64"/>
                  </a:lnTo>
                  <a:lnTo>
                    <a:pt x="39" y="68"/>
                  </a:lnTo>
                  <a:lnTo>
                    <a:pt x="32" y="72"/>
                  </a:lnTo>
                  <a:lnTo>
                    <a:pt x="24" y="74"/>
                  </a:lnTo>
                  <a:lnTo>
                    <a:pt x="14" y="70"/>
                  </a:lnTo>
                  <a:lnTo>
                    <a:pt x="8" y="6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3" name="Freeform 266">
              <a:extLst>
                <a:ext uri="{FF2B5EF4-FFF2-40B4-BE49-F238E27FC236}">
                  <a16:creationId xmlns:a16="http://schemas.microsoft.com/office/drawing/2014/main" id="{036CF5BF-1124-DFBE-F6DD-F3EF0C3A703F}"/>
                </a:ext>
                <a:ext uri="{C183D7F6-B498-43B3-948B-1728B52AA6E4}">
                  <adec:decorative xmlns:adec="http://schemas.microsoft.com/office/drawing/2017/decorative" val="1"/>
                </a:ext>
              </a:extLst>
            </p:cNvPr>
            <p:cNvSpPr>
              <a:spLocks/>
            </p:cNvSpPr>
            <p:nvPr/>
          </p:nvSpPr>
          <p:spPr bwMode="gray">
            <a:xfrm>
              <a:off x="12825496" y="5975984"/>
              <a:ext cx="292072" cy="216988"/>
            </a:xfrm>
            <a:custGeom>
              <a:avLst/>
              <a:gdLst>
                <a:gd name="T0" fmla="*/ 2147483647 w 54"/>
                <a:gd name="T1" fmla="*/ 2147483647 h 40"/>
                <a:gd name="T2" fmla="*/ 2147483647 w 54"/>
                <a:gd name="T3" fmla="*/ 2147483647 h 40"/>
                <a:gd name="T4" fmla="*/ 2147483647 w 54"/>
                <a:gd name="T5" fmla="*/ 2147483647 h 40"/>
                <a:gd name="T6" fmla="*/ 2147483647 w 54"/>
                <a:gd name="T7" fmla="*/ 2147483647 h 40"/>
                <a:gd name="T8" fmla="*/ 0 w 54"/>
                <a:gd name="T9" fmla="*/ 2147483647 h 40"/>
                <a:gd name="T10" fmla="*/ 2147483647 w 54"/>
                <a:gd name="T11" fmla="*/ 0 h 40"/>
                <a:gd name="T12" fmla="*/ 2147483647 w 54"/>
                <a:gd name="T13" fmla="*/ 2147483647 h 40"/>
                <a:gd name="T14" fmla="*/ 2147483647 w 54"/>
                <a:gd name="T15" fmla="*/ 2147483647 h 40"/>
                <a:gd name="T16" fmla="*/ 2147483647 w 54"/>
                <a:gd name="T17" fmla="*/ 2147483647 h 40"/>
                <a:gd name="T18" fmla="*/ 2147483647 w 54"/>
                <a:gd name="T19" fmla="*/ 0 h 40"/>
                <a:gd name="T20" fmla="*/ 2147483647 w 54"/>
                <a:gd name="T21" fmla="*/ 0 h 40"/>
                <a:gd name="T22" fmla="*/ 2147483647 w 54"/>
                <a:gd name="T23" fmla="*/ 2147483647 h 40"/>
                <a:gd name="T24" fmla="*/ 2147483647 w 54"/>
                <a:gd name="T25" fmla="*/ 2147483647 h 40"/>
                <a:gd name="T26" fmla="*/ 2147483647 w 54"/>
                <a:gd name="T27" fmla="*/ 2147483647 h 40"/>
                <a:gd name="T28" fmla="*/ 2147483647 w 54"/>
                <a:gd name="T29" fmla="*/ 2147483647 h 40"/>
                <a:gd name="T30" fmla="*/ 2147483647 w 54"/>
                <a:gd name="T31" fmla="*/ 2147483647 h 40"/>
                <a:gd name="T32" fmla="*/ 2147483647 w 54"/>
                <a:gd name="T33" fmla="*/ 2147483647 h 40"/>
                <a:gd name="T34" fmla="*/ 2147483647 w 54"/>
                <a:gd name="T35" fmla="*/ 2147483647 h 40"/>
                <a:gd name="T36" fmla="*/ 2147483647 w 54"/>
                <a:gd name="T37" fmla="*/ 2147483647 h 40"/>
                <a:gd name="T38" fmla="*/ 2147483647 w 54"/>
                <a:gd name="T39" fmla="*/ 2147483647 h 40"/>
                <a:gd name="T40" fmla="*/ 2147483647 w 54"/>
                <a:gd name="T41" fmla="*/ 2147483647 h 40"/>
                <a:gd name="T42" fmla="*/ 2147483647 w 54"/>
                <a:gd name="T43" fmla="*/ 2147483647 h 40"/>
                <a:gd name="T44" fmla="*/ 2147483647 w 54"/>
                <a:gd name="T45" fmla="*/ 2147483647 h 40"/>
                <a:gd name="T46" fmla="*/ 2147483647 w 54"/>
                <a:gd name="T47" fmla="*/ 2147483647 h 4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54"/>
                <a:gd name="T73" fmla="*/ 0 h 40"/>
                <a:gd name="T74" fmla="*/ 54 w 54"/>
                <a:gd name="T75" fmla="*/ 40 h 4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54" h="40">
                  <a:moveTo>
                    <a:pt x="5" y="40"/>
                  </a:moveTo>
                  <a:lnTo>
                    <a:pt x="5" y="31"/>
                  </a:lnTo>
                  <a:lnTo>
                    <a:pt x="1" y="21"/>
                  </a:lnTo>
                  <a:lnTo>
                    <a:pt x="5" y="13"/>
                  </a:lnTo>
                  <a:lnTo>
                    <a:pt x="0" y="7"/>
                  </a:lnTo>
                  <a:lnTo>
                    <a:pt x="3" y="0"/>
                  </a:lnTo>
                  <a:lnTo>
                    <a:pt x="9" y="4"/>
                  </a:lnTo>
                  <a:lnTo>
                    <a:pt x="20" y="7"/>
                  </a:lnTo>
                  <a:lnTo>
                    <a:pt x="30" y="5"/>
                  </a:lnTo>
                  <a:lnTo>
                    <a:pt x="37" y="0"/>
                  </a:lnTo>
                  <a:lnTo>
                    <a:pt x="42" y="0"/>
                  </a:lnTo>
                  <a:lnTo>
                    <a:pt x="54" y="5"/>
                  </a:lnTo>
                  <a:lnTo>
                    <a:pt x="54" y="11"/>
                  </a:lnTo>
                  <a:lnTo>
                    <a:pt x="50" y="14"/>
                  </a:lnTo>
                  <a:lnTo>
                    <a:pt x="49" y="25"/>
                  </a:lnTo>
                  <a:lnTo>
                    <a:pt x="47" y="31"/>
                  </a:lnTo>
                  <a:lnTo>
                    <a:pt x="41" y="29"/>
                  </a:lnTo>
                  <a:lnTo>
                    <a:pt x="35" y="31"/>
                  </a:lnTo>
                  <a:lnTo>
                    <a:pt x="33" y="39"/>
                  </a:lnTo>
                  <a:lnTo>
                    <a:pt x="28" y="40"/>
                  </a:lnTo>
                  <a:lnTo>
                    <a:pt x="23" y="37"/>
                  </a:lnTo>
                  <a:lnTo>
                    <a:pt x="17" y="36"/>
                  </a:lnTo>
                  <a:lnTo>
                    <a:pt x="11" y="38"/>
                  </a:lnTo>
                  <a:lnTo>
                    <a:pt x="5" y="4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4" name="Freeform 267">
              <a:extLst>
                <a:ext uri="{FF2B5EF4-FFF2-40B4-BE49-F238E27FC236}">
                  <a16:creationId xmlns:a16="http://schemas.microsoft.com/office/drawing/2014/main" id="{0ADC1292-8F79-27D7-DE98-6FDBA1A34F7C}"/>
                </a:ext>
                <a:ext uri="{C183D7F6-B498-43B3-948B-1728B52AA6E4}">
                  <adec:decorative xmlns:adec="http://schemas.microsoft.com/office/drawing/2017/decorative" val="1"/>
                </a:ext>
              </a:extLst>
            </p:cNvPr>
            <p:cNvSpPr>
              <a:spLocks/>
            </p:cNvSpPr>
            <p:nvPr/>
          </p:nvSpPr>
          <p:spPr bwMode="gray">
            <a:xfrm>
              <a:off x="12717013" y="5667192"/>
              <a:ext cx="463143" cy="350520"/>
            </a:xfrm>
            <a:custGeom>
              <a:avLst/>
              <a:gdLst>
                <a:gd name="T0" fmla="*/ 2147483647 w 85"/>
                <a:gd name="T1" fmla="*/ 2147483647 h 64"/>
                <a:gd name="T2" fmla="*/ 2147483647 w 85"/>
                <a:gd name="T3" fmla="*/ 2147483647 h 64"/>
                <a:gd name="T4" fmla="*/ 2147483647 w 85"/>
                <a:gd name="T5" fmla="*/ 2147483647 h 64"/>
                <a:gd name="T6" fmla="*/ 2147483647 w 85"/>
                <a:gd name="T7" fmla="*/ 2147483647 h 64"/>
                <a:gd name="T8" fmla="*/ 0 w 85"/>
                <a:gd name="T9" fmla="*/ 2147483647 h 64"/>
                <a:gd name="T10" fmla="*/ 2147483647 w 85"/>
                <a:gd name="T11" fmla="*/ 2147483647 h 64"/>
                <a:gd name="T12" fmla="*/ 2147483647 w 85"/>
                <a:gd name="T13" fmla="*/ 2147483647 h 64"/>
                <a:gd name="T14" fmla="*/ 2147483647 w 85"/>
                <a:gd name="T15" fmla="*/ 2147483647 h 64"/>
                <a:gd name="T16" fmla="*/ 2147483647 w 85"/>
                <a:gd name="T17" fmla="*/ 0 h 64"/>
                <a:gd name="T18" fmla="*/ 2147483647 w 85"/>
                <a:gd name="T19" fmla="*/ 2147483647 h 64"/>
                <a:gd name="T20" fmla="*/ 2147483647 w 85"/>
                <a:gd name="T21" fmla="*/ 2147483647 h 64"/>
                <a:gd name="T22" fmla="*/ 2147483647 w 85"/>
                <a:gd name="T23" fmla="*/ 2147483647 h 64"/>
                <a:gd name="T24" fmla="*/ 2147483647 w 85"/>
                <a:gd name="T25" fmla="*/ 0 h 64"/>
                <a:gd name="T26" fmla="*/ 2147483647 w 85"/>
                <a:gd name="T27" fmla="*/ 2147483647 h 64"/>
                <a:gd name="T28" fmla="*/ 2147483647 w 85"/>
                <a:gd name="T29" fmla="*/ 2147483647 h 64"/>
                <a:gd name="T30" fmla="*/ 2147483647 w 85"/>
                <a:gd name="T31" fmla="*/ 2147483647 h 64"/>
                <a:gd name="T32" fmla="*/ 2147483647 w 85"/>
                <a:gd name="T33" fmla="*/ 2147483647 h 64"/>
                <a:gd name="T34" fmla="*/ 2147483647 w 85"/>
                <a:gd name="T35" fmla="*/ 2147483647 h 64"/>
                <a:gd name="T36" fmla="*/ 2147483647 w 85"/>
                <a:gd name="T37" fmla="*/ 2147483647 h 64"/>
                <a:gd name="T38" fmla="*/ 2147483647 w 85"/>
                <a:gd name="T39" fmla="*/ 2147483647 h 64"/>
                <a:gd name="T40" fmla="*/ 2147483647 w 85"/>
                <a:gd name="T41" fmla="*/ 2147483647 h 64"/>
                <a:gd name="T42" fmla="*/ 2147483647 w 85"/>
                <a:gd name="T43" fmla="*/ 2147483647 h 64"/>
                <a:gd name="T44" fmla="*/ 2147483647 w 85"/>
                <a:gd name="T45" fmla="*/ 2147483647 h 64"/>
                <a:gd name="T46" fmla="*/ 2147483647 w 85"/>
                <a:gd name="T47" fmla="*/ 2147483647 h 64"/>
                <a:gd name="T48" fmla="*/ 2147483647 w 85"/>
                <a:gd name="T49" fmla="*/ 2147483647 h 64"/>
                <a:gd name="T50" fmla="*/ 2147483647 w 85"/>
                <a:gd name="T51" fmla="*/ 2147483647 h 64"/>
                <a:gd name="T52" fmla="*/ 2147483647 w 85"/>
                <a:gd name="T53" fmla="*/ 2147483647 h 64"/>
                <a:gd name="T54" fmla="*/ 2147483647 w 85"/>
                <a:gd name="T55" fmla="*/ 2147483647 h 64"/>
                <a:gd name="T56" fmla="*/ 2147483647 w 85"/>
                <a:gd name="T57" fmla="*/ 2147483647 h 6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85"/>
                <a:gd name="T88" fmla="*/ 0 h 64"/>
                <a:gd name="T89" fmla="*/ 85 w 85"/>
                <a:gd name="T90" fmla="*/ 64 h 6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85" h="64">
                  <a:moveTo>
                    <a:pt x="23" y="57"/>
                  </a:moveTo>
                  <a:lnTo>
                    <a:pt x="18" y="50"/>
                  </a:lnTo>
                  <a:lnTo>
                    <a:pt x="6" y="48"/>
                  </a:lnTo>
                  <a:lnTo>
                    <a:pt x="5" y="37"/>
                  </a:lnTo>
                  <a:lnTo>
                    <a:pt x="0" y="28"/>
                  </a:lnTo>
                  <a:lnTo>
                    <a:pt x="8" y="26"/>
                  </a:lnTo>
                  <a:lnTo>
                    <a:pt x="10" y="14"/>
                  </a:lnTo>
                  <a:lnTo>
                    <a:pt x="17" y="5"/>
                  </a:lnTo>
                  <a:lnTo>
                    <a:pt x="25" y="0"/>
                  </a:lnTo>
                  <a:lnTo>
                    <a:pt x="31" y="2"/>
                  </a:lnTo>
                  <a:lnTo>
                    <a:pt x="41" y="6"/>
                  </a:lnTo>
                  <a:lnTo>
                    <a:pt x="49" y="4"/>
                  </a:lnTo>
                  <a:lnTo>
                    <a:pt x="56" y="0"/>
                  </a:lnTo>
                  <a:lnTo>
                    <a:pt x="62" y="2"/>
                  </a:lnTo>
                  <a:lnTo>
                    <a:pt x="67" y="10"/>
                  </a:lnTo>
                  <a:lnTo>
                    <a:pt x="71" y="27"/>
                  </a:lnTo>
                  <a:lnTo>
                    <a:pt x="74" y="31"/>
                  </a:lnTo>
                  <a:lnTo>
                    <a:pt x="74" y="37"/>
                  </a:lnTo>
                  <a:lnTo>
                    <a:pt x="79" y="39"/>
                  </a:lnTo>
                  <a:lnTo>
                    <a:pt x="84" y="38"/>
                  </a:lnTo>
                  <a:lnTo>
                    <a:pt x="85" y="43"/>
                  </a:lnTo>
                  <a:lnTo>
                    <a:pt x="76" y="53"/>
                  </a:lnTo>
                  <a:lnTo>
                    <a:pt x="74" y="62"/>
                  </a:lnTo>
                  <a:lnTo>
                    <a:pt x="62" y="57"/>
                  </a:lnTo>
                  <a:lnTo>
                    <a:pt x="57" y="57"/>
                  </a:lnTo>
                  <a:lnTo>
                    <a:pt x="50" y="62"/>
                  </a:lnTo>
                  <a:lnTo>
                    <a:pt x="40" y="64"/>
                  </a:lnTo>
                  <a:lnTo>
                    <a:pt x="29" y="61"/>
                  </a:lnTo>
                  <a:lnTo>
                    <a:pt x="23" y="5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5" name="Freeform 268">
              <a:extLst>
                <a:ext uri="{FF2B5EF4-FFF2-40B4-BE49-F238E27FC236}">
                  <a16:creationId xmlns:a16="http://schemas.microsoft.com/office/drawing/2014/main" id="{BA51F489-0BE8-E4BD-64B0-D9D64A5D86E6}"/>
                </a:ext>
                <a:ext uri="{C183D7F6-B498-43B3-948B-1728B52AA6E4}">
                  <adec:decorative xmlns:adec="http://schemas.microsoft.com/office/drawing/2017/decorative" val="1"/>
                </a:ext>
              </a:extLst>
            </p:cNvPr>
            <p:cNvSpPr>
              <a:spLocks/>
            </p:cNvSpPr>
            <p:nvPr/>
          </p:nvSpPr>
          <p:spPr bwMode="gray">
            <a:xfrm>
              <a:off x="12312285" y="6418307"/>
              <a:ext cx="146036" cy="100148"/>
            </a:xfrm>
            <a:custGeom>
              <a:avLst/>
              <a:gdLst>
                <a:gd name="T0" fmla="*/ 2147483647 w 27"/>
                <a:gd name="T1" fmla="*/ 0 h 18"/>
                <a:gd name="T2" fmla="*/ 2147483647 w 27"/>
                <a:gd name="T3" fmla="*/ 2147483647 h 18"/>
                <a:gd name="T4" fmla="*/ 2147483647 w 27"/>
                <a:gd name="T5" fmla="*/ 2147483647 h 18"/>
                <a:gd name="T6" fmla="*/ 2147483647 w 27"/>
                <a:gd name="T7" fmla="*/ 2147483647 h 18"/>
                <a:gd name="T8" fmla="*/ 2147483647 w 27"/>
                <a:gd name="T9" fmla="*/ 2147483647 h 18"/>
                <a:gd name="T10" fmla="*/ 0 w 27"/>
                <a:gd name="T11" fmla="*/ 2147483647 h 18"/>
                <a:gd name="T12" fmla="*/ 0 w 27"/>
                <a:gd name="T13" fmla="*/ 2147483647 h 18"/>
                <a:gd name="T14" fmla="*/ 2147483647 w 27"/>
                <a:gd name="T15" fmla="*/ 2147483647 h 18"/>
                <a:gd name="T16" fmla="*/ 2147483647 w 27"/>
                <a:gd name="T17" fmla="*/ 2147483647 h 18"/>
                <a:gd name="T18" fmla="*/ 2147483647 w 27"/>
                <a:gd name="T19" fmla="*/ 2147483647 h 18"/>
                <a:gd name="T20" fmla="*/ 2147483647 w 27"/>
                <a:gd name="T21" fmla="*/ 2147483647 h 18"/>
                <a:gd name="T22" fmla="*/ 2147483647 w 27"/>
                <a:gd name="T23" fmla="*/ 0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7"/>
                <a:gd name="T37" fmla="*/ 0 h 18"/>
                <a:gd name="T38" fmla="*/ 27 w 27"/>
                <a:gd name="T39" fmla="*/ 18 h 1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7" h="18">
                  <a:moveTo>
                    <a:pt x="27" y="0"/>
                  </a:moveTo>
                  <a:lnTo>
                    <a:pt x="24" y="7"/>
                  </a:lnTo>
                  <a:lnTo>
                    <a:pt x="24" y="18"/>
                  </a:lnTo>
                  <a:lnTo>
                    <a:pt x="12" y="12"/>
                  </a:lnTo>
                  <a:lnTo>
                    <a:pt x="7" y="8"/>
                  </a:lnTo>
                  <a:lnTo>
                    <a:pt x="0" y="6"/>
                  </a:lnTo>
                  <a:lnTo>
                    <a:pt x="0" y="4"/>
                  </a:lnTo>
                  <a:lnTo>
                    <a:pt x="3" y="1"/>
                  </a:lnTo>
                  <a:lnTo>
                    <a:pt x="7" y="1"/>
                  </a:lnTo>
                  <a:lnTo>
                    <a:pt x="11" y="2"/>
                  </a:lnTo>
                  <a:lnTo>
                    <a:pt x="21" y="2"/>
                  </a:lnTo>
                  <a:lnTo>
                    <a:pt x="2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6" name="Freeform 269">
              <a:extLst>
                <a:ext uri="{FF2B5EF4-FFF2-40B4-BE49-F238E27FC236}">
                  <a16:creationId xmlns:a16="http://schemas.microsoft.com/office/drawing/2014/main" id="{23ED2B04-E5A8-459E-6CB4-05017AB9C71C}"/>
                </a:ext>
                <a:ext uri="{C183D7F6-B498-43B3-948B-1728B52AA6E4}">
                  <adec:decorative xmlns:adec="http://schemas.microsoft.com/office/drawing/2017/decorative" val="1"/>
                </a:ext>
              </a:extLst>
            </p:cNvPr>
            <p:cNvSpPr>
              <a:spLocks/>
            </p:cNvSpPr>
            <p:nvPr/>
          </p:nvSpPr>
          <p:spPr bwMode="gray">
            <a:xfrm>
              <a:off x="12399906" y="6539320"/>
              <a:ext cx="29207" cy="20864"/>
            </a:xfrm>
            <a:custGeom>
              <a:avLst/>
              <a:gdLst>
                <a:gd name="T0" fmla="*/ 2147483647 w 5"/>
                <a:gd name="T1" fmla="*/ 0 h 4"/>
                <a:gd name="T2" fmla="*/ 2147483647 w 5"/>
                <a:gd name="T3" fmla="*/ 2147483647 h 4"/>
                <a:gd name="T4" fmla="*/ 2147483647 w 5"/>
                <a:gd name="T5" fmla="*/ 2147483647 h 4"/>
                <a:gd name="T6" fmla="*/ 0 w 5"/>
                <a:gd name="T7" fmla="*/ 2147483647 h 4"/>
                <a:gd name="T8" fmla="*/ 0 w 5"/>
                <a:gd name="T9" fmla="*/ 2147483647 h 4"/>
                <a:gd name="T10" fmla="*/ 2147483647 w 5"/>
                <a:gd name="T11" fmla="*/ 0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3" y="0"/>
                  </a:moveTo>
                  <a:lnTo>
                    <a:pt x="5" y="1"/>
                  </a:lnTo>
                  <a:lnTo>
                    <a:pt x="5" y="4"/>
                  </a:lnTo>
                  <a:lnTo>
                    <a:pt x="0" y="4"/>
                  </a:lnTo>
                  <a:lnTo>
                    <a:pt x="0" y="2"/>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7" name="Freeform 270">
              <a:extLst>
                <a:ext uri="{FF2B5EF4-FFF2-40B4-BE49-F238E27FC236}">
                  <a16:creationId xmlns:a16="http://schemas.microsoft.com/office/drawing/2014/main" id="{BE866CEA-35B0-2338-E61D-26F52155C8C2}"/>
                </a:ext>
                <a:ext uri="{C183D7F6-B498-43B3-948B-1728B52AA6E4}">
                  <adec:decorative xmlns:adec="http://schemas.microsoft.com/office/drawing/2017/decorative" val="1"/>
                </a:ext>
              </a:extLst>
            </p:cNvPr>
            <p:cNvSpPr>
              <a:spLocks/>
            </p:cNvSpPr>
            <p:nvPr/>
          </p:nvSpPr>
          <p:spPr bwMode="gray">
            <a:xfrm>
              <a:off x="13004912" y="6134552"/>
              <a:ext cx="133519" cy="137704"/>
            </a:xfrm>
            <a:custGeom>
              <a:avLst/>
              <a:gdLst>
                <a:gd name="T0" fmla="*/ 2147483647 w 25"/>
                <a:gd name="T1" fmla="*/ 2147483647 h 25"/>
                <a:gd name="T2" fmla="*/ 2147483647 w 25"/>
                <a:gd name="T3" fmla="*/ 0 h 25"/>
                <a:gd name="T4" fmla="*/ 2147483647 w 25"/>
                <a:gd name="T5" fmla="*/ 2147483647 h 25"/>
                <a:gd name="T6" fmla="*/ 2147483647 w 25"/>
                <a:gd name="T7" fmla="*/ 2147483647 h 25"/>
                <a:gd name="T8" fmla="*/ 2147483647 w 25"/>
                <a:gd name="T9" fmla="*/ 2147483647 h 25"/>
                <a:gd name="T10" fmla="*/ 2147483647 w 25"/>
                <a:gd name="T11" fmla="*/ 2147483647 h 25"/>
                <a:gd name="T12" fmla="*/ 2147483647 w 25"/>
                <a:gd name="T13" fmla="*/ 2147483647 h 25"/>
                <a:gd name="T14" fmla="*/ 2147483647 w 25"/>
                <a:gd name="T15" fmla="*/ 2147483647 h 25"/>
                <a:gd name="T16" fmla="*/ 2147483647 w 25"/>
                <a:gd name="T17" fmla="*/ 2147483647 h 25"/>
                <a:gd name="T18" fmla="*/ 0 w 25"/>
                <a:gd name="T19" fmla="*/ 2147483647 h 25"/>
                <a:gd name="T20" fmla="*/ 0 w 25"/>
                <a:gd name="T21" fmla="*/ 2147483647 h 25"/>
                <a:gd name="T22" fmla="*/ 2147483647 w 25"/>
                <a:gd name="T23" fmla="*/ 2147483647 h 25"/>
                <a:gd name="T24" fmla="*/ 0 w 25"/>
                <a:gd name="T25" fmla="*/ 2147483647 h 25"/>
                <a:gd name="T26" fmla="*/ 2147483647 w 25"/>
                <a:gd name="T27" fmla="*/ 2147483647 h 25"/>
                <a:gd name="T28" fmla="*/ 2147483647 w 25"/>
                <a:gd name="T29" fmla="*/ 2147483647 h 25"/>
                <a:gd name="T30" fmla="*/ 2147483647 w 25"/>
                <a:gd name="T31" fmla="*/ 2147483647 h 2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5"/>
                <a:gd name="T49" fmla="*/ 0 h 25"/>
                <a:gd name="T50" fmla="*/ 25 w 25"/>
                <a:gd name="T51" fmla="*/ 25 h 2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5" h="25">
                  <a:moveTo>
                    <a:pt x="2" y="2"/>
                  </a:moveTo>
                  <a:lnTo>
                    <a:pt x="8" y="0"/>
                  </a:lnTo>
                  <a:lnTo>
                    <a:pt x="14" y="2"/>
                  </a:lnTo>
                  <a:lnTo>
                    <a:pt x="25" y="12"/>
                  </a:lnTo>
                  <a:lnTo>
                    <a:pt x="24" y="16"/>
                  </a:lnTo>
                  <a:lnTo>
                    <a:pt x="19" y="16"/>
                  </a:lnTo>
                  <a:lnTo>
                    <a:pt x="13" y="15"/>
                  </a:lnTo>
                  <a:lnTo>
                    <a:pt x="12" y="19"/>
                  </a:lnTo>
                  <a:lnTo>
                    <a:pt x="5" y="20"/>
                  </a:lnTo>
                  <a:lnTo>
                    <a:pt x="0" y="25"/>
                  </a:lnTo>
                  <a:lnTo>
                    <a:pt x="0" y="23"/>
                  </a:lnTo>
                  <a:lnTo>
                    <a:pt x="2" y="20"/>
                  </a:lnTo>
                  <a:lnTo>
                    <a:pt x="0" y="19"/>
                  </a:lnTo>
                  <a:lnTo>
                    <a:pt x="4" y="13"/>
                  </a:lnTo>
                  <a:lnTo>
                    <a:pt x="5" y="7"/>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8" name="Freeform 271">
              <a:extLst>
                <a:ext uri="{FF2B5EF4-FFF2-40B4-BE49-F238E27FC236}">
                  <a16:creationId xmlns:a16="http://schemas.microsoft.com/office/drawing/2014/main" id="{0496B2E7-0269-604F-8867-97ACCFBFCC87}"/>
                </a:ext>
                <a:ext uri="{C183D7F6-B498-43B3-948B-1728B52AA6E4}">
                  <adec:decorative xmlns:adec="http://schemas.microsoft.com/office/drawing/2017/decorative" val="1"/>
                </a:ext>
              </a:extLst>
            </p:cNvPr>
            <p:cNvSpPr>
              <a:spLocks/>
            </p:cNvSpPr>
            <p:nvPr/>
          </p:nvSpPr>
          <p:spPr bwMode="gray">
            <a:xfrm>
              <a:off x="12875566" y="6597739"/>
              <a:ext cx="129346" cy="45901"/>
            </a:xfrm>
            <a:custGeom>
              <a:avLst/>
              <a:gdLst>
                <a:gd name="T0" fmla="*/ 0 w 23"/>
                <a:gd name="T1" fmla="*/ 2147483647 h 8"/>
                <a:gd name="T2" fmla="*/ 2147483647 w 23"/>
                <a:gd name="T3" fmla="*/ 0 h 8"/>
                <a:gd name="T4" fmla="*/ 2147483647 w 23"/>
                <a:gd name="T5" fmla="*/ 0 h 8"/>
                <a:gd name="T6" fmla="*/ 2147483647 w 23"/>
                <a:gd name="T7" fmla="*/ 2147483647 h 8"/>
                <a:gd name="T8" fmla="*/ 2147483647 w 23"/>
                <a:gd name="T9" fmla="*/ 2147483647 h 8"/>
                <a:gd name="T10" fmla="*/ 2147483647 w 23"/>
                <a:gd name="T11" fmla="*/ 2147483647 h 8"/>
                <a:gd name="T12" fmla="*/ 2147483647 w 23"/>
                <a:gd name="T13" fmla="*/ 2147483647 h 8"/>
                <a:gd name="T14" fmla="*/ 2147483647 w 23"/>
                <a:gd name="T15" fmla="*/ 2147483647 h 8"/>
                <a:gd name="T16" fmla="*/ 2147483647 w 23"/>
                <a:gd name="T17" fmla="*/ 2147483647 h 8"/>
                <a:gd name="T18" fmla="*/ 2147483647 w 23"/>
                <a:gd name="T19" fmla="*/ 2147483647 h 8"/>
                <a:gd name="T20" fmla="*/ 2147483647 w 23"/>
                <a:gd name="T21" fmla="*/ 2147483647 h 8"/>
                <a:gd name="T22" fmla="*/ 2147483647 w 23"/>
                <a:gd name="T23" fmla="*/ 2147483647 h 8"/>
                <a:gd name="T24" fmla="*/ 2147483647 w 23"/>
                <a:gd name="T25" fmla="*/ 2147483647 h 8"/>
                <a:gd name="T26" fmla="*/ 2147483647 w 23"/>
                <a:gd name="T27" fmla="*/ 2147483647 h 8"/>
                <a:gd name="T28" fmla="*/ 2147483647 w 23"/>
                <a:gd name="T29" fmla="*/ 2147483647 h 8"/>
                <a:gd name="T30" fmla="*/ 0 w 23"/>
                <a:gd name="T31" fmla="*/ 2147483647 h 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3"/>
                <a:gd name="T49" fmla="*/ 0 h 8"/>
                <a:gd name="T50" fmla="*/ 23 w 23"/>
                <a:gd name="T51" fmla="*/ 8 h 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3" h="8">
                  <a:moveTo>
                    <a:pt x="0" y="2"/>
                  </a:moveTo>
                  <a:lnTo>
                    <a:pt x="1" y="0"/>
                  </a:lnTo>
                  <a:lnTo>
                    <a:pt x="7" y="0"/>
                  </a:lnTo>
                  <a:lnTo>
                    <a:pt x="9" y="2"/>
                  </a:lnTo>
                  <a:lnTo>
                    <a:pt x="13" y="2"/>
                  </a:lnTo>
                  <a:lnTo>
                    <a:pt x="15" y="3"/>
                  </a:lnTo>
                  <a:lnTo>
                    <a:pt x="17" y="2"/>
                  </a:lnTo>
                  <a:lnTo>
                    <a:pt x="20" y="2"/>
                  </a:lnTo>
                  <a:lnTo>
                    <a:pt x="23" y="4"/>
                  </a:lnTo>
                  <a:lnTo>
                    <a:pt x="23" y="6"/>
                  </a:lnTo>
                  <a:lnTo>
                    <a:pt x="21" y="7"/>
                  </a:lnTo>
                  <a:lnTo>
                    <a:pt x="19" y="8"/>
                  </a:lnTo>
                  <a:lnTo>
                    <a:pt x="12" y="8"/>
                  </a:lnTo>
                  <a:lnTo>
                    <a:pt x="7" y="5"/>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299" name="Freeform 272">
              <a:extLst>
                <a:ext uri="{FF2B5EF4-FFF2-40B4-BE49-F238E27FC236}">
                  <a16:creationId xmlns:a16="http://schemas.microsoft.com/office/drawing/2014/main" id="{895C5866-86FB-29E2-67B6-D3266B1CE754}"/>
                </a:ext>
                <a:ext uri="{C183D7F6-B498-43B3-948B-1728B52AA6E4}">
                  <adec:decorative xmlns:adec="http://schemas.microsoft.com/office/drawing/2017/decorative" val="1"/>
                </a:ext>
              </a:extLst>
            </p:cNvPr>
            <p:cNvSpPr>
              <a:spLocks/>
            </p:cNvSpPr>
            <p:nvPr/>
          </p:nvSpPr>
          <p:spPr bwMode="gray">
            <a:xfrm>
              <a:off x="12959015" y="6489246"/>
              <a:ext cx="25034" cy="16691"/>
            </a:xfrm>
            <a:custGeom>
              <a:avLst/>
              <a:gdLst>
                <a:gd name="T0" fmla="*/ 0 w 5"/>
                <a:gd name="T1" fmla="*/ 2147483647 h 3"/>
                <a:gd name="T2" fmla="*/ 2147483647 w 5"/>
                <a:gd name="T3" fmla="*/ 0 h 3"/>
                <a:gd name="T4" fmla="*/ 2147483647 w 5"/>
                <a:gd name="T5" fmla="*/ 0 h 3"/>
                <a:gd name="T6" fmla="*/ 2147483647 w 5"/>
                <a:gd name="T7" fmla="*/ 2147483647 h 3"/>
                <a:gd name="T8" fmla="*/ 2147483647 w 5"/>
                <a:gd name="T9" fmla="*/ 2147483647 h 3"/>
                <a:gd name="T10" fmla="*/ 0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1"/>
                  </a:moveTo>
                  <a:lnTo>
                    <a:pt x="2" y="0"/>
                  </a:lnTo>
                  <a:lnTo>
                    <a:pt x="4" y="0"/>
                  </a:lnTo>
                  <a:lnTo>
                    <a:pt x="5" y="2"/>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0" name="Freeform 273">
              <a:extLst>
                <a:ext uri="{FF2B5EF4-FFF2-40B4-BE49-F238E27FC236}">
                  <a16:creationId xmlns:a16="http://schemas.microsoft.com/office/drawing/2014/main" id="{EDCDB6AB-E3D7-4CD7-DE08-588E33D4E499}"/>
                </a:ext>
                <a:ext uri="{C183D7F6-B498-43B3-948B-1728B52AA6E4}">
                  <adec:decorative xmlns:adec="http://schemas.microsoft.com/office/drawing/2017/decorative" val="1"/>
                </a:ext>
              </a:extLst>
            </p:cNvPr>
            <p:cNvSpPr>
              <a:spLocks/>
            </p:cNvSpPr>
            <p:nvPr/>
          </p:nvSpPr>
          <p:spPr bwMode="gray">
            <a:xfrm>
              <a:off x="13046638" y="6581048"/>
              <a:ext cx="20863" cy="25038"/>
            </a:xfrm>
            <a:custGeom>
              <a:avLst/>
              <a:gdLst>
                <a:gd name="T0" fmla="*/ 0 w 4"/>
                <a:gd name="T1" fmla="*/ 2147483647 h 4"/>
                <a:gd name="T2" fmla="*/ 2147483647 w 4"/>
                <a:gd name="T3" fmla="*/ 0 h 4"/>
                <a:gd name="T4" fmla="*/ 2147483647 w 4"/>
                <a:gd name="T5" fmla="*/ 2147483647 h 4"/>
                <a:gd name="T6" fmla="*/ 2147483647 w 4"/>
                <a:gd name="T7" fmla="*/ 2147483647 h 4"/>
                <a:gd name="T8" fmla="*/ 2147483647 w 4"/>
                <a:gd name="T9" fmla="*/ 2147483647 h 4"/>
                <a:gd name="T10" fmla="*/ 0 w 4"/>
                <a:gd name="T11" fmla="*/ 2147483647 h 4"/>
                <a:gd name="T12" fmla="*/ 0 60000 65536"/>
                <a:gd name="T13" fmla="*/ 0 60000 65536"/>
                <a:gd name="T14" fmla="*/ 0 60000 65536"/>
                <a:gd name="T15" fmla="*/ 0 60000 65536"/>
                <a:gd name="T16" fmla="*/ 0 60000 65536"/>
                <a:gd name="T17" fmla="*/ 0 60000 65536"/>
                <a:gd name="T18" fmla="*/ 0 w 4"/>
                <a:gd name="T19" fmla="*/ 0 h 4"/>
                <a:gd name="T20" fmla="*/ 4 w 4"/>
                <a:gd name="T21" fmla="*/ 4 h 4"/>
              </a:gdLst>
              <a:ahLst/>
              <a:cxnLst>
                <a:cxn ang="T12">
                  <a:pos x="T0" y="T1"/>
                </a:cxn>
                <a:cxn ang="T13">
                  <a:pos x="T2" y="T3"/>
                </a:cxn>
                <a:cxn ang="T14">
                  <a:pos x="T4" y="T5"/>
                </a:cxn>
                <a:cxn ang="T15">
                  <a:pos x="T6" y="T7"/>
                </a:cxn>
                <a:cxn ang="T16">
                  <a:pos x="T8" y="T9"/>
                </a:cxn>
                <a:cxn ang="T17">
                  <a:pos x="T10" y="T11"/>
                </a:cxn>
              </a:cxnLst>
              <a:rect l="T18" t="T19" r="T20" b="T21"/>
              <a:pathLst>
                <a:path w="4" h="4">
                  <a:moveTo>
                    <a:pt x="0" y="1"/>
                  </a:moveTo>
                  <a:lnTo>
                    <a:pt x="2" y="0"/>
                  </a:lnTo>
                  <a:lnTo>
                    <a:pt x="3" y="1"/>
                  </a:lnTo>
                  <a:lnTo>
                    <a:pt x="4" y="3"/>
                  </a:lnTo>
                  <a:lnTo>
                    <a:pt x="1"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1" name="Freeform 274">
              <a:extLst>
                <a:ext uri="{FF2B5EF4-FFF2-40B4-BE49-F238E27FC236}">
                  <a16:creationId xmlns:a16="http://schemas.microsoft.com/office/drawing/2014/main" id="{2D9B441D-6218-F5D8-511B-A6C90CDB5E61}"/>
                </a:ext>
                <a:ext uri="{C183D7F6-B498-43B3-948B-1728B52AA6E4}">
                  <adec:decorative xmlns:adec="http://schemas.microsoft.com/office/drawing/2017/decorative" val="1"/>
                </a:ext>
              </a:extLst>
            </p:cNvPr>
            <p:cNvSpPr>
              <a:spLocks/>
            </p:cNvSpPr>
            <p:nvPr/>
          </p:nvSpPr>
          <p:spPr bwMode="gray">
            <a:xfrm>
              <a:off x="11753176" y="6076132"/>
              <a:ext cx="20863" cy="16691"/>
            </a:xfrm>
            <a:custGeom>
              <a:avLst/>
              <a:gdLst>
                <a:gd name="T0" fmla="*/ 0 w 4"/>
                <a:gd name="T1" fmla="*/ 2147483647 h 3"/>
                <a:gd name="T2" fmla="*/ 2147483647 w 4"/>
                <a:gd name="T3" fmla="*/ 2147483647 h 3"/>
                <a:gd name="T4" fmla="*/ 2147483647 w 4"/>
                <a:gd name="T5" fmla="*/ 0 h 3"/>
                <a:gd name="T6" fmla="*/ 2147483647 w 4"/>
                <a:gd name="T7" fmla="*/ 2147483647 h 3"/>
                <a:gd name="T8" fmla="*/ 2147483647 w 4"/>
                <a:gd name="T9" fmla="*/ 2147483647 h 3"/>
                <a:gd name="T10" fmla="*/ 0 w 4"/>
                <a:gd name="T11" fmla="*/ 2147483647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0" y="2"/>
                  </a:moveTo>
                  <a:lnTo>
                    <a:pt x="1" y="1"/>
                  </a:lnTo>
                  <a:lnTo>
                    <a:pt x="3" y="0"/>
                  </a:lnTo>
                  <a:lnTo>
                    <a:pt x="4" y="1"/>
                  </a:lnTo>
                  <a:lnTo>
                    <a:pt x="3"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2" name="Freeform 275">
              <a:extLst>
                <a:ext uri="{FF2B5EF4-FFF2-40B4-BE49-F238E27FC236}">
                  <a16:creationId xmlns:a16="http://schemas.microsoft.com/office/drawing/2014/main" id="{417FD42F-94B3-1165-31E0-56C4E57CEF18}"/>
                </a:ext>
                <a:ext uri="{C183D7F6-B498-43B3-948B-1728B52AA6E4}">
                  <adec:decorative xmlns:adec="http://schemas.microsoft.com/office/drawing/2017/decorative" val="1"/>
                </a:ext>
              </a:extLst>
            </p:cNvPr>
            <p:cNvSpPr>
              <a:spLocks/>
            </p:cNvSpPr>
            <p:nvPr/>
          </p:nvSpPr>
          <p:spPr bwMode="gray">
            <a:xfrm>
              <a:off x="12379044" y="5788205"/>
              <a:ext cx="275382" cy="321310"/>
            </a:xfrm>
            <a:custGeom>
              <a:avLst/>
              <a:gdLst>
                <a:gd name="T0" fmla="*/ 2147483647 w 51"/>
                <a:gd name="T1" fmla="*/ 2147483647 h 59"/>
                <a:gd name="T2" fmla="*/ 2147483647 w 51"/>
                <a:gd name="T3" fmla="*/ 2147483647 h 59"/>
                <a:gd name="T4" fmla="*/ 2147483647 w 51"/>
                <a:gd name="T5" fmla="*/ 2147483647 h 59"/>
                <a:gd name="T6" fmla="*/ 2147483647 w 51"/>
                <a:gd name="T7" fmla="*/ 2147483647 h 59"/>
                <a:gd name="T8" fmla="*/ 2147483647 w 51"/>
                <a:gd name="T9" fmla="*/ 2147483647 h 59"/>
                <a:gd name="T10" fmla="*/ 2147483647 w 51"/>
                <a:gd name="T11" fmla="*/ 2147483647 h 59"/>
                <a:gd name="T12" fmla="*/ 2147483647 w 51"/>
                <a:gd name="T13" fmla="*/ 2147483647 h 59"/>
                <a:gd name="T14" fmla="*/ 2147483647 w 51"/>
                <a:gd name="T15" fmla="*/ 2147483647 h 59"/>
                <a:gd name="T16" fmla="*/ 2147483647 w 51"/>
                <a:gd name="T17" fmla="*/ 2147483647 h 59"/>
                <a:gd name="T18" fmla="*/ 2147483647 w 51"/>
                <a:gd name="T19" fmla="*/ 2147483647 h 59"/>
                <a:gd name="T20" fmla="*/ 2147483647 w 51"/>
                <a:gd name="T21" fmla="*/ 2147483647 h 59"/>
                <a:gd name="T22" fmla="*/ 0 w 51"/>
                <a:gd name="T23" fmla="*/ 2147483647 h 59"/>
                <a:gd name="T24" fmla="*/ 2147483647 w 51"/>
                <a:gd name="T25" fmla="*/ 2147483647 h 59"/>
                <a:gd name="T26" fmla="*/ 2147483647 w 51"/>
                <a:gd name="T27" fmla="*/ 2147483647 h 59"/>
                <a:gd name="T28" fmla="*/ 2147483647 w 51"/>
                <a:gd name="T29" fmla="*/ 2147483647 h 59"/>
                <a:gd name="T30" fmla="*/ 2147483647 w 51"/>
                <a:gd name="T31" fmla="*/ 2147483647 h 59"/>
                <a:gd name="T32" fmla="*/ 2147483647 w 51"/>
                <a:gd name="T33" fmla="*/ 2147483647 h 59"/>
                <a:gd name="T34" fmla="*/ 2147483647 w 51"/>
                <a:gd name="T35" fmla="*/ 0 h 59"/>
                <a:gd name="T36" fmla="*/ 2147483647 w 51"/>
                <a:gd name="T37" fmla="*/ 2147483647 h 59"/>
                <a:gd name="T38" fmla="*/ 2147483647 w 51"/>
                <a:gd name="T39" fmla="*/ 2147483647 h 59"/>
                <a:gd name="T40" fmla="*/ 2147483647 w 51"/>
                <a:gd name="T41" fmla="*/ 2147483647 h 59"/>
                <a:gd name="T42" fmla="*/ 2147483647 w 51"/>
                <a:gd name="T43" fmla="*/ 2147483647 h 59"/>
                <a:gd name="T44" fmla="*/ 2147483647 w 51"/>
                <a:gd name="T45" fmla="*/ 2147483647 h 59"/>
                <a:gd name="T46" fmla="*/ 2147483647 w 51"/>
                <a:gd name="T47" fmla="*/ 2147483647 h 59"/>
                <a:gd name="T48" fmla="*/ 2147483647 w 51"/>
                <a:gd name="T49" fmla="*/ 2147483647 h 59"/>
                <a:gd name="T50" fmla="*/ 2147483647 w 51"/>
                <a:gd name="T51" fmla="*/ 2147483647 h 59"/>
                <a:gd name="T52" fmla="*/ 2147483647 w 51"/>
                <a:gd name="T53" fmla="*/ 2147483647 h 59"/>
                <a:gd name="T54" fmla="*/ 2147483647 w 51"/>
                <a:gd name="T55" fmla="*/ 2147483647 h 59"/>
                <a:gd name="T56" fmla="*/ 2147483647 w 51"/>
                <a:gd name="T57" fmla="*/ 2147483647 h 59"/>
                <a:gd name="T58" fmla="*/ 2147483647 w 51"/>
                <a:gd name="T59" fmla="*/ 2147483647 h 59"/>
                <a:gd name="T60" fmla="*/ 2147483647 w 51"/>
                <a:gd name="T61" fmla="*/ 2147483647 h 59"/>
                <a:gd name="T62" fmla="*/ 2147483647 w 51"/>
                <a:gd name="T63" fmla="*/ 2147483647 h 59"/>
                <a:gd name="T64" fmla="*/ 2147483647 w 51"/>
                <a:gd name="T65" fmla="*/ 2147483647 h 59"/>
                <a:gd name="T66" fmla="*/ 2147483647 w 51"/>
                <a:gd name="T67" fmla="*/ 2147483647 h 5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1"/>
                <a:gd name="T103" fmla="*/ 0 h 59"/>
                <a:gd name="T104" fmla="*/ 51 w 51"/>
                <a:gd name="T105" fmla="*/ 59 h 5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1" h="59">
                  <a:moveTo>
                    <a:pt x="43" y="59"/>
                  </a:moveTo>
                  <a:lnTo>
                    <a:pt x="37" y="57"/>
                  </a:lnTo>
                  <a:lnTo>
                    <a:pt x="35" y="52"/>
                  </a:lnTo>
                  <a:lnTo>
                    <a:pt x="27" y="47"/>
                  </a:lnTo>
                  <a:lnTo>
                    <a:pt x="20" y="42"/>
                  </a:lnTo>
                  <a:lnTo>
                    <a:pt x="15" y="36"/>
                  </a:lnTo>
                  <a:lnTo>
                    <a:pt x="14" y="31"/>
                  </a:lnTo>
                  <a:lnTo>
                    <a:pt x="11" y="28"/>
                  </a:lnTo>
                  <a:lnTo>
                    <a:pt x="8" y="22"/>
                  </a:lnTo>
                  <a:lnTo>
                    <a:pt x="5" y="24"/>
                  </a:lnTo>
                  <a:lnTo>
                    <a:pt x="3" y="28"/>
                  </a:lnTo>
                  <a:lnTo>
                    <a:pt x="0" y="21"/>
                  </a:lnTo>
                  <a:lnTo>
                    <a:pt x="2" y="17"/>
                  </a:lnTo>
                  <a:lnTo>
                    <a:pt x="3" y="14"/>
                  </a:lnTo>
                  <a:lnTo>
                    <a:pt x="18" y="13"/>
                  </a:lnTo>
                  <a:lnTo>
                    <a:pt x="22" y="6"/>
                  </a:lnTo>
                  <a:lnTo>
                    <a:pt x="22" y="2"/>
                  </a:lnTo>
                  <a:lnTo>
                    <a:pt x="26" y="0"/>
                  </a:lnTo>
                  <a:lnTo>
                    <a:pt x="31" y="1"/>
                  </a:lnTo>
                  <a:lnTo>
                    <a:pt x="35" y="10"/>
                  </a:lnTo>
                  <a:lnTo>
                    <a:pt x="48" y="12"/>
                  </a:lnTo>
                  <a:lnTo>
                    <a:pt x="51" y="22"/>
                  </a:lnTo>
                  <a:lnTo>
                    <a:pt x="39" y="23"/>
                  </a:lnTo>
                  <a:lnTo>
                    <a:pt x="32" y="18"/>
                  </a:lnTo>
                  <a:lnTo>
                    <a:pt x="28" y="20"/>
                  </a:lnTo>
                  <a:lnTo>
                    <a:pt x="27" y="25"/>
                  </a:lnTo>
                  <a:lnTo>
                    <a:pt x="24" y="24"/>
                  </a:lnTo>
                  <a:lnTo>
                    <a:pt x="21" y="26"/>
                  </a:lnTo>
                  <a:lnTo>
                    <a:pt x="23" y="35"/>
                  </a:lnTo>
                  <a:lnTo>
                    <a:pt x="30" y="42"/>
                  </a:lnTo>
                  <a:lnTo>
                    <a:pt x="38" y="50"/>
                  </a:lnTo>
                  <a:lnTo>
                    <a:pt x="39" y="55"/>
                  </a:lnTo>
                  <a:lnTo>
                    <a:pt x="43" y="57"/>
                  </a:lnTo>
                  <a:lnTo>
                    <a:pt x="43" y="5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3" name="Freeform 276">
              <a:extLst>
                <a:ext uri="{FF2B5EF4-FFF2-40B4-BE49-F238E27FC236}">
                  <a16:creationId xmlns:a16="http://schemas.microsoft.com/office/drawing/2014/main" id="{8977CE05-EA4D-6F68-9B9C-C84B558EB40C}"/>
                </a:ext>
                <a:ext uri="{C183D7F6-B498-43B3-948B-1728B52AA6E4}">
                  <adec:decorative xmlns:adec="http://schemas.microsoft.com/office/drawing/2017/decorative" val="1"/>
                </a:ext>
              </a:extLst>
            </p:cNvPr>
            <p:cNvSpPr>
              <a:spLocks/>
            </p:cNvSpPr>
            <p:nvPr/>
          </p:nvSpPr>
          <p:spPr bwMode="gray">
            <a:xfrm>
              <a:off x="12491700" y="5888354"/>
              <a:ext cx="175243" cy="208643"/>
            </a:xfrm>
            <a:custGeom>
              <a:avLst/>
              <a:gdLst>
                <a:gd name="T0" fmla="*/ 2147483647 w 32"/>
                <a:gd name="T1" fmla="*/ 2147483647 h 39"/>
                <a:gd name="T2" fmla="*/ 2147483647 w 32"/>
                <a:gd name="T3" fmla="*/ 2147483647 h 39"/>
                <a:gd name="T4" fmla="*/ 2147483647 w 32"/>
                <a:gd name="T5" fmla="*/ 2147483647 h 39"/>
                <a:gd name="T6" fmla="*/ 2147483647 w 32"/>
                <a:gd name="T7" fmla="*/ 2147483647 h 39"/>
                <a:gd name="T8" fmla="*/ 2147483647 w 32"/>
                <a:gd name="T9" fmla="*/ 2147483647 h 39"/>
                <a:gd name="T10" fmla="*/ 0 w 32"/>
                <a:gd name="T11" fmla="*/ 2147483647 h 39"/>
                <a:gd name="T12" fmla="*/ 2147483647 w 32"/>
                <a:gd name="T13" fmla="*/ 2147483647 h 39"/>
                <a:gd name="T14" fmla="*/ 2147483647 w 32"/>
                <a:gd name="T15" fmla="*/ 2147483647 h 39"/>
                <a:gd name="T16" fmla="*/ 2147483647 w 32"/>
                <a:gd name="T17" fmla="*/ 2147483647 h 39"/>
                <a:gd name="T18" fmla="*/ 2147483647 w 32"/>
                <a:gd name="T19" fmla="*/ 0 h 39"/>
                <a:gd name="T20" fmla="*/ 2147483647 w 32"/>
                <a:gd name="T21" fmla="*/ 2147483647 h 39"/>
                <a:gd name="T22" fmla="*/ 2147483647 w 32"/>
                <a:gd name="T23" fmla="*/ 2147483647 h 39"/>
                <a:gd name="T24" fmla="*/ 2147483647 w 32"/>
                <a:gd name="T25" fmla="*/ 2147483647 h 39"/>
                <a:gd name="T26" fmla="*/ 2147483647 w 32"/>
                <a:gd name="T27" fmla="*/ 2147483647 h 39"/>
                <a:gd name="T28" fmla="*/ 2147483647 w 32"/>
                <a:gd name="T29" fmla="*/ 2147483647 h 39"/>
                <a:gd name="T30" fmla="*/ 2147483647 w 32"/>
                <a:gd name="T31" fmla="*/ 2147483647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2"/>
                <a:gd name="T49" fmla="*/ 0 h 39"/>
                <a:gd name="T50" fmla="*/ 32 w 32"/>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2" h="39">
                  <a:moveTo>
                    <a:pt x="22" y="39"/>
                  </a:moveTo>
                  <a:lnTo>
                    <a:pt x="18" y="37"/>
                  </a:lnTo>
                  <a:lnTo>
                    <a:pt x="17" y="32"/>
                  </a:lnTo>
                  <a:lnTo>
                    <a:pt x="9" y="24"/>
                  </a:lnTo>
                  <a:lnTo>
                    <a:pt x="2" y="17"/>
                  </a:lnTo>
                  <a:lnTo>
                    <a:pt x="0" y="8"/>
                  </a:lnTo>
                  <a:lnTo>
                    <a:pt x="3" y="6"/>
                  </a:lnTo>
                  <a:lnTo>
                    <a:pt x="6" y="7"/>
                  </a:lnTo>
                  <a:lnTo>
                    <a:pt x="7" y="2"/>
                  </a:lnTo>
                  <a:lnTo>
                    <a:pt x="11" y="0"/>
                  </a:lnTo>
                  <a:lnTo>
                    <a:pt x="18" y="5"/>
                  </a:lnTo>
                  <a:lnTo>
                    <a:pt x="30" y="4"/>
                  </a:lnTo>
                  <a:lnTo>
                    <a:pt x="32" y="12"/>
                  </a:lnTo>
                  <a:lnTo>
                    <a:pt x="32" y="25"/>
                  </a:lnTo>
                  <a:lnTo>
                    <a:pt x="25" y="35"/>
                  </a:lnTo>
                  <a:lnTo>
                    <a:pt x="22" y="3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4" name="Freeform 277">
              <a:extLst>
                <a:ext uri="{FF2B5EF4-FFF2-40B4-BE49-F238E27FC236}">
                  <a16:creationId xmlns:a16="http://schemas.microsoft.com/office/drawing/2014/main" id="{2BE60152-AF0B-3F27-3A40-AD01B5A9CE08}"/>
                </a:ext>
                <a:ext uri="{C183D7F6-B498-43B3-948B-1728B52AA6E4}">
                  <adec:decorative xmlns:adec="http://schemas.microsoft.com/office/drawing/2017/decorative" val="1"/>
                </a:ext>
              </a:extLst>
            </p:cNvPr>
            <p:cNvSpPr>
              <a:spLocks/>
            </p:cNvSpPr>
            <p:nvPr/>
          </p:nvSpPr>
          <p:spPr bwMode="gray">
            <a:xfrm>
              <a:off x="12612702" y="5817415"/>
              <a:ext cx="237830" cy="329656"/>
            </a:xfrm>
            <a:custGeom>
              <a:avLst/>
              <a:gdLst>
                <a:gd name="T0" fmla="*/ 2147483647 w 44"/>
                <a:gd name="T1" fmla="*/ 2147483647 h 61"/>
                <a:gd name="T2" fmla="*/ 2147483647 w 44"/>
                <a:gd name="T3" fmla="*/ 2147483647 h 61"/>
                <a:gd name="T4" fmla="*/ 2147483647 w 44"/>
                <a:gd name="T5" fmla="*/ 2147483647 h 61"/>
                <a:gd name="T6" fmla="*/ 2147483647 w 44"/>
                <a:gd name="T7" fmla="*/ 2147483647 h 61"/>
                <a:gd name="T8" fmla="*/ 2147483647 w 44"/>
                <a:gd name="T9" fmla="*/ 2147483647 h 61"/>
                <a:gd name="T10" fmla="*/ 2147483647 w 44"/>
                <a:gd name="T11" fmla="*/ 2147483647 h 61"/>
                <a:gd name="T12" fmla="*/ 2147483647 w 44"/>
                <a:gd name="T13" fmla="*/ 2147483647 h 61"/>
                <a:gd name="T14" fmla="*/ 2147483647 w 44"/>
                <a:gd name="T15" fmla="*/ 2147483647 h 61"/>
                <a:gd name="T16" fmla="*/ 2147483647 w 44"/>
                <a:gd name="T17" fmla="*/ 2147483647 h 61"/>
                <a:gd name="T18" fmla="*/ 2147483647 w 44"/>
                <a:gd name="T19" fmla="*/ 2147483647 h 61"/>
                <a:gd name="T20" fmla="*/ 2147483647 w 44"/>
                <a:gd name="T21" fmla="*/ 2147483647 h 61"/>
                <a:gd name="T22" fmla="*/ 2147483647 w 44"/>
                <a:gd name="T23" fmla="*/ 2147483647 h 61"/>
                <a:gd name="T24" fmla="*/ 2147483647 w 44"/>
                <a:gd name="T25" fmla="*/ 2147483647 h 61"/>
                <a:gd name="T26" fmla="*/ 2147483647 w 44"/>
                <a:gd name="T27" fmla="*/ 2147483647 h 61"/>
                <a:gd name="T28" fmla="*/ 0 w 44"/>
                <a:gd name="T29" fmla="*/ 2147483647 h 61"/>
                <a:gd name="T30" fmla="*/ 0 w 44"/>
                <a:gd name="T31" fmla="*/ 2147483647 h 61"/>
                <a:gd name="T32" fmla="*/ 2147483647 w 44"/>
                <a:gd name="T33" fmla="*/ 2147483647 h 61"/>
                <a:gd name="T34" fmla="*/ 2147483647 w 44"/>
                <a:gd name="T35" fmla="*/ 2147483647 h 61"/>
                <a:gd name="T36" fmla="*/ 2147483647 w 44"/>
                <a:gd name="T37" fmla="*/ 2147483647 h 61"/>
                <a:gd name="T38" fmla="*/ 2147483647 w 44"/>
                <a:gd name="T39" fmla="*/ 2147483647 h 61"/>
                <a:gd name="T40" fmla="*/ 2147483647 w 44"/>
                <a:gd name="T41" fmla="*/ 2147483647 h 61"/>
                <a:gd name="T42" fmla="*/ 2147483647 w 44"/>
                <a:gd name="T43" fmla="*/ 2147483647 h 61"/>
                <a:gd name="T44" fmla="*/ 2147483647 w 44"/>
                <a:gd name="T45" fmla="*/ 0 h 61"/>
                <a:gd name="T46" fmla="*/ 2147483647 w 44"/>
                <a:gd name="T47" fmla="*/ 2147483647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44"/>
                <a:gd name="T73" fmla="*/ 0 h 61"/>
                <a:gd name="T74" fmla="*/ 44 w 44"/>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44" h="61">
                  <a:moveTo>
                    <a:pt x="19" y="1"/>
                  </a:moveTo>
                  <a:lnTo>
                    <a:pt x="24" y="10"/>
                  </a:lnTo>
                  <a:lnTo>
                    <a:pt x="25" y="21"/>
                  </a:lnTo>
                  <a:lnTo>
                    <a:pt x="37" y="23"/>
                  </a:lnTo>
                  <a:lnTo>
                    <a:pt x="42" y="30"/>
                  </a:lnTo>
                  <a:lnTo>
                    <a:pt x="39" y="37"/>
                  </a:lnTo>
                  <a:lnTo>
                    <a:pt x="44" y="43"/>
                  </a:lnTo>
                  <a:lnTo>
                    <a:pt x="40" y="51"/>
                  </a:lnTo>
                  <a:lnTo>
                    <a:pt x="31" y="55"/>
                  </a:lnTo>
                  <a:lnTo>
                    <a:pt x="23" y="61"/>
                  </a:lnTo>
                  <a:lnTo>
                    <a:pt x="20" y="53"/>
                  </a:lnTo>
                  <a:lnTo>
                    <a:pt x="14" y="51"/>
                  </a:lnTo>
                  <a:lnTo>
                    <a:pt x="10" y="54"/>
                  </a:lnTo>
                  <a:lnTo>
                    <a:pt x="8" y="60"/>
                  </a:lnTo>
                  <a:lnTo>
                    <a:pt x="0" y="54"/>
                  </a:lnTo>
                  <a:lnTo>
                    <a:pt x="0" y="52"/>
                  </a:lnTo>
                  <a:lnTo>
                    <a:pt x="3" y="48"/>
                  </a:lnTo>
                  <a:lnTo>
                    <a:pt x="10" y="38"/>
                  </a:lnTo>
                  <a:lnTo>
                    <a:pt x="10" y="25"/>
                  </a:lnTo>
                  <a:lnTo>
                    <a:pt x="8" y="17"/>
                  </a:lnTo>
                  <a:lnTo>
                    <a:pt x="5" y="7"/>
                  </a:lnTo>
                  <a:lnTo>
                    <a:pt x="6" y="4"/>
                  </a:lnTo>
                  <a:lnTo>
                    <a:pt x="17" y="0"/>
                  </a:lnTo>
                  <a:lnTo>
                    <a:pt x="19"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5" name="Freeform 278">
              <a:extLst>
                <a:ext uri="{FF2B5EF4-FFF2-40B4-BE49-F238E27FC236}">
                  <a16:creationId xmlns:a16="http://schemas.microsoft.com/office/drawing/2014/main" id="{F51BD169-7216-6597-150D-5948666A73A8}"/>
                </a:ext>
                <a:ext uri="{C183D7F6-B498-43B3-948B-1728B52AA6E4}">
                  <adec:decorative xmlns:adec="http://schemas.microsoft.com/office/drawing/2017/decorative" val="1"/>
                </a:ext>
              </a:extLst>
            </p:cNvPr>
            <p:cNvSpPr>
              <a:spLocks/>
            </p:cNvSpPr>
            <p:nvPr/>
          </p:nvSpPr>
          <p:spPr bwMode="gray">
            <a:xfrm>
              <a:off x="12725358" y="6092823"/>
              <a:ext cx="125173" cy="129359"/>
            </a:xfrm>
            <a:custGeom>
              <a:avLst/>
              <a:gdLst>
                <a:gd name="T0" fmla="*/ 2147483647 w 23"/>
                <a:gd name="T1" fmla="*/ 2147483647 h 24"/>
                <a:gd name="T2" fmla="*/ 2147483647 w 23"/>
                <a:gd name="T3" fmla="*/ 2147483647 h 24"/>
                <a:gd name="T4" fmla="*/ 2147483647 w 23"/>
                <a:gd name="T5" fmla="*/ 0 h 24"/>
                <a:gd name="T6" fmla="*/ 2147483647 w 23"/>
                <a:gd name="T7" fmla="*/ 2147483647 h 24"/>
                <a:gd name="T8" fmla="*/ 2147483647 w 23"/>
                <a:gd name="T9" fmla="*/ 2147483647 h 24"/>
                <a:gd name="T10" fmla="*/ 2147483647 w 23"/>
                <a:gd name="T11" fmla="*/ 2147483647 h 24"/>
                <a:gd name="T12" fmla="*/ 2147483647 w 23"/>
                <a:gd name="T13" fmla="*/ 2147483647 h 24"/>
                <a:gd name="T14" fmla="*/ 2147483647 w 23"/>
                <a:gd name="T15" fmla="*/ 2147483647 h 24"/>
                <a:gd name="T16" fmla="*/ 0 w 23"/>
                <a:gd name="T17" fmla="*/ 2147483647 h 24"/>
                <a:gd name="T18" fmla="*/ 2147483647 w 23"/>
                <a:gd name="T19" fmla="*/ 2147483647 h 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3"/>
                <a:gd name="T31" fmla="*/ 0 h 24"/>
                <a:gd name="T32" fmla="*/ 23 w 23"/>
                <a:gd name="T33" fmla="*/ 24 h 2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3" h="24">
                  <a:moveTo>
                    <a:pt x="2" y="10"/>
                  </a:moveTo>
                  <a:lnTo>
                    <a:pt x="10" y="4"/>
                  </a:lnTo>
                  <a:lnTo>
                    <a:pt x="19" y="0"/>
                  </a:lnTo>
                  <a:lnTo>
                    <a:pt x="23" y="10"/>
                  </a:lnTo>
                  <a:lnTo>
                    <a:pt x="23" y="19"/>
                  </a:lnTo>
                  <a:lnTo>
                    <a:pt x="19" y="19"/>
                  </a:lnTo>
                  <a:lnTo>
                    <a:pt x="15" y="24"/>
                  </a:lnTo>
                  <a:lnTo>
                    <a:pt x="4" y="24"/>
                  </a:lnTo>
                  <a:lnTo>
                    <a:pt x="0" y="17"/>
                  </a:lnTo>
                  <a:lnTo>
                    <a:pt x="2"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6" name="Freeform 279">
              <a:extLst>
                <a:ext uri="{FF2B5EF4-FFF2-40B4-BE49-F238E27FC236}">
                  <a16:creationId xmlns:a16="http://schemas.microsoft.com/office/drawing/2014/main" id="{71AD9C0C-1480-9ECB-02FF-6839E67BB7C5}"/>
                </a:ext>
                <a:ext uri="{C183D7F6-B498-43B3-948B-1728B52AA6E4}">
                  <adec:decorative xmlns:adec="http://schemas.microsoft.com/office/drawing/2017/decorative" val="1"/>
                </a:ext>
              </a:extLst>
            </p:cNvPr>
            <p:cNvSpPr>
              <a:spLocks/>
            </p:cNvSpPr>
            <p:nvPr/>
          </p:nvSpPr>
          <p:spPr bwMode="gray">
            <a:xfrm>
              <a:off x="12128697" y="6063614"/>
              <a:ext cx="37552" cy="116840"/>
            </a:xfrm>
            <a:custGeom>
              <a:avLst/>
              <a:gdLst>
                <a:gd name="T0" fmla="*/ 2147483647 w 7"/>
                <a:gd name="T1" fmla="*/ 0 h 22"/>
                <a:gd name="T2" fmla="*/ 2147483647 w 7"/>
                <a:gd name="T3" fmla="*/ 2147483647 h 22"/>
                <a:gd name="T4" fmla="*/ 2147483647 w 7"/>
                <a:gd name="T5" fmla="*/ 2147483647 h 22"/>
                <a:gd name="T6" fmla="*/ 2147483647 w 7"/>
                <a:gd name="T7" fmla="*/ 2147483647 h 22"/>
                <a:gd name="T8" fmla="*/ 2147483647 w 7"/>
                <a:gd name="T9" fmla="*/ 2147483647 h 22"/>
                <a:gd name="T10" fmla="*/ 0 w 7"/>
                <a:gd name="T11" fmla="*/ 2147483647 h 22"/>
                <a:gd name="T12" fmla="*/ 0 w 7"/>
                <a:gd name="T13" fmla="*/ 2147483647 h 22"/>
                <a:gd name="T14" fmla="*/ 2147483647 w 7"/>
                <a:gd name="T15" fmla="*/ 2147483647 h 22"/>
                <a:gd name="T16" fmla="*/ 2147483647 w 7"/>
                <a:gd name="T17" fmla="*/ 2147483647 h 22"/>
                <a:gd name="T18" fmla="*/ 2147483647 w 7"/>
                <a:gd name="T19" fmla="*/ 0 h 22"/>
                <a:gd name="T20" fmla="*/ 2147483647 w 7"/>
                <a:gd name="T21" fmla="*/ 0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
                <a:gd name="T34" fmla="*/ 0 h 22"/>
                <a:gd name="T35" fmla="*/ 7 w 7"/>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 h="22">
                  <a:moveTo>
                    <a:pt x="6" y="0"/>
                  </a:moveTo>
                  <a:lnTo>
                    <a:pt x="6" y="4"/>
                  </a:lnTo>
                  <a:lnTo>
                    <a:pt x="7" y="8"/>
                  </a:lnTo>
                  <a:lnTo>
                    <a:pt x="5" y="20"/>
                  </a:lnTo>
                  <a:lnTo>
                    <a:pt x="2" y="22"/>
                  </a:lnTo>
                  <a:lnTo>
                    <a:pt x="0" y="19"/>
                  </a:lnTo>
                  <a:lnTo>
                    <a:pt x="0" y="10"/>
                  </a:lnTo>
                  <a:lnTo>
                    <a:pt x="1" y="7"/>
                  </a:lnTo>
                  <a:lnTo>
                    <a:pt x="5" y="4"/>
                  </a:lnTo>
                  <a:lnTo>
                    <a:pt x="5" y="0"/>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7" name="Freeform 280">
              <a:extLst>
                <a:ext uri="{FF2B5EF4-FFF2-40B4-BE49-F238E27FC236}">
                  <a16:creationId xmlns:a16="http://schemas.microsoft.com/office/drawing/2014/main" id="{1350AC3D-1A70-85AE-D022-C6A21C262135}"/>
                </a:ext>
                <a:ext uri="{C183D7F6-B498-43B3-948B-1728B52AA6E4}">
                  <adec:decorative xmlns:adec="http://schemas.microsoft.com/office/drawing/2017/decorative" val="1"/>
                </a:ext>
              </a:extLst>
            </p:cNvPr>
            <p:cNvSpPr>
              <a:spLocks/>
            </p:cNvSpPr>
            <p:nvPr/>
          </p:nvSpPr>
          <p:spPr bwMode="gray">
            <a:xfrm>
              <a:off x="11765693" y="6359887"/>
              <a:ext cx="25034" cy="20864"/>
            </a:xfrm>
            <a:custGeom>
              <a:avLst/>
              <a:gdLst>
                <a:gd name="T0" fmla="*/ 0 w 5"/>
                <a:gd name="T1" fmla="*/ 2147483647 h 4"/>
                <a:gd name="T2" fmla="*/ 0 w 5"/>
                <a:gd name="T3" fmla="*/ 2147483647 h 4"/>
                <a:gd name="T4" fmla="*/ 2147483647 w 5"/>
                <a:gd name="T5" fmla="*/ 0 h 4"/>
                <a:gd name="T6" fmla="*/ 2147483647 w 5"/>
                <a:gd name="T7" fmla="*/ 0 h 4"/>
                <a:gd name="T8" fmla="*/ 2147483647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4"/>
                  </a:moveTo>
                  <a:lnTo>
                    <a:pt x="0" y="3"/>
                  </a:lnTo>
                  <a:lnTo>
                    <a:pt x="3" y="0"/>
                  </a:lnTo>
                  <a:lnTo>
                    <a:pt x="5" y="0"/>
                  </a:lnTo>
                  <a:lnTo>
                    <a:pt x="3" y="3"/>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8" name="Freeform 281">
              <a:extLst>
                <a:ext uri="{FF2B5EF4-FFF2-40B4-BE49-F238E27FC236}">
                  <a16:creationId xmlns:a16="http://schemas.microsoft.com/office/drawing/2014/main" id="{03244E8C-20F2-B3C5-A58A-AE29674092C6}"/>
                </a:ext>
                <a:ext uri="{C183D7F6-B498-43B3-948B-1728B52AA6E4}">
                  <adec:decorative xmlns:adec="http://schemas.microsoft.com/office/drawing/2017/decorative" val="1"/>
                </a:ext>
              </a:extLst>
            </p:cNvPr>
            <p:cNvSpPr>
              <a:spLocks/>
            </p:cNvSpPr>
            <p:nvPr/>
          </p:nvSpPr>
          <p:spPr bwMode="gray">
            <a:xfrm>
              <a:off x="11815763" y="6322331"/>
              <a:ext cx="45897" cy="37556"/>
            </a:xfrm>
            <a:custGeom>
              <a:avLst/>
              <a:gdLst>
                <a:gd name="T0" fmla="*/ 0 w 8"/>
                <a:gd name="T1" fmla="*/ 2147483647 h 7"/>
                <a:gd name="T2" fmla="*/ 0 w 8"/>
                <a:gd name="T3" fmla="*/ 0 h 7"/>
                <a:gd name="T4" fmla="*/ 2147483647 w 8"/>
                <a:gd name="T5" fmla="*/ 0 h 7"/>
                <a:gd name="T6" fmla="*/ 2147483647 w 8"/>
                <a:gd name="T7" fmla="*/ 2147483647 h 7"/>
                <a:gd name="T8" fmla="*/ 2147483647 w 8"/>
                <a:gd name="T9" fmla="*/ 2147483647 h 7"/>
                <a:gd name="T10" fmla="*/ 2147483647 w 8"/>
                <a:gd name="T11" fmla="*/ 2147483647 h 7"/>
                <a:gd name="T12" fmla="*/ 0 w 8"/>
                <a:gd name="T13" fmla="*/ 2147483647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0" y="5"/>
                  </a:moveTo>
                  <a:lnTo>
                    <a:pt x="0" y="0"/>
                  </a:lnTo>
                  <a:lnTo>
                    <a:pt x="6" y="0"/>
                  </a:lnTo>
                  <a:lnTo>
                    <a:pt x="8" y="2"/>
                  </a:lnTo>
                  <a:lnTo>
                    <a:pt x="7" y="5"/>
                  </a:lnTo>
                  <a:lnTo>
                    <a:pt x="2" y="7"/>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09" name="Freeform 282">
              <a:extLst>
                <a:ext uri="{FF2B5EF4-FFF2-40B4-BE49-F238E27FC236}">
                  <a16:creationId xmlns:a16="http://schemas.microsoft.com/office/drawing/2014/main" id="{BC93E3FF-C74F-3381-7A92-3642B68A266A}"/>
                </a:ext>
                <a:ext uri="{C183D7F6-B498-43B3-948B-1728B52AA6E4}">
                  <adec:decorative xmlns:adec="http://schemas.microsoft.com/office/drawing/2017/decorative" val="1"/>
                </a:ext>
              </a:extLst>
            </p:cNvPr>
            <p:cNvSpPr>
              <a:spLocks/>
            </p:cNvSpPr>
            <p:nvPr/>
          </p:nvSpPr>
          <p:spPr bwMode="gray">
            <a:xfrm>
              <a:off x="11878350" y="6288948"/>
              <a:ext cx="25034" cy="20864"/>
            </a:xfrm>
            <a:custGeom>
              <a:avLst/>
              <a:gdLst>
                <a:gd name="T0" fmla="*/ 0 w 5"/>
                <a:gd name="T1" fmla="*/ 2147483647 h 4"/>
                <a:gd name="T2" fmla="*/ 0 w 5"/>
                <a:gd name="T3" fmla="*/ 2147483647 h 4"/>
                <a:gd name="T4" fmla="*/ 2147483647 w 5"/>
                <a:gd name="T5" fmla="*/ 0 h 4"/>
                <a:gd name="T6" fmla="*/ 2147483647 w 5"/>
                <a:gd name="T7" fmla="*/ 2147483647 h 4"/>
                <a:gd name="T8" fmla="*/ 2147483647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4"/>
                  </a:moveTo>
                  <a:lnTo>
                    <a:pt x="0" y="2"/>
                  </a:lnTo>
                  <a:lnTo>
                    <a:pt x="3" y="0"/>
                  </a:lnTo>
                  <a:lnTo>
                    <a:pt x="5" y="1"/>
                  </a:lnTo>
                  <a:lnTo>
                    <a:pt x="5"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0" name="Freeform 283">
              <a:extLst>
                <a:ext uri="{FF2B5EF4-FFF2-40B4-BE49-F238E27FC236}">
                  <a16:creationId xmlns:a16="http://schemas.microsoft.com/office/drawing/2014/main" id="{A64F8C13-A2BB-AD76-CBB0-6C0E3C2364B5}"/>
                </a:ext>
                <a:ext uri="{C183D7F6-B498-43B3-948B-1728B52AA6E4}">
                  <adec:decorative xmlns:adec="http://schemas.microsoft.com/office/drawing/2017/decorative" val="1"/>
                </a:ext>
              </a:extLst>
            </p:cNvPr>
            <p:cNvSpPr>
              <a:spLocks/>
            </p:cNvSpPr>
            <p:nvPr/>
          </p:nvSpPr>
          <p:spPr bwMode="gray">
            <a:xfrm>
              <a:off x="11461104" y="5425167"/>
              <a:ext cx="650903" cy="680176"/>
            </a:xfrm>
            <a:custGeom>
              <a:avLst/>
              <a:gdLst>
                <a:gd name="T0" fmla="*/ 2147483647 w 119"/>
                <a:gd name="T1" fmla="*/ 2147483647 h 125"/>
                <a:gd name="T2" fmla="*/ 2147483647 w 119"/>
                <a:gd name="T3" fmla="*/ 2147483647 h 125"/>
                <a:gd name="T4" fmla="*/ 2147483647 w 119"/>
                <a:gd name="T5" fmla="*/ 2147483647 h 125"/>
                <a:gd name="T6" fmla="*/ 2147483647 w 119"/>
                <a:gd name="T7" fmla="*/ 2147483647 h 125"/>
                <a:gd name="T8" fmla="*/ 2147483647 w 119"/>
                <a:gd name="T9" fmla="*/ 2147483647 h 125"/>
                <a:gd name="T10" fmla="*/ 2147483647 w 119"/>
                <a:gd name="T11" fmla="*/ 2147483647 h 125"/>
                <a:gd name="T12" fmla="*/ 2147483647 w 119"/>
                <a:gd name="T13" fmla="*/ 2147483647 h 125"/>
                <a:gd name="T14" fmla="*/ 2147483647 w 119"/>
                <a:gd name="T15" fmla="*/ 2147483647 h 125"/>
                <a:gd name="T16" fmla="*/ 2147483647 w 119"/>
                <a:gd name="T17" fmla="*/ 2147483647 h 125"/>
                <a:gd name="T18" fmla="*/ 2147483647 w 119"/>
                <a:gd name="T19" fmla="*/ 2147483647 h 125"/>
                <a:gd name="T20" fmla="*/ 2147483647 w 119"/>
                <a:gd name="T21" fmla="*/ 2147483647 h 125"/>
                <a:gd name="T22" fmla="*/ 2147483647 w 119"/>
                <a:gd name="T23" fmla="*/ 2147483647 h 125"/>
                <a:gd name="T24" fmla="*/ 2147483647 w 119"/>
                <a:gd name="T25" fmla="*/ 2147483647 h 125"/>
                <a:gd name="T26" fmla="*/ 2147483647 w 119"/>
                <a:gd name="T27" fmla="*/ 2147483647 h 125"/>
                <a:gd name="T28" fmla="*/ 2147483647 w 119"/>
                <a:gd name="T29" fmla="*/ 2147483647 h 125"/>
                <a:gd name="T30" fmla="*/ 2147483647 w 119"/>
                <a:gd name="T31" fmla="*/ 2147483647 h 125"/>
                <a:gd name="T32" fmla="*/ 2147483647 w 119"/>
                <a:gd name="T33" fmla="*/ 2147483647 h 125"/>
                <a:gd name="T34" fmla="*/ 2147483647 w 119"/>
                <a:gd name="T35" fmla="*/ 2147483647 h 125"/>
                <a:gd name="T36" fmla="*/ 2147483647 w 119"/>
                <a:gd name="T37" fmla="*/ 2147483647 h 125"/>
                <a:gd name="T38" fmla="*/ 2147483647 w 119"/>
                <a:gd name="T39" fmla="*/ 2147483647 h 125"/>
                <a:gd name="T40" fmla="*/ 2147483647 w 119"/>
                <a:gd name="T41" fmla="*/ 2147483647 h 125"/>
                <a:gd name="T42" fmla="*/ 2147483647 w 119"/>
                <a:gd name="T43" fmla="*/ 2147483647 h 125"/>
                <a:gd name="T44" fmla="*/ 2147483647 w 119"/>
                <a:gd name="T45" fmla="*/ 2147483647 h 125"/>
                <a:gd name="T46" fmla="*/ 2147483647 w 119"/>
                <a:gd name="T47" fmla="*/ 2147483647 h 125"/>
                <a:gd name="T48" fmla="*/ 2147483647 w 119"/>
                <a:gd name="T49" fmla="*/ 0 h 125"/>
                <a:gd name="T50" fmla="*/ 2147483647 w 119"/>
                <a:gd name="T51" fmla="*/ 2147483647 h 125"/>
                <a:gd name="T52" fmla="*/ 2147483647 w 119"/>
                <a:gd name="T53" fmla="*/ 2147483647 h 125"/>
                <a:gd name="T54" fmla="*/ 2147483647 w 119"/>
                <a:gd name="T55" fmla="*/ 2147483647 h 125"/>
                <a:gd name="T56" fmla="*/ 2147483647 w 119"/>
                <a:gd name="T57" fmla="*/ 2147483647 h 125"/>
                <a:gd name="T58" fmla="*/ 2147483647 w 119"/>
                <a:gd name="T59" fmla="*/ 2147483647 h 125"/>
                <a:gd name="T60" fmla="*/ 2147483647 w 119"/>
                <a:gd name="T61" fmla="*/ 2147483647 h 125"/>
                <a:gd name="T62" fmla="*/ 2147483647 w 119"/>
                <a:gd name="T63" fmla="*/ 2147483647 h 125"/>
                <a:gd name="T64" fmla="*/ 2147483647 w 119"/>
                <a:gd name="T65" fmla="*/ 2147483647 h 125"/>
                <a:gd name="T66" fmla="*/ 2147483647 w 119"/>
                <a:gd name="T67" fmla="*/ 2147483647 h 125"/>
                <a:gd name="T68" fmla="*/ 2147483647 w 119"/>
                <a:gd name="T69" fmla="*/ 2147483647 h 125"/>
                <a:gd name="T70" fmla="*/ 2147483647 w 119"/>
                <a:gd name="T71" fmla="*/ 2147483647 h 125"/>
                <a:gd name="T72" fmla="*/ 2147483647 w 119"/>
                <a:gd name="T73" fmla="*/ 2147483647 h 125"/>
                <a:gd name="T74" fmla="*/ 2147483647 w 119"/>
                <a:gd name="T75" fmla="*/ 2147483647 h 125"/>
                <a:gd name="T76" fmla="*/ 2147483647 w 119"/>
                <a:gd name="T77" fmla="*/ 2147483647 h 125"/>
                <a:gd name="T78" fmla="*/ 2147483647 w 119"/>
                <a:gd name="T79" fmla="*/ 2147483647 h 125"/>
                <a:gd name="T80" fmla="*/ 2147483647 w 119"/>
                <a:gd name="T81" fmla="*/ 2147483647 h 12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19"/>
                <a:gd name="T124" fmla="*/ 0 h 125"/>
                <a:gd name="T125" fmla="*/ 119 w 119"/>
                <a:gd name="T126" fmla="*/ 125 h 125"/>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19" h="125">
                  <a:moveTo>
                    <a:pt x="70" y="125"/>
                  </a:moveTo>
                  <a:lnTo>
                    <a:pt x="60" y="125"/>
                  </a:lnTo>
                  <a:lnTo>
                    <a:pt x="56" y="123"/>
                  </a:lnTo>
                  <a:lnTo>
                    <a:pt x="57" y="121"/>
                  </a:lnTo>
                  <a:lnTo>
                    <a:pt x="56" y="120"/>
                  </a:lnTo>
                  <a:lnTo>
                    <a:pt x="54" y="121"/>
                  </a:lnTo>
                  <a:lnTo>
                    <a:pt x="53" y="122"/>
                  </a:lnTo>
                  <a:lnTo>
                    <a:pt x="41" y="123"/>
                  </a:lnTo>
                  <a:lnTo>
                    <a:pt x="38" y="120"/>
                  </a:lnTo>
                  <a:lnTo>
                    <a:pt x="35" y="120"/>
                  </a:lnTo>
                  <a:lnTo>
                    <a:pt x="28" y="115"/>
                  </a:lnTo>
                  <a:lnTo>
                    <a:pt x="31" y="107"/>
                  </a:lnTo>
                  <a:lnTo>
                    <a:pt x="33" y="99"/>
                  </a:lnTo>
                  <a:lnTo>
                    <a:pt x="33" y="92"/>
                  </a:lnTo>
                  <a:lnTo>
                    <a:pt x="36" y="95"/>
                  </a:lnTo>
                  <a:lnTo>
                    <a:pt x="35" y="91"/>
                  </a:lnTo>
                  <a:lnTo>
                    <a:pt x="32" y="90"/>
                  </a:lnTo>
                  <a:lnTo>
                    <a:pt x="31" y="85"/>
                  </a:lnTo>
                  <a:lnTo>
                    <a:pt x="30" y="78"/>
                  </a:lnTo>
                  <a:lnTo>
                    <a:pt x="32" y="77"/>
                  </a:lnTo>
                  <a:lnTo>
                    <a:pt x="32" y="73"/>
                  </a:lnTo>
                  <a:lnTo>
                    <a:pt x="23" y="66"/>
                  </a:lnTo>
                  <a:lnTo>
                    <a:pt x="25" y="61"/>
                  </a:lnTo>
                  <a:lnTo>
                    <a:pt x="21" y="57"/>
                  </a:lnTo>
                  <a:lnTo>
                    <a:pt x="17" y="57"/>
                  </a:lnTo>
                  <a:lnTo>
                    <a:pt x="16" y="54"/>
                  </a:lnTo>
                  <a:lnTo>
                    <a:pt x="11" y="53"/>
                  </a:lnTo>
                  <a:lnTo>
                    <a:pt x="6" y="52"/>
                  </a:lnTo>
                  <a:lnTo>
                    <a:pt x="2" y="49"/>
                  </a:lnTo>
                  <a:lnTo>
                    <a:pt x="2" y="46"/>
                  </a:lnTo>
                  <a:lnTo>
                    <a:pt x="0" y="43"/>
                  </a:lnTo>
                  <a:lnTo>
                    <a:pt x="2" y="39"/>
                  </a:lnTo>
                  <a:lnTo>
                    <a:pt x="7" y="40"/>
                  </a:lnTo>
                  <a:lnTo>
                    <a:pt x="11" y="36"/>
                  </a:lnTo>
                  <a:lnTo>
                    <a:pt x="14" y="37"/>
                  </a:lnTo>
                  <a:lnTo>
                    <a:pt x="20" y="40"/>
                  </a:lnTo>
                  <a:lnTo>
                    <a:pt x="23" y="38"/>
                  </a:lnTo>
                  <a:lnTo>
                    <a:pt x="27" y="40"/>
                  </a:lnTo>
                  <a:lnTo>
                    <a:pt x="30" y="36"/>
                  </a:lnTo>
                  <a:lnTo>
                    <a:pt x="28" y="32"/>
                  </a:lnTo>
                  <a:lnTo>
                    <a:pt x="24" y="26"/>
                  </a:lnTo>
                  <a:lnTo>
                    <a:pt x="24" y="23"/>
                  </a:lnTo>
                  <a:lnTo>
                    <a:pt x="30" y="23"/>
                  </a:lnTo>
                  <a:lnTo>
                    <a:pt x="33" y="27"/>
                  </a:lnTo>
                  <a:lnTo>
                    <a:pt x="41" y="27"/>
                  </a:lnTo>
                  <a:lnTo>
                    <a:pt x="41" y="24"/>
                  </a:lnTo>
                  <a:lnTo>
                    <a:pt x="47" y="21"/>
                  </a:lnTo>
                  <a:lnTo>
                    <a:pt x="55" y="15"/>
                  </a:lnTo>
                  <a:lnTo>
                    <a:pt x="58" y="2"/>
                  </a:lnTo>
                  <a:lnTo>
                    <a:pt x="65" y="0"/>
                  </a:lnTo>
                  <a:lnTo>
                    <a:pt x="72" y="9"/>
                  </a:lnTo>
                  <a:lnTo>
                    <a:pt x="80" y="15"/>
                  </a:lnTo>
                  <a:lnTo>
                    <a:pt x="84" y="17"/>
                  </a:lnTo>
                  <a:lnTo>
                    <a:pt x="90" y="19"/>
                  </a:lnTo>
                  <a:lnTo>
                    <a:pt x="97" y="25"/>
                  </a:lnTo>
                  <a:lnTo>
                    <a:pt x="103" y="27"/>
                  </a:lnTo>
                  <a:lnTo>
                    <a:pt x="112" y="27"/>
                  </a:lnTo>
                  <a:lnTo>
                    <a:pt x="119" y="29"/>
                  </a:lnTo>
                  <a:lnTo>
                    <a:pt x="114" y="42"/>
                  </a:lnTo>
                  <a:lnTo>
                    <a:pt x="111" y="55"/>
                  </a:lnTo>
                  <a:lnTo>
                    <a:pt x="106" y="54"/>
                  </a:lnTo>
                  <a:lnTo>
                    <a:pt x="104" y="59"/>
                  </a:lnTo>
                  <a:lnTo>
                    <a:pt x="104" y="63"/>
                  </a:lnTo>
                  <a:lnTo>
                    <a:pt x="101" y="64"/>
                  </a:lnTo>
                  <a:lnTo>
                    <a:pt x="99" y="69"/>
                  </a:lnTo>
                  <a:lnTo>
                    <a:pt x="95" y="74"/>
                  </a:lnTo>
                  <a:lnTo>
                    <a:pt x="97" y="77"/>
                  </a:lnTo>
                  <a:lnTo>
                    <a:pt x="101" y="74"/>
                  </a:lnTo>
                  <a:lnTo>
                    <a:pt x="104" y="75"/>
                  </a:lnTo>
                  <a:lnTo>
                    <a:pt x="103" y="80"/>
                  </a:lnTo>
                  <a:lnTo>
                    <a:pt x="104" y="91"/>
                  </a:lnTo>
                  <a:lnTo>
                    <a:pt x="106" y="101"/>
                  </a:lnTo>
                  <a:lnTo>
                    <a:pt x="111" y="102"/>
                  </a:lnTo>
                  <a:lnTo>
                    <a:pt x="115" y="107"/>
                  </a:lnTo>
                  <a:lnTo>
                    <a:pt x="110" y="111"/>
                  </a:lnTo>
                  <a:lnTo>
                    <a:pt x="105" y="112"/>
                  </a:lnTo>
                  <a:lnTo>
                    <a:pt x="101" y="115"/>
                  </a:lnTo>
                  <a:lnTo>
                    <a:pt x="96" y="117"/>
                  </a:lnTo>
                  <a:lnTo>
                    <a:pt x="91" y="115"/>
                  </a:lnTo>
                  <a:lnTo>
                    <a:pt x="86" y="116"/>
                  </a:lnTo>
                  <a:lnTo>
                    <a:pt x="79" y="112"/>
                  </a:lnTo>
                  <a:lnTo>
                    <a:pt x="72" y="117"/>
                  </a:lnTo>
                  <a:lnTo>
                    <a:pt x="70" y="12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1" name="Freeform 284">
              <a:extLst>
                <a:ext uri="{FF2B5EF4-FFF2-40B4-BE49-F238E27FC236}">
                  <a16:creationId xmlns:a16="http://schemas.microsoft.com/office/drawing/2014/main" id="{D470534D-DF3A-AE8B-77AB-3C3530461D56}"/>
                </a:ext>
                <a:ext uri="{C183D7F6-B498-43B3-948B-1728B52AA6E4}">
                  <adec:decorative xmlns:adec="http://schemas.microsoft.com/office/drawing/2017/decorative" val="1"/>
                </a:ext>
              </a:extLst>
            </p:cNvPr>
            <p:cNvSpPr>
              <a:spLocks/>
            </p:cNvSpPr>
            <p:nvPr/>
          </p:nvSpPr>
          <p:spPr bwMode="gray">
            <a:xfrm>
              <a:off x="12792117" y="4694917"/>
              <a:ext cx="62587" cy="58420"/>
            </a:xfrm>
            <a:custGeom>
              <a:avLst/>
              <a:gdLst>
                <a:gd name="T0" fmla="*/ 2147483647 w 12"/>
                <a:gd name="T1" fmla="*/ 2147483647 h 11"/>
                <a:gd name="T2" fmla="*/ 2147483647 w 12"/>
                <a:gd name="T3" fmla="*/ 2147483647 h 11"/>
                <a:gd name="T4" fmla="*/ 2147483647 w 12"/>
                <a:gd name="T5" fmla="*/ 0 h 11"/>
                <a:gd name="T6" fmla="*/ 0 w 12"/>
                <a:gd name="T7" fmla="*/ 2147483647 h 11"/>
                <a:gd name="T8" fmla="*/ 2147483647 w 12"/>
                <a:gd name="T9" fmla="*/ 2147483647 h 11"/>
                <a:gd name="T10" fmla="*/ 2147483647 w 12"/>
                <a:gd name="T11" fmla="*/ 2147483647 h 11"/>
                <a:gd name="T12" fmla="*/ 2147483647 w 12"/>
                <a:gd name="T13" fmla="*/ 2147483647 h 11"/>
                <a:gd name="T14" fmla="*/ 2147483647 w 12"/>
                <a:gd name="T15" fmla="*/ 2147483647 h 11"/>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1"/>
                <a:gd name="T26" fmla="*/ 12 w 12"/>
                <a:gd name="T27" fmla="*/ 11 h 1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1">
                  <a:moveTo>
                    <a:pt x="12" y="4"/>
                  </a:moveTo>
                  <a:lnTo>
                    <a:pt x="11" y="2"/>
                  </a:lnTo>
                  <a:lnTo>
                    <a:pt x="6" y="0"/>
                  </a:lnTo>
                  <a:lnTo>
                    <a:pt x="0" y="4"/>
                  </a:lnTo>
                  <a:lnTo>
                    <a:pt x="1" y="11"/>
                  </a:lnTo>
                  <a:lnTo>
                    <a:pt x="4" y="11"/>
                  </a:lnTo>
                  <a:lnTo>
                    <a:pt x="6" y="8"/>
                  </a:lnTo>
                  <a:lnTo>
                    <a:pt x="1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2" name="Freeform 285">
              <a:extLst>
                <a:ext uri="{FF2B5EF4-FFF2-40B4-BE49-F238E27FC236}">
                  <a16:creationId xmlns:a16="http://schemas.microsoft.com/office/drawing/2014/main" id="{D2EF71A5-02D0-2082-F165-5594015720BE}"/>
                </a:ext>
                <a:ext uri="{C183D7F6-B498-43B3-948B-1728B52AA6E4}">
                  <adec:decorative xmlns:adec="http://schemas.microsoft.com/office/drawing/2017/decorative" val="1"/>
                </a:ext>
              </a:extLst>
            </p:cNvPr>
            <p:cNvSpPr>
              <a:spLocks noEditPoints="1"/>
            </p:cNvSpPr>
            <p:nvPr/>
          </p:nvSpPr>
          <p:spPr bwMode="gray">
            <a:xfrm>
              <a:off x="12792117" y="4644843"/>
              <a:ext cx="62587" cy="108495"/>
            </a:xfrm>
            <a:custGeom>
              <a:avLst/>
              <a:gdLst>
                <a:gd name="T0" fmla="*/ 2147483647 w 12"/>
                <a:gd name="T1" fmla="*/ 2147483647 h 20"/>
                <a:gd name="T2" fmla="*/ 2147483647 w 12"/>
                <a:gd name="T3" fmla="*/ 2147483647 h 20"/>
                <a:gd name="T4" fmla="*/ 2147483647 w 12"/>
                <a:gd name="T5" fmla="*/ 2147483647 h 20"/>
                <a:gd name="T6" fmla="*/ 2147483647 w 12"/>
                <a:gd name="T7" fmla="*/ 2147483647 h 20"/>
                <a:gd name="T8" fmla="*/ 2147483647 w 12"/>
                <a:gd name="T9" fmla="*/ 2147483647 h 20"/>
                <a:gd name="T10" fmla="*/ 2147483647 w 12"/>
                <a:gd name="T11" fmla="*/ 2147483647 h 20"/>
                <a:gd name="T12" fmla="*/ 0 w 12"/>
                <a:gd name="T13" fmla="*/ 2147483647 h 20"/>
                <a:gd name="T14" fmla="*/ 2147483647 w 12"/>
                <a:gd name="T15" fmla="*/ 2147483647 h 20"/>
                <a:gd name="T16" fmla="*/ 2147483647 w 12"/>
                <a:gd name="T17" fmla="*/ 0 h 20"/>
                <a:gd name="T18" fmla="*/ 2147483647 w 12"/>
                <a:gd name="T19" fmla="*/ 0 h 20"/>
                <a:gd name="T20" fmla="*/ 2147483647 w 12"/>
                <a:gd name="T21" fmla="*/ 2147483647 h 20"/>
                <a:gd name="T22" fmla="*/ 2147483647 w 12"/>
                <a:gd name="T23" fmla="*/ 2147483647 h 20"/>
                <a:gd name="T24" fmla="*/ 2147483647 w 12"/>
                <a:gd name="T25" fmla="*/ 2147483647 h 20"/>
                <a:gd name="T26" fmla="*/ 2147483647 w 12"/>
                <a:gd name="T27" fmla="*/ 0 h 2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
                <a:gd name="T43" fmla="*/ 0 h 20"/>
                <a:gd name="T44" fmla="*/ 12 w 12"/>
                <a:gd name="T45" fmla="*/ 20 h 2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 h="20">
                  <a:moveTo>
                    <a:pt x="1" y="20"/>
                  </a:moveTo>
                  <a:lnTo>
                    <a:pt x="4" y="20"/>
                  </a:lnTo>
                  <a:lnTo>
                    <a:pt x="6" y="17"/>
                  </a:lnTo>
                  <a:lnTo>
                    <a:pt x="12" y="13"/>
                  </a:lnTo>
                  <a:lnTo>
                    <a:pt x="11" y="11"/>
                  </a:lnTo>
                  <a:lnTo>
                    <a:pt x="6" y="9"/>
                  </a:lnTo>
                  <a:lnTo>
                    <a:pt x="0" y="13"/>
                  </a:lnTo>
                  <a:lnTo>
                    <a:pt x="1" y="20"/>
                  </a:lnTo>
                  <a:close/>
                  <a:moveTo>
                    <a:pt x="8" y="0"/>
                  </a:moveTo>
                  <a:lnTo>
                    <a:pt x="5" y="0"/>
                  </a:lnTo>
                  <a:lnTo>
                    <a:pt x="2" y="2"/>
                  </a:lnTo>
                  <a:lnTo>
                    <a:pt x="4" y="5"/>
                  </a:lnTo>
                  <a:lnTo>
                    <a:pt x="8" y="3"/>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3" name="Freeform 286">
              <a:extLst>
                <a:ext uri="{FF2B5EF4-FFF2-40B4-BE49-F238E27FC236}">
                  <a16:creationId xmlns:a16="http://schemas.microsoft.com/office/drawing/2014/main" id="{A1F9E15A-888A-3E8E-6BD8-0FE4BA376192}"/>
                </a:ext>
                <a:ext uri="{C183D7F6-B498-43B3-948B-1728B52AA6E4}">
                  <adec:decorative xmlns:adec="http://schemas.microsoft.com/office/drawing/2017/decorative" val="1"/>
                </a:ext>
              </a:extLst>
            </p:cNvPr>
            <p:cNvSpPr>
              <a:spLocks noEditPoints="1"/>
            </p:cNvSpPr>
            <p:nvPr/>
          </p:nvSpPr>
          <p:spPr bwMode="gray">
            <a:xfrm>
              <a:off x="11381827" y="4711608"/>
              <a:ext cx="1047286" cy="813707"/>
            </a:xfrm>
            <a:custGeom>
              <a:avLst/>
              <a:gdLst>
                <a:gd name="T0" fmla="*/ 2147483647 w 192"/>
                <a:gd name="T1" fmla="*/ 2147483647 h 150"/>
                <a:gd name="T2" fmla="*/ 2147483647 w 192"/>
                <a:gd name="T3" fmla="*/ 2147483647 h 150"/>
                <a:gd name="T4" fmla="*/ 2147483647 w 192"/>
                <a:gd name="T5" fmla="*/ 2147483647 h 150"/>
                <a:gd name="T6" fmla="*/ 2147483647 w 192"/>
                <a:gd name="T7" fmla="*/ 2147483647 h 150"/>
                <a:gd name="T8" fmla="*/ 2147483647 w 192"/>
                <a:gd name="T9" fmla="*/ 2147483647 h 150"/>
                <a:gd name="T10" fmla="*/ 2147483647 w 192"/>
                <a:gd name="T11" fmla="*/ 2147483647 h 150"/>
                <a:gd name="T12" fmla="*/ 0 w 192"/>
                <a:gd name="T13" fmla="*/ 2147483647 h 150"/>
                <a:gd name="T14" fmla="*/ 2147483647 w 192"/>
                <a:gd name="T15" fmla="*/ 2147483647 h 150"/>
                <a:gd name="T16" fmla="*/ 2147483647 w 192"/>
                <a:gd name="T17" fmla="*/ 2147483647 h 150"/>
                <a:gd name="T18" fmla="*/ 2147483647 w 192"/>
                <a:gd name="T19" fmla="*/ 2147483647 h 150"/>
                <a:gd name="T20" fmla="*/ 2147483647 w 192"/>
                <a:gd name="T21" fmla="*/ 2147483647 h 150"/>
                <a:gd name="T22" fmla="*/ 2147483647 w 192"/>
                <a:gd name="T23" fmla="*/ 2147483647 h 150"/>
                <a:gd name="T24" fmla="*/ 2147483647 w 192"/>
                <a:gd name="T25" fmla="*/ 2147483647 h 150"/>
                <a:gd name="T26" fmla="*/ 2147483647 w 192"/>
                <a:gd name="T27" fmla="*/ 2147483647 h 150"/>
                <a:gd name="T28" fmla="*/ 2147483647 w 192"/>
                <a:gd name="T29" fmla="*/ 2147483647 h 150"/>
                <a:gd name="T30" fmla="*/ 2147483647 w 192"/>
                <a:gd name="T31" fmla="*/ 2147483647 h 150"/>
                <a:gd name="T32" fmla="*/ 2147483647 w 192"/>
                <a:gd name="T33" fmla="*/ 2147483647 h 150"/>
                <a:gd name="T34" fmla="*/ 2147483647 w 192"/>
                <a:gd name="T35" fmla="*/ 2147483647 h 150"/>
                <a:gd name="T36" fmla="*/ 2147483647 w 192"/>
                <a:gd name="T37" fmla="*/ 2147483647 h 150"/>
                <a:gd name="T38" fmla="*/ 2147483647 w 192"/>
                <a:gd name="T39" fmla="*/ 2147483647 h 150"/>
                <a:gd name="T40" fmla="*/ 2147483647 w 192"/>
                <a:gd name="T41" fmla="*/ 2147483647 h 150"/>
                <a:gd name="T42" fmla="*/ 2147483647 w 192"/>
                <a:gd name="T43" fmla="*/ 2147483647 h 150"/>
                <a:gd name="T44" fmla="*/ 2147483647 w 192"/>
                <a:gd name="T45" fmla="*/ 2147483647 h 150"/>
                <a:gd name="T46" fmla="*/ 2147483647 w 192"/>
                <a:gd name="T47" fmla="*/ 2147483647 h 150"/>
                <a:gd name="T48" fmla="*/ 2147483647 w 192"/>
                <a:gd name="T49" fmla="*/ 2147483647 h 150"/>
                <a:gd name="T50" fmla="*/ 2147483647 w 192"/>
                <a:gd name="T51" fmla="*/ 2147483647 h 150"/>
                <a:gd name="T52" fmla="*/ 2147483647 w 192"/>
                <a:gd name="T53" fmla="*/ 2147483647 h 150"/>
                <a:gd name="T54" fmla="*/ 2147483647 w 192"/>
                <a:gd name="T55" fmla="*/ 2147483647 h 150"/>
                <a:gd name="T56" fmla="*/ 2147483647 w 192"/>
                <a:gd name="T57" fmla="*/ 2147483647 h 150"/>
                <a:gd name="T58" fmla="*/ 2147483647 w 192"/>
                <a:gd name="T59" fmla="*/ 2147483647 h 150"/>
                <a:gd name="T60" fmla="*/ 2147483647 w 192"/>
                <a:gd name="T61" fmla="*/ 2147483647 h 150"/>
                <a:gd name="T62" fmla="*/ 2147483647 w 192"/>
                <a:gd name="T63" fmla="*/ 2147483647 h 150"/>
                <a:gd name="T64" fmla="*/ 2147483647 w 192"/>
                <a:gd name="T65" fmla="*/ 2147483647 h 150"/>
                <a:gd name="T66" fmla="*/ 2147483647 w 192"/>
                <a:gd name="T67" fmla="*/ 2147483647 h 150"/>
                <a:gd name="T68" fmla="*/ 2147483647 w 192"/>
                <a:gd name="T69" fmla="*/ 2147483647 h 150"/>
                <a:gd name="T70" fmla="*/ 2147483647 w 192"/>
                <a:gd name="T71" fmla="*/ 2147483647 h 150"/>
                <a:gd name="T72" fmla="*/ 2147483647 w 192"/>
                <a:gd name="T73" fmla="*/ 2147483647 h 150"/>
                <a:gd name="T74" fmla="*/ 2147483647 w 192"/>
                <a:gd name="T75" fmla="*/ 2147483647 h 150"/>
                <a:gd name="T76" fmla="*/ 2147483647 w 192"/>
                <a:gd name="T77" fmla="*/ 2147483647 h 150"/>
                <a:gd name="T78" fmla="*/ 2147483647 w 192"/>
                <a:gd name="T79" fmla="*/ 2147483647 h 150"/>
                <a:gd name="T80" fmla="*/ 2147483647 w 192"/>
                <a:gd name="T81" fmla="*/ 2147483647 h 150"/>
                <a:gd name="T82" fmla="*/ 2147483647 w 192"/>
                <a:gd name="T83" fmla="*/ 2147483647 h 150"/>
                <a:gd name="T84" fmla="*/ 2147483647 w 192"/>
                <a:gd name="T85" fmla="*/ 2147483647 h 150"/>
                <a:gd name="T86" fmla="*/ 2147483647 w 192"/>
                <a:gd name="T87" fmla="*/ 2147483647 h 150"/>
                <a:gd name="T88" fmla="*/ 2147483647 w 192"/>
                <a:gd name="T89" fmla="*/ 2147483647 h 150"/>
                <a:gd name="T90" fmla="*/ 2147483647 w 192"/>
                <a:gd name="T91" fmla="*/ 2147483647 h 150"/>
                <a:gd name="T92" fmla="*/ 2147483647 w 192"/>
                <a:gd name="T93" fmla="*/ 2147483647 h 150"/>
                <a:gd name="T94" fmla="*/ 2147483647 w 192"/>
                <a:gd name="T95" fmla="*/ 2147483647 h 150"/>
                <a:gd name="T96" fmla="*/ 2147483647 w 192"/>
                <a:gd name="T97" fmla="*/ 2147483647 h 150"/>
                <a:gd name="T98" fmla="*/ 2147483647 w 192"/>
                <a:gd name="T99" fmla="*/ 2147483647 h 150"/>
                <a:gd name="T100" fmla="*/ 2147483647 w 192"/>
                <a:gd name="T101" fmla="*/ 2147483647 h 150"/>
                <a:gd name="T102" fmla="*/ 2147483647 w 192"/>
                <a:gd name="T103" fmla="*/ 2147483647 h 150"/>
                <a:gd name="T104" fmla="*/ 2147483647 w 192"/>
                <a:gd name="T105" fmla="*/ 2147483647 h 150"/>
                <a:gd name="T106" fmla="*/ 2147483647 w 192"/>
                <a:gd name="T107" fmla="*/ 2147483647 h 150"/>
                <a:gd name="T108" fmla="*/ 2147483647 w 192"/>
                <a:gd name="T109" fmla="*/ 2147483647 h 15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92"/>
                <a:gd name="T166" fmla="*/ 0 h 150"/>
                <a:gd name="T167" fmla="*/ 192 w 192"/>
                <a:gd name="T168" fmla="*/ 150 h 15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92" h="150">
                  <a:moveTo>
                    <a:pt x="147" y="57"/>
                  </a:moveTo>
                  <a:lnTo>
                    <a:pt x="149" y="62"/>
                  </a:lnTo>
                  <a:lnTo>
                    <a:pt x="154" y="63"/>
                  </a:lnTo>
                  <a:lnTo>
                    <a:pt x="157" y="59"/>
                  </a:lnTo>
                  <a:lnTo>
                    <a:pt x="156" y="56"/>
                  </a:lnTo>
                  <a:lnTo>
                    <a:pt x="151" y="55"/>
                  </a:lnTo>
                  <a:lnTo>
                    <a:pt x="147" y="57"/>
                  </a:lnTo>
                  <a:close/>
                  <a:moveTo>
                    <a:pt x="189" y="81"/>
                  </a:moveTo>
                  <a:lnTo>
                    <a:pt x="192" y="79"/>
                  </a:lnTo>
                  <a:lnTo>
                    <a:pt x="190" y="78"/>
                  </a:lnTo>
                  <a:lnTo>
                    <a:pt x="189" y="81"/>
                  </a:lnTo>
                  <a:close/>
                  <a:moveTo>
                    <a:pt x="6" y="30"/>
                  </a:moveTo>
                  <a:lnTo>
                    <a:pt x="2" y="35"/>
                  </a:lnTo>
                  <a:lnTo>
                    <a:pt x="0" y="39"/>
                  </a:lnTo>
                  <a:lnTo>
                    <a:pt x="1" y="44"/>
                  </a:lnTo>
                  <a:lnTo>
                    <a:pt x="2" y="46"/>
                  </a:lnTo>
                  <a:lnTo>
                    <a:pt x="4" y="43"/>
                  </a:lnTo>
                  <a:lnTo>
                    <a:pt x="5" y="40"/>
                  </a:lnTo>
                  <a:lnTo>
                    <a:pt x="8" y="37"/>
                  </a:lnTo>
                  <a:lnTo>
                    <a:pt x="9" y="38"/>
                  </a:lnTo>
                  <a:lnTo>
                    <a:pt x="8" y="41"/>
                  </a:lnTo>
                  <a:lnTo>
                    <a:pt x="6" y="46"/>
                  </a:lnTo>
                  <a:lnTo>
                    <a:pt x="5" y="51"/>
                  </a:lnTo>
                  <a:lnTo>
                    <a:pt x="5" y="57"/>
                  </a:lnTo>
                  <a:lnTo>
                    <a:pt x="6" y="61"/>
                  </a:lnTo>
                  <a:lnTo>
                    <a:pt x="8" y="58"/>
                  </a:lnTo>
                  <a:lnTo>
                    <a:pt x="8" y="53"/>
                  </a:lnTo>
                  <a:lnTo>
                    <a:pt x="12" y="51"/>
                  </a:lnTo>
                  <a:lnTo>
                    <a:pt x="13" y="53"/>
                  </a:lnTo>
                  <a:lnTo>
                    <a:pt x="13" y="57"/>
                  </a:lnTo>
                  <a:lnTo>
                    <a:pt x="14" y="60"/>
                  </a:lnTo>
                  <a:lnTo>
                    <a:pt x="14" y="63"/>
                  </a:lnTo>
                  <a:lnTo>
                    <a:pt x="11" y="66"/>
                  </a:lnTo>
                  <a:lnTo>
                    <a:pt x="11" y="71"/>
                  </a:lnTo>
                  <a:lnTo>
                    <a:pt x="12" y="72"/>
                  </a:lnTo>
                  <a:lnTo>
                    <a:pt x="22" y="72"/>
                  </a:lnTo>
                  <a:lnTo>
                    <a:pt x="26" y="70"/>
                  </a:lnTo>
                  <a:lnTo>
                    <a:pt x="26" y="76"/>
                  </a:lnTo>
                  <a:lnTo>
                    <a:pt x="27" y="81"/>
                  </a:lnTo>
                  <a:lnTo>
                    <a:pt x="29" y="85"/>
                  </a:lnTo>
                  <a:lnTo>
                    <a:pt x="31" y="86"/>
                  </a:lnTo>
                  <a:lnTo>
                    <a:pt x="31" y="91"/>
                  </a:lnTo>
                  <a:lnTo>
                    <a:pt x="29" y="94"/>
                  </a:lnTo>
                  <a:lnTo>
                    <a:pt x="24" y="97"/>
                  </a:lnTo>
                  <a:lnTo>
                    <a:pt x="18" y="98"/>
                  </a:lnTo>
                  <a:lnTo>
                    <a:pt x="17" y="103"/>
                  </a:lnTo>
                  <a:lnTo>
                    <a:pt x="19" y="104"/>
                  </a:lnTo>
                  <a:lnTo>
                    <a:pt x="18" y="116"/>
                  </a:lnTo>
                  <a:lnTo>
                    <a:pt x="14" y="116"/>
                  </a:lnTo>
                  <a:lnTo>
                    <a:pt x="11" y="118"/>
                  </a:lnTo>
                  <a:lnTo>
                    <a:pt x="10" y="121"/>
                  </a:lnTo>
                  <a:lnTo>
                    <a:pt x="11" y="123"/>
                  </a:lnTo>
                  <a:lnTo>
                    <a:pt x="21" y="124"/>
                  </a:lnTo>
                  <a:lnTo>
                    <a:pt x="24" y="126"/>
                  </a:lnTo>
                  <a:lnTo>
                    <a:pt x="28" y="127"/>
                  </a:lnTo>
                  <a:lnTo>
                    <a:pt x="29" y="126"/>
                  </a:lnTo>
                  <a:lnTo>
                    <a:pt x="32" y="126"/>
                  </a:lnTo>
                  <a:lnTo>
                    <a:pt x="30" y="129"/>
                  </a:lnTo>
                  <a:lnTo>
                    <a:pt x="26" y="130"/>
                  </a:lnTo>
                  <a:lnTo>
                    <a:pt x="20" y="132"/>
                  </a:lnTo>
                  <a:lnTo>
                    <a:pt x="19" y="136"/>
                  </a:lnTo>
                  <a:lnTo>
                    <a:pt x="16" y="138"/>
                  </a:lnTo>
                  <a:lnTo>
                    <a:pt x="14" y="143"/>
                  </a:lnTo>
                  <a:lnTo>
                    <a:pt x="9" y="148"/>
                  </a:lnTo>
                  <a:lnTo>
                    <a:pt x="10" y="150"/>
                  </a:lnTo>
                  <a:lnTo>
                    <a:pt x="13" y="149"/>
                  </a:lnTo>
                  <a:lnTo>
                    <a:pt x="16" y="145"/>
                  </a:lnTo>
                  <a:lnTo>
                    <a:pt x="26" y="145"/>
                  </a:lnTo>
                  <a:lnTo>
                    <a:pt x="27" y="142"/>
                  </a:lnTo>
                  <a:lnTo>
                    <a:pt x="34" y="139"/>
                  </a:lnTo>
                  <a:lnTo>
                    <a:pt x="35" y="141"/>
                  </a:lnTo>
                  <a:lnTo>
                    <a:pt x="48" y="137"/>
                  </a:lnTo>
                  <a:lnTo>
                    <a:pt x="53" y="138"/>
                  </a:lnTo>
                  <a:lnTo>
                    <a:pt x="61" y="138"/>
                  </a:lnTo>
                  <a:lnTo>
                    <a:pt x="69" y="131"/>
                  </a:lnTo>
                  <a:lnTo>
                    <a:pt x="69" y="128"/>
                  </a:lnTo>
                  <a:lnTo>
                    <a:pt x="64" y="128"/>
                  </a:lnTo>
                  <a:lnTo>
                    <a:pt x="59" y="127"/>
                  </a:lnTo>
                  <a:lnTo>
                    <a:pt x="61" y="125"/>
                  </a:lnTo>
                  <a:lnTo>
                    <a:pt x="65" y="125"/>
                  </a:lnTo>
                  <a:lnTo>
                    <a:pt x="70" y="119"/>
                  </a:lnTo>
                  <a:lnTo>
                    <a:pt x="72" y="114"/>
                  </a:lnTo>
                  <a:lnTo>
                    <a:pt x="71" y="104"/>
                  </a:lnTo>
                  <a:lnTo>
                    <a:pt x="63" y="105"/>
                  </a:lnTo>
                  <a:lnTo>
                    <a:pt x="58" y="103"/>
                  </a:lnTo>
                  <a:lnTo>
                    <a:pt x="57" y="86"/>
                  </a:lnTo>
                  <a:lnTo>
                    <a:pt x="55" y="82"/>
                  </a:lnTo>
                  <a:lnTo>
                    <a:pt x="49" y="74"/>
                  </a:lnTo>
                  <a:lnTo>
                    <a:pt x="46" y="72"/>
                  </a:lnTo>
                  <a:lnTo>
                    <a:pt x="44" y="60"/>
                  </a:lnTo>
                  <a:lnTo>
                    <a:pt x="40" y="51"/>
                  </a:lnTo>
                  <a:lnTo>
                    <a:pt x="35" y="49"/>
                  </a:lnTo>
                  <a:lnTo>
                    <a:pt x="30" y="51"/>
                  </a:lnTo>
                  <a:lnTo>
                    <a:pt x="29" y="49"/>
                  </a:lnTo>
                  <a:lnTo>
                    <a:pt x="33" y="45"/>
                  </a:lnTo>
                  <a:lnTo>
                    <a:pt x="33" y="37"/>
                  </a:lnTo>
                  <a:lnTo>
                    <a:pt x="40" y="23"/>
                  </a:lnTo>
                  <a:lnTo>
                    <a:pt x="39" y="18"/>
                  </a:lnTo>
                  <a:lnTo>
                    <a:pt x="30" y="17"/>
                  </a:lnTo>
                  <a:lnTo>
                    <a:pt x="21" y="18"/>
                  </a:lnTo>
                  <a:lnTo>
                    <a:pt x="23" y="10"/>
                  </a:lnTo>
                  <a:lnTo>
                    <a:pt x="29" y="4"/>
                  </a:lnTo>
                  <a:lnTo>
                    <a:pt x="30" y="0"/>
                  </a:lnTo>
                  <a:lnTo>
                    <a:pt x="25" y="1"/>
                  </a:lnTo>
                  <a:lnTo>
                    <a:pt x="13" y="1"/>
                  </a:lnTo>
                  <a:lnTo>
                    <a:pt x="10" y="5"/>
                  </a:lnTo>
                  <a:lnTo>
                    <a:pt x="9" y="14"/>
                  </a:lnTo>
                  <a:lnTo>
                    <a:pt x="4" y="18"/>
                  </a:lnTo>
                  <a:lnTo>
                    <a:pt x="4" y="23"/>
                  </a:lnTo>
                  <a:lnTo>
                    <a:pt x="6" y="25"/>
                  </a:lnTo>
                  <a:lnTo>
                    <a:pt x="6" y="3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4" name="Freeform 287">
              <a:extLst>
                <a:ext uri="{FF2B5EF4-FFF2-40B4-BE49-F238E27FC236}">
                  <a16:creationId xmlns:a16="http://schemas.microsoft.com/office/drawing/2014/main" id="{D619DA63-050E-82A4-511B-2F36846B4DAE}"/>
                </a:ext>
                <a:ext uri="{C183D7F6-B498-43B3-948B-1728B52AA6E4}">
                  <adec:decorative xmlns:adec="http://schemas.microsoft.com/office/drawing/2017/decorative" val="1"/>
                </a:ext>
              </a:extLst>
            </p:cNvPr>
            <p:cNvSpPr>
              <a:spLocks/>
            </p:cNvSpPr>
            <p:nvPr/>
          </p:nvSpPr>
          <p:spPr bwMode="gray">
            <a:xfrm>
              <a:off x="11381827" y="4711608"/>
              <a:ext cx="392210" cy="813707"/>
            </a:xfrm>
            <a:custGeom>
              <a:avLst/>
              <a:gdLst>
                <a:gd name="T0" fmla="*/ 2147483647 w 72"/>
                <a:gd name="T1" fmla="*/ 2147483647 h 150"/>
                <a:gd name="T2" fmla="*/ 2147483647 w 72"/>
                <a:gd name="T3" fmla="*/ 2147483647 h 150"/>
                <a:gd name="T4" fmla="*/ 2147483647 w 72"/>
                <a:gd name="T5" fmla="*/ 2147483647 h 150"/>
                <a:gd name="T6" fmla="*/ 2147483647 w 72"/>
                <a:gd name="T7" fmla="*/ 2147483647 h 150"/>
                <a:gd name="T8" fmla="*/ 2147483647 w 72"/>
                <a:gd name="T9" fmla="*/ 2147483647 h 150"/>
                <a:gd name="T10" fmla="*/ 2147483647 w 72"/>
                <a:gd name="T11" fmla="*/ 2147483647 h 150"/>
                <a:gd name="T12" fmla="*/ 2147483647 w 72"/>
                <a:gd name="T13" fmla="*/ 2147483647 h 150"/>
                <a:gd name="T14" fmla="*/ 2147483647 w 72"/>
                <a:gd name="T15" fmla="*/ 2147483647 h 150"/>
                <a:gd name="T16" fmla="*/ 2147483647 w 72"/>
                <a:gd name="T17" fmla="*/ 2147483647 h 150"/>
                <a:gd name="T18" fmla="*/ 2147483647 w 72"/>
                <a:gd name="T19" fmla="*/ 2147483647 h 150"/>
                <a:gd name="T20" fmla="*/ 2147483647 w 72"/>
                <a:gd name="T21" fmla="*/ 2147483647 h 150"/>
                <a:gd name="T22" fmla="*/ 2147483647 w 72"/>
                <a:gd name="T23" fmla="*/ 2147483647 h 150"/>
                <a:gd name="T24" fmla="*/ 2147483647 w 72"/>
                <a:gd name="T25" fmla="*/ 2147483647 h 150"/>
                <a:gd name="T26" fmla="*/ 2147483647 w 72"/>
                <a:gd name="T27" fmla="*/ 2147483647 h 150"/>
                <a:gd name="T28" fmla="*/ 2147483647 w 72"/>
                <a:gd name="T29" fmla="*/ 2147483647 h 150"/>
                <a:gd name="T30" fmla="*/ 2147483647 w 72"/>
                <a:gd name="T31" fmla="*/ 2147483647 h 150"/>
                <a:gd name="T32" fmla="*/ 2147483647 w 72"/>
                <a:gd name="T33" fmla="*/ 2147483647 h 150"/>
                <a:gd name="T34" fmla="*/ 2147483647 w 72"/>
                <a:gd name="T35" fmla="*/ 2147483647 h 150"/>
                <a:gd name="T36" fmla="*/ 2147483647 w 72"/>
                <a:gd name="T37" fmla="*/ 2147483647 h 150"/>
                <a:gd name="T38" fmla="*/ 2147483647 w 72"/>
                <a:gd name="T39" fmla="*/ 2147483647 h 150"/>
                <a:gd name="T40" fmla="*/ 2147483647 w 72"/>
                <a:gd name="T41" fmla="*/ 2147483647 h 150"/>
                <a:gd name="T42" fmla="*/ 2147483647 w 72"/>
                <a:gd name="T43" fmla="*/ 2147483647 h 150"/>
                <a:gd name="T44" fmla="*/ 2147483647 w 72"/>
                <a:gd name="T45" fmla="*/ 2147483647 h 150"/>
                <a:gd name="T46" fmla="*/ 2147483647 w 72"/>
                <a:gd name="T47" fmla="*/ 2147483647 h 150"/>
                <a:gd name="T48" fmla="*/ 2147483647 w 72"/>
                <a:gd name="T49" fmla="*/ 2147483647 h 150"/>
                <a:gd name="T50" fmla="*/ 2147483647 w 72"/>
                <a:gd name="T51" fmla="*/ 2147483647 h 150"/>
                <a:gd name="T52" fmla="*/ 2147483647 w 72"/>
                <a:gd name="T53" fmla="*/ 2147483647 h 150"/>
                <a:gd name="T54" fmla="*/ 2147483647 w 72"/>
                <a:gd name="T55" fmla="*/ 2147483647 h 150"/>
                <a:gd name="T56" fmla="*/ 2147483647 w 72"/>
                <a:gd name="T57" fmla="*/ 2147483647 h 150"/>
                <a:gd name="T58" fmla="*/ 2147483647 w 72"/>
                <a:gd name="T59" fmla="*/ 2147483647 h 150"/>
                <a:gd name="T60" fmla="*/ 2147483647 w 72"/>
                <a:gd name="T61" fmla="*/ 2147483647 h 150"/>
                <a:gd name="T62" fmla="*/ 2147483647 w 72"/>
                <a:gd name="T63" fmla="*/ 2147483647 h 150"/>
                <a:gd name="T64" fmla="*/ 2147483647 w 72"/>
                <a:gd name="T65" fmla="*/ 2147483647 h 150"/>
                <a:gd name="T66" fmla="*/ 2147483647 w 72"/>
                <a:gd name="T67" fmla="*/ 2147483647 h 150"/>
                <a:gd name="T68" fmla="*/ 2147483647 w 72"/>
                <a:gd name="T69" fmla="*/ 2147483647 h 150"/>
                <a:gd name="T70" fmla="*/ 2147483647 w 72"/>
                <a:gd name="T71" fmla="*/ 2147483647 h 150"/>
                <a:gd name="T72" fmla="*/ 2147483647 w 72"/>
                <a:gd name="T73" fmla="*/ 2147483647 h 150"/>
                <a:gd name="T74" fmla="*/ 2147483647 w 72"/>
                <a:gd name="T75" fmla="*/ 2147483647 h 150"/>
                <a:gd name="T76" fmla="*/ 2147483647 w 72"/>
                <a:gd name="T77" fmla="*/ 2147483647 h 150"/>
                <a:gd name="T78" fmla="*/ 2147483647 w 72"/>
                <a:gd name="T79" fmla="*/ 2147483647 h 150"/>
                <a:gd name="T80" fmla="*/ 2147483647 w 72"/>
                <a:gd name="T81" fmla="*/ 2147483647 h 150"/>
                <a:gd name="T82" fmla="*/ 2147483647 w 72"/>
                <a:gd name="T83" fmla="*/ 2147483647 h 150"/>
                <a:gd name="T84" fmla="*/ 2147483647 w 72"/>
                <a:gd name="T85" fmla="*/ 2147483647 h 150"/>
                <a:gd name="T86" fmla="*/ 2147483647 w 72"/>
                <a:gd name="T87" fmla="*/ 2147483647 h 150"/>
                <a:gd name="T88" fmla="*/ 0 w 72"/>
                <a:gd name="T89" fmla="*/ 2147483647 h 150"/>
                <a:gd name="T90" fmla="*/ 2147483647 w 72"/>
                <a:gd name="T91" fmla="*/ 2147483647 h 150"/>
                <a:gd name="T92" fmla="*/ 2147483647 w 72"/>
                <a:gd name="T93" fmla="*/ 2147483647 h 150"/>
                <a:gd name="T94" fmla="*/ 2147483647 w 72"/>
                <a:gd name="T95" fmla="*/ 2147483647 h 150"/>
                <a:gd name="T96" fmla="*/ 2147483647 w 72"/>
                <a:gd name="T97" fmla="*/ 2147483647 h 150"/>
                <a:gd name="T98" fmla="*/ 2147483647 w 72"/>
                <a:gd name="T99" fmla="*/ 0 h 15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72"/>
                <a:gd name="T151" fmla="*/ 0 h 150"/>
                <a:gd name="T152" fmla="*/ 72 w 72"/>
                <a:gd name="T153" fmla="*/ 150 h 15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72" h="150">
                  <a:moveTo>
                    <a:pt x="30" y="0"/>
                  </a:moveTo>
                  <a:lnTo>
                    <a:pt x="29" y="4"/>
                  </a:lnTo>
                  <a:lnTo>
                    <a:pt x="23" y="10"/>
                  </a:lnTo>
                  <a:lnTo>
                    <a:pt x="21" y="18"/>
                  </a:lnTo>
                  <a:lnTo>
                    <a:pt x="30" y="17"/>
                  </a:lnTo>
                  <a:lnTo>
                    <a:pt x="39" y="18"/>
                  </a:lnTo>
                  <a:lnTo>
                    <a:pt x="40" y="23"/>
                  </a:lnTo>
                  <a:lnTo>
                    <a:pt x="33" y="37"/>
                  </a:lnTo>
                  <a:lnTo>
                    <a:pt x="33" y="45"/>
                  </a:lnTo>
                  <a:lnTo>
                    <a:pt x="29" y="49"/>
                  </a:lnTo>
                  <a:lnTo>
                    <a:pt x="30" y="51"/>
                  </a:lnTo>
                  <a:lnTo>
                    <a:pt x="35" y="49"/>
                  </a:lnTo>
                  <a:lnTo>
                    <a:pt x="40" y="51"/>
                  </a:lnTo>
                  <a:lnTo>
                    <a:pt x="44" y="60"/>
                  </a:lnTo>
                  <a:lnTo>
                    <a:pt x="46" y="72"/>
                  </a:lnTo>
                  <a:lnTo>
                    <a:pt x="49" y="74"/>
                  </a:lnTo>
                  <a:lnTo>
                    <a:pt x="55" y="82"/>
                  </a:lnTo>
                  <a:lnTo>
                    <a:pt x="57" y="86"/>
                  </a:lnTo>
                  <a:lnTo>
                    <a:pt x="58" y="103"/>
                  </a:lnTo>
                  <a:lnTo>
                    <a:pt x="63" y="105"/>
                  </a:lnTo>
                  <a:lnTo>
                    <a:pt x="71" y="104"/>
                  </a:lnTo>
                  <a:lnTo>
                    <a:pt x="72" y="114"/>
                  </a:lnTo>
                  <a:lnTo>
                    <a:pt x="70" y="119"/>
                  </a:lnTo>
                  <a:lnTo>
                    <a:pt x="65" y="125"/>
                  </a:lnTo>
                  <a:lnTo>
                    <a:pt x="61" y="125"/>
                  </a:lnTo>
                  <a:lnTo>
                    <a:pt x="59" y="127"/>
                  </a:lnTo>
                  <a:lnTo>
                    <a:pt x="64" y="128"/>
                  </a:lnTo>
                  <a:lnTo>
                    <a:pt x="69" y="128"/>
                  </a:lnTo>
                  <a:lnTo>
                    <a:pt x="69" y="131"/>
                  </a:lnTo>
                  <a:lnTo>
                    <a:pt x="61" y="138"/>
                  </a:lnTo>
                  <a:lnTo>
                    <a:pt x="53" y="138"/>
                  </a:lnTo>
                  <a:lnTo>
                    <a:pt x="48" y="137"/>
                  </a:lnTo>
                  <a:lnTo>
                    <a:pt x="35" y="141"/>
                  </a:lnTo>
                  <a:lnTo>
                    <a:pt x="34" y="139"/>
                  </a:lnTo>
                  <a:lnTo>
                    <a:pt x="27" y="142"/>
                  </a:lnTo>
                  <a:lnTo>
                    <a:pt x="26" y="145"/>
                  </a:lnTo>
                  <a:lnTo>
                    <a:pt x="16" y="145"/>
                  </a:lnTo>
                  <a:lnTo>
                    <a:pt x="13" y="149"/>
                  </a:lnTo>
                  <a:lnTo>
                    <a:pt x="10" y="150"/>
                  </a:lnTo>
                  <a:lnTo>
                    <a:pt x="9" y="148"/>
                  </a:lnTo>
                  <a:lnTo>
                    <a:pt x="14" y="143"/>
                  </a:lnTo>
                  <a:lnTo>
                    <a:pt x="16" y="138"/>
                  </a:lnTo>
                  <a:lnTo>
                    <a:pt x="19" y="136"/>
                  </a:lnTo>
                  <a:lnTo>
                    <a:pt x="20" y="132"/>
                  </a:lnTo>
                  <a:lnTo>
                    <a:pt x="26" y="130"/>
                  </a:lnTo>
                  <a:lnTo>
                    <a:pt x="30" y="129"/>
                  </a:lnTo>
                  <a:lnTo>
                    <a:pt x="32" y="126"/>
                  </a:lnTo>
                  <a:lnTo>
                    <a:pt x="29" y="126"/>
                  </a:lnTo>
                  <a:lnTo>
                    <a:pt x="28" y="127"/>
                  </a:lnTo>
                  <a:lnTo>
                    <a:pt x="24" y="126"/>
                  </a:lnTo>
                  <a:lnTo>
                    <a:pt x="21" y="124"/>
                  </a:lnTo>
                  <a:lnTo>
                    <a:pt x="11" y="123"/>
                  </a:lnTo>
                  <a:lnTo>
                    <a:pt x="10" y="121"/>
                  </a:lnTo>
                  <a:lnTo>
                    <a:pt x="11" y="118"/>
                  </a:lnTo>
                  <a:lnTo>
                    <a:pt x="14" y="116"/>
                  </a:lnTo>
                  <a:lnTo>
                    <a:pt x="18" y="116"/>
                  </a:lnTo>
                  <a:lnTo>
                    <a:pt x="19" y="104"/>
                  </a:lnTo>
                  <a:lnTo>
                    <a:pt x="17" y="103"/>
                  </a:lnTo>
                  <a:lnTo>
                    <a:pt x="18" y="98"/>
                  </a:lnTo>
                  <a:lnTo>
                    <a:pt x="24" y="97"/>
                  </a:lnTo>
                  <a:lnTo>
                    <a:pt x="29" y="94"/>
                  </a:lnTo>
                  <a:lnTo>
                    <a:pt x="31" y="91"/>
                  </a:lnTo>
                  <a:lnTo>
                    <a:pt x="31" y="86"/>
                  </a:lnTo>
                  <a:lnTo>
                    <a:pt x="29" y="85"/>
                  </a:lnTo>
                  <a:lnTo>
                    <a:pt x="27" y="81"/>
                  </a:lnTo>
                  <a:lnTo>
                    <a:pt x="26" y="76"/>
                  </a:lnTo>
                  <a:lnTo>
                    <a:pt x="26" y="70"/>
                  </a:lnTo>
                  <a:lnTo>
                    <a:pt x="22" y="72"/>
                  </a:lnTo>
                  <a:lnTo>
                    <a:pt x="12" y="72"/>
                  </a:lnTo>
                  <a:lnTo>
                    <a:pt x="11" y="71"/>
                  </a:lnTo>
                  <a:lnTo>
                    <a:pt x="11" y="66"/>
                  </a:lnTo>
                  <a:lnTo>
                    <a:pt x="14" y="63"/>
                  </a:lnTo>
                  <a:lnTo>
                    <a:pt x="14" y="60"/>
                  </a:lnTo>
                  <a:lnTo>
                    <a:pt x="13" y="57"/>
                  </a:lnTo>
                  <a:lnTo>
                    <a:pt x="13" y="53"/>
                  </a:lnTo>
                  <a:lnTo>
                    <a:pt x="12" y="51"/>
                  </a:lnTo>
                  <a:lnTo>
                    <a:pt x="8" y="53"/>
                  </a:lnTo>
                  <a:lnTo>
                    <a:pt x="8" y="58"/>
                  </a:lnTo>
                  <a:lnTo>
                    <a:pt x="6" y="61"/>
                  </a:lnTo>
                  <a:lnTo>
                    <a:pt x="5" y="57"/>
                  </a:lnTo>
                  <a:lnTo>
                    <a:pt x="5" y="51"/>
                  </a:lnTo>
                  <a:lnTo>
                    <a:pt x="6" y="46"/>
                  </a:lnTo>
                  <a:lnTo>
                    <a:pt x="8" y="41"/>
                  </a:lnTo>
                  <a:lnTo>
                    <a:pt x="9" y="38"/>
                  </a:lnTo>
                  <a:lnTo>
                    <a:pt x="8" y="37"/>
                  </a:lnTo>
                  <a:lnTo>
                    <a:pt x="5" y="40"/>
                  </a:lnTo>
                  <a:lnTo>
                    <a:pt x="4" y="43"/>
                  </a:lnTo>
                  <a:lnTo>
                    <a:pt x="2" y="46"/>
                  </a:lnTo>
                  <a:lnTo>
                    <a:pt x="1" y="44"/>
                  </a:lnTo>
                  <a:lnTo>
                    <a:pt x="0" y="39"/>
                  </a:lnTo>
                  <a:lnTo>
                    <a:pt x="2" y="35"/>
                  </a:lnTo>
                  <a:lnTo>
                    <a:pt x="6" y="30"/>
                  </a:lnTo>
                  <a:lnTo>
                    <a:pt x="6" y="25"/>
                  </a:lnTo>
                  <a:lnTo>
                    <a:pt x="4" y="23"/>
                  </a:lnTo>
                  <a:lnTo>
                    <a:pt x="4" y="18"/>
                  </a:lnTo>
                  <a:lnTo>
                    <a:pt x="9" y="14"/>
                  </a:lnTo>
                  <a:lnTo>
                    <a:pt x="10" y="5"/>
                  </a:lnTo>
                  <a:lnTo>
                    <a:pt x="13" y="1"/>
                  </a:lnTo>
                  <a:lnTo>
                    <a:pt x="25" y="1"/>
                  </a:lnTo>
                  <a:lnTo>
                    <a:pt x="3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5" name="Freeform 288">
              <a:extLst>
                <a:ext uri="{FF2B5EF4-FFF2-40B4-BE49-F238E27FC236}">
                  <a16:creationId xmlns:a16="http://schemas.microsoft.com/office/drawing/2014/main" id="{2FBD2250-33C8-AB74-B689-5611D2532680}"/>
                </a:ext>
                <a:ext uri="{C183D7F6-B498-43B3-948B-1728B52AA6E4}">
                  <adec:decorative xmlns:adec="http://schemas.microsoft.com/office/drawing/2017/decorative" val="1"/>
                </a:ext>
              </a:extLst>
            </p:cNvPr>
            <p:cNvSpPr>
              <a:spLocks/>
            </p:cNvSpPr>
            <p:nvPr/>
          </p:nvSpPr>
          <p:spPr bwMode="gray">
            <a:xfrm>
              <a:off x="11290034" y="5049610"/>
              <a:ext cx="137691" cy="116840"/>
            </a:xfrm>
            <a:custGeom>
              <a:avLst/>
              <a:gdLst>
                <a:gd name="T0" fmla="*/ 2147483647 w 25"/>
                <a:gd name="T1" fmla="*/ 2147483647 h 22"/>
                <a:gd name="T2" fmla="*/ 2147483647 w 25"/>
                <a:gd name="T3" fmla="*/ 0 h 22"/>
                <a:gd name="T4" fmla="*/ 2147483647 w 25"/>
                <a:gd name="T5" fmla="*/ 2147483647 h 22"/>
                <a:gd name="T6" fmla="*/ 2147483647 w 25"/>
                <a:gd name="T7" fmla="*/ 2147483647 h 22"/>
                <a:gd name="T8" fmla="*/ 2147483647 w 25"/>
                <a:gd name="T9" fmla="*/ 2147483647 h 22"/>
                <a:gd name="T10" fmla="*/ 2147483647 w 25"/>
                <a:gd name="T11" fmla="*/ 2147483647 h 22"/>
                <a:gd name="T12" fmla="*/ 2147483647 w 25"/>
                <a:gd name="T13" fmla="*/ 2147483647 h 22"/>
                <a:gd name="T14" fmla="*/ 2147483647 w 25"/>
                <a:gd name="T15" fmla="*/ 2147483647 h 22"/>
                <a:gd name="T16" fmla="*/ 2147483647 w 25"/>
                <a:gd name="T17" fmla="*/ 2147483647 h 22"/>
                <a:gd name="T18" fmla="*/ 2147483647 w 25"/>
                <a:gd name="T19" fmla="*/ 2147483647 h 22"/>
                <a:gd name="T20" fmla="*/ 2147483647 w 25"/>
                <a:gd name="T21" fmla="*/ 2147483647 h 22"/>
                <a:gd name="T22" fmla="*/ 0 w 25"/>
                <a:gd name="T23" fmla="*/ 2147483647 h 22"/>
                <a:gd name="T24" fmla="*/ 0 w 25"/>
                <a:gd name="T25" fmla="*/ 2147483647 h 22"/>
                <a:gd name="T26" fmla="*/ 2147483647 w 25"/>
                <a:gd name="T27" fmla="*/ 2147483647 h 22"/>
                <a:gd name="T28" fmla="*/ 2147483647 w 25"/>
                <a:gd name="T29" fmla="*/ 2147483647 h 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
                <a:gd name="T46" fmla="*/ 0 h 22"/>
                <a:gd name="T47" fmla="*/ 25 w 25"/>
                <a:gd name="T48" fmla="*/ 22 h 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 h="22">
                  <a:moveTo>
                    <a:pt x="6" y="1"/>
                  </a:moveTo>
                  <a:lnTo>
                    <a:pt x="11" y="0"/>
                  </a:lnTo>
                  <a:lnTo>
                    <a:pt x="12" y="2"/>
                  </a:lnTo>
                  <a:lnTo>
                    <a:pt x="18" y="3"/>
                  </a:lnTo>
                  <a:lnTo>
                    <a:pt x="22" y="11"/>
                  </a:lnTo>
                  <a:lnTo>
                    <a:pt x="25" y="12"/>
                  </a:lnTo>
                  <a:lnTo>
                    <a:pt x="23" y="19"/>
                  </a:lnTo>
                  <a:lnTo>
                    <a:pt x="17" y="22"/>
                  </a:lnTo>
                  <a:lnTo>
                    <a:pt x="14" y="20"/>
                  </a:lnTo>
                  <a:lnTo>
                    <a:pt x="9" y="18"/>
                  </a:lnTo>
                  <a:lnTo>
                    <a:pt x="5" y="21"/>
                  </a:lnTo>
                  <a:lnTo>
                    <a:pt x="0" y="17"/>
                  </a:lnTo>
                  <a:lnTo>
                    <a:pt x="0" y="14"/>
                  </a:lnTo>
                  <a:lnTo>
                    <a:pt x="6" y="8"/>
                  </a:lnTo>
                  <a:lnTo>
                    <a:pt x="6"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6" name="Freeform 289">
              <a:extLst>
                <a:ext uri="{FF2B5EF4-FFF2-40B4-BE49-F238E27FC236}">
                  <a16:creationId xmlns:a16="http://schemas.microsoft.com/office/drawing/2014/main" id="{0B53DF8D-3957-9E32-1BEA-C1C7AC4064D0}"/>
                </a:ext>
                <a:ext uri="{C183D7F6-B498-43B3-948B-1728B52AA6E4}">
                  <adec:decorative xmlns:adec="http://schemas.microsoft.com/office/drawing/2017/decorative" val="1"/>
                </a:ext>
              </a:extLst>
            </p:cNvPr>
            <p:cNvSpPr>
              <a:spLocks/>
            </p:cNvSpPr>
            <p:nvPr/>
          </p:nvSpPr>
          <p:spPr bwMode="gray">
            <a:xfrm>
              <a:off x="11853314" y="5208179"/>
              <a:ext cx="200277" cy="237853"/>
            </a:xfrm>
            <a:custGeom>
              <a:avLst/>
              <a:gdLst>
                <a:gd name="T0" fmla="*/ 2147483647 w 37"/>
                <a:gd name="T1" fmla="*/ 2147483647 h 43"/>
                <a:gd name="T2" fmla="*/ 2147483647 w 37"/>
                <a:gd name="T3" fmla="*/ 2147483647 h 43"/>
                <a:gd name="T4" fmla="*/ 2147483647 w 37"/>
                <a:gd name="T5" fmla="*/ 2147483647 h 43"/>
                <a:gd name="T6" fmla="*/ 2147483647 w 37"/>
                <a:gd name="T7" fmla="*/ 2147483647 h 43"/>
                <a:gd name="T8" fmla="*/ 2147483647 w 37"/>
                <a:gd name="T9" fmla="*/ 2147483647 h 43"/>
                <a:gd name="T10" fmla="*/ 2147483647 w 37"/>
                <a:gd name="T11" fmla="*/ 2147483647 h 43"/>
                <a:gd name="T12" fmla="*/ 2147483647 w 37"/>
                <a:gd name="T13" fmla="*/ 2147483647 h 43"/>
                <a:gd name="T14" fmla="*/ 2147483647 w 37"/>
                <a:gd name="T15" fmla="*/ 2147483647 h 43"/>
                <a:gd name="T16" fmla="*/ 2147483647 w 37"/>
                <a:gd name="T17" fmla="*/ 2147483647 h 43"/>
                <a:gd name="T18" fmla="*/ 2147483647 w 37"/>
                <a:gd name="T19" fmla="*/ 2147483647 h 43"/>
                <a:gd name="T20" fmla="*/ 2147483647 w 37"/>
                <a:gd name="T21" fmla="*/ 2147483647 h 43"/>
                <a:gd name="T22" fmla="*/ 0 w 37"/>
                <a:gd name="T23" fmla="*/ 2147483647 h 43"/>
                <a:gd name="T24" fmla="*/ 2147483647 w 37"/>
                <a:gd name="T25" fmla="*/ 2147483647 h 43"/>
                <a:gd name="T26" fmla="*/ 2147483647 w 37"/>
                <a:gd name="T27" fmla="*/ 2147483647 h 43"/>
                <a:gd name="T28" fmla="*/ 2147483647 w 37"/>
                <a:gd name="T29" fmla="*/ 2147483647 h 43"/>
                <a:gd name="T30" fmla="*/ 2147483647 w 37"/>
                <a:gd name="T31" fmla="*/ 2147483647 h 43"/>
                <a:gd name="T32" fmla="*/ 2147483647 w 37"/>
                <a:gd name="T33" fmla="*/ 2147483647 h 43"/>
                <a:gd name="T34" fmla="*/ 2147483647 w 37"/>
                <a:gd name="T35" fmla="*/ 2147483647 h 43"/>
                <a:gd name="T36" fmla="*/ 2147483647 w 37"/>
                <a:gd name="T37" fmla="*/ 2147483647 h 43"/>
                <a:gd name="T38" fmla="*/ 2147483647 w 37"/>
                <a:gd name="T39" fmla="*/ 2147483647 h 43"/>
                <a:gd name="T40" fmla="*/ 2147483647 w 37"/>
                <a:gd name="T41" fmla="*/ 2147483647 h 43"/>
                <a:gd name="T42" fmla="*/ 2147483647 w 37"/>
                <a:gd name="T43" fmla="*/ 2147483647 h 43"/>
                <a:gd name="T44" fmla="*/ 2147483647 w 37"/>
                <a:gd name="T45" fmla="*/ 2147483647 h 43"/>
                <a:gd name="T46" fmla="*/ 2147483647 w 37"/>
                <a:gd name="T47" fmla="*/ 2147483647 h 43"/>
                <a:gd name="T48" fmla="*/ 2147483647 w 37"/>
                <a:gd name="T49" fmla="*/ 2147483647 h 43"/>
                <a:gd name="T50" fmla="*/ 2147483647 w 37"/>
                <a:gd name="T51" fmla="*/ 2147483647 h 43"/>
                <a:gd name="T52" fmla="*/ 2147483647 w 37"/>
                <a:gd name="T53" fmla="*/ 2147483647 h 43"/>
                <a:gd name="T54" fmla="*/ 2147483647 w 37"/>
                <a:gd name="T55" fmla="*/ 2147483647 h 43"/>
                <a:gd name="T56" fmla="*/ 2147483647 w 37"/>
                <a:gd name="T57" fmla="*/ 0 h 43"/>
                <a:gd name="T58" fmla="*/ 2147483647 w 37"/>
                <a:gd name="T59" fmla="*/ 2147483647 h 43"/>
                <a:gd name="T60" fmla="*/ 2147483647 w 37"/>
                <a:gd name="T61" fmla="*/ 2147483647 h 43"/>
                <a:gd name="T62" fmla="*/ 2147483647 w 37"/>
                <a:gd name="T63" fmla="*/ 2147483647 h 43"/>
                <a:gd name="T64" fmla="*/ 2147483647 w 37"/>
                <a:gd name="T65" fmla="*/ 2147483647 h 43"/>
                <a:gd name="T66" fmla="*/ 2147483647 w 37"/>
                <a:gd name="T67" fmla="*/ 2147483647 h 43"/>
                <a:gd name="T68" fmla="*/ 2147483647 w 37"/>
                <a:gd name="T69" fmla="*/ 2147483647 h 4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7"/>
                <a:gd name="T106" fmla="*/ 0 h 43"/>
                <a:gd name="T107" fmla="*/ 37 w 37"/>
                <a:gd name="T108" fmla="*/ 43 h 4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7" h="43">
                  <a:moveTo>
                    <a:pt x="26" y="28"/>
                  </a:moveTo>
                  <a:lnTo>
                    <a:pt x="28" y="31"/>
                  </a:lnTo>
                  <a:lnTo>
                    <a:pt x="25" y="37"/>
                  </a:lnTo>
                  <a:lnTo>
                    <a:pt x="25" y="40"/>
                  </a:lnTo>
                  <a:lnTo>
                    <a:pt x="24" y="43"/>
                  </a:lnTo>
                  <a:lnTo>
                    <a:pt x="22" y="39"/>
                  </a:lnTo>
                  <a:lnTo>
                    <a:pt x="21" y="33"/>
                  </a:lnTo>
                  <a:lnTo>
                    <a:pt x="16" y="33"/>
                  </a:lnTo>
                  <a:lnTo>
                    <a:pt x="13" y="32"/>
                  </a:lnTo>
                  <a:lnTo>
                    <a:pt x="9" y="34"/>
                  </a:lnTo>
                  <a:lnTo>
                    <a:pt x="4" y="36"/>
                  </a:lnTo>
                  <a:lnTo>
                    <a:pt x="0" y="34"/>
                  </a:lnTo>
                  <a:lnTo>
                    <a:pt x="4" y="33"/>
                  </a:lnTo>
                  <a:lnTo>
                    <a:pt x="6" y="33"/>
                  </a:lnTo>
                  <a:lnTo>
                    <a:pt x="8" y="31"/>
                  </a:lnTo>
                  <a:lnTo>
                    <a:pt x="7" y="29"/>
                  </a:lnTo>
                  <a:lnTo>
                    <a:pt x="8" y="24"/>
                  </a:lnTo>
                  <a:lnTo>
                    <a:pt x="12" y="19"/>
                  </a:lnTo>
                  <a:lnTo>
                    <a:pt x="15" y="10"/>
                  </a:lnTo>
                  <a:lnTo>
                    <a:pt x="19" y="9"/>
                  </a:lnTo>
                  <a:lnTo>
                    <a:pt x="20" y="11"/>
                  </a:lnTo>
                  <a:lnTo>
                    <a:pt x="18" y="14"/>
                  </a:lnTo>
                  <a:lnTo>
                    <a:pt x="19" y="18"/>
                  </a:lnTo>
                  <a:lnTo>
                    <a:pt x="23" y="14"/>
                  </a:lnTo>
                  <a:lnTo>
                    <a:pt x="24" y="11"/>
                  </a:lnTo>
                  <a:lnTo>
                    <a:pt x="20" y="8"/>
                  </a:lnTo>
                  <a:lnTo>
                    <a:pt x="21" y="4"/>
                  </a:lnTo>
                  <a:lnTo>
                    <a:pt x="26" y="1"/>
                  </a:lnTo>
                  <a:lnTo>
                    <a:pt x="35" y="0"/>
                  </a:lnTo>
                  <a:lnTo>
                    <a:pt x="37" y="3"/>
                  </a:lnTo>
                  <a:lnTo>
                    <a:pt x="34" y="9"/>
                  </a:lnTo>
                  <a:lnTo>
                    <a:pt x="36" y="13"/>
                  </a:lnTo>
                  <a:lnTo>
                    <a:pt x="35" y="19"/>
                  </a:lnTo>
                  <a:lnTo>
                    <a:pt x="28" y="25"/>
                  </a:lnTo>
                  <a:lnTo>
                    <a:pt x="26" y="2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7" name="Freeform 290">
              <a:extLst>
                <a:ext uri="{FF2B5EF4-FFF2-40B4-BE49-F238E27FC236}">
                  <a16:creationId xmlns:a16="http://schemas.microsoft.com/office/drawing/2014/main" id="{751A84DC-01A2-B182-9B9C-F1AF2DAF4C07}"/>
                </a:ext>
                <a:ext uri="{C183D7F6-B498-43B3-948B-1728B52AA6E4}">
                  <adec:decorative xmlns:adec="http://schemas.microsoft.com/office/drawing/2017/decorative" val="1"/>
                </a:ext>
              </a:extLst>
            </p:cNvPr>
            <p:cNvSpPr>
              <a:spLocks/>
            </p:cNvSpPr>
            <p:nvPr/>
          </p:nvSpPr>
          <p:spPr bwMode="gray">
            <a:xfrm>
              <a:off x="11991006" y="5487759"/>
              <a:ext cx="33380" cy="83457"/>
            </a:xfrm>
            <a:custGeom>
              <a:avLst/>
              <a:gdLst>
                <a:gd name="T0" fmla="*/ 2147483647 w 6"/>
                <a:gd name="T1" fmla="*/ 2147483647 h 15"/>
                <a:gd name="T2" fmla="*/ 0 w 6"/>
                <a:gd name="T3" fmla="*/ 2147483647 h 15"/>
                <a:gd name="T4" fmla="*/ 0 w 6"/>
                <a:gd name="T5" fmla="*/ 2147483647 h 15"/>
                <a:gd name="T6" fmla="*/ 0 w 6"/>
                <a:gd name="T7" fmla="*/ 2147483647 h 15"/>
                <a:gd name="T8" fmla="*/ 2147483647 w 6"/>
                <a:gd name="T9" fmla="*/ 0 h 15"/>
                <a:gd name="T10" fmla="*/ 2147483647 w 6"/>
                <a:gd name="T11" fmla="*/ 2147483647 h 15"/>
                <a:gd name="T12" fmla="*/ 2147483647 w 6"/>
                <a:gd name="T13" fmla="*/ 2147483647 h 15"/>
                <a:gd name="T14" fmla="*/ 0 60000 65536"/>
                <a:gd name="T15" fmla="*/ 0 60000 65536"/>
                <a:gd name="T16" fmla="*/ 0 60000 65536"/>
                <a:gd name="T17" fmla="*/ 0 60000 65536"/>
                <a:gd name="T18" fmla="*/ 0 60000 65536"/>
                <a:gd name="T19" fmla="*/ 0 60000 65536"/>
                <a:gd name="T20" fmla="*/ 0 60000 65536"/>
                <a:gd name="T21" fmla="*/ 0 w 6"/>
                <a:gd name="T22" fmla="*/ 0 h 15"/>
                <a:gd name="T23" fmla="*/ 6 w 6"/>
                <a:gd name="T24" fmla="*/ 15 h 1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5">
                  <a:moveTo>
                    <a:pt x="6" y="15"/>
                  </a:moveTo>
                  <a:lnTo>
                    <a:pt x="0" y="13"/>
                  </a:lnTo>
                  <a:lnTo>
                    <a:pt x="0" y="7"/>
                  </a:lnTo>
                  <a:lnTo>
                    <a:pt x="0" y="3"/>
                  </a:lnTo>
                  <a:lnTo>
                    <a:pt x="2" y="0"/>
                  </a:lnTo>
                  <a:lnTo>
                    <a:pt x="5" y="5"/>
                  </a:lnTo>
                  <a:lnTo>
                    <a:pt x="6" y="1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8" name="Freeform 291">
              <a:extLst>
                <a:ext uri="{FF2B5EF4-FFF2-40B4-BE49-F238E27FC236}">
                  <a16:creationId xmlns:a16="http://schemas.microsoft.com/office/drawing/2014/main" id="{D36145BF-5F3D-B235-A600-6001836D1A6A}"/>
                </a:ext>
                <a:ext uri="{C183D7F6-B498-43B3-948B-1728B52AA6E4}">
                  <adec:decorative xmlns:adec="http://schemas.microsoft.com/office/drawing/2017/decorative" val="1"/>
                </a:ext>
              </a:extLst>
            </p:cNvPr>
            <p:cNvSpPr>
              <a:spLocks/>
            </p:cNvSpPr>
            <p:nvPr/>
          </p:nvSpPr>
          <p:spPr bwMode="gray">
            <a:xfrm>
              <a:off x="11815763" y="5383439"/>
              <a:ext cx="187760" cy="175260"/>
            </a:xfrm>
            <a:custGeom>
              <a:avLst/>
              <a:gdLst>
                <a:gd name="T0" fmla="*/ 2147483647 w 34"/>
                <a:gd name="T1" fmla="*/ 2147483647 h 32"/>
                <a:gd name="T2" fmla="*/ 2147483647 w 34"/>
                <a:gd name="T3" fmla="*/ 2147483647 h 32"/>
                <a:gd name="T4" fmla="*/ 2147483647 w 34"/>
                <a:gd name="T5" fmla="*/ 2147483647 h 32"/>
                <a:gd name="T6" fmla="*/ 2147483647 w 34"/>
                <a:gd name="T7" fmla="*/ 2147483647 h 32"/>
                <a:gd name="T8" fmla="*/ 2147483647 w 34"/>
                <a:gd name="T9" fmla="*/ 2147483647 h 32"/>
                <a:gd name="T10" fmla="*/ 2147483647 w 34"/>
                <a:gd name="T11" fmla="*/ 2147483647 h 32"/>
                <a:gd name="T12" fmla="*/ 2147483647 w 34"/>
                <a:gd name="T13" fmla="*/ 2147483647 h 32"/>
                <a:gd name="T14" fmla="*/ 2147483647 w 34"/>
                <a:gd name="T15" fmla="*/ 2147483647 h 32"/>
                <a:gd name="T16" fmla="*/ 0 w 34"/>
                <a:gd name="T17" fmla="*/ 2147483647 h 32"/>
                <a:gd name="T18" fmla="*/ 2147483647 w 34"/>
                <a:gd name="T19" fmla="*/ 2147483647 h 32"/>
                <a:gd name="T20" fmla="*/ 2147483647 w 34"/>
                <a:gd name="T21" fmla="*/ 2147483647 h 32"/>
                <a:gd name="T22" fmla="*/ 2147483647 w 34"/>
                <a:gd name="T23" fmla="*/ 2147483647 h 32"/>
                <a:gd name="T24" fmla="*/ 2147483647 w 34"/>
                <a:gd name="T25" fmla="*/ 2147483647 h 32"/>
                <a:gd name="T26" fmla="*/ 2147483647 w 34"/>
                <a:gd name="T27" fmla="*/ 0 h 32"/>
                <a:gd name="T28" fmla="*/ 2147483647 w 34"/>
                <a:gd name="T29" fmla="*/ 2147483647 h 32"/>
                <a:gd name="T30" fmla="*/ 2147483647 w 34"/>
                <a:gd name="T31" fmla="*/ 2147483647 h 32"/>
                <a:gd name="T32" fmla="*/ 2147483647 w 34"/>
                <a:gd name="T33" fmla="*/ 2147483647 h 32"/>
                <a:gd name="T34" fmla="*/ 2147483647 w 34"/>
                <a:gd name="T35" fmla="*/ 2147483647 h 32"/>
                <a:gd name="T36" fmla="*/ 2147483647 w 34"/>
                <a:gd name="T37" fmla="*/ 2147483647 h 32"/>
                <a:gd name="T38" fmla="*/ 2147483647 w 34"/>
                <a:gd name="T39" fmla="*/ 2147483647 h 32"/>
                <a:gd name="T40" fmla="*/ 2147483647 w 34"/>
                <a:gd name="T41" fmla="*/ 2147483647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4"/>
                <a:gd name="T64" fmla="*/ 0 h 32"/>
                <a:gd name="T65" fmla="*/ 34 w 34"/>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4" h="32">
                  <a:moveTo>
                    <a:pt x="34" y="19"/>
                  </a:moveTo>
                  <a:lnTo>
                    <a:pt x="32" y="22"/>
                  </a:lnTo>
                  <a:lnTo>
                    <a:pt x="32" y="26"/>
                  </a:lnTo>
                  <a:lnTo>
                    <a:pt x="32" y="32"/>
                  </a:lnTo>
                  <a:lnTo>
                    <a:pt x="25" y="26"/>
                  </a:lnTo>
                  <a:lnTo>
                    <a:pt x="19" y="24"/>
                  </a:lnTo>
                  <a:lnTo>
                    <a:pt x="15" y="22"/>
                  </a:lnTo>
                  <a:lnTo>
                    <a:pt x="7" y="16"/>
                  </a:lnTo>
                  <a:lnTo>
                    <a:pt x="0" y="7"/>
                  </a:lnTo>
                  <a:lnTo>
                    <a:pt x="4" y="4"/>
                  </a:lnTo>
                  <a:lnTo>
                    <a:pt x="6" y="2"/>
                  </a:lnTo>
                  <a:lnTo>
                    <a:pt x="10" y="4"/>
                  </a:lnTo>
                  <a:lnTo>
                    <a:pt x="15" y="2"/>
                  </a:lnTo>
                  <a:lnTo>
                    <a:pt x="19" y="0"/>
                  </a:lnTo>
                  <a:lnTo>
                    <a:pt x="22" y="1"/>
                  </a:lnTo>
                  <a:lnTo>
                    <a:pt x="27" y="1"/>
                  </a:lnTo>
                  <a:lnTo>
                    <a:pt x="28" y="7"/>
                  </a:lnTo>
                  <a:lnTo>
                    <a:pt x="30" y="11"/>
                  </a:lnTo>
                  <a:lnTo>
                    <a:pt x="31" y="8"/>
                  </a:lnTo>
                  <a:lnTo>
                    <a:pt x="33" y="12"/>
                  </a:lnTo>
                  <a:lnTo>
                    <a:pt x="34" y="1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19" name="Freeform 292">
              <a:extLst>
                <a:ext uri="{FF2B5EF4-FFF2-40B4-BE49-F238E27FC236}">
                  <a16:creationId xmlns:a16="http://schemas.microsoft.com/office/drawing/2014/main" id="{0A61EEDE-9A24-76EF-D7B8-3E22743A4D42}"/>
                </a:ext>
                <a:ext uri="{C183D7F6-B498-43B3-948B-1728B52AA6E4}">
                  <adec:decorative xmlns:adec="http://schemas.microsoft.com/office/drawing/2017/decorative" val="1"/>
                </a:ext>
              </a:extLst>
            </p:cNvPr>
            <p:cNvSpPr>
              <a:spLocks/>
            </p:cNvSpPr>
            <p:nvPr/>
          </p:nvSpPr>
          <p:spPr bwMode="gray">
            <a:xfrm>
              <a:off x="11469448" y="5145585"/>
              <a:ext cx="16690" cy="33383"/>
            </a:xfrm>
            <a:custGeom>
              <a:avLst/>
              <a:gdLst>
                <a:gd name="T0" fmla="*/ 2147483647 w 3"/>
                <a:gd name="T1" fmla="*/ 2147483647 h 6"/>
                <a:gd name="T2" fmla="*/ 0 w 3"/>
                <a:gd name="T3" fmla="*/ 2147483647 h 6"/>
                <a:gd name="T4" fmla="*/ 0 w 3"/>
                <a:gd name="T5" fmla="*/ 2147483647 h 6"/>
                <a:gd name="T6" fmla="*/ 2147483647 w 3"/>
                <a:gd name="T7" fmla="*/ 0 h 6"/>
                <a:gd name="T8" fmla="*/ 2147483647 w 3"/>
                <a:gd name="T9" fmla="*/ 2147483647 h 6"/>
                <a:gd name="T10" fmla="*/ 2147483647 w 3"/>
                <a:gd name="T11" fmla="*/ 2147483647 h 6"/>
                <a:gd name="T12" fmla="*/ 0 60000 65536"/>
                <a:gd name="T13" fmla="*/ 0 60000 65536"/>
                <a:gd name="T14" fmla="*/ 0 60000 65536"/>
                <a:gd name="T15" fmla="*/ 0 60000 65536"/>
                <a:gd name="T16" fmla="*/ 0 60000 65536"/>
                <a:gd name="T17" fmla="*/ 0 60000 65536"/>
                <a:gd name="T18" fmla="*/ 0 w 3"/>
                <a:gd name="T19" fmla="*/ 0 h 6"/>
                <a:gd name="T20" fmla="*/ 3 w 3"/>
                <a:gd name="T21" fmla="*/ 6 h 6"/>
              </a:gdLst>
              <a:ahLst/>
              <a:cxnLst>
                <a:cxn ang="T12">
                  <a:pos x="T0" y="T1"/>
                </a:cxn>
                <a:cxn ang="T13">
                  <a:pos x="T2" y="T3"/>
                </a:cxn>
                <a:cxn ang="T14">
                  <a:pos x="T4" y="T5"/>
                </a:cxn>
                <a:cxn ang="T15">
                  <a:pos x="T6" y="T7"/>
                </a:cxn>
                <a:cxn ang="T16">
                  <a:pos x="T8" y="T9"/>
                </a:cxn>
                <a:cxn ang="T17">
                  <a:pos x="T10" y="T11"/>
                </a:cxn>
              </a:cxnLst>
              <a:rect l="T18" t="T19" r="T20" b="T21"/>
              <a:pathLst>
                <a:path w="3" h="6">
                  <a:moveTo>
                    <a:pt x="1" y="6"/>
                  </a:moveTo>
                  <a:lnTo>
                    <a:pt x="0" y="4"/>
                  </a:lnTo>
                  <a:lnTo>
                    <a:pt x="0" y="2"/>
                  </a:lnTo>
                  <a:lnTo>
                    <a:pt x="3" y="0"/>
                  </a:lnTo>
                  <a:lnTo>
                    <a:pt x="3" y="2"/>
                  </a:lnTo>
                  <a:lnTo>
                    <a:pt x="1"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0" name="Freeform 293">
              <a:extLst>
                <a:ext uri="{FF2B5EF4-FFF2-40B4-BE49-F238E27FC236}">
                  <a16:creationId xmlns:a16="http://schemas.microsoft.com/office/drawing/2014/main" id="{9A695492-7D41-6F6B-B0C3-F4625055CA13}"/>
                </a:ext>
                <a:ext uri="{C183D7F6-B498-43B3-948B-1728B52AA6E4}">
                  <adec:decorative xmlns:adec="http://schemas.microsoft.com/office/drawing/2017/decorative" val="1"/>
                </a:ext>
              </a:extLst>
            </p:cNvPr>
            <p:cNvSpPr>
              <a:spLocks/>
            </p:cNvSpPr>
            <p:nvPr/>
          </p:nvSpPr>
          <p:spPr bwMode="gray">
            <a:xfrm>
              <a:off x="11377655" y="4991190"/>
              <a:ext cx="16690" cy="29210"/>
            </a:xfrm>
            <a:custGeom>
              <a:avLst/>
              <a:gdLst>
                <a:gd name="T0" fmla="*/ 2147483647 w 3"/>
                <a:gd name="T1" fmla="*/ 0 h 5"/>
                <a:gd name="T2" fmla="*/ 2147483647 w 3"/>
                <a:gd name="T3" fmla="*/ 2147483647 h 5"/>
                <a:gd name="T4" fmla="*/ 0 w 3"/>
                <a:gd name="T5" fmla="*/ 2147483647 h 5"/>
                <a:gd name="T6" fmla="*/ 2147483647 w 3"/>
                <a:gd name="T7" fmla="*/ 0 h 5"/>
                <a:gd name="T8" fmla="*/ 2147483647 w 3"/>
                <a:gd name="T9" fmla="*/ 0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3" y="0"/>
                  </a:moveTo>
                  <a:lnTo>
                    <a:pt x="3" y="4"/>
                  </a:lnTo>
                  <a:lnTo>
                    <a:pt x="0" y="5"/>
                  </a:lnTo>
                  <a:lnTo>
                    <a:pt x="1" y="0"/>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1" name="Freeform 294">
              <a:extLst>
                <a:ext uri="{FF2B5EF4-FFF2-40B4-BE49-F238E27FC236}">
                  <a16:creationId xmlns:a16="http://schemas.microsoft.com/office/drawing/2014/main" id="{E550AB9D-1E52-BFA7-789C-F281B4249641}"/>
                </a:ext>
                <a:ext uri="{C183D7F6-B498-43B3-948B-1728B52AA6E4}">
                  <adec:decorative xmlns:adec="http://schemas.microsoft.com/office/drawing/2017/decorative" val="1"/>
                </a:ext>
              </a:extLst>
            </p:cNvPr>
            <p:cNvSpPr>
              <a:spLocks/>
            </p:cNvSpPr>
            <p:nvPr/>
          </p:nvSpPr>
          <p:spPr bwMode="gray">
            <a:xfrm>
              <a:off x="11369310" y="4811757"/>
              <a:ext cx="25034" cy="29210"/>
            </a:xfrm>
            <a:custGeom>
              <a:avLst/>
              <a:gdLst>
                <a:gd name="T0" fmla="*/ 2147483647 w 5"/>
                <a:gd name="T1" fmla="*/ 0 h 5"/>
                <a:gd name="T2" fmla="*/ 2147483647 w 5"/>
                <a:gd name="T3" fmla="*/ 2147483647 h 5"/>
                <a:gd name="T4" fmla="*/ 0 w 5"/>
                <a:gd name="T5" fmla="*/ 2147483647 h 5"/>
                <a:gd name="T6" fmla="*/ 2147483647 w 5"/>
                <a:gd name="T7" fmla="*/ 2147483647 h 5"/>
                <a:gd name="T8" fmla="*/ 2147483647 w 5"/>
                <a:gd name="T9" fmla="*/ 0 h 5"/>
                <a:gd name="T10" fmla="*/ 2147483647 w 5"/>
                <a:gd name="T11" fmla="*/ 0 h 5"/>
                <a:gd name="T12" fmla="*/ 0 60000 65536"/>
                <a:gd name="T13" fmla="*/ 0 60000 65536"/>
                <a:gd name="T14" fmla="*/ 0 60000 65536"/>
                <a:gd name="T15" fmla="*/ 0 60000 65536"/>
                <a:gd name="T16" fmla="*/ 0 60000 65536"/>
                <a:gd name="T17" fmla="*/ 0 60000 65536"/>
                <a:gd name="T18" fmla="*/ 0 w 5"/>
                <a:gd name="T19" fmla="*/ 0 h 5"/>
                <a:gd name="T20" fmla="*/ 5 w 5"/>
                <a:gd name="T21" fmla="*/ 5 h 5"/>
              </a:gdLst>
              <a:ahLst/>
              <a:cxnLst>
                <a:cxn ang="T12">
                  <a:pos x="T0" y="T1"/>
                </a:cxn>
                <a:cxn ang="T13">
                  <a:pos x="T2" y="T3"/>
                </a:cxn>
                <a:cxn ang="T14">
                  <a:pos x="T4" y="T5"/>
                </a:cxn>
                <a:cxn ang="T15">
                  <a:pos x="T6" y="T7"/>
                </a:cxn>
                <a:cxn ang="T16">
                  <a:pos x="T8" y="T9"/>
                </a:cxn>
                <a:cxn ang="T17">
                  <a:pos x="T10" y="T11"/>
                </a:cxn>
              </a:cxnLst>
              <a:rect l="T18" t="T19" r="T20" b="T21"/>
              <a:pathLst>
                <a:path w="5" h="5">
                  <a:moveTo>
                    <a:pt x="5" y="0"/>
                  </a:moveTo>
                  <a:lnTo>
                    <a:pt x="4" y="5"/>
                  </a:lnTo>
                  <a:lnTo>
                    <a:pt x="0" y="5"/>
                  </a:lnTo>
                  <a:lnTo>
                    <a:pt x="1" y="1"/>
                  </a:lnTo>
                  <a:lnTo>
                    <a:pt x="3" y="0"/>
                  </a:lnTo>
                  <a:lnTo>
                    <a:pt x="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2" name="Freeform 295">
              <a:extLst>
                <a:ext uri="{FF2B5EF4-FFF2-40B4-BE49-F238E27FC236}">
                  <a16:creationId xmlns:a16="http://schemas.microsoft.com/office/drawing/2014/main" id="{F9E6A3BF-DECE-1269-7BA4-5B7FB7AD3CF9}"/>
                </a:ext>
                <a:ext uri="{C183D7F6-B498-43B3-948B-1728B52AA6E4}">
                  <adec:decorative xmlns:adec="http://schemas.microsoft.com/office/drawing/2017/decorative" val="1"/>
                </a:ext>
              </a:extLst>
            </p:cNvPr>
            <p:cNvSpPr>
              <a:spLocks/>
            </p:cNvSpPr>
            <p:nvPr/>
          </p:nvSpPr>
          <p:spPr bwMode="gray">
            <a:xfrm>
              <a:off x="11348448" y="4724127"/>
              <a:ext cx="33380" cy="62592"/>
            </a:xfrm>
            <a:custGeom>
              <a:avLst/>
              <a:gdLst>
                <a:gd name="T0" fmla="*/ 2147483647 w 7"/>
                <a:gd name="T1" fmla="*/ 0 h 11"/>
                <a:gd name="T2" fmla="*/ 2147483647 w 7"/>
                <a:gd name="T3" fmla="*/ 2147483647 h 11"/>
                <a:gd name="T4" fmla="*/ 2147483647 w 7"/>
                <a:gd name="T5" fmla="*/ 2147483647 h 11"/>
                <a:gd name="T6" fmla="*/ 0 w 7"/>
                <a:gd name="T7" fmla="*/ 2147483647 h 11"/>
                <a:gd name="T8" fmla="*/ 0 w 7"/>
                <a:gd name="T9" fmla="*/ 2147483647 h 11"/>
                <a:gd name="T10" fmla="*/ 2147483647 w 7"/>
                <a:gd name="T11" fmla="*/ 2147483647 h 11"/>
                <a:gd name="T12" fmla="*/ 2147483647 w 7"/>
                <a:gd name="T13" fmla="*/ 0 h 11"/>
                <a:gd name="T14" fmla="*/ 0 60000 65536"/>
                <a:gd name="T15" fmla="*/ 0 60000 65536"/>
                <a:gd name="T16" fmla="*/ 0 60000 65536"/>
                <a:gd name="T17" fmla="*/ 0 60000 65536"/>
                <a:gd name="T18" fmla="*/ 0 60000 65536"/>
                <a:gd name="T19" fmla="*/ 0 60000 65536"/>
                <a:gd name="T20" fmla="*/ 0 60000 65536"/>
                <a:gd name="T21" fmla="*/ 0 w 7"/>
                <a:gd name="T22" fmla="*/ 0 h 11"/>
                <a:gd name="T23" fmla="*/ 7 w 7"/>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11">
                  <a:moveTo>
                    <a:pt x="7" y="0"/>
                  </a:moveTo>
                  <a:lnTo>
                    <a:pt x="7" y="5"/>
                  </a:lnTo>
                  <a:lnTo>
                    <a:pt x="4" y="9"/>
                  </a:lnTo>
                  <a:lnTo>
                    <a:pt x="0" y="11"/>
                  </a:lnTo>
                  <a:lnTo>
                    <a:pt x="0" y="8"/>
                  </a:lnTo>
                  <a:lnTo>
                    <a:pt x="4" y="2"/>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3" name="Freeform 296">
              <a:extLst>
                <a:ext uri="{FF2B5EF4-FFF2-40B4-BE49-F238E27FC236}">
                  <a16:creationId xmlns:a16="http://schemas.microsoft.com/office/drawing/2014/main" id="{E652D21D-E91C-99EA-6501-15803B98396D}"/>
                </a:ext>
                <a:ext uri="{C183D7F6-B498-43B3-948B-1728B52AA6E4}">
                  <adec:decorative xmlns:adec="http://schemas.microsoft.com/office/drawing/2017/decorative" val="1"/>
                </a:ext>
              </a:extLst>
            </p:cNvPr>
            <p:cNvSpPr>
              <a:spLocks/>
            </p:cNvSpPr>
            <p:nvPr/>
          </p:nvSpPr>
          <p:spPr bwMode="gray">
            <a:xfrm>
              <a:off x="11636347" y="5462723"/>
              <a:ext cx="20863" cy="8345"/>
            </a:xfrm>
            <a:custGeom>
              <a:avLst/>
              <a:gdLst>
                <a:gd name="T0" fmla="*/ 0 w 4"/>
                <a:gd name="T1" fmla="*/ 2147483646 h 2"/>
                <a:gd name="T2" fmla="*/ 2147483647 w 4"/>
                <a:gd name="T3" fmla="*/ 0 h 2"/>
                <a:gd name="T4" fmla="*/ 2147483647 w 4"/>
                <a:gd name="T5" fmla="*/ 2147483646 h 2"/>
                <a:gd name="T6" fmla="*/ 2147483647 w 4"/>
                <a:gd name="T7" fmla="*/ 2147483646 h 2"/>
                <a:gd name="T8" fmla="*/ 0 w 4"/>
                <a:gd name="T9" fmla="*/ 2147483646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0" y="1"/>
                  </a:moveTo>
                  <a:lnTo>
                    <a:pt x="3" y="0"/>
                  </a:lnTo>
                  <a:lnTo>
                    <a:pt x="4" y="2"/>
                  </a:lnTo>
                  <a:lnTo>
                    <a:pt x="2"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4" name="Freeform 297">
              <a:extLst>
                <a:ext uri="{FF2B5EF4-FFF2-40B4-BE49-F238E27FC236}">
                  <a16:creationId xmlns:a16="http://schemas.microsoft.com/office/drawing/2014/main" id="{207C352A-4F24-8AF0-5602-81CD1F92443A}"/>
                </a:ext>
                <a:ext uri="{C183D7F6-B498-43B3-948B-1728B52AA6E4}">
                  <adec:decorative xmlns:adec="http://schemas.microsoft.com/office/drawing/2017/decorative" val="1"/>
                </a:ext>
              </a:extLst>
            </p:cNvPr>
            <p:cNvSpPr>
              <a:spLocks/>
            </p:cNvSpPr>
            <p:nvPr/>
          </p:nvSpPr>
          <p:spPr bwMode="gray">
            <a:xfrm>
              <a:off x="11173205" y="5049610"/>
              <a:ext cx="216967" cy="354692"/>
            </a:xfrm>
            <a:custGeom>
              <a:avLst/>
              <a:gdLst>
                <a:gd name="T0" fmla="*/ 2147483647 w 40"/>
                <a:gd name="T1" fmla="*/ 2147483647 h 64"/>
                <a:gd name="T2" fmla="*/ 2147483647 w 40"/>
                <a:gd name="T3" fmla="*/ 2147483647 h 64"/>
                <a:gd name="T4" fmla="*/ 2147483647 w 40"/>
                <a:gd name="T5" fmla="*/ 2147483647 h 64"/>
                <a:gd name="T6" fmla="*/ 2147483647 w 40"/>
                <a:gd name="T7" fmla="*/ 2147483647 h 64"/>
                <a:gd name="T8" fmla="*/ 2147483647 w 40"/>
                <a:gd name="T9" fmla="*/ 2147483647 h 64"/>
                <a:gd name="T10" fmla="*/ 2147483647 w 40"/>
                <a:gd name="T11" fmla="*/ 2147483647 h 64"/>
                <a:gd name="T12" fmla="*/ 2147483647 w 40"/>
                <a:gd name="T13" fmla="*/ 2147483647 h 64"/>
                <a:gd name="T14" fmla="*/ 2147483647 w 40"/>
                <a:gd name="T15" fmla="*/ 2147483647 h 64"/>
                <a:gd name="T16" fmla="*/ 2147483647 w 40"/>
                <a:gd name="T17" fmla="*/ 2147483647 h 64"/>
                <a:gd name="T18" fmla="*/ 2147483647 w 40"/>
                <a:gd name="T19" fmla="*/ 2147483647 h 64"/>
                <a:gd name="T20" fmla="*/ 2147483647 w 40"/>
                <a:gd name="T21" fmla="*/ 2147483647 h 64"/>
                <a:gd name="T22" fmla="*/ 2147483647 w 40"/>
                <a:gd name="T23" fmla="*/ 2147483647 h 64"/>
                <a:gd name="T24" fmla="*/ 0 w 40"/>
                <a:gd name="T25" fmla="*/ 2147483647 h 64"/>
                <a:gd name="T26" fmla="*/ 2147483647 w 40"/>
                <a:gd name="T27" fmla="*/ 2147483647 h 64"/>
                <a:gd name="T28" fmla="*/ 2147483647 w 40"/>
                <a:gd name="T29" fmla="*/ 2147483647 h 64"/>
                <a:gd name="T30" fmla="*/ 2147483647 w 40"/>
                <a:gd name="T31" fmla="*/ 2147483647 h 64"/>
                <a:gd name="T32" fmla="*/ 2147483647 w 40"/>
                <a:gd name="T33" fmla="*/ 2147483647 h 64"/>
                <a:gd name="T34" fmla="*/ 2147483647 w 40"/>
                <a:gd name="T35" fmla="*/ 2147483647 h 64"/>
                <a:gd name="T36" fmla="*/ 2147483647 w 40"/>
                <a:gd name="T37" fmla="*/ 2147483647 h 64"/>
                <a:gd name="T38" fmla="*/ 2147483647 w 40"/>
                <a:gd name="T39" fmla="*/ 2147483647 h 64"/>
                <a:gd name="T40" fmla="*/ 2147483647 w 40"/>
                <a:gd name="T41" fmla="*/ 2147483647 h 64"/>
                <a:gd name="T42" fmla="*/ 2147483647 w 40"/>
                <a:gd name="T43" fmla="*/ 2147483647 h 64"/>
                <a:gd name="T44" fmla="*/ 2147483647 w 40"/>
                <a:gd name="T45" fmla="*/ 2147483647 h 64"/>
                <a:gd name="T46" fmla="*/ 2147483647 w 40"/>
                <a:gd name="T47" fmla="*/ 2147483647 h 64"/>
                <a:gd name="T48" fmla="*/ 2147483647 w 40"/>
                <a:gd name="T49" fmla="*/ 2147483647 h 64"/>
                <a:gd name="T50" fmla="*/ 2147483647 w 40"/>
                <a:gd name="T51" fmla="*/ 2147483647 h 64"/>
                <a:gd name="T52" fmla="*/ 2147483647 w 40"/>
                <a:gd name="T53" fmla="*/ 2147483647 h 64"/>
                <a:gd name="T54" fmla="*/ 2147483647 w 40"/>
                <a:gd name="T55" fmla="*/ 2147483647 h 64"/>
                <a:gd name="T56" fmla="*/ 2147483647 w 40"/>
                <a:gd name="T57" fmla="*/ 2147483647 h 64"/>
                <a:gd name="T58" fmla="*/ 2147483647 w 40"/>
                <a:gd name="T59" fmla="*/ 2147483647 h 64"/>
                <a:gd name="T60" fmla="*/ 2147483647 w 40"/>
                <a:gd name="T61" fmla="*/ 2147483647 h 64"/>
                <a:gd name="T62" fmla="*/ 2147483647 w 40"/>
                <a:gd name="T63" fmla="*/ 2147483647 h 64"/>
                <a:gd name="T64" fmla="*/ 2147483647 w 40"/>
                <a:gd name="T65" fmla="*/ 0 h 64"/>
                <a:gd name="T66" fmla="*/ 2147483647 w 40"/>
                <a:gd name="T67" fmla="*/ 2147483647 h 64"/>
                <a:gd name="T68" fmla="*/ 2147483647 w 40"/>
                <a:gd name="T69" fmla="*/ 2147483647 h 64"/>
                <a:gd name="T70" fmla="*/ 2147483647 w 40"/>
                <a:gd name="T71" fmla="*/ 2147483647 h 64"/>
                <a:gd name="T72" fmla="*/ 2147483647 w 40"/>
                <a:gd name="T73" fmla="*/ 2147483647 h 64"/>
                <a:gd name="T74" fmla="*/ 2147483647 w 40"/>
                <a:gd name="T75" fmla="*/ 2147483647 h 64"/>
                <a:gd name="T76" fmla="*/ 2147483647 w 40"/>
                <a:gd name="T77" fmla="*/ 2147483647 h 64"/>
                <a:gd name="T78" fmla="*/ 2147483647 w 40"/>
                <a:gd name="T79" fmla="*/ 2147483647 h 6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0"/>
                <a:gd name="T121" fmla="*/ 0 h 64"/>
                <a:gd name="T122" fmla="*/ 40 w 40"/>
                <a:gd name="T123" fmla="*/ 64 h 6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0" h="64">
                  <a:moveTo>
                    <a:pt x="39" y="21"/>
                  </a:moveTo>
                  <a:lnTo>
                    <a:pt x="39" y="30"/>
                  </a:lnTo>
                  <a:lnTo>
                    <a:pt x="40" y="34"/>
                  </a:lnTo>
                  <a:lnTo>
                    <a:pt x="39" y="40"/>
                  </a:lnTo>
                  <a:lnTo>
                    <a:pt x="36" y="52"/>
                  </a:lnTo>
                  <a:lnTo>
                    <a:pt x="31" y="53"/>
                  </a:lnTo>
                  <a:lnTo>
                    <a:pt x="22" y="57"/>
                  </a:lnTo>
                  <a:lnTo>
                    <a:pt x="14" y="61"/>
                  </a:lnTo>
                  <a:lnTo>
                    <a:pt x="9" y="64"/>
                  </a:lnTo>
                  <a:lnTo>
                    <a:pt x="5" y="63"/>
                  </a:lnTo>
                  <a:lnTo>
                    <a:pt x="4" y="60"/>
                  </a:lnTo>
                  <a:lnTo>
                    <a:pt x="1" y="58"/>
                  </a:lnTo>
                  <a:lnTo>
                    <a:pt x="0" y="52"/>
                  </a:lnTo>
                  <a:lnTo>
                    <a:pt x="3" y="50"/>
                  </a:lnTo>
                  <a:lnTo>
                    <a:pt x="12" y="46"/>
                  </a:lnTo>
                  <a:lnTo>
                    <a:pt x="11" y="45"/>
                  </a:lnTo>
                  <a:lnTo>
                    <a:pt x="9" y="44"/>
                  </a:lnTo>
                  <a:lnTo>
                    <a:pt x="9" y="39"/>
                  </a:lnTo>
                  <a:lnTo>
                    <a:pt x="12" y="33"/>
                  </a:lnTo>
                  <a:lnTo>
                    <a:pt x="9" y="32"/>
                  </a:lnTo>
                  <a:lnTo>
                    <a:pt x="5" y="34"/>
                  </a:lnTo>
                  <a:lnTo>
                    <a:pt x="3" y="32"/>
                  </a:lnTo>
                  <a:lnTo>
                    <a:pt x="6" y="30"/>
                  </a:lnTo>
                  <a:lnTo>
                    <a:pt x="6" y="27"/>
                  </a:lnTo>
                  <a:lnTo>
                    <a:pt x="3" y="22"/>
                  </a:lnTo>
                  <a:lnTo>
                    <a:pt x="5" y="17"/>
                  </a:lnTo>
                  <a:lnTo>
                    <a:pt x="9" y="16"/>
                  </a:lnTo>
                  <a:lnTo>
                    <a:pt x="13" y="18"/>
                  </a:lnTo>
                  <a:lnTo>
                    <a:pt x="18" y="15"/>
                  </a:lnTo>
                  <a:lnTo>
                    <a:pt x="16" y="11"/>
                  </a:lnTo>
                  <a:lnTo>
                    <a:pt x="18" y="4"/>
                  </a:lnTo>
                  <a:lnTo>
                    <a:pt x="20" y="1"/>
                  </a:lnTo>
                  <a:lnTo>
                    <a:pt x="28" y="0"/>
                  </a:lnTo>
                  <a:lnTo>
                    <a:pt x="28" y="7"/>
                  </a:lnTo>
                  <a:lnTo>
                    <a:pt x="22" y="13"/>
                  </a:lnTo>
                  <a:lnTo>
                    <a:pt x="22" y="16"/>
                  </a:lnTo>
                  <a:lnTo>
                    <a:pt x="27" y="20"/>
                  </a:lnTo>
                  <a:lnTo>
                    <a:pt x="31" y="17"/>
                  </a:lnTo>
                  <a:lnTo>
                    <a:pt x="36" y="19"/>
                  </a:lnTo>
                  <a:lnTo>
                    <a:pt x="39" y="2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5" name="Freeform 298">
              <a:extLst>
                <a:ext uri="{FF2B5EF4-FFF2-40B4-BE49-F238E27FC236}">
                  <a16:creationId xmlns:a16="http://schemas.microsoft.com/office/drawing/2014/main" id="{68D12279-C70F-DA31-1444-BC8D3A1E4CDE}"/>
                </a:ext>
                <a:ext uri="{C183D7F6-B498-43B3-948B-1728B52AA6E4}">
                  <adec:decorative xmlns:adec="http://schemas.microsoft.com/office/drawing/2017/decorative" val="1"/>
                </a:ext>
              </a:extLst>
            </p:cNvPr>
            <p:cNvSpPr>
              <a:spLocks/>
            </p:cNvSpPr>
            <p:nvPr/>
          </p:nvSpPr>
          <p:spPr bwMode="gray">
            <a:xfrm>
              <a:off x="12892256" y="2257969"/>
              <a:ext cx="20863" cy="4173"/>
            </a:xfrm>
            <a:custGeom>
              <a:avLst/>
              <a:gdLst>
                <a:gd name="T0" fmla="*/ 0 w 3"/>
                <a:gd name="T1" fmla="*/ 0 h 1"/>
                <a:gd name="T2" fmla="*/ 2147483647 w 3"/>
                <a:gd name="T3" fmla="*/ 0 h 1"/>
                <a:gd name="T4" fmla="*/ 2147483647 w 3"/>
                <a:gd name="T5" fmla="*/ 2147483646 h 1"/>
                <a:gd name="T6" fmla="*/ 0 w 3"/>
                <a:gd name="T7" fmla="*/ 2147483646 h 1"/>
                <a:gd name="T8" fmla="*/ 0 w 3"/>
                <a:gd name="T9" fmla="*/ 0 h 1"/>
                <a:gd name="T10" fmla="*/ 0 60000 65536"/>
                <a:gd name="T11" fmla="*/ 0 60000 65536"/>
                <a:gd name="T12" fmla="*/ 0 60000 65536"/>
                <a:gd name="T13" fmla="*/ 0 60000 65536"/>
                <a:gd name="T14" fmla="*/ 0 60000 65536"/>
                <a:gd name="T15" fmla="*/ 0 w 3"/>
                <a:gd name="T16" fmla="*/ 0 h 1"/>
                <a:gd name="T17" fmla="*/ 3 w 3"/>
                <a:gd name="T18" fmla="*/ 1 h 1"/>
              </a:gdLst>
              <a:ahLst/>
              <a:cxnLst>
                <a:cxn ang="T10">
                  <a:pos x="T0" y="T1"/>
                </a:cxn>
                <a:cxn ang="T11">
                  <a:pos x="T2" y="T3"/>
                </a:cxn>
                <a:cxn ang="T12">
                  <a:pos x="T4" y="T5"/>
                </a:cxn>
                <a:cxn ang="T13">
                  <a:pos x="T6" y="T7"/>
                </a:cxn>
                <a:cxn ang="T14">
                  <a:pos x="T8" y="T9"/>
                </a:cxn>
              </a:cxnLst>
              <a:rect l="T15" t="T16" r="T17" b="T18"/>
              <a:pathLst>
                <a:path w="3" h="1">
                  <a:moveTo>
                    <a:pt x="0" y="0"/>
                  </a:moveTo>
                  <a:lnTo>
                    <a:pt x="2" y="0"/>
                  </a:lnTo>
                  <a:lnTo>
                    <a:pt x="3" y="1"/>
                  </a:ln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6" name="Freeform 299">
              <a:extLst>
                <a:ext uri="{FF2B5EF4-FFF2-40B4-BE49-F238E27FC236}">
                  <a16:creationId xmlns:a16="http://schemas.microsoft.com/office/drawing/2014/main" id="{99358364-96CC-53C2-5D58-BF017ECEA432}"/>
                </a:ext>
                <a:ext uri="{C183D7F6-B498-43B3-948B-1728B52AA6E4}">
                  <adec:decorative xmlns:adec="http://schemas.microsoft.com/office/drawing/2017/decorative" val="1"/>
                </a:ext>
              </a:extLst>
            </p:cNvPr>
            <p:cNvSpPr>
              <a:spLocks/>
            </p:cNvSpPr>
            <p:nvPr/>
          </p:nvSpPr>
          <p:spPr bwMode="gray">
            <a:xfrm>
              <a:off x="12883912" y="2237105"/>
              <a:ext cx="20863" cy="8345"/>
            </a:xfrm>
            <a:custGeom>
              <a:avLst/>
              <a:gdLst>
                <a:gd name="T0" fmla="*/ 2147483647 w 4"/>
                <a:gd name="T1" fmla="*/ 2147483646 h 2"/>
                <a:gd name="T2" fmla="*/ 0 w 4"/>
                <a:gd name="T3" fmla="*/ 2147483646 h 2"/>
                <a:gd name="T4" fmla="*/ 2147483647 w 4"/>
                <a:gd name="T5" fmla="*/ 0 h 2"/>
                <a:gd name="T6" fmla="*/ 2147483647 w 4"/>
                <a:gd name="T7" fmla="*/ 2147483646 h 2"/>
                <a:gd name="T8" fmla="*/ 2147483647 w 4"/>
                <a:gd name="T9" fmla="*/ 2147483646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2" y="2"/>
                  </a:moveTo>
                  <a:lnTo>
                    <a:pt x="0" y="1"/>
                  </a:lnTo>
                  <a:lnTo>
                    <a:pt x="3" y="0"/>
                  </a:lnTo>
                  <a:lnTo>
                    <a:pt x="4" y="1"/>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7" name="Freeform 300">
              <a:extLst>
                <a:ext uri="{FF2B5EF4-FFF2-40B4-BE49-F238E27FC236}">
                  <a16:creationId xmlns:a16="http://schemas.microsoft.com/office/drawing/2014/main" id="{271E3BDB-956B-604B-DFD6-A17B018F644A}"/>
                </a:ext>
                <a:ext uri="{C183D7F6-B498-43B3-948B-1728B52AA6E4}">
                  <adec:decorative xmlns:adec="http://schemas.microsoft.com/office/drawing/2017/decorative" val="1"/>
                </a:ext>
              </a:extLst>
            </p:cNvPr>
            <p:cNvSpPr>
              <a:spLocks/>
            </p:cNvSpPr>
            <p:nvPr/>
          </p:nvSpPr>
          <p:spPr bwMode="gray">
            <a:xfrm>
              <a:off x="12712840" y="2216241"/>
              <a:ext cx="20863" cy="4173"/>
            </a:xfrm>
            <a:custGeom>
              <a:avLst/>
              <a:gdLst>
                <a:gd name="T0" fmla="*/ 0 w 4"/>
                <a:gd name="T1" fmla="*/ 2147483646 h 1"/>
                <a:gd name="T2" fmla="*/ 0 w 4"/>
                <a:gd name="T3" fmla="*/ 0 h 1"/>
                <a:gd name="T4" fmla="*/ 2147483647 w 4"/>
                <a:gd name="T5" fmla="*/ 0 h 1"/>
                <a:gd name="T6" fmla="*/ 2147483647 w 4"/>
                <a:gd name="T7" fmla="*/ 2147483646 h 1"/>
                <a:gd name="T8" fmla="*/ 0 w 4"/>
                <a:gd name="T9" fmla="*/ 2147483646 h 1"/>
                <a:gd name="T10" fmla="*/ 0 60000 65536"/>
                <a:gd name="T11" fmla="*/ 0 60000 65536"/>
                <a:gd name="T12" fmla="*/ 0 60000 65536"/>
                <a:gd name="T13" fmla="*/ 0 60000 65536"/>
                <a:gd name="T14" fmla="*/ 0 60000 65536"/>
                <a:gd name="T15" fmla="*/ 0 w 4"/>
                <a:gd name="T16" fmla="*/ 0 h 1"/>
                <a:gd name="T17" fmla="*/ 4 w 4"/>
                <a:gd name="T18" fmla="*/ 1 h 1"/>
              </a:gdLst>
              <a:ahLst/>
              <a:cxnLst>
                <a:cxn ang="T10">
                  <a:pos x="T0" y="T1"/>
                </a:cxn>
                <a:cxn ang="T11">
                  <a:pos x="T2" y="T3"/>
                </a:cxn>
                <a:cxn ang="T12">
                  <a:pos x="T4" y="T5"/>
                </a:cxn>
                <a:cxn ang="T13">
                  <a:pos x="T6" y="T7"/>
                </a:cxn>
                <a:cxn ang="T14">
                  <a:pos x="T8" y="T9"/>
                </a:cxn>
              </a:cxnLst>
              <a:rect l="T15" t="T16" r="T17" b="T18"/>
              <a:pathLst>
                <a:path w="4" h="1">
                  <a:moveTo>
                    <a:pt x="0" y="1"/>
                  </a:moveTo>
                  <a:lnTo>
                    <a:pt x="0" y="0"/>
                  </a:lnTo>
                  <a:lnTo>
                    <a:pt x="3" y="0"/>
                  </a:lnTo>
                  <a:lnTo>
                    <a:pt x="4" y="1"/>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8" name="Freeform 301">
              <a:extLst>
                <a:ext uri="{FF2B5EF4-FFF2-40B4-BE49-F238E27FC236}">
                  <a16:creationId xmlns:a16="http://schemas.microsoft.com/office/drawing/2014/main" id="{98D9E9AC-D823-B6F5-4453-AFE0C1E27DF0}"/>
                </a:ext>
                <a:ext uri="{C183D7F6-B498-43B3-948B-1728B52AA6E4}">
                  <adec:decorative xmlns:adec="http://schemas.microsoft.com/office/drawing/2017/decorative" val="1"/>
                </a:ext>
              </a:extLst>
            </p:cNvPr>
            <p:cNvSpPr>
              <a:spLocks/>
            </p:cNvSpPr>
            <p:nvPr/>
          </p:nvSpPr>
          <p:spPr bwMode="gray">
            <a:xfrm>
              <a:off x="12733703" y="2224586"/>
              <a:ext cx="25034" cy="12518"/>
            </a:xfrm>
            <a:custGeom>
              <a:avLst/>
              <a:gdLst>
                <a:gd name="T0" fmla="*/ 0 w 5"/>
                <a:gd name="T1" fmla="*/ 0 h 2"/>
                <a:gd name="T2" fmla="*/ 2147483647 w 5"/>
                <a:gd name="T3" fmla="*/ 0 h 2"/>
                <a:gd name="T4" fmla="*/ 2147483647 w 5"/>
                <a:gd name="T5" fmla="*/ 2147483647 h 2"/>
                <a:gd name="T6" fmla="*/ 2147483647 w 5"/>
                <a:gd name="T7" fmla="*/ 2147483647 h 2"/>
                <a:gd name="T8" fmla="*/ 0 w 5"/>
                <a:gd name="T9" fmla="*/ 0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0"/>
                  </a:moveTo>
                  <a:lnTo>
                    <a:pt x="4" y="0"/>
                  </a:lnTo>
                  <a:lnTo>
                    <a:pt x="5" y="2"/>
                  </a:lnTo>
                  <a:lnTo>
                    <a:pt x="1"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29" name="Freeform 302">
              <a:extLst>
                <a:ext uri="{FF2B5EF4-FFF2-40B4-BE49-F238E27FC236}">
                  <a16:creationId xmlns:a16="http://schemas.microsoft.com/office/drawing/2014/main" id="{CF8CBBEE-3169-8970-B88D-16BE1D30C7D5}"/>
                </a:ext>
                <a:ext uri="{C183D7F6-B498-43B3-948B-1728B52AA6E4}">
                  <adec:decorative xmlns:adec="http://schemas.microsoft.com/office/drawing/2017/decorative" val="1"/>
                </a:ext>
              </a:extLst>
            </p:cNvPr>
            <p:cNvSpPr>
              <a:spLocks/>
            </p:cNvSpPr>
            <p:nvPr/>
          </p:nvSpPr>
          <p:spPr bwMode="gray">
            <a:xfrm>
              <a:off x="12712840" y="2232932"/>
              <a:ext cx="12517" cy="8345"/>
            </a:xfrm>
            <a:custGeom>
              <a:avLst/>
              <a:gdLst>
                <a:gd name="T0" fmla="*/ 2147483646 w 3"/>
                <a:gd name="T1" fmla="*/ 0 h 2"/>
                <a:gd name="T2" fmla="*/ 2147483646 w 3"/>
                <a:gd name="T3" fmla="*/ 2147483646 h 2"/>
                <a:gd name="T4" fmla="*/ 0 w 3"/>
                <a:gd name="T5" fmla="*/ 2147483646 h 2"/>
                <a:gd name="T6" fmla="*/ 2147483646 w 3"/>
                <a:gd name="T7" fmla="*/ 0 h 2"/>
                <a:gd name="T8" fmla="*/ 0 60000 65536"/>
                <a:gd name="T9" fmla="*/ 0 60000 65536"/>
                <a:gd name="T10" fmla="*/ 0 60000 65536"/>
                <a:gd name="T11" fmla="*/ 0 60000 65536"/>
                <a:gd name="T12" fmla="*/ 0 w 3"/>
                <a:gd name="T13" fmla="*/ 0 h 2"/>
                <a:gd name="T14" fmla="*/ 3 w 3"/>
                <a:gd name="T15" fmla="*/ 2 h 2"/>
              </a:gdLst>
              <a:ahLst/>
              <a:cxnLst>
                <a:cxn ang="T8">
                  <a:pos x="T0" y="T1"/>
                </a:cxn>
                <a:cxn ang="T9">
                  <a:pos x="T2" y="T3"/>
                </a:cxn>
                <a:cxn ang="T10">
                  <a:pos x="T4" y="T5"/>
                </a:cxn>
                <a:cxn ang="T11">
                  <a:pos x="T6" y="T7"/>
                </a:cxn>
              </a:cxnLst>
              <a:rect l="T12" t="T13" r="T14" b="T15"/>
              <a:pathLst>
                <a:path w="3" h="2">
                  <a:moveTo>
                    <a:pt x="3" y="0"/>
                  </a:moveTo>
                  <a:lnTo>
                    <a:pt x="3" y="2"/>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0" name="Freeform 303">
              <a:extLst>
                <a:ext uri="{FF2B5EF4-FFF2-40B4-BE49-F238E27FC236}">
                  <a16:creationId xmlns:a16="http://schemas.microsoft.com/office/drawing/2014/main" id="{49356512-FF7C-2333-F19D-CCFEE8CD1037}"/>
                </a:ext>
                <a:ext uri="{C183D7F6-B498-43B3-948B-1728B52AA6E4}">
                  <adec:decorative xmlns:adec="http://schemas.microsoft.com/office/drawing/2017/decorative" val="1"/>
                </a:ext>
              </a:extLst>
            </p:cNvPr>
            <p:cNvSpPr>
              <a:spLocks/>
            </p:cNvSpPr>
            <p:nvPr/>
          </p:nvSpPr>
          <p:spPr bwMode="gray">
            <a:xfrm>
              <a:off x="12654426" y="2245450"/>
              <a:ext cx="20863" cy="8345"/>
            </a:xfrm>
            <a:custGeom>
              <a:avLst/>
              <a:gdLst>
                <a:gd name="T0" fmla="*/ 2147483647 w 4"/>
                <a:gd name="T1" fmla="*/ 0 h 1"/>
                <a:gd name="T2" fmla="*/ 2147483647 w 4"/>
                <a:gd name="T3" fmla="*/ 0 h 1"/>
                <a:gd name="T4" fmla="*/ 2147483647 w 4"/>
                <a:gd name="T5" fmla="*/ 2147483647 h 1"/>
                <a:gd name="T6" fmla="*/ 2147483647 w 4"/>
                <a:gd name="T7" fmla="*/ 2147483647 h 1"/>
                <a:gd name="T8" fmla="*/ 0 w 4"/>
                <a:gd name="T9" fmla="*/ 2147483647 h 1"/>
                <a:gd name="T10" fmla="*/ 2147483647 w 4"/>
                <a:gd name="T11" fmla="*/ 0 h 1"/>
                <a:gd name="T12" fmla="*/ 0 60000 65536"/>
                <a:gd name="T13" fmla="*/ 0 60000 65536"/>
                <a:gd name="T14" fmla="*/ 0 60000 65536"/>
                <a:gd name="T15" fmla="*/ 0 60000 65536"/>
                <a:gd name="T16" fmla="*/ 0 60000 65536"/>
                <a:gd name="T17" fmla="*/ 0 60000 65536"/>
                <a:gd name="T18" fmla="*/ 0 w 4"/>
                <a:gd name="T19" fmla="*/ 0 h 1"/>
                <a:gd name="T20" fmla="*/ 4 w 4"/>
                <a:gd name="T21" fmla="*/ 1 h 1"/>
              </a:gdLst>
              <a:ahLst/>
              <a:cxnLst>
                <a:cxn ang="T12">
                  <a:pos x="T0" y="T1"/>
                </a:cxn>
                <a:cxn ang="T13">
                  <a:pos x="T2" y="T3"/>
                </a:cxn>
                <a:cxn ang="T14">
                  <a:pos x="T4" y="T5"/>
                </a:cxn>
                <a:cxn ang="T15">
                  <a:pos x="T6" y="T7"/>
                </a:cxn>
                <a:cxn ang="T16">
                  <a:pos x="T8" y="T9"/>
                </a:cxn>
                <a:cxn ang="T17">
                  <a:pos x="T10" y="T11"/>
                </a:cxn>
              </a:cxnLst>
              <a:rect l="T18" t="T19" r="T20" b="T21"/>
              <a:pathLst>
                <a:path w="4" h="1">
                  <a:moveTo>
                    <a:pt x="1" y="0"/>
                  </a:moveTo>
                  <a:lnTo>
                    <a:pt x="4" y="0"/>
                  </a:lnTo>
                  <a:lnTo>
                    <a:pt x="4" y="1"/>
                  </a:lnTo>
                  <a:lnTo>
                    <a:pt x="2" y="1"/>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1" name="Freeform 304">
              <a:extLst>
                <a:ext uri="{FF2B5EF4-FFF2-40B4-BE49-F238E27FC236}">
                  <a16:creationId xmlns:a16="http://schemas.microsoft.com/office/drawing/2014/main" id="{1AD01968-4255-2B8D-40D6-BBA6C67AFE62}"/>
                </a:ext>
                <a:ext uri="{C183D7F6-B498-43B3-948B-1728B52AA6E4}">
                  <adec:decorative xmlns:adec="http://schemas.microsoft.com/office/drawing/2017/decorative" val="1"/>
                </a:ext>
              </a:extLst>
            </p:cNvPr>
            <p:cNvSpPr>
              <a:spLocks/>
            </p:cNvSpPr>
            <p:nvPr/>
          </p:nvSpPr>
          <p:spPr bwMode="gray">
            <a:xfrm>
              <a:off x="12596012" y="2262142"/>
              <a:ext cx="29207" cy="20864"/>
            </a:xfrm>
            <a:custGeom>
              <a:avLst/>
              <a:gdLst>
                <a:gd name="T0" fmla="*/ 0 w 5"/>
                <a:gd name="T1" fmla="*/ 2147483647 h 3"/>
                <a:gd name="T2" fmla="*/ 0 w 5"/>
                <a:gd name="T3" fmla="*/ 2147483647 h 3"/>
                <a:gd name="T4" fmla="*/ 2147483647 w 5"/>
                <a:gd name="T5" fmla="*/ 0 h 3"/>
                <a:gd name="T6" fmla="*/ 2147483647 w 5"/>
                <a:gd name="T7" fmla="*/ 2147483647 h 3"/>
                <a:gd name="T8" fmla="*/ 2147483647 w 5"/>
                <a:gd name="T9" fmla="*/ 2147483647 h 3"/>
                <a:gd name="T10" fmla="*/ 0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2"/>
                  </a:moveTo>
                  <a:lnTo>
                    <a:pt x="0" y="1"/>
                  </a:lnTo>
                  <a:lnTo>
                    <a:pt x="3" y="0"/>
                  </a:lnTo>
                  <a:lnTo>
                    <a:pt x="5" y="1"/>
                  </a:lnTo>
                  <a:lnTo>
                    <a:pt x="3"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2" name="Freeform 305">
              <a:extLst>
                <a:ext uri="{FF2B5EF4-FFF2-40B4-BE49-F238E27FC236}">
                  <a16:creationId xmlns:a16="http://schemas.microsoft.com/office/drawing/2014/main" id="{C1A1CA5A-B6A1-1698-75D4-D4B959DA059B}"/>
                </a:ext>
                <a:ext uri="{C183D7F6-B498-43B3-948B-1728B52AA6E4}">
                  <adec:decorative xmlns:adec="http://schemas.microsoft.com/office/drawing/2017/decorative" val="1"/>
                </a:ext>
              </a:extLst>
            </p:cNvPr>
            <p:cNvSpPr>
              <a:spLocks/>
            </p:cNvSpPr>
            <p:nvPr/>
          </p:nvSpPr>
          <p:spPr bwMode="gray">
            <a:xfrm>
              <a:off x="12662772" y="2391501"/>
              <a:ext cx="33380" cy="12518"/>
            </a:xfrm>
            <a:custGeom>
              <a:avLst/>
              <a:gdLst>
                <a:gd name="T0" fmla="*/ 2147483647 w 7"/>
                <a:gd name="T1" fmla="*/ 0 h 3"/>
                <a:gd name="T2" fmla="*/ 2147483647 w 7"/>
                <a:gd name="T3" fmla="*/ 2147483646 h 3"/>
                <a:gd name="T4" fmla="*/ 2147483647 w 7"/>
                <a:gd name="T5" fmla="*/ 2147483646 h 3"/>
                <a:gd name="T6" fmla="*/ 0 w 7"/>
                <a:gd name="T7" fmla="*/ 2147483646 h 3"/>
                <a:gd name="T8" fmla="*/ 2147483647 w 7"/>
                <a:gd name="T9" fmla="*/ 0 h 3"/>
                <a:gd name="T10" fmla="*/ 0 60000 65536"/>
                <a:gd name="T11" fmla="*/ 0 60000 65536"/>
                <a:gd name="T12" fmla="*/ 0 60000 65536"/>
                <a:gd name="T13" fmla="*/ 0 60000 65536"/>
                <a:gd name="T14" fmla="*/ 0 60000 65536"/>
                <a:gd name="T15" fmla="*/ 0 w 7"/>
                <a:gd name="T16" fmla="*/ 0 h 3"/>
                <a:gd name="T17" fmla="*/ 7 w 7"/>
                <a:gd name="T18" fmla="*/ 3 h 3"/>
              </a:gdLst>
              <a:ahLst/>
              <a:cxnLst>
                <a:cxn ang="T10">
                  <a:pos x="T0" y="T1"/>
                </a:cxn>
                <a:cxn ang="T11">
                  <a:pos x="T2" y="T3"/>
                </a:cxn>
                <a:cxn ang="T12">
                  <a:pos x="T4" y="T5"/>
                </a:cxn>
                <a:cxn ang="T13">
                  <a:pos x="T6" y="T7"/>
                </a:cxn>
                <a:cxn ang="T14">
                  <a:pos x="T8" y="T9"/>
                </a:cxn>
              </a:cxnLst>
              <a:rect l="T15" t="T16" r="T17" b="T18"/>
              <a:pathLst>
                <a:path w="7" h="3">
                  <a:moveTo>
                    <a:pt x="3" y="0"/>
                  </a:moveTo>
                  <a:lnTo>
                    <a:pt x="7" y="3"/>
                  </a:lnTo>
                  <a:lnTo>
                    <a:pt x="1" y="3"/>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3" name="Freeform 306">
              <a:extLst>
                <a:ext uri="{FF2B5EF4-FFF2-40B4-BE49-F238E27FC236}">
                  <a16:creationId xmlns:a16="http://schemas.microsoft.com/office/drawing/2014/main" id="{3829B5BC-B0E4-46E3-F74B-75D94F938EF8}"/>
                </a:ext>
                <a:ext uri="{C183D7F6-B498-43B3-948B-1728B52AA6E4}">
                  <adec:decorative xmlns:adec="http://schemas.microsoft.com/office/drawing/2017/decorative" val="1"/>
                </a:ext>
              </a:extLst>
            </p:cNvPr>
            <p:cNvSpPr>
              <a:spLocks/>
            </p:cNvSpPr>
            <p:nvPr/>
          </p:nvSpPr>
          <p:spPr bwMode="gray">
            <a:xfrm>
              <a:off x="12683633" y="2412364"/>
              <a:ext cx="12517" cy="8345"/>
            </a:xfrm>
            <a:custGeom>
              <a:avLst/>
              <a:gdLst>
                <a:gd name="T0" fmla="*/ 0 w 3"/>
                <a:gd name="T1" fmla="*/ 2147483646 h 2"/>
                <a:gd name="T2" fmla="*/ 2147483646 w 3"/>
                <a:gd name="T3" fmla="*/ 0 h 2"/>
                <a:gd name="T4" fmla="*/ 2147483646 w 3"/>
                <a:gd name="T5" fmla="*/ 0 h 2"/>
                <a:gd name="T6" fmla="*/ 2147483646 w 3"/>
                <a:gd name="T7" fmla="*/ 2147483646 h 2"/>
                <a:gd name="T8" fmla="*/ 0 w 3"/>
                <a:gd name="T9" fmla="*/ 2147483646 h 2"/>
                <a:gd name="T10" fmla="*/ 0 w 3"/>
                <a:gd name="T11" fmla="*/ 2147483646 h 2"/>
                <a:gd name="T12" fmla="*/ 0 60000 65536"/>
                <a:gd name="T13" fmla="*/ 0 60000 65536"/>
                <a:gd name="T14" fmla="*/ 0 60000 65536"/>
                <a:gd name="T15" fmla="*/ 0 60000 65536"/>
                <a:gd name="T16" fmla="*/ 0 60000 65536"/>
                <a:gd name="T17" fmla="*/ 0 60000 65536"/>
                <a:gd name="T18" fmla="*/ 0 w 3"/>
                <a:gd name="T19" fmla="*/ 0 h 2"/>
                <a:gd name="T20" fmla="*/ 3 w 3"/>
                <a:gd name="T21" fmla="*/ 2 h 2"/>
              </a:gdLst>
              <a:ahLst/>
              <a:cxnLst>
                <a:cxn ang="T12">
                  <a:pos x="T0" y="T1"/>
                </a:cxn>
                <a:cxn ang="T13">
                  <a:pos x="T2" y="T3"/>
                </a:cxn>
                <a:cxn ang="T14">
                  <a:pos x="T4" y="T5"/>
                </a:cxn>
                <a:cxn ang="T15">
                  <a:pos x="T6" y="T7"/>
                </a:cxn>
                <a:cxn ang="T16">
                  <a:pos x="T8" y="T9"/>
                </a:cxn>
                <a:cxn ang="T17">
                  <a:pos x="T10" y="T11"/>
                </a:cxn>
              </a:cxnLst>
              <a:rect l="T18" t="T19" r="T20" b="T21"/>
              <a:pathLst>
                <a:path w="3" h="2">
                  <a:moveTo>
                    <a:pt x="0" y="1"/>
                  </a:moveTo>
                  <a:lnTo>
                    <a:pt x="1" y="0"/>
                  </a:lnTo>
                  <a:lnTo>
                    <a:pt x="3" y="0"/>
                  </a:lnTo>
                  <a:lnTo>
                    <a:pt x="2" y="1"/>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4" name="Freeform 307">
              <a:extLst>
                <a:ext uri="{FF2B5EF4-FFF2-40B4-BE49-F238E27FC236}">
                  <a16:creationId xmlns:a16="http://schemas.microsoft.com/office/drawing/2014/main" id="{85D54687-1E39-AD35-EC11-6AA085D03FDF}"/>
                </a:ext>
                <a:ext uri="{C183D7F6-B498-43B3-948B-1728B52AA6E4}">
                  <adec:decorative xmlns:adec="http://schemas.microsoft.com/office/drawing/2017/decorative" val="1"/>
                </a:ext>
              </a:extLst>
            </p:cNvPr>
            <p:cNvSpPr>
              <a:spLocks/>
            </p:cNvSpPr>
            <p:nvPr/>
          </p:nvSpPr>
          <p:spPr bwMode="gray">
            <a:xfrm>
              <a:off x="12220491" y="2312216"/>
              <a:ext cx="538246" cy="413113"/>
            </a:xfrm>
            <a:custGeom>
              <a:avLst/>
              <a:gdLst>
                <a:gd name="T0" fmla="*/ 2147483647 w 99"/>
                <a:gd name="T1" fmla="*/ 2147483647 h 76"/>
                <a:gd name="T2" fmla="*/ 2147483647 w 99"/>
                <a:gd name="T3" fmla="*/ 2147483647 h 76"/>
                <a:gd name="T4" fmla="*/ 2147483647 w 99"/>
                <a:gd name="T5" fmla="*/ 2147483647 h 76"/>
                <a:gd name="T6" fmla="*/ 2147483647 w 99"/>
                <a:gd name="T7" fmla="*/ 2147483647 h 76"/>
                <a:gd name="T8" fmla="*/ 2147483647 w 99"/>
                <a:gd name="T9" fmla="*/ 2147483647 h 76"/>
                <a:gd name="T10" fmla="*/ 2147483647 w 99"/>
                <a:gd name="T11" fmla="*/ 2147483647 h 76"/>
                <a:gd name="T12" fmla="*/ 2147483647 w 99"/>
                <a:gd name="T13" fmla="*/ 2147483647 h 76"/>
                <a:gd name="T14" fmla="*/ 2147483647 w 99"/>
                <a:gd name="T15" fmla="*/ 2147483647 h 76"/>
                <a:gd name="T16" fmla="*/ 2147483647 w 99"/>
                <a:gd name="T17" fmla="*/ 2147483647 h 76"/>
                <a:gd name="T18" fmla="*/ 2147483647 w 99"/>
                <a:gd name="T19" fmla="*/ 2147483647 h 76"/>
                <a:gd name="T20" fmla="*/ 2147483647 w 99"/>
                <a:gd name="T21" fmla="*/ 2147483647 h 76"/>
                <a:gd name="T22" fmla="*/ 2147483647 w 99"/>
                <a:gd name="T23" fmla="*/ 2147483647 h 76"/>
                <a:gd name="T24" fmla="*/ 2147483647 w 99"/>
                <a:gd name="T25" fmla="*/ 2147483647 h 76"/>
                <a:gd name="T26" fmla="*/ 2147483647 w 99"/>
                <a:gd name="T27" fmla="*/ 2147483647 h 76"/>
                <a:gd name="T28" fmla="*/ 2147483647 w 99"/>
                <a:gd name="T29" fmla="*/ 2147483647 h 76"/>
                <a:gd name="T30" fmla="*/ 2147483647 w 99"/>
                <a:gd name="T31" fmla="*/ 2147483647 h 76"/>
                <a:gd name="T32" fmla="*/ 2147483647 w 99"/>
                <a:gd name="T33" fmla="*/ 2147483647 h 76"/>
                <a:gd name="T34" fmla="*/ 2147483647 w 99"/>
                <a:gd name="T35" fmla="*/ 2147483647 h 76"/>
                <a:gd name="T36" fmla="*/ 2147483647 w 99"/>
                <a:gd name="T37" fmla="*/ 2147483647 h 76"/>
                <a:gd name="T38" fmla="*/ 2147483647 w 99"/>
                <a:gd name="T39" fmla="*/ 2147483647 h 76"/>
                <a:gd name="T40" fmla="*/ 2147483647 w 99"/>
                <a:gd name="T41" fmla="*/ 2147483647 h 76"/>
                <a:gd name="T42" fmla="*/ 2147483647 w 99"/>
                <a:gd name="T43" fmla="*/ 2147483647 h 76"/>
                <a:gd name="T44" fmla="*/ 2147483647 w 99"/>
                <a:gd name="T45" fmla="*/ 2147483647 h 76"/>
                <a:gd name="T46" fmla="*/ 2147483647 w 99"/>
                <a:gd name="T47" fmla="*/ 2147483647 h 76"/>
                <a:gd name="T48" fmla="*/ 2147483647 w 99"/>
                <a:gd name="T49" fmla="*/ 2147483647 h 76"/>
                <a:gd name="T50" fmla="*/ 2147483647 w 99"/>
                <a:gd name="T51" fmla="*/ 2147483647 h 76"/>
                <a:gd name="T52" fmla="*/ 2147483647 w 99"/>
                <a:gd name="T53" fmla="*/ 2147483647 h 76"/>
                <a:gd name="T54" fmla="*/ 2147483647 w 99"/>
                <a:gd name="T55" fmla="*/ 2147483647 h 76"/>
                <a:gd name="T56" fmla="*/ 2147483647 w 99"/>
                <a:gd name="T57" fmla="*/ 2147483647 h 76"/>
                <a:gd name="T58" fmla="*/ 2147483647 w 99"/>
                <a:gd name="T59" fmla="*/ 2147483647 h 76"/>
                <a:gd name="T60" fmla="*/ 2147483647 w 99"/>
                <a:gd name="T61" fmla="*/ 2147483647 h 76"/>
                <a:gd name="T62" fmla="*/ 2147483647 w 99"/>
                <a:gd name="T63" fmla="*/ 2147483647 h 76"/>
                <a:gd name="T64" fmla="*/ 2147483647 w 99"/>
                <a:gd name="T65" fmla="*/ 2147483647 h 76"/>
                <a:gd name="T66" fmla="*/ 2147483647 w 99"/>
                <a:gd name="T67" fmla="*/ 2147483647 h 76"/>
                <a:gd name="T68" fmla="*/ 0 w 99"/>
                <a:gd name="T69" fmla="*/ 2147483647 h 76"/>
                <a:gd name="T70" fmla="*/ 2147483647 w 99"/>
                <a:gd name="T71" fmla="*/ 2147483647 h 76"/>
                <a:gd name="T72" fmla="*/ 2147483647 w 99"/>
                <a:gd name="T73" fmla="*/ 2147483647 h 76"/>
                <a:gd name="T74" fmla="*/ 2147483647 w 99"/>
                <a:gd name="T75" fmla="*/ 2147483647 h 76"/>
                <a:gd name="T76" fmla="*/ 2147483647 w 99"/>
                <a:gd name="T77" fmla="*/ 2147483647 h 76"/>
                <a:gd name="T78" fmla="*/ 2147483647 w 99"/>
                <a:gd name="T79" fmla="*/ 2147483647 h 76"/>
                <a:gd name="T80" fmla="*/ 2147483647 w 99"/>
                <a:gd name="T81" fmla="*/ 2147483647 h 76"/>
                <a:gd name="T82" fmla="*/ 2147483647 w 99"/>
                <a:gd name="T83" fmla="*/ 2147483647 h 76"/>
                <a:gd name="T84" fmla="*/ 2147483647 w 99"/>
                <a:gd name="T85" fmla="*/ 2147483647 h 76"/>
                <a:gd name="T86" fmla="*/ 2147483647 w 99"/>
                <a:gd name="T87" fmla="*/ 2147483647 h 76"/>
                <a:gd name="T88" fmla="*/ 2147483647 w 99"/>
                <a:gd name="T89" fmla="*/ 2147483647 h 76"/>
                <a:gd name="T90" fmla="*/ 2147483647 w 99"/>
                <a:gd name="T91" fmla="*/ 2147483647 h 76"/>
                <a:gd name="T92" fmla="*/ 2147483647 w 99"/>
                <a:gd name="T93" fmla="*/ 2147483647 h 76"/>
                <a:gd name="T94" fmla="*/ 2147483647 w 99"/>
                <a:gd name="T95" fmla="*/ 2147483647 h 76"/>
                <a:gd name="T96" fmla="*/ 2147483647 w 99"/>
                <a:gd name="T97" fmla="*/ 2147483647 h 76"/>
                <a:gd name="T98" fmla="*/ 2147483647 w 99"/>
                <a:gd name="T99" fmla="*/ 0 h 76"/>
                <a:gd name="T100" fmla="*/ 2147483647 w 99"/>
                <a:gd name="T101" fmla="*/ 2147483647 h 76"/>
                <a:gd name="T102" fmla="*/ 2147483647 w 99"/>
                <a:gd name="T103" fmla="*/ 2147483647 h 76"/>
                <a:gd name="T104" fmla="*/ 2147483647 w 99"/>
                <a:gd name="T105" fmla="*/ 2147483647 h 76"/>
                <a:gd name="T106" fmla="*/ 2147483647 w 99"/>
                <a:gd name="T107" fmla="*/ 2147483647 h 7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99"/>
                <a:gd name="T163" fmla="*/ 0 h 76"/>
                <a:gd name="T164" fmla="*/ 99 w 99"/>
                <a:gd name="T165" fmla="*/ 76 h 7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99" h="76">
                  <a:moveTo>
                    <a:pt x="75" y="20"/>
                  </a:moveTo>
                  <a:lnTo>
                    <a:pt x="81" y="21"/>
                  </a:lnTo>
                  <a:lnTo>
                    <a:pt x="84" y="24"/>
                  </a:lnTo>
                  <a:lnTo>
                    <a:pt x="87" y="25"/>
                  </a:lnTo>
                  <a:lnTo>
                    <a:pt x="99" y="28"/>
                  </a:lnTo>
                  <a:lnTo>
                    <a:pt x="96" y="30"/>
                  </a:lnTo>
                  <a:lnTo>
                    <a:pt x="90" y="32"/>
                  </a:lnTo>
                  <a:lnTo>
                    <a:pt x="80" y="34"/>
                  </a:lnTo>
                  <a:lnTo>
                    <a:pt x="76" y="38"/>
                  </a:lnTo>
                  <a:lnTo>
                    <a:pt x="75" y="44"/>
                  </a:lnTo>
                  <a:lnTo>
                    <a:pt x="70" y="46"/>
                  </a:lnTo>
                  <a:lnTo>
                    <a:pt x="71" y="49"/>
                  </a:lnTo>
                  <a:lnTo>
                    <a:pt x="69" y="56"/>
                  </a:lnTo>
                  <a:lnTo>
                    <a:pt x="62" y="59"/>
                  </a:lnTo>
                  <a:lnTo>
                    <a:pt x="62" y="66"/>
                  </a:lnTo>
                  <a:lnTo>
                    <a:pt x="59" y="68"/>
                  </a:lnTo>
                  <a:lnTo>
                    <a:pt x="56" y="72"/>
                  </a:lnTo>
                  <a:lnTo>
                    <a:pt x="56" y="74"/>
                  </a:lnTo>
                  <a:lnTo>
                    <a:pt x="54" y="76"/>
                  </a:lnTo>
                  <a:lnTo>
                    <a:pt x="47" y="72"/>
                  </a:lnTo>
                  <a:lnTo>
                    <a:pt x="47" y="70"/>
                  </a:lnTo>
                  <a:lnTo>
                    <a:pt x="50" y="68"/>
                  </a:lnTo>
                  <a:lnTo>
                    <a:pt x="48" y="67"/>
                  </a:lnTo>
                  <a:lnTo>
                    <a:pt x="45" y="67"/>
                  </a:lnTo>
                  <a:lnTo>
                    <a:pt x="45" y="68"/>
                  </a:lnTo>
                  <a:lnTo>
                    <a:pt x="41" y="68"/>
                  </a:lnTo>
                  <a:lnTo>
                    <a:pt x="39" y="66"/>
                  </a:lnTo>
                  <a:lnTo>
                    <a:pt x="39" y="65"/>
                  </a:lnTo>
                  <a:lnTo>
                    <a:pt x="33" y="64"/>
                  </a:lnTo>
                  <a:lnTo>
                    <a:pt x="32" y="60"/>
                  </a:lnTo>
                  <a:lnTo>
                    <a:pt x="28" y="57"/>
                  </a:lnTo>
                  <a:lnTo>
                    <a:pt x="29" y="55"/>
                  </a:lnTo>
                  <a:lnTo>
                    <a:pt x="34" y="55"/>
                  </a:lnTo>
                  <a:lnTo>
                    <a:pt x="37" y="56"/>
                  </a:lnTo>
                  <a:lnTo>
                    <a:pt x="44" y="56"/>
                  </a:lnTo>
                  <a:lnTo>
                    <a:pt x="44" y="55"/>
                  </a:lnTo>
                  <a:lnTo>
                    <a:pt x="37" y="54"/>
                  </a:lnTo>
                  <a:lnTo>
                    <a:pt x="39" y="53"/>
                  </a:lnTo>
                  <a:lnTo>
                    <a:pt x="44" y="53"/>
                  </a:lnTo>
                  <a:lnTo>
                    <a:pt x="49" y="52"/>
                  </a:lnTo>
                  <a:lnTo>
                    <a:pt x="54" y="51"/>
                  </a:lnTo>
                  <a:lnTo>
                    <a:pt x="55" y="49"/>
                  </a:lnTo>
                  <a:lnTo>
                    <a:pt x="51" y="48"/>
                  </a:lnTo>
                  <a:lnTo>
                    <a:pt x="46" y="50"/>
                  </a:lnTo>
                  <a:lnTo>
                    <a:pt x="40" y="50"/>
                  </a:lnTo>
                  <a:lnTo>
                    <a:pt x="35" y="51"/>
                  </a:lnTo>
                  <a:lnTo>
                    <a:pt x="33" y="51"/>
                  </a:lnTo>
                  <a:lnTo>
                    <a:pt x="29" y="53"/>
                  </a:lnTo>
                  <a:lnTo>
                    <a:pt x="25" y="52"/>
                  </a:lnTo>
                  <a:lnTo>
                    <a:pt x="28" y="50"/>
                  </a:lnTo>
                  <a:lnTo>
                    <a:pt x="26" y="48"/>
                  </a:lnTo>
                  <a:lnTo>
                    <a:pt x="26" y="46"/>
                  </a:lnTo>
                  <a:lnTo>
                    <a:pt x="32" y="45"/>
                  </a:lnTo>
                  <a:lnTo>
                    <a:pt x="35" y="43"/>
                  </a:lnTo>
                  <a:lnTo>
                    <a:pt x="40" y="43"/>
                  </a:lnTo>
                  <a:lnTo>
                    <a:pt x="42" y="42"/>
                  </a:lnTo>
                  <a:lnTo>
                    <a:pt x="40" y="40"/>
                  </a:lnTo>
                  <a:lnTo>
                    <a:pt x="43" y="40"/>
                  </a:lnTo>
                  <a:lnTo>
                    <a:pt x="50" y="39"/>
                  </a:lnTo>
                  <a:lnTo>
                    <a:pt x="57" y="38"/>
                  </a:lnTo>
                  <a:lnTo>
                    <a:pt x="58" y="37"/>
                  </a:lnTo>
                  <a:lnTo>
                    <a:pt x="55" y="37"/>
                  </a:lnTo>
                  <a:lnTo>
                    <a:pt x="52" y="37"/>
                  </a:lnTo>
                  <a:lnTo>
                    <a:pt x="49" y="37"/>
                  </a:lnTo>
                  <a:lnTo>
                    <a:pt x="53" y="35"/>
                  </a:lnTo>
                  <a:lnTo>
                    <a:pt x="56" y="33"/>
                  </a:lnTo>
                  <a:lnTo>
                    <a:pt x="53" y="32"/>
                  </a:lnTo>
                  <a:lnTo>
                    <a:pt x="51" y="33"/>
                  </a:lnTo>
                  <a:lnTo>
                    <a:pt x="46" y="36"/>
                  </a:lnTo>
                  <a:lnTo>
                    <a:pt x="43" y="36"/>
                  </a:lnTo>
                  <a:lnTo>
                    <a:pt x="43" y="33"/>
                  </a:lnTo>
                  <a:lnTo>
                    <a:pt x="46" y="31"/>
                  </a:lnTo>
                  <a:lnTo>
                    <a:pt x="42" y="30"/>
                  </a:lnTo>
                  <a:lnTo>
                    <a:pt x="39" y="31"/>
                  </a:lnTo>
                  <a:lnTo>
                    <a:pt x="36" y="31"/>
                  </a:lnTo>
                  <a:lnTo>
                    <a:pt x="34" y="32"/>
                  </a:lnTo>
                  <a:lnTo>
                    <a:pt x="36" y="35"/>
                  </a:lnTo>
                  <a:lnTo>
                    <a:pt x="36" y="39"/>
                  </a:lnTo>
                  <a:lnTo>
                    <a:pt x="33" y="39"/>
                  </a:lnTo>
                  <a:lnTo>
                    <a:pt x="25" y="41"/>
                  </a:lnTo>
                  <a:lnTo>
                    <a:pt x="20" y="41"/>
                  </a:lnTo>
                  <a:lnTo>
                    <a:pt x="19" y="40"/>
                  </a:lnTo>
                  <a:lnTo>
                    <a:pt x="14" y="38"/>
                  </a:lnTo>
                  <a:lnTo>
                    <a:pt x="16" y="36"/>
                  </a:lnTo>
                  <a:lnTo>
                    <a:pt x="21" y="36"/>
                  </a:lnTo>
                  <a:lnTo>
                    <a:pt x="21" y="35"/>
                  </a:lnTo>
                  <a:lnTo>
                    <a:pt x="15" y="35"/>
                  </a:lnTo>
                  <a:lnTo>
                    <a:pt x="11" y="35"/>
                  </a:lnTo>
                  <a:lnTo>
                    <a:pt x="9" y="31"/>
                  </a:lnTo>
                  <a:lnTo>
                    <a:pt x="11" y="30"/>
                  </a:lnTo>
                  <a:lnTo>
                    <a:pt x="7" y="29"/>
                  </a:lnTo>
                  <a:lnTo>
                    <a:pt x="8" y="27"/>
                  </a:lnTo>
                  <a:lnTo>
                    <a:pt x="11" y="26"/>
                  </a:lnTo>
                  <a:lnTo>
                    <a:pt x="13" y="26"/>
                  </a:lnTo>
                  <a:lnTo>
                    <a:pt x="13" y="25"/>
                  </a:lnTo>
                  <a:lnTo>
                    <a:pt x="10" y="25"/>
                  </a:lnTo>
                  <a:lnTo>
                    <a:pt x="10" y="20"/>
                  </a:lnTo>
                  <a:lnTo>
                    <a:pt x="11" y="18"/>
                  </a:lnTo>
                  <a:lnTo>
                    <a:pt x="9" y="18"/>
                  </a:lnTo>
                  <a:lnTo>
                    <a:pt x="7" y="18"/>
                  </a:lnTo>
                  <a:lnTo>
                    <a:pt x="7" y="20"/>
                  </a:lnTo>
                  <a:lnTo>
                    <a:pt x="4" y="22"/>
                  </a:lnTo>
                  <a:lnTo>
                    <a:pt x="1" y="21"/>
                  </a:lnTo>
                  <a:lnTo>
                    <a:pt x="3" y="19"/>
                  </a:lnTo>
                  <a:lnTo>
                    <a:pt x="0" y="18"/>
                  </a:lnTo>
                  <a:lnTo>
                    <a:pt x="0" y="11"/>
                  </a:lnTo>
                  <a:lnTo>
                    <a:pt x="4" y="10"/>
                  </a:lnTo>
                  <a:lnTo>
                    <a:pt x="3" y="8"/>
                  </a:lnTo>
                  <a:lnTo>
                    <a:pt x="0" y="7"/>
                  </a:lnTo>
                  <a:lnTo>
                    <a:pt x="4" y="6"/>
                  </a:lnTo>
                  <a:lnTo>
                    <a:pt x="9" y="6"/>
                  </a:lnTo>
                  <a:lnTo>
                    <a:pt x="7" y="8"/>
                  </a:lnTo>
                  <a:lnTo>
                    <a:pt x="13" y="8"/>
                  </a:lnTo>
                  <a:lnTo>
                    <a:pt x="13" y="6"/>
                  </a:lnTo>
                  <a:lnTo>
                    <a:pt x="23" y="6"/>
                  </a:lnTo>
                  <a:lnTo>
                    <a:pt x="26" y="5"/>
                  </a:lnTo>
                  <a:lnTo>
                    <a:pt x="29" y="6"/>
                  </a:lnTo>
                  <a:lnTo>
                    <a:pt x="28" y="8"/>
                  </a:lnTo>
                  <a:lnTo>
                    <a:pt x="25" y="9"/>
                  </a:lnTo>
                  <a:lnTo>
                    <a:pt x="16" y="11"/>
                  </a:lnTo>
                  <a:lnTo>
                    <a:pt x="16" y="12"/>
                  </a:lnTo>
                  <a:lnTo>
                    <a:pt x="22" y="12"/>
                  </a:lnTo>
                  <a:lnTo>
                    <a:pt x="23" y="13"/>
                  </a:lnTo>
                  <a:lnTo>
                    <a:pt x="23" y="15"/>
                  </a:lnTo>
                  <a:lnTo>
                    <a:pt x="27" y="16"/>
                  </a:lnTo>
                  <a:lnTo>
                    <a:pt x="28" y="18"/>
                  </a:lnTo>
                  <a:lnTo>
                    <a:pt x="32" y="21"/>
                  </a:lnTo>
                  <a:lnTo>
                    <a:pt x="33" y="18"/>
                  </a:lnTo>
                  <a:lnTo>
                    <a:pt x="31" y="16"/>
                  </a:lnTo>
                  <a:lnTo>
                    <a:pt x="28" y="13"/>
                  </a:lnTo>
                  <a:lnTo>
                    <a:pt x="31" y="11"/>
                  </a:lnTo>
                  <a:lnTo>
                    <a:pt x="33" y="9"/>
                  </a:lnTo>
                  <a:lnTo>
                    <a:pt x="34" y="7"/>
                  </a:lnTo>
                  <a:lnTo>
                    <a:pt x="38" y="8"/>
                  </a:lnTo>
                  <a:lnTo>
                    <a:pt x="40" y="10"/>
                  </a:lnTo>
                  <a:lnTo>
                    <a:pt x="42" y="12"/>
                  </a:lnTo>
                  <a:lnTo>
                    <a:pt x="42" y="15"/>
                  </a:lnTo>
                  <a:lnTo>
                    <a:pt x="43" y="17"/>
                  </a:lnTo>
                  <a:lnTo>
                    <a:pt x="43" y="22"/>
                  </a:lnTo>
                  <a:lnTo>
                    <a:pt x="46" y="24"/>
                  </a:lnTo>
                  <a:lnTo>
                    <a:pt x="47" y="26"/>
                  </a:lnTo>
                  <a:lnTo>
                    <a:pt x="50" y="27"/>
                  </a:lnTo>
                  <a:lnTo>
                    <a:pt x="53" y="26"/>
                  </a:lnTo>
                  <a:lnTo>
                    <a:pt x="52" y="23"/>
                  </a:lnTo>
                  <a:lnTo>
                    <a:pt x="46" y="18"/>
                  </a:lnTo>
                  <a:lnTo>
                    <a:pt x="48" y="13"/>
                  </a:lnTo>
                  <a:lnTo>
                    <a:pt x="47" y="12"/>
                  </a:lnTo>
                  <a:lnTo>
                    <a:pt x="45" y="3"/>
                  </a:lnTo>
                  <a:lnTo>
                    <a:pt x="48" y="2"/>
                  </a:lnTo>
                  <a:lnTo>
                    <a:pt x="49" y="0"/>
                  </a:lnTo>
                  <a:lnTo>
                    <a:pt x="55" y="1"/>
                  </a:lnTo>
                  <a:lnTo>
                    <a:pt x="56" y="2"/>
                  </a:lnTo>
                  <a:lnTo>
                    <a:pt x="56" y="4"/>
                  </a:lnTo>
                  <a:lnTo>
                    <a:pt x="62" y="4"/>
                  </a:lnTo>
                  <a:lnTo>
                    <a:pt x="66" y="8"/>
                  </a:lnTo>
                  <a:lnTo>
                    <a:pt x="63" y="10"/>
                  </a:lnTo>
                  <a:lnTo>
                    <a:pt x="63" y="12"/>
                  </a:lnTo>
                  <a:lnTo>
                    <a:pt x="62" y="13"/>
                  </a:lnTo>
                  <a:lnTo>
                    <a:pt x="64" y="14"/>
                  </a:lnTo>
                  <a:lnTo>
                    <a:pt x="68" y="11"/>
                  </a:lnTo>
                  <a:lnTo>
                    <a:pt x="71" y="12"/>
                  </a:lnTo>
                  <a:lnTo>
                    <a:pt x="74" y="16"/>
                  </a:lnTo>
                  <a:lnTo>
                    <a:pt x="74" y="20"/>
                  </a:lnTo>
                  <a:lnTo>
                    <a:pt x="75" y="2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5" name="Freeform 308">
              <a:extLst>
                <a:ext uri="{FF2B5EF4-FFF2-40B4-BE49-F238E27FC236}">
                  <a16:creationId xmlns:a16="http://schemas.microsoft.com/office/drawing/2014/main" id="{AC903E96-E955-4A5E-B503-D72E3F6F76F4}"/>
                </a:ext>
                <a:ext uri="{C183D7F6-B498-43B3-948B-1728B52AA6E4}">
                  <adec:decorative xmlns:adec="http://schemas.microsoft.com/office/drawing/2017/decorative" val="1"/>
                </a:ext>
              </a:extLst>
            </p:cNvPr>
            <p:cNvSpPr>
              <a:spLocks/>
            </p:cNvSpPr>
            <p:nvPr/>
          </p:nvSpPr>
          <p:spPr bwMode="gray">
            <a:xfrm>
              <a:off x="12717013" y="2499994"/>
              <a:ext cx="75104" cy="33383"/>
            </a:xfrm>
            <a:custGeom>
              <a:avLst/>
              <a:gdLst>
                <a:gd name="T0" fmla="*/ 2147483647 w 14"/>
                <a:gd name="T1" fmla="*/ 0 h 7"/>
                <a:gd name="T2" fmla="*/ 2147483647 w 14"/>
                <a:gd name="T3" fmla="*/ 2147483647 h 7"/>
                <a:gd name="T4" fmla="*/ 2147483647 w 14"/>
                <a:gd name="T5" fmla="*/ 2147483647 h 7"/>
                <a:gd name="T6" fmla="*/ 0 w 14"/>
                <a:gd name="T7" fmla="*/ 2147483647 h 7"/>
                <a:gd name="T8" fmla="*/ 2147483647 w 14"/>
                <a:gd name="T9" fmla="*/ 2147483647 h 7"/>
                <a:gd name="T10" fmla="*/ 2147483647 w 14"/>
                <a:gd name="T11" fmla="*/ 2147483647 h 7"/>
                <a:gd name="T12" fmla="*/ 2147483647 w 14"/>
                <a:gd name="T13" fmla="*/ 0 h 7"/>
                <a:gd name="T14" fmla="*/ 2147483647 w 14"/>
                <a:gd name="T15" fmla="*/ 0 h 7"/>
                <a:gd name="T16" fmla="*/ 0 60000 65536"/>
                <a:gd name="T17" fmla="*/ 0 60000 65536"/>
                <a:gd name="T18" fmla="*/ 0 60000 65536"/>
                <a:gd name="T19" fmla="*/ 0 60000 65536"/>
                <a:gd name="T20" fmla="*/ 0 60000 65536"/>
                <a:gd name="T21" fmla="*/ 0 60000 65536"/>
                <a:gd name="T22" fmla="*/ 0 60000 65536"/>
                <a:gd name="T23" fmla="*/ 0 60000 65536"/>
                <a:gd name="T24" fmla="*/ 0 w 14"/>
                <a:gd name="T25" fmla="*/ 0 h 7"/>
                <a:gd name="T26" fmla="*/ 14 w 14"/>
                <a:gd name="T27" fmla="*/ 7 h 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 h="7">
                  <a:moveTo>
                    <a:pt x="14" y="0"/>
                  </a:moveTo>
                  <a:lnTo>
                    <a:pt x="14" y="6"/>
                  </a:lnTo>
                  <a:lnTo>
                    <a:pt x="3" y="7"/>
                  </a:lnTo>
                  <a:lnTo>
                    <a:pt x="0" y="3"/>
                  </a:lnTo>
                  <a:lnTo>
                    <a:pt x="2" y="2"/>
                  </a:lnTo>
                  <a:lnTo>
                    <a:pt x="5" y="2"/>
                  </a:lnTo>
                  <a:lnTo>
                    <a:pt x="9" y="0"/>
                  </a:lnTo>
                  <a:lnTo>
                    <a:pt x="1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6" name="Freeform 309">
              <a:extLst>
                <a:ext uri="{FF2B5EF4-FFF2-40B4-BE49-F238E27FC236}">
                  <a16:creationId xmlns:a16="http://schemas.microsoft.com/office/drawing/2014/main" id="{47394C87-8F61-DE8B-4BFD-425AA5C55BF4}"/>
                </a:ext>
                <a:ext uri="{C183D7F6-B498-43B3-948B-1728B52AA6E4}">
                  <adec:decorative xmlns:adec="http://schemas.microsoft.com/office/drawing/2017/decorative" val="1"/>
                </a:ext>
              </a:extLst>
            </p:cNvPr>
            <p:cNvSpPr>
              <a:spLocks/>
            </p:cNvSpPr>
            <p:nvPr/>
          </p:nvSpPr>
          <p:spPr bwMode="gray">
            <a:xfrm>
              <a:off x="12725358" y="2533377"/>
              <a:ext cx="208623" cy="116840"/>
            </a:xfrm>
            <a:custGeom>
              <a:avLst/>
              <a:gdLst>
                <a:gd name="T0" fmla="*/ 2147483647 w 38"/>
                <a:gd name="T1" fmla="*/ 0 h 21"/>
                <a:gd name="T2" fmla="*/ 2147483647 w 38"/>
                <a:gd name="T3" fmla="*/ 2147483647 h 21"/>
                <a:gd name="T4" fmla="*/ 2147483647 w 38"/>
                <a:gd name="T5" fmla="*/ 2147483647 h 21"/>
                <a:gd name="T6" fmla="*/ 2147483647 w 38"/>
                <a:gd name="T7" fmla="*/ 2147483647 h 21"/>
                <a:gd name="T8" fmla="*/ 2147483647 w 38"/>
                <a:gd name="T9" fmla="*/ 2147483647 h 21"/>
                <a:gd name="T10" fmla="*/ 2147483647 w 38"/>
                <a:gd name="T11" fmla="*/ 2147483647 h 21"/>
                <a:gd name="T12" fmla="*/ 2147483647 w 38"/>
                <a:gd name="T13" fmla="*/ 2147483647 h 21"/>
                <a:gd name="T14" fmla="*/ 2147483647 w 38"/>
                <a:gd name="T15" fmla="*/ 2147483647 h 21"/>
                <a:gd name="T16" fmla="*/ 2147483647 w 38"/>
                <a:gd name="T17" fmla="*/ 2147483647 h 21"/>
                <a:gd name="T18" fmla="*/ 2147483647 w 38"/>
                <a:gd name="T19" fmla="*/ 2147483647 h 21"/>
                <a:gd name="T20" fmla="*/ 2147483647 w 38"/>
                <a:gd name="T21" fmla="*/ 2147483647 h 21"/>
                <a:gd name="T22" fmla="*/ 2147483647 w 38"/>
                <a:gd name="T23" fmla="*/ 2147483647 h 21"/>
                <a:gd name="T24" fmla="*/ 2147483647 w 38"/>
                <a:gd name="T25" fmla="*/ 2147483647 h 21"/>
                <a:gd name="T26" fmla="*/ 2147483647 w 38"/>
                <a:gd name="T27" fmla="*/ 2147483647 h 21"/>
                <a:gd name="T28" fmla="*/ 2147483647 w 38"/>
                <a:gd name="T29" fmla="*/ 2147483647 h 21"/>
                <a:gd name="T30" fmla="*/ 2147483647 w 38"/>
                <a:gd name="T31" fmla="*/ 2147483647 h 21"/>
                <a:gd name="T32" fmla="*/ 2147483647 w 38"/>
                <a:gd name="T33" fmla="*/ 2147483647 h 21"/>
                <a:gd name="T34" fmla="*/ 2147483647 w 38"/>
                <a:gd name="T35" fmla="*/ 2147483647 h 21"/>
                <a:gd name="T36" fmla="*/ 2147483647 w 38"/>
                <a:gd name="T37" fmla="*/ 2147483647 h 21"/>
                <a:gd name="T38" fmla="*/ 0 w 38"/>
                <a:gd name="T39" fmla="*/ 2147483647 h 21"/>
                <a:gd name="T40" fmla="*/ 0 w 38"/>
                <a:gd name="T41" fmla="*/ 2147483647 h 21"/>
                <a:gd name="T42" fmla="*/ 2147483647 w 38"/>
                <a:gd name="T43" fmla="*/ 2147483647 h 21"/>
                <a:gd name="T44" fmla="*/ 2147483647 w 38"/>
                <a:gd name="T45" fmla="*/ 2147483647 h 21"/>
                <a:gd name="T46" fmla="*/ 2147483647 w 38"/>
                <a:gd name="T47" fmla="*/ 2147483647 h 21"/>
                <a:gd name="T48" fmla="*/ 0 w 38"/>
                <a:gd name="T49" fmla="*/ 2147483647 h 21"/>
                <a:gd name="T50" fmla="*/ 2147483647 w 38"/>
                <a:gd name="T51" fmla="*/ 2147483647 h 21"/>
                <a:gd name="T52" fmla="*/ 2147483647 w 38"/>
                <a:gd name="T53" fmla="*/ 2147483647 h 21"/>
                <a:gd name="T54" fmla="*/ 2147483647 w 38"/>
                <a:gd name="T55" fmla="*/ 2147483647 h 21"/>
                <a:gd name="T56" fmla="*/ 2147483647 w 38"/>
                <a:gd name="T57" fmla="*/ 2147483647 h 21"/>
                <a:gd name="T58" fmla="*/ 2147483647 w 38"/>
                <a:gd name="T59" fmla="*/ 0 h 2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8"/>
                <a:gd name="T91" fmla="*/ 0 h 21"/>
                <a:gd name="T92" fmla="*/ 38 w 38"/>
                <a:gd name="T93" fmla="*/ 21 h 21"/>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8" h="21">
                  <a:moveTo>
                    <a:pt x="19" y="0"/>
                  </a:moveTo>
                  <a:lnTo>
                    <a:pt x="23" y="2"/>
                  </a:lnTo>
                  <a:lnTo>
                    <a:pt x="20" y="6"/>
                  </a:lnTo>
                  <a:lnTo>
                    <a:pt x="23" y="7"/>
                  </a:lnTo>
                  <a:lnTo>
                    <a:pt x="25" y="9"/>
                  </a:lnTo>
                  <a:lnTo>
                    <a:pt x="29" y="9"/>
                  </a:lnTo>
                  <a:lnTo>
                    <a:pt x="31" y="8"/>
                  </a:lnTo>
                  <a:lnTo>
                    <a:pt x="37" y="10"/>
                  </a:lnTo>
                  <a:lnTo>
                    <a:pt x="38" y="12"/>
                  </a:lnTo>
                  <a:lnTo>
                    <a:pt x="29" y="12"/>
                  </a:lnTo>
                  <a:lnTo>
                    <a:pt x="25" y="15"/>
                  </a:lnTo>
                  <a:lnTo>
                    <a:pt x="25" y="18"/>
                  </a:lnTo>
                  <a:lnTo>
                    <a:pt x="22" y="19"/>
                  </a:lnTo>
                  <a:lnTo>
                    <a:pt x="16" y="21"/>
                  </a:lnTo>
                  <a:lnTo>
                    <a:pt x="15" y="19"/>
                  </a:lnTo>
                  <a:lnTo>
                    <a:pt x="18" y="17"/>
                  </a:lnTo>
                  <a:lnTo>
                    <a:pt x="19" y="16"/>
                  </a:lnTo>
                  <a:lnTo>
                    <a:pt x="13" y="16"/>
                  </a:lnTo>
                  <a:lnTo>
                    <a:pt x="2" y="19"/>
                  </a:lnTo>
                  <a:lnTo>
                    <a:pt x="0" y="18"/>
                  </a:lnTo>
                  <a:lnTo>
                    <a:pt x="0" y="16"/>
                  </a:lnTo>
                  <a:lnTo>
                    <a:pt x="4" y="14"/>
                  </a:lnTo>
                  <a:lnTo>
                    <a:pt x="4" y="8"/>
                  </a:lnTo>
                  <a:lnTo>
                    <a:pt x="7" y="7"/>
                  </a:lnTo>
                  <a:lnTo>
                    <a:pt x="0" y="4"/>
                  </a:lnTo>
                  <a:lnTo>
                    <a:pt x="1" y="3"/>
                  </a:lnTo>
                  <a:lnTo>
                    <a:pt x="6" y="3"/>
                  </a:lnTo>
                  <a:lnTo>
                    <a:pt x="8" y="1"/>
                  </a:lnTo>
                  <a:lnTo>
                    <a:pt x="16" y="1"/>
                  </a:lnTo>
                  <a:lnTo>
                    <a:pt x="19"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7" name="Freeform 310">
              <a:extLst>
                <a:ext uri="{FF2B5EF4-FFF2-40B4-BE49-F238E27FC236}">
                  <a16:creationId xmlns:a16="http://schemas.microsoft.com/office/drawing/2014/main" id="{CF7B3C57-A4A8-A57D-AE71-7E3887E0A3F3}"/>
                </a:ext>
                <a:ext uri="{C183D7F6-B498-43B3-948B-1728B52AA6E4}">
                  <adec:decorative xmlns:adec="http://schemas.microsoft.com/office/drawing/2017/decorative" val="1"/>
                </a:ext>
              </a:extLst>
            </p:cNvPr>
            <p:cNvSpPr>
              <a:spLocks/>
            </p:cNvSpPr>
            <p:nvPr/>
          </p:nvSpPr>
          <p:spPr bwMode="gray">
            <a:xfrm>
              <a:off x="12696151" y="2433229"/>
              <a:ext cx="29207" cy="16691"/>
            </a:xfrm>
            <a:custGeom>
              <a:avLst/>
              <a:gdLst>
                <a:gd name="T0" fmla="*/ 0 w 5"/>
                <a:gd name="T1" fmla="*/ 2147483647 h 3"/>
                <a:gd name="T2" fmla="*/ 0 w 5"/>
                <a:gd name="T3" fmla="*/ 0 h 3"/>
                <a:gd name="T4" fmla="*/ 2147483647 w 5"/>
                <a:gd name="T5" fmla="*/ 0 h 3"/>
                <a:gd name="T6" fmla="*/ 2147483647 w 5"/>
                <a:gd name="T7" fmla="*/ 2147483647 h 3"/>
                <a:gd name="T8" fmla="*/ 2147483647 w 5"/>
                <a:gd name="T9" fmla="*/ 2147483647 h 3"/>
                <a:gd name="T10" fmla="*/ 0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2"/>
                  </a:moveTo>
                  <a:lnTo>
                    <a:pt x="0" y="0"/>
                  </a:lnTo>
                  <a:lnTo>
                    <a:pt x="2" y="0"/>
                  </a:lnTo>
                  <a:lnTo>
                    <a:pt x="5" y="1"/>
                  </a:lnTo>
                  <a:lnTo>
                    <a:pt x="4"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8" name="Freeform 311">
              <a:extLst>
                <a:ext uri="{FF2B5EF4-FFF2-40B4-BE49-F238E27FC236}">
                  <a16:creationId xmlns:a16="http://schemas.microsoft.com/office/drawing/2014/main" id="{41107A78-221E-E5D4-8E85-52774EFA8C1C}"/>
                </a:ext>
                <a:ext uri="{C183D7F6-B498-43B3-948B-1728B52AA6E4}">
                  <adec:decorative xmlns:adec="http://schemas.microsoft.com/office/drawing/2017/decorative" val="1"/>
                </a:ext>
              </a:extLst>
            </p:cNvPr>
            <p:cNvSpPr>
              <a:spLocks/>
            </p:cNvSpPr>
            <p:nvPr/>
          </p:nvSpPr>
          <p:spPr bwMode="gray">
            <a:xfrm>
              <a:off x="12203801" y="2462440"/>
              <a:ext cx="95966" cy="83457"/>
            </a:xfrm>
            <a:custGeom>
              <a:avLst/>
              <a:gdLst>
                <a:gd name="T0" fmla="*/ 2147483647 w 17"/>
                <a:gd name="T1" fmla="*/ 2147483647 h 15"/>
                <a:gd name="T2" fmla="*/ 2147483647 w 17"/>
                <a:gd name="T3" fmla="*/ 2147483647 h 15"/>
                <a:gd name="T4" fmla="*/ 0 w 17"/>
                <a:gd name="T5" fmla="*/ 2147483647 h 15"/>
                <a:gd name="T6" fmla="*/ 2147483647 w 17"/>
                <a:gd name="T7" fmla="*/ 0 h 15"/>
                <a:gd name="T8" fmla="*/ 2147483647 w 17"/>
                <a:gd name="T9" fmla="*/ 2147483647 h 15"/>
                <a:gd name="T10" fmla="*/ 2147483647 w 17"/>
                <a:gd name="T11" fmla="*/ 2147483647 h 15"/>
                <a:gd name="T12" fmla="*/ 2147483647 w 17"/>
                <a:gd name="T13" fmla="*/ 2147483647 h 15"/>
                <a:gd name="T14" fmla="*/ 2147483647 w 17"/>
                <a:gd name="T15" fmla="*/ 2147483647 h 15"/>
                <a:gd name="T16" fmla="*/ 2147483647 w 17"/>
                <a:gd name="T17" fmla="*/ 2147483647 h 15"/>
                <a:gd name="T18" fmla="*/ 2147483647 w 17"/>
                <a:gd name="T19" fmla="*/ 2147483647 h 15"/>
                <a:gd name="T20" fmla="*/ 2147483647 w 17"/>
                <a:gd name="T21" fmla="*/ 2147483647 h 15"/>
                <a:gd name="T22" fmla="*/ 2147483647 w 17"/>
                <a:gd name="T23" fmla="*/ 2147483647 h 15"/>
                <a:gd name="T24" fmla="*/ 2147483647 w 17"/>
                <a:gd name="T25" fmla="*/ 2147483647 h 1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7"/>
                <a:gd name="T40" fmla="*/ 0 h 15"/>
                <a:gd name="T41" fmla="*/ 17 w 17"/>
                <a:gd name="T42" fmla="*/ 15 h 1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7" h="15">
                  <a:moveTo>
                    <a:pt x="4" y="8"/>
                  </a:moveTo>
                  <a:lnTo>
                    <a:pt x="3" y="3"/>
                  </a:lnTo>
                  <a:lnTo>
                    <a:pt x="0" y="1"/>
                  </a:lnTo>
                  <a:lnTo>
                    <a:pt x="3" y="0"/>
                  </a:lnTo>
                  <a:lnTo>
                    <a:pt x="7" y="2"/>
                  </a:lnTo>
                  <a:lnTo>
                    <a:pt x="9" y="7"/>
                  </a:lnTo>
                  <a:lnTo>
                    <a:pt x="14" y="11"/>
                  </a:lnTo>
                  <a:lnTo>
                    <a:pt x="17" y="13"/>
                  </a:lnTo>
                  <a:lnTo>
                    <a:pt x="14" y="15"/>
                  </a:lnTo>
                  <a:lnTo>
                    <a:pt x="10" y="14"/>
                  </a:lnTo>
                  <a:lnTo>
                    <a:pt x="9" y="11"/>
                  </a:lnTo>
                  <a:lnTo>
                    <a:pt x="5" y="9"/>
                  </a:lnTo>
                  <a:lnTo>
                    <a:pt x="4"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39" name="Freeform 312">
              <a:extLst>
                <a:ext uri="{FF2B5EF4-FFF2-40B4-BE49-F238E27FC236}">
                  <a16:creationId xmlns:a16="http://schemas.microsoft.com/office/drawing/2014/main" id="{CB33624B-4ED2-33D8-73EE-06A6368C77FD}"/>
                </a:ext>
                <a:ext uri="{C183D7F6-B498-43B3-948B-1728B52AA6E4}">
                  <adec:decorative xmlns:adec="http://schemas.microsoft.com/office/drawing/2017/decorative" val="1"/>
                </a:ext>
              </a:extLst>
            </p:cNvPr>
            <p:cNvSpPr>
              <a:spLocks/>
            </p:cNvSpPr>
            <p:nvPr/>
          </p:nvSpPr>
          <p:spPr bwMode="gray">
            <a:xfrm>
              <a:off x="12804635" y="4644843"/>
              <a:ext cx="29207" cy="29210"/>
            </a:xfrm>
            <a:custGeom>
              <a:avLst/>
              <a:gdLst>
                <a:gd name="T0" fmla="*/ 2147483647 w 6"/>
                <a:gd name="T1" fmla="*/ 0 h 5"/>
                <a:gd name="T2" fmla="*/ 2147483647 w 6"/>
                <a:gd name="T3" fmla="*/ 0 h 5"/>
                <a:gd name="T4" fmla="*/ 2147483647 w 6"/>
                <a:gd name="T5" fmla="*/ 2147483647 h 5"/>
                <a:gd name="T6" fmla="*/ 2147483647 w 6"/>
                <a:gd name="T7" fmla="*/ 2147483647 h 5"/>
                <a:gd name="T8" fmla="*/ 0 w 6"/>
                <a:gd name="T9" fmla="*/ 2147483647 h 5"/>
                <a:gd name="T10" fmla="*/ 2147483647 w 6"/>
                <a:gd name="T11" fmla="*/ 0 h 5"/>
                <a:gd name="T12" fmla="*/ 0 60000 65536"/>
                <a:gd name="T13" fmla="*/ 0 60000 65536"/>
                <a:gd name="T14" fmla="*/ 0 60000 65536"/>
                <a:gd name="T15" fmla="*/ 0 60000 65536"/>
                <a:gd name="T16" fmla="*/ 0 60000 65536"/>
                <a:gd name="T17" fmla="*/ 0 60000 65536"/>
                <a:gd name="T18" fmla="*/ 0 w 6"/>
                <a:gd name="T19" fmla="*/ 0 h 5"/>
                <a:gd name="T20" fmla="*/ 6 w 6"/>
                <a:gd name="T21" fmla="*/ 5 h 5"/>
              </a:gdLst>
              <a:ahLst/>
              <a:cxnLst>
                <a:cxn ang="T12">
                  <a:pos x="T0" y="T1"/>
                </a:cxn>
                <a:cxn ang="T13">
                  <a:pos x="T2" y="T3"/>
                </a:cxn>
                <a:cxn ang="T14">
                  <a:pos x="T4" y="T5"/>
                </a:cxn>
                <a:cxn ang="T15">
                  <a:pos x="T6" y="T7"/>
                </a:cxn>
                <a:cxn ang="T16">
                  <a:pos x="T8" y="T9"/>
                </a:cxn>
                <a:cxn ang="T17">
                  <a:pos x="T10" y="T11"/>
                </a:cxn>
              </a:cxnLst>
              <a:rect l="T18" t="T19" r="T20" b="T21"/>
              <a:pathLst>
                <a:path w="6" h="5">
                  <a:moveTo>
                    <a:pt x="3" y="0"/>
                  </a:moveTo>
                  <a:lnTo>
                    <a:pt x="6" y="0"/>
                  </a:lnTo>
                  <a:lnTo>
                    <a:pt x="6" y="3"/>
                  </a:lnTo>
                  <a:lnTo>
                    <a:pt x="2" y="5"/>
                  </a:lnTo>
                  <a:lnTo>
                    <a:pt x="0" y="2"/>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0" name="Freeform 313">
              <a:extLst>
                <a:ext uri="{FF2B5EF4-FFF2-40B4-BE49-F238E27FC236}">
                  <a16:creationId xmlns:a16="http://schemas.microsoft.com/office/drawing/2014/main" id="{3082E8ED-B045-57E8-D34C-653728D540CA}"/>
                </a:ext>
                <a:ext uri="{C183D7F6-B498-43B3-948B-1728B52AA6E4}">
                  <adec:decorative xmlns:adec="http://schemas.microsoft.com/office/drawing/2017/decorative" val="1"/>
                </a:ext>
              </a:extLst>
            </p:cNvPr>
            <p:cNvSpPr>
              <a:spLocks/>
            </p:cNvSpPr>
            <p:nvPr/>
          </p:nvSpPr>
          <p:spPr bwMode="gray">
            <a:xfrm>
              <a:off x="12871394" y="3330393"/>
              <a:ext cx="33380" cy="12518"/>
            </a:xfrm>
            <a:custGeom>
              <a:avLst/>
              <a:gdLst>
                <a:gd name="T0" fmla="*/ 2147483647 w 6"/>
                <a:gd name="T1" fmla="*/ 0 h 3"/>
                <a:gd name="T2" fmla="*/ 2147483647 w 6"/>
                <a:gd name="T3" fmla="*/ 2147483646 h 3"/>
                <a:gd name="T4" fmla="*/ 2147483647 w 6"/>
                <a:gd name="T5" fmla="*/ 2147483646 h 3"/>
                <a:gd name="T6" fmla="*/ 0 w 6"/>
                <a:gd name="T7" fmla="*/ 2147483646 h 3"/>
                <a:gd name="T8" fmla="*/ 2147483647 w 6"/>
                <a:gd name="T9" fmla="*/ 0 h 3"/>
                <a:gd name="T10" fmla="*/ 2147483647 w 6"/>
                <a:gd name="T11" fmla="*/ 0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6" y="0"/>
                  </a:moveTo>
                  <a:lnTo>
                    <a:pt x="6" y="1"/>
                  </a:lnTo>
                  <a:lnTo>
                    <a:pt x="4" y="3"/>
                  </a:lnTo>
                  <a:lnTo>
                    <a:pt x="0" y="2"/>
                  </a:lnTo>
                  <a:lnTo>
                    <a:pt x="2" y="0"/>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1" name="Freeform 314">
              <a:extLst>
                <a:ext uri="{FF2B5EF4-FFF2-40B4-BE49-F238E27FC236}">
                  <a16:creationId xmlns:a16="http://schemas.microsoft.com/office/drawing/2014/main" id="{8304F921-C821-17C9-4C66-CD520A0F3DE2}"/>
                </a:ext>
                <a:ext uri="{C183D7F6-B498-43B3-948B-1728B52AA6E4}">
                  <adec:decorative xmlns:adec="http://schemas.microsoft.com/office/drawing/2017/decorative" val="1"/>
                </a:ext>
              </a:extLst>
            </p:cNvPr>
            <p:cNvSpPr>
              <a:spLocks/>
            </p:cNvSpPr>
            <p:nvPr/>
          </p:nvSpPr>
          <p:spPr bwMode="gray">
            <a:xfrm>
              <a:off x="12883912" y="3359604"/>
              <a:ext cx="29207" cy="12518"/>
            </a:xfrm>
            <a:custGeom>
              <a:avLst/>
              <a:gdLst>
                <a:gd name="T0" fmla="*/ 2147483647 w 5"/>
                <a:gd name="T1" fmla="*/ 2147483647 h 2"/>
                <a:gd name="T2" fmla="*/ 0 w 5"/>
                <a:gd name="T3" fmla="*/ 2147483647 h 2"/>
                <a:gd name="T4" fmla="*/ 2147483647 w 5"/>
                <a:gd name="T5" fmla="*/ 0 h 2"/>
                <a:gd name="T6" fmla="*/ 2147483647 w 5"/>
                <a:gd name="T7" fmla="*/ 0 h 2"/>
                <a:gd name="T8" fmla="*/ 2147483647 w 5"/>
                <a:gd name="T9" fmla="*/ 2147483647 h 2"/>
                <a:gd name="T10" fmla="*/ 2147483647 w 5"/>
                <a:gd name="T11" fmla="*/ 2147483647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2" y="2"/>
                  </a:moveTo>
                  <a:lnTo>
                    <a:pt x="0" y="1"/>
                  </a:lnTo>
                  <a:lnTo>
                    <a:pt x="3" y="0"/>
                  </a:lnTo>
                  <a:lnTo>
                    <a:pt x="5" y="0"/>
                  </a:lnTo>
                  <a:lnTo>
                    <a:pt x="4" y="2"/>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2" name="Freeform 315">
              <a:extLst>
                <a:ext uri="{FF2B5EF4-FFF2-40B4-BE49-F238E27FC236}">
                  <a16:creationId xmlns:a16="http://schemas.microsoft.com/office/drawing/2014/main" id="{314252D8-EAA4-6F1B-FA06-F1BB2BFC3220}"/>
                </a:ext>
                <a:ext uri="{C183D7F6-B498-43B3-948B-1728B52AA6E4}">
                  <adec:decorative xmlns:adec="http://schemas.microsoft.com/office/drawing/2017/decorative" val="1"/>
                </a:ext>
              </a:extLst>
            </p:cNvPr>
            <p:cNvSpPr>
              <a:spLocks/>
            </p:cNvSpPr>
            <p:nvPr/>
          </p:nvSpPr>
          <p:spPr bwMode="gray">
            <a:xfrm>
              <a:off x="12825496" y="3392986"/>
              <a:ext cx="16690" cy="16691"/>
            </a:xfrm>
            <a:custGeom>
              <a:avLst/>
              <a:gdLst>
                <a:gd name="T0" fmla="*/ 2147483647 w 3"/>
                <a:gd name="T1" fmla="*/ 2147483647 h 3"/>
                <a:gd name="T2" fmla="*/ 0 w 3"/>
                <a:gd name="T3" fmla="*/ 2147483647 h 3"/>
                <a:gd name="T4" fmla="*/ 2147483647 w 3"/>
                <a:gd name="T5" fmla="*/ 0 h 3"/>
                <a:gd name="T6" fmla="*/ 2147483647 w 3"/>
                <a:gd name="T7" fmla="*/ 0 h 3"/>
                <a:gd name="T8" fmla="*/ 2147483647 w 3"/>
                <a:gd name="T9" fmla="*/ 2147483647 h 3"/>
                <a:gd name="T10" fmla="*/ 2147483647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1" y="3"/>
                  </a:moveTo>
                  <a:lnTo>
                    <a:pt x="0" y="2"/>
                  </a:lnTo>
                  <a:lnTo>
                    <a:pt x="2" y="0"/>
                  </a:lnTo>
                  <a:lnTo>
                    <a:pt x="3" y="0"/>
                  </a:lnTo>
                  <a:lnTo>
                    <a:pt x="3" y="3"/>
                  </a:lnTo>
                  <a:lnTo>
                    <a:pt x="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3" name="Freeform 316">
              <a:extLst>
                <a:ext uri="{FF2B5EF4-FFF2-40B4-BE49-F238E27FC236}">
                  <a16:creationId xmlns:a16="http://schemas.microsoft.com/office/drawing/2014/main" id="{03CE1D45-B2D4-816D-9ECF-2717AC95C2B2}"/>
                </a:ext>
                <a:ext uri="{C183D7F6-B498-43B3-948B-1728B52AA6E4}">
                  <adec:decorative xmlns:adec="http://schemas.microsoft.com/office/drawing/2017/decorative" val="1"/>
                </a:ext>
              </a:extLst>
            </p:cNvPr>
            <p:cNvSpPr>
              <a:spLocks/>
            </p:cNvSpPr>
            <p:nvPr/>
          </p:nvSpPr>
          <p:spPr bwMode="gray">
            <a:xfrm>
              <a:off x="12863049" y="3380467"/>
              <a:ext cx="16690" cy="12518"/>
            </a:xfrm>
            <a:custGeom>
              <a:avLst/>
              <a:gdLst>
                <a:gd name="T0" fmla="*/ 0 w 3"/>
                <a:gd name="T1" fmla="*/ 2147483646 h 3"/>
                <a:gd name="T2" fmla="*/ 0 w 3"/>
                <a:gd name="T3" fmla="*/ 2147483646 h 3"/>
                <a:gd name="T4" fmla="*/ 2147483647 w 3"/>
                <a:gd name="T5" fmla="*/ 0 h 3"/>
                <a:gd name="T6" fmla="*/ 2147483647 w 3"/>
                <a:gd name="T7" fmla="*/ 2147483646 h 3"/>
                <a:gd name="T8" fmla="*/ 2147483647 w 3"/>
                <a:gd name="T9" fmla="*/ 2147483646 h 3"/>
                <a:gd name="T10" fmla="*/ 0 w 3"/>
                <a:gd name="T11" fmla="*/ 2147483646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0" y="2"/>
                  </a:moveTo>
                  <a:lnTo>
                    <a:pt x="0" y="1"/>
                  </a:lnTo>
                  <a:lnTo>
                    <a:pt x="2" y="0"/>
                  </a:lnTo>
                  <a:lnTo>
                    <a:pt x="3" y="1"/>
                  </a:lnTo>
                  <a:lnTo>
                    <a:pt x="1"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4" name="Freeform 317">
              <a:extLst>
                <a:ext uri="{FF2B5EF4-FFF2-40B4-BE49-F238E27FC236}">
                  <a16:creationId xmlns:a16="http://schemas.microsoft.com/office/drawing/2014/main" id="{D5C147BE-B850-B07F-B2BB-4456D34CDF51}"/>
                </a:ext>
                <a:ext uri="{C183D7F6-B498-43B3-948B-1728B52AA6E4}">
                  <adec:decorative xmlns:adec="http://schemas.microsoft.com/office/drawing/2017/decorative" val="1"/>
                </a:ext>
              </a:extLst>
            </p:cNvPr>
            <p:cNvSpPr>
              <a:spLocks/>
            </p:cNvSpPr>
            <p:nvPr/>
          </p:nvSpPr>
          <p:spPr bwMode="gray">
            <a:xfrm>
              <a:off x="12783772" y="3359604"/>
              <a:ext cx="66759" cy="20864"/>
            </a:xfrm>
            <a:custGeom>
              <a:avLst/>
              <a:gdLst>
                <a:gd name="T0" fmla="*/ 0 w 13"/>
                <a:gd name="T1" fmla="*/ 2147483646 h 5"/>
                <a:gd name="T2" fmla="*/ 2147483647 w 13"/>
                <a:gd name="T3" fmla="*/ 2147483646 h 5"/>
                <a:gd name="T4" fmla="*/ 2147483647 w 13"/>
                <a:gd name="T5" fmla="*/ 2147483646 h 5"/>
                <a:gd name="T6" fmla="*/ 2147483647 w 13"/>
                <a:gd name="T7" fmla="*/ 2147483646 h 5"/>
                <a:gd name="T8" fmla="*/ 2147483647 w 13"/>
                <a:gd name="T9" fmla="*/ 0 h 5"/>
                <a:gd name="T10" fmla="*/ 2147483647 w 13"/>
                <a:gd name="T11" fmla="*/ 0 h 5"/>
                <a:gd name="T12" fmla="*/ 2147483647 w 13"/>
                <a:gd name="T13" fmla="*/ 2147483646 h 5"/>
                <a:gd name="T14" fmla="*/ 0 w 13"/>
                <a:gd name="T15" fmla="*/ 2147483646 h 5"/>
                <a:gd name="T16" fmla="*/ 0 60000 65536"/>
                <a:gd name="T17" fmla="*/ 0 60000 65536"/>
                <a:gd name="T18" fmla="*/ 0 60000 65536"/>
                <a:gd name="T19" fmla="*/ 0 60000 65536"/>
                <a:gd name="T20" fmla="*/ 0 60000 65536"/>
                <a:gd name="T21" fmla="*/ 0 60000 65536"/>
                <a:gd name="T22" fmla="*/ 0 60000 65536"/>
                <a:gd name="T23" fmla="*/ 0 60000 65536"/>
                <a:gd name="T24" fmla="*/ 0 w 13"/>
                <a:gd name="T25" fmla="*/ 0 h 5"/>
                <a:gd name="T26" fmla="*/ 13 w 13"/>
                <a:gd name="T27" fmla="*/ 5 h 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 h="5">
                  <a:moveTo>
                    <a:pt x="0" y="3"/>
                  </a:moveTo>
                  <a:lnTo>
                    <a:pt x="2" y="5"/>
                  </a:lnTo>
                  <a:lnTo>
                    <a:pt x="4" y="5"/>
                  </a:lnTo>
                  <a:lnTo>
                    <a:pt x="12" y="2"/>
                  </a:lnTo>
                  <a:lnTo>
                    <a:pt x="13" y="0"/>
                  </a:lnTo>
                  <a:lnTo>
                    <a:pt x="10" y="0"/>
                  </a:lnTo>
                  <a:lnTo>
                    <a:pt x="6" y="2"/>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5" name="Freeform 318">
              <a:extLst>
                <a:ext uri="{FF2B5EF4-FFF2-40B4-BE49-F238E27FC236}">
                  <a16:creationId xmlns:a16="http://schemas.microsoft.com/office/drawing/2014/main" id="{361C14C2-B6CF-1399-E447-1DE2AAA4575D}"/>
                </a:ext>
                <a:ext uri="{C183D7F6-B498-43B3-948B-1728B52AA6E4}">
                  <adec:decorative xmlns:adec="http://schemas.microsoft.com/office/drawing/2017/decorative" val="1"/>
                </a:ext>
              </a:extLst>
            </p:cNvPr>
            <p:cNvSpPr>
              <a:spLocks/>
            </p:cNvSpPr>
            <p:nvPr/>
          </p:nvSpPr>
          <p:spPr bwMode="gray">
            <a:xfrm>
              <a:off x="12712840" y="3418023"/>
              <a:ext cx="20863" cy="12518"/>
            </a:xfrm>
            <a:custGeom>
              <a:avLst/>
              <a:gdLst>
                <a:gd name="T0" fmla="*/ 0 w 4"/>
                <a:gd name="T1" fmla="*/ 2147483646 h 3"/>
                <a:gd name="T2" fmla="*/ 0 w 4"/>
                <a:gd name="T3" fmla="*/ 2147483646 h 3"/>
                <a:gd name="T4" fmla="*/ 2147483647 w 4"/>
                <a:gd name="T5" fmla="*/ 2147483646 h 3"/>
                <a:gd name="T6" fmla="*/ 2147483647 w 4"/>
                <a:gd name="T7" fmla="*/ 2147483646 h 3"/>
                <a:gd name="T8" fmla="*/ 2147483647 w 4"/>
                <a:gd name="T9" fmla="*/ 0 h 3"/>
                <a:gd name="T10" fmla="*/ 0 w 4"/>
                <a:gd name="T11" fmla="*/ 2147483646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0" y="2"/>
                  </a:moveTo>
                  <a:lnTo>
                    <a:pt x="0" y="3"/>
                  </a:lnTo>
                  <a:lnTo>
                    <a:pt x="2" y="3"/>
                  </a:lnTo>
                  <a:lnTo>
                    <a:pt x="4" y="1"/>
                  </a:lnTo>
                  <a:lnTo>
                    <a:pt x="3"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6" name="Freeform 319">
              <a:extLst>
                <a:ext uri="{FF2B5EF4-FFF2-40B4-BE49-F238E27FC236}">
                  <a16:creationId xmlns:a16="http://schemas.microsoft.com/office/drawing/2014/main" id="{46C71079-BF3E-93F4-E458-F5C4F282A017}"/>
                </a:ext>
                <a:ext uri="{C183D7F6-B498-43B3-948B-1728B52AA6E4}">
                  <adec:decorative xmlns:adec="http://schemas.microsoft.com/office/drawing/2017/decorative" val="1"/>
                </a:ext>
              </a:extLst>
            </p:cNvPr>
            <p:cNvSpPr>
              <a:spLocks/>
            </p:cNvSpPr>
            <p:nvPr/>
          </p:nvSpPr>
          <p:spPr bwMode="gray">
            <a:xfrm>
              <a:off x="12666943" y="3409678"/>
              <a:ext cx="16690" cy="29210"/>
            </a:xfrm>
            <a:custGeom>
              <a:avLst/>
              <a:gdLst>
                <a:gd name="T0" fmla="*/ 2147483647 w 3"/>
                <a:gd name="T1" fmla="*/ 0 h 5"/>
                <a:gd name="T2" fmla="*/ 2147483647 w 3"/>
                <a:gd name="T3" fmla="*/ 2147483647 h 5"/>
                <a:gd name="T4" fmla="*/ 2147483647 w 3"/>
                <a:gd name="T5" fmla="*/ 2147483647 h 5"/>
                <a:gd name="T6" fmla="*/ 2147483647 w 3"/>
                <a:gd name="T7" fmla="*/ 2147483647 h 5"/>
                <a:gd name="T8" fmla="*/ 0 w 3"/>
                <a:gd name="T9" fmla="*/ 2147483647 h 5"/>
                <a:gd name="T10" fmla="*/ 2147483647 w 3"/>
                <a:gd name="T11" fmla="*/ 0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2" y="0"/>
                  </a:moveTo>
                  <a:lnTo>
                    <a:pt x="3" y="2"/>
                  </a:lnTo>
                  <a:lnTo>
                    <a:pt x="3" y="4"/>
                  </a:lnTo>
                  <a:lnTo>
                    <a:pt x="1" y="5"/>
                  </a:lnTo>
                  <a:lnTo>
                    <a:pt x="0" y="2"/>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7" name="Freeform 320">
              <a:extLst>
                <a:ext uri="{FF2B5EF4-FFF2-40B4-BE49-F238E27FC236}">
                  <a16:creationId xmlns:a16="http://schemas.microsoft.com/office/drawing/2014/main" id="{66EFC53A-CD46-8DD6-AAC0-2DCD6331272B}"/>
                </a:ext>
                <a:ext uri="{C183D7F6-B498-43B3-948B-1728B52AA6E4}">
                  <adec:decorative xmlns:adec="http://schemas.microsoft.com/office/drawing/2017/decorative" val="1"/>
                </a:ext>
              </a:extLst>
            </p:cNvPr>
            <p:cNvSpPr>
              <a:spLocks/>
            </p:cNvSpPr>
            <p:nvPr/>
          </p:nvSpPr>
          <p:spPr bwMode="gray">
            <a:xfrm>
              <a:off x="12633563" y="3418023"/>
              <a:ext cx="20863" cy="8345"/>
            </a:xfrm>
            <a:custGeom>
              <a:avLst/>
              <a:gdLst>
                <a:gd name="T0" fmla="*/ 2147483647 w 4"/>
                <a:gd name="T1" fmla="*/ 0 h 2"/>
                <a:gd name="T2" fmla="*/ 2147483647 w 4"/>
                <a:gd name="T3" fmla="*/ 2147483646 h 2"/>
                <a:gd name="T4" fmla="*/ 0 w 4"/>
                <a:gd name="T5" fmla="*/ 2147483646 h 2"/>
                <a:gd name="T6" fmla="*/ 0 w 4"/>
                <a:gd name="T7" fmla="*/ 2147483646 h 2"/>
                <a:gd name="T8" fmla="*/ 2147483647 w 4"/>
                <a:gd name="T9" fmla="*/ 0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4" y="0"/>
                  </a:moveTo>
                  <a:lnTo>
                    <a:pt x="4" y="2"/>
                  </a:lnTo>
                  <a:lnTo>
                    <a:pt x="0" y="2"/>
                  </a:lnTo>
                  <a:lnTo>
                    <a:pt x="0" y="1"/>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8" name="Freeform 321">
              <a:extLst>
                <a:ext uri="{FF2B5EF4-FFF2-40B4-BE49-F238E27FC236}">
                  <a16:creationId xmlns:a16="http://schemas.microsoft.com/office/drawing/2014/main" id="{04227285-DA4A-BE85-C1E5-EB4B60E1B162}"/>
                </a:ext>
                <a:ext uri="{C183D7F6-B498-43B3-948B-1728B52AA6E4}">
                  <adec:decorative xmlns:adec="http://schemas.microsoft.com/office/drawing/2017/decorative" val="1"/>
                </a:ext>
              </a:extLst>
            </p:cNvPr>
            <p:cNvSpPr>
              <a:spLocks/>
            </p:cNvSpPr>
            <p:nvPr/>
          </p:nvSpPr>
          <p:spPr bwMode="gray">
            <a:xfrm>
              <a:off x="12625219" y="3438887"/>
              <a:ext cx="37552" cy="16691"/>
            </a:xfrm>
            <a:custGeom>
              <a:avLst/>
              <a:gdLst>
                <a:gd name="T0" fmla="*/ 2147483647 w 7"/>
                <a:gd name="T1" fmla="*/ 2147483647 h 3"/>
                <a:gd name="T2" fmla="*/ 0 w 7"/>
                <a:gd name="T3" fmla="*/ 2147483647 h 3"/>
                <a:gd name="T4" fmla="*/ 2147483647 w 7"/>
                <a:gd name="T5" fmla="*/ 0 h 3"/>
                <a:gd name="T6" fmla="*/ 2147483647 w 7"/>
                <a:gd name="T7" fmla="*/ 0 h 3"/>
                <a:gd name="T8" fmla="*/ 2147483647 w 7"/>
                <a:gd name="T9" fmla="*/ 2147483647 h 3"/>
                <a:gd name="T10" fmla="*/ 2147483647 w 7"/>
                <a:gd name="T11" fmla="*/ 2147483647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1" y="3"/>
                  </a:moveTo>
                  <a:lnTo>
                    <a:pt x="0" y="2"/>
                  </a:lnTo>
                  <a:lnTo>
                    <a:pt x="1" y="0"/>
                  </a:lnTo>
                  <a:lnTo>
                    <a:pt x="6" y="0"/>
                  </a:lnTo>
                  <a:lnTo>
                    <a:pt x="7" y="3"/>
                  </a:lnTo>
                  <a:lnTo>
                    <a:pt x="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49" name="Freeform 322">
              <a:extLst>
                <a:ext uri="{FF2B5EF4-FFF2-40B4-BE49-F238E27FC236}">
                  <a16:creationId xmlns:a16="http://schemas.microsoft.com/office/drawing/2014/main" id="{071ED293-7C6C-E6BB-655F-FB08D166BA69}"/>
                </a:ext>
                <a:ext uri="{C183D7F6-B498-43B3-948B-1728B52AA6E4}">
                  <adec:decorative xmlns:adec="http://schemas.microsoft.com/office/drawing/2017/decorative" val="1"/>
                </a:ext>
              </a:extLst>
            </p:cNvPr>
            <p:cNvSpPr>
              <a:spLocks/>
            </p:cNvSpPr>
            <p:nvPr/>
          </p:nvSpPr>
          <p:spPr bwMode="gray">
            <a:xfrm>
              <a:off x="12579322" y="3468097"/>
              <a:ext cx="50070" cy="20864"/>
            </a:xfrm>
            <a:custGeom>
              <a:avLst/>
              <a:gdLst>
                <a:gd name="T0" fmla="*/ 0 w 9"/>
                <a:gd name="T1" fmla="*/ 2147483647 h 4"/>
                <a:gd name="T2" fmla="*/ 2147483647 w 9"/>
                <a:gd name="T3" fmla="*/ 2147483647 h 4"/>
                <a:gd name="T4" fmla="*/ 2147483647 w 9"/>
                <a:gd name="T5" fmla="*/ 0 h 4"/>
                <a:gd name="T6" fmla="*/ 2147483647 w 9"/>
                <a:gd name="T7" fmla="*/ 0 h 4"/>
                <a:gd name="T8" fmla="*/ 2147483647 w 9"/>
                <a:gd name="T9" fmla="*/ 2147483647 h 4"/>
                <a:gd name="T10" fmla="*/ 2147483647 w 9"/>
                <a:gd name="T11" fmla="*/ 2147483647 h 4"/>
                <a:gd name="T12" fmla="*/ 0 w 9"/>
                <a:gd name="T13" fmla="*/ 2147483647 h 4"/>
                <a:gd name="T14" fmla="*/ 0 60000 65536"/>
                <a:gd name="T15" fmla="*/ 0 60000 65536"/>
                <a:gd name="T16" fmla="*/ 0 60000 65536"/>
                <a:gd name="T17" fmla="*/ 0 60000 65536"/>
                <a:gd name="T18" fmla="*/ 0 60000 65536"/>
                <a:gd name="T19" fmla="*/ 0 60000 65536"/>
                <a:gd name="T20" fmla="*/ 0 60000 65536"/>
                <a:gd name="T21" fmla="*/ 0 w 9"/>
                <a:gd name="T22" fmla="*/ 0 h 4"/>
                <a:gd name="T23" fmla="*/ 9 w 9"/>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4">
                  <a:moveTo>
                    <a:pt x="0" y="4"/>
                  </a:moveTo>
                  <a:lnTo>
                    <a:pt x="2" y="1"/>
                  </a:lnTo>
                  <a:lnTo>
                    <a:pt x="6" y="0"/>
                  </a:lnTo>
                  <a:lnTo>
                    <a:pt x="9" y="0"/>
                  </a:lnTo>
                  <a:lnTo>
                    <a:pt x="9" y="2"/>
                  </a:lnTo>
                  <a:lnTo>
                    <a:pt x="6"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0" name="Freeform 323">
              <a:extLst>
                <a:ext uri="{FF2B5EF4-FFF2-40B4-BE49-F238E27FC236}">
                  <a16:creationId xmlns:a16="http://schemas.microsoft.com/office/drawing/2014/main" id="{CC90F9B7-1B60-34C2-D6FE-AFB1E5B0D98D}"/>
                </a:ext>
                <a:ext uri="{C183D7F6-B498-43B3-948B-1728B52AA6E4}">
                  <adec:decorative xmlns:adec="http://schemas.microsoft.com/office/drawing/2017/decorative" val="1"/>
                </a:ext>
              </a:extLst>
            </p:cNvPr>
            <p:cNvSpPr>
              <a:spLocks/>
            </p:cNvSpPr>
            <p:nvPr/>
          </p:nvSpPr>
          <p:spPr bwMode="gray">
            <a:xfrm>
              <a:off x="12525080" y="3488962"/>
              <a:ext cx="58414" cy="41729"/>
            </a:xfrm>
            <a:custGeom>
              <a:avLst/>
              <a:gdLst>
                <a:gd name="T0" fmla="*/ 2147483647 w 11"/>
                <a:gd name="T1" fmla="*/ 0 h 7"/>
                <a:gd name="T2" fmla="*/ 2147483647 w 11"/>
                <a:gd name="T3" fmla="*/ 2147483647 h 7"/>
                <a:gd name="T4" fmla="*/ 2147483647 w 11"/>
                <a:gd name="T5" fmla="*/ 2147483647 h 7"/>
                <a:gd name="T6" fmla="*/ 2147483647 w 11"/>
                <a:gd name="T7" fmla="*/ 2147483647 h 7"/>
                <a:gd name="T8" fmla="*/ 2147483647 w 11"/>
                <a:gd name="T9" fmla="*/ 2147483647 h 7"/>
                <a:gd name="T10" fmla="*/ 0 w 11"/>
                <a:gd name="T11" fmla="*/ 2147483647 h 7"/>
                <a:gd name="T12" fmla="*/ 2147483647 w 11"/>
                <a:gd name="T13" fmla="*/ 2147483647 h 7"/>
                <a:gd name="T14" fmla="*/ 2147483647 w 11"/>
                <a:gd name="T15" fmla="*/ 0 h 7"/>
                <a:gd name="T16" fmla="*/ 0 60000 65536"/>
                <a:gd name="T17" fmla="*/ 0 60000 65536"/>
                <a:gd name="T18" fmla="*/ 0 60000 65536"/>
                <a:gd name="T19" fmla="*/ 0 60000 65536"/>
                <a:gd name="T20" fmla="*/ 0 60000 65536"/>
                <a:gd name="T21" fmla="*/ 0 60000 65536"/>
                <a:gd name="T22" fmla="*/ 0 60000 65536"/>
                <a:gd name="T23" fmla="*/ 0 60000 65536"/>
                <a:gd name="T24" fmla="*/ 0 w 11"/>
                <a:gd name="T25" fmla="*/ 0 h 7"/>
                <a:gd name="T26" fmla="*/ 11 w 11"/>
                <a:gd name="T27" fmla="*/ 7 h 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 h="7">
                  <a:moveTo>
                    <a:pt x="7" y="0"/>
                  </a:moveTo>
                  <a:lnTo>
                    <a:pt x="11" y="1"/>
                  </a:lnTo>
                  <a:lnTo>
                    <a:pt x="8" y="3"/>
                  </a:lnTo>
                  <a:lnTo>
                    <a:pt x="6" y="6"/>
                  </a:lnTo>
                  <a:lnTo>
                    <a:pt x="2" y="7"/>
                  </a:lnTo>
                  <a:lnTo>
                    <a:pt x="0" y="6"/>
                  </a:lnTo>
                  <a:lnTo>
                    <a:pt x="1" y="3"/>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1" name="Freeform 324">
              <a:extLst>
                <a:ext uri="{FF2B5EF4-FFF2-40B4-BE49-F238E27FC236}">
                  <a16:creationId xmlns:a16="http://schemas.microsoft.com/office/drawing/2014/main" id="{E5929BB6-CE41-9583-117F-CDB9DFCE0BE2}"/>
                </a:ext>
                <a:ext uri="{C183D7F6-B498-43B3-948B-1728B52AA6E4}">
                  <adec:decorative xmlns:adec="http://schemas.microsoft.com/office/drawing/2017/decorative" val="1"/>
                </a:ext>
              </a:extLst>
            </p:cNvPr>
            <p:cNvSpPr>
              <a:spLocks/>
            </p:cNvSpPr>
            <p:nvPr/>
          </p:nvSpPr>
          <p:spPr bwMode="gray">
            <a:xfrm>
              <a:off x="12449976" y="3509826"/>
              <a:ext cx="58414" cy="29210"/>
            </a:xfrm>
            <a:custGeom>
              <a:avLst/>
              <a:gdLst>
                <a:gd name="T0" fmla="*/ 2147483647 w 11"/>
                <a:gd name="T1" fmla="*/ 0 h 6"/>
                <a:gd name="T2" fmla="*/ 2147483647 w 11"/>
                <a:gd name="T3" fmla="*/ 2147483647 h 6"/>
                <a:gd name="T4" fmla="*/ 2147483647 w 11"/>
                <a:gd name="T5" fmla="*/ 2147483647 h 6"/>
                <a:gd name="T6" fmla="*/ 0 w 11"/>
                <a:gd name="T7" fmla="*/ 2147483647 h 6"/>
                <a:gd name="T8" fmla="*/ 2147483647 w 11"/>
                <a:gd name="T9" fmla="*/ 2147483647 h 6"/>
                <a:gd name="T10" fmla="*/ 2147483647 w 11"/>
                <a:gd name="T11" fmla="*/ 2147483647 h 6"/>
                <a:gd name="T12" fmla="*/ 2147483647 w 11"/>
                <a:gd name="T13" fmla="*/ 0 h 6"/>
                <a:gd name="T14" fmla="*/ 0 60000 65536"/>
                <a:gd name="T15" fmla="*/ 0 60000 65536"/>
                <a:gd name="T16" fmla="*/ 0 60000 65536"/>
                <a:gd name="T17" fmla="*/ 0 60000 65536"/>
                <a:gd name="T18" fmla="*/ 0 60000 65536"/>
                <a:gd name="T19" fmla="*/ 0 60000 65536"/>
                <a:gd name="T20" fmla="*/ 0 60000 65536"/>
                <a:gd name="T21" fmla="*/ 0 w 11"/>
                <a:gd name="T22" fmla="*/ 0 h 6"/>
                <a:gd name="T23" fmla="*/ 11 w 11"/>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6">
                  <a:moveTo>
                    <a:pt x="11" y="0"/>
                  </a:moveTo>
                  <a:lnTo>
                    <a:pt x="7" y="1"/>
                  </a:lnTo>
                  <a:lnTo>
                    <a:pt x="2" y="3"/>
                  </a:lnTo>
                  <a:lnTo>
                    <a:pt x="0" y="5"/>
                  </a:lnTo>
                  <a:lnTo>
                    <a:pt x="3" y="6"/>
                  </a:lnTo>
                  <a:lnTo>
                    <a:pt x="6" y="5"/>
                  </a:lnTo>
                  <a:lnTo>
                    <a:pt x="1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2" name="Freeform 325">
              <a:extLst>
                <a:ext uri="{FF2B5EF4-FFF2-40B4-BE49-F238E27FC236}">
                  <a16:creationId xmlns:a16="http://schemas.microsoft.com/office/drawing/2014/main" id="{E4959937-8A46-A288-2231-EC6AB316443E}"/>
                </a:ext>
                <a:ext uri="{C183D7F6-B498-43B3-948B-1728B52AA6E4}">
                  <adec:decorative xmlns:adec="http://schemas.microsoft.com/office/drawing/2017/decorative" val="1"/>
                </a:ext>
              </a:extLst>
            </p:cNvPr>
            <p:cNvSpPr>
              <a:spLocks/>
            </p:cNvSpPr>
            <p:nvPr/>
          </p:nvSpPr>
          <p:spPr bwMode="gray">
            <a:xfrm>
              <a:off x="12454149" y="3551555"/>
              <a:ext cx="62587" cy="50074"/>
            </a:xfrm>
            <a:custGeom>
              <a:avLst/>
              <a:gdLst>
                <a:gd name="T0" fmla="*/ 2147483647 w 12"/>
                <a:gd name="T1" fmla="*/ 0 h 9"/>
                <a:gd name="T2" fmla="*/ 2147483647 w 12"/>
                <a:gd name="T3" fmla="*/ 2147483647 h 9"/>
                <a:gd name="T4" fmla="*/ 0 w 12"/>
                <a:gd name="T5" fmla="*/ 2147483647 h 9"/>
                <a:gd name="T6" fmla="*/ 2147483647 w 12"/>
                <a:gd name="T7" fmla="*/ 2147483647 h 9"/>
                <a:gd name="T8" fmla="*/ 2147483647 w 12"/>
                <a:gd name="T9" fmla="*/ 2147483647 h 9"/>
                <a:gd name="T10" fmla="*/ 2147483647 w 12"/>
                <a:gd name="T11" fmla="*/ 2147483647 h 9"/>
                <a:gd name="T12" fmla="*/ 2147483647 w 12"/>
                <a:gd name="T13" fmla="*/ 2147483647 h 9"/>
                <a:gd name="T14" fmla="*/ 2147483647 w 12"/>
                <a:gd name="T15" fmla="*/ 0 h 9"/>
                <a:gd name="T16" fmla="*/ 2147483647 w 12"/>
                <a:gd name="T17" fmla="*/ 2147483647 h 9"/>
                <a:gd name="T18" fmla="*/ 2147483647 w 12"/>
                <a:gd name="T19" fmla="*/ 0 h 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9"/>
                <a:gd name="T32" fmla="*/ 12 w 12"/>
                <a:gd name="T33" fmla="*/ 9 h 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9">
                  <a:moveTo>
                    <a:pt x="3" y="0"/>
                  </a:moveTo>
                  <a:lnTo>
                    <a:pt x="3" y="4"/>
                  </a:lnTo>
                  <a:lnTo>
                    <a:pt x="0" y="7"/>
                  </a:lnTo>
                  <a:lnTo>
                    <a:pt x="2" y="9"/>
                  </a:lnTo>
                  <a:lnTo>
                    <a:pt x="5" y="7"/>
                  </a:lnTo>
                  <a:lnTo>
                    <a:pt x="8" y="3"/>
                  </a:lnTo>
                  <a:lnTo>
                    <a:pt x="12" y="1"/>
                  </a:lnTo>
                  <a:lnTo>
                    <a:pt x="10" y="0"/>
                  </a:lnTo>
                  <a:lnTo>
                    <a:pt x="6"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3" name="Freeform 326">
              <a:extLst>
                <a:ext uri="{FF2B5EF4-FFF2-40B4-BE49-F238E27FC236}">
                  <a16:creationId xmlns:a16="http://schemas.microsoft.com/office/drawing/2014/main" id="{94074AAE-0BA5-2022-70C1-C9A3322338F6}"/>
                </a:ext>
                <a:ext uri="{C183D7F6-B498-43B3-948B-1728B52AA6E4}">
                  <adec:decorative xmlns:adec="http://schemas.microsoft.com/office/drawing/2017/decorative" val="1"/>
                </a:ext>
              </a:extLst>
            </p:cNvPr>
            <p:cNvSpPr>
              <a:spLocks/>
            </p:cNvSpPr>
            <p:nvPr/>
          </p:nvSpPr>
          <p:spPr bwMode="gray">
            <a:xfrm>
              <a:off x="12408252" y="3551555"/>
              <a:ext cx="37552" cy="16691"/>
            </a:xfrm>
            <a:custGeom>
              <a:avLst/>
              <a:gdLst>
                <a:gd name="T0" fmla="*/ 0 w 6"/>
                <a:gd name="T1" fmla="*/ 2147483647 h 3"/>
                <a:gd name="T2" fmla="*/ 2147483647 w 6"/>
                <a:gd name="T3" fmla="*/ 0 h 3"/>
                <a:gd name="T4" fmla="*/ 2147483647 w 6"/>
                <a:gd name="T5" fmla="*/ 0 h 3"/>
                <a:gd name="T6" fmla="*/ 2147483647 w 6"/>
                <a:gd name="T7" fmla="*/ 2147483647 h 3"/>
                <a:gd name="T8" fmla="*/ 2147483647 w 6"/>
                <a:gd name="T9" fmla="*/ 2147483647 h 3"/>
                <a:gd name="T10" fmla="*/ 0 w 6"/>
                <a:gd name="T11" fmla="*/ 2147483647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0" y="2"/>
                  </a:moveTo>
                  <a:lnTo>
                    <a:pt x="2" y="0"/>
                  </a:lnTo>
                  <a:lnTo>
                    <a:pt x="6" y="0"/>
                  </a:lnTo>
                  <a:lnTo>
                    <a:pt x="6" y="2"/>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4" name="Freeform 327">
              <a:extLst>
                <a:ext uri="{FF2B5EF4-FFF2-40B4-BE49-F238E27FC236}">
                  <a16:creationId xmlns:a16="http://schemas.microsoft.com/office/drawing/2014/main" id="{D017F6C3-F116-1799-5B77-D1C9AD285820}"/>
                </a:ext>
                <a:ext uri="{C183D7F6-B498-43B3-948B-1728B52AA6E4}">
                  <adec:decorative xmlns:adec="http://schemas.microsoft.com/office/drawing/2017/decorative" val="1"/>
                </a:ext>
              </a:extLst>
            </p:cNvPr>
            <p:cNvSpPr>
              <a:spLocks/>
            </p:cNvSpPr>
            <p:nvPr/>
          </p:nvSpPr>
          <p:spPr bwMode="gray">
            <a:xfrm>
              <a:off x="12408252" y="3584938"/>
              <a:ext cx="29207" cy="20864"/>
            </a:xfrm>
            <a:custGeom>
              <a:avLst/>
              <a:gdLst>
                <a:gd name="T0" fmla="*/ 2147483647 w 5"/>
                <a:gd name="T1" fmla="*/ 2147483647 h 4"/>
                <a:gd name="T2" fmla="*/ 0 w 5"/>
                <a:gd name="T3" fmla="*/ 2147483647 h 4"/>
                <a:gd name="T4" fmla="*/ 2147483647 w 5"/>
                <a:gd name="T5" fmla="*/ 0 h 4"/>
                <a:gd name="T6" fmla="*/ 2147483647 w 5"/>
                <a:gd name="T7" fmla="*/ 0 h 4"/>
                <a:gd name="T8" fmla="*/ 2147483647 w 5"/>
                <a:gd name="T9" fmla="*/ 2147483647 h 4"/>
                <a:gd name="T10" fmla="*/ 2147483647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1" y="4"/>
                  </a:moveTo>
                  <a:lnTo>
                    <a:pt x="0" y="2"/>
                  </a:lnTo>
                  <a:lnTo>
                    <a:pt x="2" y="0"/>
                  </a:lnTo>
                  <a:lnTo>
                    <a:pt x="5" y="0"/>
                  </a:lnTo>
                  <a:lnTo>
                    <a:pt x="4" y="2"/>
                  </a:lnTo>
                  <a:lnTo>
                    <a:pt x="1"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5" name="Freeform 328">
              <a:extLst>
                <a:ext uri="{FF2B5EF4-FFF2-40B4-BE49-F238E27FC236}">
                  <a16:creationId xmlns:a16="http://schemas.microsoft.com/office/drawing/2014/main" id="{4520EE8A-B238-8FBB-4100-15FDD7767188}"/>
                </a:ext>
                <a:ext uri="{C183D7F6-B498-43B3-948B-1728B52AA6E4}">
                  <adec:decorative xmlns:adec="http://schemas.microsoft.com/office/drawing/2017/decorative" val="1"/>
                </a:ext>
              </a:extLst>
            </p:cNvPr>
            <p:cNvSpPr>
              <a:spLocks/>
            </p:cNvSpPr>
            <p:nvPr/>
          </p:nvSpPr>
          <p:spPr bwMode="gray">
            <a:xfrm>
              <a:off x="12337320" y="3605801"/>
              <a:ext cx="50070" cy="33383"/>
            </a:xfrm>
            <a:custGeom>
              <a:avLst/>
              <a:gdLst>
                <a:gd name="T0" fmla="*/ 2147483647 w 9"/>
                <a:gd name="T1" fmla="*/ 0 h 6"/>
                <a:gd name="T2" fmla="*/ 2147483647 w 9"/>
                <a:gd name="T3" fmla="*/ 0 h 6"/>
                <a:gd name="T4" fmla="*/ 0 w 9"/>
                <a:gd name="T5" fmla="*/ 2147483647 h 6"/>
                <a:gd name="T6" fmla="*/ 0 w 9"/>
                <a:gd name="T7" fmla="*/ 2147483647 h 6"/>
                <a:gd name="T8" fmla="*/ 2147483647 w 9"/>
                <a:gd name="T9" fmla="*/ 2147483647 h 6"/>
                <a:gd name="T10" fmla="*/ 2147483647 w 9"/>
                <a:gd name="T11" fmla="*/ 2147483647 h 6"/>
                <a:gd name="T12" fmla="*/ 2147483647 w 9"/>
                <a:gd name="T13" fmla="*/ 0 h 6"/>
                <a:gd name="T14" fmla="*/ 0 60000 65536"/>
                <a:gd name="T15" fmla="*/ 0 60000 65536"/>
                <a:gd name="T16" fmla="*/ 0 60000 65536"/>
                <a:gd name="T17" fmla="*/ 0 60000 65536"/>
                <a:gd name="T18" fmla="*/ 0 60000 65536"/>
                <a:gd name="T19" fmla="*/ 0 60000 65536"/>
                <a:gd name="T20" fmla="*/ 0 60000 65536"/>
                <a:gd name="T21" fmla="*/ 0 w 9"/>
                <a:gd name="T22" fmla="*/ 0 h 6"/>
                <a:gd name="T23" fmla="*/ 9 w 9"/>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6">
                  <a:moveTo>
                    <a:pt x="9" y="0"/>
                  </a:moveTo>
                  <a:lnTo>
                    <a:pt x="6" y="0"/>
                  </a:lnTo>
                  <a:lnTo>
                    <a:pt x="0" y="3"/>
                  </a:lnTo>
                  <a:lnTo>
                    <a:pt x="0" y="6"/>
                  </a:lnTo>
                  <a:lnTo>
                    <a:pt x="1" y="4"/>
                  </a:lnTo>
                  <a:lnTo>
                    <a:pt x="6" y="2"/>
                  </a:lnTo>
                  <a:lnTo>
                    <a:pt x="9"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6" name="Freeform 329">
              <a:extLst>
                <a:ext uri="{FF2B5EF4-FFF2-40B4-BE49-F238E27FC236}">
                  <a16:creationId xmlns:a16="http://schemas.microsoft.com/office/drawing/2014/main" id="{07377D19-E17F-86E9-A37B-EF84841CAC70}"/>
                </a:ext>
                <a:ext uri="{C183D7F6-B498-43B3-948B-1728B52AA6E4}">
                  <adec:decorative xmlns:adec="http://schemas.microsoft.com/office/drawing/2017/decorative" val="1"/>
                </a:ext>
              </a:extLst>
            </p:cNvPr>
            <p:cNvSpPr>
              <a:spLocks/>
            </p:cNvSpPr>
            <p:nvPr/>
          </p:nvSpPr>
          <p:spPr bwMode="gray">
            <a:xfrm>
              <a:off x="12675289" y="4502965"/>
              <a:ext cx="20863" cy="25038"/>
            </a:xfrm>
            <a:custGeom>
              <a:avLst/>
              <a:gdLst>
                <a:gd name="T0" fmla="*/ 2147483647 w 3"/>
                <a:gd name="T1" fmla="*/ 2147483647 h 5"/>
                <a:gd name="T2" fmla="*/ 0 w 3"/>
                <a:gd name="T3" fmla="*/ 2147483647 h 5"/>
                <a:gd name="T4" fmla="*/ 0 w 3"/>
                <a:gd name="T5" fmla="*/ 0 h 5"/>
                <a:gd name="T6" fmla="*/ 2147483647 w 3"/>
                <a:gd name="T7" fmla="*/ 0 h 5"/>
                <a:gd name="T8" fmla="*/ 2147483647 w 3"/>
                <a:gd name="T9" fmla="*/ 2147483647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2" y="5"/>
                  </a:moveTo>
                  <a:lnTo>
                    <a:pt x="0" y="3"/>
                  </a:lnTo>
                  <a:lnTo>
                    <a:pt x="0" y="0"/>
                  </a:lnTo>
                  <a:lnTo>
                    <a:pt x="3" y="0"/>
                  </a:lnTo>
                  <a:lnTo>
                    <a:pt x="2"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7" name="Freeform 330">
              <a:extLst>
                <a:ext uri="{FF2B5EF4-FFF2-40B4-BE49-F238E27FC236}">
                  <a16:creationId xmlns:a16="http://schemas.microsoft.com/office/drawing/2014/main" id="{5FBB3D75-0F61-306A-86CD-EDEB7EE0660A}"/>
                </a:ext>
                <a:ext uri="{C183D7F6-B498-43B3-948B-1728B52AA6E4}">
                  <adec:decorative xmlns:adec="http://schemas.microsoft.com/office/drawing/2017/decorative" val="1"/>
                </a:ext>
              </a:extLst>
            </p:cNvPr>
            <p:cNvSpPr>
              <a:spLocks/>
            </p:cNvSpPr>
            <p:nvPr/>
          </p:nvSpPr>
          <p:spPr bwMode="gray">
            <a:xfrm>
              <a:off x="12182939" y="5007881"/>
              <a:ext cx="54242" cy="41729"/>
            </a:xfrm>
            <a:custGeom>
              <a:avLst/>
              <a:gdLst>
                <a:gd name="T0" fmla="*/ 0 w 10"/>
                <a:gd name="T1" fmla="*/ 2147483647 h 8"/>
                <a:gd name="T2" fmla="*/ 2147483647 w 10"/>
                <a:gd name="T3" fmla="*/ 0 h 8"/>
                <a:gd name="T4" fmla="*/ 2147483647 w 10"/>
                <a:gd name="T5" fmla="*/ 2147483647 h 8"/>
                <a:gd name="T6" fmla="*/ 2147483647 w 10"/>
                <a:gd name="T7" fmla="*/ 2147483647 h 8"/>
                <a:gd name="T8" fmla="*/ 2147483647 w 10"/>
                <a:gd name="T9" fmla="*/ 2147483647 h 8"/>
                <a:gd name="T10" fmla="*/ 2147483647 w 10"/>
                <a:gd name="T11" fmla="*/ 2147483647 h 8"/>
                <a:gd name="T12" fmla="*/ 0 w 10"/>
                <a:gd name="T13" fmla="*/ 2147483647 h 8"/>
                <a:gd name="T14" fmla="*/ 0 60000 65536"/>
                <a:gd name="T15" fmla="*/ 0 60000 65536"/>
                <a:gd name="T16" fmla="*/ 0 60000 65536"/>
                <a:gd name="T17" fmla="*/ 0 60000 65536"/>
                <a:gd name="T18" fmla="*/ 0 60000 65536"/>
                <a:gd name="T19" fmla="*/ 0 60000 65536"/>
                <a:gd name="T20" fmla="*/ 0 60000 65536"/>
                <a:gd name="T21" fmla="*/ 0 w 10"/>
                <a:gd name="T22" fmla="*/ 0 h 8"/>
                <a:gd name="T23" fmla="*/ 10 w 10"/>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8">
                  <a:moveTo>
                    <a:pt x="0" y="2"/>
                  </a:moveTo>
                  <a:lnTo>
                    <a:pt x="4" y="0"/>
                  </a:lnTo>
                  <a:lnTo>
                    <a:pt x="9" y="1"/>
                  </a:lnTo>
                  <a:lnTo>
                    <a:pt x="10" y="4"/>
                  </a:lnTo>
                  <a:lnTo>
                    <a:pt x="7" y="8"/>
                  </a:lnTo>
                  <a:lnTo>
                    <a:pt x="2" y="7"/>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8" name="Freeform 331">
              <a:extLst>
                <a:ext uri="{FF2B5EF4-FFF2-40B4-BE49-F238E27FC236}">
                  <a16:creationId xmlns:a16="http://schemas.microsoft.com/office/drawing/2014/main" id="{2EF9F6FF-5D5B-3785-05CB-206E2D49B05B}"/>
                </a:ext>
                <a:ext uri="{C183D7F6-B498-43B3-948B-1728B52AA6E4}">
                  <adec:decorative xmlns:adec="http://schemas.microsoft.com/office/drawing/2017/decorative" val="1"/>
                </a:ext>
              </a:extLst>
            </p:cNvPr>
            <p:cNvSpPr>
              <a:spLocks/>
            </p:cNvSpPr>
            <p:nvPr/>
          </p:nvSpPr>
          <p:spPr bwMode="gray">
            <a:xfrm>
              <a:off x="12408252" y="5137240"/>
              <a:ext cx="20863" cy="12518"/>
            </a:xfrm>
            <a:custGeom>
              <a:avLst/>
              <a:gdLst>
                <a:gd name="T0" fmla="*/ 0 w 3"/>
                <a:gd name="T1" fmla="*/ 2147483646 h 3"/>
                <a:gd name="T2" fmla="*/ 2147483647 w 3"/>
                <a:gd name="T3" fmla="*/ 0 h 3"/>
                <a:gd name="T4" fmla="*/ 2147483647 w 3"/>
                <a:gd name="T5" fmla="*/ 2147483646 h 3"/>
                <a:gd name="T6" fmla="*/ 0 w 3"/>
                <a:gd name="T7" fmla="*/ 2147483646 h 3"/>
                <a:gd name="T8" fmla="*/ 0 60000 65536"/>
                <a:gd name="T9" fmla="*/ 0 60000 65536"/>
                <a:gd name="T10" fmla="*/ 0 60000 65536"/>
                <a:gd name="T11" fmla="*/ 0 60000 65536"/>
                <a:gd name="T12" fmla="*/ 0 w 3"/>
                <a:gd name="T13" fmla="*/ 0 h 3"/>
                <a:gd name="T14" fmla="*/ 3 w 3"/>
                <a:gd name="T15" fmla="*/ 3 h 3"/>
              </a:gdLst>
              <a:ahLst/>
              <a:cxnLst>
                <a:cxn ang="T8">
                  <a:pos x="T0" y="T1"/>
                </a:cxn>
                <a:cxn ang="T9">
                  <a:pos x="T2" y="T3"/>
                </a:cxn>
                <a:cxn ang="T10">
                  <a:pos x="T4" y="T5"/>
                </a:cxn>
                <a:cxn ang="T11">
                  <a:pos x="T6" y="T7"/>
                </a:cxn>
              </a:cxnLst>
              <a:rect l="T12" t="T13" r="T14" b="T15"/>
              <a:pathLst>
                <a:path w="3" h="3">
                  <a:moveTo>
                    <a:pt x="0" y="3"/>
                  </a:moveTo>
                  <a:lnTo>
                    <a:pt x="1" y="0"/>
                  </a:lnTo>
                  <a:lnTo>
                    <a:pt x="3"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59" name="Freeform 332">
              <a:extLst>
                <a:ext uri="{FF2B5EF4-FFF2-40B4-BE49-F238E27FC236}">
                  <a16:creationId xmlns:a16="http://schemas.microsoft.com/office/drawing/2014/main" id="{7F2D5537-EFF8-4B0A-27ED-14B17AA2ECB6}"/>
                </a:ext>
                <a:ext uri="{C183D7F6-B498-43B3-948B-1728B52AA6E4}">
                  <adec:decorative xmlns:adec="http://schemas.microsoft.com/office/drawing/2017/decorative" val="1"/>
                </a:ext>
              </a:extLst>
            </p:cNvPr>
            <p:cNvSpPr>
              <a:spLocks/>
            </p:cNvSpPr>
            <p:nvPr/>
          </p:nvSpPr>
          <p:spPr bwMode="gray">
            <a:xfrm>
              <a:off x="12696151" y="5041264"/>
              <a:ext cx="146036" cy="79284"/>
            </a:xfrm>
            <a:custGeom>
              <a:avLst/>
              <a:gdLst>
                <a:gd name="T0" fmla="*/ 2147483647 w 27"/>
                <a:gd name="T1" fmla="*/ 2147483647 h 15"/>
                <a:gd name="T2" fmla="*/ 2147483647 w 27"/>
                <a:gd name="T3" fmla="*/ 2147483647 h 15"/>
                <a:gd name="T4" fmla="*/ 2147483647 w 27"/>
                <a:gd name="T5" fmla="*/ 2147483647 h 15"/>
                <a:gd name="T6" fmla="*/ 0 w 27"/>
                <a:gd name="T7" fmla="*/ 2147483647 h 15"/>
                <a:gd name="T8" fmla="*/ 2147483647 w 27"/>
                <a:gd name="T9" fmla="*/ 2147483647 h 15"/>
                <a:gd name="T10" fmla="*/ 0 w 27"/>
                <a:gd name="T11" fmla="*/ 2147483647 h 15"/>
                <a:gd name="T12" fmla="*/ 0 w 27"/>
                <a:gd name="T13" fmla="*/ 2147483647 h 15"/>
                <a:gd name="T14" fmla="*/ 2147483647 w 27"/>
                <a:gd name="T15" fmla="*/ 2147483647 h 15"/>
                <a:gd name="T16" fmla="*/ 2147483647 w 27"/>
                <a:gd name="T17" fmla="*/ 0 h 15"/>
                <a:gd name="T18" fmla="*/ 2147483647 w 27"/>
                <a:gd name="T19" fmla="*/ 2147483647 h 15"/>
                <a:gd name="T20" fmla="*/ 2147483647 w 27"/>
                <a:gd name="T21" fmla="*/ 2147483647 h 15"/>
                <a:gd name="T22" fmla="*/ 2147483647 w 27"/>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7"/>
                <a:gd name="T37" fmla="*/ 0 h 15"/>
                <a:gd name="T38" fmla="*/ 27 w 27"/>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7" h="15">
                  <a:moveTo>
                    <a:pt x="27" y="14"/>
                  </a:moveTo>
                  <a:lnTo>
                    <a:pt x="13" y="15"/>
                  </a:lnTo>
                  <a:lnTo>
                    <a:pt x="5" y="13"/>
                  </a:lnTo>
                  <a:lnTo>
                    <a:pt x="0" y="12"/>
                  </a:lnTo>
                  <a:lnTo>
                    <a:pt x="1" y="9"/>
                  </a:lnTo>
                  <a:lnTo>
                    <a:pt x="0" y="6"/>
                  </a:lnTo>
                  <a:lnTo>
                    <a:pt x="0" y="3"/>
                  </a:lnTo>
                  <a:lnTo>
                    <a:pt x="11" y="3"/>
                  </a:lnTo>
                  <a:lnTo>
                    <a:pt x="12" y="0"/>
                  </a:lnTo>
                  <a:lnTo>
                    <a:pt x="19" y="3"/>
                  </a:lnTo>
                  <a:lnTo>
                    <a:pt x="23" y="5"/>
                  </a:lnTo>
                  <a:lnTo>
                    <a:pt x="27"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0" name="Freeform 333">
              <a:extLst>
                <a:ext uri="{FF2B5EF4-FFF2-40B4-BE49-F238E27FC236}">
                  <a16:creationId xmlns:a16="http://schemas.microsoft.com/office/drawing/2014/main" id="{DAE277D3-2043-464B-26FC-344D0371AE2D}"/>
                </a:ext>
                <a:ext uri="{C183D7F6-B498-43B3-948B-1728B52AA6E4}">
                  <adec:decorative xmlns:adec="http://schemas.microsoft.com/office/drawing/2017/decorative" val="1"/>
                </a:ext>
              </a:extLst>
            </p:cNvPr>
            <p:cNvSpPr>
              <a:spLocks/>
            </p:cNvSpPr>
            <p:nvPr/>
          </p:nvSpPr>
          <p:spPr bwMode="gray">
            <a:xfrm>
              <a:off x="12408252" y="5070474"/>
              <a:ext cx="504867" cy="509089"/>
            </a:xfrm>
            <a:custGeom>
              <a:avLst/>
              <a:gdLst>
                <a:gd name="T0" fmla="*/ 0 w 93"/>
                <a:gd name="T1" fmla="*/ 2147483647 h 94"/>
                <a:gd name="T2" fmla="*/ 2147483647 w 93"/>
                <a:gd name="T3" fmla="*/ 2147483647 h 94"/>
                <a:gd name="T4" fmla="*/ 2147483647 w 93"/>
                <a:gd name="T5" fmla="*/ 2147483647 h 94"/>
                <a:gd name="T6" fmla="*/ 2147483647 w 93"/>
                <a:gd name="T7" fmla="*/ 2147483647 h 94"/>
                <a:gd name="T8" fmla="*/ 2147483647 w 93"/>
                <a:gd name="T9" fmla="*/ 2147483647 h 94"/>
                <a:gd name="T10" fmla="*/ 2147483647 w 93"/>
                <a:gd name="T11" fmla="*/ 0 h 94"/>
                <a:gd name="T12" fmla="*/ 2147483647 w 93"/>
                <a:gd name="T13" fmla="*/ 2147483647 h 94"/>
                <a:gd name="T14" fmla="*/ 2147483647 w 93"/>
                <a:gd name="T15" fmla="*/ 2147483647 h 94"/>
                <a:gd name="T16" fmla="*/ 2147483647 w 93"/>
                <a:gd name="T17" fmla="*/ 2147483647 h 94"/>
                <a:gd name="T18" fmla="*/ 2147483647 w 93"/>
                <a:gd name="T19" fmla="*/ 2147483647 h 94"/>
                <a:gd name="T20" fmla="*/ 2147483647 w 93"/>
                <a:gd name="T21" fmla="*/ 2147483647 h 94"/>
                <a:gd name="T22" fmla="*/ 2147483647 w 93"/>
                <a:gd name="T23" fmla="*/ 2147483647 h 94"/>
                <a:gd name="T24" fmla="*/ 2147483647 w 93"/>
                <a:gd name="T25" fmla="*/ 2147483647 h 94"/>
                <a:gd name="T26" fmla="*/ 2147483647 w 93"/>
                <a:gd name="T27" fmla="*/ 2147483647 h 94"/>
                <a:gd name="T28" fmla="*/ 2147483647 w 93"/>
                <a:gd name="T29" fmla="*/ 2147483647 h 94"/>
                <a:gd name="T30" fmla="*/ 2147483647 w 93"/>
                <a:gd name="T31" fmla="*/ 2147483647 h 94"/>
                <a:gd name="T32" fmla="*/ 2147483647 w 93"/>
                <a:gd name="T33" fmla="*/ 2147483647 h 94"/>
                <a:gd name="T34" fmla="*/ 2147483647 w 93"/>
                <a:gd name="T35" fmla="*/ 2147483647 h 94"/>
                <a:gd name="T36" fmla="*/ 2147483647 w 93"/>
                <a:gd name="T37" fmla="*/ 2147483647 h 94"/>
                <a:gd name="T38" fmla="*/ 2147483647 w 93"/>
                <a:gd name="T39" fmla="*/ 2147483647 h 94"/>
                <a:gd name="T40" fmla="*/ 2147483647 w 93"/>
                <a:gd name="T41" fmla="*/ 2147483647 h 94"/>
                <a:gd name="T42" fmla="*/ 2147483647 w 93"/>
                <a:gd name="T43" fmla="*/ 2147483647 h 94"/>
                <a:gd name="T44" fmla="*/ 2147483647 w 93"/>
                <a:gd name="T45" fmla="*/ 2147483647 h 94"/>
                <a:gd name="T46" fmla="*/ 2147483647 w 93"/>
                <a:gd name="T47" fmla="*/ 2147483647 h 94"/>
                <a:gd name="T48" fmla="*/ 2147483647 w 93"/>
                <a:gd name="T49" fmla="*/ 2147483647 h 94"/>
                <a:gd name="T50" fmla="*/ 2147483647 w 93"/>
                <a:gd name="T51" fmla="*/ 2147483647 h 94"/>
                <a:gd name="T52" fmla="*/ 2147483647 w 93"/>
                <a:gd name="T53" fmla="*/ 2147483647 h 94"/>
                <a:gd name="T54" fmla="*/ 2147483647 w 93"/>
                <a:gd name="T55" fmla="*/ 2147483647 h 94"/>
                <a:gd name="T56" fmla="*/ 2147483647 w 93"/>
                <a:gd name="T57" fmla="*/ 2147483647 h 94"/>
                <a:gd name="T58" fmla="*/ 2147483647 w 93"/>
                <a:gd name="T59" fmla="*/ 2147483647 h 94"/>
                <a:gd name="T60" fmla="*/ 2147483647 w 93"/>
                <a:gd name="T61" fmla="*/ 2147483647 h 94"/>
                <a:gd name="T62" fmla="*/ 2147483647 w 93"/>
                <a:gd name="T63" fmla="*/ 2147483647 h 94"/>
                <a:gd name="T64" fmla="*/ 2147483647 w 93"/>
                <a:gd name="T65" fmla="*/ 2147483647 h 94"/>
                <a:gd name="T66" fmla="*/ 0 w 93"/>
                <a:gd name="T67" fmla="*/ 2147483647 h 94"/>
                <a:gd name="T68" fmla="*/ 2147483647 w 93"/>
                <a:gd name="T69" fmla="*/ 2147483647 h 94"/>
                <a:gd name="T70" fmla="*/ 0 w 93"/>
                <a:gd name="T71" fmla="*/ 2147483647 h 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3"/>
                <a:gd name="T109" fmla="*/ 0 h 94"/>
                <a:gd name="T110" fmla="*/ 93 w 93"/>
                <a:gd name="T111" fmla="*/ 94 h 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3" h="94">
                  <a:moveTo>
                    <a:pt x="0" y="17"/>
                  </a:moveTo>
                  <a:lnTo>
                    <a:pt x="6" y="14"/>
                  </a:lnTo>
                  <a:lnTo>
                    <a:pt x="12" y="13"/>
                  </a:lnTo>
                  <a:lnTo>
                    <a:pt x="20" y="7"/>
                  </a:lnTo>
                  <a:lnTo>
                    <a:pt x="26" y="4"/>
                  </a:lnTo>
                  <a:lnTo>
                    <a:pt x="30" y="0"/>
                  </a:lnTo>
                  <a:lnTo>
                    <a:pt x="39" y="2"/>
                  </a:lnTo>
                  <a:lnTo>
                    <a:pt x="40" y="9"/>
                  </a:lnTo>
                  <a:lnTo>
                    <a:pt x="46" y="10"/>
                  </a:lnTo>
                  <a:lnTo>
                    <a:pt x="51" y="7"/>
                  </a:lnTo>
                  <a:lnTo>
                    <a:pt x="53" y="7"/>
                  </a:lnTo>
                  <a:lnTo>
                    <a:pt x="58" y="8"/>
                  </a:lnTo>
                  <a:lnTo>
                    <a:pt x="66" y="10"/>
                  </a:lnTo>
                  <a:lnTo>
                    <a:pt x="80" y="9"/>
                  </a:lnTo>
                  <a:lnTo>
                    <a:pt x="83" y="8"/>
                  </a:lnTo>
                  <a:lnTo>
                    <a:pt x="85" y="12"/>
                  </a:lnTo>
                  <a:lnTo>
                    <a:pt x="85" y="23"/>
                  </a:lnTo>
                  <a:lnTo>
                    <a:pt x="91" y="33"/>
                  </a:lnTo>
                  <a:lnTo>
                    <a:pt x="83" y="41"/>
                  </a:lnTo>
                  <a:lnTo>
                    <a:pt x="91" y="49"/>
                  </a:lnTo>
                  <a:lnTo>
                    <a:pt x="92" y="58"/>
                  </a:lnTo>
                  <a:lnTo>
                    <a:pt x="93" y="72"/>
                  </a:lnTo>
                  <a:lnTo>
                    <a:pt x="80" y="87"/>
                  </a:lnTo>
                  <a:lnTo>
                    <a:pt x="80" y="90"/>
                  </a:lnTo>
                  <a:lnTo>
                    <a:pt x="76" y="94"/>
                  </a:lnTo>
                  <a:lnTo>
                    <a:pt x="70" y="89"/>
                  </a:lnTo>
                  <a:lnTo>
                    <a:pt x="52" y="92"/>
                  </a:lnTo>
                  <a:lnTo>
                    <a:pt x="45" y="88"/>
                  </a:lnTo>
                  <a:lnTo>
                    <a:pt x="40" y="88"/>
                  </a:lnTo>
                  <a:lnTo>
                    <a:pt x="26" y="74"/>
                  </a:lnTo>
                  <a:lnTo>
                    <a:pt x="19" y="76"/>
                  </a:lnTo>
                  <a:lnTo>
                    <a:pt x="13" y="65"/>
                  </a:lnTo>
                  <a:lnTo>
                    <a:pt x="8" y="63"/>
                  </a:lnTo>
                  <a:lnTo>
                    <a:pt x="0" y="37"/>
                  </a:lnTo>
                  <a:lnTo>
                    <a:pt x="2" y="25"/>
                  </a:lnTo>
                  <a:lnTo>
                    <a:pt x="0" y="1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1" name="Freeform 334">
              <a:extLst>
                <a:ext uri="{FF2B5EF4-FFF2-40B4-BE49-F238E27FC236}">
                  <a16:creationId xmlns:a16="http://schemas.microsoft.com/office/drawing/2014/main" id="{26C7D081-5F4C-ADE4-F28D-63E0C235ACF4}"/>
                </a:ext>
                <a:ext uri="{C183D7F6-B498-43B3-948B-1728B52AA6E4}">
                  <adec:decorative xmlns:adec="http://schemas.microsoft.com/office/drawing/2017/decorative" val="1"/>
                </a:ext>
              </a:extLst>
            </p:cNvPr>
            <p:cNvSpPr>
              <a:spLocks/>
            </p:cNvSpPr>
            <p:nvPr/>
          </p:nvSpPr>
          <p:spPr bwMode="gray">
            <a:xfrm>
              <a:off x="12558460" y="5546180"/>
              <a:ext cx="262865" cy="125186"/>
            </a:xfrm>
            <a:custGeom>
              <a:avLst/>
              <a:gdLst>
                <a:gd name="T0" fmla="*/ 2147483647 w 48"/>
                <a:gd name="T1" fmla="*/ 2147483647 h 23"/>
                <a:gd name="T2" fmla="*/ 2147483647 w 48"/>
                <a:gd name="T3" fmla="*/ 2147483647 h 23"/>
                <a:gd name="T4" fmla="*/ 2147483647 w 48"/>
                <a:gd name="T5" fmla="*/ 2147483647 h 23"/>
                <a:gd name="T6" fmla="*/ 2147483647 w 48"/>
                <a:gd name="T7" fmla="*/ 2147483647 h 23"/>
                <a:gd name="T8" fmla="*/ 2147483647 w 48"/>
                <a:gd name="T9" fmla="*/ 2147483647 h 23"/>
                <a:gd name="T10" fmla="*/ 2147483647 w 48"/>
                <a:gd name="T11" fmla="*/ 2147483647 h 23"/>
                <a:gd name="T12" fmla="*/ 2147483647 w 48"/>
                <a:gd name="T13" fmla="*/ 2147483647 h 23"/>
                <a:gd name="T14" fmla="*/ 2147483647 w 48"/>
                <a:gd name="T15" fmla="*/ 2147483647 h 23"/>
                <a:gd name="T16" fmla="*/ 2147483647 w 48"/>
                <a:gd name="T17" fmla="*/ 2147483647 h 23"/>
                <a:gd name="T18" fmla="*/ 0 w 48"/>
                <a:gd name="T19" fmla="*/ 2147483647 h 23"/>
                <a:gd name="T20" fmla="*/ 2147483647 w 48"/>
                <a:gd name="T21" fmla="*/ 2147483647 h 23"/>
                <a:gd name="T22" fmla="*/ 2147483647 w 48"/>
                <a:gd name="T23" fmla="*/ 2147483647 h 23"/>
                <a:gd name="T24" fmla="*/ 2147483647 w 48"/>
                <a:gd name="T25" fmla="*/ 2147483647 h 23"/>
                <a:gd name="T26" fmla="*/ 2147483647 w 48"/>
                <a:gd name="T27" fmla="*/ 2147483647 h 23"/>
                <a:gd name="T28" fmla="*/ 2147483647 w 48"/>
                <a:gd name="T29" fmla="*/ 0 h 23"/>
                <a:gd name="T30" fmla="*/ 2147483647 w 48"/>
                <a:gd name="T31" fmla="*/ 2147483647 h 23"/>
                <a:gd name="T32" fmla="*/ 2147483647 w 48"/>
                <a:gd name="T33" fmla="*/ 2147483647 h 23"/>
                <a:gd name="T34" fmla="*/ 2147483647 w 48"/>
                <a:gd name="T35" fmla="*/ 2147483647 h 2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8"/>
                <a:gd name="T55" fmla="*/ 0 h 23"/>
                <a:gd name="T56" fmla="*/ 48 w 48"/>
                <a:gd name="T57" fmla="*/ 23 h 2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8" h="23">
                  <a:moveTo>
                    <a:pt x="48" y="6"/>
                  </a:moveTo>
                  <a:lnTo>
                    <a:pt x="46" y="15"/>
                  </a:lnTo>
                  <a:lnTo>
                    <a:pt x="43" y="16"/>
                  </a:lnTo>
                  <a:lnTo>
                    <a:pt x="38" y="13"/>
                  </a:lnTo>
                  <a:lnTo>
                    <a:pt x="27" y="14"/>
                  </a:lnTo>
                  <a:lnTo>
                    <a:pt x="23" y="21"/>
                  </a:lnTo>
                  <a:lnTo>
                    <a:pt x="16" y="23"/>
                  </a:lnTo>
                  <a:lnTo>
                    <a:pt x="7" y="23"/>
                  </a:lnTo>
                  <a:lnTo>
                    <a:pt x="4" y="21"/>
                  </a:lnTo>
                  <a:lnTo>
                    <a:pt x="0" y="21"/>
                  </a:lnTo>
                  <a:lnTo>
                    <a:pt x="1" y="16"/>
                  </a:lnTo>
                  <a:lnTo>
                    <a:pt x="6" y="11"/>
                  </a:lnTo>
                  <a:lnTo>
                    <a:pt x="9" y="6"/>
                  </a:lnTo>
                  <a:lnTo>
                    <a:pt x="15" y="6"/>
                  </a:lnTo>
                  <a:lnTo>
                    <a:pt x="17" y="0"/>
                  </a:lnTo>
                  <a:lnTo>
                    <a:pt x="24" y="4"/>
                  </a:lnTo>
                  <a:lnTo>
                    <a:pt x="42" y="1"/>
                  </a:lnTo>
                  <a:lnTo>
                    <a:pt x="48"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2" name="Freeform 335">
              <a:extLst>
                <a:ext uri="{FF2B5EF4-FFF2-40B4-BE49-F238E27FC236}">
                  <a16:creationId xmlns:a16="http://schemas.microsoft.com/office/drawing/2014/main" id="{AB7234CE-5B76-B84D-3B29-EA6ACF0EFB76}"/>
                </a:ext>
                <a:ext uri="{C183D7F6-B498-43B3-948B-1728B52AA6E4}">
                  <adec:decorative xmlns:adec="http://schemas.microsoft.com/office/drawing/2017/decorative" val="1"/>
                </a:ext>
              </a:extLst>
            </p:cNvPr>
            <p:cNvSpPr>
              <a:spLocks/>
            </p:cNvSpPr>
            <p:nvPr/>
          </p:nvSpPr>
          <p:spPr bwMode="gray">
            <a:xfrm>
              <a:off x="12508390" y="5621291"/>
              <a:ext cx="342142" cy="229507"/>
            </a:xfrm>
            <a:custGeom>
              <a:avLst/>
              <a:gdLst>
                <a:gd name="T0" fmla="*/ 2147483647 w 63"/>
                <a:gd name="T1" fmla="*/ 2147483647 h 43"/>
                <a:gd name="T2" fmla="*/ 2147483647 w 63"/>
                <a:gd name="T3" fmla="*/ 2147483647 h 43"/>
                <a:gd name="T4" fmla="*/ 2147483647 w 63"/>
                <a:gd name="T5" fmla="*/ 2147483647 h 43"/>
                <a:gd name="T6" fmla="*/ 2147483647 w 63"/>
                <a:gd name="T7" fmla="*/ 2147483647 h 43"/>
                <a:gd name="T8" fmla="*/ 2147483647 w 63"/>
                <a:gd name="T9" fmla="*/ 2147483647 h 43"/>
                <a:gd name="T10" fmla="*/ 2147483647 w 63"/>
                <a:gd name="T11" fmla="*/ 2147483647 h 43"/>
                <a:gd name="T12" fmla="*/ 2147483647 w 63"/>
                <a:gd name="T13" fmla="*/ 2147483647 h 43"/>
                <a:gd name="T14" fmla="*/ 2147483647 w 63"/>
                <a:gd name="T15" fmla="*/ 2147483647 h 43"/>
                <a:gd name="T16" fmla="*/ 2147483647 w 63"/>
                <a:gd name="T17" fmla="*/ 2147483647 h 43"/>
                <a:gd name="T18" fmla="*/ 2147483647 w 63"/>
                <a:gd name="T19" fmla="*/ 2147483647 h 43"/>
                <a:gd name="T20" fmla="*/ 2147483647 w 63"/>
                <a:gd name="T21" fmla="*/ 2147483647 h 43"/>
                <a:gd name="T22" fmla="*/ 2147483647 w 63"/>
                <a:gd name="T23" fmla="*/ 2147483647 h 43"/>
                <a:gd name="T24" fmla="*/ 0 w 63"/>
                <a:gd name="T25" fmla="*/ 2147483647 h 43"/>
                <a:gd name="T26" fmla="*/ 2147483647 w 63"/>
                <a:gd name="T27" fmla="*/ 2147483647 h 43"/>
                <a:gd name="T28" fmla="*/ 2147483647 w 63"/>
                <a:gd name="T29" fmla="*/ 2147483647 h 43"/>
                <a:gd name="T30" fmla="*/ 2147483647 w 63"/>
                <a:gd name="T31" fmla="*/ 2147483647 h 43"/>
                <a:gd name="T32" fmla="*/ 2147483647 w 63"/>
                <a:gd name="T33" fmla="*/ 2147483647 h 43"/>
                <a:gd name="T34" fmla="*/ 2147483647 w 63"/>
                <a:gd name="T35" fmla="*/ 2147483647 h 43"/>
                <a:gd name="T36" fmla="*/ 2147483647 w 63"/>
                <a:gd name="T37" fmla="*/ 2147483647 h 43"/>
                <a:gd name="T38" fmla="*/ 2147483647 w 63"/>
                <a:gd name="T39" fmla="*/ 2147483647 h 43"/>
                <a:gd name="T40" fmla="*/ 2147483647 w 63"/>
                <a:gd name="T41" fmla="*/ 2147483647 h 43"/>
                <a:gd name="T42" fmla="*/ 2147483647 w 63"/>
                <a:gd name="T43" fmla="*/ 2147483647 h 43"/>
                <a:gd name="T44" fmla="*/ 2147483647 w 63"/>
                <a:gd name="T45" fmla="*/ 2147483647 h 43"/>
                <a:gd name="T46" fmla="*/ 2147483647 w 63"/>
                <a:gd name="T47" fmla="*/ 0 h 43"/>
                <a:gd name="T48" fmla="*/ 2147483647 w 63"/>
                <a:gd name="T49" fmla="*/ 2147483647 h 43"/>
                <a:gd name="T50" fmla="*/ 2147483647 w 63"/>
                <a:gd name="T51" fmla="*/ 2147483647 h 4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3"/>
                <a:gd name="T79" fmla="*/ 0 h 43"/>
                <a:gd name="T80" fmla="*/ 63 w 63"/>
                <a:gd name="T81" fmla="*/ 43 h 4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3" h="43">
                  <a:moveTo>
                    <a:pt x="55" y="2"/>
                  </a:moveTo>
                  <a:lnTo>
                    <a:pt x="63" y="9"/>
                  </a:lnTo>
                  <a:lnTo>
                    <a:pt x="55" y="14"/>
                  </a:lnTo>
                  <a:lnTo>
                    <a:pt x="48" y="23"/>
                  </a:lnTo>
                  <a:lnTo>
                    <a:pt x="46" y="35"/>
                  </a:lnTo>
                  <a:lnTo>
                    <a:pt x="38" y="37"/>
                  </a:lnTo>
                  <a:lnTo>
                    <a:pt x="36" y="36"/>
                  </a:lnTo>
                  <a:lnTo>
                    <a:pt x="25" y="40"/>
                  </a:lnTo>
                  <a:lnTo>
                    <a:pt x="24" y="43"/>
                  </a:lnTo>
                  <a:lnTo>
                    <a:pt x="11" y="41"/>
                  </a:lnTo>
                  <a:lnTo>
                    <a:pt x="7" y="32"/>
                  </a:lnTo>
                  <a:lnTo>
                    <a:pt x="2" y="31"/>
                  </a:lnTo>
                  <a:lnTo>
                    <a:pt x="0" y="27"/>
                  </a:lnTo>
                  <a:lnTo>
                    <a:pt x="2" y="23"/>
                  </a:lnTo>
                  <a:lnTo>
                    <a:pt x="2" y="17"/>
                  </a:lnTo>
                  <a:lnTo>
                    <a:pt x="6" y="14"/>
                  </a:lnTo>
                  <a:lnTo>
                    <a:pt x="5" y="7"/>
                  </a:lnTo>
                  <a:lnTo>
                    <a:pt x="9" y="8"/>
                  </a:lnTo>
                  <a:lnTo>
                    <a:pt x="13" y="8"/>
                  </a:lnTo>
                  <a:lnTo>
                    <a:pt x="16" y="10"/>
                  </a:lnTo>
                  <a:lnTo>
                    <a:pt x="25" y="10"/>
                  </a:lnTo>
                  <a:lnTo>
                    <a:pt x="32" y="8"/>
                  </a:lnTo>
                  <a:lnTo>
                    <a:pt x="36" y="1"/>
                  </a:lnTo>
                  <a:lnTo>
                    <a:pt x="47" y="0"/>
                  </a:lnTo>
                  <a:lnTo>
                    <a:pt x="52" y="3"/>
                  </a:lnTo>
                  <a:lnTo>
                    <a:pt x="55"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3" name="Freeform 336">
              <a:extLst>
                <a:ext uri="{FF2B5EF4-FFF2-40B4-BE49-F238E27FC236}">
                  <a16:creationId xmlns:a16="http://schemas.microsoft.com/office/drawing/2014/main" id="{02BCA8E5-4537-D543-8DBB-09450CF08B2D}"/>
                </a:ext>
                <a:ext uri="{C183D7F6-B498-43B3-948B-1728B52AA6E4}">
                  <adec:decorative xmlns:adec="http://schemas.microsoft.com/office/drawing/2017/decorative" val="1"/>
                </a:ext>
              </a:extLst>
            </p:cNvPr>
            <p:cNvSpPr>
              <a:spLocks/>
            </p:cNvSpPr>
            <p:nvPr/>
          </p:nvSpPr>
          <p:spPr bwMode="gray">
            <a:xfrm>
              <a:off x="12308113" y="5412648"/>
              <a:ext cx="342142" cy="250372"/>
            </a:xfrm>
            <a:custGeom>
              <a:avLst/>
              <a:gdLst>
                <a:gd name="T0" fmla="*/ 2147483647 w 63"/>
                <a:gd name="T1" fmla="*/ 2147483647 h 46"/>
                <a:gd name="T2" fmla="*/ 2147483647 w 63"/>
                <a:gd name="T3" fmla="*/ 2147483647 h 46"/>
                <a:gd name="T4" fmla="*/ 2147483647 w 63"/>
                <a:gd name="T5" fmla="*/ 2147483647 h 46"/>
                <a:gd name="T6" fmla="*/ 2147483647 w 63"/>
                <a:gd name="T7" fmla="*/ 2147483647 h 46"/>
                <a:gd name="T8" fmla="*/ 2147483647 w 63"/>
                <a:gd name="T9" fmla="*/ 2147483647 h 46"/>
                <a:gd name="T10" fmla="*/ 2147483647 w 63"/>
                <a:gd name="T11" fmla="*/ 2147483647 h 46"/>
                <a:gd name="T12" fmla="*/ 2147483647 w 63"/>
                <a:gd name="T13" fmla="*/ 2147483647 h 46"/>
                <a:gd name="T14" fmla="*/ 0 w 63"/>
                <a:gd name="T15" fmla="*/ 2147483647 h 46"/>
                <a:gd name="T16" fmla="*/ 2147483647 w 63"/>
                <a:gd name="T17" fmla="*/ 2147483647 h 46"/>
                <a:gd name="T18" fmla="*/ 2147483647 w 63"/>
                <a:gd name="T19" fmla="*/ 2147483647 h 46"/>
                <a:gd name="T20" fmla="*/ 2147483647 w 63"/>
                <a:gd name="T21" fmla="*/ 0 h 46"/>
                <a:gd name="T22" fmla="*/ 2147483647 w 63"/>
                <a:gd name="T23" fmla="*/ 2147483647 h 46"/>
                <a:gd name="T24" fmla="*/ 2147483647 w 63"/>
                <a:gd name="T25" fmla="*/ 2147483647 h 46"/>
                <a:gd name="T26" fmla="*/ 2147483647 w 63"/>
                <a:gd name="T27" fmla="*/ 2147483647 h 46"/>
                <a:gd name="T28" fmla="*/ 2147483647 w 63"/>
                <a:gd name="T29" fmla="*/ 2147483647 h 46"/>
                <a:gd name="T30" fmla="*/ 2147483647 w 63"/>
                <a:gd name="T31" fmla="*/ 2147483647 h 46"/>
                <a:gd name="T32" fmla="*/ 2147483647 w 63"/>
                <a:gd name="T33" fmla="*/ 2147483647 h 46"/>
                <a:gd name="T34" fmla="*/ 2147483647 w 63"/>
                <a:gd name="T35" fmla="*/ 2147483647 h 46"/>
                <a:gd name="T36" fmla="*/ 2147483647 w 63"/>
                <a:gd name="T37" fmla="*/ 2147483647 h 46"/>
                <a:gd name="T38" fmla="*/ 2147483647 w 63"/>
                <a:gd name="T39" fmla="*/ 2147483647 h 46"/>
                <a:gd name="T40" fmla="*/ 2147483647 w 63"/>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3"/>
                <a:gd name="T64" fmla="*/ 0 h 46"/>
                <a:gd name="T65" fmla="*/ 63 w 63"/>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3" h="46">
                  <a:moveTo>
                    <a:pt x="46" y="46"/>
                  </a:moveTo>
                  <a:lnTo>
                    <a:pt x="42" y="45"/>
                  </a:lnTo>
                  <a:lnTo>
                    <a:pt x="39" y="45"/>
                  </a:lnTo>
                  <a:lnTo>
                    <a:pt x="37" y="39"/>
                  </a:lnTo>
                  <a:lnTo>
                    <a:pt x="28" y="35"/>
                  </a:lnTo>
                  <a:lnTo>
                    <a:pt x="15" y="37"/>
                  </a:lnTo>
                  <a:lnTo>
                    <a:pt x="2" y="26"/>
                  </a:lnTo>
                  <a:lnTo>
                    <a:pt x="0" y="15"/>
                  </a:lnTo>
                  <a:lnTo>
                    <a:pt x="14" y="6"/>
                  </a:lnTo>
                  <a:lnTo>
                    <a:pt x="17" y="1"/>
                  </a:lnTo>
                  <a:lnTo>
                    <a:pt x="26" y="0"/>
                  </a:lnTo>
                  <a:lnTo>
                    <a:pt x="31" y="2"/>
                  </a:lnTo>
                  <a:lnTo>
                    <a:pt x="37" y="13"/>
                  </a:lnTo>
                  <a:lnTo>
                    <a:pt x="44" y="11"/>
                  </a:lnTo>
                  <a:lnTo>
                    <a:pt x="58" y="25"/>
                  </a:lnTo>
                  <a:lnTo>
                    <a:pt x="63" y="25"/>
                  </a:lnTo>
                  <a:lnTo>
                    <a:pt x="61" y="31"/>
                  </a:lnTo>
                  <a:lnTo>
                    <a:pt x="55" y="31"/>
                  </a:lnTo>
                  <a:lnTo>
                    <a:pt x="52" y="36"/>
                  </a:lnTo>
                  <a:lnTo>
                    <a:pt x="47" y="41"/>
                  </a:lnTo>
                  <a:lnTo>
                    <a:pt x="46" y="4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4" name="Freeform 337">
              <a:extLst>
                <a:ext uri="{FF2B5EF4-FFF2-40B4-BE49-F238E27FC236}">
                  <a16:creationId xmlns:a16="http://schemas.microsoft.com/office/drawing/2014/main" id="{17BB2BB7-35D9-569D-630D-A6FAF4C8256A}"/>
                </a:ext>
                <a:ext uri="{C183D7F6-B498-43B3-948B-1728B52AA6E4}">
                  <adec:decorative xmlns:adec="http://schemas.microsoft.com/office/drawing/2017/decorative" val="1"/>
                </a:ext>
              </a:extLst>
            </p:cNvPr>
            <p:cNvSpPr>
              <a:spLocks/>
            </p:cNvSpPr>
            <p:nvPr/>
          </p:nvSpPr>
          <p:spPr bwMode="gray">
            <a:xfrm>
              <a:off x="12379044" y="5763169"/>
              <a:ext cx="137691" cy="100148"/>
            </a:xfrm>
            <a:custGeom>
              <a:avLst/>
              <a:gdLst>
                <a:gd name="T0" fmla="*/ 2147483647 w 26"/>
                <a:gd name="T1" fmla="*/ 0 h 18"/>
                <a:gd name="T2" fmla="*/ 2147483647 w 26"/>
                <a:gd name="T3" fmla="*/ 2147483647 h 18"/>
                <a:gd name="T4" fmla="*/ 2147483647 w 26"/>
                <a:gd name="T5" fmla="*/ 2147483647 h 18"/>
                <a:gd name="T6" fmla="*/ 2147483647 w 26"/>
                <a:gd name="T7" fmla="*/ 2147483647 h 18"/>
                <a:gd name="T8" fmla="*/ 2147483647 w 26"/>
                <a:gd name="T9" fmla="*/ 2147483647 h 18"/>
                <a:gd name="T10" fmla="*/ 2147483647 w 26"/>
                <a:gd name="T11" fmla="*/ 2147483647 h 18"/>
                <a:gd name="T12" fmla="*/ 2147483647 w 26"/>
                <a:gd name="T13" fmla="*/ 2147483647 h 18"/>
                <a:gd name="T14" fmla="*/ 0 w 26"/>
                <a:gd name="T15" fmla="*/ 2147483647 h 18"/>
                <a:gd name="T16" fmla="*/ 0 w 26"/>
                <a:gd name="T17" fmla="*/ 2147483647 h 18"/>
                <a:gd name="T18" fmla="*/ 2147483647 w 26"/>
                <a:gd name="T19" fmla="*/ 2147483647 h 18"/>
                <a:gd name="T20" fmla="*/ 2147483647 w 26"/>
                <a:gd name="T21" fmla="*/ 2147483647 h 18"/>
                <a:gd name="T22" fmla="*/ 2147483647 w 26"/>
                <a:gd name="T23" fmla="*/ 0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
                <a:gd name="T37" fmla="*/ 0 h 18"/>
                <a:gd name="T38" fmla="*/ 26 w 26"/>
                <a:gd name="T39" fmla="*/ 18 h 1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 h="18">
                  <a:moveTo>
                    <a:pt x="24" y="0"/>
                  </a:moveTo>
                  <a:lnTo>
                    <a:pt x="26" y="4"/>
                  </a:lnTo>
                  <a:lnTo>
                    <a:pt x="22" y="6"/>
                  </a:lnTo>
                  <a:lnTo>
                    <a:pt x="22" y="10"/>
                  </a:lnTo>
                  <a:lnTo>
                    <a:pt x="18" y="17"/>
                  </a:lnTo>
                  <a:lnTo>
                    <a:pt x="3" y="18"/>
                  </a:lnTo>
                  <a:lnTo>
                    <a:pt x="3" y="15"/>
                  </a:lnTo>
                  <a:lnTo>
                    <a:pt x="0" y="12"/>
                  </a:lnTo>
                  <a:lnTo>
                    <a:pt x="0" y="6"/>
                  </a:lnTo>
                  <a:lnTo>
                    <a:pt x="7" y="9"/>
                  </a:lnTo>
                  <a:lnTo>
                    <a:pt x="16" y="2"/>
                  </a:lnTo>
                  <a:lnTo>
                    <a:pt x="2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5" name="Freeform 338">
              <a:extLst>
                <a:ext uri="{FF2B5EF4-FFF2-40B4-BE49-F238E27FC236}">
                  <a16:creationId xmlns:a16="http://schemas.microsoft.com/office/drawing/2014/main" id="{A91C38D0-8EC4-533C-6B63-E2814301FF65}"/>
                </a:ext>
                <a:ext uri="{C183D7F6-B498-43B3-948B-1728B52AA6E4}">
                  <adec:decorative xmlns:adec="http://schemas.microsoft.com/office/drawing/2017/decorative" val="1"/>
                </a:ext>
              </a:extLst>
            </p:cNvPr>
            <p:cNvSpPr>
              <a:spLocks/>
            </p:cNvSpPr>
            <p:nvPr/>
          </p:nvSpPr>
          <p:spPr bwMode="gray">
            <a:xfrm>
              <a:off x="12608529" y="4774202"/>
              <a:ext cx="29207" cy="58420"/>
            </a:xfrm>
            <a:custGeom>
              <a:avLst/>
              <a:gdLst>
                <a:gd name="T0" fmla="*/ 2147483647 w 6"/>
                <a:gd name="T1" fmla="*/ 2147483647 h 11"/>
                <a:gd name="T2" fmla="*/ 2147483647 w 6"/>
                <a:gd name="T3" fmla="*/ 2147483647 h 11"/>
                <a:gd name="T4" fmla="*/ 2147483647 w 6"/>
                <a:gd name="T5" fmla="*/ 2147483647 h 11"/>
                <a:gd name="T6" fmla="*/ 0 w 6"/>
                <a:gd name="T7" fmla="*/ 2147483647 h 11"/>
                <a:gd name="T8" fmla="*/ 2147483647 w 6"/>
                <a:gd name="T9" fmla="*/ 0 h 11"/>
                <a:gd name="T10" fmla="*/ 2147483647 w 6"/>
                <a:gd name="T11" fmla="*/ 2147483647 h 11"/>
                <a:gd name="T12" fmla="*/ 2147483647 w 6"/>
                <a:gd name="T13" fmla="*/ 2147483647 h 11"/>
                <a:gd name="T14" fmla="*/ 0 60000 65536"/>
                <a:gd name="T15" fmla="*/ 0 60000 65536"/>
                <a:gd name="T16" fmla="*/ 0 60000 65536"/>
                <a:gd name="T17" fmla="*/ 0 60000 65536"/>
                <a:gd name="T18" fmla="*/ 0 60000 65536"/>
                <a:gd name="T19" fmla="*/ 0 60000 65536"/>
                <a:gd name="T20" fmla="*/ 0 60000 65536"/>
                <a:gd name="T21" fmla="*/ 0 w 6"/>
                <a:gd name="T22" fmla="*/ 0 h 11"/>
                <a:gd name="T23" fmla="*/ 6 w 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1">
                  <a:moveTo>
                    <a:pt x="6" y="9"/>
                  </a:moveTo>
                  <a:lnTo>
                    <a:pt x="2" y="11"/>
                  </a:lnTo>
                  <a:lnTo>
                    <a:pt x="1" y="7"/>
                  </a:lnTo>
                  <a:lnTo>
                    <a:pt x="0" y="3"/>
                  </a:lnTo>
                  <a:lnTo>
                    <a:pt x="2" y="0"/>
                  </a:lnTo>
                  <a:lnTo>
                    <a:pt x="6" y="1"/>
                  </a:lnTo>
                  <a:lnTo>
                    <a:pt x="6"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6" name="Freeform 339">
              <a:extLst>
                <a:ext uri="{FF2B5EF4-FFF2-40B4-BE49-F238E27FC236}">
                  <a16:creationId xmlns:a16="http://schemas.microsoft.com/office/drawing/2014/main" id="{6B733882-6252-872A-75A8-E24F05686FCA}"/>
                </a:ext>
                <a:ext uri="{C183D7F6-B498-43B3-948B-1728B52AA6E4}">
                  <adec:decorative xmlns:adec="http://schemas.microsoft.com/office/drawing/2017/decorative" val="1"/>
                </a:ext>
              </a:extLst>
            </p:cNvPr>
            <p:cNvSpPr>
              <a:spLocks/>
            </p:cNvSpPr>
            <p:nvPr/>
          </p:nvSpPr>
          <p:spPr bwMode="gray">
            <a:xfrm>
              <a:off x="12508390" y="4861832"/>
              <a:ext cx="33380" cy="70939"/>
            </a:xfrm>
            <a:custGeom>
              <a:avLst/>
              <a:gdLst>
                <a:gd name="T0" fmla="*/ 2147483647 w 6"/>
                <a:gd name="T1" fmla="*/ 2147483647 h 13"/>
                <a:gd name="T2" fmla="*/ 2147483647 w 6"/>
                <a:gd name="T3" fmla="*/ 2147483647 h 13"/>
                <a:gd name="T4" fmla="*/ 2147483647 w 6"/>
                <a:gd name="T5" fmla="*/ 0 h 13"/>
                <a:gd name="T6" fmla="*/ 2147483647 w 6"/>
                <a:gd name="T7" fmla="*/ 2147483647 h 13"/>
                <a:gd name="T8" fmla="*/ 0 w 6"/>
                <a:gd name="T9" fmla="*/ 2147483647 h 13"/>
                <a:gd name="T10" fmla="*/ 2147483647 w 6"/>
                <a:gd name="T11" fmla="*/ 2147483647 h 13"/>
                <a:gd name="T12" fmla="*/ 2147483647 w 6"/>
                <a:gd name="T13" fmla="*/ 2147483647 h 13"/>
                <a:gd name="T14" fmla="*/ 0 60000 65536"/>
                <a:gd name="T15" fmla="*/ 0 60000 65536"/>
                <a:gd name="T16" fmla="*/ 0 60000 65536"/>
                <a:gd name="T17" fmla="*/ 0 60000 65536"/>
                <a:gd name="T18" fmla="*/ 0 60000 65536"/>
                <a:gd name="T19" fmla="*/ 0 60000 65536"/>
                <a:gd name="T20" fmla="*/ 0 60000 65536"/>
                <a:gd name="T21" fmla="*/ 0 w 6"/>
                <a:gd name="T22" fmla="*/ 0 h 13"/>
                <a:gd name="T23" fmla="*/ 6 w 6"/>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3">
                  <a:moveTo>
                    <a:pt x="3" y="5"/>
                  </a:moveTo>
                  <a:lnTo>
                    <a:pt x="4" y="1"/>
                  </a:lnTo>
                  <a:lnTo>
                    <a:pt x="6" y="0"/>
                  </a:lnTo>
                  <a:lnTo>
                    <a:pt x="2" y="12"/>
                  </a:lnTo>
                  <a:lnTo>
                    <a:pt x="0" y="13"/>
                  </a:lnTo>
                  <a:lnTo>
                    <a:pt x="1" y="11"/>
                  </a:lnTo>
                  <a:lnTo>
                    <a:pt x="3"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7" name="Freeform 340">
              <a:extLst>
                <a:ext uri="{FF2B5EF4-FFF2-40B4-BE49-F238E27FC236}">
                  <a16:creationId xmlns:a16="http://schemas.microsoft.com/office/drawing/2014/main" id="{2AD94122-94EA-980D-E76B-4DAE1CF31B0B}"/>
                </a:ext>
                <a:ext uri="{C183D7F6-B498-43B3-948B-1728B52AA6E4}">
                  <adec:decorative xmlns:adec="http://schemas.microsoft.com/office/drawing/2017/decorative" val="1"/>
                </a:ext>
              </a:extLst>
            </p:cNvPr>
            <p:cNvSpPr>
              <a:spLocks/>
            </p:cNvSpPr>
            <p:nvPr/>
          </p:nvSpPr>
          <p:spPr bwMode="gray">
            <a:xfrm>
              <a:off x="12529253" y="4861832"/>
              <a:ext cx="8344" cy="8345"/>
            </a:xfrm>
            <a:custGeom>
              <a:avLst/>
              <a:gdLst>
                <a:gd name="T0" fmla="*/ 0 w 2"/>
                <a:gd name="T1" fmla="*/ 2147483647 h 1"/>
                <a:gd name="T2" fmla="*/ 0 w 2"/>
                <a:gd name="T3" fmla="*/ 0 h 1"/>
                <a:gd name="T4" fmla="*/ 0 w 2"/>
                <a:gd name="T5" fmla="*/ 2147483647 h 1"/>
                <a:gd name="T6" fmla="*/ 0 60000 65536"/>
                <a:gd name="T7" fmla="*/ 0 60000 65536"/>
                <a:gd name="T8" fmla="*/ 0 60000 65536"/>
                <a:gd name="T9" fmla="*/ 0 w 2"/>
                <a:gd name="T10" fmla="*/ 0 h 1"/>
                <a:gd name="T11" fmla="*/ 2 w 2"/>
                <a:gd name="T12" fmla="*/ 1 h 1"/>
              </a:gdLst>
              <a:ahLst/>
              <a:cxnLst>
                <a:cxn ang="T6">
                  <a:pos x="T0" y="T1"/>
                </a:cxn>
                <a:cxn ang="T7">
                  <a:pos x="T2" y="T3"/>
                </a:cxn>
                <a:cxn ang="T8">
                  <a:pos x="T4" y="T5"/>
                </a:cxn>
              </a:cxnLst>
              <a:rect l="T9" t="T10" r="T11" b="T12"/>
              <a:pathLst>
                <a:path w="2" h="1">
                  <a:moveTo>
                    <a:pt x="0" y="1"/>
                  </a:moveTo>
                  <a:lnTo>
                    <a:pt x="0"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8" name="Freeform 341">
              <a:extLst>
                <a:ext uri="{FF2B5EF4-FFF2-40B4-BE49-F238E27FC236}">
                  <a16:creationId xmlns:a16="http://schemas.microsoft.com/office/drawing/2014/main" id="{471D3F6C-3967-A596-0D63-655C385D2590}"/>
                </a:ext>
                <a:ext uri="{C183D7F6-B498-43B3-948B-1728B52AA6E4}">
                  <adec:decorative xmlns:adec="http://schemas.microsoft.com/office/drawing/2017/decorative" val="1"/>
                </a:ext>
              </a:extLst>
            </p:cNvPr>
            <p:cNvSpPr>
              <a:spLocks/>
            </p:cNvSpPr>
            <p:nvPr/>
          </p:nvSpPr>
          <p:spPr bwMode="gray">
            <a:xfrm>
              <a:off x="12241353" y="4970325"/>
              <a:ext cx="79277" cy="87630"/>
            </a:xfrm>
            <a:custGeom>
              <a:avLst/>
              <a:gdLst>
                <a:gd name="T0" fmla="*/ 2147483647 w 14"/>
                <a:gd name="T1" fmla="*/ 2147483647 h 16"/>
                <a:gd name="T2" fmla="*/ 0 w 14"/>
                <a:gd name="T3" fmla="*/ 2147483647 h 16"/>
                <a:gd name="T4" fmla="*/ 0 w 14"/>
                <a:gd name="T5" fmla="*/ 2147483647 h 16"/>
                <a:gd name="T6" fmla="*/ 2147483647 w 14"/>
                <a:gd name="T7" fmla="*/ 2147483647 h 16"/>
                <a:gd name="T8" fmla="*/ 2147483647 w 14"/>
                <a:gd name="T9" fmla="*/ 2147483647 h 16"/>
                <a:gd name="T10" fmla="*/ 2147483647 w 14"/>
                <a:gd name="T11" fmla="*/ 2147483647 h 16"/>
                <a:gd name="T12" fmla="*/ 2147483647 w 14"/>
                <a:gd name="T13" fmla="*/ 2147483647 h 16"/>
                <a:gd name="T14" fmla="*/ 2147483647 w 14"/>
                <a:gd name="T15" fmla="*/ 2147483647 h 16"/>
                <a:gd name="T16" fmla="*/ 2147483647 w 14"/>
                <a:gd name="T17" fmla="*/ 2147483647 h 16"/>
                <a:gd name="T18" fmla="*/ 2147483647 w 14"/>
                <a:gd name="T19" fmla="*/ 2147483647 h 16"/>
                <a:gd name="T20" fmla="*/ 2147483647 w 14"/>
                <a:gd name="T21" fmla="*/ 2147483647 h 16"/>
                <a:gd name="T22" fmla="*/ 2147483647 w 14"/>
                <a:gd name="T23" fmla="*/ 0 h 16"/>
                <a:gd name="T24" fmla="*/ 2147483647 w 14"/>
                <a:gd name="T25" fmla="*/ 2147483647 h 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16"/>
                <a:gd name="T41" fmla="*/ 14 w 14"/>
                <a:gd name="T42" fmla="*/ 16 h 1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16">
                  <a:moveTo>
                    <a:pt x="5" y="3"/>
                  </a:moveTo>
                  <a:lnTo>
                    <a:pt x="0" y="4"/>
                  </a:lnTo>
                  <a:lnTo>
                    <a:pt x="0" y="6"/>
                  </a:lnTo>
                  <a:lnTo>
                    <a:pt x="3" y="11"/>
                  </a:lnTo>
                  <a:lnTo>
                    <a:pt x="5" y="13"/>
                  </a:lnTo>
                  <a:lnTo>
                    <a:pt x="8" y="13"/>
                  </a:lnTo>
                  <a:lnTo>
                    <a:pt x="9" y="16"/>
                  </a:lnTo>
                  <a:lnTo>
                    <a:pt x="13" y="13"/>
                  </a:lnTo>
                  <a:lnTo>
                    <a:pt x="14" y="10"/>
                  </a:lnTo>
                  <a:lnTo>
                    <a:pt x="12" y="6"/>
                  </a:lnTo>
                  <a:lnTo>
                    <a:pt x="13" y="2"/>
                  </a:lnTo>
                  <a:lnTo>
                    <a:pt x="9" y="0"/>
                  </a:lnTo>
                  <a:lnTo>
                    <a:pt x="5"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69" name="Freeform 342">
              <a:extLst>
                <a:ext uri="{FF2B5EF4-FFF2-40B4-BE49-F238E27FC236}">
                  <a16:creationId xmlns:a16="http://schemas.microsoft.com/office/drawing/2014/main" id="{5CA9D903-CB64-C5CF-B9AF-16CC310967AF}"/>
                </a:ext>
                <a:ext uri="{C183D7F6-B498-43B3-948B-1728B52AA6E4}">
                  <adec:decorative xmlns:adec="http://schemas.microsoft.com/office/drawing/2017/decorative" val="1"/>
                </a:ext>
              </a:extLst>
            </p:cNvPr>
            <p:cNvSpPr>
              <a:spLocks/>
            </p:cNvSpPr>
            <p:nvPr/>
          </p:nvSpPr>
          <p:spPr bwMode="gray">
            <a:xfrm>
              <a:off x="12299767" y="5057955"/>
              <a:ext cx="29207" cy="20864"/>
            </a:xfrm>
            <a:custGeom>
              <a:avLst/>
              <a:gdLst>
                <a:gd name="T0" fmla="*/ 0 w 6"/>
                <a:gd name="T1" fmla="*/ 2147483647 h 4"/>
                <a:gd name="T2" fmla="*/ 2147483647 w 6"/>
                <a:gd name="T3" fmla="*/ 0 h 4"/>
                <a:gd name="T4" fmla="*/ 2147483647 w 6"/>
                <a:gd name="T5" fmla="*/ 0 h 4"/>
                <a:gd name="T6" fmla="*/ 2147483647 w 6"/>
                <a:gd name="T7" fmla="*/ 2147483647 h 4"/>
                <a:gd name="T8" fmla="*/ 2147483647 w 6"/>
                <a:gd name="T9" fmla="*/ 2147483647 h 4"/>
                <a:gd name="T10" fmla="*/ 0 w 6"/>
                <a:gd name="T11" fmla="*/ 2147483647 h 4"/>
                <a:gd name="T12" fmla="*/ 0 60000 65536"/>
                <a:gd name="T13" fmla="*/ 0 60000 65536"/>
                <a:gd name="T14" fmla="*/ 0 60000 65536"/>
                <a:gd name="T15" fmla="*/ 0 60000 65536"/>
                <a:gd name="T16" fmla="*/ 0 60000 65536"/>
                <a:gd name="T17" fmla="*/ 0 60000 65536"/>
                <a:gd name="T18" fmla="*/ 0 w 6"/>
                <a:gd name="T19" fmla="*/ 0 h 4"/>
                <a:gd name="T20" fmla="*/ 6 w 6"/>
                <a:gd name="T21" fmla="*/ 4 h 4"/>
              </a:gdLst>
              <a:ahLst/>
              <a:cxnLst>
                <a:cxn ang="T12">
                  <a:pos x="T0" y="T1"/>
                </a:cxn>
                <a:cxn ang="T13">
                  <a:pos x="T2" y="T3"/>
                </a:cxn>
                <a:cxn ang="T14">
                  <a:pos x="T4" y="T5"/>
                </a:cxn>
                <a:cxn ang="T15">
                  <a:pos x="T6" y="T7"/>
                </a:cxn>
                <a:cxn ang="T16">
                  <a:pos x="T8" y="T9"/>
                </a:cxn>
                <a:cxn ang="T17">
                  <a:pos x="T10" y="T11"/>
                </a:cxn>
              </a:cxnLst>
              <a:rect l="T18" t="T19" r="T20" b="T21"/>
              <a:pathLst>
                <a:path w="6" h="4">
                  <a:moveTo>
                    <a:pt x="0" y="3"/>
                  </a:moveTo>
                  <a:lnTo>
                    <a:pt x="4" y="0"/>
                  </a:lnTo>
                  <a:lnTo>
                    <a:pt x="6" y="0"/>
                  </a:lnTo>
                  <a:lnTo>
                    <a:pt x="5" y="1"/>
                  </a:lnTo>
                  <a:lnTo>
                    <a:pt x="1"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0" name="Freeform 343">
              <a:extLst>
                <a:ext uri="{FF2B5EF4-FFF2-40B4-BE49-F238E27FC236}">
                  <a16:creationId xmlns:a16="http://schemas.microsoft.com/office/drawing/2014/main" id="{9EF22BB4-E631-C170-641C-0D011C78C223}"/>
                </a:ext>
                <a:ext uri="{C183D7F6-B498-43B3-948B-1728B52AA6E4}">
                  <adec:decorative xmlns:adec="http://schemas.microsoft.com/office/drawing/2017/decorative" val="1"/>
                </a:ext>
              </a:extLst>
            </p:cNvPr>
            <p:cNvSpPr>
              <a:spLocks/>
            </p:cNvSpPr>
            <p:nvPr/>
          </p:nvSpPr>
          <p:spPr bwMode="gray">
            <a:xfrm>
              <a:off x="12249698" y="5062128"/>
              <a:ext cx="29207" cy="29210"/>
            </a:xfrm>
            <a:custGeom>
              <a:avLst/>
              <a:gdLst>
                <a:gd name="T0" fmla="*/ 0 w 6"/>
                <a:gd name="T1" fmla="*/ 2147483647 h 5"/>
                <a:gd name="T2" fmla="*/ 2147483647 w 6"/>
                <a:gd name="T3" fmla="*/ 0 h 5"/>
                <a:gd name="T4" fmla="*/ 2147483647 w 6"/>
                <a:gd name="T5" fmla="*/ 2147483647 h 5"/>
                <a:gd name="T6" fmla="*/ 2147483647 w 6"/>
                <a:gd name="T7" fmla="*/ 2147483647 h 5"/>
                <a:gd name="T8" fmla="*/ 2147483647 w 6"/>
                <a:gd name="T9" fmla="*/ 2147483647 h 5"/>
                <a:gd name="T10" fmla="*/ 0 w 6"/>
                <a:gd name="T11" fmla="*/ 2147483647 h 5"/>
                <a:gd name="T12" fmla="*/ 0 60000 65536"/>
                <a:gd name="T13" fmla="*/ 0 60000 65536"/>
                <a:gd name="T14" fmla="*/ 0 60000 65536"/>
                <a:gd name="T15" fmla="*/ 0 60000 65536"/>
                <a:gd name="T16" fmla="*/ 0 60000 65536"/>
                <a:gd name="T17" fmla="*/ 0 60000 65536"/>
                <a:gd name="T18" fmla="*/ 0 w 6"/>
                <a:gd name="T19" fmla="*/ 0 h 5"/>
                <a:gd name="T20" fmla="*/ 6 w 6"/>
                <a:gd name="T21" fmla="*/ 5 h 5"/>
              </a:gdLst>
              <a:ahLst/>
              <a:cxnLst>
                <a:cxn ang="T12">
                  <a:pos x="T0" y="T1"/>
                </a:cxn>
                <a:cxn ang="T13">
                  <a:pos x="T2" y="T3"/>
                </a:cxn>
                <a:cxn ang="T14">
                  <a:pos x="T4" y="T5"/>
                </a:cxn>
                <a:cxn ang="T15">
                  <a:pos x="T6" y="T7"/>
                </a:cxn>
                <a:cxn ang="T16">
                  <a:pos x="T8" y="T9"/>
                </a:cxn>
                <a:cxn ang="T17">
                  <a:pos x="T10" y="T11"/>
                </a:cxn>
              </a:cxnLst>
              <a:rect l="T18" t="T19" r="T20" b="T21"/>
              <a:pathLst>
                <a:path w="6" h="5">
                  <a:moveTo>
                    <a:pt x="0" y="2"/>
                  </a:moveTo>
                  <a:lnTo>
                    <a:pt x="1" y="0"/>
                  </a:lnTo>
                  <a:lnTo>
                    <a:pt x="5" y="2"/>
                  </a:lnTo>
                  <a:lnTo>
                    <a:pt x="6" y="5"/>
                  </a:lnTo>
                  <a:lnTo>
                    <a:pt x="1"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1" name="Freeform 344">
              <a:extLst>
                <a:ext uri="{FF2B5EF4-FFF2-40B4-BE49-F238E27FC236}">
                  <a16:creationId xmlns:a16="http://schemas.microsoft.com/office/drawing/2014/main" id="{70C725A4-B21B-58E9-5DE9-D795BEDFC0AA}"/>
                </a:ext>
                <a:ext uri="{C183D7F6-B498-43B3-948B-1728B52AA6E4}">
                  <adec:decorative xmlns:adec="http://schemas.microsoft.com/office/drawing/2017/decorative" val="1"/>
                </a:ext>
              </a:extLst>
            </p:cNvPr>
            <p:cNvSpPr>
              <a:spLocks/>
            </p:cNvSpPr>
            <p:nvPr/>
          </p:nvSpPr>
          <p:spPr bwMode="gray">
            <a:xfrm>
              <a:off x="12166249" y="5600427"/>
              <a:ext cx="375520" cy="212816"/>
            </a:xfrm>
            <a:custGeom>
              <a:avLst/>
              <a:gdLst>
                <a:gd name="T0" fmla="*/ 2147483647 w 69"/>
                <a:gd name="T1" fmla="*/ 2147483647 h 39"/>
                <a:gd name="T2" fmla="*/ 2147483647 w 69"/>
                <a:gd name="T3" fmla="*/ 2147483647 h 39"/>
                <a:gd name="T4" fmla="*/ 2147483647 w 69"/>
                <a:gd name="T5" fmla="*/ 2147483647 h 39"/>
                <a:gd name="T6" fmla="*/ 2147483647 w 69"/>
                <a:gd name="T7" fmla="*/ 2147483647 h 39"/>
                <a:gd name="T8" fmla="*/ 2147483647 w 69"/>
                <a:gd name="T9" fmla="*/ 2147483647 h 39"/>
                <a:gd name="T10" fmla="*/ 2147483647 w 69"/>
                <a:gd name="T11" fmla="*/ 2147483647 h 39"/>
                <a:gd name="T12" fmla="*/ 2147483647 w 69"/>
                <a:gd name="T13" fmla="*/ 2147483647 h 39"/>
                <a:gd name="T14" fmla="*/ 2147483647 w 69"/>
                <a:gd name="T15" fmla="*/ 2147483647 h 39"/>
                <a:gd name="T16" fmla="*/ 2147483647 w 69"/>
                <a:gd name="T17" fmla="*/ 2147483647 h 39"/>
                <a:gd name="T18" fmla="*/ 2147483647 w 69"/>
                <a:gd name="T19" fmla="*/ 2147483647 h 39"/>
                <a:gd name="T20" fmla="*/ 2147483647 w 69"/>
                <a:gd name="T21" fmla="*/ 2147483647 h 39"/>
                <a:gd name="T22" fmla="*/ 0 w 69"/>
                <a:gd name="T23" fmla="*/ 2147483647 h 39"/>
                <a:gd name="T24" fmla="*/ 2147483647 w 69"/>
                <a:gd name="T25" fmla="*/ 2147483647 h 39"/>
                <a:gd name="T26" fmla="*/ 2147483647 w 69"/>
                <a:gd name="T27" fmla="*/ 2147483647 h 39"/>
                <a:gd name="T28" fmla="*/ 2147483647 w 69"/>
                <a:gd name="T29" fmla="*/ 2147483647 h 39"/>
                <a:gd name="T30" fmla="*/ 2147483647 w 69"/>
                <a:gd name="T31" fmla="*/ 2147483647 h 39"/>
                <a:gd name="T32" fmla="*/ 2147483647 w 69"/>
                <a:gd name="T33" fmla="*/ 2147483647 h 39"/>
                <a:gd name="T34" fmla="*/ 2147483647 w 69"/>
                <a:gd name="T35" fmla="*/ 2147483647 h 39"/>
                <a:gd name="T36" fmla="*/ 2147483647 w 69"/>
                <a:gd name="T37" fmla="*/ 2147483647 h 39"/>
                <a:gd name="T38" fmla="*/ 2147483647 w 69"/>
                <a:gd name="T39" fmla="*/ 2147483647 h 39"/>
                <a:gd name="T40" fmla="*/ 2147483647 w 69"/>
                <a:gd name="T41" fmla="*/ 2147483647 h 39"/>
                <a:gd name="T42" fmla="*/ 2147483647 w 69"/>
                <a:gd name="T43" fmla="*/ 2147483647 h 39"/>
                <a:gd name="T44" fmla="*/ 2147483647 w 69"/>
                <a:gd name="T45" fmla="*/ 0 h 39"/>
                <a:gd name="T46" fmla="*/ 2147483647 w 69"/>
                <a:gd name="T47" fmla="*/ 2147483647 h 39"/>
                <a:gd name="T48" fmla="*/ 2147483647 w 69"/>
                <a:gd name="T49" fmla="*/ 2147483647 h 39"/>
                <a:gd name="T50" fmla="*/ 2147483647 w 69"/>
                <a:gd name="T51" fmla="*/ 2147483647 h 39"/>
                <a:gd name="T52" fmla="*/ 2147483647 w 69"/>
                <a:gd name="T53" fmla="*/ 2147483647 h 39"/>
                <a:gd name="T54" fmla="*/ 2147483647 w 69"/>
                <a:gd name="T55" fmla="*/ 2147483647 h 39"/>
                <a:gd name="T56" fmla="*/ 2147483647 w 69"/>
                <a:gd name="T57" fmla="*/ 2147483647 h 39"/>
                <a:gd name="T58" fmla="*/ 2147483647 w 69"/>
                <a:gd name="T59" fmla="*/ 2147483647 h 3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9"/>
                <a:gd name="T91" fmla="*/ 0 h 39"/>
                <a:gd name="T92" fmla="*/ 69 w 69"/>
                <a:gd name="T93" fmla="*/ 39 h 3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9" h="39">
                  <a:moveTo>
                    <a:pt x="63" y="30"/>
                  </a:moveTo>
                  <a:lnTo>
                    <a:pt x="55" y="32"/>
                  </a:lnTo>
                  <a:lnTo>
                    <a:pt x="46" y="39"/>
                  </a:lnTo>
                  <a:lnTo>
                    <a:pt x="39" y="36"/>
                  </a:lnTo>
                  <a:lnTo>
                    <a:pt x="31" y="33"/>
                  </a:lnTo>
                  <a:lnTo>
                    <a:pt x="27" y="33"/>
                  </a:lnTo>
                  <a:lnTo>
                    <a:pt x="25" y="31"/>
                  </a:lnTo>
                  <a:lnTo>
                    <a:pt x="20" y="31"/>
                  </a:lnTo>
                  <a:lnTo>
                    <a:pt x="17" y="34"/>
                  </a:lnTo>
                  <a:lnTo>
                    <a:pt x="8" y="34"/>
                  </a:lnTo>
                  <a:lnTo>
                    <a:pt x="2" y="31"/>
                  </a:lnTo>
                  <a:lnTo>
                    <a:pt x="0" y="28"/>
                  </a:lnTo>
                  <a:lnTo>
                    <a:pt x="2" y="26"/>
                  </a:lnTo>
                  <a:lnTo>
                    <a:pt x="3" y="24"/>
                  </a:lnTo>
                  <a:lnTo>
                    <a:pt x="11" y="25"/>
                  </a:lnTo>
                  <a:lnTo>
                    <a:pt x="21" y="23"/>
                  </a:lnTo>
                  <a:lnTo>
                    <a:pt x="27" y="19"/>
                  </a:lnTo>
                  <a:lnTo>
                    <a:pt x="33" y="21"/>
                  </a:lnTo>
                  <a:lnTo>
                    <a:pt x="36" y="17"/>
                  </a:lnTo>
                  <a:lnTo>
                    <a:pt x="35" y="11"/>
                  </a:lnTo>
                  <a:lnTo>
                    <a:pt x="40" y="6"/>
                  </a:lnTo>
                  <a:lnTo>
                    <a:pt x="41" y="2"/>
                  </a:lnTo>
                  <a:lnTo>
                    <a:pt x="54" y="0"/>
                  </a:lnTo>
                  <a:lnTo>
                    <a:pt x="63" y="4"/>
                  </a:lnTo>
                  <a:lnTo>
                    <a:pt x="65" y="10"/>
                  </a:lnTo>
                  <a:lnTo>
                    <a:pt x="68" y="10"/>
                  </a:lnTo>
                  <a:lnTo>
                    <a:pt x="69" y="17"/>
                  </a:lnTo>
                  <a:lnTo>
                    <a:pt x="65" y="20"/>
                  </a:lnTo>
                  <a:lnTo>
                    <a:pt x="65" y="26"/>
                  </a:lnTo>
                  <a:lnTo>
                    <a:pt x="63" y="3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2" name="Freeform 345">
              <a:extLst>
                <a:ext uri="{FF2B5EF4-FFF2-40B4-BE49-F238E27FC236}">
                  <a16:creationId xmlns:a16="http://schemas.microsoft.com/office/drawing/2014/main" id="{0AD7416F-3C1C-CA42-F5CD-2D8E6ACDECE9}"/>
                </a:ext>
                <a:ext uri="{C183D7F6-B498-43B3-948B-1728B52AA6E4}">
                  <adec:decorative xmlns:adec="http://schemas.microsoft.com/office/drawing/2017/decorative" val="1"/>
                </a:ext>
              </a:extLst>
            </p:cNvPr>
            <p:cNvSpPr>
              <a:spLocks/>
            </p:cNvSpPr>
            <p:nvPr/>
          </p:nvSpPr>
          <p:spPr bwMode="gray">
            <a:xfrm>
              <a:off x="11982661" y="5700575"/>
              <a:ext cx="229485" cy="158569"/>
            </a:xfrm>
            <a:custGeom>
              <a:avLst/>
              <a:gdLst>
                <a:gd name="T0" fmla="*/ 2147483647 w 42"/>
                <a:gd name="T1" fmla="*/ 2147483647 h 29"/>
                <a:gd name="T2" fmla="*/ 2147483647 w 42"/>
                <a:gd name="T3" fmla="*/ 2147483647 h 29"/>
                <a:gd name="T4" fmla="*/ 2147483647 w 42"/>
                <a:gd name="T5" fmla="*/ 2147483647 h 29"/>
                <a:gd name="T6" fmla="*/ 2147483647 w 42"/>
                <a:gd name="T7" fmla="*/ 2147483647 h 29"/>
                <a:gd name="T8" fmla="*/ 0 w 42"/>
                <a:gd name="T9" fmla="*/ 2147483647 h 29"/>
                <a:gd name="T10" fmla="*/ 2147483647 w 42"/>
                <a:gd name="T11" fmla="*/ 2147483647 h 29"/>
                <a:gd name="T12" fmla="*/ 2147483647 w 42"/>
                <a:gd name="T13" fmla="*/ 2147483647 h 29"/>
                <a:gd name="T14" fmla="*/ 2147483647 w 42"/>
                <a:gd name="T15" fmla="*/ 2147483647 h 29"/>
                <a:gd name="T16" fmla="*/ 2147483647 w 42"/>
                <a:gd name="T17" fmla="*/ 2147483647 h 29"/>
                <a:gd name="T18" fmla="*/ 2147483647 w 42"/>
                <a:gd name="T19" fmla="*/ 2147483647 h 29"/>
                <a:gd name="T20" fmla="*/ 2147483647 w 42"/>
                <a:gd name="T21" fmla="*/ 2147483647 h 29"/>
                <a:gd name="T22" fmla="*/ 2147483647 w 42"/>
                <a:gd name="T23" fmla="*/ 2147483647 h 29"/>
                <a:gd name="T24" fmla="*/ 2147483647 w 42"/>
                <a:gd name="T25" fmla="*/ 0 h 29"/>
                <a:gd name="T26" fmla="*/ 2147483647 w 42"/>
                <a:gd name="T27" fmla="*/ 2147483647 h 29"/>
                <a:gd name="T28" fmla="*/ 2147483647 w 42"/>
                <a:gd name="T29" fmla="*/ 2147483647 h 29"/>
                <a:gd name="T30" fmla="*/ 2147483647 w 42"/>
                <a:gd name="T31" fmla="*/ 2147483647 h 29"/>
                <a:gd name="T32" fmla="*/ 2147483647 w 42"/>
                <a:gd name="T33" fmla="*/ 2147483647 h 29"/>
                <a:gd name="T34" fmla="*/ 2147483647 w 42"/>
                <a:gd name="T35" fmla="*/ 2147483647 h 29"/>
                <a:gd name="T36" fmla="*/ 2147483647 w 42"/>
                <a:gd name="T37" fmla="*/ 2147483647 h 29"/>
                <a:gd name="T38" fmla="*/ 2147483647 w 42"/>
                <a:gd name="T39" fmla="*/ 2147483647 h 29"/>
                <a:gd name="T40" fmla="*/ 2147483647 w 42"/>
                <a:gd name="T41" fmla="*/ 2147483647 h 29"/>
                <a:gd name="T42" fmla="*/ 2147483647 w 42"/>
                <a:gd name="T43" fmla="*/ 2147483647 h 29"/>
                <a:gd name="T44" fmla="*/ 2147483647 w 42"/>
                <a:gd name="T45" fmla="*/ 2147483647 h 29"/>
                <a:gd name="T46" fmla="*/ 2147483647 w 42"/>
                <a:gd name="T47" fmla="*/ 2147483647 h 29"/>
                <a:gd name="T48" fmla="*/ 2147483647 w 42"/>
                <a:gd name="T49" fmla="*/ 2147483647 h 29"/>
                <a:gd name="T50" fmla="*/ 2147483647 w 42"/>
                <a:gd name="T51" fmla="*/ 2147483647 h 2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2"/>
                <a:gd name="T79" fmla="*/ 0 h 29"/>
                <a:gd name="T80" fmla="*/ 42 w 42"/>
                <a:gd name="T81" fmla="*/ 29 h 2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2" h="29">
                  <a:moveTo>
                    <a:pt x="8" y="29"/>
                  </a:moveTo>
                  <a:lnTo>
                    <a:pt x="9" y="24"/>
                  </a:lnTo>
                  <a:lnTo>
                    <a:pt x="6" y="23"/>
                  </a:lnTo>
                  <a:lnTo>
                    <a:pt x="2" y="26"/>
                  </a:lnTo>
                  <a:lnTo>
                    <a:pt x="0" y="23"/>
                  </a:lnTo>
                  <a:lnTo>
                    <a:pt x="4" y="18"/>
                  </a:lnTo>
                  <a:lnTo>
                    <a:pt x="6" y="13"/>
                  </a:lnTo>
                  <a:lnTo>
                    <a:pt x="9" y="12"/>
                  </a:lnTo>
                  <a:lnTo>
                    <a:pt x="9" y="8"/>
                  </a:lnTo>
                  <a:lnTo>
                    <a:pt x="11" y="3"/>
                  </a:lnTo>
                  <a:lnTo>
                    <a:pt x="16" y="4"/>
                  </a:lnTo>
                  <a:lnTo>
                    <a:pt x="20" y="1"/>
                  </a:lnTo>
                  <a:lnTo>
                    <a:pt x="26" y="0"/>
                  </a:lnTo>
                  <a:lnTo>
                    <a:pt x="32" y="5"/>
                  </a:lnTo>
                  <a:lnTo>
                    <a:pt x="37" y="6"/>
                  </a:lnTo>
                  <a:lnTo>
                    <a:pt x="34" y="10"/>
                  </a:lnTo>
                  <a:lnTo>
                    <a:pt x="36" y="13"/>
                  </a:lnTo>
                  <a:lnTo>
                    <a:pt x="42" y="16"/>
                  </a:lnTo>
                  <a:lnTo>
                    <a:pt x="39" y="21"/>
                  </a:lnTo>
                  <a:lnTo>
                    <a:pt x="28" y="20"/>
                  </a:lnTo>
                  <a:lnTo>
                    <a:pt x="25" y="17"/>
                  </a:lnTo>
                  <a:lnTo>
                    <a:pt x="21" y="18"/>
                  </a:lnTo>
                  <a:lnTo>
                    <a:pt x="20" y="27"/>
                  </a:lnTo>
                  <a:lnTo>
                    <a:pt x="17" y="29"/>
                  </a:lnTo>
                  <a:lnTo>
                    <a:pt x="13" y="28"/>
                  </a:lnTo>
                  <a:lnTo>
                    <a:pt x="8" y="2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3" name="Freeform 346">
              <a:extLst>
                <a:ext uri="{FF2B5EF4-FFF2-40B4-BE49-F238E27FC236}">
                  <a16:creationId xmlns:a16="http://schemas.microsoft.com/office/drawing/2014/main" id="{4D0F4A54-2648-9FF0-669E-6C9A33D771CD}"/>
                </a:ext>
                <a:ext uri="{C183D7F6-B498-43B3-948B-1728B52AA6E4}">
                  <adec:decorative xmlns:adec="http://schemas.microsoft.com/office/drawing/2017/decorative" val="1"/>
                </a:ext>
              </a:extLst>
            </p:cNvPr>
            <p:cNvSpPr>
              <a:spLocks/>
            </p:cNvSpPr>
            <p:nvPr/>
          </p:nvSpPr>
          <p:spPr bwMode="gray">
            <a:xfrm>
              <a:off x="11986833" y="5078820"/>
              <a:ext cx="463143" cy="659311"/>
            </a:xfrm>
            <a:custGeom>
              <a:avLst/>
              <a:gdLst>
                <a:gd name="T0" fmla="*/ 2147483647 w 85"/>
                <a:gd name="T1" fmla="*/ 2147483647 h 121"/>
                <a:gd name="T2" fmla="*/ 2147483647 w 85"/>
                <a:gd name="T3" fmla="*/ 2147483647 h 121"/>
                <a:gd name="T4" fmla="*/ 2147483647 w 85"/>
                <a:gd name="T5" fmla="*/ 2147483647 h 121"/>
                <a:gd name="T6" fmla="*/ 2147483647 w 85"/>
                <a:gd name="T7" fmla="*/ 2147483647 h 121"/>
                <a:gd name="T8" fmla="*/ 0 w 85"/>
                <a:gd name="T9" fmla="*/ 2147483647 h 121"/>
                <a:gd name="T10" fmla="*/ 0 w 85"/>
                <a:gd name="T11" fmla="*/ 2147483647 h 121"/>
                <a:gd name="T12" fmla="*/ 2147483647 w 85"/>
                <a:gd name="T13" fmla="*/ 2147483647 h 121"/>
                <a:gd name="T14" fmla="*/ 2147483647 w 85"/>
                <a:gd name="T15" fmla="*/ 2147483647 h 121"/>
                <a:gd name="T16" fmla="*/ 2147483647 w 85"/>
                <a:gd name="T17" fmla="*/ 2147483647 h 121"/>
                <a:gd name="T18" fmla="*/ 2147483647 w 85"/>
                <a:gd name="T19" fmla="*/ 2147483647 h 121"/>
                <a:gd name="T20" fmla="*/ 2147483647 w 85"/>
                <a:gd name="T21" fmla="*/ 2147483647 h 121"/>
                <a:gd name="T22" fmla="*/ 2147483647 w 85"/>
                <a:gd name="T23" fmla="*/ 2147483647 h 121"/>
                <a:gd name="T24" fmla="*/ 2147483647 w 85"/>
                <a:gd name="T25" fmla="*/ 2147483647 h 121"/>
                <a:gd name="T26" fmla="*/ 2147483647 w 85"/>
                <a:gd name="T27" fmla="*/ 2147483647 h 121"/>
                <a:gd name="T28" fmla="*/ 2147483647 w 85"/>
                <a:gd name="T29" fmla="*/ 2147483647 h 121"/>
                <a:gd name="T30" fmla="*/ 2147483647 w 85"/>
                <a:gd name="T31" fmla="*/ 2147483647 h 121"/>
                <a:gd name="T32" fmla="*/ 2147483647 w 85"/>
                <a:gd name="T33" fmla="*/ 2147483647 h 121"/>
                <a:gd name="T34" fmla="*/ 2147483647 w 85"/>
                <a:gd name="T35" fmla="*/ 2147483647 h 121"/>
                <a:gd name="T36" fmla="*/ 2147483647 w 85"/>
                <a:gd name="T37" fmla="*/ 2147483647 h 121"/>
                <a:gd name="T38" fmla="*/ 2147483647 w 85"/>
                <a:gd name="T39" fmla="*/ 2147483647 h 121"/>
                <a:gd name="T40" fmla="*/ 2147483647 w 85"/>
                <a:gd name="T41" fmla="*/ 2147483647 h 121"/>
                <a:gd name="T42" fmla="*/ 2147483647 w 85"/>
                <a:gd name="T43" fmla="*/ 2147483647 h 121"/>
                <a:gd name="T44" fmla="*/ 2147483647 w 85"/>
                <a:gd name="T45" fmla="*/ 0 h 121"/>
                <a:gd name="T46" fmla="*/ 2147483647 w 85"/>
                <a:gd name="T47" fmla="*/ 2147483647 h 121"/>
                <a:gd name="T48" fmla="*/ 2147483647 w 85"/>
                <a:gd name="T49" fmla="*/ 2147483647 h 121"/>
                <a:gd name="T50" fmla="*/ 2147483647 w 85"/>
                <a:gd name="T51" fmla="*/ 2147483647 h 121"/>
                <a:gd name="T52" fmla="*/ 2147483647 w 85"/>
                <a:gd name="T53" fmla="*/ 2147483647 h 121"/>
                <a:gd name="T54" fmla="*/ 2147483647 w 85"/>
                <a:gd name="T55" fmla="*/ 2147483647 h 121"/>
                <a:gd name="T56" fmla="*/ 2147483647 w 85"/>
                <a:gd name="T57" fmla="*/ 2147483647 h 121"/>
                <a:gd name="T58" fmla="*/ 2147483647 w 85"/>
                <a:gd name="T59" fmla="*/ 2147483647 h 121"/>
                <a:gd name="T60" fmla="*/ 2147483647 w 85"/>
                <a:gd name="T61" fmla="*/ 2147483647 h 121"/>
                <a:gd name="T62" fmla="*/ 2147483647 w 85"/>
                <a:gd name="T63" fmla="*/ 2147483647 h 121"/>
                <a:gd name="T64" fmla="*/ 2147483647 w 85"/>
                <a:gd name="T65" fmla="*/ 2147483647 h 121"/>
                <a:gd name="T66" fmla="*/ 2147483647 w 85"/>
                <a:gd name="T67" fmla="*/ 2147483647 h 121"/>
                <a:gd name="T68" fmla="*/ 2147483647 w 85"/>
                <a:gd name="T69" fmla="*/ 2147483647 h 121"/>
                <a:gd name="T70" fmla="*/ 2147483647 w 85"/>
                <a:gd name="T71" fmla="*/ 2147483647 h 121"/>
                <a:gd name="T72" fmla="*/ 2147483647 w 85"/>
                <a:gd name="T73" fmla="*/ 2147483647 h 121"/>
                <a:gd name="T74" fmla="*/ 2147483647 w 85"/>
                <a:gd name="T75" fmla="*/ 2147483647 h 121"/>
                <a:gd name="T76" fmla="*/ 2147483647 w 85"/>
                <a:gd name="T77" fmla="*/ 2147483647 h 121"/>
                <a:gd name="T78" fmla="*/ 2147483647 w 85"/>
                <a:gd name="T79" fmla="*/ 2147483647 h 121"/>
                <a:gd name="T80" fmla="*/ 2147483647 w 85"/>
                <a:gd name="T81" fmla="*/ 2147483647 h 121"/>
                <a:gd name="T82" fmla="*/ 2147483647 w 85"/>
                <a:gd name="T83" fmla="*/ 2147483647 h 121"/>
                <a:gd name="T84" fmla="*/ 2147483647 w 85"/>
                <a:gd name="T85" fmla="*/ 2147483647 h 121"/>
                <a:gd name="T86" fmla="*/ 2147483647 w 85"/>
                <a:gd name="T87" fmla="*/ 2147483647 h 121"/>
                <a:gd name="T88" fmla="*/ 2147483647 w 85"/>
                <a:gd name="T89" fmla="*/ 2147483647 h 121"/>
                <a:gd name="T90" fmla="*/ 2147483647 w 85"/>
                <a:gd name="T91" fmla="*/ 2147483647 h 121"/>
                <a:gd name="T92" fmla="*/ 2147483647 w 85"/>
                <a:gd name="T93" fmla="*/ 2147483647 h 121"/>
                <a:gd name="T94" fmla="*/ 2147483647 w 85"/>
                <a:gd name="T95" fmla="*/ 2147483647 h 121"/>
                <a:gd name="T96" fmla="*/ 2147483647 w 85"/>
                <a:gd name="T97" fmla="*/ 2147483647 h 121"/>
                <a:gd name="T98" fmla="*/ 2147483647 w 85"/>
                <a:gd name="T99" fmla="*/ 2147483647 h 121"/>
                <a:gd name="T100" fmla="*/ 2147483647 w 85"/>
                <a:gd name="T101" fmla="*/ 2147483647 h 121"/>
                <a:gd name="T102" fmla="*/ 2147483647 w 85"/>
                <a:gd name="T103" fmla="*/ 2147483647 h 121"/>
                <a:gd name="T104" fmla="*/ 2147483647 w 85"/>
                <a:gd name="T105" fmla="*/ 2147483647 h 121"/>
                <a:gd name="T106" fmla="*/ 2147483647 w 85"/>
                <a:gd name="T107" fmla="*/ 2147483647 h 121"/>
                <a:gd name="T108" fmla="*/ 2147483647 w 85"/>
                <a:gd name="T109" fmla="*/ 2147483647 h 121"/>
                <a:gd name="T110" fmla="*/ 2147483647 w 85"/>
                <a:gd name="T111" fmla="*/ 2147483647 h 121"/>
                <a:gd name="T112" fmla="*/ 2147483647 w 85"/>
                <a:gd name="T113" fmla="*/ 2147483647 h 12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5"/>
                <a:gd name="T172" fmla="*/ 0 h 121"/>
                <a:gd name="T173" fmla="*/ 85 w 85"/>
                <a:gd name="T174" fmla="*/ 121 h 121"/>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5" h="121">
                  <a:moveTo>
                    <a:pt x="7" y="90"/>
                  </a:moveTo>
                  <a:lnTo>
                    <a:pt x="6" y="80"/>
                  </a:lnTo>
                  <a:lnTo>
                    <a:pt x="3" y="75"/>
                  </a:lnTo>
                  <a:lnTo>
                    <a:pt x="2" y="68"/>
                  </a:lnTo>
                  <a:lnTo>
                    <a:pt x="0" y="64"/>
                  </a:lnTo>
                  <a:lnTo>
                    <a:pt x="0" y="61"/>
                  </a:lnTo>
                  <a:lnTo>
                    <a:pt x="3" y="55"/>
                  </a:lnTo>
                  <a:lnTo>
                    <a:pt x="1" y="52"/>
                  </a:lnTo>
                  <a:lnTo>
                    <a:pt x="3" y="49"/>
                  </a:lnTo>
                  <a:lnTo>
                    <a:pt x="10" y="43"/>
                  </a:lnTo>
                  <a:lnTo>
                    <a:pt x="11" y="37"/>
                  </a:lnTo>
                  <a:lnTo>
                    <a:pt x="9" y="33"/>
                  </a:lnTo>
                  <a:lnTo>
                    <a:pt x="12" y="27"/>
                  </a:lnTo>
                  <a:lnTo>
                    <a:pt x="10" y="24"/>
                  </a:lnTo>
                  <a:lnTo>
                    <a:pt x="13" y="19"/>
                  </a:lnTo>
                  <a:lnTo>
                    <a:pt x="18" y="19"/>
                  </a:lnTo>
                  <a:lnTo>
                    <a:pt x="21" y="21"/>
                  </a:lnTo>
                  <a:lnTo>
                    <a:pt x="24" y="19"/>
                  </a:lnTo>
                  <a:lnTo>
                    <a:pt x="27" y="16"/>
                  </a:lnTo>
                  <a:lnTo>
                    <a:pt x="28" y="9"/>
                  </a:lnTo>
                  <a:lnTo>
                    <a:pt x="26" y="2"/>
                  </a:lnTo>
                  <a:lnTo>
                    <a:pt x="26" y="1"/>
                  </a:lnTo>
                  <a:lnTo>
                    <a:pt x="29" y="0"/>
                  </a:lnTo>
                  <a:lnTo>
                    <a:pt x="36" y="1"/>
                  </a:lnTo>
                  <a:lnTo>
                    <a:pt x="40" y="7"/>
                  </a:lnTo>
                  <a:lnTo>
                    <a:pt x="46" y="8"/>
                  </a:lnTo>
                  <a:lnTo>
                    <a:pt x="48" y="10"/>
                  </a:lnTo>
                  <a:lnTo>
                    <a:pt x="55" y="11"/>
                  </a:lnTo>
                  <a:lnTo>
                    <a:pt x="60" y="6"/>
                  </a:lnTo>
                  <a:lnTo>
                    <a:pt x="70" y="3"/>
                  </a:lnTo>
                  <a:lnTo>
                    <a:pt x="71" y="9"/>
                  </a:lnTo>
                  <a:lnTo>
                    <a:pt x="73" y="10"/>
                  </a:lnTo>
                  <a:lnTo>
                    <a:pt x="77" y="15"/>
                  </a:lnTo>
                  <a:lnTo>
                    <a:pt x="79" y="23"/>
                  </a:lnTo>
                  <a:lnTo>
                    <a:pt x="77" y="35"/>
                  </a:lnTo>
                  <a:lnTo>
                    <a:pt x="85" y="61"/>
                  </a:lnTo>
                  <a:lnTo>
                    <a:pt x="76" y="62"/>
                  </a:lnTo>
                  <a:lnTo>
                    <a:pt x="73" y="67"/>
                  </a:lnTo>
                  <a:lnTo>
                    <a:pt x="59" y="76"/>
                  </a:lnTo>
                  <a:lnTo>
                    <a:pt x="61" y="87"/>
                  </a:lnTo>
                  <a:lnTo>
                    <a:pt x="74" y="98"/>
                  </a:lnTo>
                  <a:lnTo>
                    <a:pt x="73" y="102"/>
                  </a:lnTo>
                  <a:lnTo>
                    <a:pt x="68" y="107"/>
                  </a:lnTo>
                  <a:lnTo>
                    <a:pt x="69" y="113"/>
                  </a:lnTo>
                  <a:lnTo>
                    <a:pt x="66" y="117"/>
                  </a:lnTo>
                  <a:lnTo>
                    <a:pt x="60" y="115"/>
                  </a:lnTo>
                  <a:lnTo>
                    <a:pt x="54" y="119"/>
                  </a:lnTo>
                  <a:lnTo>
                    <a:pt x="44" y="121"/>
                  </a:lnTo>
                  <a:lnTo>
                    <a:pt x="36" y="120"/>
                  </a:lnTo>
                  <a:lnTo>
                    <a:pt x="31" y="119"/>
                  </a:lnTo>
                  <a:lnTo>
                    <a:pt x="25" y="114"/>
                  </a:lnTo>
                  <a:lnTo>
                    <a:pt x="19" y="115"/>
                  </a:lnTo>
                  <a:lnTo>
                    <a:pt x="15" y="118"/>
                  </a:lnTo>
                  <a:lnTo>
                    <a:pt x="18" y="105"/>
                  </a:lnTo>
                  <a:lnTo>
                    <a:pt x="23" y="92"/>
                  </a:lnTo>
                  <a:lnTo>
                    <a:pt x="16" y="90"/>
                  </a:lnTo>
                  <a:lnTo>
                    <a:pt x="7" y="9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4" name="Freeform 347">
              <a:extLst>
                <a:ext uri="{FF2B5EF4-FFF2-40B4-BE49-F238E27FC236}">
                  <a16:creationId xmlns:a16="http://schemas.microsoft.com/office/drawing/2014/main" id="{86510B1B-7618-9170-B2D9-3956D6AB6C79}"/>
                </a:ext>
                <a:ext uri="{C183D7F6-B498-43B3-948B-1728B52AA6E4}">
                  <adec:decorative xmlns:adec="http://schemas.microsoft.com/office/drawing/2017/decorative" val="1"/>
                </a:ext>
              </a:extLst>
            </p:cNvPr>
            <p:cNvSpPr>
              <a:spLocks/>
            </p:cNvSpPr>
            <p:nvPr/>
          </p:nvSpPr>
          <p:spPr bwMode="gray">
            <a:xfrm>
              <a:off x="12091144" y="4874350"/>
              <a:ext cx="158553" cy="216988"/>
            </a:xfrm>
            <a:custGeom>
              <a:avLst/>
              <a:gdLst>
                <a:gd name="T0" fmla="*/ 2147483647 w 29"/>
                <a:gd name="T1" fmla="*/ 2147483647 h 40"/>
                <a:gd name="T2" fmla="*/ 2147483647 w 29"/>
                <a:gd name="T3" fmla="*/ 2147483647 h 40"/>
                <a:gd name="T4" fmla="*/ 2147483647 w 29"/>
                <a:gd name="T5" fmla="*/ 2147483647 h 40"/>
                <a:gd name="T6" fmla="*/ 2147483647 w 29"/>
                <a:gd name="T7" fmla="*/ 2147483647 h 40"/>
                <a:gd name="T8" fmla="*/ 2147483647 w 29"/>
                <a:gd name="T9" fmla="*/ 2147483647 h 40"/>
                <a:gd name="T10" fmla="*/ 2147483647 w 29"/>
                <a:gd name="T11" fmla="*/ 2147483647 h 40"/>
                <a:gd name="T12" fmla="*/ 2147483647 w 29"/>
                <a:gd name="T13" fmla="*/ 2147483647 h 40"/>
                <a:gd name="T14" fmla="*/ 0 w 29"/>
                <a:gd name="T15" fmla="*/ 2147483647 h 40"/>
                <a:gd name="T16" fmla="*/ 2147483647 w 29"/>
                <a:gd name="T17" fmla="*/ 2147483647 h 40"/>
                <a:gd name="T18" fmla="*/ 2147483647 w 29"/>
                <a:gd name="T19" fmla="*/ 2147483647 h 40"/>
                <a:gd name="T20" fmla="*/ 2147483647 w 29"/>
                <a:gd name="T21" fmla="*/ 2147483647 h 40"/>
                <a:gd name="T22" fmla="*/ 2147483647 w 29"/>
                <a:gd name="T23" fmla="*/ 2147483647 h 40"/>
                <a:gd name="T24" fmla="*/ 2147483647 w 29"/>
                <a:gd name="T25" fmla="*/ 0 h 40"/>
                <a:gd name="T26" fmla="*/ 2147483647 w 29"/>
                <a:gd name="T27" fmla="*/ 2147483647 h 40"/>
                <a:gd name="T28" fmla="*/ 2147483647 w 29"/>
                <a:gd name="T29" fmla="*/ 2147483647 h 40"/>
                <a:gd name="T30" fmla="*/ 2147483647 w 29"/>
                <a:gd name="T31" fmla="*/ 2147483647 h 40"/>
                <a:gd name="T32" fmla="*/ 2147483647 w 29"/>
                <a:gd name="T33" fmla="*/ 2147483647 h 40"/>
                <a:gd name="T34" fmla="*/ 2147483647 w 29"/>
                <a:gd name="T35" fmla="*/ 2147483647 h 40"/>
                <a:gd name="T36" fmla="*/ 2147483647 w 29"/>
                <a:gd name="T37" fmla="*/ 2147483647 h 40"/>
                <a:gd name="T38" fmla="*/ 2147483647 w 29"/>
                <a:gd name="T39" fmla="*/ 2147483647 h 40"/>
                <a:gd name="T40" fmla="*/ 2147483647 w 29"/>
                <a:gd name="T41" fmla="*/ 2147483647 h 40"/>
                <a:gd name="T42" fmla="*/ 2147483647 w 29"/>
                <a:gd name="T43" fmla="*/ 2147483647 h 40"/>
                <a:gd name="T44" fmla="*/ 2147483647 w 29"/>
                <a:gd name="T45" fmla="*/ 2147483647 h 4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9"/>
                <a:gd name="T70" fmla="*/ 0 h 40"/>
                <a:gd name="T71" fmla="*/ 29 w 29"/>
                <a:gd name="T72" fmla="*/ 40 h 4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9" h="40">
                  <a:moveTo>
                    <a:pt x="17" y="39"/>
                  </a:moveTo>
                  <a:lnTo>
                    <a:pt x="10" y="38"/>
                  </a:lnTo>
                  <a:lnTo>
                    <a:pt x="7" y="39"/>
                  </a:lnTo>
                  <a:lnTo>
                    <a:pt x="7" y="40"/>
                  </a:lnTo>
                  <a:lnTo>
                    <a:pt x="6" y="38"/>
                  </a:lnTo>
                  <a:lnTo>
                    <a:pt x="6" y="31"/>
                  </a:lnTo>
                  <a:lnTo>
                    <a:pt x="2" y="26"/>
                  </a:lnTo>
                  <a:lnTo>
                    <a:pt x="0" y="18"/>
                  </a:lnTo>
                  <a:lnTo>
                    <a:pt x="1" y="10"/>
                  </a:lnTo>
                  <a:lnTo>
                    <a:pt x="8" y="5"/>
                  </a:lnTo>
                  <a:lnTo>
                    <a:pt x="11" y="6"/>
                  </a:lnTo>
                  <a:lnTo>
                    <a:pt x="15" y="1"/>
                  </a:lnTo>
                  <a:lnTo>
                    <a:pt x="19" y="0"/>
                  </a:lnTo>
                  <a:lnTo>
                    <a:pt x="23" y="8"/>
                  </a:lnTo>
                  <a:lnTo>
                    <a:pt x="27" y="8"/>
                  </a:lnTo>
                  <a:lnTo>
                    <a:pt x="29" y="10"/>
                  </a:lnTo>
                  <a:lnTo>
                    <a:pt x="28" y="13"/>
                  </a:lnTo>
                  <a:lnTo>
                    <a:pt x="21" y="15"/>
                  </a:lnTo>
                  <a:lnTo>
                    <a:pt x="21" y="19"/>
                  </a:lnTo>
                  <a:lnTo>
                    <a:pt x="14" y="24"/>
                  </a:lnTo>
                  <a:lnTo>
                    <a:pt x="14" y="31"/>
                  </a:lnTo>
                  <a:lnTo>
                    <a:pt x="17" y="38"/>
                  </a:lnTo>
                  <a:lnTo>
                    <a:pt x="17" y="3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5" name="Freeform 348">
              <a:extLst>
                <a:ext uri="{FF2B5EF4-FFF2-40B4-BE49-F238E27FC236}">
                  <a16:creationId xmlns:a16="http://schemas.microsoft.com/office/drawing/2014/main" id="{B31F55CF-796E-1C94-7D47-5342D28B0D44}"/>
                </a:ext>
                <a:ext uri="{C183D7F6-B498-43B3-948B-1728B52AA6E4}">
                  <adec:decorative xmlns:adec="http://schemas.microsoft.com/office/drawing/2017/decorative" val="1"/>
                </a:ext>
              </a:extLst>
            </p:cNvPr>
            <p:cNvSpPr>
              <a:spLocks/>
            </p:cNvSpPr>
            <p:nvPr/>
          </p:nvSpPr>
          <p:spPr bwMode="gray">
            <a:xfrm>
              <a:off x="12099490" y="4795066"/>
              <a:ext cx="121001" cy="116840"/>
            </a:xfrm>
            <a:custGeom>
              <a:avLst/>
              <a:gdLst>
                <a:gd name="T0" fmla="*/ 0 w 22"/>
                <a:gd name="T1" fmla="*/ 2147483647 h 21"/>
                <a:gd name="T2" fmla="*/ 2147483647 w 22"/>
                <a:gd name="T3" fmla="*/ 2147483647 h 21"/>
                <a:gd name="T4" fmla="*/ 2147483647 w 22"/>
                <a:gd name="T5" fmla="*/ 2147483647 h 21"/>
                <a:gd name="T6" fmla="*/ 2147483647 w 22"/>
                <a:gd name="T7" fmla="*/ 2147483647 h 21"/>
                <a:gd name="T8" fmla="*/ 2147483647 w 22"/>
                <a:gd name="T9" fmla="*/ 2147483647 h 21"/>
                <a:gd name="T10" fmla="*/ 2147483647 w 22"/>
                <a:gd name="T11" fmla="*/ 2147483647 h 21"/>
                <a:gd name="T12" fmla="*/ 2147483647 w 22"/>
                <a:gd name="T13" fmla="*/ 0 h 21"/>
                <a:gd name="T14" fmla="*/ 2147483647 w 22"/>
                <a:gd name="T15" fmla="*/ 2147483647 h 21"/>
                <a:gd name="T16" fmla="*/ 2147483647 w 22"/>
                <a:gd name="T17" fmla="*/ 2147483647 h 21"/>
                <a:gd name="T18" fmla="*/ 2147483647 w 22"/>
                <a:gd name="T19" fmla="*/ 2147483647 h 21"/>
                <a:gd name="T20" fmla="*/ 2147483647 w 22"/>
                <a:gd name="T21" fmla="*/ 2147483647 h 21"/>
                <a:gd name="T22" fmla="*/ 2147483647 w 22"/>
                <a:gd name="T23" fmla="*/ 2147483647 h 21"/>
                <a:gd name="T24" fmla="*/ 0 w 22"/>
                <a:gd name="T25" fmla="*/ 2147483647 h 2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2"/>
                <a:gd name="T40" fmla="*/ 0 h 21"/>
                <a:gd name="T41" fmla="*/ 22 w 22"/>
                <a:gd name="T42" fmla="*/ 21 h 2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2" h="21">
                  <a:moveTo>
                    <a:pt x="0" y="21"/>
                  </a:moveTo>
                  <a:lnTo>
                    <a:pt x="1" y="16"/>
                  </a:lnTo>
                  <a:lnTo>
                    <a:pt x="5" y="11"/>
                  </a:lnTo>
                  <a:lnTo>
                    <a:pt x="9" y="9"/>
                  </a:lnTo>
                  <a:lnTo>
                    <a:pt x="13" y="6"/>
                  </a:lnTo>
                  <a:lnTo>
                    <a:pt x="16" y="2"/>
                  </a:lnTo>
                  <a:lnTo>
                    <a:pt x="22" y="0"/>
                  </a:lnTo>
                  <a:lnTo>
                    <a:pt x="22" y="7"/>
                  </a:lnTo>
                  <a:lnTo>
                    <a:pt x="20" y="12"/>
                  </a:lnTo>
                  <a:lnTo>
                    <a:pt x="12" y="12"/>
                  </a:lnTo>
                  <a:lnTo>
                    <a:pt x="9" y="16"/>
                  </a:lnTo>
                  <a:lnTo>
                    <a:pt x="5" y="17"/>
                  </a:lnTo>
                  <a:lnTo>
                    <a:pt x="0" y="2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6" name="Freeform 349">
              <a:extLst>
                <a:ext uri="{FF2B5EF4-FFF2-40B4-BE49-F238E27FC236}">
                  <a16:creationId xmlns:a16="http://schemas.microsoft.com/office/drawing/2014/main" id="{D2E51E49-AD3F-28F3-E7F8-FA32037B65E5}"/>
                </a:ext>
                <a:ext uri="{C183D7F6-B498-43B3-948B-1728B52AA6E4}">
                  <adec:decorative xmlns:adec="http://schemas.microsoft.com/office/drawing/2017/decorative" val="1"/>
                </a:ext>
              </a:extLst>
            </p:cNvPr>
            <p:cNvSpPr>
              <a:spLocks/>
            </p:cNvSpPr>
            <p:nvPr/>
          </p:nvSpPr>
          <p:spPr bwMode="gray">
            <a:xfrm>
              <a:off x="12270560" y="3518171"/>
              <a:ext cx="621696" cy="1489710"/>
            </a:xfrm>
            <a:custGeom>
              <a:avLst/>
              <a:gdLst>
                <a:gd name="T0" fmla="*/ 2147483647 w 115"/>
                <a:gd name="T1" fmla="*/ 2147483647 h 274"/>
                <a:gd name="T2" fmla="*/ 2147483647 w 115"/>
                <a:gd name="T3" fmla="*/ 2147483647 h 274"/>
                <a:gd name="T4" fmla="*/ 2147483647 w 115"/>
                <a:gd name="T5" fmla="*/ 2147483647 h 274"/>
                <a:gd name="T6" fmla="*/ 2147483647 w 115"/>
                <a:gd name="T7" fmla="*/ 2147483647 h 274"/>
                <a:gd name="T8" fmla="*/ 2147483647 w 115"/>
                <a:gd name="T9" fmla="*/ 2147483647 h 274"/>
                <a:gd name="T10" fmla="*/ 2147483647 w 115"/>
                <a:gd name="T11" fmla="*/ 2147483647 h 274"/>
                <a:gd name="T12" fmla="*/ 2147483647 w 115"/>
                <a:gd name="T13" fmla="*/ 2147483647 h 274"/>
                <a:gd name="T14" fmla="*/ 2147483647 w 115"/>
                <a:gd name="T15" fmla="*/ 2147483647 h 274"/>
                <a:gd name="T16" fmla="*/ 2147483647 w 115"/>
                <a:gd name="T17" fmla="*/ 2147483647 h 274"/>
                <a:gd name="T18" fmla="*/ 2147483647 w 115"/>
                <a:gd name="T19" fmla="*/ 2147483647 h 274"/>
                <a:gd name="T20" fmla="*/ 2147483647 w 115"/>
                <a:gd name="T21" fmla="*/ 2147483647 h 274"/>
                <a:gd name="T22" fmla="*/ 2147483647 w 115"/>
                <a:gd name="T23" fmla="*/ 2147483647 h 274"/>
                <a:gd name="T24" fmla="*/ 2147483647 w 115"/>
                <a:gd name="T25" fmla="*/ 2147483647 h 274"/>
                <a:gd name="T26" fmla="*/ 2147483647 w 115"/>
                <a:gd name="T27" fmla="*/ 2147483647 h 274"/>
                <a:gd name="T28" fmla="*/ 2147483647 w 115"/>
                <a:gd name="T29" fmla="*/ 2147483647 h 274"/>
                <a:gd name="T30" fmla="*/ 2147483647 w 115"/>
                <a:gd name="T31" fmla="*/ 2147483647 h 274"/>
                <a:gd name="T32" fmla="*/ 2147483647 w 115"/>
                <a:gd name="T33" fmla="*/ 2147483647 h 274"/>
                <a:gd name="T34" fmla="*/ 2147483647 w 115"/>
                <a:gd name="T35" fmla="*/ 2147483647 h 274"/>
                <a:gd name="T36" fmla="*/ 2147483647 w 115"/>
                <a:gd name="T37" fmla="*/ 2147483647 h 274"/>
                <a:gd name="T38" fmla="*/ 2147483647 w 115"/>
                <a:gd name="T39" fmla="*/ 2147483647 h 274"/>
                <a:gd name="T40" fmla="*/ 2147483647 w 115"/>
                <a:gd name="T41" fmla="*/ 2147483647 h 274"/>
                <a:gd name="T42" fmla="*/ 2147483647 w 115"/>
                <a:gd name="T43" fmla="*/ 2147483647 h 274"/>
                <a:gd name="T44" fmla="*/ 2147483647 w 115"/>
                <a:gd name="T45" fmla="*/ 2147483647 h 274"/>
                <a:gd name="T46" fmla="*/ 2147483647 w 115"/>
                <a:gd name="T47" fmla="*/ 2147483647 h 274"/>
                <a:gd name="T48" fmla="*/ 2147483647 w 115"/>
                <a:gd name="T49" fmla="*/ 2147483647 h 274"/>
                <a:gd name="T50" fmla="*/ 2147483647 w 115"/>
                <a:gd name="T51" fmla="*/ 2147483647 h 274"/>
                <a:gd name="T52" fmla="*/ 2147483647 w 115"/>
                <a:gd name="T53" fmla="*/ 2147483647 h 274"/>
                <a:gd name="T54" fmla="*/ 2147483647 w 115"/>
                <a:gd name="T55" fmla="*/ 2147483647 h 274"/>
                <a:gd name="T56" fmla="*/ 2147483647 w 115"/>
                <a:gd name="T57" fmla="*/ 2147483647 h 274"/>
                <a:gd name="T58" fmla="*/ 2147483647 w 115"/>
                <a:gd name="T59" fmla="*/ 2147483647 h 274"/>
                <a:gd name="T60" fmla="*/ 2147483647 w 115"/>
                <a:gd name="T61" fmla="*/ 2147483647 h 274"/>
                <a:gd name="T62" fmla="*/ 2147483647 w 115"/>
                <a:gd name="T63" fmla="*/ 2147483647 h 274"/>
                <a:gd name="T64" fmla="*/ 2147483647 w 115"/>
                <a:gd name="T65" fmla="*/ 2147483647 h 274"/>
                <a:gd name="T66" fmla="*/ 2147483647 w 115"/>
                <a:gd name="T67" fmla="*/ 2147483647 h 274"/>
                <a:gd name="T68" fmla="*/ 2147483647 w 115"/>
                <a:gd name="T69" fmla="*/ 2147483647 h 274"/>
                <a:gd name="T70" fmla="*/ 2147483647 w 115"/>
                <a:gd name="T71" fmla="*/ 2147483647 h 274"/>
                <a:gd name="T72" fmla="*/ 2147483647 w 115"/>
                <a:gd name="T73" fmla="*/ 2147483647 h 274"/>
                <a:gd name="T74" fmla="*/ 2147483647 w 115"/>
                <a:gd name="T75" fmla="*/ 2147483647 h 274"/>
                <a:gd name="T76" fmla="*/ 2147483647 w 115"/>
                <a:gd name="T77" fmla="*/ 0 h 274"/>
                <a:gd name="T78" fmla="*/ 2147483647 w 115"/>
                <a:gd name="T79" fmla="*/ 2147483647 h 274"/>
                <a:gd name="T80" fmla="*/ 2147483647 w 115"/>
                <a:gd name="T81" fmla="*/ 2147483647 h 274"/>
                <a:gd name="T82" fmla="*/ 2147483647 w 115"/>
                <a:gd name="T83" fmla="*/ 2147483647 h 274"/>
                <a:gd name="T84" fmla="*/ 2147483647 w 115"/>
                <a:gd name="T85" fmla="*/ 2147483647 h 27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15"/>
                <a:gd name="T130" fmla="*/ 0 h 274"/>
                <a:gd name="T131" fmla="*/ 115 w 115"/>
                <a:gd name="T132" fmla="*/ 274 h 27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15" h="274">
                  <a:moveTo>
                    <a:pt x="115" y="57"/>
                  </a:moveTo>
                  <a:lnTo>
                    <a:pt x="106" y="60"/>
                  </a:lnTo>
                  <a:lnTo>
                    <a:pt x="100" y="59"/>
                  </a:lnTo>
                  <a:lnTo>
                    <a:pt x="99" y="63"/>
                  </a:lnTo>
                  <a:lnTo>
                    <a:pt x="94" y="68"/>
                  </a:lnTo>
                  <a:lnTo>
                    <a:pt x="94" y="73"/>
                  </a:lnTo>
                  <a:lnTo>
                    <a:pt x="89" y="82"/>
                  </a:lnTo>
                  <a:lnTo>
                    <a:pt x="90" y="85"/>
                  </a:lnTo>
                  <a:lnTo>
                    <a:pt x="92" y="90"/>
                  </a:lnTo>
                  <a:lnTo>
                    <a:pt x="85" y="100"/>
                  </a:lnTo>
                  <a:lnTo>
                    <a:pt x="78" y="109"/>
                  </a:lnTo>
                  <a:lnTo>
                    <a:pt x="71" y="115"/>
                  </a:lnTo>
                  <a:lnTo>
                    <a:pt x="67" y="121"/>
                  </a:lnTo>
                  <a:lnTo>
                    <a:pt x="61" y="125"/>
                  </a:lnTo>
                  <a:lnTo>
                    <a:pt x="59" y="137"/>
                  </a:lnTo>
                  <a:lnTo>
                    <a:pt x="54" y="141"/>
                  </a:lnTo>
                  <a:lnTo>
                    <a:pt x="54" y="149"/>
                  </a:lnTo>
                  <a:lnTo>
                    <a:pt x="55" y="152"/>
                  </a:lnTo>
                  <a:lnTo>
                    <a:pt x="53" y="156"/>
                  </a:lnTo>
                  <a:lnTo>
                    <a:pt x="53" y="170"/>
                  </a:lnTo>
                  <a:lnTo>
                    <a:pt x="60" y="176"/>
                  </a:lnTo>
                  <a:lnTo>
                    <a:pt x="67" y="185"/>
                  </a:lnTo>
                  <a:lnTo>
                    <a:pt x="67" y="199"/>
                  </a:lnTo>
                  <a:lnTo>
                    <a:pt x="61" y="209"/>
                  </a:lnTo>
                  <a:lnTo>
                    <a:pt x="57" y="208"/>
                  </a:lnTo>
                  <a:lnTo>
                    <a:pt x="54" y="210"/>
                  </a:lnTo>
                  <a:lnTo>
                    <a:pt x="54" y="215"/>
                  </a:lnTo>
                  <a:lnTo>
                    <a:pt x="51" y="214"/>
                  </a:lnTo>
                  <a:lnTo>
                    <a:pt x="47" y="219"/>
                  </a:lnTo>
                  <a:lnTo>
                    <a:pt x="48" y="236"/>
                  </a:lnTo>
                  <a:lnTo>
                    <a:pt x="45" y="247"/>
                  </a:lnTo>
                  <a:lnTo>
                    <a:pt x="41" y="260"/>
                  </a:lnTo>
                  <a:lnTo>
                    <a:pt x="37" y="263"/>
                  </a:lnTo>
                  <a:lnTo>
                    <a:pt x="31" y="263"/>
                  </a:lnTo>
                  <a:lnTo>
                    <a:pt x="25" y="273"/>
                  </a:lnTo>
                  <a:lnTo>
                    <a:pt x="22" y="273"/>
                  </a:lnTo>
                  <a:lnTo>
                    <a:pt x="19" y="274"/>
                  </a:lnTo>
                  <a:lnTo>
                    <a:pt x="15" y="271"/>
                  </a:lnTo>
                  <a:lnTo>
                    <a:pt x="12" y="264"/>
                  </a:lnTo>
                  <a:lnTo>
                    <a:pt x="12" y="255"/>
                  </a:lnTo>
                  <a:lnTo>
                    <a:pt x="8" y="251"/>
                  </a:lnTo>
                  <a:lnTo>
                    <a:pt x="7" y="245"/>
                  </a:lnTo>
                  <a:lnTo>
                    <a:pt x="4" y="240"/>
                  </a:lnTo>
                  <a:lnTo>
                    <a:pt x="5" y="225"/>
                  </a:lnTo>
                  <a:lnTo>
                    <a:pt x="0" y="221"/>
                  </a:lnTo>
                  <a:lnTo>
                    <a:pt x="2" y="212"/>
                  </a:lnTo>
                  <a:lnTo>
                    <a:pt x="3" y="207"/>
                  </a:lnTo>
                  <a:lnTo>
                    <a:pt x="5" y="188"/>
                  </a:lnTo>
                  <a:lnTo>
                    <a:pt x="8" y="184"/>
                  </a:lnTo>
                  <a:lnTo>
                    <a:pt x="10" y="177"/>
                  </a:lnTo>
                  <a:lnTo>
                    <a:pt x="6" y="171"/>
                  </a:lnTo>
                  <a:lnTo>
                    <a:pt x="6" y="168"/>
                  </a:lnTo>
                  <a:lnTo>
                    <a:pt x="12" y="166"/>
                  </a:lnTo>
                  <a:lnTo>
                    <a:pt x="12" y="157"/>
                  </a:lnTo>
                  <a:lnTo>
                    <a:pt x="8" y="151"/>
                  </a:lnTo>
                  <a:lnTo>
                    <a:pt x="6" y="126"/>
                  </a:lnTo>
                  <a:lnTo>
                    <a:pt x="6" y="109"/>
                  </a:lnTo>
                  <a:lnTo>
                    <a:pt x="11" y="102"/>
                  </a:lnTo>
                  <a:lnTo>
                    <a:pt x="20" y="105"/>
                  </a:lnTo>
                  <a:lnTo>
                    <a:pt x="25" y="98"/>
                  </a:lnTo>
                  <a:lnTo>
                    <a:pt x="20" y="89"/>
                  </a:lnTo>
                  <a:lnTo>
                    <a:pt x="26" y="79"/>
                  </a:lnTo>
                  <a:lnTo>
                    <a:pt x="28" y="60"/>
                  </a:lnTo>
                  <a:lnTo>
                    <a:pt x="25" y="54"/>
                  </a:lnTo>
                  <a:lnTo>
                    <a:pt x="29" y="48"/>
                  </a:lnTo>
                  <a:lnTo>
                    <a:pt x="34" y="46"/>
                  </a:lnTo>
                  <a:lnTo>
                    <a:pt x="44" y="35"/>
                  </a:lnTo>
                  <a:lnTo>
                    <a:pt x="45" y="30"/>
                  </a:lnTo>
                  <a:lnTo>
                    <a:pt x="42" y="28"/>
                  </a:lnTo>
                  <a:lnTo>
                    <a:pt x="49" y="22"/>
                  </a:lnTo>
                  <a:lnTo>
                    <a:pt x="52" y="17"/>
                  </a:lnTo>
                  <a:lnTo>
                    <a:pt x="59" y="15"/>
                  </a:lnTo>
                  <a:lnTo>
                    <a:pt x="61" y="9"/>
                  </a:lnTo>
                  <a:lnTo>
                    <a:pt x="67" y="8"/>
                  </a:lnTo>
                  <a:lnTo>
                    <a:pt x="72" y="10"/>
                  </a:lnTo>
                  <a:lnTo>
                    <a:pt x="77" y="8"/>
                  </a:lnTo>
                  <a:lnTo>
                    <a:pt x="79" y="0"/>
                  </a:lnTo>
                  <a:lnTo>
                    <a:pt x="84" y="0"/>
                  </a:lnTo>
                  <a:lnTo>
                    <a:pt x="86" y="5"/>
                  </a:lnTo>
                  <a:lnTo>
                    <a:pt x="92" y="10"/>
                  </a:lnTo>
                  <a:lnTo>
                    <a:pt x="98" y="10"/>
                  </a:lnTo>
                  <a:lnTo>
                    <a:pt x="111" y="20"/>
                  </a:lnTo>
                  <a:lnTo>
                    <a:pt x="107" y="26"/>
                  </a:lnTo>
                  <a:lnTo>
                    <a:pt x="113" y="31"/>
                  </a:lnTo>
                  <a:lnTo>
                    <a:pt x="115" y="38"/>
                  </a:lnTo>
                  <a:lnTo>
                    <a:pt x="113" y="49"/>
                  </a:lnTo>
                  <a:lnTo>
                    <a:pt x="115" y="5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7" name="Freeform 350">
              <a:extLst>
                <a:ext uri="{FF2B5EF4-FFF2-40B4-BE49-F238E27FC236}">
                  <a16:creationId xmlns:a16="http://schemas.microsoft.com/office/drawing/2014/main" id="{007DCE61-F8DC-E5BD-5438-32985E46ADFC}"/>
                </a:ext>
                <a:ext uri="{C183D7F6-B498-43B3-948B-1728B52AA6E4}">
                  <adec:decorative xmlns:adec="http://schemas.microsoft.com/office/drawing/2017/decorative" val="1"/>
                </a:ext>
              </a:extLst>
            </p:cNvPr>
            <p:cNvSpPr>
              <a:spLocks/>
            </p:cNvSpPr>
            <p:nvPr/>
          </p:nvSpPr>
          <p:spPr bwMode="gray">
            <a:xfrm>
              <a:off x="13021602" y="5646328"/>
              <a:ext cx="171070" cy="233679"/>
            </a:xfrm>
            <a:custGeom>
              <a:avLst/>
              <a:gdLst>
                <a:gd name="T0" fmla="*/ 0 w 32"/>
                <a:gd name="T1" fmla="*/ 2147483647 h 43"/>
                <a:gd name="T2" fmla="*/ 2147483647 w 32"/>
                <a:gd name="T3" fmla="*/ 0 h 43"/>
                <a:gd name="T4" fmla="*/ 2147483647 w 32"/>
                <a:gd name="T5" fmla="*/ 0 h 43"/>
                <a:gd name="T6" fmla="*/ 2147483647 w 32"/>
                <a:gd name="T7" fmla="*/ 2147483647 h 43"/>
                <a:gd name="T8" fmla="*/ 2147483647 w 32"/>
                <a:gd name="T9" fmla="*/ 2147483647 h 43"/>
                <a:gd name="T10" fmla="*/ 2147483647 w 32"/>
                <a:gd name="T11" fmla="*/ 2147483647 h 43"/>
                <a:gd name="T12" fmla="*/ 2147483647 w 32"/>
                <a:gd name="T13" fmla="*/ 2147483647 h 43"/>
                <a:gd name="T14" fmla="*/ 2147483647 w 32"/>
                <a:gd name="T15" fmla="*/ 2147483647 h 43"/>
                <a:gd name="T16" fmla="*/ 2147483647 w 32"/>
                <a:gd name="T17" fmla="*/ 2147483647 h 43"/>
                <a:gd name="T18" fmla="*/ 2147483647 w 32"/>
                <a:gd name="T19" fmla="*/ 2147483647 h 43"/>
                <a:gd name="T20" fmla="*/ 2147483647 w 32"/>
                <a:gd name="T21" fmla="*/ 2147483647 h 43"/>
                <a:gd name="T22" fmla="*/ 2147483647 w 32"/>
                <a:gd name="T23" fmla="*/ 2147483647 h 43"/>
                <a:gd name="T24" fmla="*/ 2147483647 w 32"/>
                <a:gd name="T25" fmla="*/ 2147483647 h 43"/>
                <a:gd name="T26" fmla="*/ 2147483647 w 32"/>
                <a:gd name="T27" fmla="*/ 2147483647 h 43"/>
                <a:gd name="T28" fmla="*/ 2147483647 w 32"/>
                <a:gd name="T29" fmla="*/ 2147483647 h 43"/>
                <a:gd name="T30" fmla="*/ 0 w 32"/>
                <a:gd name="T31" fmla="*/ 2147483647 h 4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2"/>
                <a:gd name="T49" fmla="*/ 0 h 43"/>
                <a:gd name="T50" fmla="*/ 32 w 32"/>
                <a:gd name="T51" fmla="*/ 43 h 4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2" h="43">
                  <a:moveTo>
                    <a:pt x="0" y="4"/>
                  </a:moveTo>
                  <a:lnTo>
                    <a:pt x="6" y="0"/>
                  </a:lnTo>
                  <a:lnTo>
                    <a:pt x="20" y="0"/>
                  </a:lnTo>
                  <a:lnTo>
                    <a:pt x="25" y="7"/>
                  </a:lnTo>
                  <a:lnTo>
                    <a:pt x="28" y="20"/>
                  </a:lnTo>
                  <a:lnTo>
                    <a:pt x="32" y="24"/>
                  </a:lnTo>
                  <a:lnTo>
                    <a:pt x="31" y="28"/>
                  </a:lnTo>
                  <a:lnTo>
                    <a:pt x="27" y="28"/>
                  </a:lnTo>
                  <a:lnTo>
                    <a:pt x="23" y="34"/>
                  </a:lnTo>
                  <a:lnTo>
                    <a:pt x="23" y="43"/>
                  </a:lnTo>
                  <a:lnTo>
                    <a:pt x="18" y="41"/>
                  </a:lnTo>
                  <a:lnTo>
                    <a:pt x="18" y="35"/>
                  </a:lnTo>
                  <a:lnTo>
                    <a:pt x="15" y="31"/>
                  </a:lnTo>
                  <a:lnTo>
                    <a:pt x="11" y="14"/>
                  </a:lnTo>
                  <a:lnTo>
                    <a:pt x="6" y="6"/>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8" name="Freeform 351">
              <a:extLst>
                <a:ext uri="{FF2B5EF4-FFF2-40B4-BE49-F238E27FC236}">
                  <a16:creationId xmlns:a16="http://schemas.microsoft.com/office/drawing/2014/main" id="{529006AA-036A-2590-A9A4-B72EC2085877}"/>
                </a:ext>
                <a:ext uri="{C183D7F6-B498-43B3-948B-1728B52AA6E4}">
                  <adec:decorative xmlns:adec="http://schemas.microsoft.com/office/drawing/2017/decorative" val="1"/>
                </a:ext>
              </a:extLst>
            </p:cNvPr>
            <p:cNvSpPr>
              <a:spLocks/>
            </p:cNvSpPr>
            <p:nvPr/>
          </p:nvSpPr>
          <p:spPr bwMode="gray">
            <a:xfrm>
              <a:off x="13497262" y="2291352"/>
              <a:ext cx="29207" cy="12518"/>
            </a:xfrm>
            <a:custGeom>
              <a:avLst/>
              <a:gdLst>
                <a:gd name="T0" fmla="*/ 0 w 5"/>
                <a:gd name="T1" fmla="*/ 2147483647 h 2"/>
                <a:gd name="T2" fmla="*/ 2147483647 w 5"/>
                <a:gd name="T3" fmla="*/ 0 h 2"/>
                <a:gd name="T4" fmla="*/ 2147483647 w 5"/>
                <a:gd name="T5" fmla="*/ 2147483647 h 2"/>
                <a:gd name="T6" fmla="*/ 2147483647 w 5"/>
                <a:gd name="T7" fmla="*/ 2147483647 h 2"/>
                <a:gd name="T8" fmla="*/ 0 w 5"/>
                <a:gd name="T9" fmla="*/ 2147483647 h 2"/>
                <a:gd name="T10" fmla="*/ 0 w 5"/>
                <a:gd name="T11" fmla="*/ 2147483647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0" y="1"/>
                  </a:moveTo>
                  <a:lnTo>
                    <a:pt x="3" y="0"/>
                  </a:lnTo>
                  <a:lnTo>
                    <a:pt x="5" y="1"/>
                  </a:lnTo>
                  <a:lnTo>
                    <a:pt x="4" y="2"/>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79" name="Freeform 352">
              <a:extLst>
                <a:ext uri="{FF2B5EF4-FFF2-40B4-BE49-F238E27FC236}">
                  <a16:creationId xmlns:a16="http://schemas.microsoft.com/office/drawing/2014/main" id="{127D5A53-90BD-1CD4-728D-7B9E4F459A36}"/>
                </a:ext>
                <a:ext uri="{C183D7F6-B498-43B3-948B-1728B52AA6E4}">
                  <adec:decorative xmlns:adec="http://schemas.microsoft.com/office/drawing/2017/decorative" val="1"/>
                </a:ext>
              </a:extLst>
            </p:cNvPr>
            <p:cNvSpPr>
              <a:spLocks/>
            </p:cNvSpPr>
            <p:nvPr/>
          </p:nvSpPr>
          <p:spPr bwMode="gray">
            <a:xfrm>
              <a:off x="13242742" y="2283006"/>
              <a:ext cx="112656" cy="29210"/>
            </a:xfrm>
            <a:custGeom>
              <a:avLst/>
              <a:gdLst>
                <a:gd name="T0" fmla="*/ 0 w 21"/>
                <a:gd name="T1" fmla="*/ 2147483647 h 5"/>
                <a:gd name="T2" fmla="*/ 2147483647 w 21"/>
                <a:gd name="T3" fmla="*/ 2147483647 h 5"/>
                <a:gd name="T4" fmla="*/ 2147483647 w 21"/>
                <a:gd name="T5" fmla="*/ 2147483647 h 5"/>
                <a:gd name="T6" fmla="*/ 2147483647 w 21"/>
                <a:gd name="T7" fmla="*/ 0 h 5"/>
                <a:gd name="T8" fmla="*/ 2147483647 w 21"/>
                <a:gd name="T9" fmla="*/ 0 h 5"/>
                <a:gd name="T10" fmla="*/ 2147483647 w 21"/>
                <a:gd name="T11" fmla="*/ 2147483647 h 5"/>
                <a:gd name="T12" fmla="*/ 2147483647 w 21"/>
                <a:gd name="T13" fmla="*/ 2147483647 h 5"/>
                <a:gd name="T14" fmla="*/ 2147483647 w 21"/>
                <a:gd name="T15" fmla="*/ 2147483647 h 5"/>
                <a:gd name="T16" fmla="*/ 0 w 21"/>
                <a:gd name="T17" fmla="*/ 2147483647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1"/>
                <a:gd name="T28" fmla="*/ 0 h 5"/>
                <a:gd name="T29" fmla="*/ 21 w 21"/>
                <a:gd name="T30" fmla="*/ 5 h 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1" h="5">
                  <a:moveTo>
                    <a:pt x="0" y="4"/>
                  </a:moveTo>
                  <a:lnTo>
                    <a:pt x="5" y="3"/>
                  </a:lnTo>
                  <a:lnTo>
                    <a:pt x="12" y="1"/>
                  </a:lnTo>
                  <a:lnTo>
                    <a:pt x="15" y="0"/>
                  </a:lnTo>
                  <a:lnTo>
                    <a:pt x="19" y="0"/>
                  </a:lnTo>
                  <a:lnTo>
                    <a:pt x="21" y="1"/>
                  </a:lnTo>
                  <a:lnTo>
                    <a:pt x="16" y="1"/>
                  </a:lnTo>
                  <a:lnTo>
                    <a:pt x="3" y="5"/>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0" name="Freeform 353">
              <a:extLst>
                <a:ext uri="{FF2B5EF4-FFF2-40B4-BE49-F238E27FC236}">
                  <a16:creationId xmlns:a16="http://schemas.microsoft.com/office/drawing/2014/main" id="{EDB016E9-BC41-CE44-ABE4-EB13298E8424}"/>
                </a:ext>
                <a:ext uri="{C183D7F6-B498-43B3-948B-1728B52AA6E4}">
                  <adec:decorative xmlns:adec="http://schemas.microsoft.com/office/drawing/2017/decorative" val="1"/>
                </a:ext>
              </a:extLst>
            </p:cNvPr>
            <p:cNvSpPr>
              <a:spLocks/>
            </p:cNvSpPr>
            <p:nvPr/>
          </p:nvSpPr>
          <p:spPr bwMode="gray">
            <a:xfrm>
              <a:off x="13080016" y="2454093"/>
              <a:ext cx="79277" cy="8345"/>
            </a:xfrm>
            <a:custGeom>
              <a:avLst/>
              <a:gdLst>
                <a:gd name="T0" fmla="*/ 0 w 15"/>
                <a:gd name="T1" fmla="*/ 2147483646 h 2"/>
                <a:gd name="T2" fmla="*/ 2147483647 w 15"/>
                <a:gd name="T3" fmla="*/ 0 h 2"/>
                <a:gd name="T4" fmla="*/ 2147483647 w 15"/>
                <a:gd name="T5" fmla="*/ 0 h 2"/>
                <a:gd name="T6" fmla="*/ 2147483647 w 15"/>
                <a:gd name="T7" fmla="*/ 2147483646 h 2"/>
                <a:gd name="T8" fmla="*/ 2147483647 w 15"/>
                <a:gd name="T9" fmla="*/ 2147483646 h 2"/>
                <a:gd name="T10" fmla="*/ 2147483647 w 15"/>
                <a:gd name="T11" fmla="*/ 2147483646 h 2"/>
                <a:gd name="T12" fmla="*/ 2147483647 w 15"/>
                <a:gd name="T13" fmla="*/ 2147483646 h 2"/>
                <a:gd name="T14" fmla="*/ 2147483647 w 15"/>
                <a:gd name="T15" fmla="*/ 2147483646 h 2"/>
                <a:gd name="T16" fmla="*/ 0 w 15"/>
                <a:gd name="T17" fmla="*/ 2147483646 h 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2"/>
                <a:gd name="T29" fmla="*/ 15 w 15"/>
                <a:gd name="T30" fmla="*/ 2 h 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2">
                  <a:moveTo>
                    <a:pt x="0" y="2"/>
                  </a:moveTo>
                  <a:lnTo>
                    <a:pt x="4" y="0"/>
                  </a:lnTo>
                  <a:lnTo>
                    <a:pt x="8" y="0"/>
                  </a:lnTo>
                  <a:lnTo>
                    <a:pt x="14" y="1"/>
                  </a:lnTo>
                  <a:lnTo>
                    <a:pt x="15" y="2"/>
                  </a:lnTo>
                  <a:lnTo>
                    <a:pt x="9" y="2"/>
                  </a:lnTo>
                  <a:lnTo>
                    <a:pt x="6" y="1"/>
                  </a:lnTo>
                  <a:lnTo>
                    <a:pt x="4"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1" name="Freeform 354">
              <a:extLst>
                <a:ext uri="{FF2B5EF4-FFF2-40B4-BE49-F238E27FC236}">
                  <a16:creationId xmlns:a16="http://schemas.microsoft.com/office/drawing/2014/main" id="{797C45AE-2213-CAA1-36C9-8030A232A20B}"/>
                </a:ext>
                <a:ext uri="{C183D7F6-B498-43B3-948B-1728B52AA6E4}">
                  <adec:decorative xmlns:adec="http://schemas.microsoft.com/office/drawing/2017/decorative" val="1"/>
                </a:ext>
              </a:extLst>
            </p:cNvPr>
            <p:cNvSpPr>
              <a:spLocks/>
            </p:cNvSpPr>
            <p:nvPr/>
          </p:nvSpPr>
          <p:spPr bwMode="gray">
            <a:xfrm>
              <a:off x="13004912" y="2470785"/>
              <a:ext cx="25034" cy="20864"/>
            </a:xfrm>
            <a:custGeom>
              <a:avLst/>
              <a:gdLst>
                <a:gd name="T0" fmla="*/ 2147483647 w 5"/>
                <a:gd name="T1" fmla="*/ 0 h 4"/>
                <a:gd name="T2" fmla="*/ 2147483647 w 5"/>
                <a:gd name="T3" fmla="*/ 2147483647 h 4"/>
                <a:gd name="T4" fmla="*/ 2147483647 w 5"/>
                <a:gd name="T5" fmla="*/ 2147483647 h 4"/>
                <a:gd name="T6" fmla="*/ 2147483647 w 5"/>
                <a:gd name="T7" fmla="*/ 2147483647 h 4"/>
                <a:gd name="T8" fmla="*/ 0 w 5"/>
                <a:gd name="T9" fmla="*/ 0 h 4"/>
                <a:gd name="T10" fmla="*/ 2147483647 w 5"/>
                <a:gd name="T11" fmla="*/ 0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2" y="0"/>
                  </a:moveTo>
                  <a:lnTo>
                    <a:pt x="5" y="3"/>
                  </a:lnTo>
                  <a:lnTo>
                    <a:pt x="5" y="4"/>
                  </a:lnTo>
                  <a:lnTo>
                    <a:pt x="2" y="4"/>
                  </a:lnTo>
                  <a:lnTo>
                    <a:pt x="0"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2" name="Freeform 355">
              <a:extLst>
                <a:ext uri="{FF2B5EF4-FFF2-40B4-BE49-F238E27FC236}">
                  <a16:creationId xmlns:a16="http://schemas.microsoft.com/office/drawing/2014/main" id="{94DB2C8F-9DAD-45EB-BABA-FCE90BF3F506}"/>
                </a:ext>
                <a:ext uri="{C183D7F6-B498-43B3-948B-1728B52AA6E4}">
                  <adec:decorative xmlns:adec="http://schemas.microsoft.com/office/drawing/2017/decorative" val="1"/>
                </a:ext>
              </a:extLst>
            </p:cNvPr>
            <p:cNvSpPr>
              <a:spLocks/>
            </p:cNvSpPr>
            <p:nvPr/>
          </p:nvSpPr>
          <p:spPr bwMode="gray">
            <a:xfrm>
              <a:off x="13071672" y="2291352"/>
              <a:ext cx="25034" cy="12518"/>
            </a:xfrm>
            <a:custGeom>
              <a:avLst/>
              <a:gdLst>
                <a:gd name="T0" fmla="*/ 2147483647 w 4"/>
                <a:gd name="T1" fmla="*/ 0 h 3"/>
                <a:gd name="T2" fmla="*/ 0 w 4"/>
                <a:gd name="T3" fmla="*/ 0 h 3"/>
                <a:gd name="T4" fmla="*/ 0 w 4"/>
                <a:gd name="T5" fmla="*/ 2147483646 h 3"/>
                <a:gd name="T6" fmla="*/ 2147483647 w 4"/>
                <a:gd name="T7" fmla="*/ 2147483646 h 3"/>
                <a:gd name="T8" fmla="*/ 2147483647 w 4"/>
                <a:gd name="T9" fmla="*/ 0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4" y="0"/>
                  </a:moveTo>
                  <a:lnTo>
                    <a:pt x="0" y="0"/>
                  </a:lnTo>
                  <a:lnTo>
                    <a:pt x="0" y="3"/>
                  </a:lnTo>
                  <a:lnTo>
                    <a:pt x="3" y="2"/>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3" name="Freeform 356">
              <a:extLst>
                <a:ext uri="{FF2B5EF4-FFF2-40B4-BE49-F238E27FC236}">
                  <a16:creationId xmlns:a16="http://schemas.microsoft.com/office/drawing/2014/main" id="{E241E8BC-2EAC-0458-EC72-E14A98E5E505}"/>
                </a:ext>
                <a:ext uri="{C183D7F6-B498-43B3-948B-1728B52AA6E4}">
                  <adec:decorative xmlns:adec="http://schemas.microsoft.com/office/drawing/2017/decorative" val="1"/>
                </a:ext>
              </a:extLst>
            </p:cNvPr>
            <p:cNvSpPr>
              <a:spLocks/>
            </p:cNvSpPr>
            <p:nvPr/>
          </p:nvSpPr>
          <p:spPr bwMode="gray">
            <a:xfrm>
              <a:off x="12963188" y="3322048"/>
              <a:ext cx="29207" cy="12518"/>
            </a:xfrm>
            <a:custGeom>
              <a:avLst/>
              <a:gdLst>
                <a:gd name="T0" fmla="*/ 0 w 5"/>
                <a:gd name="T1" fmla="*/ 0 h 2"/>
                <a:gd name="T2" fmla="*/ 2147483647 w 5"/>
                <a:gd name="T3" fmla="*/ 2147483647 h 2"/>
                <a:gd name="T4" fmla="*/ 2147483647 w 5"/>
                <a:gd name="T5" fmla="*/ 2147483647 h 2"/>
                <a:gd name="T6" fmla="*/ 2147483647 w 5"/>
                <a:gd name="T7" fmla="*/ 0 h 2"/>
                <a:gd name="T8" fmla="*/ 0 w 5"/>
                <a:gd name="T9" fmla="*/ 0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0"/>
                  </a:moveTo>
                  <a:lnTo>
                    <a:pt x="2" y="2"/>
                  </a:lnTo>
                  <a:lnTo>
                    <a:pt x="5" y="2"/>
                  </a:lnTo>
                  <a:lnTo>
                    <a:pt x="4"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4" name="Freeform 357">
              <a:extLst>
                <a:ext uri="{FF2B5EF4-FFF2-40B4-BE49-F238E27FC236}">
                  <a16:creationId xmlns:a16="http://schemas.microsoft.com/office/drawing/2014/main" id="{5A8ABBA7-8ECD-1792-DE1D-C9AE73A4031A}"/>
                </a:ext>
                <a:ext uri="{C183D7F6-B498-43B3-948B-1728B52AA6E4}">
                  <adec:decorative xmlns:adec="http://schemas.microsoft.com/office/drawing/2017/decorative" val="1"/>
                </a:ext>
              </a:extLst>
            </p:cNvPr>
            <p:cNvSpPr>
              <a:spLocks/>
            </p:cNvSpPr>
            <p:nvPr/>
          </p:nvSpPr>
          <p:spPr bwMode="gray">
            <a:xfrm>
              <a:off x="12579322" y="2253797"/>
              <a:ext cx="484005" cy="150223"/>
            </a:xfrm>
            <a:custGeom>
              <a:avLst/>
              <a:gdLst>
                <a:gd name="T0" fmla="*/ 2147483647 w 89"/>
                <a:gd name="T1" fmla="*/ 2147483647 h 28"/>
                <a:gd name="T2" fmla="*/ 2147483647 w 89"/>
                <a:gd name="T3" fmla="*/ 2147483647 h 28"/>
                <a:gd name="T4" fmla="*/ 2147483647 w 89"/>
                <a:gd name="T5" fmla="*/ 2147483647 h 28"/>
                <a:gd name="T6" fmla="*/ 2147483647 w 89"/>
                <a:gd name="T7" fmla="*/ 2147483647 h 28"/>
                <a:gd name="T8" fmla="*/ 2147483647 w 89"/>
                <a:gd name="T9" fmla="*/ 2147483647 h 28"/>
                <a:gd name="T10" fmla="*/ 2147483647 w 89"/>
                <a:gd name="T11" fmla="*/ 2147483647 h 28"/>
                <a:gd name="T12" fmla="*/ 2147483647 w 89"/>
                <a:gd name="T13" fmla="*/ 0 h 28"/>
                <a:gd name="T14" fmla="*/ 2147483647 w 89"/>
                <a:gd name="T15" fmla="*/ 2147483647 h 28"/>
                <a:gd name="T16" fmla="*/ 2147483647 w 89"/>
                <a:gd name="T17" fmla="*/ 2147483647 h 28"/>
                <a:gd name="T18" fmla="*/ 2147483647 w 89"/>
                <a:gd name="T19" fmla="*/ 2147483647 h 28"/>
                <a:gd name="T20" fmla="*/ 2147483647 w 89"/>
                <a:gd name="T21" fmla="*/ 2147483647 h 28"/>
                <a:gd name="T22" fmla="*/ 2147483647 w 89"/>
                <a:gd name="T23" fmla="*/ 2147483647 h 28"/>
                <a:gd name="T24" fmla="*/ 2147483647 w 89"/>
                <a:gd name="T25" fmla="*/ 2147483647 h 28"/>
                <a:gd name="T26" fmla="*/ 2147483647 w 89"/>
                <a:gd name="T27" fmla="*/ 2147483647 h 28"/>
                <a:gd name="T28" fmla="*/ 2147483647 w 89"/>
                <a:gd name="T29" fmla="*/ 2147483647 h 28"/>
                <a:gd name="T30" fmla="*/ 2147483647 w 89"/>
                <a:gd name="T31" fmla="*/ 2147483647 h 28"/>
                <a:gd name="T32" fmla="*/ 2147483647 w 89"/>
                <a:gd name="T33" fmla="*/ 2147483647 h 28"/>
                <a:gd name="T34" fmla="*/ 2147483647 w 89"/>
                <a:gd name="T35" fmla="*/ 2147483647 h 28"/>
                <a:gd name="T36" fmla="*/ 2147483647 w 89"/>
                <a:gd name="T37" fmla="*/ 2147483647 h 28"/>
                <a:gd name="T38" fmla="*/ 2147483647 w 89"/>
                <a:gd name="T39" fmla="*/ 2147483647 h 28"/>
                <a:gd name="T40" fmla="*/ 2147483647 w 89"/>
                <a:gd name="T41" fmla="*/ 2147483647 h 28"/>
                <a:gd name="T42" fmla="*/ 2147483647 w 89"/>
                <a:gd name="T43" fmla="*/ 2147483647 h 28"/>
                <a:gd name="T44" fmla="*/ 2147483647 w 89"/>
                <a:gd name="T45" fmla="*/ 2147483647 h 28"/>
                <a:gd name="T46" fmla="*/ 2147483647 w 89"/>
                <a:gd name="T47" fmla="*/ 2147483647 h 28"/>
                <a:gd name="T48" fmla="*/ 2147483647 w 89"/>
                <a:gd name="T49" fmla="*/ 2147483647 h 28"/>
                <a:gd name="T50" fmla="*/ 2147483647 w 89"/>
                <a:gd name="T51" fmla="*/ 2147483647 h 28"/>
                <a:gd name="T52" fmla="*/ 2147483647 w 89"/>
                <a:gd name="T53" fmla="*/ 2147483647 h 28"/>
                <a:gd name="T54" fmla="*/ 2147483647 w 89"/>
                <a:gd name="T55" fmla="*/ 2147483647 h 28"/>
                <a:gd name="T56" fmla="*/ 2147483647 w 89"/>
                <a:gd name="T57" fmla="*/ 2147483647 h 28"/>
                <a:gd name="T58" fmla="*/ 2147483647 w 89"/>
                <a:gd name="T59" fmla="*/ 2147483647 h 28"/>
                <a:gd name="T60" fmla="*/ 2147483647 w 89"/>
                <a:gd name="T61" fmla="*/ 2147483647 h 28"/>
                <a:gd name="T62" fmla="*/ 2147483647 w 89"/>
                <a:gd name="T63" fmla="*/ 2147483647 h 28"/>
                <a:gd name="T64" fmla="*/ 2147483647 w 89"/>
                <a:gd name="T65" fmla="*/ 2147483647 h 2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9"/>
                <a:gd name="T100" fmla="*/ 0 h 28"/>
                <a:gd name="T101" fmla="*/ 89 w 89"/>
                <a:gd name="T102" fmla="*/ 28 h 2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9" h="28">
                  <a:moveTo>
                    <a:pt x="20" y="4"/>
                  </a:moveTo>
                  <a:lnTo>
                    <a:pt x="19" y="1"/>
                  </a:lnTo>
                  <a:lnTo>
                    <a:pt x="22" y="1"/>
                  </a:lnTo>
                  <a:lnTo>
                    <a:pt x="25" y="2"/>
                  </a:lnTo>
                  <a:lnTo>
                    <a:pt x="25" y="5"/>
                  </a:lnTo>
                  <a:lnTo>
                    <a:pt x="35" y="5"/>
                  </a:lnTo>
                  <a:lnTo>
                    <a:pt x="36" y="6"/>
                  </a:lnTo>
                  <a:lnTo>
                    <a:pt x="35" y="9"/>
                  </a:lnTo>
                  <a:lnTo>
                    <a:pt x="38" y="12"/>
                  </a:lnTo>
                  <a:lnTo>
                    <a:pt x="40" y="12"/>
                  </a:lnTo>
                  <a:lnTo>
                    <a:pt x="42" y="10"/>
                  </a:lnTo>
                  <a:lnTo>
                    <a:pt x="42" y="6"/>
                  </a:lnTo>
                  <a:lnTo>
                    <a:pt x="41" y="3"/>
                  </a:lnTo>
                  <a:lnTo>
                    <a:pt x="46" y="0"/>
                  </a:lnTo>
                  <a:lnTo>
                    <a:pt x="49" y="1"/>
                  </a:lnTo>
                  <a:lnTo>
                    <a:pt x="49" y="4"/>
                  </a:lnTo>
                  <a:lnTo>
                    <a:pt x="46" y="5"/>
                  </a:lnTo>
                  <a:lnTo>
                    <a:pt x="48" y="6"/>
                  </a:lnTo>
                  <a:lnTo>
                    <a:pt x="49" y="8"/>
                  </a:lnTo>
                  <a:lnTo>
                    <a:pt x="54" y="9"/>
                  </a:lnTo>
                  <a:lnTo>
                    <a:pt x="58" y="7"/>
                  </a:lnTo>
                  <a:lnTo>
                    <a:pt x="59" y="4"/>
                  </a:lnTo>
                  <a:lnTo>
                    <a:pt x="70" y="5"/>
                  </a:lnTo>
                  <a:lnTo>
                    <a:pt x="75" y="7"/>
                  </a:lnTo>
                  <a:lnTo>
                    <a:pt x="82" y="8"/>
                  </a:lnTo>
                  <a:lnTo>
                    <a:pt x="89" y="9"/>
                  </a:lnTo>
                  <a:lnTo>
                    <a:pt x="85" y="10"/>
                  </a:lnTo>
                  <a:lnTo>
                    <a:pt x="84" y="16"/>
                  </a:lnTo>
                  <a:lnTo>
                    <a:pt x="81" y="18"/>
                  </a:lnTo>
                  <a:lnTo>
                    <a:pt x="81" y="19"/>
                  </a:lnTo>
                  <a:lnTo>
                    <a:pt x="75" y="22"/>
                  </a:lnTo>
                  <a:lnTo>
                    <a:pt x="74" y="25"/>
                  </a:lnTo>
                  <a:lnTo>
                    <a:pt x="67" y="28"/>
                  </a:lnTo>
                  <a:lnTo>
                    <a:pt x="58" y="27"/>
                  </a:lnTo>
                  <a:lnTo>
                    <a:pt x="50" y="27"/>
                  </a:lnTo>
                  <a:lnTo>
                    <a:pt x="39" y="27"/>
                  </a:lnTo>
                  <a:lnTo>
                    <a:pt x="26" y="27"/>
                  </a:lnTo>
                  <a:lnTo>
                    <a:pt x="22" y="25"/>
                  </a:lnTo>
                  <a:lnTo>
                    <a:pt x="20" y="24"/>
                  </a:lnTo>
                  <a:lnTo>
                    <a:pt x="14" y="22"/>
                  </a:lnTo>
                  <a:lnTo>
                    <a:pt x="16" y="21"/>
                  </a:lnTo>
                  <a:lnTo>
                    <a:pt x="24" y="22"/>
                  </a:lnTo>
                  <a:lnTo>
                    <a:pt x="25" y="22"/>
                  </a:lnTo>
                  <a:lnTo>
                    <a:pt x="28" y="22"/>
                  </a:lnTo>
                  <a:lnTo>
                    <a:pt x="27" y="20"/>
                  </a:lnTo>
                  <a:lnTo>
                    <a:pt x="30" y="19"/>
                  </a:lnTo>
                  <a:lnTo>
                    <a:pt x="34" y="19"/>
                  </a:lnTo>
                  <a:lnTo>
                    <a:pt x="37" y="18"/>
                  </a:lnTo>
                  <a:lnTo>
                    <a:pt x="32" y="16"/>
                  </a:lnTo>
                  <a:lnTo>
                    <a:pt x="21" y="16"/>
                  </a:lnTo>
                  <a:lnTo>
                    <a:pt x="12" y="18"/>
                  </a:lnTo>
                  <a:lnTo>
                    <a:pt x="6" y="17"/>
                  </a:lnTo>
                  <a:lnTo>
                    <a:pt x="2" y="15"/>
                  </a:lnTo>
                  <a:lnTo>
                    <a:pt x="11" y="11"/>
                  </a:lnTo>
                  <a:lnTo>
                    <a:pt x="9" y="10"/>
                  </a:lnTo>
                  <a:lnTo>
                    <a:pt x="3" y="10"/>
                  </a:lnTo>
                  <a:lnTo>
                    <a:pt x="0" y="6"/>
                  </a:lnTo>
                  <a:lnTo>
                    <a:pt x="6" y="6"/>
                  </a:lnTo>
                  <a:lnTo>
                    <a:pt x="9" y="7"/>
                  </a:lnTo>
                  <a:lnTo>
                    <a:pt x="14" y="9"/>
                  </a:lnTo>
                  <a:lnTo>
                    <a:pt x="15" y="7"/>
                  </a:lnTo>
                  <a:lnTo>
                    <a:pt x="11" y="5"/>
                  </a:lnTo>
                  <a:lnTo>
                    <a:pt x="10" y="2"/>
                  </a:lnTo>
                  <a:lnTo>
                    <a:pt x="14" y="2"/>
                  </a:lnTo>
                  <a:lnTo>
                    <a:pt x="14" y="4"/>
                  </a:lnTo>
                  <a:lnTo>
                    <a:pt x="18" y="5"/>
                  </a:lnTo>
                  <a:lnTo>
                    <a:pt x="2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5" name="Freeform 358">
              <a:extLst>
                <a:ext uri="{FF2B5EF4-FFF2-40B4-BE49-F238E27FC236}">
                  <a16:creationId xmlns:a16="http://schemas.microsoft.com/office/drawing/2014/main" id="{CC01FB52-A322-D6D5-888D-06101459C520}"/>
                </a:ext>
                <a:ext uri="{C183D7F6-B498-43B3-948B-1728B52AA6E4}">
                  <adec:decorative xmlns:adec="http://schemas.microsoft.com/office/drawing/2017/decorative" val="1"/>
                </a:ext>
              </a:extLst>
            </p:cNvPr>
            <p:cNvSpPr>
              <a:spLocks/>
            </p:cNvSpPr>
            <p:nvPr/>
          </p:nvSpPr>
          <p:spPr bwMode="gray">
            <a:xfrm>
              <a:off x="12725358" y="3438887"/>
              <a:ext cx="550764" cy="1114153"/>
            </a:xfrm>
            <a:custGeom>
              <a:avLst/>
              <a:gdLst>
                <a:gd name="T0" fmla="*/ 2147483647 w 101"/>
                <a:gd name="T1" fmla="*/ 2147483647 h 205"/>
                <a:gd name="T2" fmla="*/ 2147483647 w 101"/>
                <a:gd name="T3" fmla="*/ 2147483647 h 205"/>
                <a:gd name="T4" fmla="*/ 2147483647 w 101"/>
                <a:gd name="T5" fmla="*/ 2147483647 h 205"/>
                <a:gd name="T6" fmla="*/ 2147483647 w 101"/>
                <a:gd name="T7" fmla="*/ 2147483647 h 205"/>
                <a:gd name="T8" fmla="*/ 2147483647 w 101"/>
                <a:gd name="T9" fmla="*/ 2147483647 h 205"/>
                <a:gd name="T10" fmla="*/ 2147483647 w 101"/>
                <a:gd name="T11" fmla="*/ 2147483647 h 205"/>
                <a:gd name="T12" fmla="*/ 2147483647 w 101"/>
                <a:gd name="T13" fmla="*/ 2147483647 h 205"/>
                <a:gd name="T14" fmla="*/ 2147483647 w 101"/>
                <a:gd name="T15" fmla="*/ 2147483647 h 205"/>
                <a:gd name="T16" fmla="*/ 2147483647 w 101"/>
                <a:gd name="T17" fmla="*/ 2147483647 h 205"/>
                <a:gd name="T18" fmla="*/ 2147483647 w 101"/>
                <a:gd name="T19" fmla="*/ 2147483647 h 205"/>
                <a:gd name="T20" fmla="*/ 2147483647 w 101"/>
                <a:gd name="T21" fmla="*/ 2147483647 h 205"/>
                <a:gd name="T22" fmla="*/ 2147483647 w 101"/>
                <a:gd name="T23" fmla="*/ 2147483647 h 205"/>
                <a:gd name="T24" fmla="*/ 2147483647 w 101"/>
                <a:gd name="T25" fmla="*/ 2147483647 h 205"/>
                <a:gd name="T26" fmla="*/ 2147483647 w 101"/>
                <a:gd name="T27" fmla="*/ 2147483647 h 205"/>
                <a:gd name="T28" fmla="*/ 2147483647 w 101"/>
                <a:gd name="T29" fmla="*/ 2147483647 h 205"/>
                <a:gd name="T30" fmla="*/ 2147483647 w 101"/>
                <a:gd name="T31" fmla="*/ 2147483647 h 205"/>
                <a:gd name="T32" fmla="*/ 2147483647 w 101"/>
                <a:gd name="T33" fmla="*/ 2147483647 h 205"/>
                <a:gd name="T34" fmla="*/ 2147483647 w 101"/>
                <a:gd name="T35" fmla="*/ 2147483647 h 205"/>
                <a:gd name="T36" fmla="*/ 2147483647 w 101"/>
                <a:gd name="T37" fmla="*/ 2147483647 h 205"/>
                <a:gd name="T38" fmla="*/ 2147483647 w 101"/>
                <a:gd name="T39" fmla="*/ 2147483647 h 205"/>
                <a:gd name="T40" fmla="*/ 2147483647 w 101"/>
                <a:gd name="T41" fmla="*/ 2147483647 h 205"/>
                <a:gd name="T42" fmla="*/ 2147483647 w 101"/>
                <a:gd name="T43" fmla="*/ 2147483647 h 205"/>
                <a:gd name="T44" fmla="*/ 2147483647 w 101"/>
                <a:gd name="T45" fmla="*/ 2147483647 h 205"/>
                <a:gd name="T46" fmla="*/ 0 w 101"/>
                <a:gd name="T47" fmla="*/ 2147483647 h 205"/>
                <a:gd name="T48" fmla="*/ 2147483647 w 101"/>
                <a:gd name="T49" fmla="*/ 2147483647 h 205"/>
                <a:gd name="T50" fmla="*/ 2147483647 w 101"/>
                <a:gd name="T51" fmla="*/ 2147483647 h 205"/>
                <a:gd name="T52" fmla="*/ 2147483647 w 101"/>
                <a:gd name="T53" fmla="*/ 2147483647 h 205"/>
                <a:gd name="T54" fmla="*/ 2147483647 w 101"/>
                <a:gd name="T55" fmla="*/ 2147483647 h 205"/>
                <a:gd name="T56" fmla="*/ 2147483647 w 101"/>
                <a:gd name="T57" fmla="*/ 2147483647 h 205"/>
                <a:gd name="T58" fmla="*/ 2147483647 w 101"/>
                <a:gd name="T59" fmla="*/ 0 h 205"/>
                <a:gd name="T60" fmla="*/ 2147483647 w 101"/>
                <a:gd name="T61" fmla="*/ 2147483647 h 205"/>
                <a:gd name="T62" fmla="*/ 2147483647 w 101"/>
                <a:gd name="T63" fmla="*/ 2147483647 h 205"/>
                <a:gd name="T64" fmla="*/ 2147483647 w 101"/>
                <a:gd name="T65" fmla="*/ 2147483647 h 205"/>
                <a:gd name="T66" fmla="*/ 2147483647 w 101"/>
                <a:gd name="T67" fmla="*/ 2147483647 h 205"/>
                <a:gd name="T68" fmla="*/ 2147483647 w 101"/>
                <a:gd name="T69" fmla="*/ 2147483647 h 205"/>
                <a:gd name="T70" fmla="*/ 2147483647 w 101"/>
                <a:gd name="T71" fmla="*/ 2147483647 h 205"/>
                <a:gd name="T72" fmla="*/ 2147483647 w 101"/>
                <a:gd name="T73" fmla="*/ 2147483647 h 205"/>
                <a:gd name="T74" fmla="*/ 2147483647 w 101"/>
                <a:gd name="T75" fmla="*/ 2147483647 h 205"/>
                <a:gd name="T76" fmla="*/ 2147483647 w 101"/>
                <a:gd name="T77" fmla="*/ 2147483647 h 205"/>
                <a:gd name="T78" fmla="*/ 2147483647 w 101"/>
                <a:gd name="T79" fmla="*/ 2147483647 h 205"/>
                <a:gd name="T80" fmla="*/ 2147483647 w 101"/>
                <a:gd name="T81" fmla="*/ 2147483647 h 20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1"/>
                <a:gd name="T124" fmla="*/ 0 h 205"/>
                <a:gd name="T125" fmla="*/ 101 w 101"/>
                <a:gd name="T126" fmla="*/ 205 h 205"/>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1" h="205">
                  <a:moveTo>
                    <a:pt x="72" y="189"/>
                  </a:moveTo>
                  <a:lnTo>
                    <a:pt x="64" y="193"/>
                  </a:lnTo>
                  <a:lnTo>
                    <a:pt x="60" y="191"/>
                  </a:lnTo>
                  <a:lnTo>
                    <a:pt x="58" y="193"/>
                  </a:lnTo>
                  <a:lnTo>
                    <a:pt x="49" y="195"/>
                  </a:lnTo>
                  <a:lnTo>
                    <a:pt x="48" y="198"/>
                  </a:lnTo>
                  <a:lnTo>
                    <a:pt x="42" y="198"/>
                  </a:lnTo>
                  <a:lnTo>
                    <a:pt x="36" y="201"/>
                  </a:lnTo>
                  <a:lnTo>
                    <a:pt x="33" y="201"/>
                  </a:lnTo>
                  <a:lnTo>
                    <a:pt x="29" y="203"/>
                  </a:lnTo>
                  <a:lnTo>
                    <a:pt x="24" y="205"/>
                  </a:lnTo>
                  <a:lnTo>
                    <a:pt x="21" y="204"/>
                  </a:lnTo>
                  <a:lnTo>
                    <a:pt x="20" y="198"/>
                  </a:lnTo>
                  <a:lnTo>
                    <a:pt x="15" y="198"/>
                  </a:lnTo>
                  <a:lnTo>
                    <a:pt x="13" y="194"/>
                  </a:lnTo>
                  <a:lnTo>
                    <a:pt x="9" y="194"/>
                  </a:lnTo>
                  <a:lnTo>
                    <a:pt x="7" y="178"/>
                  </a:lnTo>
                  <a:lnTo>
                    <a:pt x="10" y="175"/>
                  </a:lnTo>
                  <a:lnTo>
                    <a:pt x="8" y="167"/>
                  </a:lnTo>
                  <a:lnTo>
                    <a:pt x="7" y="162"/>
                  </a:lnTo>
                  <a:lnTo>
                    <a:pt x="5" y="155"/>
                  </a:lnTo>
                  <a:lnTo>
                    <a:pt x="5" y="150"/>
                  </a:lnTo>
                  <a:lnTo>
                    <a:pt x="5" y="145"/>
                  </a:lnTo>
                  <a:lnTo>
                    <a:pt x="10" y="140"/>
                  </a:lnTo>
                  <a:lnTo>
                    <a:pt x="10" y="135"/>
                  </a:lnTo>
                  <a:lnTo>
                    <a:pt x="14" y="134"/>
                  </a:lnTo>
                  <a:lnTo>
                    <a:pt x="16" y="129"/>
                  </a:lnTo>
                  <a:lnTo>
                    <a:pt x="20" y="125"/>
                  </a:lnTo>
                  <a:lnTo>
                    <a:pt x="23" y="124"/>
                  </a:lnTo>
                  <a:lnTo>
                    <a:pt x="25" y="117"/>
                  </a:lnTo>
                  <a:lnTo>
                    <a:pt x="29" y="115"/>
                  </a:lnTo>
                  <a:lnTo>
                    <a:pt x="35" y="108"/>
                  </a:lnTo>
                  <a:lnTo>
                    <a:pt x="39" y="95"/>
                  </a:lnTo>
                  <a:lnTo>
                    <a:pt x="43" y="95"/>
                  </a:lnTo>
                  <a:lnTo>
                    <a:pt x="46" y="91"/>
                  </a:lnTo>
                  <a:lnTo>
                    <a:pt x="45" y="87"/>
                  </a:lnTo>
                  <a:lnTo>
                    <a:pt x="46" y="82"/>
                  </a:lnTo>
                  <a:lnTo>
                    <a:pt x="38" y="74"/>
                  </a:lnTo>
                  <a:lnTo>
                    <a:pt x="31" y="72"/>
                  </a:lnTo>
                  <a:lnTo>
                    <a:pt x="29" y="64"/>
                  </a:lnTo>
                  <a:lnTo>
                    <a:pt x="31" y="54"/>
                  </a:lnTo>
                  <a:lnTo>
                    <a:pt x="29" y="46"/>
                  </a:lnTo>
                  <a:lnTo>
                    <a:pt x="23" y="42"/>
                  </a:lnTo>
                  <a:lnTo>
                    <a:pt x="27" y="35"/>
                  </a:lnTo>
                  <a:lnTo>
                    <a:pt x="14" y="25"/>
                  </a:lnTo>
                  <a:lnTo>
                    <a:pt x="8" y="25"/>
                  </a:lnTo>
                  <a:lnTo>
                    <a:pt x="2" y="20"/>
                  </a:lnTo>
                  <a:lnTo>
                    <a:pt x="0" y="15"/>
                  </a:lnTo>
                  <a:lnTo>
                    <a:pt x="4" y="12"/>
                  </a:lnTo>
                  <a:lnTo>
                    <a:pt x="10" y="12"/>
                  </a:lnTo>
                  <a:lnTo>
                    <a:pt x="18" y="21"/>
                  </a:lnTo>
                  <a:lnTo>
                    <a:pt x="25" y="22"/>
                  </a:lnTo>
                  <a:lnTo>
                    <a:pt x="32" y="19"/>
                  </a:lnTo>
                  <a:lnTo>
                    <a:pt x="37" y="19"/>
                  </a:lnTo>
                  <a:lnTo>
                    <a:pt x="41" y="21"/>
                  </a:lnTo>
                  <a:lnTo>
                    <a:pt x="44" y="21"/>
                  </a:lnTo>
                  <a:lnTo>
                    <a:pt x="50" y="16"/>
                  </a:lnTo>
                  <a:lnTo>
                    <a:pt x="51" y="4"/>
                  </a:lnTo>
                  <a:lnTo>
                    <a:pt x="59" y="0"/>
                  </a:lnTo>
                  <a:lnTo>
                    <a:pt x="67" y="0"/>
                  </a:lnTo>
                  <a:lnTo>
                    <a:pt x="76" y="4"/>
                  </a:lnTo>
                  <a:lnTo>
                    <a:pt x="76" y="14"/>
                  </a:lnTo>
                  <a:lnTo>
                    <a:pt x="70" y="22"/>
                  </a:lnTo>
                  <a:lnTo>
                    <a:pt x="70" y="27"/>
                  </a:lnTo>
                  <a:lnTo>
                    <a:pt x="78" y="32"/>
                  </a:lnTo>
                  <a:lnTo>
                    <a:pt x="82" y="41"/>
                  </a:lnTo>
                  <a:lnTo>
                    <a:pt x="76" y="49"/>
                  </a:lnTo>
                  <a:lnTo>
                    <a:pt x="85" y="64"/>
                  </a:lnTo>
                  <a:lnTo>
                    <a:pt x="84" y="76"/>
                  </a:lnTo>
                  <a:lnTo>
                    <a:pt x="85" y="84"/>
                  </a:lnTo>
                  <a:lnTo>
                    <a:pt x="83" y="93"/>
                  </a:lnTo>
                  <a:lnTo>
                    <a:pt x="87" y="97"/>
                  </a:lnTo>
                  <a:lnTo>
                    <a:pt x="85" y="102"/>
                  </a:lnTo>
                  <a:lnTo>
                    <a:pt x="89" y="110"/>
                  </a:lnTo>
                  <a:lnTo>
                    <a:pt x="89" y="116"/>
                  </a:lnTo>
                  <a:lnTo>
                    <a:pt x="85" y="123"/>
                  </a:lnTo>
                  <a:lnTo>
                    <a:pt x="87" y="129"/>
                  </a:lnTo>
                  <a:lnTo>
                    <a:pt x="93" y="131"/>
                  </a:lnTo>
                  <a:lnTo>
                    <a:pt x="101" y="142"/>
                  </a:lnTo>
                  <a:lnTo>
                    <a:pt x="84" y="164"/>
                  </a:lnTo>
                  <a:lnTo>
                    <a:pt x="74" y="179"/>
                  </a:lnTo>
                  <a:lnTo>
                    <a:pt x="72" y="18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6" name="Freeform 359">
              <a:extLst>
                <a:ext uri="{FF2B5EF4-FFF2-40B4-BE49-F238E27FC236}">
                  <a16:creationId xmlns:a16="http://schemas.microsoft.com/office/drawing/2014/main" id="{8292AF4C-6C28-FD4D-F563-E80C5EF84932}"/>
                </a:ext>
                <a:ext uri="{C183D7F6-B498-43B3-948B-1728B52AA6E4}">
                  <adec:decorative xmlns:adec="http://schemas.microsoft.com/office/drawing/2017/decorative" val="1"/>
                </a:ext>
              </a:extLst>
            </p:cNvPr>
            <p:cNvSpPr>
              <a:spLocks/>
            </p:cNvSpPr>
            <p:nvPr/>
          </p:nvSpPr>
          <p:spPr bwMode="gray">
            <a:xfrm>
              <a:off x="12854705" y="4590595"/>
              <a:ext cx="216967" cy="200297"/>
            </a:xfrm>
            <a:custGeom>
              <a:avLst/>
              <a:gdLst>
                <a:gd name="T0" fmla="*/ 2147483647 w 40"/>
                <a:gd name="T1" fmla="*/ 2147483647 h 37"/>
                <a:gd name="T2" fmla="*/ 2147483647 w 40"/>
                <a:gd name="T3" fmla="*/ 2147483647 h 37"/>
                <a:gd name="T4" fmla="*/ 2147483647 w 40"/>
                <a:gd name="T5" fmla="*/ 2147483647 h 37"/>
                <a:gd name="T6" fmla="*/ 2147483647 w 40"/>
                <a:gd name="T7" fmla="*/ 2147483647 h 37"/>
                <a:gd name="T8" fmla="*/ 2147483647 w 40"/>
                <a:gd name="T9" fmla="*/ 2147483647 h 37"/>
                <a:gd name="T10" fmla="*/ 2147483647 w 40"/>
                <a:gd name="T11" fmla="*/ 2147483647 h 37"/>
                <a:gd name="T12" fmla="*/ 2147483647 w 40"/>
                <a:gd name="T13" fmla="*/ 2147483647 h 37"/>
                <a:gd name="T14" fmla="*/ 2147483647 w 40"/>
                <a:gd name="T15" fmla="*/ 2147483647 h 37"/>
                <a:gd name="T16" fmla="*/ 2147483647 w 40"/>
                <a:gd name="T17" fmla="*/ 2147483647 h 37"/>
                <a:gd name="T18" fmla="*/ 0 w 40"/>
                <a:gd name="T19" fmla="*/ 2147483647 h 37"/>
                <a:gd name="T20" fmla="*/ 2147483647 w 40"/>
                <a:gd name="T21" fmla="*/ 2147483647 h 37"/>
                <a:gd name="T22" fmla="*/ 2147483647 w 40"/>
                <a:gd name="T23" fmla="*/ 2147483647 h 37"/>
                <a:gd name="T24" fmla="*/ 2147483647 w 40"/>
                <a:gd name="T25" fmla="*/ 2147483647 h 37"/>
                <a:gd name="T26" fmla="*/ 2147483647 w 40"/>
                <a:gd name="T27" fmla="*/ 0 h 37"/>
                <a:gd name="T28" fmla="*/ 2147483647 w 40"/>
                <a:gd name="T29" fmla="*/ 2147483647 h 37"/>
                <a:gd name="T30" fmla="*/ 2147483647 w 40"/>
                <a:gd name="T31" fmla="*/ 2147483647 h 37"/>
                <a:gd name="T32" fmla="*/ 2147483647 w 40"/>
                <a:gd name="T33" fmla="*/ 2147483647 h 37"/>
                <a:gd name="T34" fmla="*/ 2147483647 w 40"/>
                <a:gd name="T35" fmla="*/ 2147483647 h 37"/>
                <a:gd name="T36" fmla="*/ 2147483647 w 40"/>
                <a:gd name="T37" fmla="*/ 2147483647 h 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0"/>
                <a:gd name="T58" fmla="*/ 0 h 37"/>
                <a:gd name="T59" fmla="*/ 40 w 40"/>
                <a:gd name="T60" fmla="*/ 37 h 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0" h="37">
                  <a:moveTo>
                    <a:pt x="40" y="36"/>
                  </a:moveTo>
                  <a:lnTo>
                    <a:pt x="30" y="37"/>
                  </a:lnTo>
                  <a:lnTo>
                    <a:pt x="25" y="35"/>
                  </a:lnTo>
                  <a:lnTo>
                    <a:pt x="22" y="29"/>
                  </a:lnTo>
                  <a:lnTo>
                    <a:pt x="17" y="29"/>
                  </a:lnTo>
                  <a:lnTo>
                    <a:pt x="11" y="30"/>
                  </a:lnTo>
                  <a:lnTo>
                    <a:pt x="9" y="26"/>
                  </a:lnTo>
                  <a:lnTo>
                    <a:pt x="4" y="24"/>
                  </a:lnTo>
                  <a:lnTo>
                    <a:pt x="4" y="16"/>
                  </a:lnTo>
                  <a:lnTo>
                    <a:pt x="0" y="13"/>
                  </a:lnTo>
                  <a:lnTo>
                    <a:pt x="1" y="11"/>
                  </a:lnTo>
                  <a:lnTo>
                    <a:pt x="12" y="2"/>
                  </a:lnTo>
                  <a:lnTo>
                    <a:pt x="19" y="2"/>
                  </a:lnTo>
                  <a:lnTo>
                    <a:pt x="24" y="0"/>
                  </a:lnTo>
                  <a:lnTo>
                    <a:pt x="28" y="1"/>
                  </a:lnTo>
                  <a:lnTo>
                    <a:pt x="40" y="2"/>
                  </a:lnTo>
                  <a:lnTo>
                    <a:pt x="37" y="19"/>
                  </a:lnTo>
                  <a:lnTo>
                    <a:pt x="40" y="27"/>
                  </a:lnTo>
                  <a:lnTo>
                    <a:pt x="40" y="3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7" name="Freeform 360">
              <a:extLst>
                <a:ext uri="{FF2B5EF4-FFF2-40B4-BE49-F238E27FC236}">
                  <a16:creationId xmlns:a16="http://schemas.microsoft.com/office/drawing/2014/main" id="{35918E37-3223-39AC-807C-A63F0AE1E12F}"/>
                </a:ext>
                <a:ext uri="{C183D7F6-B498-43B3-948B-1728B52AA6E4}">
                  <adec:decorative xmlns:adec="http://schemas.microsoft.com/office/drawing/2017/decorative" val="1"/>
                </a:ext>
              </a:extLst>
            </p:cNvPr>
            <p:cNvSpPr>
              <a:spLocks/>
            </p:cNvSpPr>
            <p:nvPr/>
          </p:nvSpPr>
          <p:spPr bwMode="gray">
            <a:xfrm>
              <a:off x="12921463" y="3322048"/>
              <a:ext cx="29207" cy="12518"/>
            </a:xfrm>
            <a:custGeom>
              <a:avLst/>
              <a:gdLst>
                <a:gd name="T0" fmla="*/ 2147483647 w 5"/>
                <a:gd name="T1" fmla="*/ 0 h 2"/>
                <a:gd name="T2" fmla="*/ 2147483647 w 5"/>
                <a:gd name="T3" fmla="*/ 2147483647 h 2"/>
                <a:gd name="T4" fmla="*/ 0 w 5"/>
                <a:gd name="T5" fmla="*/ 2147483647 h 2"/>
                <a:gd name="T6" fmla="*/ 2147483647 w 5"/>
                <a:gd name="T7" fmla="*/ 0 h 2"/>
                <a:gd name="T8" fmla="*/ 0 60000 65536"/>
                <a:gd name="T9" fmla="*/ 0 60000 65536"/>
                <a:gd name="T10" fmla="*/ 0 60000 65536"/>
                <a:gd name="T11" fmla="*/ 0 60000 65536"/>
                <a:gd name="T12" fmla="*/ 0 w 5"/>
                <a:gd name="T13" fmla="*/ 0 h 2"/>
                <a:gd name="T14" fmla="*/ 5 w 5"/>
                <a:gd name="T15" fmla="*/ 2 h 2"/>
              </a:gdLst>
              <a:ahLst/>
              <a:cxnLst>
                <a:cxn ang="T8">
                  <a:pos x="T0" y="T1"/>
                </a:cxn>
                <a:cxn ang="T9">
                  <a:pos x="T2" y="T3"/>
                </a:cxn>
                <a:cxn ang="T10">
                  <a:pos x="T4" y="T5"/>
                </a:cxn>
                <a:cxn ang="T11">
                  <a:pos x="T6" y="T7"/>
                </a:cxn>
              </a:cxnLst>
              <a:rect l="T12" t="T13" r="T14" b="T15"/>
              <a:pathLst>
                <a:path w="5" h="2">
                  <a:moveTo>
                    <a:pt x="4" y="0"/>
                  </a:moveTo>
                  <a:lnTo>
                    <a:pt x="5" y="2"/>
                  </a:lnTo>
                  <a:lnTo>
                    <a:pt x="0" y="2"/>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8" name="Freeform 361">
              <a:extLst>
                <a:ext uri="{FF2B5EF4-FFF2-40B4-BE49-F238E27FC236}">
                  <a16:creationId xmlns:a16="http://schemas.microsoft.com/office/drawing/2014/main" id="{53BB724F-C9E4-C2C2-33F8-2E978350180E}"/>
                </a:ext>
                <a:ext uri="{C183D7F6-B498-43B3-948B-1728B52AA6E4}">
                  <adec:decorative xmlns:adec="http://schemas.microsoft.com/office/drawing/2017/decorative" val="1"/>
                </a:ext>
              </a:extLst>
            </p:cNvPr>
            <p:cNvSpPr>
              <a:spLocks/>
            </p:cNvSpPr>
            <p:nvPr/>
          </p:nvSpPr>
          <p:spPr bwMode="gray">
            <a:xfrm>
              <a:off x="11940937" y="3322048"/>
              <a:ext cx="1297634" cy="1460499"/>
            </a:xfrm>
            <a:custGeom>
              <a:avLst/>
              <a:gdLst>
                <a:gd name="T0" fmla="*/ 2147483647 w 239"/>
                <a:gd name="T1" fmla="*/ 2147483647 h 268"/>
                <a:gd name="T2" fmla="*/ 2147483647 w 239"/>
                <a:gd name="T3" fmla="*/ 2147483647 h 268"/>
                <a:gd name="T4" fmla="*/ 2147483647 w 239"/>
                <a:gd name="T5" fmla="*/ 2147483647 h 268"/>
                <a:gd name="T6" fmla="*/ 2147483647 w 239"/>
                <a:gd name="T7" fmla="*/ 2147483647 h 268"/>
                <a:gd name="T8" fmla="*/ 2147483647 w 239"/>
                <a:gd name="T9" fmla="*/ 2147483647 h 268"/>
                <a:gd name="T10" fmla="*/ 2147483647 w 239"/>
                <a:gd name="T11" fmla="*/ 2147483647 h 268"/>
                <a:gd name="T12" fmla="*/ 2147483647 w 239"/>
                <a:gd name="T13" fmla="*/ 2147483647 h 268"/>
                <a:gd name="T14" fmla="*/ 2147483647 w 239"/>
                <a:gd name="T15" fmla="*/ 2147483647 h 268"/>
                <a:gd name="T16" fmla="*/ 2147483647 w 239"/>
                <a:gd name="T17" fmla="*/ 2147483647 h 268"/>
                <a:gd name="T18" fmla="*/ 2147483647 w 239"/>
                <a:gd name="T19" fmla="*/ 2147483647 h 268"/>
                <a:gd name="T20" fmla="*/ 2147483647 w 239"/>
                <a:gd name="T21" fmla="*/ 2147483647 h 268"/>
                <a:gd name="T22" fmla="*/ 2147483647 w 239"/>
                <a:gd name="T23" fmla="*/ 2147483647 h 268"/>
                <a:gd name="T24" fmla="*/ 2147483647 w 239"/>
                <a:gd name="T25" fmla="*/ 2147483647 h 268"/>
                <a:gd name="T26" fmla="*/ 2147483647 w 239"/>
                <a:gd name="T27" fmla="*/ 2147483647 h 268"/>
                <a:gd name="T28" fmla="*/ 2147483647 w 239"/>
                <a:gd name="T29" fmla="*/ 2147483647 h 268"/>
                <a:gd name="T30" fmla="*/ 2147483647 w 239"/>
                <a:gd name="T31" fmla="*/ 2147483647 h 268"/>
                <a:gd name="T32" fmla="*/ 2147483647 w 239"/>
                <a:gd name="T33" fmla="*/ 2147483647 h 268"/>
                <a:gd name="T34" fmla="*/ 2147483647 w 239"/>
                <a:gd name="T35" fmla="*/ 2147483647 h 268"/>
                <a:gd name="T36" fmla="*/ 2147483647 w 239"/>
                <a:gd name="T37" fmla="*/ 2147483647 h 268"/>
                <a:gd name="T38" fmla="*/ 2147483647 w 239"/>
                <a:gd name="T39" fmla="*/ 2147483647 h 268"/>
                <a:gd name="T40" fmla="*/ 2147483647 w 239"/>
                <a:gd name="T41" fmla="*/ 2147483647 h 268"/>
                <a:gd name="T42" fmla="*/ 2147483647 w 239"/>
                <a:gd name="T43" fmla="*/ 2147483647 h 268"/>
                <a:gd name="T44" fmla="*/ 2147483647 w 239"/>
                <a:gd name="T45" fmla="*/ 2147483647 h 268"/>
                <a:gd name="T46" fmla="*/ 2147483647 w 239"/>
                <a:gd name="T47" fmla="*/ 2147483647 h 268"/>
                <a:gd name="T48" fmla="*/ 2147483647 w 239"/>
                <a:gd name="T49" fmla="*/ 2147483647 h 268"/>
                <a:gd name="T50" fmla="*/ 0 w 239"/>
                <a:gd name="T51" fmla="*/ 2147483647 h 268"/>
                <a:gd name="T52" fmla="*/ 2147483647 w 239"/>
                <a:gd name="T53" fmla="*/ 2147483647 h 268"/>
                <a:gd name="T54" fmla="*/ 2147483647 w 239"/>
                <a:gd name="T55" fmla="*/ 2147483647 h 268"/>
                <a:gd name="T56" fmla="*/ 2147483647 w 239"/>
                <a:gd name="T57" fmla="*/ 2147483647 h 268"/>
                <a:gd name="T58" fmla="*/ 2147483647 w 239"/>
                <a:gd name="T59" fmla="*/ 2147483647 h 268"/>
                <a:gd name="T60" fmla="*/ 2147483647 w 239"/>
                <a:gd name="T61" fmla="*/ 2147483647 h 268"/>
                <a:gd name="T62" fmla="*/ 2147483647 w 239"/>
                <a:gd name="T63" fmla="*/ 2147483647 h 268"/>
                <a:gd name="T64" fmla="*/ 2147483647 w 239"/>
                <a:gd name="T65" fmla="*/ 2147483647 h 268"/>
                <a:gd name="T66" fmla="*/ 2147483647 w 239"/>
                <a:gd name="T67" fmla="*/ 2147483647 h 268"/>
                <a:gd name="T68" fmla="*/ 2147483647 w 239"/>
                <a:gd name="T69" fmla="*/ 2147483647 h 268"/>
                <a:gd name="T70" fmla="*/ 2147483647 w 239"/>
                <a:gd name="T71" fmla="*/ 2147483647 h 268"/>
                <a:gd name="T72" fmla="*/ 2147483647 w 239"/>
                <a:gd name="T73" fmla="*/ 2147483647 h 268"/>
                <a:gd name="T74" fmla="*/ 2147483647 w 239"/>
                <a:gd name="T75" fmla="*/ 2147483647 h 268"/>
                <a:gd name="T76" fmla="*/ 2147483647 w 239"/>
                <a:gd name="T77" fmla="*/ 2147483647 h 268"/>
                <a:gd name="T78" fmla="*/ 2147483647 w 239"/>
                <a:gd name="T79" fmla="*/ 2147483647 h 268"/>
                <a:gd name="T80" fmla="*/ 2147483647 w 239"/>
                <a:gd name="T81" fmla="*/ 2147483647 h 268"/>
                <a:gd name="T82" fmla="*/ 2147483647 w 239"/>
                <a:gd name="T83" fmla="*/ 2147483647 h 268"/>
                <a:gd name="T84" fmla="*/ 2147483647 w 239"/>
                <a:gd name="T85" fmla="*/ 2147483647 h 268"/>
                <a:gd name="T86" fmla="*/ 2147483647 w 239"/>
                <a:gd name="T87" fmla="*/ 2147483647 h 268"/>
                <a:gd name="T88" fmla="*/ 2147483647 w 239"/>
                <a:gd name="T89" fmla="*/ 2147483647 h 268"/>
                <a:gd name="T90" fmla="*/ 2147483647 w 239"/>
                <a:gd name="T91" fmla="*/ 2147483647 h 268"/>
                <a:gd name="T92" fmla="*/ 2147483647 w 239"/>
                <a:gd name="T93" fmla="*/ 2147483647 h 268"/>
                <a:gd name="T94" fmla="*/ 2147483647 w 239"/>
                <a:gd name="T95" fmla="*/ 2147483647 h 268"/>
                <a:gd name="T96" fmla="*/ 2147483647 w 239"/>
                <a:gd name="T97" fmla="*/ 2147483647 h 268"/>
                <a:gd name="T98" fmla="*/ 2147483647 w 239"/>
                <a:gd name="T99" fmla="*/ 2147483647 h 268"/>
                <a:gd name="T100" fmla="*/ 2147483647 w 239"/>
                <a:gd name="T101" fmla="*/ 2147483647 h 268"/>
                <a:gd name="T102" fmla="*/ 2147483647 w 239"/>
                <a:gd name="T103" fmla="*/ 2147483647 h 268"/>
                <a:gd name="T104" fmla="*/ 2147483647 w 239"/>
                <a:gd name="T105" fmla="*/ 2147483647 h 268"/>
                <a:gd name="T106" fmla="*/ 2147483647 w 239"/>
                <a:gd name="T107" fmla="*/ 0 h 268"/>
                <a:gd name="T108" fmla="*/ 2147483647 w 239"/>
                <a:gd name="T109" fmla="*/ 2147483647 h 268"/>
                <a:gd name="T110" fmla="*/ 2147483647 w 239"/>
                <a:gd name="T111" fmla="*/ 2147483647 h 268"/>
                <a:gd name="T112" fmla="*/ 2147483647 w 239"/>
                <a:gd name="T113" fmla="*/ 2147483647 h 268"/>
                <a:gd name="T114" fmla="*/ 2147483647 w 239"/>
                <a:gd name="T115" fmla="*/ 2147483647 h 26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9"/>
                <a:gd name="T175" fmla="*/ 0 h 268"/>
                <a:gd name="T176" fmla="*/ 239 w 239"/>
                <a:gd name="T177" fmla="*/ 268 h 26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9" h="268">
                  <a:moveTo>
                    <a:pt x="221" y="35"/>
                  </a:moveTo>
                  <a:lnTo>
                    <a:pt x="221" y="25"/>
                  </a:lnTo>
                  <a:lnTo>
                    <a:pt x="212" y="20"/>
                  </a:lnTo>
                  <a:lnTo>
                    <a:pt x="204" y="21"/>
                  </a:lnTo>
                  <a:lnTo>
                    <a:pt x="196" y="25"/>
                  </a:lnTo>
                  <a:lnTo>
                    <a:pt x="195" y="37"/>
                  </a:lnTo>
                  <a:lnTo>
                    <a:pt x="188" y="42"/>
                  </a:lnTo>
                  <a:lnTo>
                    <a:pt x="186" y="42"/>
                  </a:lnTo>
                  <a:lnTo>
                    <a:pt x="182" y="40"/>
                  </a:lnTo>
                  <a:lnTo>
                    <a:pt x="177" y="40"/>
                  </a:lnTo>
                  <a:lnTo>
                    <a:pt x="170" y="43"/>
                  </a:lnTo>
                  <a:lnTo>
                    <a:pt x="163" y="41"/>
                  </a:lnTo>
                  <a:lnTo>
                    <a:pt x="155" y="33"/>
                  </a:lnTo>
                  <a:lnTo>
                    <a:pt x="149" y="33"/>
                  </a:lnTo>
                  <a:lnTo>
                    <a:pt x="145" y="36"/>
                  </a:lnTo>
                  <a:lnTo>
                    <a:pt x="140" y="36"/>
                  </a:lnTo>
                  <a:lnTo>
                    <a:pt x="138" y="44"/>
                  </a:lnTo>
                  <a:lnTo>
                    <a:pt x="133" y="46"/>
                  </a:lnTo>
                  <a:lnTo>
                    <a:pt x="128" y="44"/>
                  </a:lnTo>
                  <a:lnTo>
                    <a:pt x="122" y="45"/>
                  </a:lnTo>
                  <a:lnTo>
                    <a:pt x="120" y="51"/>
                  </a:lnTo>
                  <a:lnTo>
                    <a:pt x="113" y="53"/>
                  </a:lnTo>
                  <a:lnTo>
                    <a:pt x="110" y="58"/>
                  </a:lnTo>
                  <a:lnTo>
                    <a:pt x="103" y="64"/>
                  </a:lnTo>
                  <a:lnTo>
                    <a:pt x="106" y="66"/>
                  </a:lnTo>
                  <a:lnTo>
                    <a:pt x="105" y="71"/>
                  </a:lnTo>
                  <a:lnTo>
                    <a:pt x="95" y="82"/>
                  </a:lnTo>
                  <a:lnTo>
                    <a:pt x="90" y="84"/>
                  </a:lnTo>
                  <a:lnTo>
                    <a:pt x="86" y="90"/>
                  </a:lnTo>
                  <a:lnTo>
                    <a:pt x="89" y="96"/>
                  </a:lnTo>
                  <a:lnTo>
                    <a:pt x="87" y="115"/>
                  </a:lnTo>
                  <a:lnTo>
                    <a:pt x="81" y="125"/>
                  </a:lnTo>
                  <a:lnTo>
                    <a:pt x="86" y="134"/>
                  </a:lnTo>
                  <a:lnTo>
                    <a:pt x="81" y="141"/>
                  </a:lnTo>
                  <a:lnTo>
                    <a:pt x="72" y="138"/>
                  </a:lnTo>
                  <a:lnTo>
                    <a:pt x="67" y="145"/>
                  </a:lnTo>
                  <a:lnTo>
                    <a:pt x="67" y="162"/>
                  </a:lnTo>
                  <a:lnTo>
                    <a:pt x="69" y="187"/>
                  </a:lnTo>
                  <a:lnTo>
                    <a:pt x="73" y="193"/>
                  </a:lnTo>
                  <a:lnTo>
                    <a:pt x="73" y="202"/>
                  </a:lnTo>
                  <a:lnTo>
                    <a:pt x="67" y="204"/>
                  </a:lnTo>
                  <a:lnTo>
                    <a:pt x="67" y="207"/>
                  </a:lnTo>
                  <a:lnTo>
                    <a:pt x="71" y="213"/>
                  </a:lnTo>
                  <a:lnTo>
                    <a:pt x="69" y="220"/>
                  </a:lnTo>
                  <a:lnTo>
                    <a:pt x="66" y="224"/>
                  </a:lnTo>
                  <a:lnTo>
                    <a:pt x="64" y="243"/>
                  </a:lnTo>
                  <a:lnTo>
                    <a:pt x="63" y="248"/>
                  </a:lnTo>
                  <a:lnTo>
                    <a:pt x="61" y="257"/>
                  </a:lnTo>
                  <a:lnTo>
                    <a:pt x="59" y="251"/>
                  </a:lnTo>
                  <a:lnTo>
                    <a:pt x="59" y="245"/>
                  </a:lnTo>
                  <a:lnTo>
                    <a:pt x="54" y="240"/>
                  </a:lnTo>
                  <a:lnTo>
                    <a:pt x="56" y="234"/>
                  </a:lnTo>
                  <a:lnTo>
                    <a:pt x="53" y="233"/>
                  </a:lnTo>
                  <a:lnTo>
                    <a:pt x="51" y="235"/>
                  </a:lnTo>
                  <a:lnTo>
                    <a:pt x="51" y="241"/>
                  </a:lnTo>
                  <a:lnTo>
                    <a:pt x="47" y="245"/>
                  </a:lnTo>
                  <a:lnTo>
                    <a:pt x="42" y="245"/>
                  </a:lnTo>
                  <a:lnTo>
                    <a:pt x="43" y="243"/>
                  </a:lnTo>
                  <a:lnTo>
                    <a:pt x="39" y="246"/>
                  </a:lnTo>
                  <a:lnTo>
                    <a:pt x="39" y="249"/>
                  </a:lnTo>
                  <a:lnTo>
                    <a:pt x="33" y="258"/>
                  </a:lnTo>
                  <a:lnTo>
                    <a:pt x="29" y="261"/>
                  </a:lnTo>
                  <a:lnTo>
                    <a:pt x="24" y="265"/>
                  </a:lnTo>
                  <a:lnTo>
                    <a:pt x="18" y="268"/>
                  </a:lnTo>
                  <a:lnTo>
                    <a:pt x="15" y="262"/>
                  </a:lnTo>
                  <a:lnTo>
                    <a:pt x="18" y="257"/>
                  </a:lnTo>
                  <a:lnTo>
                    <a:pt x="15" y="256"/>
                  </a:lnTo>
                  <a:lnTo>
                    <a:pt x="14" y="258"/>
                  </a:lnTo>
                  <a:lnTo>
                    <a:pt x="9" y="258"/>
                  </a:lnTo>
                  <a:lnTo>
                    <a:pt x="9" y="253"/>
                  </a:lnTo>
                  <a:lnTo>
                    <a:pt x="7" y="253"/>
                  </a:lnTo>
                  <a:lnTo>
                    <a:pt x="4" y="248"/>
                  </a:lnTo>
                  <a:lnTo>
                    <a:pt x="5" y="245"/>
                  </a:lnTo>
                  <a:lnTo>
                    <a:pt x="9" y="244"/>
                  </a:lnTo>
                  <a:lnTo>
                    <a:pt x="9" y="240"/>
                  </a:lnTo>
                  <a:lnTo>
                    <a:pt x="12" y="236"/>
                  </a:lnTo>
                  <a:lnTo>
                    <a:pt x="9" y="235"/>
                  </a:lnTo>
                  <a:lnTo>
                    <a:pt x="7" y="238"/>
                  </a:lnTo>
                  <a:lnTo>
                    <a:pt x="3" y="239"/>
                  </a:lnTo>
                  <a:lnTo>
                    <a:pt x="3" y="235"/>
                  </a:lnTo>
                  <a:lnTo>
                    <a:pt x="4" y="231"/>
                  </a:lnTo>
                  <a:lnTo>
                    <a:pt x="8" y="229"/>
                  </a:lnTo>
                  <a:lnTo>
                    <a:pt x="10" y="225"/>
                  </a:lnTo>
                  <a:lnTo>
                    <a:pt x="14" y="219"/>
                  </a:lnTo>
                  <a:lnTo>
                    <a:pt x="15" y="215"/>
                  </a:lnTo>
                  <a:lnTo>
                    <a:pt x="13" y="216"/>
                  </a:lnTo>
                  <a:lnTo>
                    <a:pt x="9" y="221"/>
                  </a:lnTo>
                  <a:lnTo>
                    <a:pt x="6" y="221"/>
                  </a:lnTo>
                  <a:lnTo>
                    <a:pt x="3" y="219"/>
                  </a:lnTo>
                  <a:lnTo>
                    <a:pt x="6" y="215"/>
                  </a:lnTo>
                  <a:lnTo>
                    <a:pt x="5" y="213"/>
                  </a:lnTo>
                  <a:lnTo>
                    <a:pt x="3" y="211"/>
                  </a:lnTo>
                  <a:lnTo>
                    <a:pt x="2" y="207"/>
                  </a:lnTo>
                  <a:lnTo>
                    <a:pt x="8" y="206"/>
                  </a:lnTo>
                  <a:lnTo>
                    <a:pt x="11" y="206"/>
                  </a:lnTo>
                  <a:lnTo>
                    <a:pt x="14" y="205"/>
                  </a:lnTo>
                  <a:lnTo>
                    <a:pt x="17" y="204"/>
                  </a:lnTo>
                  <a:lnTo>
                    <a:pt x="21" y="203"/>
                  </a:lnTo>
                  <a:lnTo>
                    <a:pt x="22" y="200"/>
                  </a:lnTo>
                  <a:lnTo>
                    <a:pt x="18" y="201"/>
                  </a:lnTo>
                  <a:lnTo>
                    <a:pt x="15" y="202"/>
                  </a:lnTo>
                  <a:lnTo>
                    <a:pt x="7" y="202"/>
                  </a:lnTo>
                  <a:lnTo>
                    <a:pt x="5" y="204"/>
                  </a:lnTo>
                  <a:lnTo>
                    <a:pt x="0" y="203"/>
                  </a:lnTo>
                  <a:lnTo>
                    <a:pt x="1" y="196"/>
                  </a:lnTo>
                  <a:lnTo>
                    <a:pt x="0" y="190"/>
                  </a:lnTo>
                  <a:lnTo>
                    <a:pt x="2" y="188"/>
                  </a:lnTo>
                  <a:lnTo>
                    <a:pt x="2" y="185"/>
                  </a:lnTo>
                  <a:lnTo>
                    <a:pt x="4" y="182"/>
                  </a:lnTo>
                  <a:lnTo>
                    <a:pt x="7" y="181"/>
                  </a:lnTo>
                  <a:lnTo>
                    <a:pt x="10" y="175"/>
                  </a:lnTo>
                  <a:lnTo>
                    <a:pt x="18" y="175"/>
                  </a:lnTo>
                  <a:lnTo>
                    <a:pt x="18" y="173"/>
                  </a:lnTo>
                  <a:lnTo>
                    <a:pt x="15" y="172"/>
                  </a:lnTo>
                  <a:lnTo>
                    <a:pt x="16" y="169"/>
                  </a:lnTo>
                  <a:lnTo>
                    <a:pt x="20" y="168"/>
                  </a:lnTo>
                  <a:lnTo>
                    <a:pt x="20" y="164"/>
                  </a:lnTo>
                  <a:lnTo>
                    <a:pt x="24" y="161"/>
                  </a:lnTo>
                  <a:lnTo>
                    <a:pt x="28" y="161"/>
                  </a:lnTo>
                  <a:lnTo>
                    <a:pt x="29" y="158"/>
                  </a:lnTo>
                  <a:lnTo>
                    <a:pt x="35" y="154"/>
                  </a:lnTo>
                  <a:lnTo>
                    <a:pt x="38" y="155"/>
                  </a:lnTo>
                  <a:lnTo>
                    <a:pt x="39" y="152"/>
                  </a:lnTo>
                  <a:lnTo>
                    <a:pt x="42" y="150"/>
                  </a:lnTo>
                  <a:lnTo>
                    <a:pt x="43" y="142"/>
                  </a:lnTo>
                  <a:lnTo>
                    <a:pt x="56" y="128"/>
                  </a:lnTo>
                  <a:lnTo>
                    <a:pt x="56" y="124"/>
                  </a:lnTo>
                  <a:lnTo>
                    <a:pt x="64" y="113"/>
                  </a:lnTo>
                  <a:lnTo>
                    <a:pt x="68" y="112"/>
                  </a:lnTo>
                  <a:lnTo>
                    <a:pt x="71" y="108"/>
                  </a:lnTo>
                  <a:lnTo>
                    <a:pt x="67" y="109"/>
                  </a:lnTo>
                  <a:lnTo>
                    <a:pt x="67" y="107"/>
                  </a:lnTo>
                  <a:lnTo>
                    <a:pt x="70" y="103"/>
                  </a:lnTo>
                  <a:lnTo>
                    <a:pt x="72" y="95"/>
                  </a:lnTo>
                  <a:lnTo>
                    <a:pt x="73" y="88"/>
                  </a:lnTo>
                  <a:lnTo>
                    <a:pt x="79" y="88"/>
                  </a:lnTo>
                  <a:lnTo>
                    <a:pt x="82" y="84"/>
                  </a:lnTo>
                  <a:lnTo>
                    <a:pt x="79" y="82"/>
                  </a:lnTo>
                  <a:lnTo>
                    <a:pt x="74" y="84"/>
                  </a:lnTo>
                  <a:lnTo>
                    <a:pt x="74" y="78"/>
                  </a:lnTo>
                  <a:lnTo>
                    <a:pt x="77" y="77"/>
                  </a:lnTo>
                  <a:lnTo>
                    <a:pt x="83" y="71"/>
                  </a:lnTo>
                  <a:lnTo>
                    <a:pt x="87" y="68"/>
                  </a:lnTo>
                  <a:lnTo>
                    <a:pt x="91" y="68"/>
                  </a:lnTo>
                  <a:lnTo>
                    <a:pt x="94" y="66"/>
                  </a:lnTo>
                  <a:lnTo>
                    <a:pt x="90" y="65"/>
                  </a:lnTo>
                  <a:lnTo>
                    <a:pt x="90" y="64"/>
                  </a:lnTo>
                  <a:lnTo>
                    <a:pt x="94" y="63"/>
                  </a:lnTo>
                  <a:lnTo>
                    <a:pt x="98" y="63"/>
                  </a:lnTo>
                  <a:lnTo>
                    <a:pt x="99" y="60"/>
                  </a:lnTo>
                  <a:lnTo>
                    <a:pt x="92" y="60"/>
                  </a:lnTo>
                  <a:lnTo>
                    <a:pt x="100" y="53"/>
                  </a:lnTo>
                  <a:lnTo>
                    <a:pt x="103" y="55"/>
                  </a:lnTo>
                  <a:lnTo>
                    <a:pt x="106" y="54"/>
                  </a:lnTo>
                  <a:lnTo>
                    <a:pt x="105" y="49"/>
                  </a:lnTo>
                  <a:lnTo>
                    <a:pt x="112" y="49"/>
                  </a:lnTo>
                  <a:lnTo>
                    <a:pt x="113" y="47"/>
                  </a:lnTo>
                  <a:lnTo>
                    <a:pt x="109" y="47"/>
                  </a:lnTo>
                  <a:lnTo>
                    <a:pt x="104" y="48"/>
                  </a:lnTo>
                  <a:lnTo>
                    <a:pt x="108" y="44"/>
                  </a:lnTo>
                  <a:lnTo>
                    <a:pt x="113" y="44"/>
                  </a:lnTo>
                  <a:lnTo>
                    <a:pt x="116" y="41"/>
                  </a:lnTo>
                  <a:lnTo>
                    <a:pt x="116" y="39"/>
                  </a:lnTo>
                  <a:lnTo>
                    <a:pt x="118" y="35"/>
                  </a:lnTo>
                  <a:lnTo>
                    <a:pt x="123" y="34"/>
                  </a:lnTo>
                  <a:lnTo>
                    <a:pt x="124" y="36"/>
                  </a:lnTo>
                  <a:lnTo>
                    <a:pt x="127" y="34"/>
                  </a:lnTo>
                  <a:lnTo>
                    <a:pt x="127" y="31"/>
                  </a:lnTo>
                  <a:lnTo>
                    <a:pt x="131" y="32"/>
                  </a:lnTo>
                  <a:lnTo>
                    <a:pt x="133" y="32"/>
                  </a:lnTo>
                  <a:lnTo>
                    <a:pt x="129" y="29"/>
                  </a:lnTo>
                  <a:lnTo>
                    <a:pt x="131" y="26"/>
                  </a:lnTo>
                  <a:lnTo>
                    <a:pt x="134" y="26"/>
                  </a:lnTo>
                  <a:lnTo>
                    <a:pt x="135" y="29"/>
                  </a:lnTo>
                  <a:lnTo>
                    <a:pt x="137" y="24"/>
                  </a:lnTo>
                  <a:lnTo>
                    <a:pt x="139" y="22"/>
                  </a:lnTo>
                  <a:lnTo>
                    <a:pt x="142" y="23"/>
                  </a:lnTo>
                  <a:lnTo>
                    <a:pt x="140" y="26"/>
                  </a:lnTo>
                  <a:lnTo>
                    <a:pt x="139" y="30"/>
                  </a:lnTo>
                  <a:lnTo>
                    <a:pt x="140" y="32"/>
                  </a:lnTo>
                  <a:lnTo>
                    <a:pt x="143" y="32"/>
                  </a:lnTo>
                  <a:lnTo>
                    <a:pt x="145" y="29"/>
                  </a:lnTo>
                  <a:lnTo>
                    <a:pt x="145" y="25"/>
                  </a:lnTo>
                  <a:lnTo>
                    <a:pt x="148" y="23"/>
                  </a:lnTo>
                  <a:lnTo>
                    <a:pt x="153" y="22"/>
                  </a:lnTo>
                  <a:lnTo>
                    <a:pt x="154" y="24"/>
                  </a:lnTo>
                  <a:lnTo>
                    <a:pt x="157" y="24"/>
                  </a:lnTo>
                  <a:lnTo>
                    <a:pt x="158" y="22"/>
                  </a:lnTo>
                  <a:lnTo>
                    <a:pt x="150" y="18"/>
                  </a:lnTo>
                  <a:lnTo>
                    <a:pt x="151" y="16"/>
                  </a:lnTo>
                  <a:lnTo>
                    <a:pt x="155" y="15"/>
                  </a:lnTo>
                  <a:lnTo>
                    <a:pt x="160" y="16"/>
                  </a:lnTo>
                  <a:lnTo>
                    <a:pt x="164" y="20"/>
                  </a:lnTo>
                  <a:lnTo>
                    <a:pt x="166" y="22"/>
                  </a:lnTo>
                  <a:lnTo>
                    <a:pt x="172" y="21"/>
                  </a:lnTo>
                  <a:lnTo>
                    <a:pt x="171" y="17"/>
                  </a:lnTo>
                  <a:lnTo>
                    <a:pt x="174" y="13"/>
                  </a:lnTo>
                  <a:lnTo>
                    <a:pt x="179" y="12"/>
                  </a:lnTo>
                  <a:lnTo>
                    <a:pt x="181" y="10"/>
                  </a:lnTo>
                  <a:lnTo>
                    <a:pt x="184" y="8"/>
                  </a:lnTo>
                  <a:lnTo>
                    <a:pt x="181" y="6"/>
                  </a:lnTo>
                  <a:lnTo>
                    <a:pt x="182" y="3"/>
                  </a:lnTo>
                  <a:lnTo>
                    <a:pt x="185" y="3"/>
                  </a:lnTo>
                  <a:lnTo>
                    <a:pt x="192" y="4"/>
                  </a:lnTo>
                  <a:lnTo>
                    <a:pt x="194" y="6"/>
                  </a:lnTo>
                  <a:lnTo>
                    <a:pt x="190" y="8"/>
                  </a:lnTo>
                  <a:lnTo>
                    <a:pt x="186" y="12"/>
                  </a:lnTo>
                  <a:lnTo>
                    <a:pt x="185" y="19"/>
                  </a:lnTo>
                  <a:lnTo>
                    <a:pt x="192" y="15"/>
                  </a:lnTo>
                  <a:lnTo>
                    <a:pt x="194" y="10"/>
                  </a:lnTo>
                  <a:lnTo>
                    <a:pt x="198" y="5"/>
                  </a:lnTo>
                  <a:lnTo>
                    <a:pt x="202" y="5"/>
                  </a:lnTo>
                  <a:lnTo>
                    <a:pt x="200" y="7"/>
                  </a:lnTo>
                  <a:lnTo>
                    <a:pt x="202" y="9"/>
                  </a:lnTo>
                  <a:lnTo>
                    <a:pt x="205" y="4"/>
                  </a:lnTo>
                  <a:lnTo>
                    <a:pt x="204" y="0"/>
                  </a:lnTo>
                  <a:lnTo>
                    <a:pt x="213" y="1"/>
                  </a:lnTo>
                  <a:lnTo>
                    <a:pt x="217" y="4"/>
                  </a:lnTo>
                  <a:lnTo>
                    <a:pt x="213" y="7"/>
                  </a:lnTo>
                  <a:lnTo>
                    <a:pt x="216" y="9"/>
                  </a:lnTo>
                  <a:lnTo>
                    <a:pt x="219" y="6"/>
                  </a:lnTo>
                  <a:lnTo>
                    <a:pt x="223" y="5"/>
                  </a:lnTo>
                  <a:lnTo>
                    <a:pt x="236" y="13"/>
                  </a:lnTo>
                  <a:lnTo>
                    <a:pt x="230" y="19"/>
                  </a:lnTo>
                  <a:lnTo>
                    <a:pt x="220" y="17"/>
                  </a:lnTo>
                  <a:lnTo>
                    <a:pt x="219" y="19"/>
                  </a:lnTo>
                  <a:lnTo>
                    <a:pt x="227" y="23"/>
                  </a:lnTo>
                  <a:lnTo>
                    <a:pt x="227" y="25"/>
                  </a:lnTo>
                  <a:lnTo>
                    <a:pt x="230" y="26"/>
                  </a:lnTo>
                  <a:lnTo>
                    <a:pt x="235" y="23"/>
                  </a:lnTo>
                  <a:lnTo>
                    <a:pt x="239" y="25"/>
                  </a:lnTo>
                  <a:lnTo>
                    <a:pt x="226" y="30"/>
                  </a:lnTo>
                  <a:lnTo>
                    <a:pt x="226" y="32"/>
                  </a:lnTo>
                  <a:lnTo>
                    <a:pt x="221" y="3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89" name="Freeform 362">
              <a:extLst>
                <a:ext uri="{FF2B5EF4-FFF2-40B4-BE49-F238E27FC236}">
                  <a16:creationId xmlns:a16="http://schemas.microsoft.com/office/drawing/2014/main" id="{12C062C3-D1DE-8484-5074-639229FEA20E}"/>
                </a:ext>
                <a:ext uri="{C183D7F6-B498-43B3-948B-1728B52AA6E4}">
                  <adec:decorative xmlns:adec="http://schemas.microsoft.com/office/drawing/2017/decorative" val="1"/>
                </a:ext>
              </a:extLst>
            </p:cNvPr>
            <p:cNvSpPr>
              <a:spLocks/>
            </p:cNvSpPr>
            <p:nvPr/>
          </p:nvSpPr>
          <p:spPr bwMode="gray">
            <a:xfrm>
              <a:off x="12746220" y="4920251"/>
              <a:ext cx="279554" cy="229507"/>
            </a:xfrm>
            <a:custGeom>
              <a:avLst/>
              <a:gdLst>
                <a:gd name="T0" fmla="*/ 2147483647 w 51"/>
                <a:gd name="T1" fmla="*/ 2147483647 h 43"/>
                <a:gd name="T2" fmla="*/ 0 w 51"/>
                <a:gd name="T3" fmla="*/ 2147483647 h 43"/>
                <a:gd name="T4" fmla="*/ 2147483647 w 51"/>
                <a:gd name="T5" fmla="*/ 0 h 43"/>
                <a:gd name="T6" fmla="*/ 2147483647 w 51"/>
                <a:gd name="T7" fmla="*/ 0 h 43"/>
                <a:gd name="T8" fmla="*/ 2147483647 w 51"/>
                <a:gd name="T9" fmla="*/ 2147483647 h 43"/>
                <a:gd name="T10" fmla="*/ 2147483647 w 51"/>
                <a:gd name="T11" fmla="*/ 2147483647 h 43"/>
                <a:gd name="T12" fmla="*/ 2147483647 w 51"/>
                <a:gd name="T13" fmla="*/ 2147483647 h 43"/>
                <a:gd name="T14" fmla="*/ 2147483647 w 51"/>
                <a:gd name="T15" fmla="*/ 2147483647 h 43"/>
                <a:gd name="T16" fmla="*/ 2147483647 w 51"/>
                <a:gd name="T17" fmla="*/ 2147483647 h 43"/>
                <a:gd name="T18" fmla="*/ 2147483647 w 51"/>
                <a:gd name="T19" fmla="*/ 2147483647 h 43"/>
                <a:gd name="T20" fmla="*/ 2147483647 w 51"/>
                <a:gd name="T21" fmla="*/ 2147483647 h 43"/>
                <a:gd name="T22" fmla="*/ 2147483647 w 51"/>
                <a:gd name="T23" fmla="*/ 2147483647 h 43"/>
                <a:gd name="T24" fmla="*/ 2147483647 w 51"/>
                <a:gd name="T25" fmla="*/ 2147483647 h 43"/>
                <a:gd name="T26" fmla="*/ 2147483647 w 51"/>
                <a:gd name="T27" fmla="*/ 2147483647 h 43"/>
                <a:gd name="T28" fmla="*/ 2147483647 w 51"/>
                <a:gd name="T29" fmla="*/ 2147483647 h 43"/>
                <a:gd name="T30" fmla="*/ 2147483647 w 51"/>
                <a:gd name="T31" fmla="*/ 2147483647 h 43"/>
                <a:gd name="T32" fmla="*/ 2147483647 w 51"/>
                <a:gd name="T33" fmla="*/ 2147483647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1"/>
                <a:gd name="T52" fmla="*/ 0 h 43"/>
                <a:gd name="T53" fmla="*/ 51 w 51"/>
                <a:gd name="T54" fmla="*/ 43 h 4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1" h="43">
                  <a:moveTo>
                    <a:pt x="2" y="23"/>
                  </a:moveTo>
                  <a:lnTo>
                    <a:pt x="0" y="6"/>
                  </a:lnTo>
                  <a:lnTo>
                    <a:pt x="4" y="0"/>
                  </a:lnTo>
                  <a:lnTo>
                    <a:pt x="25" y="0"/>
                  </a:lnTo>
                  <a:lnTo>
                    <a:pt x="42" y="4"/>
                  </a:lnTo>
                  <a:lnTo>
                    <a:pt x="51" y="16"/>
                  </a:lnTo>
                  <a:lnTo>
                    <a:pt x="45" y="25"/>
                  </a:lnTo>
                  <a:lnTo>
                    <a:pt x="41" y="33"/>
                  </a:lnTo>
                  <a:lnTo>
                    <a:pt x="33" y="36"/>
                  </a:lnTo>
                  <a:lnTo>
                    <a:pt x="33" y="40"/>
                  </a:lnTo>
                  <a:lnTo>
                    <a:pt x="30" y="43"/>
                  </a:lnTo>
                  <a:lnTo>
                    <a:pt x="22" y="40"/>
                  </a:lnTo>
                  <a:lnTo>
                    <a:pt x="20" y="36"/>
                  </a:lnTo>
                  <a:lnTo>
                    <a:pt x="17" y="37"/>
                  </a:lnTo>
                  <a:lnTo>
                    <a:pt x="13" y="28"/>
                  </a:lnTo>
                  <a:lnTo>
                    <a:pt x="9" y="26"/>
                  </a:lnTo>
                  <a:lnTo>
                    <a:pt x="2" y="2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0" name="Freeform 363">
              <a:extLst>
                <a:ext uri="{FF2B5EF4-FFF2-40B4-BE49-F238E27FC236}">
                  <a16:creationId xmlns:a16="http://schemas.microsoft.com/office/drawing/2014/main" id="{1EEE6632-56C0-D259-1AFB-3EA4F862FA60}"/>
                </a:ext>
                <a:ext uri="{C183D7F6-B498-43B3-948B-1728B52AA6E4}">
                  <adec:decorative xmlns:adec="http://schemas.microsoft.com/office/drawing/2017/decorative" val="1"/>
                </a:ext>
              </a:extLst>
            </p:cNvPr>
            <p:cNvSpPr>
              <a:spLocks/>
            </p:cNvSpPr>
            <p:nvPr/>
          </p:nvSpPr>
          <p:spPr bwMode="gray">
            <a:xfrm>
              <a:off x="12854705" y="4949462"/>
              <a:ext cx="458970" cy="433977"/>
            </a:xfrm>
            <a:custGeom>
              <a:avLst/>
              <a:gdLst>
                <a:gd name="T0" fmla="*/ 2147483647 w 84"/>
                <a:gd name="T1" fmla="*/ 2147483647 h 80"/>
                <a:gd name="T2" fmla="*/ 2147483647 w 84"/>
                <a:gd name="T3" fmla="*/ 2147483647 h 80"/>
                <a:gd name="T4" fmla="*/ 2147483647 w 84"/>
                <a:gd name="T5" fmla="*/ 2147483647 h 80"/>
                <a:gd name="T6" fmla="*/ 2147483647 w 84"/>
                <a:gd name="T7" fmla="*/ 2147483647 h 80"/>
                <a:gd name="T8" fmla="*/ 2147483647 w 84"/>
                <a:gd name="T9" fmla="*/ 2147483647 h 80"/>
                <a:gd name="T10" fmla="*/ 2147483647 w 84"/>
                <a:gd name="T11" fmla="*/ 2147483647 h 80"/>
                <a:gd name="T12" fmla="*/ 2147483647 w 84"/>
                <a:gd name="T13" fmla="*/ 2147483647 h 80"/>
                <a:gd name="T14" fmla="*/ 2147483647 w 84"/>
                <a:gd name="T15" fmla="*/ 2147483647 h 80"/>
                <a:gd name="T16" fmla="*/ 2147483647 w 84"/>
                <a:gd name="T17" fmla="*/ 2147483647 h 80"/>
                <a:gd name="T18" fmla="*/ 2147483647 w 84"/>
                <a:gd name="T19" fmla="*/ 2147483647 h 80"/>
                <a:gd name="T20" fmla="*/ 2147483647 w 84"/>
                <a:gd name="T21" fmla="*/ 2147483647 h 80"/>
                <a:gd name="T22" fmla="*/ 2147483647 w 84"/>
                <a:gd name="T23" fmla="*/ 2147483647 h 80"/>
                <a:gd name="T24" fmla="*/ 0 w 84"/>
                <a:gd name="T25" fmla="*/ 2147483647 h 80"/>
                <a:gd name="T26" fmla="*/ 2147483647 w 84"/>
                <a:gd name="T27" fmla="*/ 2147483647 h 80"/>
                <a:gd name="T28" fmla="*/ 2147483647 w 84"/>
                <a:gd name="T29" fmla="*/ 2147483647 h 80"/>
                <a:gd name="T30" fmla="*/ 2147483647 w 84"/>
                <a:gd name="T31" fmla="*/ 2147483647 h 80"/>
                <a:gd name="T32" fmla="*/ 2147483647 w 84"/>
                <a:gd name="T33" fmla="*/ 2147483647 h 80"/>
                <a:gd name="T34" fmla="*/ 2147483647 w 84"/>
                <a:gd name="T35" fmla="*/ 2147483647 h 80"/>
                <a:gd name="T36" fmla="*/ 2147483647 w 84"/>
                <a:gd name="T37" fmla="*/ 2147483647 h 80"/>
                <a:gd name="T38" fmla="*/ 2147483647 w 84"/>
                <a:gd name="T39" fmla="*/ 2147483647 h 80"/>
                <a:gd name="T40" fmla="*/ 2147483647 w 84"/>
                <a:gd name="T41" fmla="*/ 2147483647 h 80"/>
                <a:gd name="T42" fmla="*/ 2147483647 w 84"/>
                <a:gd name="T43" fmla="*/ 2147483647 h 80"/>
                <a:gd name="T44" fmla="*/ 2147483647 w 84"/>
                <a:gd name="T45" fmla="*/ 2147483647 h 80"/>
                <a:gd name="T46" fmla="*/ 2147483647 w 84"/>
                <a:gd name="T47" fmla="*/ 0 h 80"/>
                <a:gd name="T48" fmla="*/ 2147483647 w 84"/>
                <a:gd name="T49" fmla="*/ 0 h 80"/>
                <a:gd name="T50" fmla="*/ 2147483647 w 84"/>
                <a:gd name="T51" fmla="*/ 2147483647 h 80"/>
                <a:gd name="T52" fmla="*/ 2147483647 w 84"/>
                <a:gd name="T53" fmla="*/ 2147483647 h 80"/>
                <a:gd name="T54" fmla="*/ 2147483647 w 84"/>
                <a:gd name="T55" fmla="*/ 2147483647 h 80"/>
                <a:gd name="T56" fmla="*/ 2147483647 w 84"/>
                <a:gd name="T57" fmla="*/ 2147483647 h 80"/>
                <a:gd name="T58" fmla="*/ 2147483647 w 84"/>
                <a:gd name="T59" fmla="*/ 2147483647 h 80"/>
                <a:gd name="T60" fmla="*/ 2147483647 w 84"/>
                <a:gd name="T61" fmla="*/ 2147483647 h 80"/>
                <a:gd name="T62" fmla="*/ 2147483647 w 84"/>
                <a:gd name="T63" fmla="*/ 2147483647 h 80"/>
                <a:gd name="T64" fmla="*/ 2147483647 w 84"/>
                <a:gd name="T65" fmla="*/ 2147483647 h 80"/>
                <a:gd name="T66" fmla="*/ 2147483647 w 84"/>
                <a:gd name="T67" fmla="*/ 2147483647 h 80"/>
                <a:gd name="T68" fmla="*/ 2147483647 w 84"/>
                <a:gd name="T69" fmla="*/ 2147483647 h 80"/>
                <a:gd name="T70" fmla="*/ 2147483647 w 84"/>
                <a:gd name="T71" fmla="*/ 2147483647 h 80"/>
                <a:gd name="T72" fmla="*/ 2147483647 w 84"/>
                <a:gd name="T73" fmla="*/ 2147483647 h 80"/>
                <a:gd name="T74" fmla="*/ 2147483647 w 84"/>
                <a:gd name="T75" fmla="*/ 2147483647 h 80"/>
                <a:gd name="T76" fmla="*/ 2147483647 w 84"/>
                <a:gd name="T77" fmla="*/ 2147483647 h 8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84"/>
                <a:gd name="T118" fmla="*/ 0 h 80"/>
                <a:gd name="T119" fmla="*/ 84 w 84"/>
                <a:gd name="T120" fmla="*/ 80 h 8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84" h="80">
                  <a:moveTo>
                    <a:pt x="77" y="67"/>
                  </a:moveTo>
                  <a:lnTo>
                    <a:pt x="68" y="70"/>
                  </a:lnTo>
                  <a:lnTo>
                    <a:pt x="66" y="76"/>
                  </a:lnTo>
                  <a:lnTo>
                    <a:pt x="61" y="78"/>
                  </a:lnTo>
                  <a:lnTo>
                    <a:pt x="46" y="72"/>
                  </a:lnTo>
                  <a:lnTo>
                    <a:pt x="42" y="74"/>
                  </a:lnTo>
                  <a:lnTo>
                    <a:pt x="36" y="72"/>
                  </a:lnTo>
                  <a:lnTo>
                    <a:pt x="31" y="72"/>
                  </a:lnTo>
                  <a:lnTo>
                    <a:pt x="25" y="69"/>
                  </a:lnTo>
                  <a:lnTo>
                    <a:pt x="18" y="70"/>
                  </a:lnTo>
                  <a:lnTo>
                    <a:pt x="9" y="80"/>
                  </a:lnTo>
                  <a:lnTo>
                    <a:pt x="8" y="71"/>
                  </a:lnTo>
                  <a:lnTo>
                    <a:pt x="0" y="63"/>
                  </a:lnTo>
                  <a:lnTo>
                    <a:pt x="8" y="55"/>
                  </a:lnTo>
                  <a:lnTo>
                    <a:pt x="2" y="45"/>
                  </a:lnTo>
                  <a:lnTo>
                    <a:pt x="2" y="34"/>
                  </a:lnTo>
                  <a:lnTo>
                    <a:pt x="10" y="37"/>
                  </a:lnTo>
                  <a:lnTo>
                    <a:pt x="13" y="34"/>
                  </a:lnTo>
                  <a:lnTo>
                    <a:pt x="13" y="30"/>
                  </a:lnTo>
                  <a:lnTo>
                    <a:pt x="21" y="27"/>
                  </a:lnTo>
                  <a:lnTo>
                    <a:pt x="25" y="19"/>
                  </a:lnTo>
                  <a:lnTo>
                    <a:pt x="31" y="10"/>
                  </a:lnTo>
                  <a:lnTo>
                    <a:pt x="35" y="10"/>
                  </a:lnTo>
                  <a:lnTo>
                    <a:pt x="43" y="0"/>
                  </a:lnTo>
                  <a:lnTo>
                    <a:pt x="49" y="0"/>
                  </a:lnTo>
                  <a:lnTo>
                    <a:pt x="54" y="5"/>
                  </a:lnTo>
                  <a:lnTo>
                    <a:pt x="59" y="4"/>
                  </a:lnTo>
                  <a:lnTo>
                    <a:pt x="65" y="5"/>
                  </a:lnTo>
                  <a:lnTo>
                    <a:pt x="69" y="10"/>
                  </a:lnTo>
                  <a:lnTo>
                    <a:pt x="70" y="26"/>
                  </a:lnTo>
                  <a:lnTo>
                    <a:pt x="74" y="35"/>
                  </a:lnTo>
                  <a:lnTo>
                    <a:pt x="84" y="45"/>
                  </a:lnTo>
                  <a:lnTo>
                    <a:pt x="82" y="52"/>
                  </a:lnTo>
                  <a:lnTo>
                    <a:pt x="78" y="52"/>
                  </a:lnTo>
                  <a:lnTo>
                    <a:pt x="74" y="50"/>
                  </a:lnTo>
                  <a:lnTo>
                    <a:pt x="70" y="50"/>
                  </a:lnTo>
                  <a:lnTo>
                    <a:pt x="71" y="56"/>
                  </a:lnTo>
                  <a:lnTo>
                    <a:pt x="75" y="60"/>
                  </a:lnTo>
                  <a:lnTo>
                    <a:pt x="77" y="6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1" name="Freeform 364">
              <a:extLst>
                <a:ext uri="{FF2B5EF4-FFF2-40B4-BE49-F238E27FC236}">
                  <a16:creationId xmlns:a16="http://schemas.microsoft.com/office/drawing/2014/main" id="{556E6B8D-3B28-A069-28F6-861CAD239C33}"/>
                </a:ext>
                <a:ext uri="{C183D7F6-B498-43B3-948B-1728B52AA6E4}">
                  <adec:decorative xmlns:adec="http://schemas.microsoft.com/office/drawing/2017/decorative" val="1"/>
                </a:ext>
              </a:extLst>
            </p:cNvPr>
            <p:cNvSpPr>
              <a:spLocks/>
            </p:cNvSpPr>
            <p:nvPr/>
          </p:nvSpPr>
          <p:spPr bwMode="gray">
            <a:xfrm>
              <a:off x="12733703" y="4749164"/>
              <a:ext cx="363003" cy="254544"/>
            </a:xfrm>
            <a:custGeom>
              <a:avLst/>
              <a:gdLst>
                <a:gd name="T0" fmla="*/ 2147483647 w 67"/>
                <a:gd name="T1" fmla="*/ 2147483647 h 47"/>
                <a:gd name="T2" fmla="*/ 2147483647 w 67"/>
                <a:gd name="T3" fmla="*/ 2147483647 h 47"/>
                <a:gd name="T4" fmla="*/ 2147483647 w 67"/>
                <a:gd name="T5" fmla="*/ 2147483647 h 47"/>
                <a:gd name="T6" fmla="*/ 2147483647 w 67"/>
                <a:gd name="T7" fmla="*/ 2147483647 h 47"/>
                <a:gd name="T8" fmla="*/ 2147483647 w 67"/>
                <a:gd name="T9" fmla="*/ 2147483647 h 47"/>
                <a:gd name="T10" fmla="*/ 2147483647 w 67"/>
                <a:gd name="T11" fmla="*/ 2147483647 h 47"/>
                <a:gd name="T12" fmla="*/ 2147483647 w 67"/>
                <a:gd name="T13" fmla="*/ 2147483647 h 47"/>
                <a:gd name="T14" fmla="*/ 0 w 67"/>
                <a:gd name="T15" fmla="*/ 2147483647 h 47"/>
                <a:gd name="T16" fmla="*/ 2147483647 w 67"/>
                <a:gd name="T17" fmla="*/ 2147483647 h 47"/>
                <a:gd name="T18" fmla="*/ 2147483647 w 67"/>
                <a:gd name="T19" fmla="*/ 2147483647 h 47"/>
                <a:gd name="T20" fmla="*/ 2147483647 w 67"/>
                <a:gd name="T21" fmla="*/ 2147483647 h 47"/>
                <a:gd name="T22" fmla="*/ 2147483647 w 67"/>
                <a:gd name="T23" fmla="*/ 2147483647 h 47"/>
                <a:gd name="T24" fmla="*/ 2147483647 w 67"/>
                <a:gd name="T25" fmla="*/ 2147483647 h 47"/>
                <a:gd name="T26" fmla="*/ 2147483647 w 67"/>
                <a:gd name="T27" fmla="*/ 2147483647 h 47"/>
                <a:gd name="T28" fmla="*/ 2147483647 w 67"/>
                <a:gd name="T29" fmla="*/ 2147483647 h 47"/>
                <a:gd name="T30" fmla="*/ 2147483647 w 67"/>
                <a:gd name="T31" fmla="*/ 2147483647 h 47"/>
                <a:gd name="T32" fmla="*/ 2147483647 w 67"/>
                <a:gd name="T33" fmla="*/ 2147483647 h 47"/>
                <a:gd name="T34" fmla="*/ 2147483647 w 67"/>
                <a:gd name="T35" fmla="*/ 2147483647 h 47"/>
                <a:gd name="T36" fmla="*/ 2147483647 w 67"/>
                <a:gd name="T37" fmla="*/ 2147483647 h 47"/>
                <a:gd name="T38" fmla="*/ 2147483647 w 67"/>
                <a:gd name="T39" fmla="*/ 0 h 47"/>
                <a:gd name="T40" fmla="*/ 2147483647 w 67"/>
                <a:gd name="T41" fmla="*/ 0 h 47"/>
                <a:gd name="T42" fmla="*/ 2147483647 w 67"/>
                <a:gd name="T43" fmla="*/ 2147483647 h 47"/>
                <a:gd name="T44" fmla="*/ 2147483647 w 67"/>
                <a:gd name="T45" fmla="*/ 2147483647 h 47"/>
                <a:gd name="T46" fmla="*/ 2147483647 w 67"/>
                <a:gd name="T47" fmla="*/ 2147483647 h 47"/>
                <a:gd name="T48" fmla="*/ 2147483647 w 67"/>
                <a:gd name="T49" fmla="*/ 2147483647 h 47"/>
                <a:gd name="T50" fmla="*/ 2147483647 w 67"/>
                <a:gd name="T51" fmla="*/ 2147483647 h 47"/>
                <a:gd name="T52" fmla="*/ 2147483647 w 67"/>
                <a:gd name="T53" fmla="*/ 2147483647 h 4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67"/>
                <a:gd name="T82" fmla="*/ 0 h 47"/>
                <a:gd name="T83" fmla="*/ 67 w 67"/>
                <a:gd name="T84" fmla="*/ 47 h 47"/>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67" h="47">
                  <a:moveTo>
                    <a:pt x="66" y="37"/>
                  </a:moveTo>
                  <a:lnTo>
                    <a:pt x="58" y="47"/>
                  </a:lnTo>
                  <a:lnTo>
                    <a:pt x="54" y="47"/>
                  </a:lnTo>
                  <a:lnTo>
                    <a:pt x="45" y="35"/>
                  </a:lnTo>
                  <a:lnTo>
                    <a:pt x="28" y="31"/>
                  </a:lnTo>
                  <a:lnTo>
                    <a:pt x="7" y="31"/>
                  </a:lnTo>
                  <a:lnTo>
                    <a:pt x="3" y="37"/>
                  </a:lnTo>
                  <a:lnTo>
                    <a:pt x="0" y="32"/>
                  </a:lnTo>
                  <a:lnTo>
                    <a:pt x="1" y="27"/>
                  </a:lnTo>
                  <a:lnTo>
                    <a:pt x="6" y="22"/>
                  </a:lnTo>
                  <a:lnTo>
                    <a:pt x="5" y="12"/>
                  </a:lnTo>
                  <a:lnTo>
                    <a:pt x="11" y="10"/>
                  </a:lnTo>
                  <a:lnTo>
                    <a:pt x="18" y="7"/>
                  </a:lnTo>
                  <a:lnTo>
                    <a:pt x="20" y="13"/>
                  </a:lnTo>
                  <a:lnTo>
                    <a:pt x="26" y="21"/>
                  </a:lnTo>
                  <a:lnTo>
                    <a:pt x="33" y="20"/>
                  </a:lnTo>
                  <a:lnTo>
                    <a:pt x="35" y="8"/>
                  </a:lnTo>
                  <a:lnTo>
                    <a:pt x="34" y="3"/>
                  </a:lnTo>
                  <a:lnTo>
                    <a:pt x="34" y="1"/>
                  </a:lnTo>
                  <a:lnTo>
                    <a:pt x="40" y="0"/>
                  </a:lnTo>
                  <a:lnTo>
                    <a:pt x="45" y="0"/>
                  </a:lnTo>
                  <a:lnTo>
                    <a:pt x="48" y="6"/>
                  </a:lnTo>
                  <a:lnTo>
                    <a:pt x="53" y="8"/>
                  </a:lnTo>
                  <a:lnTo>
                    <a:pt x="63" y="7"/>
                  </a:lnTo>
                  <a:lnTo>
                    <a:pt x="63" y="18"/>
                  </a:lnTo>
                  <a:lnTo>
                    <a:pt x="67" y="24"/>
                  </a:lnTo>
                  <a:lnTo>
                    <a:pt x="66" y="3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2" name="Freeform 365">
              <a:extLst>
                <a:ext uri="{FF2B5EF4-FFF2-40B4-BE49-F238E27FC236}">
                  <a16:creationId xmlns:a16="http://schemas.microsoft.com/office/drawing/2014/main" id="{5AE69712-AE30-A857-0F4A-455D0B1D1480}"/>
                </a:ext>
                <a:ext uri="{C183D7F6-B498-43B3-948B-1728B52AA6E4}">
                  <adec:decorative xmlns:adec="http://schemas.microsoft.com/office/drawing/2017/decorative" val="1"/>
                </a:ext>
              </a:extLst>
            </p:cNvPr>
            <p:cNvSpPr>
              <a:spLocks/>
            </p:cNvSpPr>
            <p:nvPr/>
          </p:nvSpPr>
          <p:spPr bwMode="gray">
            <a:xfrm>
              <a:off x="10730925" y="7065099"/>
              <a:ext cx="16690" cy="16691"/>
            </a:xfrm>
            <a:custGeom>
              <a:avLst/>
              <a:gdLst>
                <a:gd name="T0" fmla="*/ 0 w 3"/>
                <a:gd name="T1" fmla="*/ 2147483647 h 3"/>
                <a:gd name="T2" fmla="*/ 2147483647 w 3"/>
                <a:gd name="T3" fmla="*/ 0 h 3"/>
                <a:gd name="T4" fmla="*/ 2147483647 w 3"/>
                <a:gd name="T5" fmla="*/ 2147483647 h 3"/>
                <a:gd name="T6" fmla="*/ 2147483647 w 3"/>
                <a:gd name="T7" fmla="*/ 2147483647 h 3"/>
                <a:gd name="T8" fmla="*/ 0 w 3"/>
                <a:gd name="T9" fmla="*/ 2147483647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1"/>
                  </a:moveTo>
                  <a:lnTo>
                    <a:pt x="2" y="0"/>
                  </a:lnTo>
                  <a:lnTo>
                    <a:pt x="3" y="2"/>
                  </a:lnTo>
                  <a:lnTo>
                    <a:pt x="1"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3" name="Freeform 366">
              <a:extLst>
                <a:ext uri="{FF2B5EF4-FFF2-40B4-BE49-F238E27FC236}">
                  <a16:creationId xmlns:a16="http://schemas.microsoft.com/office/drawing/2014/main" id="{87298EAF-487D-1400-2D7C-BEAD791229CC}"/>
                </a:ext>
                <a:ext uri="{C183D7F6-B498-43B3-948B-1728B52AA6E4}">
                  <adec:decorative xmlns:adec="http://schemas.microsoft.com/office/drawing/2017/decorative" val="1"/>
                </a:ext>
              </a:extLst>
            </p:cNvPr>
            <p:cNvSpPr>
              <a:spLocks/>
            </p:cNvSpPr>
            <p:nvPr/>
          </p:nvSpPr>
          <p:spPr bwMode="gray">
            <a:xfrm>
              <a:off x="10776821" y="7102655"/>
              <a:ext cx="25034" cy="16691"/>
            </a:xfrm>
            <a:custGeom>
              <a:avLst/>
              <a:gdLst>
                <a:gd name="T0" fmla="*/ 0 w 4"/>
                <a:gd name="T1" fmla="*/ 0 h 3"/>
                <a:gd name="T2" fmla="*/ 2147483647 w 4"/>
                <a:gd name="T3" fmla="*/ 0 h 3"/>
                <a:gd name="T4" fmla="*/ 2147483647 w 4"/>
                <a:gd name="T5" fmla="*/ 2147483647 h 3"/>
                <a:gd name="T6" fmla="*/ 2147483647 w 4"/>
                <a:gd name="T7" fmla="*/ 2147483647 h 3"/>
                <a:gd name="T8" fmla="*/ 0 w 4"/>
                <a:gd name="T9" fmla="*/ 0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0"/>
                  </a:moveTo>
                  <a:lnTo>
                    <a:pt x="2" y="0"/>
                  </a:lnTo>
                  <a:lnTo>
                    <a:pt x="4" y="1"/>
                  </a:lnTo>
                  <a:lnTo>
                    <a:pt x="2"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4" name="Freeform 367">
              <a:extLst>
                <a:ext uri="{FF2B5EF4-FFF2-40B4-BE49-F238E27FC236}">
                  <a16:creationId xmlns:a16="http://schemas.microsoft.com/office/drawing/2014/main" id="{A2600F2F-8F06-80B8-46A5-4F644A064E75}"/>
                </a:ext>
                <a:ext uri="{C183D7F6-B498-43B3-948B-1728B52AA6E4}">
                  <adec:decorative xmlns:adec="http://schemas.microsoft.com/office/drawing/2017/decorative" val="1"/>
                </a:ext>
              </a:extLst>
            </p:cNvPr>
            <p:cNvSpPr>
              <a:spLocks/>
            </p:cNvSpPr>
            <p:nvPr/>
          </p:nvSpPr>
          <p:spPr bwMode="gray">
            <a:xfrm>
              <a:off x="10822718" y="7094310"/>
              <a:ext cx="16690" cy="16691"/>
            </a:xfrm>
            <a:custGeom>
              <a:avLst/>
              <a:gdLst>
                <a:gd name="T0" fmla="*/ 0 w 3"/>
                <a:gd name="T1" fmla="*/ 2147483647 h 3"/>
                <a:gd name="T2" fmla="*/ 0 w 3"/>
                <a:gd name="T3" fmla="*/ 0 h 3"/>
                <a:gd name="T4" fmla="*/ 2147483647 w 3"/>
                <a:gd name="T5" fmla="*/ 0 h 3"/>
                <a:gd name="T6" fmla="*/ 2147483647 w 3"/>
                <a:gd name="T7" fmla="*/ 2147483647 h 3"/>
                <a:gd name="T8" fmla="*/ 2147483647 w 3"/>
                <a:gd name="T9" fmla="*/ 2147483647 h 3"/>
                <a:gd name="T10" fmla="*/ 0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0" y="2"/>
                  </a:moveTo>
                  <a:lnTo>
                    <a:pt x="0" y="0"/>
                  </a:lnTo>
                  <a:lnTo>
                    <a:pt x="2" y="0"/>
                  </a:lnTo>
                  <a:lnTo>
                    <a:pt x="3" y="2"/>
                  </a:lnTo>
                  <a:lnTo>
                    <a:pt x="1"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5" name="Freeform 368">
              <a:extLst>
                <a:ext uri="{FF2B5EF4-FFF2-40B4-BE49-F238E27FC236}">
                  <a16:creationId xmlns:a16="http://schemas.microsoft.com/office/drawing/2014/main" id="{7B42A945-D847-1046-9216-137EF51CBB92}"/>
                </a:ext>
                <a:ext uri="{C183D7F6-B498-43B3-948B-1728B52AA6E4}">
                  <adec:decorative xmlns:adec="http://schemas.microsoft.com/office/drawing/2017/decorative" val="1"/>
                </a:ext>
              </a:extLst>
            </p:cNvPr>
            <p:cNvSpPr>
              <a:spLocks/>
            </p:cNvSpPr>
            <p:nvPr/>
          </p:nvSpPr>
          <p:spPr bwMode="gray">
            <a:xfrm>
              <a:off x="10856098" y="7073445"/>
              <a:ext cx="20863" cy="25038"/>
            </a:xfrm>
            <a:custGeom>
              <a:avLst/>
              <a:gdLst>
                <a:gd name="T0" fmla="*/ 0 w 4"/>
                <a:gd name="T1" fmla="*/ 2147483647 h 5"/>
                <a:gd name="T2" fmla="*/ 2147483647 w 4"/>
                <a:gd name="T3" fmla="*/ 0 h 5"/>
                <a:gd name="T4" fmla="*/ 2147483647 w 4"/>
                <a:gd name="T5" fmla="*/ 2147483647 h 5"/>
                <a:gd name="T6" fmla="*/ 2147483647 w 4"/>
                <a:gd name="T7" fmla="*/ 2147483647 h 5"/>
                <a:gd name="T8" fmla="*/ 2147483647 w 4"/>
                <a:gd name="T9" fmla="*/ 2147483647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2"/>
                  </a:moveTo>
                  <a:lnTo>
                    <a:pt x="2" y="0"/>
                  </a:lnTo>
                  <a:lnTo>
                    <a:pt x="4" y="1"/>
                  </a:lnTo>
                  <a:lnTo>
                    <a:pt x="4" y="4"/>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6" name="Freeform 369">
              <a:extLst>
                <a:ext uri="{FF2B5EF4-FFF2-40B4-BE49-F238E27FC236}">
                  <a16:creationId xmlns:a16="http://schemas.microsoft.com/office/drawing/2014/main" id="{1075606F-B582-B01F-1020-6E1C1C0D4655}"/>
                </a:ext>
                <a:ext uri="{C183D7F6-B498-43B3-948B-1728B52AA6E4}">
                  <adec:decorative xmlns:adec="http://schemas.microsoft.com/office/drawing/2017/decorative" val="1"/>
                </a:ext>
              </a:extLst>
            </p:cNvPr>
            <p:cNvSpPr>
              <a:spLocks/>
            </p:cNvSpPr>
            <p:nvPr/>
          </p:nvSpPr>
          <p:spPr bwMode="gray">
            <a:xfrm>
              <a:off x="10881132" y="7052581"/>
              <a:ext cx="12517" cy="12518"/>
            </a:xfrm>
            <a:custGeom>
              <a:avLst/>
              <a:gdLst>
                <a:gd name="T0" fmla="*/ 0 w 2"/>
                <a:gd name="T1" fmla="*/ 2147483646 h 3"/>
                <a:gd name="T2" fmla="*/ 2147483647 w 2"/>
                <a:gd name="T3" fmla="*/ 0 h 3"/>
                <a:gd name="T4" fmla="*/ 2147483647 w 2"/>
                <a:gd name="T5" fmla="*/ 2147483646 h 3"/>
                <a:gd name="T6" fmla="*/ 0 w 2"/>
                <a:gd name="T7" fmla="*/ 2147483646 h 3"/>
                <a:gd name="T8" fmla="*/ 0 60000 65536"/>
                <a:gd name="T9" fmla="*/ 0 60000 65536"/>
                <a:gd name="T10" fmla="*/ 0 60000 65536"/>
                <a:gd name="T11" fmla="*/ 0 60000 65536"/>
                <a:gd name="T12" fmla="*/ 0 w 2"/>
                <a:gd name="T13" fmla="*/ 0 h 3"/>
                <a:gd name="T14" fmla="*/ 2 w 2"/>
                <a:gd name="T15" fmla="*/ 3 h 3"/>
              </a:gdLst>
              <a:ahLst/>
              <a:cxnLst>
                <a:cxn ang="T8">
                  <a:pos x="T0" y="T1"/>
                </a:cxn>
                <a:cxn ang="T9">
                  <a:pos x="T2" y="T3"/>
                </a:cxn>
                <a:cxn ang="T10">
                  <a:pos x="T4" y="T5"/>
                </a:cxn>
                <a:cxn ang="T11">
                  <a:pos x="T6" y="T7"/>
                </a:cxn>
              </a:cxnLst>
              <a:rect l="T12" t="T13" r="T14" b="T15"/>
              <a:pathLst>
                <a:path w="2" h="3">
                  <a:moveTo>
                    <a:pt x="0" y="1"/>
                  </a:moveTo>
                  <a:lnTo>
                    <a:pt x="2" y="0"/>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7" name="Freeform 370">
              <a:extLst>
                <a:ext uri="{FF2B5EF4-FFF2-40B4-BE49-F238E27FC236}">
                  <a16:creationId xmlns:a16="http://schemas.microsoft.com/office/drawing/2014/main" id="{3461E1D1-0FE5-C74E-9E4D-1FE3FA3E1AC3}"/>
                </a:ext>
                <a:ext uri="{C183D7F6-B498-43B3-948B-1728B52AA6E4}">
                  <adec:decorative xmlns:adec="http://schemas.microsoft.com/office/drawing/2017/decorative" val="1"/>
                </a:ext>
              </a:extLst>
            </p:cNvPr>
            <p:cNvSpPr>
              <a:spLocks/>
            </p:cNvSpPr>
            <p:nvPr/>
          </p:nvSpPr>
          <p:spPr bwMode="gray">
            <a:xfrm>
              <a:off x="11231619" y="6151244"/>
              <a:ext cx="146036" cy="367212"/>
            </a:xfrm>
            <a:custGeom>
              <a:avLst/>
              <a:gdLst>
                <a:gd name="T0" fmla="*/ 2147483647 w 27"/>
                <a:gd name="T1" fmla="*/ 2147483647 h 67"/>
                <a:gd name="T2" fmla="*/ 2147483647 w 27"/>
                <a:gd name="T3" fmla="*/ 2147483647 h 67"/>
                <a:gd name="T4" fmla="*/ 2147483647 w 27"/>
                <a:gd name="T5" fmla="*/ 2147483647 h 67"/>
                <a:gd name="T6" fmla="*/ 2147483647 w 27"/>
                <a:gd name="T7" fmla="*/ 0 h 67"/>
                <a:gd name="T8" fmla="*/ 2147483647 w 27"/>
                <a:gd name="T9" fmla="*/ 2147483647 h 67"/>
                <a:gd name="T10" fmla="*/ 2147483647 w 27"/>
                <a:gd name="T11" fmla="*/ 2147483647 h 67"/>
                <a:gd name="T12" fmla="*/ 2147483647 w 27"/>
                <a:gd name="T13" fmla="*/ 2147483647 h 67"/>
                <a:gd name="T14" fmla="*/ 2147483647 w 27"/>
                <a:gd name="T15" fmla="*/ 2147483647 h 67"/>
                <a:gd name="T16" fmla="*/ 2147483647 w 27"/>
                <a:gd name="T17" fmla="*/ 2147483647 h 67"/>
                <a:gd name="T18" fmla="*/ 2147483647 w 27"/>
                <a:gd name="T19" fmla="*/ 2147483647 h 67"/>
                <a:gd name="T20" fmla="*/ 2147483647 w 27"/>
                <a:gd name="T21" fmla="*/ 2147483647 h 67"/>
                <a:gd name="T22" fmla="*/ 2147483647 w 27"/>
                <a:gd name="T23" fmla="*/ 2147483647 h 67"/>
                <a:gd name="T24" fmla="*/ 2147483647 w 27"/>
                <a:gd name="T25" fmla="*/ 2147483647 h 67"/>
                <a:gd name="T26" fmla="*/ 2147483647 w 27"/>
                <a:gd name="T27" fmla="*/ 2147483647 h 67"/>
                <a:gd name="T28" fmla="*/ 2147483647 w 27"/>
                <a:gd name="T29" fmla="*/ 2147483647 h 67"/>
                <a:gd name="T30" fmla="*/ 2147483647 w 27"/>
                <a:gd name="T31" fmla="*/ 2147483647 h 67"/>
                <a:gd name="T32" fmla="*/ 2147483647 w 27"/>
                <a:gd name="T33" fmla="*/ 2147483647 h 67"/>
                <a:gd name="T34" fmla="*/ 2147483647 w 27"/>
                <a:gd name="T35" fmla="*/ 2147483647 h 67"/>
                <a:gd name="T36" fmla="*/ 2147483647 w 27"/>
                <a:gd name="T37" fmla="*/ 2147483647 h 67"/>
                <a:gd name="T38" fmla="*/ 0 w 27"/>
                <a:gd name="T39" fmla="*/ 2147483647 h 67"/>
                <a:gd name="T40" fmla="*/ 0 w 27"/>
                <a:gd name="T41" fmla="*/ 2147483647 h 67"/>
                <a:gd name="T42" fmla="*/ 2147483647 w 27"/>
                <a:gd name="T43" fmla="*/ 2147483647 h 67"/>
                <a:gd name="T44" fmla="*/ 2147483647 w 27"/>
                <a:gd name="T45" fmla="*/ 2147483647 h 67"/>
                <a:gd name="T46" fmla="*/ 2147483647 w 27"/>
                <a:gd name="T47" fmla="*/ 2147483647 h 67"/>
                <a:gd name="T48" fmla="*/ 2147483647 w 27"/>
                <a:gd name="T49" fmla="*/ 2147483647 h 67"/>
                <a:gd name="T50" fmla="*/ 2147483647 w 27"/>
                <a:gd name="T51" fmla="*/ 2147483647 h 67"/>
                <a:gd name="T52" fmla="*/ 2147483647 w 27"/>
                <a:gd name="T53" fmla="*/ 2147483647 h 67"/>
                <a:gd name="T54" fmla="*/ 2147483647 w 27"/>
                <a:gd name="T55" fmla="*/ 2147483647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7"/>
                <a:gd name="T85" fmla="*/ 0 h 67"/>
                <a:gd name="T86" fmla="*/ 27 w 27"/>
                <a:gd name="T87" fmla="*/ 67 h 67"/>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7" h="67">
                  <a:moveTo>
                    <a:pt x="6" y="1"/>
                  </a:moveTo>
                  <a:lnTo>
                    <a:pt x="10" y="3"/>
                  </a:lnTo>
                  <a:lnTo>
                    <a:pt x="19" y="2"/>
                  </a:lnTo>
                  <a:lnTo>
                    <a:pt x="23" y="0"/>
                  </a:lnTo>
                  <a:lnTo>
                    <a:pt x="27" y="5"/>
                  </a:lnTo>
                  <a:lnTo>
                    <a:pt x="25" y="14"/>
                  </a:lnTo>
                  <a:lnTo>
                    <a:pt x="23" y="18"/>
                  </a:lnTo>
                  <a:lnTo>
                    <a:pt x="22" y="29"/>
                  </a:lnTo>
                  <a:lnTo>
                    <a:pt x="20" y="32"/>
                  </a:lnTo>
                  <a:lnTo>
                    <a:pt x="22" y="42"/>
                  </a:lnTo>
                  <a:lnTo>
                    <a:pt x="21" y="53"/>
                  </a:lnTo>
                  <a:lnTo>
                    <a:pt x="17" y="59"/>
                  </a:lnTo>
                  <a:lnTo>
                    <a:pt x="17" y="64"/>
                  </a:lnTo>
                  <a:lnTo>
                    <a:pt x="13" y="67"/>
                  </a:lnTo>
                  <a:lnTo>
                    <a:pt x="8" y="66"/>
                  </a:lnTo>
                  <a:lnTo>
                    <a:pt x="3" y="66"/>
                  </a:lnTo>
                  <a:lnTo>
                    <a:pt x="4" y="60"/>
                  </a:lnTo>
                  <a:lnTo>
                    <a:pt x="4" y="51"/>
                  </a:lnTo>
                  <a:lnTo>
                    <a:pt x="3" y="47"/>
                  </a:lnTo>
                  <a:lnTo>
                    <a:pt x="0" y="47"/>
                  </a:lnTo>
                  <a:lnTo>
                    <a:pt x="0" y="37"/>
                  </a:lnTo>
                  <a:lnTo>
                    <a:pt x="3" y="33"/>
                  </a:lnTo>
                  <a:lnTo>
                    <a:pt x="3" y="28"/>
                  </a:lnTo>
                  <a:lnTo>
                    <a:pt x="6" y="26"/>
                  </a:lnTo>
                  <a:lnTo>
                    <a:pt x="7" y="17"/>
                  </a:lnTo>
                  <a:lnTo>
                    <a:pt x="5" y="10"/>
                  </a:lnTo>
                  <a:lnTo>
                    <a:pt x="4" y="5"/>
                  </a:lnTo>
                  <a:lnTo>
                    <a:pt x="6"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8" name="Freeform 371">
              <a:extLst>
                <a:ext uri="{FF2B5EF4-FFF2-40B4-BE49-F238E27FC236}">
                  <a16:creationId xmlns:a16="http://schemas.microsoft.com/office/drawing/2014/main" id="{40EF26F8-DAAA-69E8-8269-14CF5A13FEF5}"/>
                </a:ext>
                <a:ext uri="{C183D7F6-B498-43B3-948B-1728B52AA6E4}">
                  <adec:decorative xmlns:adec="http://schemas.microsoft.com/office/drawing/2017/decorative" val="1"/>
                </a:ext>
              </a:extLst>
            </p:cNvPr>
            <p:cNvSpPr>
              <a:spLocks/>
            </p:cNvSpPr>
            <p:nvPr/>
          </p:nvSpPr>
          <p:spPr bwMode="gray">
            <a:xfrm>
              <a:off x="11231619" y="6017713"/>
              <a:ext cx="617523" cy="559163"/>
            </a:xfrm>
            <a:custGeom>
              <a:avLst/>
              <a:gdLst>
                <a:gd name="T0" fmla="*/ 2147483647 w 114"/>
                <a:gd name="T1" fmla="*/ 2147483647 h 103"/>
                <a:gd name="T2" fmla="*/ 2147483647 w 114"/>
                <a:gd name="T3" fmla="*/ 2147483647 h 103"/>
                <a:gd name="T4" fmla="*/ 2147483647 w 114"/>
                <a:gd name="T5" fmla="*/ 2147483647 h 103"/>
                <a:gd name="T6" fmla="*/ 2147483647 w 114"/>
                <a:gd name="T7" fmla="*/ 2147483647 h 103"/>
                <a:gd name="T8" fmla="*/ 2147483647 w 114"/>
                <a:gd name="T9" fmla="*/ 2147483647 h 103"/>
                <a:gd name="T10" fmla="*/ 2147483647 w 114"/>
                <a:gd name="T11" fmla="*/ 2147483647 h 103"/>
                <a:gd name="T12" fmla="*/ 2147483647 w 114"/>
                <a:gd name="T13" fmla="*/ 2147483647 h 103"/>
                <a:gd name="T14" fmla="*/ 2147483647 w 114"/>
                <a:gd name="T15" fmla="*/ 2147483647 h 103"/>
                <a:gd name="T16" fmla="*/ 2147483647 w 114"/>
                <a:gd name="T17" fmla="*/ 2147483647 h 103"/>
                <a:gd name="T18" fmla="*/ 2147483647 w 114"/>
                <a:gd name="T19" fmla="*/ 2147483647 h 103"/>
                <a:gd name="T20" fmla="*/ 2147483647 w 114"/>
                <a:gd name="T21" fmla="*/ 2147483647 h 103"/>
                <a:gd name="T22" fmla="*/ 2147483647 w 114"/>
                <a:gd name="T23" fmla="*/ 2147483647 h 103"/>
                <a:gd name="T24" fmla="*/ 2147483647 w 114"/>
                <a:gd name="T25" fmla="*/ 2147483647 h 103"/>
                <a:gd name="T26" fmla="*/ 2147483647 w 114"/>
                <a:gd name="T27" fmla="*/ 2147483647 h 103"/>
                <a:gd name="T28" fmla="*/ 2147483647 w 114"/>
                <a:gd name="T29" fmla="*/ 2147483647 h 103"/>
                <a:gd name="T30" fmla="*/ 2147483647 w 114"/>
                <a:gd name="T31" fmla="*/ 2147483647 h 103"/>
                <a:gd name="T32" fmla="*/ 2147483647 w 114"/>
                <a:gd name="T33" fmla="*/ 2147483647 h 103"/>
                <a:gd name="T34" fmla="*/ 2147483647 w 114"/>
                <a:gd name="T35" fmla="*/ 2147483647 h 103"/>
                <a:gd name="T36" fmla="*/ 2147483647 w 114"/>
                <a:gd name="T37" fmla="*/ 2147483647 h 103"/>
                <a:gd name="T38" fmla="*/ 2147483647 w 114"/>
                <a:gd name="T39" fmla="*/ 2147483647 h 103"/>
                <a:gd name="T40" fmla="*/ 2147483647 w 114"/>
                <a:gd name="T41" fmla="*/ 2147483647 h 103"/>
                <a:gd name="T42" fmla="*/ 2147483647 w 114"/>
                <a:gd name="T43" fmla="*/ 2147483647 h 103"/>
                <a:gd name="T44" fmla="*/ 2147483647 w 114"/>
                <a:gd name="T45" fmla="*/ 2147483647 h 103"/>
                <a:gd name="T46" fmla="*/ 2147483647 w 114"/>
                <a:gd name="T47" fmla="*/ 2147483647 h 103"/>
                <a:gd name="T48" fmla="*/ 2147483647 w 114"/>
                <a:gd name="T49" fmla="*/ 2147483647 h 103"/>
                <a:gd name="T50" fmla="*/ 2147483647 w 114"/>
                <a:gd name="T51" fmla="*/ 2147483647 h 103"/>
                <a:gd name="T52" fmla="*/ 2147483647 w 114"/>
                <a:gd name="T53" fmla="*/ 2147483647 h 103"/>
                <a:gd name="T54" fmla="*/ 2147483647 w 114"/>
                <a:gd name="T55" fmla="*/ 2147483647 h 103"/>
                <a:gd name="T56" fmla="*/ 2147483647 w 114"/>
                <a:gd name="T57" fmla="*/ 2147483647 h 103"/>
                <a:gd name="T58" fmla="*/ 2147483647 w 114"/>
                <a:gd name="T59" fmla="*/ 2147483647 h 103"/>
                <a:gd name="T60" fmla="*/ 2147483647 w 114"/>
                <a:gd name="T61" fmla="*/ 2147483647 h 103"/>
                <a:gd name="T62" fmla="*/ 2147483647 w 114"/>
                <a:gd name="T63" fmla="*/ 2147483647 h 103"/>
                <a:gd name="T64" fmla="*/ 2147483647 w 114"/>
                <a:gd name="T65" fmla="*/ 2147483647 h 103"/>
                <a:gd name="T66" fmla="*/ 2147483647 w 114"/>
                <a:gd name="T67" fmla="*/ 2147483647 h 103"/>
                <a:gd name="T68" fmla="*/ 2147483647 w 114"/>
                <a:gd name="T69" fmla="*/ 2147483647 h 103"/>
                <a:gd name="T70" fmla="*/ 2147483647 w 114"/>
                <a:gd name="T71" fmla="*/ 2147483647 h 103"/>
                <a:gd name="T72" fmla="*/ 2147483647 w 114"/>
                <a:gd name="T73" fmla="*/ 2147483647 h 103"/>
                <a:gd name="T74" fmla="*/ 2147483647 w 114"/>
                <a:gd name="T75" fmla="*/ 2147483647 h 103"/>
                <a:gd name="T76" fmla="*/ 2147483647 w 114"/>
                <a:gd name="T77" fmla="*/ 2147483647 h 103"/>
                <a:gd name="T78" fmla="*/ 2147483647 w 114"/>
                <a:gd name="T79" fmla="*/ 2147483647 h 103"/>
                <a:gd name="T80" fmla="*/ 0 w 114"/>
                <a:gd name="T81" fmla="*/ 2147483647 h 103"/>
                <a:gd name="T82" fmla="*/ 2147483647 w 114"/>
                <a:gd name="T83" fmla="*/ 2147483647 h 103"/>
                <a:gd name="T84" fmla="*/ 2147483647 w 114"/>
                <a:gd name="T85" fmla="*/ 2147483647 h 103"/>
                <a:gd name="T86" fmla="*/ 2147483647 w 114"/>
                <a:gd name="T87" fmla="*/ 0 h 103"/>
                <a:gd name="T88" fmla="*/ 2147483647 w 114"/>
                <a:gd name="T89" fmla="*/ 0 h 103"/>
                <a:gd name="T90" fmla="*/ 2147483647 w 114"/>
                <a:gd name="T91" fmla="*/ 2147483647 h 103"/>
                <a:gd name="T92" fmla="*/ 2147483647 w 114"/>
                <a:gd name="T93" fmla="*/ 2147483647 h 103"/>
                <a:gd name="T94" fmla="*/ 2147483647 w 114"/>
                <a:gd name="T95" fmla="*/ 2147483647 h 103"/>
                <a:gd name="T96" fmla="*/ 2147483647 w 114"/>
                <a:gd name="T97" fmla="*/ 2147483647 h 103"/>
                <a:gd name="T98" fmla="*/ 2147483647 w 114"/>
                <a:gd name="T99" fmla="*/ 2147483647 h 103"/>
                <a:gd name="T100" fmla="*/ 2147483647 w 114"/>
                <a:gd name="T101" fmla="*/ 2147483647 h 103"/>
                <a:gd name="T102" fmla="*/ 2147483647 w 114"/>
                <a:gd name="T103" fmla="*/ 2147483647 h 103"/>
                <a:gd name="T104" fmla="*/ 2147483647 w 114"/>
                <a:gd name="T105" fmla="*/ 2147483647 h 103"/>
                <a:gd name="T106" fmla="*/ 2147483647 w 114"/>
                <a:gd name="T107" fmla="*/ 2147483647 h 103"/>
                <a:gd name="T108" fmla="*/ 2147483647 w 114"/>
                <a:gd name="T109" fmla="*/ 2147483647 h 103"/>
                <a:gd name="T110" fmla="*/ 2147483647 w 114"/>
                <a:gd name="T111" fmla="*/ 2147483647 h 103"/>
                <a:gd name="T112" fmla="*/ 2147483647 w 114"/>
                <a:gd name="T113" fmla="*/ 2147483647 h 103"/>
                <a:gd name="T114" fmla="*/ 2147483647 w 114"/>
                <a:gd name="T115" fmla="*/ 2147483647 h 103"/>
                <a:gd name="T116" fmla="*/ 2147483647 w 114"/>
                <a:gd name="T117" fmla="*/ 2147483647 h 103"/>
                <a:gd name="T118" fmla="*/ 2147483647 w 114"/>
                <a:gd name="T119" fmla="*/ 2147483647 h 103"/>
                <a:gd name="T120" fmla="*/ 2147483647 w 114"/>
                <a:gd name="T121" fmla="*/ 2147483647 h 10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4"/>
                <a:gd name="T184" fmla="*/ 0 h 103"/>
                <a:gd name="T185" fmla="*/ 114 w 114"/>
                <a:gd name="T186" fmla="*/ 103 h 103"/>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4" h="103">
                  <a:moveTo>
                    <a:pt x="113" y="16"/>
                  </a:moveTo>
                  <a:lnTo>
                    <a:pt x="114" y="23"/>
                  </a:lnTo>
                  <a:lnTo>
                    <a:pt x="111" y="31"/>
                  </a:lnTo>
                  <a:lnTo>
                    <a:pt x="102" y="35"/>
                  </a:lnTo>
                  <a:lnTo>
                    <a:pt x="97" y="35"/>
                  </a:lnTo>
                  <a:lnTo>
                    <a:pt x="92" y="41"/>
                  </a:lnTo>
                  <a:lnTo>
                    <a:pt x="91" y="44"/>
                  </a:lnTo>
                  <a:lnTo>
                    <a:pt x="86" y="49"/>
                  </a:lnTo>
                  <a:lnTo>
                    <a:pt x="85" y="59"/>
                  </a:lnTo>
                  <a:lnTo>
                    <a:pt x="86" y="69"/>
                  </a:lnTo>
                  <a:lnTo>
                    <a:pt x="81" y="76"/>
                  </a:lnTo>
                  <a:lnTo>
                    <a:pt x="80" y="82"/>
                  </a:lnTo>
                  <a:lnTo>
                    <a:pt x="74" y="85"/>
                  </a:lnTo>
                  <a:lnTo>
                    <a:pt x="71" y="88"/>
                  </a:lnTo>
                  <a:lnTo>
                    <a:pt x="67" y="90"/>
                  </a:lnTo>
                  <a:lnTo>
                    <a:pt x="66" y="94"/>
                  </a:lnTo>
                  <a:lnTo>
                    <a:pt x="60" y="98"/>
                  </a:lnTo>
                  <a:lnTo>
                    <a:pt x="55" y="96"/>
                  </a:lnTo>
                  <a:lnTo>
                    <a:pt x="50" y="95"/>
                  </a:lnTo>
                  <a:lnTo>
                    <a:pt x="42" y="97"/>
                  </a:lnTo>
                  <a:lnTo>
                    <a:pt x="36" y="103"/>
                  </a:lnTo>
                  <a:lnTo>
                    <a:pt x="32" y="102"/>
                  </a:lnTo>
                  <a:lnTo>
                    <a:pt x="30" y="100"/>
                  </a:lnTo>
                  <a:lnTo>
                    <a:pt x="26" y="98"/>
                  </a:lnTo>
                  <a:lnTo>
                    <a:pt x="23" y="90"/>
                  </a:lnTo>
                  <a:lnTo>
                    <a:pt x="19" y="89"/>
                  </a:lnTo>
                  <a:lnTo>
                    <a:pt x="17" y="89"/>
                  </a:lnTo>
                  <a:lnTo>
                    <a:pt x="17" y="84"/>
                  </a:lnTo>
                  <a:lnTo>
                    <a:pt x="21" y="78"/>
                  </a:lnTo>
                  <a:lnTo>
                    <a:pt x="22" y="67"/>
                  </a:lnTo>
                  <a:lnTo>
                    <a:pt x="20" y="57"/>
                  </a:lnTo>
                  <a:lnTo>
                    <a:pt x="22" y="54"/>
                  </a:lnTo>
                  <a:lnTo>
                    <a:pt x="23" y="43"/>
                  </a:lnTo>
                  <a:lnTo>
                    <a:pt x="25" y="39"/>
                  </a:lnTo>
                  <a:lnTo>
                    <a:pt x="27" y="30"/>
                  </a:lnTo>
                  <a:lnTo>
                    <a:pt x="23" y="25"/>
                  </a:lnTo>
                  <a:lnTo>
                    <a:pt x="19" y="27"/>
                  </a:lnTo>
                  <a:lnTo>
                    <a:pt x="10" y="28"/>
                  </a:lnTo>
                  <a:lnTo>
                    <a:pt x="6" y="26"/>
                  </a:lnTo>
                  <a:lnTo>
                    <a:pt x="5" y="21"/>
                  </a:lnTo>
                  <a:lnTo>
                    <a:pt x="0" y="12"/>
                  </a:lnTo>
                  <a:lnTo>
                    <a:pt x="3" y="7"/>
                  </a:lnTo>
                  <a:lnTo>
                    <a:pt x="9" y="4"/>
                  </a:lnTo>
                  <a:lnTo>
                    <a:pt x="11" y="0"/>
                  </a:lnTo>
                  <a:lnTo>
                    <a:pt x="15" y="0"/>
                  </a:lnTo>
                  <a:lnTo>
                    <a:pt x="17" y="2"/>
                  </a:lnTo>
                  <a:lnTo>
                    <a:pt x="28" y="3"/>
                  </a:lnTo>
                  <a:lnTo>
                    <a:pt x="31" y="2"/>
                  </a:lnTo>
                  <a:lnTo>
                    <a:pt x="36" y="1"/>
                  </a:lnTo>
                  <a:lnTo>
                    <a:pt x="45" y="4"/>
                  </a:lnTo>
                  <a:lnTo>
                    <a:pt x="52" y="3"/>
                  </a:lnTo>
                  <a:lnTo>
                    <a:pt x="61" y="5"/>
                  </a:lnTo>
                  <a:lnTo>
                    <a:pt x="71" y="6"/>
                  </a:lnTo>
                  <a:lnTo>
                    <a:pt x="78" y="11"/>
                  </a:lnTo>
                  <a:lnTo>
                    <a:pt x="81" y="11"/>
                  </a:lnTo>
                  <a:lnTo>
                    <a:pt x="84" y="14"/>
                  </a:lnTo>
                  <a:lnTo>
                    <a:pt x="96" y="13"/>
                  </a:lnTo>
                  <a:lnTo>
                    <a:pt x="99" y="14"/>
                  </a:lnTo>
                  <a:lnTo>
                    <a:pt x="101" y="15"/>
                  </a:lnTo>
                  <a:lnTo>
                    <a:pt x="103" y="16"/>
                  </a:lnTo>
                  <a:lnTo>
                    <a:pt x="113"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399" name="Freeform 372">
              <a:extLst>
                <a:ext uri="{FF2B5EF4-FFF2-40B4-BE49-F238E27FC236}">
                  <a16:creationId xmlns:a16="http://schemas.microsoft.com/office/drawing/2014/main" id="{6C2D79D7-B8F9-6F12-9A3E-C5FD0BF82218}"/>
                </a:ext>
                <a:ext uri="{C183D7F6-B498-43B3-948B-1728B52AA6E4}">
                  <adec:decorative xmlns:adec="http://schemas.microsoft.com/office/drawing/2017/decorative" val="1"/>
                </a:ext>
              </a:extLst>
            </p:cNvPr>
            <p:cNvSpPr>
              <a:spLocks/>
            </p:cNvSpPr>
            <p:nvPr/>
          </p:nvSpPr>
          <p:spPr bwMode="gray">
            <a:xfrm>
              <a:off x="12654426" y="6092823"/>
              <a:ext cx="100139" cy="221161"/>
            </a:xfrm>
            <a:custGeom>
              <a:avLst/>
              <a:gdLst>
                <a:gd name="T0" fmla="*/ 2147483647 w 18"/>
                <a:gd name="T1" fmla="*/ 2147483647 h 41"/>
                <a:gd name="T2" fmla="*/ 2147483647 w 18"/>
                <a:gd name="T3" fmla="*/ 2147483647 h 41"/>
                <a:gd name="T4" fmla="*/ 2147483647 w 18"/>
                <a:gd name="T5" fmla="*/ 2147483647 h 41"/>
                <a:gd name="T6" fmla="*/ 2147483647 w 18"/>
                <a:gd name="T7" fmla="*/ 2147483647 h 41"/>
                <a:gd name="T8" fmla="*/ 2147483647 w 18"/>
                <a:gd name="T9" fmla="*/ 2147483647 h 41"/>
                <a:gd name="T10" fmla="*/ 2147483647 w 18"/>
                <a:gd name="T11" fmla="*/ 2147483647 h 41"/>
                <a:gd name="T12" fmla="*/ 2147483647 w 18"/>
                <a:gd name="T13" fmla="*/ 2147483647 h 41"/>
                <a:gd name="T14" fmla="*/ 2147483647 w 18"/>
                <a:gd name="T15" fmla="*/ 2147483647 h 41"/>
                <a:gd name="T16" fmla="*/ 2147483647 w 18"/>
                <a:gd name="T17" fmla="*/ 2147483647 h 41"/>
                <a:gd name="T18" fmla="*/ 2147483647 w 18"/>
                <a:gd name="T19" fmla="*/ 2147483647 h 41"/>
                <a:gd name="T20" fmla="*/ 0 w 18"/>
                <a:gd name="T21" fmla="*/ 2147483647 h 41"/>
                <a:gd name="T22" fmla="*/ 2147483647 w 18"/>
                <a:gd name="T23" fmla="*/ 2147483647 h 41"/>
                <a:gd name="T24" fmla="*/ 2147483647 w 18"/>
                <a:gd name="T25" fmla="*/ 0 h 41"/>
                <a:gd name="T26" fmla="*/ 2147483647 w 18"/>
                <a:gd name="T27" fmla="*/ 2147483647 h 41"/>
                <a:gd name="T28" fmla="*/ 2147483647 w 18"/>
                <a:gd name="T29" fmla="*/ 2147483647 h 4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8"/>
                <a:gd name="T46" fmla="*/ 0 h 41"/>
                <a:gd name="T47" fmla="*/ 18 w 18"/>
                <a:gd name="T48" fmla="*/ 41 h 4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8" h="41">
                  <a:moveTo>
                    <a:pt x="15" y="10"/>
                  </a:moveTo>
                  <a:lnTo>
                    <a:pt x="13" y="17"/>
                  </a:lnTo>
                  <a:lnTo>
                    <a:pt x="17" y="24"/>
                  </a:lnTo>
                  <a:lnTo>
                    <a:pt x="18" y="30"/>
                  </a:lnTo>
                  <a:lnTo>
                    <a:pt x="14" y="37"/>
                  </a:lnTo>
                  <a:lnTo>
                    <a:pt x="9" y="41"/>
                  </a:lnTo>
                  <a:lnTo>
                    <a:pt x="4" y="33"/>
                  </a:lnTo>
                  <a:lnTo>
                    <a:pt x="2" y="25"/>
                  </a:lnTo>
                  <a:lnTo>
                    <a:pt x="4" y="19"/>
                  </a:lnTo>
                  <a:lnTo>
                    <a:pt x="3" y="14"/>
                  </a:lnTo>
                  <a:lnTo>
                    <a:pt x="0" y="9"/>
                  </a:lnTo>
                  <a:lnTo>
                    <a:pt x="2" y="3"/>
                  </a:lnTo>
                  <a:lnTo>
                    <a:pt x="6" y="0"/>
                  </a:lnTo>
                  <a:lnTo>
                    <a:pt x="12" y="2"/>
                  </a:lnTo>
                  <a:lnTo>
                    <a:pt x="15"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0" name="Freeform 373">
              <a:extLst>
                <a:ext uri="{FF2B5EF4-FFF2-40B4-BE49-F238E27FC236}">
                  <a16:creationId xmlns:a16="http://schemas.microsoft.com/office/drawing/2014/main" id="{F7328CAB-0CBB-BE87-ED36-DD987256A02E}"/>
                </a:ext>
                <a:ext uri="{C183D7F6-B498-43B3-948B-1728B52AA6E4}">
                  <adec:decorative xmlns:adec="http://schemas.microsoft.com/office/drawing/2017/decorative" val="1"/>
                </a:ext>
              </a:extLst>
            </p:cNvPr>
            <p:cNvSpPr>
              <a:spLocks/>
            </p:cNvSpPr>
            <p:nvPr/>
          </p:nvSpPr>
          <p:spPr bwMode="gray">
            <a:xfrm>
              <a:off x="12733703" y="6397442"/>
              <a:ext cx="8344" cy="16691"/>
            </a:xfrm>
            <a:custGeom>
              <a:avLst/>
              <a:gdLst>
                <a:gd name="T0" fmla="*/ 2147483646 w 2"/>
                <a:gd name="T1" fmla="*/ 0 h 3"/>
                <a:gd name="T2" fmla="*/ 2147483646 w 2"/>
                <a:gd name="T3" fmla="*/ 2147483647 h 3"/>
                <a:gd name="T4" fmla="*/ 0 w 2"/>
                <a:gd name="T5" fmla="*/ 2147483647 h 3"/>
                <a:gd name="T6" fmla="*/ 2147483646 w 2"/>
                <a:gd name="T7" fmla="*/ 0 h 3"/>
                <a:gd name="T8" fmla="*/ 0 60000 65536"/>
                <a:gd name="T9" fmla="*/ 0 60000 65536"/>
                <a:gd name="T10" fmla="*/ 0 60000 65536"/>
                <a:gd name="T11" fmla="*/ 0 60000 65536"/>
                <a:gd name="T12" fmla="*/ 0 w 2"/>
                <a:gd name="T13" fmla="*/ 0 h 3"/>
                <a:gd name="T14" fmla="*/ 2 w 2"/>
                <a:gd name="T15" fmla="*/ 3 h 3"/>
              </a:gdLst>
              <a:ahLst/>
              <a:cxnLst>
                <a:cxn ang="T8">
                  <a:pos x="T0" y="T1"/>
                </a:cxn>
                <a:cxn ang="T9">
                  <a:pos x="T2" y="T3"/>
                </a:cxn>
                <a:cxn ang="T10">
                  <a:pos x="T4" y="T5"/>
                </a:cxn>
                <a:cxn ang="T11">
                  <a:pos x="T6" y="T7"/>
                </a:cxn>
              </a:cxnLst>
              <a:rect l="T12" t="T13" r="T14" b="T15"/>
              <a:pathLst>
                <a:path w="2" h="3">
                  <a:moveTo>
                    <a:pt x="2" y="0"/>
                  </a:moveTo>
                  <a:lnTo>
                    <a:pt x="2" y="3"/>
                  </a:lnTo>
                  <a:lnTo>
                    <a:pt x="0" y="2"/>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1" name="Freeform 374">
              <a:extLst>
                <a:ext uri="{FF2B5EF4-FFF2-40B4-BE49-F238E27FC236}">
                  <a16:creationId xmlns:a16="http://schemas.microsoft.com/office/drawing/2014/main" id="{A749C478-1001-AAE7-FD34-58CFBE7F2BCE}"/>
                </a:ext>
                <a:ext uri="{C183D7F6-B498-43B3-948B-1728B52AA6E4}">
                  <adec:decorative xmlns:adec="http://schemas.microsoft.com/office/drawing/2017/decorative" val="1"/>
                </a:ext>
              </a:extLst>
            </p:cNvPr>
            <p:cNvSpPr>
              <a:spLocks/>
            </p:cNvSpPr>
            <p:nvPr/>
          </p:nvSpPr>
          <p:spPr bwMode="gray">
            <a:xfrm>
              <a:off x="12024386" y="5771514"/>
              <a:ext cx="605006" cy="676003"/>
            </a:xfrm>
            <a:custGeom>
              <a:avLst/>
              <a:gdLst>
                <a:gd name="T0" fmla="*/ 2147483647 w 111"/>
                <a:gd name="T1" fmla="*/ 2147483647 h 124"/>
                <a:gd name="T2" fmla="*/ 2147483647 w 111"/>
                <a:gd name="T3" fmla="*/ 2147483647 h 124"/>
                <a:gd name="T4" fmla="*/ 2147483647 w 111"/>
                <a:gd name="T5" fmla="*/ 2147483647 h 124"/>
                <a:gd name="T6" fmla="*/ 2147483647 w 111"/>
                <a:gd name="T7" fmla="*/ 2147483647 h 124"/>
                <a:gd name="T8" fmla="*/ 2147483647 w 111"/>
                <a:gd name="T9" fmla="*/ 2147483647 h 124"/>
                <a:gd name="T10" fmla="*/ 2147483647 w 111"/>
                <a:gd name="T11" fmla="*/ 2147483647 h 124"/>
                <a:gd name="T12" fmla="*/ 2147483647 w 111"/>
                <a:gd name="T13" fmla="*/ 2147483647 h 124"/>
                <a:gd name="T14" fmla="*/ 2147483647 w 111"/>
                <a:gd name="T15" fmla="*/ 0 h 124"/>
                <a:gd name="T16" fmla="*/ 2147483647 w 111"/>
                <a:gd name="T17" fmla="*/ 2147483647 h 124"/>
                <a:gd name="T18" fmla="*/ 2147483647 w 111"/>
                <a:gd name="T19" fmla="*/ 2147483647 h 124"/>
                <a:gd name="T20" fmla="*/ 2147483647 w 111"/>
                <a:gd name="T21" fmla="*/ 2147483647 h 124"/>
                <a:gd name="T22" fmla="*/ 2147483647 w 111"/>
                <a:gd name="T23" fmla="*/ 2147483647 h 124"/>
                <a:gd name="T24" fmla="*/ 2147483647 w 111"/>
                <a:gd name="T25" fmla="*/ 2147483647 h 124"/>
                <a:gd name="T26" fmla="*/ 2147483647 w 111"/>
                <a:gd name="T27" fmla="*/ 2147483647 h 124"/>
                <a:gd name="T28" fmla="*/ 2147483647 w 111"/>
                <a:gd name="T29" fmla="*/ 2147483647 h 124"/>
                <a:gd name="T30" fmla="*/ 2147483647 w 111"/>
                <a:gd name="T31" fmla="*/ 2147483647 h 124"/>
                <a:gd name="T32" fmla="*/ 2147483647 w 111"/>
                <a:gd name="T33" fmla="*/ 2147483647 h 124"/>
                <a:gd name="T34" fmla="*/ 2147483647 w 111"/>
                <a:gd name="T35" fmla="*/ 2147483647 h 124"/>
                <a:gd name="T36" fmla="*/ 2147483647 w 111"/>
                <a:gd name="T37" fmla="*/ 2147483647 h 124"/>
                <a:gd name="T38" fmla="*/ 2147483647 w 111"/>
                <a:gd name="T39" fmla="*/ 2147483647 h 124"/>
                <a:gd name="T40" fmla="*/ 2147483647 w 111"/>
                <a:gd name="T41" fmla="*/ 2147483647 h 124"/>
                <a:gd name="T42" fmla="*/ 2147483647 w 111"/>
                <a:gd name="T43" fmla="*/ 2147483647 h 124"/>
                <a:gd name="T44" fmla="*/ 2147483647 w 111"/>
                <a:gd name="T45" fmla="*/ 2147483647 h 124"/>
                <a:gd name="T46" fmla="*/ 2147483647 w 111"/>
                <a:gd name="T47" fmla="*/ 2147483647 h 124"/>
                <a:gd name="T48" fmla="*/ 2147483647 w 111"/>
                <a:gd name="T49" fmla="*/ 2147483647 h 124"/>
                <a:gd name="T50" fmla="*/ 2147483647 w 111"/>
                <a:gd name="T51" fmla="*/ 2147483647 h 124"/>
                <a:gd name="T52" fmla="*/ 2147483647 w 111"/>
                <a:gd name="T53" fmla="*/ 2147483647 h 124"/>
                <a:gd name="T54" fmla="*/ 2147483647 w 111"/>
                <a:gd name="T55" fmla="*/ 2147483647 h 124"/>
                <a:gd name="T56" fmla="*/ 2147483647 w 111"/>
                <a:gd name="T57" fmla="*/ 2147483647 h 124"/>
                <a:gd name="T58" fmla="*/ 2147483647 w 111"/>
                <a:gd name="T59" fmla="*/ 2147483647 h 124"/>
                <a:gd name="T60" fmla="*/ 2147483647 w 111"/>
                <a:gd name="T61" fmla="*/ 2147483647 h 124"/>
                <a:gd name="T62" fmla="*/ 2147483647 w 111"/>
                <a:gd name="T63" fmla="*/ 2147483647 h 124"/>
                <a:gd name="T64" fmla="*/ 2147483647 w 111"/>
                <a:gd name="T65" fmla="*/ 2147483647 h 124"/>
                <a:gd name="T66" fmla="*/ 2147483647 w 111"/>
                <a:gd name="T67" fmla="*/ 2147483647 h 124"/>
                <a:gd name="T68" fmla="*/ 2147483647 w 111"/>
                <a:gd name="T69" fmla="*/ 2147483647 h 124"/>
                <a:gd name="T70" fmla="*/ 2147483647 w 111"/>
                <a:gd name="T71" fmla="*/ 2147483647 h 124"/>
                <a:gd name="T72" fmla="*/ 2147483647 w 111"/>
                <a:gd name="T73" fmla="*/ 2147483647 h 124"/>
                <a:gd name="T74" fmla="*/ 2147483647 w 111"/>
                <a:gd name="T75" fmla="*/ 2147483647 h 12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1"/>
                <a:gd name="T115" fmla="*/ 0 h 124"/>
                <a:gd name="T116" fmla="*/ 111 w 111"/>
                <a:gd name="T117" fmla="*/ 124 h 12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1" h="124">
                  <a:moveTo>
                    <a:pt x="12" y="43"/>
                  </a:moveTo>
                  <a:lnTo>
                    <a:pt x="8" y="38"/>
                  </a:lnTo>
                  <a:lnTo>
                    <a:pt x="3" y="37"/>
                  </a:lnTo>
                  <a:lnTo>
                    <a:pt x="1" y="27"/>
                  </a:lnTo>
                  <a:lnTo>
                    <a:pt x="0" y="16"/>
                  </a:lnTo>
                  <a:lnTo>
                    <a:pt x="5" y="15"/>
                  </a:lnTo>
                  <a:lnTo>
                    <a:pt x="9" y="16"/>
                  </a:lnTo>
                  <a:lnTo>
                    <a:pt x="12" y="14"/>
                  </a:lnTo>
                  <a:lnTo>
                    <a:pt x="13" y="5"/>
                  </a:lnTo>
                  <a:lnTo>
                    <a:pt x="17" y="4"/>
                  </a:lnTo>
                  <a:lnTo>
                    <a:pt x="20" y="7"/>
                  </a:lnTo>
                  <a:lnTo>
                    <a:pt x="31" y="8"/>
                  </a:lnTo>
                  <a:lnTo>
                    <a:pt x="34" y="3"/>
                  </a:lnTo>
                  <a:lnTo>
                    <a:pt x="43" y="3"/>
                  </a:lnTo>
                  <a:lnTo>
                    <a:pt x="46" y="0"/>
                  </a:lnTo>
                  <a:lnTo>
                    <a:pt x="51" y="0"/>
                  </a:lnTo>
                  <a:lnTo>
                    <a:pt x="53" y="2"/>
                  </a:lnTo>
                  <a:lnTo>
                    <a:pt x="57" y="2"/>
                  </a:lnTo>
                  <a:lnTo>
                    <a:pt x="65" y="5"/>
                  </a:lnTo>
                  <a:lnTo>
                    <a:pt x="65" y="11"/>
                  </a:lnTo>
                  <a:lnTo>
                    <a:pt x="68" y="14"/>
                  </a:lnTo>
                  <a:lnTo>
                    <a:pt x="68" y="17"/>
                  </a:lnTo>
                  <a:lnTo>
                    <a:pt x="67" y="20"/>
                  </a:lnTo>
                  <a:lnTo>
                    <a:pt x="65" y="24"/>
                  </a:lnTo>
                  <a:lnTo>
                    <a:pt x="65" y="19"/>
                  </a:lnTo>
                  <a:lnTo>
                    <a:pt x="55" y="21"/>
                  </a:lnTo>
                  <a:lnTo>
                    <a:pt x="52" y="25"/>
                  </a:lnTo>
                  <a:lnTo>
                    <a:pt x="52" y="27"/>
                  </a:lnTo>
                  <a:lnTo>
                    <a:pt x="52" y="37"/>
                  </a:lnTo>
                  <a:lnTo>
                    <a:pt x="61" y="45"/>
                  </a:lnTo>
                  <a:lnTo>
                    <a:pt x="65" y="51"/>
                  </a:lnTo>
                  <a:lnTo>
                    <a:pt x="69" y="63"/>
                  </a:lnTo>
                  <a:lnTo>
                    <a:pt x="78" y="69"/>
                  </a:lnTo>
                  <a:lnTo>
                    <a:pt x="86" y="71"/>
                  </a:lnTo>
                  <a:lnTo>
                    <a:pt x="88" y="77"/>
                  </a:lnTo>
                  <a:lnTo>
                    <a:pt x="91" y="79"/>
                  </a:lnTo>
                  <a:lnTo>
                    <a:pt x="98" y="80"/>
                  </a:lnTo>
                  <a:lnTo>
                    <a:pt x="99" y="84"/>
                  </a:lnTo>
                  <a:lnTo>
                    <a:pt x="104" y="86"/>
                  </a:lnTo>
                  <a:lnTo>
                    <a:pt x="110" y="92"/>
                  </a:lnTo>
                  <a:lnTo>
                    <a:pt x="111" y="96"/>
                  </a:lnTo>
                  <a:lnTo>
                    <a:pt x="109" y="98"/>
                  </a:lnTo>
                  <a:lnTo>
                    <a:pt x="103" y="93"/>
                  </a:lnTo>
                  <a:lnTo>
                    <a:pt x="100" y="91"/>
                  </a:lnTo>
                  <a:lnTo>
                    <a:pt x="95" y="92"/>
                  </a:lnTo>
                  <a:lnTo>
                    <a:pt x="93" y="100"/>
                  </a:lnTo>
                  <a:lnTo>
                    <a:pt x="98" y="106"/>
                  </a:lnTo>
                  <a:lnTo>
                    <a:pt x="98" y="110"/>
                  </a:lnTo>
                  <a:lnTo>
                    <a:pt x="94" y="113"/>
                  </a:lnTo>
                  <a:lnTo>
                    <a:pt x="92" y="119"/>
                  </a:lnTo>
                  <a:lnTo>
                    <a:pt x="86" y="124"/>
                  </a:lnTo>
                  <a:lnTo>
                    <a:pt x="84" y="121"/>
                  </a:lnTo>
                  <a:lnTo>
                    <a:pt x="85" y="117"/>
                  </a:lnTo>
                  <a:lnTo>
                    <a:pt x="89" y="111"/>
                  </a:lnTo>
                  <a:lnTo>
                    <a:pt x="87" y="105"/>
                  </a:lnTo>
                  <a:lnTo>
                    <a:pt x="87" y="100"/>
                  </a:lnTo>
                  <a:lnTo>
                    <a:pt x="84" y="96"/>
                  </a:lnTo>
                  <a:lnTo>
                    <a:pt x="81" y="96"/>
                  </a:lnTo>
                  <a:lnTo>
                    <a:pt x="78" y="94"/>
                  </a:lnTo>
                  <a:lnTo>
                    <a:pt x="77" y="90"/>
                  </a:lnTo>
                  <a:lnTo>
                    <a:pt x="73" y="88"/>
                  </a:lnTo>
                  <a:lnTo>
                    <a:pt x="71" y="86"/>
                  </a:lnTo>
                  <a:lnTo>
                    <a:pt x="69" y="86"/>
                  </a:lnTo>
                  <a:lnTo>
                    <a:pt x="65" y="81"/>
                  </a:lnTo>
                  <a:lnTo>
                    <a:pt x="63" y="81"/>
                  </a:lnTo>
                  <a:lnTo>
                    <a:pt x="54" y="76"/>
                  </a:lnTo>
                  <a:lnTo>
                    <a:pt x="53" y="71"/>
                  </a:lnTo>
                  <a:lnTo>
                    <a:pt x="49" y="71"/>
                  </a:lnTo>
                  <a:lnTo>
                    <a:pt x="44" y="67"/>
                  </a:lnTo>
                  <a:lnTo>
                    <a:pt x="43" y="60"/>
                  </a:lnTo>
                  <a:lnTo>
                    <a:pt x="37" y="56"/>
                  </a:lnTo>
                  <a:lnTo>
                    <a:pt x="36" y="47"/>
                  </a:lnTo>
                  <a:lnTo>
                    <a:pt x="30" y="37"/>
                  </a:lnTo>
                  <a:lnTo>
                    <a:pt x="27" y="35"/>
                  </a:lnTo>
                  <a:lnTo>
                    <a:pt x="18" y="37"/>
                  </a:lnTo>
                  <a:lnTo>
                    <a:pt x="12" y="4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2" name="Freeform 375">
              <a:extLst>
                <a:ext uri="{FF2B5EF4-FFF2-40B4-BE49-F238E27FC236}">
                  <a16:creationId xmlns:a16="http://schemas.microsoft.com/office/drawing/2014/main" id="{D813BD97-3E40-769D-BF17-F9998317D6D1}"/>
                </a:ext>
                <a:ext uri="{C183D7F6-B498-43B3-948B-1728B52AA6E4}">
                  <adec:decorative xmlns:adec="http://schemas.microsoft.com/office/drawing/2017/decorative" val="1"/>
                </a:ext>
              </a:extLst>
            </p:cNvPr>
            <p:cNvSpPr>
              <a:spLocks/>
            </p:cNvSpPr>
            <p:nvPr/>
          </p:nvSpPr>
          <p:spPr bwMode="gray">
            <a:xfrm>
              <a:off x="12112007" y="6192973"/>
              <a:ext cx="62587" cy="166914"/>
            </a:xfrm>
            <a:custGeom>
              <a:avLst/>
              <a:gdLst>
                <a:gd name="T0" fmla="*/ 0 w 12"/>
                <a:gd name="T1" fmla="*/ 2147483647 h 30"/>
                <a:gd name="T2" fmla="*/ 2147483647 w 12"/>
                <a:gd name="T3" fmla="*/ 2147483647 h 30"/>
                <a:gd name="T4" fmla="*/ 2147483647 w 12"/>
                <a:gd name="T5" fmla="*/ 0 h 30"/>
                <a:gd name="T6" fmla="*/ 2147483647 w 12"/>
                <a:gd name="T7" fmla="*/ 2147483647 h 30"/>
                <a:gd name="T8" fmla="*/ 2147483647 w 12"/>
                <a:gd name="T9" fmla="*/ 2147483647 h 30"/>
                <a:gd name="T10" fmla="*/ 2147483647 w 12"/>
                <a:gd name="T11" fmla="*/ 2147483647 h 30"/>
                <a:gd name="T12" fmla="*/ 2147483647 w 12"/>
                <a:gd name="T13" fmla="*/ 2147483647 h 30"/>
                <a:gd name="T14" fmla="*/ 2147483647 w 12"/>
                <a:gd name="T15" fmla="*/ 2147483647 h 30"/>
                <a:gd name="T16" fmla="*/ 2147483647 w 12"/>
                <a:gd name="T17" fmla="*/ 2147483647 h 30"/>
                <a:gd name="T18" fmla="*/ 2147483647 w 12"/>
                <a:gd name="T19" fmla="*/ 2147483647 h 30"/>
                <a:gd name="T20" fmla="*/ 2147483647 w 12"/>
                <a:gd name="T21" fmla="*/ 2147483647 h 30"/>
                <a:gd name="T22" fmla="*/ 2147483647 w 12"/>
                <a:gd name="T23" fmla="*/ 2147483647 h 30"/>
                <a:gd name="T24" fmla="*/ 0 w 12"/>
                <a:gd name="T25" fmla="*/ 2147483647 h 30"/>
                <a:gd name="T26" fmla="*/ 2147483647 w 12"/>
                <a:gd name="T27" fmla="*/ 2147483647 h 30"/>
                <a:gd name="T28" fmla="*/ 0 w 12"/>
                <a:gd name="T29" fmla="*/ 2147483647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
                <a:gd name="T46" fmla="*/ 0 h 30"/>
                <a:gd name="T47" fmla="*/ 12 w 12"/>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 h="30">
                  <a:moveTo>
                    <a:pt x="0" y="7"/>
                  </a:moveTo>
                  <a:lnTo>
                    <a:pt x="6" y="3"/>
                  </a:lnTo>
                  <a:lnTo>
                    <a:pt x="8" y="0"/>
                  </a:lnTo>
                  <a:lnTo>
                    <a:pt x="10" y="1"/>
                  </a:lnTo>
                  <a:lnTo>
                    <a:pt x="10" y="6"/>
                  </a:lnTo>
                  <a:lnTo>
                    <a:pt x="12" y="8"/>
                  </a:lnTo>
                  <a:lnTo>
                    <a:pt x="12" y="22"/>
                  </a:lnTo>
                  <a:lnTo>
                    <a:pt x="10" y="24"/>
                  </a:lnTo>
                  <a:lnTo>
                    <a:pt x="9" y="27"/>
                  </a:lnTo>
                  <a:lnTo>
                    <a:pt x="5" y="28"/>
                  </a:lnTo>
                  <a:lnTo>
                    <a:pt x="4" y="30"/>
                  </a:lnTo>
                  <a:lnTo>
                    <a:pt x="1" y="29"/>
                  </a:lnTo>
                  <a:lnTo>
                    <a:pt x="0" y="21"/>
                  </a:lnTo>
                  <a:lnTo>
                    <a:pt x="1" y="10"/>
                  </a:lnTo>
                  <a:lnTo>
                    <a:pt x="0"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3" name="Freeform 376">
              <a:extLst>
                <a:ext uri="{FF2B5EF4-FFF2-40B4-BE49-F238E27FC236}">
                  <a16:creationId xmlns:a16="http://schemas.microsoft.com/office/drawing/2014/main" id="{DB2904BD-5D31-6C2D-2CA5-407529153AB1}"/>
                </a:ext>
                <a:ext uri="{C183D7F6-B498-43B3-948B-1728B52AA6E4}">
                  <adec:decorative xmlns:adec="http://schemas.microsoft.com/office/drawing/2017/decorative" val="1"/>
                </a:ext>
              </a:extLst>
            </p:cNvPr>
            <p:cNvSpPr>
              <a:spLocks/>
            </p:cNvSpPr>
            <p:nvPr/>
          </p:nvSpPr>
          <p:spPr bwMode="gray">
            <a:xfrm>
              <a:off x="12938153" y="6243047"/>
              <a:ext cx="16690" cy="12518"/>
            </a:xfrm>
            <a:custGeom>
              <a:avLst/>
              <a:gdLst>
                <a:gd name="T0" fmla="*/ 0 w 3"/>
                <a:gd name="T1" fmla="*/ 0 h 2"/>
                <a:gd name="T2" fmla="*/ 2147483647 w 3"/>
                <a:gd name="T3" fmla="*/ 0 h 2"/>
                <a:gd name="T4" fmla="*/ 2147483647 w 3"/>
                <a:gd name="T5" fmla="*/ 2147483647 h 2"/>
                <a:gd name="T6" fmla="*/ 0 w 3"/>
                <a:gd name="T7" fmla="*/ 2147483647 h 2"/>
                <a:gd name="T8" fmla="*/ 0 w 3"/>
                <a:gd name="T9" fmla="*/ 0 h 2"/>
                <a:gd name="T10" fmla="*/ 0 60000 65536"/>
                <a:gd name="T11" fmla="*/ 0 60000 65536"/>
                <a:gd name="T12" fmla="*/ 0 60000 65536"/>
                <a:gd name="T13" fmla="*/ 0 60000 65536"/>
                <a:gd name="T14" fmla="*/ 0 60000 65536"/>
                <a:gd name="T15" fmla="*/ 0 w 3"/>
                <a:gd name="T16" fmla="*/ 0 h 2"/>
                <a:gd name="T17" fmla="*/ 3 w 3"/>
                <a:gd name="T18" fmla="*/ 2 h 2"/>
              </a:gdLst>
              <a:ahLst/>
              <a:cxnLst>
                <a:cxn ang="T10">
                  <a:pos x="T0" y="T1"/>
                </a:cxn>
                <a:cxn ang="T11">
                  <a:pos x="T2" y="T3"/>
                </a:cxn>
                <a:cxn ang="T12">
                  <a:pos x="T4" y="T5"/>
                </a:cxn>
                <a:cxn ang="T13">
                  <a:pos x="T6" y="T7"/>
                </a:cxn>
                <a:cxn ang="T14">
                  <a:pos x="T8" y="T9"/>
                </a:cxn>
              </a:cxnLst>
              <a:rect l="T15" t="T16" r="T17" b="T18"/>
              <a:pathLst>
                <a:path w="3" h="2">
                  <a:moveTo>
                    <a:pt x="0" y="0"/>
                  </a:moveTo>
                  <a:lnTo>
                    <a:pt x="2" y="0"/>
                  </a:lnTo>
                  <a:lnTo>
                    <a:pt x="3" y="1"/>
                  </a:lnTo>
                  <a:lnTo>
                    <a:pt x="0"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4" name="Freeform 377">
              <a:extLst>
                <a:ext uri="{FF2B5EF4-FFF2-40B4-BE49-F238E27FC236}">
                  <a16:creationId xmlns:a16="http://schemas.microsoft.com/office/drawing/2014/main" id="{00566DBE-0119-67BC-3784-1D4533709D16}"/>
                </a:ext>
                <a:ext uri="{C183D7F6-B498-43B3-948B-1728B52AA6E4}">
                  <adec:decorative xmlns:adec="http://schemas.microsoft.com/office/drawing/2017/decorative" val="1"/>
                </a:ext>
              </a:extLst>
            </p:cNvPr>
            <p:cNvSpPr>
              <a:spLocks/>
            </p:cNvSpPr>
            <p:nvPr/>
          </p:nvSpPr>
          <p:spPr bwMode="gray">
            <a:xfrm>
              <a:off x="12867222" y="6359887"/>
              <a:ext cx="58414" cy="75112"/>
            </a:xfrm>
            <a:custGeom>
              <a:avLst/>
              <a:gdLst>
                <a:gd name="T0" fmla="*/ 0 w 11"/>
                <a:gd name="T1" fmla="*/ 2147483647 h 14"/>
                <a:gd name="T2" fmla="*/ 2147483647 w 11"/>
                <a:gd name="T3" fmla="*/ 0 h 14"/>
                <a:gd name="T4" fmla="*/ 2147483647 w 11"/>
                <a:gd name="T5" fmla="*/ 0 h 14"/>
                <a:gd name="T6" fmla="*/ 2147483647 w 11"/>
                <a:gd name="T7" fmla="*/ 2147483647 h 14"/>
                <a:gd name="T8" fmla="*/ 2147483647 w 11"/>
                <a:gd name="T9" fmla="*/ 2147483647 h 14"/>
                <a:gd name="T10" fmla="*/ 2147483647 w 11"/>
                <a:gd name="T11" fmla="*/ 2147483647 h 14"/>
                <a:gd name="T12" fmla="*/ 2147483647 w 11"/>
                <a:gd name="T13" fmla="*/ 2147483647 h 14"/>
                <a:gd name="T14" fmla="*/ 2147483647 w 11"/>
                <a:gd name="T15" fmla="*/ 2147483647 h 14"/>
                <a:gd name="T16" fmla="*/ 0 w 11"/>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1"/>
                <a:gd name="T28" fmla="*/ 0 h 14"/>
                <a:gd name="T29" fmla="*/ 11 w 11"/>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1" h="14">
                  <a:moveTo>
                    <a:pt x="0" y="3"/>
                  </a:moveTo>
                  <a:lnTo>
                    <a:pt x="1" y="0"/>
                  </a:lnTo>
                  <a:lnTo>
                    <a:pt x="6" y="0"/>
                  </a:lnTo>
                  <a:lnTo>
                    <a:pt x="11" y="8"/>
                  </a:lnTo>
                  <a:lnTo>
                    <a:pt x="11" y="14"/>
                  </a:lnTo>
                  <a:lnTo>
                    <a:pt x="9" y="13"/>
                  </a:lnTo>
                  <a:lnTo>
                    <a:pt x="9" y="10"/>
                  </a:lnTo>
                  <a:lnTo>
                    <a:pt x="5"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5" name="Freeform 378">
              <a:extLst>
                <a:ext uri="{FF2B5EF4-FFF2-40B4-BE49-F238E27FC236}">
                  <a16:creationId xmlns:a16="http://schemas.microsoft.com/office/drawing/2014/main" id="{863455C0-1CF8-6750-B73D-E322A6E673D2}"/>
                </a:ext>
                <a:ext uri="{C183D7F6-B498-43B3-948B-1728B52AA6E4}">
                  <adec:decorative xmlns:adec="http://schemas.microsoft.com/office/drawing/2017/decorative" val="1"/>
                </a:ext>
              </a:extLst>
            </p:cNvPr>
            <p:cNvSpPr>
              <a:spLocks/>
            </p:cNvSpPr>
            <p:nvPr/>
          </p:nvSpPr>
          <p:spPr bwMode="gray">
            <a:xfrm>
              <a:off x="12992395" y="6351540"/>
              <a:ext cx="16690" cy="41729"/>
            </a:xfrm>
            <a:custGeom>
              <a:avLst/>
              <a:gdLst>
                <a:gd name="T0" fmla="*/ 2147483647 w 3"/>
                <a:gd name="T1" fmla="*/ 2147483647 h 7"/>
                <a:gd name="T2" fmla="*/ 0 w 3"/>
                <a:gd name="T3" fmla="*/ 2147483647 h 7"/>
                <a:gd name="T4" fmla="*/ 0 w 3"/>
                <a:gd name="T5" fmla="*/ 2147483647 h 7"/>
                <a:gd name="T6" fmla="*/ 2147483647 w 3"/>
                <a:gd name="T7" fmla="*/ 0 h 7"/>
                <a:gd name="T8" fmla="*/ 2147483647 w 3"/>
                <a:gd name="T9" fmla="*/ 2147483647 h 7"/>
                <a:gd name="T10" fmla="*/ 2147483647 w 3"/>
                <a:gd name="T11" fmla="*/ 2147483647 h 7"/>
                <a:gd name="T12" fmla="*/ 2147483647 w 3"/>
                <a:gd name="T13" fmla="*/ 2147483647 h 7"/>
                <a:gd name="T14" fmla="*/ 0 60000 65536"/>
                <a:gd name="T15" fmla="*/ 0 60000 65536"/>
                <a:gd name="T16" fmla="*/ 0 60000 65536"/>
                <a:gd name="T17" fmla="*/ 0 60000 65536"/>
                <a:gd name="T18" fmla="*/ 0 60000 65536"/>
                <a:gd name="T19" fmla="*/ 0 60000 65536"/>
                <a:gd name="T20" fmla="*/ 0 60000 65536"/>
                <a:gd name="T21" fmla="*/ 0 w 3"/>
                <a:gd name="T22" fmla="*/ 0 h 7"/>
                <a:gd name="T23" fmla="*/ 3 w 3"/>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 h="7">
                  <a:moveTo>
                    <a:pt x="2" y="7"/>
                  </a:moveTo>
                  <a:lnTo>
                    <a:pt x="0" y="4"/>
                  </a:lnTo>
                  <a:lnTo>
                    <a:pt x="0" y="1"/>
                  </a:lnTo>
                  <a:lnTo>
                    <a:pt x="2" y="0"/>
                  </a:lnTo>
                  <a:lnTo>
                    <a:pt x="2" y="2"/>
                  </a:lnTo>
                  <a:lnTo>
                    <a:pt x="3" y="6"/>
                  </a:lnTo>
                  <a:lnTo>
                    <a:pt x="2"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6" name="Freeform 379">
              <a:extLst>
                <a:ext uri="{FF2B5EF4-FFF2-40B4-BE49-F238E27FC236}">
                  <a16:creationId xmlns:a16="http://schemas.microsoft.com/office/drawing/2014/main" id="{EAEB725C-2B69-FE64-D98E-067D17F0C42F}"/>
                </a:ext>
                <a:ext uri="{C183D7F6-B498-43B3-948B-1728B52AA6E4}">
                  <adec:decorative xmlns:adec="http://schemas.microsoft.com/office/drawing/2017/decorative" val="1"/>
                </a:ext>
              </a:extLst>
            </p:cNvPr>
            <p:cNvSpPr>
              <a:spLocks/>
            </p:cNvSpPr>
            <p:nvPr/>
          </p:nvSpPr>
          <p:spPr bwMode="gray">
            <a:xfrm>
              <a:off x="13004912" y="6330677"/>
              <a:ext cx="16690" cy="16691"/>
            </a:xfrm>
            <a:custGeom>
              <a:avLst/>
              <a:gdLst>
                <a:gd name="T0" fmla="*/ 0 w 3"/>
                <a:gd name="T1" fmla="*/ 0 h 3"/>
                <a:gd name="T2" fmla="*/ 2147483647 w 3"/>
                <a:gd name="T3" fmla="*/ 0 h 3"/>
                <a:gd name="T4" fmla="*/ 2147483647 w 3"/>
                <a:gd name="T5" fmla="*/ 2147483647 h 3"/>
                <a:gd name="T6" fmla="*/ 2147483647 w 3"/>
                <a:gd name="T7" fmla="*/ 2147483647 h 3"/>
                <a:gd name="T8" fmla="*/ 0 w 3"/>
                <a:gd name="T9" fmla="*/ 0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0"/>
                  </a:moveTo>
                  <a:lnTo>
                    <a:pt x="2" y="0"/>
                  </a:lnTo>
                  <a:lnTo>
                    <a:pt x="3" y="2"/>
                  </a:lnTo>
                  <a:lnTo>
                    <a:pt x="2"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7" name="Freeform 380">
              <a:extLst>
                <a:ext uri="{FF2B5EF4-FFF2-40B4-BE49-F238E27FC236}">
                  <a16:creationId xmlns:a16="http://schemas.microsoft.com/office/drawing/2014/main" id="{B1EA82FB-842F-D2BA-8BE0-592005D62599}"/>
                </a:ext>
                <a:ext uri="{C183D7F6-B498-43B3-948B-1728B52AA6E4}">
                  <adec:decorative xmlns:adec="http://schemas.microsoft.com/office/drawing/2017/decorative" val="1"/>
                </a:ext>
              </a:extLst>
            </p:cNvPr>
            <p:cNvSpPr>
              <a:spLocks/>
            </p:cNvSpPr>
            <p:nvPr/>
          </p:nvSpPr>
          <p:spPr bwMode="gray">
            <a:xfrm>
              <a:off x="13025775" y="6434998"/>
              <a:ext cx="16690" cy="25038"/>
            </a:xfrm>
            <a:custGeom>
              <a:avLst/>
              <a:gdLst>
                <a:gd name="T0" fmla="*/ 0 w 3"/>
                <a:gd name="T1" fmla="*/ 2147483647 h 4"/>
                <a:gd name="T2" fmla="*/ 2147483647 w 3"/>
                <a:gd name="T3" fmla="*/ 0 h 4"/>
                <a:gd name="T4" fmla="*/ 2147483647 w 3"/>
                <a:gd name="T5" fmla="*/ 2147483647 h 4"/>
                <a:gd name="T6" fmla="*/ 2147483647 w 3"/>
                <a:gd name="T7" fmla="*/ 2147483647 h 4"/>
                <a:gd name="T8" fmla="*/ 2147483647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2"/>
                  </a:moveTo>
                  <a:lnTo>
                    <a:pt x="1" y="0"/>
                  </a:lnTo>
                  <a:lnTo>
                    <a:pt x="3" y="1"/>
                  </a:lnTo>
                  <a:lnTo>
                    <a:pt x="3" y="3"/>
                  </a:lnTo>
                  <a:lnTo>
                    <a:pt x="1"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8" name="Freeform 381">
              <a:extLst>
                <a:ext uri="{FF2B5EF4-FFF2-40B4-BE49-F238E27FC236}">
                  <a16:creationId xmlns:a16="http://schemas.microsoft.com/office/drawing/2014/main" id="{04DC5370-8581-8803-C445-46D7EDEF9776}"/>
                </a:ext>
                <a:ext uri="{C183D7F6-B498-43B3-948B-1728B52AA6E4}">
                  <adec:decorative xmlns:adec="http://schemas.microsoft.com/office/drawing/2017/decorative" val="1"/>
                </a:ext>
              </a:extLst>
            </p:cNvPr>
            <p:cNvSpPr>
              <a:spLocks/>
            </p:cNvSpPr>
            <p:nvPr/>
          </p:nvSpPr>
          <p:spPr bwMode="gray">
            <a:xfrm>
              <a:off x="13004912" y="6451690"/>
              <a:ext cx="20863" cy="20864"/>
            </a:xfrm>
            <a:custGeom>
              <a:avLst/>
              <a:gdLst>
                <a:gd name="T0" fmla="*/ 0 w 4"/>
                <a:gd name="T1" fmla="*/ 2147483647 h 4"/>
                <a:gd name="T2" fmla="*/ 2147483647 w 4"/>
                <a:gd name="T3" fmla="*/ 0 h 4"/>
                <a:gd name="T4" fmla="*/ 2147483647 w 4"/>
                <a:gd name="T5" fmla="*/ 2147483647 h 4"/>
                <a:gd name="T6" fmla="*/ 2147483647 w 4"/>
                <a:gd name="T7" fmla="*/ 2147483647 h 4"/>
                <a:gd name="T8" fmla="*/ 2147483647 w 4"/>
                <a:gd name="T9" fmla="*/ 2147483647 h 4"/>
                <a:gd name="T10" fmla="*/ 0 w 4"/>
                <a:gd name="T11" fmla="*/ 2147483647 h 4"/>
                <a:gd name="T12" fmla="*/ 0 60000 65536"/>
                <a:gd name="T13" fmla="*/ 0 60000 65536"/>
                <a:gd name="T14" fmla="*/ 0 60000 65536"/>
                <a:gd name="T15" fmla="*/ 0 60000 65536"/>
                <a:gd name="T16" fmla="*/ 0 60000 65536"/>
                <a:gd name="T17" fmla="*/ 0 60000 65536"/>
                <a:gd name="T18" fmla="*/ 0 w 4"/>
                <a:gd name="T19" fmla="*/ 0 h 4"/>
                <a:gd name="T20" fmla="*/ 4 w 4"/>
                <a:gd name="T21" fmla="*/ 4 h 4"/>
              </a:gdLst>
              <a:ahLst/>
              <a:cxnLst>
                <a:cxn ang="T12">
                  <a:pos x="T0" y="T1"/>
                </a:cxn>
                <a:cxn ang="T13">
                  <a:pos x="T2" y="T3"/>
                </a:cxn>
                <a:cxn ang="T14">
                  <a:pos x="T4" y="T5"/>
                </a:cxn>
                <a:cxn ang="T15">
                  <a:pos x="T6" y="T7"/>
                </a:cxn>
                <a:cxn ang="T16">
                  <a:pos x="T8" y="T9"/>
                </a:cxn>
                <a:cxn ang="T17">
                  <a:pos x="T10" y="T11"/>
                </a:cxn>
              </a:cxnLst>
              <a:rect l="T18" t="T19" r="T20" b="T21"/>
              <a:pathLst>
                <a:path w="4" h="4">
                  <a:moveTo>
                    <a:pt x="0" y="1"/>
                  </a:moveTo>
                  <a:lnTo>
                    <a:pt x="1" y="0"/>
                  </a:lnTo>
                  <a:lnTo>
                    <a:pt x="4" y="1"/>
                  </a:lnTo>
                  <a:lnTo>
                    <a:pt x="3" y="3"/>
                  </a:lnTo>
                  <a:lnTo>
                    <a:pt x="1"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09" name="Freeform 382">
              <a:extLst>
                <a:ext uri="{FF2B5EF4-FFF2-40B4-BE49-F238E27FC236}">
                  <a16:creationId xmlns:a16="http://schemas.microsoft.com/office/drawing/2014/main" id="{8BCBDBAA-D81F-E486-8B37-A364481DAD08}"/>
                </a:ext>
                <a:ext uri="{C183D7F6-B498-43B3-948B-1728B52AA6E4}">
                  <adec:decorative xmlns:adec="http://schemas.microsoft.com/office/drawing/2017/decorative" val="1"/>
                </a:ext>
              </a:extLst>
            </p:cNvPr>
            <p:cNvSpPr>
              <a:spLocks/>
            </p:cNvSpPr>
            <p:nvPr/>
          </p:nvSpPr>
          <p:spPr bwMode="gray">
            <a:xfrm>
              <a:off x="12704496" y="6147071"/>
              <a:ext cx="325452" cy="392248"/>
            </a:xfrm>
            <a:custGeom>
              <a:avLst/>
              <a:gdLst>
                <a:gd name="T0" fmla="*/ 2147483647 w 60"/>
                <a:gd name="T1" fmla="*/ 2147483647 h 72"/>
                <a:gd name="T2" fmla="*/ 2147483647 w 60"/>
                <a:gd name="T3" fmla="*/ 2147483647 h 72"/>
                <a:gd name="T4" fmla="*/ 2147483647 w 60"/>
                <a:gd name="T5" fmla="*/ 2147483647 h 72"/>
                <a:gd name="T6" fmla="*/ 2147483647 w 60"/>
                <a:gd name="T7" fmla="*/ 2147483647 h 72"/>
                <a:gd name="T8" fmla="*/ 2147483647 w 60"/>
                <a:gd name="T9" fmla="*/ 2147483647 h 72"/>
                <a:gd name="T10" fmla="*/ 2147483647 w 60"/>
                <a:gd name="T11" fmla="*/ 2147483647 h 72"/>
                <a:gd name="T12" fmla="*/ 2147483647 w 60"/>
                <a:gd name="T13" fmla="*/ 2147483647 h 72"/>
                <a:gd name="T14" fmla="*/ 2147483647 w 60"/>
                <a:gd name="T15" fmla="*/ 2147483647 h 72"/>
                <a:gd name="T16" fmla="*/ 2147483647 w 60"/>
                <a:gd name="T17" fmla="*/ 2147483647 h 72"/>
                <a:gd name="T18" fmla="*/ 2147483647 w 60"/>
                <a:gd name="T19" fmla="*/ 2147483647 h 72"/>
                <a:gd name="T20" fmla="*/ 2147483647 w 60"/>
                <a:gd name="T21" fmla="*/ 2147483647 h 72"/>
                <a:gd name="T22" fmla="*/ 2147483647 w 60"/>
                <a:gd name="T23" fmla="*/ 2147483647 h 72"/>
                <a:gd name="T24" fmla="*/ 2147483647 w 60"/>
                <a:gd name="T25" fmla="*/ 2147483647 h 72"/>
                <a:gd name="T26" fmla="*/ 2147483647 w 60"/>
                <a:gd name="T27" fmla="*/ 2147483647 h 72"/>
                <a:gd name="T28" fmla="*/ 2147483647 w 60"/>
                <a:gd name="T29" fmla="*/ 2147483647 h 72"/>
                <a:gd name="T30" fmla="*/ 2147483647 w 60"/>
                <a:gd name="T31" fmla="*/ 2147483647 h 72"/>
                <a:gd name="T32" fmla="*/ 2147483647 w 60"/>
                <a:gd name="T33" fmla="*/ 2147483647 h 72"/>
                <a:gd name="T34" fmla="*/ 2147483647 w 60"/>
                <a:gd name="T35" fmla="*/ 2147483647 h 72"/>
                <a:gd name="T36" fmla="*/ 2147483647 w 60"/>
                <a:gd name="T37" fmla="*/ 2147483647 h 72"/>
                <a:gd name="T38" fmla="*/ 2147483647 w 60"/>
                <a:gd name="T39" fmla="*/ 2147483647 h 72"/>
                <a:gd name="T40" fmla="*/ 2147483647 w 60"/>
                <a:gd name="T41" fmla="*/ 2147483647 h 72"/>
                <a:gd name="T42" fmla="*/ 2147483647 w 60"/>
                <a:gd name="T43" fmla="*/ 2147483647 h 72"/>
                <a:gd name="T44" fmla="*/ 2147483647 w 60"/>
                <a:gd name="T45" fmla="*/ 2147483647 h 72"/>
                <a:gd name="T46" fmla="*/ 2147483647 w 60"/>
                <a:gd name="T47" fmla="*/ 2147483647 h 72"/>
                <a:gd name="T48" fmla="*/ 2147483647 w 60"/>
                <a:gd name="T49" fmla="*/ 2147483647 h 72"/>
                <a:gd name="T50" fmla="*/ 2147483647 w 60"/>
                <a:gd name="T51" fmla="*/ 2147483647 h 72"/>
                <a:gd name="T52" fmla="*/ 2147483647 w 60"/>
                <a:gd name="T53" fmla="*/ 2147483647 h 72"/>
                <a:gd name="T54" fmla="*/ 2147483647 w 60"/>
                <a:gd name="T55" fmla="*/ 2147483647 h 72"/>
                <a:gd name="T56" fmla="*/ 2147483647 w 60"/>
                <a:gd name="T57" fmla="*/ 2147483647 h 72"/>
                <a:gd name="T58" fmla="*/ 2147483647 w 60"/>
                <a:gd name="T59" fmla="*/ 2147483647 h 72"/>
                <a:gd name="T60" fmla="*/ 2147483647 w 60"/>
                <a:gd name="T61" fmla="*/ 2147483647 h 72"/>
                <a:gd name="T62" fmla="*/ 2147483647 w 60"/>
                <a:gd name="T63" fmla="*/ 2147483647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0"/>
                <a:gd name="T97" fmla="*/ 0 h 72"/>
                <a:gd name="T98" fmla="*/ 60 w 60"/>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0" h="72">
                  <a:moveTo>
                    <a:pt x="55" y="17"/>
                  </a:moveTo>
                  <a:lnTo>
                    <a:pt x="50" y="15"/>
                  </a:lnTo>
                  <a:lnTo>
                    <a:pt x="45" y="16"/>
                  </a:lnTo>
                  <a:lnTo>
                    <a:pt x="43" y="15"/>
                  </a:lnTo>
                  <a:lnTo>
                    <a:pt x="39" y="16"/>
                  </a:lnTo>
                  <a:lnTo>
                    <a:pt x="33" y="17"/>
                  </a:lnTo>
                  <a:lnTo>
                    <a:pt x="33" y="21"/>
                  </a:lnTo>
                  <a:lnTo>
                    <a:pt x="38" y="24"/>
                  </a:lnTo>
                  <a:lnTo>
                    <a:pt x="38" y="26"/>
                  </a:lnTo>
                  <a:lnTo>
                    <a:pt x="35" y="25"/>
                  </a:lnTo>
                  <a:lnTo>
                    <a:pt x="35" y="28"/>
                  </a:lnTo>
                  <a:lnTo>
                    <a:pt x="33" y="28"/>
                  </a:lnTo>
                  <a:lnTo>
                    <a:pt x="32" y="24"/>
                  </a:lnTo>
                  <a:lnTo>
                    <a:pt x="30" y="24"/>
                  </a:lnTo>
                  <a:lnTo>
                    <a:pt x="31" y="28"/>
                  </a:lnTo>
                  <a:lnTo>
                    <a:pt x="30" y="28"/>
                  </a:lnTo>
                  <a:lnTo>
                    <a:pt x="27" y="24"/>
                  </a:lnTo>
                  <a:lnTo>
                    <a:pt x="26" y="21"/>
                  </a:lnTo>
                  <a:lnTo>
                    <a:pt x="24" y="20"/>
                  </a:lnTo>
                  <a:lnTo>
                    <a:pt x="21" y="21"/>
                  </a:lnTo>
                  <a:lnTo>
                    <a:pt x="21" y="26"/>
                  </a:lnTo>
                  <a:lnTo>
                    <a:pt x="26" y="34"/>
                  </a:lnTo>
                  <a:lnTo>
                    <a:pt x="25" y="43"/>
                  </a:lnTo>
                  <a:lnTo>
                    <a:pt x="31" y="46"/>
                  </a:lnTo>
                  <a:lnTo>
                    <a:pt x="37" y="51"/>
                  </a:lnTo>
                  <a:lnTo>
                    <a:pt x="37" y="55"/>
                  </a:lnTo>
                  <a:lnTo>
                    <a:pt x="30" y="55"/>
                  </a:lnTo>
                  <a:lnTo>
                    <a:pt x="30" y="61"/>
                  </a:lnTo>
                  <a:lnTo>
                    <a:pt x="26" y="60"/>
                  </a:lnTo>
                  <a:lnTo>
                    <a:pt x="25" y="62"/>
                  </a:lnTo>
                  <a:lnTo>
                    <a:pt x="27" y="64"/>
                  </a:lnTo>
                  <a:lnTo>
                    <a:pt x="28" y="72"/>
                  </a:lnTo>
                  <a:lnTo>
                    <a:pt x="24" y="71"/>
                  </a:lnTo>
                  <a:lnTo>
                    <a:pt x="21" y="71"/>
                  </a:lnTo>
                  <a:lnTo>
                    <a:pt x="19" y="68"/>
                  </a:lnTo>
                  <a:lnTo>
                    <a:pt x="15" y="67"/>
                  </a:lnTo>
                  <a:lnTo>
                    <a:pt x="13" y="65"/>
                  </a:lnTo>
                  <a:lnTo>
                    <a:pt x="15" y="60"/>
                  </a:lnTo>
                  <a:lnTo>
                    <a:pt x="11" y="56"/>
                  </a:lnTo>
                  <a:lnTo>
                    <a:pt x="11" y="52"/>
                  </a:lnTo>
                  <a:lnTo>
                    <a:pt x="17" y="51"/>
                  </a:lnTo>
                  <a:lnTo>
                    <a:pt x="26" y="52"/>
                  </a:lnTo>
                  <a:lnTo>
                    <a:pt x="24" y="48"/>
                  </a:lnTo>
                  <a:lnTo>
                    <a:pt x="16" y="48"/>
                  </a:lnTo>
                  <a:lnTo>
                    <a:pt x="11" y="49"/>
                  </a:lnTo>
                  <a:lnTo>
                    <a:pt x="7" y="45"/>
                  </a:lnTo>
                  <a:lnTo>
                    <a:pt x="5" y="39"/>
                  </a:lnTo>
                  <a:lnTo>
                    <a:pt x="2" y="35"/>
                  </a:lnTo>
                  <a:lnTo>
                    <a:pt x="0" y="31"/>
                  </a:lnTo>
                  <a:lnTo>
                    <a:pt x="5" y="27"/>
                  </a:lnTo>
                  <a:lnTo>
                    <a:pt x="9" y="20"/>
                  </a:lnTo>
                  <a:lnTo>
                    <a:pt x="8" y="14"/>
                  </a:lnTo>
                  <a:lnTo>
                    <a:pt x="19" y="14"/>
                  </a:lnTo>
                  <a:lnTo>
                    <a:pt x="23" y="9"/>
                  </a:lnTo>
                  <a:lnTo>
                    <a:pt x="27" y="9"/>
                  </a:lnTo>
                  <a:lnTo>
                    <a:pt x="33" y="7"/>
                  </a:lnTo>
                  <a:lnTo>
                    <a:pt x="39" y="5"/>
                  </a:lnTo>
                  <a:lnTo>
                    <a:pt x="45" y="6"/>
                  </a:lnTo>
                  <a:lnTo>
                    <a:pt x="50" y="9"/>
                  </a:lnTo>
                  <a:lnTo>
                    <a:pt x="55" y="8"/>
                  </a:lnTo>
                  <a:lnTo>
                    <a:pt x="57" y="0"/>
                  </a:lnTo>
                  <a:lnTo>
                    <a:pt x="60" y="5"/>
                  </a:lnTo>
                  <a:lnTo>
                    <a:pt x="59" y="11"/>
                  </a:lnTo>
                  <a:lnTo>
                    <a:pt x="55" y="1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0" name="Freeform 383">
              <a:extLst>
                <a:ext uri="{FF2B5EF4-FFF2-40B4-BE49-F238E27FC236}">
                  <a16:creationId xmlns:a16="http://schemas.microsoft.com/office/drawing/2014/main" id="{5EA86747-3320-C6A4-83C1-2B56578BB6A9}"/>
                </a:ext>
                <a:ext uri="{C183D7F6-B498-43B3-948B-1728B52AA6E4}">
                  <adec:decorative xmlns:adec="http://schemas.microsoft.com/office/drawing/2017/decorative" val="1"/>
                </a:ext>
              </a:extLst>
            </p:cNvPr>
            <p:cNvSpPr>
              <a:spLocks/>
            </p:cNvSpPr>
            <p:nvPr/>
          </p:nvSpPr>
          <p:spPr bwMode="gray">
            <a:xfrm>
              <a:off x="12959015" y="6288948"/>
              <a:ext cx="16690" cy="16691"/>
            </a:xfrm>
            <a:custGeom>
              <a:avLst/>
              <a:gdLst>
                <a:gd name="T0" fmla="*/ 2147483647 w 3"/>
                <a:gd name="T1" fmla="*/ 2147483647 h 3"/>
                <a:gd name="T2" fmla="*/ 0 w 3"/>
                <a:gd name="T3" fmla="*/ 2147483647 h 3"/>
                <a:gd name="T4" fmla="*/ 2147483647 w 3"/>
                <a:gd name="T5" fmla="*/ 0 h 3"/>
                <a:gd name="T6" fmla="*/ 2147483647 w 3"/>
                <a:gd name="T7" fmla="*/ 2147483647 h 3"/>
                <a:gd name="T8" fmla="*/ 2147483647 w 3"/>
                <a:gd name="T9" fmla="*/ 2147483647 h 3"/>
                <a:gd name="T10" fmla="*/ 2147483647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1" y="3"/>
                  </a:moveTo>
                  <a:lnTo>
                    <a:pt x="0" y="2"/>
                  </a:lnTo>
                  <a:lnTo>
                    <a:pt x="1" y="0"/>
                  </a:lnTo>
                  <a:lnTo>
                    <a:pt x="3" y="1"/>
                  </a:lnTo>
                  <a:lnTo>
                    <a:pt x="3" y="2"/>
                  </a:lnTo>
                  <a:lnTo>
                    <a:pt x="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1" name="Freeform 384">
              <a:extLst>
                <a:ext uri="{FF2B5EF4-FFF2-40B4-BE49-F238E27FC236}">
                  <a16:creationId xmlns:a16="http://schemas.microsoft.com/office/drawing/2014/main" id="{82E0E435-4EEB-93C6-02EB-773DD75BCE9D}"/>
                </a:ext>
                <a:ext uri="{C183D7F6-B498-43B3-948B-1728B52AA6E4}">
                  <adec:decorative xmlns:adec="http://schemas.microsoft.com/office/drawing/2017/decorative" val="1"/>
                </a:ext>
              </a:extLst>
            </p:cNvPr>
            <p:cNvSpPr>
              <a:spLocks/>
            </p:cNvSpPr>
            <p:nvPr/>
          </p:nvSpPr>
          <p:spPr bwMode="gray">
            <a:xfrm>
              <a:off x="13059155" y="3447234"/>
              <a:ext cx="1860915" cy="2745739"/>
            </a:xfrm>
            <a:custGeom>
              <a:avLst/>
              <a:gdLst>
                <a:gd name="T0" fmla="*/ 2147483647 w 342"/>
                <a:gd name="T1" fmla="*/ 2147483647 h 506"/>
                <a:gd name="T2" fmla="*/ 2147483647 w 342"/>
                <a:gd name="T3" fmla="*/ 2147483647 h 506"/>
                <a:gd name="T4" fmla="*/ 2147483647 w 342"/>
                <a:gd name="T5" fmla="*/ 2147483647 h 506"/>
                <a:gd name="T6" fmla="*/ 2147483647 w 342"/>
                <a:gd name="T7" fmla="*/ 2147483647 h 506"/>
                <a:gd name="T8" fmla="*/ 2147483647 w 342"/>
                <a:gd name="T9" fmla="*/ 2147483647 h 506"/>
                <a:gd name="T10" fmla="*/ 2147483647 w 342"/>
                <a:gd name="T11" fmla="*/ 2147483647 h 506"/>
                <a:gd name="T12" fmla="*/ 2147483647 w 342"/>
                <a:gd name="T13" fmla="*/ 2147483647 h 506"/>
                <a:gd name="T14" fmla="*/ 2147483647 w 342"/>
                <a:gd name="T15" fmla="*/ 2147483647 h 506"/>
                <a:gd name="T16" fmla="*/ 2147483647 w 342"/>
                <a:gd name="T17" fmla="*/ 2147483647 h 506"/>
                <a:gd name="T18" fmla="*/ 2147483647 w 342"/>
                <a:gd name="T19" fmla="*/ 2147483647 h 506"/>
                <a:gd name="T20" fmla="*/ 2147483647 w 342"/>
                <a:gd name="T21" fmla="*/ 2147483647 h 506"/>
                <a:gd name="T22" fmla="*/ 2147483647 w 342"/>
                <a:gd name="T23" fmla="*/ 2147483647 h 506"/>
                <a:gd name="T24" fmla="*/ 2147483647 w 342"/>
                <a:gd name="T25" fmla="*/ 2147483647 h 506"/>
                <a:gd name="T26" fmla="*/ 2147483647 w 342"/>
                <a:gd name="T27" fmla="*/ 2147483647 h 506"/>
                <a:gd name="T28" fmla="*/ 2147483647 w 342"/>
                <a:gd name="T29" fmla="*/ 2147483647 h 506"/>
                <a:gd name="T30" fmla="*/ 2147483647 w 342"/>
                <a:gd name="T31" fmla="*/ 2147483647 h 506"/>
                <a:gd name="T32" fmla="*/ 2147483647 w 342"/>
                <a:gd name="T33" fmla="*/ 2147483647 h 506"/>
                <a:gd name="T34" fmla="*/ 2147483647 w 342"/>
                <a:gd name="T35" fmla="*/ 2147483647 h 506"/>
                <a:gd name="T36" fmla="*/ 2147483647 w 342"/>
                <a:gd name="T37" fmla="*/ 2147483647 h 506"/>
                <a:gd name="T38" fmla="*/ 2147483647 w 342"/>
                <a:gd name="T39" fmla="*/ 2147483647 h 506"/>
                <a:gd name="T40" fmla="*/ 2147483647 w 342"/>
                <a:gd name="T41" fmla="*/ 2147483647 h 506"/>
                <a:gd name="T42" fmla="*/ 2147483647 w 342"/>
                <a:gd name="T43" fmla="*/ 2147483647 h 506"/>
                <a:gd name="T44" fmla="*/ 2147483647 w 342"/>
                <a:gd name="T45" fmla="*/ 2147483647 h 506"/>
                <a:gd name="T46" fmla="*/ 2147483647 w 342"/>
                <a:gd name="T47" fmla="*/ 2147483647 h 506"/>
                <a:gd name="T48" fmla="*/ 2147483647 w 342"/>
                <a:gd name="T49" fmla="*/ 2147483647 h 506"/>
                <a:gd name="T50" fmla="*/ 2147483647 w 342"/>
                <a:gd name="T51" fmla="*/ 2147483647 h 506"/>
                <a:gd name="T52" fmla="*/ 2147483647 w 342"/>
                <a:gd name="T53" fmla="*/ 2147483647 h 506"/>
                <a:gd name="T54" fmla="*/ 2147483647 w 342"/>
                <a:gd name="T55" fmla="*/ 2147483647 h 506"/>
                <a:gd name="T56" fmla="*/ 2147483647 w 342"/>
                <a:gd name="T57" fmla="*/ 2147483647 h 506"/>
                <a:gd name="T58" fmla="*/ 2147483647 w 342"/>
                <a:gd name="T59" fmla="*/ 2147483647 h 506"/>
                <a:gd name="T60" fmla="*/ 2147483647 w 342"/>
                <a:gd name="T61" fmla="*/ 2147483647 h 506"/>
                <a:gd name="T62" fmla="*/ 2147483647 w 342"/>
                <a:gd name="T63" fmla="*/ 2147483647 h 506"/>
                <a:gd name="T64" fmla="*/ 2147483647 w 342"/>
                <a:gd name="T65" fmla="*/ 2147483647 h 506"/>
                <a:gd name="T66" fmla="*/ 2147483647 w 342"/>
                <a:gd name="T67" fmla="*/ 2147483647 h 506"/>
                <a:gd name="T68" fmla="*/ 2147483647 w 342"/>
                <a:gd name="T69" fmla="*/ 2147483647 h 506"/>
                <a:gd name="T70" fmla="*/ 2147483647 w 342"/>
                <a:gd name="T71" fmla="*/ 2147483647 h 506"/>
                <a:gd name="T72" fmla="*/ 2147483647 w 342"/>
                <a:gd name="T73" fmla="*/ 2147483647 h 506"/>
                <a:gd name="T74" fmla="*/ 2147483647 w 342"/>
                <a:gd name="T75" fmla="*/ 2147483647 h 506"/>
                <a:gd name="T76" fmla="*/ 2147483647 w 342"/>
                <a:gd name="T77" fmla="*/ 2147483647 h 506"/>
                <a:gd name="T78" fmla="*/ 2147483647 w 342"/>
                <a:gd name="T79" fmla="*/ 2147483647 h 506"/>
                <a:gd name="T80" fmla="*/ 2147483647 w 342"/>
                <a:gd name="T81" fmla="*/ 2147483647 h 506"/>
                <a:gd name="T82" fmla="*/ 2147483647 w 342"/>
                <a:gd name="T83" fmla="*/ 2147483647 h 506"/>
                <a:gd name="T84" fmla="*/ 2147483647 w 342"/>
                <a:gd name="T85" fmla="*/ 2147483647 h 506"/>
                <a:gd name="T86" fmla="*/ 2147483647 w 342"/>
                <a:gd name="T87" fmla="*/ 2147483647 h 506"/>
                <a:gd name="T88" fmla="*/ 2147483647 w 342"/>
                <a:gd name="T89" fmla="*/ 2147483647 h 506"/>
                <a:gd name="T90" fmla="*/ 2147483647 w 342"/>
                <a:gd name="T91" fmla="*/ 2147483647 h 506"/>
                <a:gd name="T92" fmla="*/ 2147483647 w 342"/>
                <a:gd name="T93" fmla="*/ 2147483647 h 506"/>
                <a:gd name="T94" fmla="*/ 2147483647 w 342"/>
                <a:gd name="T95" fmla="*/ 2147483647 h 506"/>
                <a:gd name="T96" fmla="*/ 2147483647 w 342"/>
                <a:gd name="T97" fmla="*/ 2147483647 h 506"/>
                <a:gd name="T98" fmla="*/ 2147483647 w 342"/>
                <a:gd name="T99" fmla="*/ 2147483647 h 506"/>
                <a:gd name="T100" fmla="*/ 2147483647 w 342"/>
                <a:gd name="T101" fmla="*/ 2147483647 h 506"/>
                <a:gd name="T102" fmla="*/ 2147483647 w 342"/>
                <a:gd name="T103" fmla="*/ 2147483647 h 506"/>
                <a:gd name="T104" fmla="*/ 2147483647 w 342"/>
                <a:gd name="T105" fmla="*/ 2147483647 h 506"/>
                <a:gd name="T106" fmla="*/ 2147483647 w 342"/>
                <a:gd name="T107" fmla="*/ 2147483647 h 50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42"/>
                <a:gd name="T163" fmla="*/ 0 h 506"/>
                <a:gd name="T164" fmla="*/ 342 w 342"/>
                <a:gd name="T165" fmla="*/ 506 h 50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42" h="506">
                  <a:moveTo>
                    <a:pt x="300" y="362"/>
                  </a:moveTo>
                  <a:lnTo>
                    <a:pt x="300" y="369"/>
                  </a:lnTo>
                  <a:lnTo>
                    <a:pt x="287" y="365"/>
                  </a:lnTo>
                  <a:lnTo>
                    <a:pt x="283" y="360"/>
                  </a:lnTo>
                  <a:lnTo>
                    <a:pt x="266" y="360"/>
                  </a:lnTo>
                  <a:lnTo>
                    <a:pt x="261" y="366"/>
                  </a:lnTo>
                  <a:lnTo>
                    <a:pt x="258" y="366"/>
                  </a:lnTo>
                  <a:lnTo>
                    <a:pt x="254" y="362"/>
                  </a:lnTo>
                  <a:lnTo>
                    <a:pt x="249" y="363"/>
                  </a:lnTo>
                  <a:lnTo>
                    <a:pt x="243" y="355"/>
                  </a:lnTo>
                  <a:lnTo>
                    <a:pt x="235" y="355"/>
                  </a:lnTo>
                  <a:lnTo>
                    <a:pt x="231" y="352"/>
                  </a:lnTo>
                  <a:lnTo>
                    <a:pt x="222" y="352"/>
                  </a:lnTo>
                  <a:lnTo>
                    <a:pt x="217" y="346"/>
                  </a:lnTo>
                  <a:lnTo>
                    <a:pt x="197" y="360"/>
                  </a:lnTo>
                  <a:lnTo>
                    <a:pt x="197" y="372"/>
                  </a:lnTo>
                  <a:lnTo>
                    <a:pt x="191" y="373"/>
                  </a:lnTo>
                  <a:lnTo>
                    <a:pt x="188" y="368"/>
                  </a:lnTo>
                  <a:lnTo>
                    <a:pt x="182" y="369"/>
                  </a:lnTo>
                  <a:lnTo>
                    <a:pt x="179" y="410"/>
                  </a:lnTo>
                  <a:lnTo>
                    <a:pt x="193" y="413"/>
                  </a:lnTo>
                  <a:lnTo>
                    <a:pt x="199" y="421"/>
                  </a:lnTo>
                  <a:lnTo>
                    <a:pt x="197" y="431"/>
                  </a:lnTo>
                  <a:lnTo>
                    <a:pt x="201" y="434"/>
                  </a:lnTo>
                  <a:lnTo>
                    <a:pt x="199" y="435"/>
                  </a:lnTo>
                  <a:lnTo>
                    <a:pt x="193" y="440"/>
                  </a:lnTo>
                  <a:lnTo>
                    <a:pt x="189" y="442"/>
                  </a:lnTo>
                  <a:lnTo>
                    <a:pt x="188" y="443"/>
                  </a:lnTo>
                  <a:lnTo>
                    <a:pt x="185" y="443"/>
                  </a:lnTo>
                  <a:lnTo>
                    <a:pt x="182" y="448"/>
                  </a:lnTo>
                  <a:lnTo>
                    <a:pt x="180" y="454"/>
                  </a:lnTo>
                  <a:lnTo>
                    <a:pt x="177" y="455"/>
                  </a:lnTo>
                  <a:lnTo>
                    <a:pt x="177" y="457"/>
                  </a:lnTo>
                  <a:lnTo>
                    <a:pt x="178" y="459"/>
                  </a:lnTo>
                  <a:lnTo>
                    <a:pt x="179" y="463"/>
                  </a:lnTo>
                  <a:lnTo>
                    <a:pt x="182" y="466"/>
                  </a:lnTo>
                  <a:lnTo>
                    <a:pt x="184" y="469"/>
                  </a:lnTo>
                  <a:lnTo>
                    <a:pt x="185" y="475"/>
                  </a:lnTo>
                  <a:lnTo>
                    <a:pt x="185" y="478"/>
                  </a:lnTo>
                  <a:lnTo>
                    <a:pt x="185" y="481"/>
                  </a:lnTo>
                  <a:lnTo>
                    <a:pt x="187" y="483"/>
                  </a:lnTo>
                  <a:lnTo>
                    <a:pt x="188" y="486"/>
                  </a:lnTo>
                  <a:lnTo>
                    <a:pt x="189" y="488"/>
                  </a:lnTo>
                  <a:lnTo>
                    <a:pt x="191" y="490"/>
                  </a:lnTo>
                  <a:lnTo>
                    <a:pt x="192" y="494"/>
                  </a:lnTo>
                  <a:lnTo>
                    <a:pt x="194" y="496"/>
                  </a:lnTo>
                  <a:lnTo>
                    <a:pt x="194" y="504"/>
                  </a:lnTo>
                  <a:lnTo>
                    <a:pt x="188" y="506"/>
                  </a:lnTo>
                  <a:lnTo>
                    <a:pt x="175" y="500"/>
                  </a:lnTo>
                  <a:lnTo>
                    <a:pt x="171" y="494"/>
                  </a:lnTo>
                  <a:lnTo>
                    <a:pt x="168" y="494"/>
                  </a:lnTo>
                  <a:lnTo>
                    <a:pt x="156" y="485"/>
                  </a:lnTo>
                  <a:lnTo>
                    <a:pt x="143" y="479"/>
                  </a:lnTo>
                  <a:lnTo>
                    <a:pt x="139" y="480"/>
                  </a:lnTo>
                  <a:lnTo>
                    <a:pt x="125" y="478"/>
                  </a:lnTo>
                  <a:lnTo>
                    <a:pt x="113" y="475"/>
                  </a:lnTo>
                  <a:lnTo>
                    <a:pt x="108" y="471"/>
                  </a:lnTo>
                  <a:lnTo>
                    <a:pt x="99" y="460"/>
                  </a:lnTo>
                  <a:lnTo>
                    <a:pt x="95" y="460"/>
                  </a:lnTo>
                  <a:lnTo>
                    <a:pt x="92" y="457"/>
                  </a:lnTo>
                  <a:lnTo>
                    <a:pt x="89" y="455"/>
                  </a:lnTo>
                  <a:lnTo>
                    <a:pt x="87" y="451"/>
                  </a:lnTo>
                  <a:lnTo>
                    <a:pt x="86" y="448"/>
                  </a:lnTo>
                  <a:lnTo>
                    <a:pt x="92" y="447"/>
                  </a:lnTo>
                  <a:lnTo>
                    <a:pt x="92" y="445"/>
                  </a:lnTo>
                  <a:lnTo>
                    <a:pt x="97" y="440"/>
                  </a:lnTo>
                  <a:lnTo>
                    <a:pt x="98" y="437"/>
                  </a:lnTo>
                  <a:lnTo>
                    <a:pt x="95" y="431"/>
                  </a:lnTo>
                  <a:lnTo>
                    <a:pt x="103" y="426"/>
                  </a:lnTo>
                  <a:lnTo>
                    <a:pt x="102" y="424"/>
                  </a:lnTo>
                  <a:lnTo>
                    <a:pt x="93" y="427"/>
                  </a:lnTo>
                  <a:lnTo>
                    <a:pt x="99" y="416"/>
                  </a:lnTo>
                  <a:lnTo>
                    <a:pt x="105" y="409"/>
                  </a:lnTo>
                  <a:lnTo>
                    <a:pt x="109" y="410"/>
                  </a:lnTo>
                  <a:lnTo>
                    <a:pt x="110" y="398"/>
                  </a:lnTo>
                  <a:lnTo>
                    <a:pt x="116" y="391"/>
                  </a:lnTo>
                  <a:lnTo>
                    <a:pt x="103" y="378"/>
                  </a:lnTo>
                  <a:lnTo>
                    <a:pt x="97" y="378"/>
                  </a:lnTo>
                  <a:lnTo>
                    <a:pt x="89" y="371"/>
                  </a:lnTo>
                  <a:lnTo>
                    <a:pt x="74" y="372"/>
                  </a:lnTo>
                  <a:lnTo>
                    <a:pt x="70" y="366"/>
                  </a:lnTo>
                  <a:lnTo>
                    <a:pt x="70" y="360"/>
                  </a:lnTo>
                  <a:lnTo>
                    <a:pt x="63" y="359"/>
                  </a:lnTo>
                  <a:lnTo>
                    <a:pt x="59" y="342"/>
                  </a:lnTo>
                  <a:lnTo>
                    <a:pt x="47" y="341"/>
                  </a:lnTo>
                  <a:lnTo>
                    <a:pt x="40" y="345"/>
                  </a:lnTo>
                  <a:lnTo>
                    <a:pt x="38" y="337"/>
                  </a:lnTo>
                  <a:lnTo>
                    <a:pt x="34" y="333"/>
                  </a:lnTo>
                  <a:lnTo>
                    <a:pt x="33" y="327"/>
                  </a:lnTo>
                  <a:lnTo>
                    <a:pt x="38" y="327"/>
                  </a:lnTo>
                  <a:lnTo>
                    <a:pt x="42" y="330"/>
                  </a:lnTo>
                  <a:lnTo>
                    <a:pt x="45" y="330"/>
                  </a:lnTo>
                  <a:lnTo>
                    <a:pt x="47" y="322"/>
                  </a:lnTo>
                  <a:lnTo>
                    <a:pt x="38" y="312"/>
                  </a:lnTo>
                  <a:lnTo>
                    <a:pt x="33" y="303"/>
                  </a:lnTo>
                  <a:lnTo>
                    <a:pt x="32" y="287"/>
                  </a:lnTo>
                  <a:lnTo>
                    <a:pt x="28" y="282"/>
                  </a:lnTo>
                  <a:lnTo>
                    <a:pt x="22" y="281"/>
                  </a:lnTo>
                  <a:lnTo>
                    <a:pt x="17" y="282"/>
                  </a:lnTo>
                  <a:lnTo>
                    <a:pt x="12" y="277"/>
                  </a:lnTo>
                  <a:lnTo>
                    <a:pt x="6" y="277"/>
                  </a:lnTo>
                  <a:lnTo>
                    <a:pt x="7" y="264"/>
                  </a:lnTo>
                  <a:lnTo>
                    <a:pt x="3" y="258"/>
                  </a:lnTo>
                  <a:lnTo>
                    <a:pt x="3" y="247"/>
                  </a:lnTo>
                  <a:lnTo>
                    <a:pt x="3" y="238"/>
                  </a:lnTo>
                  <a:lnTo>
                    <a:pt x="0" y="230"/>
                  </a:lnTo>
                  <a:lnTo>
                    <a:pt x="3" y="214"/>
                  </a:lnTo>
                  <a:lnTo>
                    <a:pt x="8" y="209"/>
                  </a:lnTo>
                  <a:lnTo>
                    <a:pt x="7" y="206"/>
                  </a:lnTo>
                  <a:lnTo>
                    <a:pt x="13" y="206"/>
                  </a:lnTo>
                  <a:lnTo>
                    <a:pt x="14" y="204"/>
                  </a:lnTo>
                  <a:lnTo>
                    <a:pt x="24" y="205"/>
                  </a:lnTo>
                  <a:lnTo>
                    <a:pt x="26" y="198"/>
                  </a:lnTo>
                  <a:lnTo>
                    <a:pt x="21" y="197"/>
                  </a:lnTo>
                  <a:lnTo>
                    <a:pt x="15" y="197"/>
                  </a:lnTo>
                  <a:lnTo>
                    <a:pt x="10" y="195"/>
                  </a:lnTo>
                  <a:lnTo>
                    <a:pt x="11" y="188"/>
                  </a:lnTo>
                  <a:lnTo>
                    <a:pt x="13" y="178"/>
                  </a:lnTo>
                  <a:lnTo>
                    <a:pt x="23" y="163"/>
                  </a:lnTo>
                  <a:lnTo>
                    <a:pt x="40" y="141"/>
                  </a:lnTo>
                  <a:lnTo>
                    <a:pt x="32" y="130"/>
                  </a:lnTo>
                  <a:lnTo>
                    <a:pt x="26" y="128"/>
                  </a:lnTo>
                  <a:lnTo>
                    <a:pt x="24" y="122"/>
                  </a:lnTo>
                  <a:lnTo>
                    <a:pt x="28" y="115"/>
                  </a:lnTo>
                  <a:lnTo>
                    <a:pt x="28" y="109"/>
                  </a:lnTo>
                  <a:lnTo>
                    <a:pt x="24" y="101"/>
                  </a:lnTo>
                  <a:lnTo>
                    <a:pt x="26" y="96"/>
                  </a:lnTo>
                  <a:lnTo>
                    <a:pt x="22" y="92"/>
                  </a:lnTo>
                  <a:lnTo>
                    <a:pt x="24" y="83"/>
                  </a:lnTo>
                  <a:lnTo>
                    <a:pt x="23" y="75"/>
                  </a:lnTo>
                  <a:lnTo>
                    <a:pt x="24" y="63"/>
                  </a:lnTo>
                  <a:lnTo>
                    <a:pt x="15" y="48"/>
                  </a:lnTo>
                  <a:lnTo>
                    <a:pt x="21" y="40"/>
                  </a:lnTo>
                  <a:lnTo>
                    <a:pt x="17" y="31"/>
                  </a:lnTo>
                  <a:lnTo>
                    <a:pt x="9" y="26"/>
                  </a:lnTo>
                  <a:lnTo>
                    <a:pt x="9" y="21"/>
                  </a:lnTo>
                  <a:lnTo>
                    <a:pt x="15" y="13"/>
                  </a:lnTo>
                  <a:lnTo>
                    <a:pt x="20" y="11"/>
                  </a:lnTo>
                  <a:lnTo>
                    <a:pt x="21" y="8"/>
                  </a:lnTo>
                  <a:lnTo>
                    <a:pt x="33" y="3"/>
                  </a:lnTo>
                  <a:lnTo>
                    <a:pt x="38" y="3"/>
                  </a:lnTo>
                  <a:lnTo>
                    <a:pt x="38" y="1"/>
                  </a:lnTo>
                  <a:lnTo>
                    <a:pt x="43" y="0"/>
                  </a:lnTo>
                  <a:lnTo>
                    <a:pt x="50" y="3"/>
                  </a:lnTo>
                  <a:lnTo>
                    <a:pt x="50" y="5"/>
                  </a:lnTo>
                  <a:lnTo>
                    <a:pt x="44" y="6"/>
                  </a:lnTo>
                  <a:lnTo>
                    <a:pt x="46" y="9"/>
                  </a:lnTo>
                  <a:lnTo>
                    <a:pt x="52" y="10"/>
                  </a:lnTo>
                  <a:lnTo>
                    <a:pt x="56" y="12"/>
                  </a:lnTo>
                  <a:lnTo>
                    <a:pt x="65" y="11"/>
                  </a:lnTo>
                  <a:lnTo>
                    <a:pt x="79" y="14"/>
                  </a:lnTo>
                  <a:lnTo>
                    <a:pt x="92" y="23"/>
                  </a:lnTo>
                  <a:lnTo>
                    <a:pt x="103" y="27"/>
                  </a:lnTo>
                  <a:lnTo>
                    <a:pt x="108" y="29"/>
                  </a:lnTo>
                  <a:lnTo>
                    <a:pt x="112" y="32"/>
                  </a:lnTo>
                  <a:lnTo>
                    <a:pt x="116" y="32"/>
                  </a:lnTo>
                  <a:lnTo>
                    <a:pt x="121" y="35"/>
                  </a:lnTo>
                  <a:lnTo>
                    <a:pt x="125" y="38"/>
                  </a:lnTo>
                  <a:lnTo>
                    <a:pt x="125" y="52"/>
                  </a:lnTo>
                  <a:lnTo>
                    <a:pt x="106" y="66"/>
                  </a:lnTo>
                  <a:lnTo>
                    <a:pt x="95" y="66"/>
                  </a:lnTo>
                  <a:lnTo>
                    <a:pt x="82" y="61"/>
                  </a:lnTo>
                  <a:lnTo>
                    <a:pt x="70" y="56"/>
                  </a:lnTo>
                  <a:lnTo>
                    <a:pt x="61" y="52"/>
                  </a:lnTo>
                  <a:lnTo>
                    <a:pt x="55" y="52"/>
                  </a:lnTo>
                  <a:lnTo>
                    <a:pt x="44" y="45"/>
                  </a:lnTo>
                  <a:lnTo>
                    <a:pt x="44" y="50"/>
                  </a:lnTo>
                  <a:lnTo>
                    <a:pt x="55" y="58"/>
                  </a:lnTo>
                  <a:lnTo>
                    <a:pt x="66" y="70"/>
                  </a:lnTo>
                  <a:lnTo>
                    <a:pt x="67" y="77"/>
                  </a:lnTo>
                  <a:lnTo>
                    <a:pt x="62" y="85"/>
                  </a:lnTo>
                  <a:lnTo>
                    <a:pt x="67" y="91"/>
                  </a:lnTo>
                  <a:lnTo>
                    <a:pt x="66" y="104"/>
                  </a:lnTo>
                  <a:lnTo>
                    <a:pt x="66" y="109"/>
                  </a:lnTo>
                  <a:lnTo>
                    <a:pt x="74" y="107"/>
                  </a:lnTo>
                  <a:lnTo>
                    <a:pt x="82" y="118"/>
                  </a:lnTo>
                  <a:lnTo>
                    <a:pt x="94" y="116"/>
                  </a:lnTo>
                  <a:lnTo>
                    <a:pt x="96" y="111"/>
                  </a:lnTo>
                  <a:lnTo>
                    <a:pt x="92" y="108"/>
                  </a:lnTo>
                  <a:lnTo>
                    <a:pt x="88" y="106"/>
                  </a:lnTo>
                  <a:lnTo>
                    <a:pt x="82" y="96"/>
                  </a:lnTo>
                  <a:lnTo>
                    <a:pt x="84" y="88"/>
                  </a:lnTo>
                  <a:lnTo>
                    <a:pt x="89" y="89"/>
                  </a:lnTo>
                  <a:lnTo>
                    <a:pt x="92" y="94"/>
                  </a:lnTo>
                  <a:lnTo>
                    <a:pt x="105" y="101"/>
                  </a:lnTo>
                  <a:lnTo>
                    <a:pt x="115" y="100"/>
                  </a:lnTo>
                  <a:lnTo>
                    <a:pt x="118" y="94"/>
                  </a:lnTo>
                  <a:lnTo>
                    <a:pt x="110" y="79"/>
                  </a:lnTo>
                  <a:lnTo>
                    <a:pt x="122" y="68"/>
                  </a:lnTo>
                  <a:lnTo>
                    <a:pt x="130" y="63"/>
                  </a:lnTo>
                  <a:lnTo>
                    <a:pt x="131" y="55"/>
                  </a:lnTo>
                  <a:lnTo>
                    <a:pt x="140" y="56"/>
                  </a:lnTo>
                  <a:lnTo>
                    <a:pt x="151" y="64"/>
                  </a:lnTo>
                  <a:lnTo>
                    <a:pt x="156" y="48"/>
                  </a:lnTo>
                  <a:lnTo>
                    <a:pt x="149" y="44"/>
                  </a:lnTo>
                  <a:lnTo>
                    <a:pt x="149" y="41"/>
                  </a:lnTo>
                  <a:lnTo>
                    <a:pt x="152" y="38"/>
                  </a:lnTo>
                  <a:lnTo>
                    <a:pt x="152" y="30"/>
                  </a:lnTo>
                  <a:lnTo>
                    <a:pt x="149" y="28"/>
                  </a:lnTo>
                  <a:lnTo>
                    <a:pt x="143" y="24"/>
                  </a:lnTo>
                  <a:lnTo>
                    <a:pt x="144" y="22"/>
                  </a:lnTo>
                  <a:lnTo>
                    <a:pt x="148" y="21"/>
                  </a:lnTo>
                  <a:lnTo>
                    <a:pt x="160" y="23"/>
                  </a:lnTo>
                  <a:lnTo>
                    <a:pt x="171" y="26"/>
                  </a:lnTo>
                  <a:lnTo>
                    <a:pt x="177" y="34"/>
                  </a:lnTo>
                  <a:lnTo>
                    <a:pt x="164" y="36"/>
                  </a:lnTo>
                  <a:lnTo>
                    <a:pt x="164" y="38"/>
                  </a:lnTo>
                  <a:lnTo>
                    <a:pt x="160" y="41"/>
                  </a:lnTo>
                  <a:lnTo>
                    <a:pt x="165" y="44"/>
                  </a:lnTo>
                  <a:lnTo>
                    <a:pt x="166" y="47"/>
                  </a:lnTo>
                  <a:lnTo>
                    <a:pt x="177" y="50"/>
                  </a:lnTo>
                  <a:lnTo>
                    <a:pt x="185" y="47"/>
                  </a:lnTo>
                  <a:lnTo>
                    <a:pt x="187" y="42"/>
                  </a:lnTo>
                  <a:lnTo>
                    <a:pt x="185" y="37"/>
                  </a:lnTo>
                  <a:lnTo>
                    <a:pt x="189" y="36"/>
                  </a:lnTo>
                  <a:lnTo>
                    <a:pt x="193" y="39"/>
                  </a:lnTo>
                  <a:lnTo>
                    <a:pt x="195" y="38"/>
                  </a:lnTo>
                  <a:lnTo>
                    <a:pt x="195" y="35"/>
                  </a:lnTo>
                  <a:lnTo>
                    <a:pt x="203" y="35"/>
                  </a:lnTo>
                  <a:lnTo>
                    <a:pt x="209" y="31"/>
                  </a:lnTo>
                  <a:lnTo>
                    <a:pt x="214" y="26"/>
                  </a:lnTo>
                  <a:lnTo>
                    <a:pt x="223" y="23"/>
                  </a:lnTo>
                  <a:lnTo>
                    <a:pt x="226" y="24"/>
                  </a:lnTo>
                  <a:lnTo>
                    <a:pt x="227" y="27"/>
                  </a:lnTo>
                  <a:lnTo>
                    <a:pt x="231" y="25"/>
                  </a:lnTo>
                  <a:lnTo>
                    <a:pt x="230" y="22"/>
                  </a:lnTo>
                  <a:lnTo>
                    <a:pt x="234" y="21"/>
                  </a:lnTo>
                  <a:lnTo>
                    <a:pt x="239" y="18"/>
                  </a:lnTo>
                  <a:lnTo>
                    <a:pt x="246" y="17"/>
                  </a:lnTo>
                  <a:lnTo>
                    <a:pt x="243" y="20"/>
                  </a:lnTo>
                  <a:lnTo>
                    <a:pt x="245" y="24"/>
                  </a:lnTo>
                  <a:lnTo>
                    <a:pt x="239" y="27"/>
                  </a:lnTo>
                  <a:lnTo>
                    <a:pt x="242" y="30"/>
                  </a:lnTo>
                  <a:lnTo>
                    <a:pt x="247" y="28"/>
                  </a:lnTo>
                  <a:lnTo>
                    <a:pt x="249" y="29"/>
                  </a:lnTo>
                  <a:lnTo>
                    <a:pt x="254" y="29"/>
                  </a:lnTo>
                  <a:lnTo>
                    <a:pt x="254" y="26"/>
                  </a:lnTo>
                  <a:lnTo>
                    <a:pt x="258" y="23"/>
                  </a:lnTo>
                  <a:lnTo>
                    <a:pt x="264" y="23"/>
                  </a:lnTo>
                  <a:lnTo>
                    <a:pt x="264" y="24"/>
                  </a:lnTo>
                  <a:lnTo>
                    <a:pt x="271" y="24"/>
                  </a:lnTo>
                  <a:lnTo>
                    <a:pt x="277" y="20"/>
                  </a:lnTo>
                  <a:lnTo>
                    <a:pt x="282" y="20"/>
                  </a:lnTo>
                  <a:lnTo>
                    <a:pt x="287" y="17"/>
                  </a:lnTo>
                  <a:lnTo>
                    <a:pt x="292" y="19"/>
                  </a:lnTo>
                  <a:lnTo>
                    <a:pt x="292" y="24"/>
                  </a:lnTo>
                  <a:lnTo>
                    <a:pt x="296" y="26"/>
                  </a:lnTo>
                  <a:lnTo>
                    <a:pt x="300" y="24"/>
                  </a:lnTo>
                  <a:lnTo>
                    <a:pt x="299" y="21"/>
                  </a:lnTo>
                  <a:lnTo>
                    <a:pt x="307" y="19"/>
                  </a:lnTo>
                  <a:lnTo>
                    <a:pt x="308" y="11"/>
                  </a:lnTo>
                  <a:lnTo>
                    <a:pt x="304" y="8"/>
                  </a:lnTo>
                  <a:lnTo>
                    <a:pt x="310" y="3"/>
                  </a:lnTo>
                  <a:lnTo>
                    <a:pt x="336" y="6"/>
                  </a:lnTo>
                  <a:lnTo>
                    <a:pt x="341" y="21"/>
                  </a:lnTo>
                  <a:lnTo>
                    <a:pt x="336" y="25"/>
                  </a:lnTo>
                  <a:lnTo>
                    <a:pt x="342" y="53"/>
                  </a:lnTo>
                  <a:lnTo>
                    <a:pt x="340" y="64"/>
                  </a:lnTo>
                  <a:lnTo>
                    <a:pt x="332" y="68"/>
                  </a:lnTo>
                  <a:lnTo>
                    <a:pt x="305" y="101"/>
                  </a:lnTo>
                  <a:lnTo>
                    <a:pt x="302" y="137"/>
                  </a:lnTo>
                  <a:lnTo>
                    <a:pt x="307" y="144"/>
                  </a:lnTo>
                  <a:lnTo>
                    <a:pt x="301" y="171"/>
                  </a:lnTo>
                  <a:lnTo>
                    <a:pt x="297" y="207"/>
                  </a:lnTo>
                  <a:lnTo>
                    <a:pt x="300" y="226"/>
                  </a:lnTo>
                  <a:lnTo>
                    <a:pt x="301" y="252"/>
                  </a:lnTo>
                  <a:lnTo>
                    <a:pt x="297" y="268"/>
                  </a:lnTo>
                  <a:lnTo>
                    <a:pt x="288" y="273"/>
                  </a:lnTo>
                  <a:lnTo>
                    <a:pt x="284" y="285"/>
                  </a:lnTo>
                  <a:lnTo>
                    <a:pt x="292" y="293"/>
                  </a:lnTo>
                  <a:lnTo>
                    <a:pt x="278" y="323"/>
                  </a:lnTo>
                  <a:lnTo>
                    <a:pt x="276" y="335"/>
                  </a:lnTo>
                  <a:lnTo>
                    <a:pt x="291" y="351"/>
                  </a:lnTo>
                  <a:lnTo>
                    <a:pt x="300" y="36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2" name="Freeform 386">
              <a:extLst>
                <a:ext uri="{FF2B5EF4-FFF2-40B4-BE49-F238E27FC236}">
                  <a16:creationId xmlns:a16="http://schemas.microsoft.com/office/drawing/2014/main" id="{BFC2889E-EEEF-0E8D-1C6C-4A781F797C96}"/>
                </a:ext>
                <a:ext uri="{C183D7F6-B498-43B3-948B-1728B52AA6E4}">
                  <adec:decorative xmlns:adec="http://schemas.microsoft.com/office/drawing/2017/decorative" val="1"/>
                </a:ext>
              </a:extLst>
            </p:cNvPr>
            <p:cNvSpPr>
              <a:spLocks/>
            </p:cNvSpPr>
            <p:nvPr/>
          </p:nvSpPr>
          <p:spPr bwMode="gray">
            <a:xfrm>
              <a:off x="11703107" y="7361372"/>
              <a:ext cx="805284" cy="663485"/>
            </a:xfrm>
            <a:custGeom>
              <a:avLst/>
              <a:gdLst>
                <a:gd name="T0" fmla="*/ 2147483647 w 148"/>
                <a:gd name="T1" fmla="*/ 0 h 122"/>
                <a:gd name="T2" fmla="*/ 2147483647 w 148"/>
                <a:gd name="T3" fmla="*/ 2147483647 h 122"/>
                <a:gd name="T4" fmla="*/ 2147483647 w 148"/>
                <a:gd name="T5" fmla="*/ 2147483647 h 122"/>
                <a:gd name="T6" fmla="*/ 2147483647 w 148"/>
                <a:gd name="T7" fmla="*/ 2147483647 h 122"/>
                <a:gd name="T8" fmla="*/ 2147483647 w 148"/>
                <a:gd name="T9" fmla="*/ 2147483647 h 122"/>
                <a:gd name="T10" fmla="*/ 2147483647 w 148"/>
                <a:gd name="T11" fmla="*/ 2147483647 h 122"/>
                <a:gd name="T12" fmla="*/ 2147483647 w 148"/>
                <a:gd name="T13" fmla="*/ 2147483647 h 122"/>
                <a:gd name="T14" fmla="*/ 2147483647 w 148"/>
                <a:gd name="T15" fmla="*/ 2147483647 h 122"/>
                <a:gd name="T16" fmla="*/ 2147483647 w 148"/>
                <a:gd name="T17" fmla="*/ 2147483647 h 122"/>
                <a:gd name="T18" fmla="*/ 2147483647 w 148"/>
                <a:gd name="T19" fmla="*/ 2147483647 h 122"/>
                <a:gd name="T20" fmla="*/ 2147483647 w 148"/>
                <a:gd name="T21" fmla="*/ 2147483647 h 122"/>
                <a:gd name="T22" fmla="*/ 2147483647 w 148"/>
                <a:gd name="T23" fmla="*/ 2147483647 h 122"/>
                <a:gd name="T24" fmla="*/ 2147483647 w 148"/>
                <a:gd name="T25" fmla="*/ 2147483647 h 122"/>
                <a:gd name="T26" fmla="*/ 2147483647 w 148"/>
                <a:gd name="T27" fmla="*/ 2147483647 h 122"/>
                <a:gd name="T28" fmla="*/ 2147483647 w 148"/>
                <a:gd name="T29" fmla="*/ 2147483647 h 122"/>
                <a:gd name="T30" fmla="*/ 2147483647 w 148"/>
                <a:gd name="T31" fmla="*/ 2147483647 h 122"/>
                <a:gd name="T32" fmla="*/ 2147483647 w 148"/>
                <a:gd name="T33" fmla="*/ 2147483647 h 122"/>
                <a:gd name="T34" fmla="*/ 2147483647 w 148"/>
                <a:gd name="T35" fmla="*/ 2147483647 h 122"/>
                <a:gd name="T36" fmla="*/ 2147483647 w 148"/>
                <a:gd name="T37" fmla="*/ 2147483647 h 122"/>
                <a:gd name="T38" fmla="*/ 2147483647 w 148"/>
                <a:gd name="T39" fmla="*/ 2147483647 h 122"/>
                <a:gd name="T40" fmla="*/ 2147483647 w 148"/>
                <a:gd name="T41" fmla="*/ 2147483647 h 122"/>
                <a:gd name="T42" fmla="*/ 2147483647 w 148"/>
                <a:gd name="T43" fmla="*/ 2147483647 h 122"/>
                <a:gd name="T44" fmla="*/ 2147483647 w 148"/>
                <a:gd name="T45" fmla="*/ 2147483647 h 122"/>
                <a:gd name="T46" fmla="*/ 2147483647 w 148"/>
                <a:gd name="T47" fmla="*/ 2147483647 h 122"/>
                <a:gd name="T48" fmla="*/ 0 w 148"/>
                <a:gd name="T49" fmla="*/ 2147483647 h 122"/>
                <a:gd name="T50" fmla="*/ 0 w 148"/>
                <a:gd name="T51" fmla="*/ 2147483647 h 122"/>
                <a:gd name="T52" fmla="*/ 2147483647 w 148"/>
                <a:gd name="T53" fmla="*/ 2147483647 h 122"/>
                <a:gd name="T54" fmla="*/ 2147483647 w 148"/>
                <a:gd name="T55" fmla="*/ 2147483647 h 122"/>
                <a:gd name="T56" fmla="*/ 2147483647 w 148"/>
                <a:gd name="T57" fmla="*/ 2147483647 h 122"/>
                <a:gd name="T58" fmla="*/ 2147483647 w 148"/>
                <a:gd name="T59" fmla="*/ 2147483647 h 122"/>
                <a:gd name="T60" fmla="*/ 2147483647 w 148"/>
                <a:gd name="T61" fmla="*/ 2147483647 h 122"/>
                <a:gd name="T62" fmla="*/ 2147483647 w 148"/>
                <a:gd name="T63" fmla="*/ 0 h 12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48"/>
                <a:gd name="T97" fmla="*/ 0 h 122"/>
                <a:gd name="T98" fmla="*/ 148 w 148"/>
                <a:gd name="T99" fmla="*/ 122 h 12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48" h="122">
                  <a:moveTo>
                    <a:pt x="110" y="0"/>
                  </a:moveTo>
                  <a:lnTo>
                    <a:pt x="136" y="7"/>
                  </a:lnTo>
                  <a:lnTo>
                    <a:pt x="140" y="23"/>
                  </a:lnTo>
                  <a:lnTo>
                    <a:pt x="148" y="34"/>
                  </a:lnTo>
                  <a:lnTo>
                    <a:pt x="143" y="42"/>
                  </a:lnTo>
                  <a:lnTo>
                    <a:pt x="142" y="71"/>
                  </a:lnTo>
                  <a:lnTo>
                    <a:pt x="126" y="91"/>
                  </a:lnTo>
                  <a:lnTo>
                    <a:pt x="124" y="104"/>
                  </a:lnTo>
                  <a:lnTo>
                    <a:pt x="110" y="109"/>
                  </a:lnTo>
                  <a:lnTo>
                    <a:pt x="93" y="106"/>
                  </a:lnTo>
                  <a:lnTo>
                    <a:pt x="88" y="112"/>
                  </a:lnTo>
                  <a:lnTo>
                    <a:pt x="81" y="114"/>
                  </a:lnTo>
                  <a:lnTo>
                    <a:pt x="74" y="111"/>
                  </a:lnTo>
                  <a:lnTo>
                    <a:pt x="64" y="111"/>
                  </a:lnTo>
                  <a:lnTo>
                    <a:pt x="57" y="103"/>
                  </a:lnTo>
                  <a:lnTo>
                    <a:pt x="43" y="101"/>
                  </a:lnTo>
                  <a:lnTo>
                    <a:pt x="36" y="107"/>
                  </a:lnTo>
                  <a:lnTo>
                    <a:pt x="32" y="120"/>
                  </a:lnTo>
                  <a:lnTo>
                    <a:pt x="28" y="121"/>
                  </a:lnTo>
                  <a:lnTo>
                    <a:pt x="21" y="122"/>
                  </a:lnTo>
                  <a:lnTo>
                    <a:pt x="19" y="118"/>
                  </a:lnTo>
                  <a:lnTo>
                    <a:pt x="11" y="111"/>
                  </a:lnTo>
                  <a:lnTo>
                    <a:pt x="10" y="104"/>
                  </a:lnTo>
                  <a:lnTo>
                    <a:pt x="5" y="104"/>
                  </a:lnTo>
                  <a:lnTo>
                    <a:pt x="0" y="99"/>
                  </a:lnTo>
                  <a:lnTo>
                    <a:pt x="0" y="92"/>
                  </a:lnTo>
                  <a:lnTo>
                    <a:pt x="15" y="91"/>
                  </a:lnTo>
                  <a:lnTo>
                    <a:pt x="20" y="89"/>
                  </a:lnTo>
                  <a:lnTo>
                    <a:pt x="30" y="87"/>
                  </a:lnTo>
                  <a:lnTo>
                    <a:pt x="42" y="47"/>
                  </a:lnTo>
                  <a:lnTo>
                    <a:pt x="52" y="46"/>
                  </a:lnTo>
                  <a:lnTo>
                    <a:pt x="11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3" name="Freeform 387">
              <a:extLst>
                <a:ext uri="{FF2B5EF4-FFF2-40B4-BE49-F238E27FC236}">
                  <a16:creationId xmlns:a16="http://schemas.microsoft.com/office/drawing/2014/main" id="{C3C16A1B-7354-B4FF-1833-0B8D914C616C}"/>
                </a:ext>
                <a:ext uri="{C183D7F6-B498-43B3-948B-1728B52AA6E4}">
                  <adec:decorative xmlns:adec="http://schemas.microsoft.com/office/drawing/2017/decorative" val="1"/>
                </a:ext>
              </a:extLst>
            </p:cNvPr>
            <p:cNvSpPr>
              <a:spLocks/>
            </p:cNvSpPr>
            <p:nvPr/>
          </p:nvSpPr>
          <p:spPr bwMode="gray">
            <a:xfrm>
              <a:off x="10843581" y="7741102"/>
              <a:ext cx="283727" cy="271235"/>
            </a:xfrm>
            <a:custGeom>
              <a:avLst/>
              <a:gdLst>
                <a:gd name="T0" fmla="*/ 2147483647 w 52"/>
                <a:gd name="T1" fmla="*/ 2147483647 h 50"/>
                <a:gd name="T2" fmla="*/ 2147483647 w 52"/>
                <a:gd name="T3" fmla="*/ 2147483647 h 50"/>
                <a:gd name="T4" fmla="*/ 2147483647 w 52"/>
                <a:gd name="T5" fmla="*/ 2147483647 h 50"/>
                <a:gd name="T6" fmla="*/ 2147483647 w 52"/>
                <a:gd name="T7" fmla="*/ 2147483647 h 50"/>
                <a:gd name="T8" fmla="*/ 2147483647 w 52"/>
                <a:gd name="T9" fmla="*/ 2147483647 h 50"/>
                <a:gd name="T10" fmla="*/ 2147483647 w 52"/>
                <a:gd name="T11" fmla="*/ 2147483647 h 50"/>
                <a:gd name="T12" fmla="*/ 2147483647 w 52"/>
                <a:gd name="T13" fmla="*/ 2147483647 h 50"/>
                <a:gd name="T14" fmla="*/ 2147483647 w 52"/>
                <a:gd name="T15" fmla="*/ 2147483647 h 50"/>
                <a:gd name="T16" fmla="*/ 2147483647 w 52"/>
                <a:gd name="T17" fmla="*/ 2147483647 h 50"/>
                <a:gd name="T18" fmla="*/ 0 w 52"/>
                <a:gd name="T19" fmla="*/ 2147483647 h 50"/>
                <a:gd name="T20" fmla="*/ 2147483647 w 52"/>
                <a:gd name="T21" fmla="*/ 2147483647 h 50"/>
                <a:gd name="T22" fmla="*/ 2147483647 w 52"/>
                <a:gd name="T23" fmla="*/ 2147483647 h 50"/>
                <a:gd name="T24" fmla="*/ 2147483647 w 52"/>
                <a:gd name="T25" fmla="*/ 0 h 50"/>
                <a:gd name="T26" fmla="*/ 2147483647 w 52"/>
                <a:gd name="T27" fmla="*/ 2147483647 h 50"/>
                <a:gd name="T28" fmla="*/ 2147483647 w 52"/>
                <a:gd name="T29" fmla="*/ 2147483647 h 50"/>
                <a:gd name="T30" fmla="*/ 2147483647 w 52"/>
                <a:gd name="T31" fmla="*/ 2147483647 h 50"/>
                <a:gd name="T32" fmla="*/ 2147483647 w 52"/>
                <a:gd name="T33" fmla="*/ 2147483647 h 50"/>
                <a:gd name="T34" fmla="*/ 2147483647 w 52"/>
                <a:gd name="T35" fmla="*/ 2147483647 h 50"/>
                <a:gd name="T36" fmla="*/ 2147483647 w 52"/>
                <a:gd name="T37" fmla="*/ 2147483647 h 50"/>
                <a:gd name="T38" fmla="*/ 2147483647 w 52"/>
                <a:gd name="T39" fmla="*/ 2147483647 h 50"/>
                <a:gd name="T40" fmla="*/ 2147483647 w 52"/>
                <a:gd name="T41" fmla="*/ 2147483647 h 50"/>
                <a:gd name="T42" fmla="*/ 2147483647 w 52"/>
                <a:gd name="T43" fmla="*/ 2147483647 h 50"/>
                <a:gd name="T44" fmla="*/ 2147483647 w 52"/>
                <a:gd name="T45" fmla="*/ 2147483647 h 50"/>
                <a:gd name="T46" fmla="*/ 2147483647 w 52"/>
                <a:gd name="T47" fmla="*/ 2147483647 h 50"/>
                <a:gd name="T48" fmla="*/ 2147483647 w 52"/>
                <a:gd name="T49" fmla="*/ 2147483647 h 50"/>
                <a:gd name="T50" fmla="*/ 2147483647 w 52"/>
                <a:gd name="T51" fmla="*/ 2147483647 h 50"/>
                <a:gd name="T52" fmla="*/ 2147483647 w 52"/>
                <a:gd name="T53" fmla="*/ 2147483647 h 50"/>
                <a:gd name="T54" fmla="*/ 2147483647 w 52"/>
                <a:gd name="T55" fmla="*/ 2147483647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2"/>
                <a:gd name="T85" fmla="*/ 0 h 50"/>
                <a:gd name="T86" fmla="*/ 52 w 52"/>
                <a:gd name="T87" fmla="*/ 50 h 5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2" h="50">
                  <a:moveTo>
                    <a:pt x="2" y="46"/>
                  </a:moveTo>
                  <a:lnTo>
                    <a:pt x="3" y="41"/>
                  </a:lnTo>
                  <a:lnTo>
                    <a:pt x="18" y="39"/>
                  </a:lnTo>
                  <a:lnTo>
                    <a:pt x="28" y="42"/>
                  </a:lnTo>
                  <a:lnTo>
                    <a:pt x="31" y="39"/>
                  </a:lnTo>
                  <a:lnTo>
                    <a:pt x="28" y="34"/>
                  </a:lnTo>
                  <a:lnTo>
                    <a:pt x="20" y="32"/>
                  </a:lnTo>
                  <a:lnTo>
                    <a:pt x="3" y="34"/>
                  </a:lnTo>
                  <a:lnTo>
                    <a:pt x="1" y="29"/>
                  </a:lnTo>
                  <a:lnTo>
                    <a:pt x="0" y="22"/>
                  </a:lnTo>
                  <a:lnTo>
                    <a:pt x="3" y="16"/>
                  </a:lnTo>
                  <a:lnTo>
                    <a:pt x="6" y="3"/>
                  </a:lnTo>
                  <a:lnTo>
                    <a:pt x="13" y="0"/>
                  </a:lnTo>
                  <a:lnTo>
                    <a:pt x="17" y="1"/>
                  </a:lnTo>
                  <a:lnTo>
                    <a:pt x="23" y="2"/>
                  </a:lnTo>
                  <a:lnTo>
                    <a:pt x="25" y="3"/>
                  </a:lnTo>
                  <a:lnTo>
                    <a:pt x="28" y="5"/>
                  </a:lnTo>
                  <a:lnTo>
                    <a:pt x="31" y="7"/>
                  </a:lnTo>
                  <a:lnTo>
                    <a:pt x="35" y="13"/>
                  </a:lnTo>
                  <a:lnTo>
                    <a:pt x="44" y="22"/>
                  </a:lnTo>
                  <a:lnTo>
                    <a:pt x="46" y="38"/>
                  </a:lnTo>
                  <a:lnTo>
                    <a:pt x="52" y="43"/>
                  </a:lnTo>
                  <a:lnTo>
                    <a:pt x="52" y="50"/>
                  </a:lnTo>
                  <a:lnTo>
                    <a:pt x="39" y="47"/>
                  </a:lnTo>
                  <a:lnTo>
                    <a:pt x="30" y="47"/>
                  </a:lnTo>
                  <a:lnTo>
                    <a:pt x="16" y="46"/>
                  </a:lnTo>
                  <a:lnTo>
                    <a:pt x="5" y="50"/>
                  </a:lnTo>
                  <a:lnTo>
                    <a:pt x="2" y="4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4" name="Freeform 388">
              <a:extLst>
                <a:ext uri="{FF2B5EF4-FFF2-40B4-BE49-F238E27FC236}">
                  <a16:creationId xmlns:a16="http://schemas.microsoft.com/office/drawing/2014/main" id="{7C2CE23B-4414-3C8D-F0A2-681FFC3A8F2C}"/>
                </a:ext>
                <a:ext uri="{C183D7F6-B498-43B3-948B-1728B52AA6E4}">
                  <adec:decorative xmlns:adec="http://schemas.microsoft.com/office/drawing/2017/decorative" val="1"/>
                </a:ext>
              </a:extLst>
            </p:cNvPr>
            <p:cNvSpPr>
              <a:spLocks/>
            </p:cNvSpPr>
            <p:nvPr/>
          </p:nvSpPr>
          <p:spPr bwMode="gray">
            <a:xfrm>
              <a:off x="11081411" y="7286260"/>
              <a:ext cx="851181" cy="842917"/>
            </a:xfrm>
            <a:custGeom>
              <a:avLst/>
              <a:gdLst>
                <a:gd name="T0" fmla="*/ 2147483647 w 156"/>
                <a:gd name="T1" fmla="*/ 0 h 155"/>
                <a:gd name="T2" fmla="*/ 2147483647 w 156"/>
                <a:gd name="T3" fmla="*/ 2147483647 h 155"/>
                <a:gd name="T4" fmla="*/ 2147483647 w 156"/>
                <a:gd name="T5" fmla="*/ 2147483647 h 155"/>
                <a:gd name="T6" fmla="*/ 2147483647 w 156"/>
                <a:gd name="T7" fmla="*/ 2147483647 h 155"/>
                <a:gd name="T8" fmla="*/ 2147483647 w 156"/>
                <a:gd name="T9" fmla="*/ 2147483647 h 155"/>
                <a:gd name="T10" fmla="*/ 2147483647 w 156"/>
                <a:gd name="T11" fmla="*/ 2147483647 h 155"/>
                <a:gd name="T12" fmla="*/ 2147483647 w 156"/>
                <a:gd name="T13" fmla="*/ 2147483647 h 155"/>
                <a:gd name="T14" fmla="*/ 2147483647 w 156"/>
                <a:gd name="T15" fmla="*/ 2147483647 h 155"/>
                <a:gd name="T16" fmla="*/ 2147483647 w 156"/>
                <a:gd name="T17" fmla="*/ 2147483647 h 155"/>
                <a:gd name="T18" fmla="*/ 2147483647 w 156"/>
                <a:gd name="T19" fmla="*/ 2147483647 h 155"/>
                <a:gd name="T20" fmla="*/ 2147483647 w 156"/>
                <a:gd name="T21" fmla="*/ 2147483647 h 155"/>
                <a:gd name="T22" fmla="*/ 2147483647 w 156"/>
                <a:gd name="T23" fmla="*/ 2147483647 h 155"/>
                <a:gd name="T24" fmla="*/ 2147483647 w 156"/>
                <a:gd name="T25" fmla="*/ 2147483647 h 155"/>
                <a:gd name="T26" fmla="*/ 2147483647 w 156"/>
                <a:gd name="T27" fmla="*/ 2147483647 h 155"/>
                <a:gd name="T28" fmla="*/ 2147483647 w 156"/>
                <a:gd name="T29" fmla="*/ 2147483647 h 155"/>
                <a:gd name="T30" fmla="*/ 2147483647 w 156"/>
                <a:gd name="T31" fmla="*/ 2147483647 h 155"/>
                <a:gd name="T32" fmla="*/ 2147483647 w 156"/>
                <a:gd name="T33" fmla="*/ 2147483647 h 155"/>
                <a:gd name="T34" fmla="*/ 2147483647 w 156"/>
                <a:gd name="T35" fmla="*/ 2147483647 h 155"/>
                <a:gd name="T36" fmla="*/ 2147483647 w 156"/>
                <a:gd name="T37" fmla="*/ 2147483647 h 155"/>
                <a:gd name="T38" fmla="*/ 2147483647 w 156"/>
                <a:gd name="T39" fmla="*/ 2147483647 h 155"/>
                <a:gd name="T40" fmla="*/ 2147483647 w 156"/>
                <a:gd name="T41" fmla="*/ 2147483647 h 155"/>
                <a:gd name="T42" fmla="*/ 2147483647 w 156"/>
                <a:gd name="T43" fmla="*/ 2147483647 h 155"/>
                <a:gd name="T44" fmla="*/ 2147483647 w 156"/>
                <a:gd name="T45" fmla="*/ 2147483647 h 155"/>
                <a:gd name="T46" fmla="*/ 2147483647 w 156"/>
                <a:gd name="T47" fmla="*/ 2147483647 h 155"/>
                <a:gd name="T48" fmla="*/ 2147483647 w 156"/>
                <a:gd name="T49" fmla="*/ 2147483647 h 155"/>
                <a:gd name="T50" fmla="*/ 2147483647 w 156"/>
                <a:gd name="T51" fmla="*/ 2147483647 h 155"/>
                <a:gd name="T52" fmla="*/ 2147483647 w 156"/>
                <a:gd name="T53" fmla="*/ 2147483647 h 155"/>
                <a:gd name="T54" fmla="*/ 2147483647 w 156"/>
                <a:gd name="T55" fmla="*/ 2147483647 h 155"/>
                <a:gd name="T56" fmla="*/ 2147483647 w 156"/>
                <a:gd name="T57" fmla="*/ 2147483647 h 155"/>
                <a:gd name="T58" fmla="*/ 2147483647 w 156"/>
                <a:gd name="T59" fmla="*/ 2147483647 h 155"/>
                <a:gd name="T60" fmla="*/ 2147483647 w 156"/>
                <a:gd name="T61" fmla="*/ 2147483647 h 155"/>
                <a:gd name="T62" fmla="*/ 2147483647 w 156"/>
                <a:gd name="T63" fmla="*/ 2147483647 h 155"/>
                <a:gd name="T64" fmla="*/ 2147483647 w 156"/>
                <a:gd name="T65" fmla="*/ 2147483647 h 155"/>
                <a:gd name="T66" fmla="*/ 2147483647 w 156"/>
                <a:gd name="T67" fmla="*/ 2147483647 h 155"/>
                <a:gd name="T68" fmla="*/ 0 w 156"/>
                <a:gd name="T69" fmla="*/ 2147483647 h 155"/>
                <a:gd name="T70" fmla="*/ 2147483647 w 156"/>
                <a:gd name="T71" fmla="*/ 2147483647 h 155"/>
                <a:gd name="T72" fmla="*/ 2147483647 w 156"/>
                <a:gd name="T73" fmla="*/ 2147483647 h 155"/>
                <a:gd name="T74" fmla="*/ 2147483647 w 156"/>
                <a:gd name="T75" fmla="*/ 2147483647 h 155"/>
                <a:gd name="T76" fmla="*/ 2147483647 w 156"/>
                <a:gd name="T77" fmla="*/ 2147483647 h 155"/>
                <a:gd name="T78" fmla="*/ 2147483647 w 156"/>
                <a:gd name="T79" fmla="*/ 2147483647 h 155"/>
                <a:gd name="T80" fmla="*/ 2147483647 w 156"/>
                <a:gd name="T81" fmla="*/ 2147483647 h 155"/>
                <a:gd name="T82" fmla="*/ 2147483647 w 156"/>
                <a:gd name="T83" fmla="*/ 2147483647 h 155"/>
                <a:gd name="T84" fmla="*/ 2147483647 w 156"/>
                <a:gd name="T85" fmla="*/ 2147483647 h 155"/>
                <a:gd name="T86" fmla="*/ 2147483647 w 156"/>
                <a:gd name="T87" fmla="*/ 2147483647 h 155"/>
                <a:gd name="T88" fmla="*/ 2147483647 w 156"/>
                <a:gd name="T89" fmla="*/ 0 h 15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56"/>
                <a:gd name="T136" fmla="*/ 0 h 155"/>
                <a:gd name="T137" fmla="*/ 156 w 156"/>
                <a:gd name="T138" fmla="*/ 155 h 15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56" h="155">
                  <a:moveTo>
                    <a:pt x="70" y="0"/>
                  </a:moveTo>
                  <a:lnTo>
                    <a:pt x="124" y="43"/>
                  </a:lnTo>
                  <a:lnTo>
                    <a:pt x="128" y="51"/>
                  </a:lnTo>
                  <a:lnTo>
                    <a:pt x="135" y="50"/>
                  </a:lnTo>
                  <a:lnTo>
                    <a:pt x="139" y="52"/>
                  </a:lnTo>
                  <a:lnTo>
                    <a:pt x="140" y="57"/>
                  </a:lnTo>
                  <a:lnTo>
                    <a:pt x="140" y="62"/>
                  </a:lnTo>
                  <a:lnTo>
                    <a:pt x="156" y="61"/>
                  </a:lnTo>
                  <a:lnTo>
                    <a:pt x="144" y="101"/>
                  </a:lnTo>
                  <a:lnTo>
                    <a:pt x="134" y="103"/>
                  </a:lnTo>
                  <a:lnTo>
                    <a:pt x="129" y="105"/>
                  </a:lnTo>
                  <a:lnTo>
                    <a:pt x="114" y="106"/>
                  </a:lnTo>
                  <a:lnTo>
                    <a:pt x="111" y="103"/>
                  </a:lnTo>
                  <a:lnTo>
                    <a:pt x="101" y="104"/>
                  </a:lnTo>
                  <a:lnTo>
                    <a:pt x="97" y="110"/>
                  </a:lnTo>
                  <a:lnTo>
                    <a:pt x="92" y="110"/>
                  </a:lnTo>
                  <a:lnTo>
                    <a:pt x="84" y="123"/>
                  </a:lnTo>
                  <a:lnTo>
                    <a:pt x="77" y="121"/>
                  </a:lnTo>
                  <a:lnTo>
                    <a:pt x="76" y="125"/>
                  </a:lnTo>
                  <a:lnTo>
                    <a:pt x="67" y="134"/>
                  </a:lnTo>
                  <a:lnTo>
                    <a:pt x="68" y="139"/>
                  </a:lnTo>
                  <a:lnTo>
                    <a:pt x="65" y="141"/>
                  </a:lnTo>
                  <a:lnTo>
                    <a:pt x="63" y="153"/>
                  </a:lnTo>
                  <a:lnTo>
                    <a:pt x="57" y="153"/>
                  </a:lnTo>
                  <a:lnTo>
                    <a:pt x="52" y="148"/>
                  </a:lnTo>
                  <a:lnTo>
                    <a:pt x="47" y="153"/>
                  </a:lnTo>
                  <a:lnTo>
                    <a:pt x="38" y="155"/>
                  </a:lnTo>
                  <a:lnTo>
                    <a:pt x="32" y="140"/>
                  </a:lnTo>
                  <a:lnTo>
                    <a:pt x="27" y="135"/>
                  </a:lnTo>
                  <a:lnTo>
                    <a:pt x="25" y="138"/>
                  </a:lnTo>
                  <a:lnTo>
                    <a:pt x="18" y="139"/>
                  </a:lnTo>
                  <a:lnTo>
                    <a:pt x="8" y="134"/>
                  </a:lnTo>
                  <a:lnTo>
                    <a:pt x="8" y="127"/>
                  </a:lnTo>
                  <a:lnTo>
                    <a:pt x="2" y="122"/>
                  </a:lnTo>
                  <a:lnTo>
                    <a:pt x="0" y="106"/>
                  </a:lnTo>
                  <a:lnTo>
                    <a:pt x="2" y="99"/>
                  </a:lnTo>
                  <a:lnTo>
                    <a:pt x="6" y="98"/>
                  </a:lnTo>
                  <a:lnTo>
                    <a:pt x="10" y="103"/>
                  </a:lnTo>
                  <a:lnTo>
                    <a:pt x="15" y="99"/>
                  </a:lnTo>
                  <a:lnTo>
                    <a:pt x="22" y="100"/>
                  </a:lnTo>
                  <a:lnTo>
                    <a:pt x="26" y="97"/>
                  </a:lnTo>
                  <a:lnTo>
                    <a:pt x="28" y="99"/>
                  </a:lnTo>
                  <a:lnTo>
                    <a:pt x="61" y="98"/>
                  </a:lnTo>
                  <a:lnTo>
                    <a:pt x="50" y="1"/>
                  </a:lnTo>
                  <a:lnTo>
                    <a:pt x="7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5" name="Freeform 389">
              <a:extLst>
                <a:ext uri="{FF2B5EF4-FFF2-40B4-BE49-F238E27FC236}">
                  <a16:creationId xmlns:a16="http://schemas.microsoft.com/office/drawing/2014/main" id="{1018AE17-312F-37FE-DD19-64864C687E6C}"/>
                </a:ext>
                <a:ext uri="{C183D7F6-B498-43B3-948B-1728B52AA6E4}">
                  <adec:decorative xmlns:adec="http://schemas.microsoft.com/office/drawing/2017/decorative" val="1"/>
                </a:ext>
              </a:extLst>
            </p:cNvPr>
            <p:cNvSpPr>
              <a:spLocks/>
            </p:cNvSpPr>
            <p:nvPr/>
          </p:nvSpPr>
          <p:spPr bwMode="gray">
            <a:xfrm>
              <a:off x="11423552" y="7845423"/>
              <a:ext cx="396383" cy="321310"/>
            </a:xfrm>
            <a:custGeom>
              <a:avLst/>
              <a:gdLst>
                <a:gd name="T0" fmla="*/ 2147483647 w 73"/>
                <a:gd name="T1" fmla="*/ 2147483647 h 59"/>
                <a:gd name="T2" fmla="*/ 2147483647 w 73"/>
                <a:gd name="T3" fmla="*/ 2147483647 h 59"/>
                <a:gd name="T4" fmla="*/ 2147483647 w 73"/>
                <a:gd name="T5" fmla="*/ 2147483647 h 59"/>
                <a:gd name="T6" fmla="*/ 2147483647 w 73"/>
                <a:gd name="T7" fmla="*/ 2147483647 h 59"/>
                <a:gd name="T8" fmla="*/ 2147483647 w 73"/>
                <a:gd name="T9" fmla="*/ 2147483647 h 59"/>
                <a:gd name="T10" fmla="*/ 2147483647 w 73"/>
                <a:gd name="T11" fmla="*/ 2147483647 h 59"/>
                <a:gd name="T12" fmla="*/ 2147483647 w 73"/>
                <a:gd name="T13" fmla="*/ 2147483647 h 59"/>
                <a:gd name="T14" fmla="*/ 2147483647 w 73"/>
                <a:gd name="T15" fmla="*/ 2147483647 h 59"/>
                <a:gd name="T16" fmla="*/ 2147483647 w 73"/>
                <a:gd name="T17" fmla="*/ 2147483647 h 59"/>
                <a:gd name="T18" fmla="*/ 2147483647 w 73"/>
                <a:gd name="T19" fmla="*/ 2147483647 h 59"/>
                <a:gd name="T20" fmla="*/ 2147483647 w 73"/>
                <a:gd name="T21" fmla="*/ 2147483647 h 59"/>
                <a:gd name="T22" fmla="*/ 2147483647 w 73"/>
                <a:gd name="T23" fmla="*/ 2147483647 h 59"/>
                <a:gd name="T24" fmla="*/ 2147483647 w 73"/>
                <a:gd name="T25" fmla="*/ 2147483647 h 59"/>
                <a:gd name="T26" fmla="*/ 2147483647 w 73"/>
                <a:gd name="T27" fmla="*/ 2147483647 h 59"/>
                <a:gd name="T28" fmla="*/ 2147483647 w 73"/>
                <a:gd name="T29" fmla="*/ 2147483647 h 59"/>
                <a:gd name="T30" fmla="*/ 0 w 73"/>
                <a:gd name="T31" fmla="*/ 2147483647 h 59"/>
                <a:gd name="T32" fmla="*/ 2147483647 w 73"/>
                <a:gd name="T33" fmla="*/ 2147483647 h 59"/>
                <a:gd name="T34" fmla="*/ 2147483647 w 73"/>
                <a:gd name="T35" fmla="*/ 2147483647 h 59"/>
                <a:gd name="T36" fmla="*/ 2147483647 w 73"/>
                <a:gd name="T37" fmla="*/ 2147483647 h 59"/>
                <a:gd name="T38" fmla="*/ 2147483647 w 73"/>
                <a:gd name="T39" fmla="*/ 2147483647 h 59"/>
                <a:gd name="T40" fmla="*/ 2147483647 w 73"/>
                <a:gd name="T41" fmla="*/ 2147483647 h 59"/>
                <a:gd name="T42" fmla="*/ 2147483647 w 73"/>
                <a:gd name="T43" fmla="*/ 2147483647 h 59"/>
                <a:gd name="T44" fmla="*/ 2147483647 w 73"/>
                <a:gd name="T45" fmla="*/ 2147483647 h 59"/>
                <a:gd name="T46" fmla="*/ 2147483647 w 73"/>
                <a:gd name="T47" fmla="*/ 2147483647 h 59"/>
                <a:gd name="T48" fmla="*/ 2147483647 w 73"/>
                <a:gd name="T49" fmla="*/ 2147483647 h 59"/>
                <a:gd name="T50" fmla="*/ 2147483647 w 73"/>
                <a:gd name="T51" fmla="*/ 0 h 59"/>
                <a:gd name="T52" fmla="*/ 2147483647 w 73"/>
                <a:gd name="T53" fmla="*/ 2147483647 h 5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73"/>
                <a:gd name="T82" fmla="*/ 0 h 59"/>
                <a:gd name="T83" fmla="*/ 73 w 73"/>
                <a:gd name="T84" fmla="*/ 59 h 5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73" h="59">
                  <a:moveTo>
                    <a:pt x="51" y="3"/>
                  </a:moveTo>
                  <a:lnTo>
                    <a:pt x="51" y="10"/>
                  </a:lnTo>
                  <a:lnTo>
                    <a:pt x="56" y="15"/>
                  </a:lnTo>
                  <a:lnTo>
                    <a:pt x="61" y="15"/>
                  </a:lnTo>
                  <a:lnTo>
                    <a:pt x="62" y="22"/>
                  </a:lnTo>
                  <a:lnTo>
                    <a:pt x="70" y="29"/>
                  </a:lnTo>
                  <a:lnTo>
                    <a:pt x="73" y="35"/>
                  </a:lnTo>
                  <a:lnTo>
                    <a:pt x="57" y="45"/>
                  </a:lnTo>
                  <a:lnTo>
                    <a:pt x="44" y="40"/>
                  </a:lnTo>
                  <a:lnTo>
                    <a:pt x="40" y="41"/>
                  </a:lnTo>
                  <a:lnTo>
                    <a:pt x="33" y="38"/>
                  </a:lnTo>
                  <a:lnTo>
                    <a:pt x="27" y="40"/>
                  </a:lnTo>
                  <a:lnTo>
                    <a:pt x="23" y="53"/>
                  </a:lnTo>
                  <a:lnTo>
                    <a:pt x="13" y="53"/>
                  </a:lnTo>
                  <a:lnTo>
                    <a:pt x="7" y="59"/>
                  </a:lnTo>
                  <a:lnTo>
                    <a:pt x="0" y="50"/>
                  </a:lnTo>
                  <a:lnTo>
                    <a:pt x="2" y="38"/>
                  </a:lnTo>
                  <a:lnTo>
                    <a:pt x="5" y="36"/>
                  </a:lnTo>
                  <a:lnTo>
                    <a:pt x="4" y="31"/>
                  </a:lnTo>
                  <a:lnTo>
                    <a:pt x="13" y="22"/>
                  </a:lnTo>
                  <a:lnTo>
                    <a:pt x="14" y="18"/>
                  </a:lnTo>
                  <a:lnTo>
                    <a:pt x="21" y="20"/>
                  </a:lnTo>
                  <a:lnTo>
                    <a:pt x="29" y="7"/>
                  </a:lnTo>
                  <a:lnTo>
                    <a:pt x="34" y="7"/>
                  </a:lnTo>
                  <a:lnTo>
                    <a:pt x="38" y="1"/>
                  </a:lnTo>
                  <a:lnTo>
                    <a:pt x="48" y="0"/>
                  </a:lnTo>
                  <a:lnTo>
                    <a:pt x="5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6" name="Freeform 390">
              <a:extLst>
                <a:ext uri="{FF2B5EF4-FFF2-40B4-BE49-F238E27FC236}">
                  <a16:creationId xmlns:a16="http://schemas.microsoft.com/office/drawing/2014/main" id="{B58CF772-8D9B-EEF4-D550-6C7A24BAC628}"/>
                </a:ext>
                <a:ext uri="{C183D7F6-B498-43B3-948B-1728B52AA6E4}">
                  <adec:decorative xmlns:adec="http://schemas.microsoft.com/office/drawing/2017/decorative" val="1"/>
                </a:ext>
              </a:extLst>
            </p:cNvPr>
            <p:cNvSpPr>
              <a:spLocks/>
            </p:cNvSpPr>
            <p:nvPr/>
          </p:nvSpPr>
          <p:spPr bwMode="gray">
            <a:xfrm>
              <a:off x="11110618" y="6601912"/>
              <a:ext cx="521557" cy="492398"/>
            </a:xfrm>
            <a:custGeom>
              <a:avLst/>
              <a:gdLst>
                <a:gd name="T0" fmla="*/ 0 w 96"/>
                <a:gd name="T1" fmla="*/ 2147483647 h 91"/>
                <a:gd name="T2" fmla="*/ 2147483647 w 96"/>
                <a:gd name="T3" fmla="*/ 2147483647 h 91"/>
                <a:gd name="T4" fmla="*/ 2147483647 w 96"/>
                <a:gd name="T5" fmla="*/ 2147483647 h 91"/>
                <a:gd name="T6" fmla="*/ 2147483647 w 96"/>
                <a:gd name="T7" fmla="*/ 2147483647 h 91"/>
                <a:gd name="T8" fmla="*/ 2147483647 w 96"/>
                <a:gd name="T9" fmla="*/ 2147483647 h 91"/>
                <a:gd name="T10" fmla="*/ 2147483647 w 96"/>
                <a:gd name="T11" fmla="*/ 2147483647 h 91"/>
                <a:gd name="T12" fmla="*/ 2147483647 w 96"/>
                <a:gd name="T13" fmla="*/ 2147483647 h 91"/>
                <a:gd name="T14" fmla="*/ 2147483647 w 96"/>
                <a:gd name="T15" fmla="*/ 2147483647 h 91"/>
                <a:gd name="T16" fmla="*/ 2147483647 w 96"/>
                <a:gd name="T17" fmla="*/ 2147483647 h 91"/>
                <a:gd name="T18" fmla="*/ 2147483647 w 96"/>
                <a:gd name="T19" fmla="*/ 2147483647 h 91"/>
                <a:gd name="T20" fmla="*/ 2147483647 w 96"/>
                <a:gd name="T21" fmla="*/ 2147483647 h 91"/>
                <a:gd name="T22" fmla="*/ 2147483647 w 96"/>
                <a:gd name="T23" fmla="*/ 2147483647 h 91"/>
                <a:gd name="T24" fmla="*/ 2147483647 w 96"/>
                <a:gd name="T25" fmla="*/ 2147483647 h 91"/>
                <a:gd name="T26" fmla="*/ 2147483647 w 96"/>
                <a:gd name="T27" fmla="*/ 2147483647 h 91"/>
                <a:gd name="T28" fmla="*/ 2147483647 w 96"/>
                <a:gd name="T29" fmla="*/ 2147483647 h 91"/>
                <a:gd name="T30" fmla="*/ 2147483647 w 96"/>
                <a:gd name="T31" fmla="*/ 0 h 91"/>
                <a:gd name="T32" fmla="*/ 2147483647 w 96"/>
                <a:gd name="T33" fmla="*/ 2147483647 h 91"/>
                <a:gd name="T34" fmla="*/ 2147483647 w 96"/>
                <a:gd name="T35" fmla="*/ 2147483647 h 91"/>
                <a:gd name="T36" fmla="*/ 2147483647 w 96"/>
                <a:gd name="T37" fmla="*/ 2147483647 h 91"/>
                <a:gd name="T38" fmla="*/ 2147483647 w 96"/>
                <a:gd name="T39" fmla="*/ 2147483647 h 91"/>
                <a:gd name="T40" fmla="*/ 2147483647 w 96"/>
                <a:gd name="T41" fmla="*/ 2147483647 h 91"/>
                <a:gd name="T42" fmla="*/ 2147483647 w 96"/>
                <a:gd name="T43" fmla="*/ 2147483647 h 91"/>
                <a:gd name="T44" fmla="*/ 2147483647 w 96"/>
                <a:gd name="T45" fmla="*/ 2147483647 h 91"/>
                <a:gd name="T46" fmla="*/ 2147483647 w 96"/>
                <a:gd name="T47" fmla="*/ 2147483647 h 91"/>
                <a:gd name="T48" fmla="*/ 2147483647 w 96"/>
                <a:gd name="T49" fmla="*/ 2147483647 h 91"/>
                <a:gd name="T50" fmla="*/ 2147483647 w 96"/>
                <a:gd name="T51" fmla="*/ 2147483647 h 91"/>
                <a:gd name="T52" fmla="*/ 2147483647 w 96"/>
                <a:gd name="T53" fmla="*/ 2147483647 h 91"/>
                <a:gd name="T54" fmla="*/ 2147483647 w 96"/>
                <a:gd name="T55" fmla="*/ 2147483647 h 91"/>
                <a:gd name="T56" fmla="*/ 2147483647 w 96"/>
                <a:gd name="T57" fmla="*/ 2147483647 h 91"/>
                <a:gd name="T58" fmla="*/ 2147483647 w 96"/>
                <a:gd name="T59" fmla="*/ 2147483647 h 91"/>
                <a:gd name="T60" fmla="*/ 2147483647 w 96"/>
                <a:gd name="T61" fmla="*/ 2147483647 h 91"/>
                <a:gd name="T62" fmla="*/ 2147483647 w 96"/>
                <a:gd name="T63" fmla="*/ 2147483647 h 91"/>
                <a:gd name="T64" fmla="*/ 2147483647 w 96"/>
                <a:gd name="T65" fmla="*/ 2147483647 h 91"/>
                <a:gd name="T66" fmla="*/ 2147483647 w 96"/>
                <a:gd name="T67" fmla="*/ 2147483647 h 91"/>
                <a:gd name="T68" fmla="*/ 2147483647 w 96"/>
                <a:gd name="T69" fmla="*/ 2147483647 h 91"/>
                <a:gd name="T70" fmla="*/ 2147483647 w 96"/>
                <a:gd name="T71" fmla="*/ 2147483647 h 91"/>
                <a:gd name="T72" fmla="*/ 2147483647 w 96"/>
                <a:gd name="T73" fmla="*/ 2147483647 h 91"/>
                <a:gd name="T74" fmla="*/ 2147483647 w 96"/>
                <a:gd name="T75" fmla="*/ 2147483647 h 91"/>
                <a:gd name="T76" fmla="*/ 0 w 96"/>
                <a:gd name="T77" fmla="*/ 2147483647 h 9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91"/>
                <a:gd name="T119" fmla="*/ 96 w 96"/>
                <a:gd name="T120" fmla="*/ 91 h 91"/>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91">
                  <a:moveTo>
                    <a:pt x="0" y="91"/>
                  </a:moveTo>
                  <a:lnTo>
                    <a:pt x="4" y="86"/>
                  </a:lnTo>
                  <a:lnTo>
                    <a:pt x="9" y="83"/>
                  </a:lnTo>
                  <a:lnTo>
                    <a:pt x="15" y="76"/>
                  </a:lnTo>
                  <a:lnTo>
                    <a:pt x="18" y="69"/>
                  </a:lnTo>
                  <a:lnTo>
                    <a:pt x="18" y="54"/>
                  </a:lnTo>
                  <a:lnTo>
                    <a:pt x="21" y="46"/>
                  </a:lnTo>
                  <a:lnTo>
                    <a:pt x="22" y="40"/>
                  </a:lnTo>
                  <a:lnTo>
                    <a:pt x="23" y="36"/>
                  </a:lnTo>
                  <a:lnTo>
                    <a:pt x="33" y="28"/>
                  </a:lnTo>
                  <a:lnTo>
                    <a:pt x="39" y="26"/>
                  </a:lnTo>
                  <a:lnTo>
                    <a:pt x="45" y="22"/>
                  </a:lnTo>
                  <a:lnTo>
                    <a:pt x="46" y="17"/>
                  </a:lnTo>
                  <a:lnTo>
                    <a:pt x="53" y="8"/>
                  </a:lnTo>
                  <a:lnTo>
                    <a:pt x="53" y="3"/>
                  </a:lnTo>
                  <a:lnTo>
                    <a:pt x="57" y="0"/>
                  </a:lnTo>
                  <a:lnTo>
                    <a:pt x="60" y="1"/>
                  </a:lnTo>
                  <a:lnTo>
                    <a:pt x="60" y="4"/>
                  </a:lnTo>
                  <a:lnTo>
                    <a:pt x="64" y="5"/>
                  </a:lnTo>
                  <a:lnTo>
                    <a:pt x="66" y="7"/>
                  </a:lnTo>
                  <a:lnTo>
                    <a:pt x="73" y="8"/>
                  </a:lnTo>
                  <a:lnTo>
                    <a:pt x="82" y="8"/>
                  </a:lnTo>
                  <a:lnTo>
                    <a:pt x="85" y="9"/>
                  </a:lnTo>
                  <a:lnTo>
                    <a:pt x="91" y="10"/>
                  </a:lnTo>
                  <a:lnTo>
                    <a:pt x="95" y="30"/>
                  </a:lnTo>
                  <a:lnTo>
                    <a:pt x="96" y="34"/>
                  </a:lnTo>
                  <a:lnTo>
                    <a:pt x="93" y="47"/>
                  </a:lnTo>
                  <a:lnTo>
                    <a:pt x="86" y="48"/>
                  </a:lnTo>
                  <a:lnTo>
                    <a:pt x="78" y="48"/>
                  </a:lnTo>
                  <a:lnTo>
                    <a:pt x="76" y="58"/>
                  </a:lnTo>
                  <a:lnTo>
                    <a:pt x="72" y="59"/>
                  </a:lnTo>
                  <a:lnTo>
                    <a:pt x="67" y="62"/>
                  </a:lnTo>
                  <a:lnTo>
                    <a:pt x="64" y="62"/>
                  </a:lnTo>
                  <a:lnTo>
                    <a:pt x="60" y="66"/>
                  </a:lnTo>
                  <a:lnTo>
                    <a:pt x="59" y="69"/>
                  </a:lnTo>
                  <a:lnTo>
                    <a:pt x="36" y="76"/>
                  </a:lnTo>
                  <a:lnTo>
                    <a:pt x="28" y="83"/>
                  </a:lnTo>
                  <a:lnTo>
                    <a:pt x="28" y="91"/>
                  </a:lnTo>
                  <a:lnTo>
                    <a:pt x="0" y="9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7" name="Freeform 391">
              <a:extLst>
                <a:ext uri="{FF2B5EF4-FFF2-40B4-BE49-F238E27FC236}">
                  <a16:creationId xmlns:a16="http://schemas.microsoft.com/office/drawing/2014/main" id="{1035264F-7C75-BE9E-E92A-56A7395AE7A8}"/>
                </a:ext>
                <a:ext uri="{C183D7F6-B498-43B3-948B-1728B52AA6E4}">
                  <adec:decorative xmlns:adec="http://schemas.microsoft.com/office/drawing/2017/decorative" val="1"/>
                </a:ext>
              </a:extLst>
            </p:cNvPr>
            <p:cNvSpPr>
              <a:spLocks/>
            </p:cNvSpPr>
            <p:nvPr/>
          </p:nvSpPr>
          <p:spPr bwMode="gray">
            <a:xfrm>
              <a:off x="10835235" y="7131865"/>
              <a:ext cx="634213" cy="730250"/>
            </a:xfrm>
            <a:custGeom>
              <a:avLst/>
              <a:gdLst>
                <a:gd name="T0" fmla="*/ 2147483647 w 116"/>
                <a:gd name="T1" fmla="*/ 0 h 134"/>
                <a:gd name="T2" fmla="*/ 2147483647 w 116"/>
                <a:gd name="T3" fmla="*/ 2147483647 h 134"/>
                <a:gd name="T4" fmla="*/ 2147483647 w 116"/>
                <a:gd name="T5" fmla="*/ 2147483647 h 134"/>
                <a:gd name="T6" fmla="*/ 2147483647 w 116"/>
                <a:gd name="T7" fmla="*/ 2147483647 h 134"/>
                <a:gd name="T8" fmla="*/ 2147483647 w 116"/>
                <a:gd name="T9" fmla="*/ 2147483647 h 134"/>
                <a:gd name="T10" fmla="*/ 2147483647 w 116"/>
                <a:gd name="T11" fmla="*/ 2147483647 h 134"/>
                <a:gd name="T12" fmla="*/ 2147483647 w 116"/>
                <a:gd name="T13" fmla="*/ 2147483647 h 134"/>
                <a:gd name="T14" fmla="*/ 2147483647 w 116"/>
                <a:gd name="T15" fmla="*/ 2147483647 h 134"/>
                <a:gd name="T16" fmla="*/ 2147483647 w 116"/>
                <a:gd name="T17" fmla="*/ 2147483647 h 134"/>
                <a:gd name="T18" fmla="*/ 2147483647 w 116"/>
                <a:gd name="T19" fmla="*/ 2147483647 h 134"/>
                <a:gd name="T20" fmla="*/ 2147483647 w 116"/>
                <a:gd name="T21" fmla="*/ 2147483647 h 134"/>
                <a:gd name="T22" fmla="*/ 2147483647 w 116"/>
                <a:gd name="T23" fmla="*/ 2147483647 h 134"/>
                <a:gd name="T24" fmla="*/ 2147483647 w 116"/>
                <a:gd name="T25" fmla="*/ 2147483647 h 134"/>
                <a:gd name="T26" fmla="*/ 2147483647 w 116"/>
                <a:gd name="T27" fmla="*/ 2147483647 h 134"/>
                <a:gd name="T28" fmla="*/ 2147483647 w 116"/>
                <a:gd name="T29" fmla="*/ 2147483647 h 134"/>
                <a:gd name="T30" fmla="*/ 2147483647 w 116"/>
                <a:gd name="T31" fmla="*/ 2147483647 h 134"/>
                <a:gd name="T32" fmla="*/ 2147483647 w 116"/>
                <a:gd name="T33" fmla="*/ 2147483647 h 134"/>
                <a:gd name="T34" fmla="*/ 2147483647 w 116"/>
                <a:gd name="T35" fmla="*/ 2147483647 h 134"/>
                <a:gd name="T36" fmla="*/ 2147483647 w 116"/>
                <a:gd name="T37" fmla="*/ 2147483647 h 134"/>
                <a:gd name="T38" fmla="*/ 2147483647 w 116"/>
                <a:gd name="T39" fmla="*/ 2147483647 h 134"/>
                <a:gd name="T40" fmla="*/ 2147483647 w 116"/>
                <a:gd name="T41" fmla="*/ 2147483647 h 134"/>
                <a:gd name="T42" fmla="*/ 2147483647 w 116"/>
                <a:gd name="T43" fmla="*/ 2147483647 h 134"/>
                <a:gd name="T44" fmla="*/ 2147483647 w 116"/>
                <a:gd name="T45" fmla="*/ 2147483647 h 134"/>
                <a:gd name="T46" fmla="*/ 2147483647 w 116"/>
                <a:gd name="T47" fmla="*/ 2147483647 h 134"/>
                <a:gd name="T48" fmla="*/ 2147483647 w 116"/>
                <a:gd name="T49" fmla="*/ 2147483647 h 134"/>
                <a:gd name="T50" fmla="*/ 0 w 116"/>
                <a:gd name="T51" fmla="*/ 2147483647 h 134"/>
                <a:gd name="T52" fmla="*/ 2147483647 w 116"/>
                <a:gd name="T53" fmla="*/ 2147483647 h 134"/>
                <a:gd name="T54" fmla="*/ 2147483647 w 116"/>
                <a:gd name="T55" fmla="*/ 2147483647 h 134"/>
                <a:gd name="T56" fmla="*/ 2147483647 w 116"/>
                <a:gd name="T57" fmla="*/ 2147483647 h 134"/>
                <a:gd name="T58" fmla="*/ 2147483647 w 116"/>
                <a:gd name="T59" fmla="*/ 2147483647 h 134"/>
                <a:gd name="T60" fmla="*/ 2147483647 w 116"/>
                <a:gd name="T61" fmla="*/ 2147483647 h 134"/>
                <a:gd name="T62" fmla="*/ 2147483647 w 116"/>
                <a:gd name="T63" fmla="*/ 2147483647 h 134"/>
                <a:gd name="T64" fmla="*/ 2147483647 w 116"/>
                <a:gd name="T65" fmla="*/ 0 h 13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6"/>
                <a:gd name="T100" fmla="*/ 0 h 134"/>
                <a:gd name="T101" fmla="*/ 116 w 116"/>
                <a:gd name="T102" fmla="*/ 134 h 13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6" h="134">
                  <a:moveTo>
                    <a:pt x="80" y="0"/>
                  </a:moveTo>
                  <a:lnTo>
                    <a:pt x="116" y="29"/>
                  </a:lnTo>
                  <a:lnTo>
                    <a:pt x="95" y="29"/>
                  </a:lnTo>
                  <a:lnTo>
                    <a:pt x="106" y="126"/>
                  </a:lnTo>
                  <a:lnTo>
                    <a:pt x="74" y="127"/>
                  </a:lnTo>
                  <a:lnTo>
                    <a:pt x="71" y="125"/>
                  </a:lnTo>
                  <a:lnTo>
                    <a:pt x="67" y="128"/>
                  </a:lnTo>
                  <a:lnTo>
                    <a:pt x="60" y="127"/>
                  </a:lnTo>
                  <a:lnTo>
                    <a:pt x="55" y="131"/>
                  </a:lnTo>
                  <a:lnTo>
                    <a:pt x="51" y="126"/>
                  </a:lnTo>
                  <a:lnTo>
                    <a:pt x="47" y="127"/>
                  </a:lnTo>
                  <a:lnTo>
                    <a:pt x="45" y="134"/>
                  </a:lnTo>
                  <a:lnTo>
                    <a:pt x="36" y="125"/>
                  </a:lnTo>
                  <a:lnTo>
                    <a:pt x="32" y="119"/>
                  </a:lnTo>
                  <a:lnTo>
                    <a:pt x="29" y="117"/>
                  </a:lnTo>
                  <a:lnTo>
                    <a:pt x="24" y="114"/>
                  </a:lnTo>
                  <a:lnTo>
                    <a:pt x="18" y="113"/>
                  </a:lnTo>
                  <a:lnTo>
                    <a:pt x="14" y="112"/>
                  </a:lnTo>
                  <a:lnTo>
                    <a:pt x="7" y="115"/>
                  </a:lnTo>
                  <a:lnTo>
                    <a:pt x="10" y="105"/>
                  </a:lnTo>
                  <a:lnTo>
                    <a:pt x="10" y="102"/>
                  </a:lnTo>
                  <a:lnTo>
                    <a:pt x="6" y="88"/>
                  </a:lnTo>
                  <a:lnTo>
                    <a:pt x="7" y="81"/>
                  </a:lnTo>
                  <a:lnTo>
                    <a:pt x="3" y="73"/>
                  </a:lnTo>
                  <a:lnTo>
                    <a:pt x="1" y="71"/>
                  </a:lnTo>
                  <a:lnTo>
                    <a:pt x="0" y="67"/>
                  </a:lnTo>
                  <a:lnTo>
                    <a:pt x="38" y="67"/>
                  </a:lnTo>
                  <a:lnTo>
                    <a:pt x="37" y="53"/>
                  </a:lnTo>
                  <a:lnTo>
                    <a:pt x="41" y="43"/>
                  </a:lnTo>
                  <a:lnTo>
                    <a:pt x="48" y="43"/>
                  </a:lnTo>
                  <a:lnTo>
                    <a:pt x="47" y="14"/>
                  </a:lnTo>
                  <a:lnTo>
                    <a:pt x="78" y="14"/>
                  </a:lnTo>
                  <a:lnTo>
                    <a:pt x="8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8" name="Freeform 392">
              <a:extLst>
                <a:ext uri="{FF2B5EF4-FFF2-40B4-BE49-F238E27FC236}">
                  <a16:creationId xmlns:a16="http://schemas.microsoft.com/office/drawing/2014/main" id="{C6C4C264-F577-BFE5-B877-BADA18392799}"/>
                </a:ext>
                <a:ext uri="{C183D7F6-B498-43B3-948B-1728B52AA6E4}">
                  <adec:decorative xmlns:adec="http://schemas.microsoft.com/office/drawing/2017/decorative" val="1"/>
                </a:ext>
              </a:extLst>
            </p:cNvPr>
            <p:cNvSpPr>
              <a:spLocks/>
            </p:cNvSpPr>
            <p:nvPr/>
          </p:nvSpPr>
          <p:spPr bwMode="gray">
            <a:xfrm>
              <a:off x="10835235" y="7094310"/>
              <a:ext cx="429763" cy="400594"/>
            </a:xfrm>
            <a:custGeom>
              <a:avLst/>
              <a:gdLst>
                <a:gd name="T0" fmla="*/ 0 w 79"/>
                <a:gd name="T1" fmla="*/ 2147483647 h 74"/>
                <a:gd name="T2" fmla="*/ 2147483647 w 79"/>
                <a:gd name="T3" fmla="*/ 2147483647 h 74"/>
                <a:gd name="T4" fmla="*/ 2147483647 w 79"/>
                <a:gd name="T5" fmla="*/ 2147483647 h 74"/>
                <a:gd name="T6" fmla="*/ 2147483647 w 79"/>
                <a:gd name="T7" fmla="*/ 2147483647 h 74"/>
                <a:gd name="T8" fmla="*/ 2147483647 w 79"/>
                <a:gd name="T9" fmla="*/ 2147483647 h 74"/>
                <a:gd name="T10" fmla="*/ 2147483647 w 79"/>
                <a:gd name="T11" fmla="*/ 2147483647 h 74"/>
                <a:gd name="T12" fmla="*/ 2147483647 w 79"/>
                <a:gd name="T13" fmla="*/ 2147483647 h 74"/>
                <a:gd name="T14" fmla="*/ 2147483647 w 79"/>
                <a:gd name="T15" fmla="*/ 2147483647 h 74"/>
                <a:gd name="T16" fmla="*/ 2147483647 w 79"/>
                <a:gd name="T17" fmla="*/ 2147483647 h 74"/>
                <a:gd name="T18" fmla="*/ 2147483647 w 79"/>
                <a:gd name="T19" fmla="*/ 2147483647 h 74"/>
                <a:gd name="T20" fmla="*/ 2147483647 w 79"/>
                <a:gd name="T21" fmla="*/ 2147483647 h 74"/>
                <a:gd name="T22" fmla="*/ 2147483647 w 79"/>
                <a:gd name="T23" fmla="*/ 0 h 74"/>
                <a:gd name="T24" fmla="*/ 2147483647 w 79"/>
                <a:gd name="T25" fmla="*/ 0 h 74"/>
                <a:gd name="T26" fmla="*/ 2147483647 w 79"/>
                <a:gd name="T27" fmla="*/ 2147483647 h 74"/>
                <a:gd name="T28" fmla="*/ 2147483647 w 79"/>
                <a:gd name="T29" fmla="*/ 2147483647 h 74"/>
                <a:gd name="T30" fmla="*/ 2147483647 w 79"/>
                <a:gd name="T31" fmla="*/ 2147483647 h 74"/>
                <a:gd name="T32" fmla="*/ 2147483647 w 79"/>
                <a:gd name="T33" fmla="*/ 2147483647 h 74"/>
                <a:gd name="T34" fmla="*/ 2147483647 w 79"/>
                <a:gd name="T35" fmla="*/ 2147483647 h 74"/>
                <a:gd name="T36" fmla="*/ 2147483647 w 79"/>
                <a:gd name="T37" fmla="*/ 2147483647 h 74"/>
                <a:gd name="T38" fmla="*/ 2147483647 w 79"/>
                <a:gd name="T39" fmla="*/ 2147483647 h 74"/>
                <a:gd name="T40" fmla="*/ 0 w 79"/>
                <a:gd name="T41" fmla="*/ 2147483647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9"/>
                <a:gd name="T64" fmla="*/ 0 h 74"/>
                <a:gd name="T65" fmla="*/ 79 w 79"/>
                <a:gd name="T66" fmla="*/ 74 h 7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9" h="74">
                  <a:moveTo>
                    <a:pt x="0" y="74"/>
                  </a:moveTo>
                  <a:lnTo>
                    <a:pt x="5" y="58"/>
                  </a:lnTo>
                  <a:lnTo>
                    <a:pt x="13" y="45"/>
                  </a:lnTo>
                  <a:lnTo>
                    <a:pt x="19" y="35"/>
                  </a:lnTo>
                  <a:lnTo>
                    <a:pt x="22" y="26"/>
                  </a:lnTo>
                  <a:lnTo>
                    <a:pt x="26" y="20"/>
                  </a:lnTo>
                  <a:lnTo>
                    <a:pt x="29" y="19"/>
                  </a:lnTo>
                  <a:lnTo>
                    <a:pt x="31" y="16"/>
                  </a:lnTo>
                  <a:lnTo>
                    <a:pt x="37" y="4"/>
                  </a:lnTo>
                  <a:lnTo>
                    <a:pt x="43" y="2"/>
                  </a:lnTo>
                  <a:lnTo>
                    <a:pt x="47" y="1"/>
                  </a:lnTo>
                  <a:lnTo>
                    <a:pt x="50" y="0"/>
                  </a:lnTo>
                  <a:lnTo>
                    <a:pt x="78" y="0"/>
                  </a:lnTo>
                  <a:lnTo>
                    <a:pt x="79" y="7"/>
                  </a:lnTo>
                  <a:lnTo>
                    <a:pt x="78" y="21"/>
                  </a:lnTo>
                  <a:lnTo>
                    <a:pt x="47" y="21"/>
                  </a:lnTo>
                  <a:lnTo>
                    <a:pt x="48" y="50"/>
                  </a:lnTo>
                  <a:lnTo>
                    <a:pt x="40" y="50"/>
                  </a:lnTo>
                  <a:lnTo>
                    <a:pt x="37" y="60"/>
                  </a:lnTo>
                  <a:lnTo>
                    <a:pt x="37" y="74"/>
                  </a:lnTo>
                  <a:lnTo>
                    <a:pt x="0" y="7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19" name="Freeform 393">
              <a:extLst>
                <a:ext uri="{FF2B5EF4-FFF2-40B4-BE49-F238E27FC236}">
                  <a16:creationId xmlns:a16="http://schemas.microsoft.com/office/drawing/2014/main" id="{39219B40-FEB3-166B-DDF5-EE31ED9602F2}"/>
                </a:ext>
                <a:ext uri="{C183D7F6-B498-43B3-948B-1728B52AA6E4}">
                  <adec:decorative xmlns:adec="http://schemas.microsoft.com/office/drawing/2017/decorative" val="1"/>
                </a:ext>
              </a:extLst>
            </p:cNvPr>
            <p:cNvSpPr>
              <a:spLocks/>
            </p:cNvSpPr>
            <p:nvPr/>
          </p:nvSpPr>
          <p:spPr bwMode="gray">
            <a:xfrm>
              <a:off x="12066110" y="6497591"/>
              <a:ext cx="208623" cy="433977"/>
            </a:xfrm>
            <a:custGeom>
              <a:avLst/>
              <a:gdLst>
                <a:gd name="T0" fmla="*/ 2147483647 w 38"/>
                <a:gd name="T1" fmla="*/ 2147483647 h 80"/>
                <a:gd name="T2" fmla="*/ 2147483647 w 38"/>
                <a:gd name="T3" fmla="*/ 2147483647 h 80"/>
                <a:gd name="T4" fmla="*/ 2147483647 w 38"/>
                <a:gd name="T5" fmla="*/ 2147483647 h 80"/>
                <a:gd name="T6" fmla="*/ 2147483647 w 38"/>
                <a:gd name="T7" fmla="*/ 0 h 80"/>
                <a:gd name="T8" fmla="*/ 2147483647 w 38"/>
                <a:gd name="T9" fmla="*/ 2147483647 h 80"/>
                <a:gd name="T10" fmla="*/ 2147483647 w 38"/>
                <a:gd name="T11" fmla="*/ 2147483647 h 80"/>
                <a:gd name="T12" fmla="*/ 2147483647 w 38"/>
                <a:gd name="T13" fmla="*/ 2147483647 h 80"/>
                <a:gd name="T14" fmla="*/ 2147483647 w 38"/>
                <a:gd name="T15" fmla="*/ 2147483647 h 80"/>
                <a:gd name="T16" fmla="*/ 2147483647 w 38"/>
                <a:gd name="T17" fmla="*/ 2147483647 h 80"/>
                <a:gd name="T18" fmla="*/ 2147483647 w 38"/>
                <a:gd name="T19" fmla="*/ 2147483647 h 80"/>
                <a:gd name="T20" fmla="*/ 2147483647 w 38"/>
                <a:gd name="T21" fmla="*/ 2147483647 h 80"/>
                <a:gd name="T22" fmla="*/ 2147483647 w 38"/>
                <a:gd name="T23" fmla="*/ 2147483647 h 80"/>
                <a:gd name="T24" fmla="*/ 2147483647 w 38"/>
                <a:gd name="T25" fmla="*/ 2147483647 h 80"/>
                <a:gd name="T26" fmla="*/ 2147483647 w 38"/>
                <a:gd name="T27" fmla="*/ 2147483647 h 80"/>
                <a:gd name="T28" fmla="*/ 2147483647 w 38"/>
                <a:gd name="T29" fmla="*/ 2147483647 h 80"/>
                <a:gd name="T30" fmla="*/ 2147483647 w 38"/>
                <a:gd name="T31" fmla="*/ 2147483647 h 80"/>
                <a:gd name="T32" fmla="*/ 2147483647 w 38"/>
                <a:gd name="T33" fmla="*/ 2147483647 h 80"/>
                <a:gd name="T34" fmla="*/ 2147483647 w 38"/>
                <a:gd name="T35" fmla="*/ 2147483647 h 80"/>
                <a:gd name="T36" fmla="*/ 2147483647 w 38"/>
                <a:gd name="T37" fmla="*/ 2147483647 h 80"/>
                <a:gd name="T38" fmla="*/ 2147483647 w 38"/>
                <a:gd name="T39" fmla="*/ 2147483647 h 80"/>
                <a:gd name="T40" fmla="*/ 2147483647 w 38"/>
                <a:gd name="T41" fmla="*/ 2147483647 h 80"/>
                <a:gd name="T42" fmla="*/ 2147483647 w 38"/>
                <a:gd name="T43" fmla="*/ 2147483647 h 80"/>
                <a:gd name="T44" fmla="*/ 2147483647 w 38"/>
                <a:gd name="T45" fmla="*/ 2147483647 h 80"/>
                <a:gd name="T46" fmla="*/ 0 w 38"/>
                <a:gd name="T47" fmla="*/ 2147483647 h 80"/>
                <a:gd name="T48" fmla="*/ 0 w 38"/>
                <a:gd name="T49" fmla="*/ 2147483647 h 80"/>
                <a:gd name="T50" fmla="*/ 2147483647 w 38"/>
                <a:gd name="T51" fmla="*/ 2147483647 h 80"/>
                <a:gd name="T52" fmla="*/ 2147483647 w 38"/>
                <a:gd name="T53" fmla="*/ 2147483647 h 80"/>
                <a:gd name="T54" fmla="*/ 2147483647 w 38"/>
                <a:gd name="T55" fmla="*/ 2147483647 h 80"/>
                <a:gd name="T56" fmla="*/ 2147483647 w 38"/>
                <a:gd name="T57" fmla="*/ 2147483647 h 8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8"/>
                <a:gd name="T88" fmla="*/ 0 h 80"/>
                <a:gd name="T89" fmla="*/ 38 w 38"/>
                <a:gd name="T90" fmla="*/ 80 h 8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8" h="80">
                  <a:moveTo>
                    <a:pt x="6" y="6"/>
                  </a:moveTo>
                  <a:lnTo>
                    <a:pt x="13" y="5"/>
                  </a:lnTo>
                  <a:lnTo>
                    <a:pt x="17" y="1"/>
                  </a:lnTo>
                  <a:lnTo>
                    <a:pt x="23" y="0"/>
                  </a:lnTo>
                  <a:lnTo>
                    <a:pt x="26" y="3"/>
                  </a:lnTo>
                  <a:lnTo>
                    <a:pt x="31" y="3"/>
                  </a:lnTo>
                  <a:lnTo>
                    <a:pt x="32" y="6"/>
                  </a:lnTo>
                  <a:lnTo>
                    <a:pt x="29" y="10"/>
                  </a:lnTo>
                  <a:lnTo>
                    <a:pt x="29" y="15"/>
                  </a:lnTo>
                  <a:lnTo>
                    <a:pt x="33" y="22"/>
                  </a:lnTo>
                  <a:lnTo>
                    <a:pt x="33" y="29"/>
                  </a:lnTo>
                  <a:lnTo>
                    <a:pt x="25" y="36"/>
                  </a:lnTo>
                  <a:lnTo>
                    <a:pt x="26" y="42"/>
                  </a:lnTo>
                  <a:lnTo>
                    <a:pt x="30" y="46"/>
                  </a:lnTo>
                  <a:lnTo>
                    <a:pt x="37" y="49"/>
                  </a:lnTo>
                  <a:lnTo>
                    <a:pt x="38" y="59"/>
                  </a:lnTo>
                  <a:lnTo>
                    <a:pt x="34" y="63"/>
                  </a:lnTo>
                  <a:lnTo>
                    <a:pt x="27" y="64"/>
                  </a:lnTo>
                  <a:lnTo>
                    <a:pt x="27" y="75"/>
                  </a:lnTo>
                  <a:lnTo>
                    <a:pt x="22" y="80"/>
                  </a:lnTo>
                  <a:lnTo>
                    <a:pt x="19" y="80"/>
                  </a:lnTo>
                  <a:lnTo>
                    <a:pt x="12" y="62"/>
                  </a:lnTo>
                  <a:lnTo>
                    <a:pt x="7" y="54"/>
                  </a:lnTo>
                  <a:lnTo>
                    <a:pt x="0" y="46"/>
                  </a:lnTo>
                  <a:lnTo>
                    <a:pt x="0" y="39"/>
                  </a:lnTo>
                  <a:lnTo>
                    <a:pt x="7" y="28"/>
                  </a:lnTo>
                  <a:lnTo>
                    <a:pt x="8" y="19"/>
                  </a:lnTo>
                  <a:lnTo>
                    <a:pt x="7" y="16"/>
                  </a:lnTo>
                  <a:lnTo>
                    <a:pt x="6"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0" name="Freeform 394">
              <a:extLst>
                <a:ext uri="{FF2B5EF4-FFF2-40B4-BE49-F238E27FC236}">
                  <a16:creationId xmlns:a16="http://schemas.microsoft.com/office/drawing/2014/main" id="{6FC8FF2D-E24F-DFC1-70A9-8BB26A8CF9A9}"/>
                </a:ext>
                <a:ext uri="{C183D7F6-B498-43B3-948B-1728B52AA6E4}">
                  <adec:decorative xmlns:adec="http://schemas.microsoft.com/office/drawing/2017/decorative" val="1"/>
                </a:ext>
              </a:extLst>
            </p:cNvPr>
            <p:cNvSpPr>
              <a:spLocks/>
            </p:cNvSpPr>
            <p:nvPr/>
          </p:nvSpPr>
          <p:spPr bwMode="gray">
            <a:xfrm>
              <a:off x="11260826" y="6514282"/>
              <a:ext cx="1038942" cy="1105807"/>
            </a:xfrm>
            <a:custGeom>
              <a:avLst/>
              <a:gdLst>
                <a:gd name="T0" fmla="*/ 2147483647 w 191"/>
                <a:gd name="T1" fmla="*/ 2147483647 h 204"/>
                <a:gd name="T2" fmla="*/ 2147483647 w 191"/>
                <a:gd name="T3" fmla="*/ 2147483647 h 204"/>
                <a:gd name="T4" fmla="*/ 2147483647 w 191"/>
                <a:gd name="T5" fmla="*/ 2147483647 h 204"/>
                <a:gd name="T6" fmla="*/ 2147483647 w 191"/>
                <a:gd name="T7" fmla="*/ 2147483647 h 204"/>
                <a:gd name="T8" fmla="*/ 2147483647 w 191"/>
                <a:gd name="T9" fmla="*/ 2147483647 h 204"/>
                <a:gd name="T10" fmla="*/ 2147483647 w 191"/>
                <a:gd name="T11" fmla="*/ 2147483647 h 204"/>
                <a:gd name="T12" fmla="*/ 2147483647 w 191"/>
                <a:gd name="T13" fmla="*/ 2147483647 h 204"/>
                <a:gd name="T14" fmla="*/ 2147483647 w 191"/>
                <a:gd name="T15" fmla="*/ 2147483647 h 204"/>
                <a:gd name="T16" fmla="*/ 2147483647 w 191"/>
                <a:gd name="T17" fmla="*/ 2147483647 h 204"/>
                <a:gd name="T18" fmla="*/ 2147483647 w 191"/>
                <a:gd name="T19" fmla="*/ 2147483647 h 204"/>
                <a:gd name="T20" fmla="*/ 2147483647 w 191"/>
                <a:gd name="T21" fmla="*/ 2147483647 h 204"/>
                <a:gd name="T22" fmla="*/ 2147483647 w 191"/>
                <a:gd name="T23" fmla="*/ 2147483647 h 204"/>
                <a:gd name="T24" fmla="*/ 2147483647 w 191"/>
                <a:gd name="T25" fmla="*/ 2147483647 h 204"/>
                <a:gd name="T26" fmla="*/ 2147483647 w 191"/>
                <a:gd name="T27" fmla="*/ 2147483647 h 204"/>
                <a:gd name="T28" fmla="*/ 2147483647 w 191"/>
                <a:gd name="T29" fmla="*/ 2147483647 h 204"/>
                <a:gd name="T30" fmla="*/ 2147483647 w 191"/>
                <a:gd name="T31" fmla="*/ 2147483647 h 204"/>
                <a:gd name="T32" fmla="*/ 2147483647 w 191"/>
                <a:gd name="T33" fmla="*/ 2147483647 h 204"/>
                <a:gd name="T34" fmla="*/ 2147483647 w 191"/>
                <a:gd name="T35" fmla="*/ 2147483647 h 204"/>
                <a:gd name="T36" fmla="*/ 2147483647 w 191"/>
                <a:gd name="T37" fmla="*/ 2147483647 h 204"/>
                <a:gd name="T38" fmla="*/ 2147483647 w 191"/>
                <a:gd name="T39" fmla="*/ 2147483647 h 204"/>
                <a:gd name="T40" fmla="*/ 0 w 191"/>
                <a:gd name="T41" fmla="*/ 2147483647 h 204"/>
                <a:gd name="T42" fmla="*/ 0 w 191"/>
                <a:gd name="T43" fmla="*/ 2147483647 h 204"/>
                <a:gd name="T44" fmla="*/ 2147483647 w 191"/>
                <a:gd name="T45" fmla="*/ 2147483647 h 204"/>
                <a:gd name="T46" fmla="*/ 2147483647 w 191"/>
                <a:gd name="T47" fmla="*/ 2147483647 h 204"/>
                <a:gd name="T48" fmla="*/ 2147483647 w 191"/>
                <a:gd name="T49" fmla="*/ 2147483647 h 204"/>
                <a:gd name="T50" fmla="*/ 2147483647 w 191"/>
                <a:gd name="T51" fmla="*/ 2147483647 h 204"/>
                <a:gd name="T52" fmla="*/ 2147483647 w 191"/>
                <a:gd name="T53" fmla="*/ 2147483647 h 204"/>
                <a:gd name="T54" fmla="*/ 2147483647 w 191"/>
                <a:gd name="T55" fmla="*/ 2147483647 h 204"/>
                <a:gd name="T56" fmla="*/ 2147483647 w 191"/>
                <a:gd name="T57" fmla="*/ 2147483647 h 204"/>
                <a:gd name="T58" fmla="*/ 2147483647 w 191"/>
                <a:gd name="T59" fmla="*/ 2147483647 h 204"/>
                <a:gd name="T60" fmla="*/ 2147483647 w 191"/>
                <a:gd name="T61" fmla="*/ 2147483647 h 204"/>
                <a:gd name="T62" fmla="*/ 2147483647 w 191"/>
                <a:gd name="T63" fmla="*/ 2147483647 h 204"/>
                <a:gd name="T64" fmla="*/ 2147483647 w 191"/>
                <a:gd name="T65" fmla="*/ 2147483647 h 204"/>
                <a:gd name="T66" fmla="*/ 2147483647 w 191"/>
                <a:gd name="T67" fmla="*/ 2147483647 h 204"/>
                <a:gd name="T68" fmla="*/ 2147483647 w 191"/>
                <a:gd name="T69" fmla="*/ 2147483647 h 204"/>
                <a:gd name="T70" fmla="*/ 2147483647 w 191"/>
                <a:gd name="T71" fmla="*/ 2147483647 h 204"/>
                <a:gd name="T72" fmla="*/ 2147483647 w 191"/>
                <a:gd name="T73" fmla="*/ 2147483647 h 204"/>
                <a:gd name="T74" fmla="*/ 2147483647 w 191"/>
                <a:gd name="T75" fmla="*/ 2147483647 h 204"/>
                <a:gd name="T76" fmla="*/ 2147483647 w 191"/>
                <a:gd name="T77" fmla="*/ 2147483647 h 204"/>
                <a:gd name="T78" fmla="*/ 2147483647 w 191"/>
                <a:gd name="T79" fmla="*/ 2147483647 h 204"/>
                <a:gd name="T80" fmla="*/ 2147483647 w 191"/>
                <a:gd name="T81" fmla="*/ 2147483647 h 204"/>
                <a:gd name="T82" fmla="*/ 2147483647 w 191"/>
                <a:gd name="T83" fmla="*/ 2147483647 h 204"/>
                <a:gd name="T84" fmla="*/ 2147483647 w 191"/>
                <a:gd name="T85" fmla="*/ 2147483647 h 204"/>
                <a:gd name="T86" fmla="*/ 2147483647 w 191"/>
                <a:gd name="T87" fmla="*/ 2147483647 h 204"/>
                <a:gd name="T88" fmla="*/ 2147483647 w 191"/>
                <a:gd name="T89" fmla="*/ 2147483647 h 204"/>
                <a:gd name="T90" fmla="*/ 2147483647 w 191"/>
                <a:gd name="T91" fmla="*/ 2147483647 h 204"/>
                <a:gd name="T92" fmla="*/ 2147483647 w 191"/>
                <a:gd name="T93" fmla="*/ 2147483647 h 204"/>
                <a:gd name="T94" fmla="*/ 2147483647 w 191"/>
                <a:gd name="T95" fmla="*/ 0 h 204"/>
                <a:gd name="T96" fmla="*/ 2147483647 w 191"/>
                <a:gd name="T97" fmla="*/ 2147483647 h 204"/>
                <a:gd name="T98" fmla="*/ 2147483647 w 191"/>
                <a:gd name="T99" fmla="*/ 2147483647 h 204"/>
                <a:gd name="T100" fmla="*/ 2147483647 w 191"/>
                <a:gd name="T101" fmla="*/ 2147483647 h 204"/>
                <a:gd name="T102" fmla="*/ 2147483647 w 191"/>
                <a:gd name="T103" fmla="*/ 2147483647 h 204"/>
                <a:gd name="T104" fmla="*/ 2147483647 w 191"/>
                <a:gd name="T105" fmla="*/ 2147483647 h 204"/>
                <a:gd name="T106" fmla="*/ 2147483647 w 191"/>
                <a:gd name="T107" fmla="*/ 2147483647 h 204"/>
                <a:gd name="T108" fmla="*/ 2147483647 w 191"/>
                <a:gd name="T109" fmla="*/ 2147483647 h 204"/>
                <a:gd name="T110" fmla="*/ 2147483647 w 191"/>
                <a:gd name="T111" fmla="*/ 2147483647 h 204"/>
                <a:gd name="T112" fmla="*/ 2147483647 w 191"/>
                <a:gd name="T113" fmla="*/ 2147483647 h 2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91"/>
                <a:gd name="T172" fmla="*/ 0 h 204"/>
                <a:gd name="T173" fmla="*/ 191 w 191"/>
                <a:gd name="T174" fmla="*/ 204 h 2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91" h="204">
                  <a:moveTo>
                    <a:pt x="167" y="77"/>
                  </a:moveTo>
                  <a:lnTo>
                    <a:pt x="170" y="94"/>
                  </a:lnTo>
                  <a:lnTo>
                    <a:pt x="170" y="99"/>
                  </a:lnTo>
                  <a:lnTo>
                    <a:pt x="172" y="105"/>
                  </a:lnTo>
                  <a:lnTo>
                    <a:pt x="172" y="115"/>
                  </a:lnTo>
                  <a:lnTo>
                    <a:pt x="166" y="122"/>
                  </a:lnTo>
                  <a:lnTo>
                    <a:pt x="168" y="133"/>
                  </a:lnTo>
                  <a:lnTo>
                    <a:pt x="176" y="145"/>
                  </a:lnTo>
                  <a:lnTo>
                    <a:pt x="185" y="143"/>
                  </a:lnTo>
                  <a:lnTo>
                    <a:pt x="191" y="156"/>
                  </a:lnTo>
                  <a:lnTo>
                    <a:pt x="133" y="202"/>
                  </a:lnTo>
                  <a:lnTo>
                    <a:pt x="123" y="203"/>
                  </a:lnTo>
                  <a:lnTo>
                    <a:pt x="107" y="204"/>
                  </a:lnTo>
                  <a:lnTo>
                    <a:pt x="107" y="199"/>
                  </a:lnTo>
                  <a:lnTo>
                    <a:pt x="106" y="194"/>
                  </a:lnTo>
                  <a:lnTo>
                    <a:pt x="102" y="192"/>
                  </a:lnTo>
                  <a:lnTo>
                    <a:pt x="95" y="193"/>
                  </a:lnTo>
                  <a:lnTo>
                    <a:pt x="91" y="185"/>
                  </a:lnTo>
                  <a:lnTo>
                    <a:pt x="37" y="142"/>
                  </a:lnTo>
                  <a:lnTo>
                    <a:pt x="1" y="114"/>
                  </a:lnTo>
                  <a:lnTo>
                    <a:pt x="0" y="107"/>
                  </a:lnTo>
                  <a:lnTo>
                    <a:pt x="0" y="99"/>
                  </a:lnTo>
                  <a:lnTo>
                    <a:pt x="8" y="92"/>
                  </a:lnTo>
                  <a:lnTo>
                    <a:pt x="31" y="85"/>
                  </a:lnTo>
                  <a:lnTo>
                    <a:pt x="32" y="82"/>
                  </a:lnTo>
                  <a:lnTo>
                    <a:pt x="36" y="78"/>
                  </a:lnTo>
                  <a:lnTo>
                    <a:pt x="39" y="78"/>
                  </a:lnTo>
                  <a:lnTo>
                    <a:pt x="44" y="75"/>
                  </a:lnTo>
                  <a:lnTo>
                    <a:pt x="48" y="74"/>
                  </a:lnTo>
                  <a:lnTo>
                    <a:pt x="50" y="64"/>
                  </a:lnTo>
                  <a:lnTo>
                    <a:pt x="58" y="64"/>
                  </a:lnTo>
                  <a:lnTo>
                    <a:pt x="65" y="63"/>
                  </a:lnTo>
                  <a:lnTo>
                    <a:pt x="68" y="50"/>
                  </a:lnTo>
                  <a:lnTo>
                    <a:pt x="67" y="46"/>
                  </a:lnTo>
                  <a:lnTo>
                    <a:pt x="63" y="26"/>
                  </a:lnTo>
                  <a:lnTo>
                    <a:pt x="67" y="22"/>
                  </a:lnTo>
                  <a:lnTo>
                    <a:pt x="73" y="19"/>
                  </a:lnTo>
                  <a:lnTo>
                    <a:pt x="77" y="17"/>
                  </a:lnTo>
                  <a:lnTo>
                    <a:pt x="84" y="11"/>
                  </a:lnTo>
                  <a:lnTo>
                    <a:pt x="89" y="8"/>
                  </a:lnTo>
                  <a:lnTo>
                    <a:pt x="96" y="6"/>
                  </a:lnTo>
                  <a:lnTo>
                    <a:pt x="105" y="6"/>
                  </a:lnTo>
                  <a:lnTo>
                    <a:pt x="109" y="3"/>
                  </a:lnTo>
                  <a:lnTo>
                    <a:pt x="120" y="2"/>
                  </a:lnTo>
                  <a:lnTo>
                    <a:pt x="124" y="3"/>
                  </a:lnTo>
                  <a:lnTo>
                    <a:pt x="130" y="3"/>
                  </a:lnTo>
                  <a:lnTo>
                    <a:pt x="137" y="2"/>
                  </a:lnTo>
                  <a:lnTo>
                    <a:pt x="147" y="0"/>
                  </a:lnTo>
                  <a:lnTo>
                    <a:pt x="154" y="3"/>
                  </a:lnTo>
                  <a:lnTo>
                    <a:pt x="155" y="13"/>
                  </a:lnTo>
                  <a:lnTo>
                    <a:pt x="156" y="16"/>
                  </a:lnTo>
                  <a:lnTo>
                    <a:pt x="155" y="25"/>
                  </a:lnTo>
                  <a:lnTo>
                    <a:pt x="148" y="36"/>
                  </a:lnTo>
                  <a:lnTo>
                    <a:pt x="148" y="43"/>
                  </a:lnTo>
                  <a:lnTo>
                    <a:pt x="155" y="51"/>
                  </a:lnTo>
                  <a:lnTo>
                    <a:pt x="160" y="59"/>
                  </a:lnTo>
                  <a:lnTo>
                    <a:pt x="167" y="7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1" name="Freeform 395">
              <a:extLst>
                <a:ext uri="{FF2B5EF4-FFF2-40B4-BE49-F238E27FC236}">
                  <a16:creationId xmlns:a16="http://schemas.microsoft.com/office/drawing/2014/main" id="{F0454FE3-3F9A-7555-8C49-F82733F37A16}"/>
                </a:ext>
                <a:ext uri="{C183D7F6-B498-43B3-948B-1728B52AA6E4}">
                  <adec:decorative xmlns:adec="http://schemas.microsoft.com/office/drawing/2017/decorative" val="1"/>
                </a:ext>
              </a:extLst>
            </p:cNvPr>
            <p:cNvSpPr>
              <a:spLocks/>
            </p:cNvSpPr>
            <p:nvPr/>
          </p:nvSpPr>
          <p:spPr bwMode="gray">
            <a:xfrm>
              <a:off x="12938153" y="6873148"/>
              <a:ext cx="521557" cy="584200"/>
            </a:xfrm>
            <a:custGeom>
              <a:avLst/>
              <a:gdLst>
                <a:gd name="T0" fmla="*/ 2147483647 w 96"/>
                <a:gd name="T1" fmla="*/ 2147483647 h 108"/>
                <a:gd name="T2" fmla="*/ 2147483647 w 96"/>
                <a:gd name="T3" fmla="*/ 2147483647 h 108"/>
                <a:gd name="T4" fmla="*/ 2147483647 w 96"/>
                <a:gd name="T5" fmla="*/ 2147483647 h 108"/>
                <a:gd name="T6" fmla="*/ 2147483647 w 96"/>
                <a:gd name="T7" fmla="*/ 2147483647 h 108"/>
                <a:gd name="T8" fmla="*/ 2147483647 w 96"/>
                <a:gd name="T9" fmla="*/ 2147483647 h 108"/>
                <a:gd name="T10" fmla="*/ 2147483647 w 96"/>
                <a:gd name="T11" fmla="*/ 2147483647 h 108"/>
                <a:gd name="T12" fmla="*/ 2147483647 w 96"/>
                <a:gd name="T13" fmla="*/ 2147483647 h 108"/>
                <a:gd name="T14" fmla="*/ 2147483647 w 96"/>
                <a:gd name="T15" fmla="*/ 2147483647 h 108"/>
                <a:gd name="T16" fmla="*/ 2147483647 w 96"/>
                <a:gd name="T17" fmla="*/ 0 h 108"/>
                <a:gd name="T18" fmla="*/ 2147483647 w 96"/>
                <a:gd name="T19" fmla="*/ 2147483647 h 108"/>
                <a:gd name="T20" fmla="*/ 2147483647 w 96"/>
                <a:gd name="T21" fmla="*/ 2147483647 h 108"/>
                <a:gd name="T22" fmla="*/ 2147483647 w 96"/>
                <a:gd name="T23" fmla="*/ 2147483647 h 108"/>
                <a:gd name="T24" fmla="*/ 2147483647 w 96"/>
                <a:gd name="T25" fmla="*/ 2147483647 h 108"/>
                <a:gd name="T26" fmla="*/ 2147483647 w 96"/>
                <a:gd name="T27" fmla="*/ 2147483647 h 108"/>
                <a:gd name="T28" fmla="*/ 2147483647 w 96"/>
                <a:gd name="T29" fmla="*/ 2147483647 h 108"/>
                <a:gd name="T30" fmla="*/ 2147483647 w 96"/>
                <a:gd name="T31" fmla="*/ 2147483647 h 108"/>
                <a:gd name="T32" fmla="*/ 2147483647 w 96"/>
                <a:gd name="T33" fmla="*/ 2147483647 h 108"/>
                <a:gd name="T34" fmla="*/ 2147483647 w 96"/>
                <a:gd name="T35" fmla="*/ 2147483647 h 108"/>
                <a:gd name="T36" fmla="*/ 2147483647 w 96"/>
                <a:gd name="T37" fmla="*/ 2147483647 h 108"/>
                <a:gd name="T38" fmla="*/ 2147483647 w 96"/>
                <a:gd name="T39" fmla="*/ 2147483647 h 108"/>
                <a:gd name="T40" fmla="*/ 2147483647 w 96"/>
                <a:gd name="T41" fmla="*/ 2147483647 h 108"/>
                <a:gd name="T42" fmla="*/ 2147483647 w 96"/>
                <a:gd name="T43" fmla="*/ 2147483647 h 108"/>
                <a:gd name="T44" fmla="*/ 2147483647 w 96"/>
                <a:gd name="T45" fmla="*/ 2147483647 h 108"/>
                <a:gd name="T46" fmla="*/ 2147483647 w 96"/>
                <a:gd name="T47" fmla="*/ 2147483647 h 108"/>
                <a:gd name="T48" fmla="*/ 2147483647 w 96"/>
                <a:gd name="T49" fmla="*/ 2147483647 h 108"/>
                <a:gd name="T50" fmla="*/ 2147483647 w 96"/>
                <a:gd name="T51" fmla="*/ 2147483647 h 108"/>
                <a:gd name="T52" fmla="*/ 2147483647 w 96"/>
                <a:gd name="T53" fmla="*/ 2147483647 h 108"/>
                <a:gd name="T54" fmla="*/ 2147483647 w 96"/>
                <a:gd name="T55" fmla="*/ 2147483647 h 108"/>
                <a:gd name="T56" fmla="*/ 2147483647 w 96"/>
                <a:gd name="T57" fmla="*/ 2147483647 h 108"/>
                <a:gd name="T58" fmla="*/ 2147483647 w 96"/>
                <a:gd name="T59" fmla="*/ 2147483647 h 108"/>
                <a:gd name="T60" fmla="*/ 2147483647 w 96"/>
                <a:gd name="T61" fmla="*/ 2147483647 h 108"/>
                <a:gd name="T62" fmla="*/ 2147483647 w 96"/>
                <a:gd name="T63" fmla="*/ 2147483647 h 108"/>
                <a:gd name="T64" fmla="*/ 2147483647 w 96"/>
                <a:gd name="T65" fmla="*/ 2147483647 h 108"/>
                <a:gd name="T66" fmla="*/ 2147483647 w 96"/>
                <a:gd name="T67" fmla="*/ 2147483647 h 108"/>
                <a:gd name="T68" fmla="*/ 2147483647 w 96"/>
                <a:gd name="T69" fmla="*/ 2147483647 h 108"/>
                <a:gd name="T70" fmla="*/ 2147483647 w 96"/>
                <a:gd name="T71" fmla="*/ 2147483647 h 108"/>
                <a:gd name="T72" fmla="*/ 2147483647 w 96"/>
                <a:gd name="T73" fmla="*/ 2147483647 h 108"/>
                <a:gd name="T74" fmla="*/ 2147483647 w 96"/>
                <a:gd name="T75" fmla="*/ 2147483647 h 108"/>
                <a:gd name="T76" fmla="*/ 2147483647 w 96"/>
                <a:gd name="T77" fmla="*/ 2147483647 h 108"/>
                <a:gd name="T78" fmla="*/ 2147483647 w 96"/>
                <a:gd name="T79" fmla="*/ 2147483647 h 108"/>
                <a:gd name="T80" fmla="*/ 2147483647 w 96"/>
                <a:gd name="T81" fmla="*/ 2147483647 h 108"/>
                <a:gd name="T82" fmla="*/ 2147483647 w 96"/>
                <a:gd name="T83" fmla="*/ 2147483647 h 108"/>
                <a:gd name="T84" fmla="*/ 2147483647 w 96"/>
                <a:gd name="T85" fmla="*/ 2147483647 h 108"/>
                <a:gd name="T86" fmla="*/ 0 w 96"/>
                <a:gd name="T87" fmla="*/ 2147483647 h 108"/>
                <a:gd name="T88" fmla="*/ 2147483647 w 96"/>
                <a:gd name="T89" fmla="*/ 2147483647 h 108"/>
                <a:gd name="T90" fmla="*/ 2147483647 w 96"/>
                <a:gd name="T91" fmla="*/ 2147483647 h 10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6"/>
                <a:gd name="T139" fmla="*/ 0 h 108"/>
                <a:gd name="T140" fmla="*/ 96 w 96"/>
                <a:gd name="T141" fmla="*/ 108 h 10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6" h="108">
                  <a:moveTo>
                    <a:pt x="5" y="3"/>
                  </a:moveTo>
                  <a:lnTo>
                    <a:pt x="9" y="1"/>
                  </a:lnTo>
                  <a:lnTo>
                    <a:pt x="16" y="2"/>
                  </a:lnTo>
                  <a:lnTo>
                    <a:pt x="26" y="4"/>
                  </a:lnTo>
                  <a:lnTo>
                    <a:pt x="36" y="7"/>
                  </a:lnTo>
                  <a:lnTo>
                    <a:pt x="42" y="7"/>
                  </a:lnTo>
                  <a:lnTo>
                    <a:pt x="46" y="3"/>
                  </a:lnTo>
                  <a:lnTo>
                    <a:pt x="49" y="3"/>
                  </a:lnTo>
                  <a:lnTo>
                    <a:pt x="52" y="0"/>
                  </a:lnTo>
                  <a:lnTo>
                    <a:pt x="58" y="1"/>
                  </a:lnTo>
                  <a:lnTo>
                    <a:pt x="64" y="5"/>
                  </a:lnTo>
                  <a:lnTo>
                    <a:pt x="66" y="5"/>
                  </a:lnTo>
                  <a:lnTo>
                    <a:pt x="67" y="5"/>
                  </a:lnTo>
                  <a:lnTo>
                    <a:pt x="69" y="4"/>
                  </a:lnTo>
                  <a:lnTo>
                    <a:pt x="74" y="5"/>
                  </a:lnTo>
                  <a:lnTo>
                    <a:pt x="84" y="3"/>
                  </a:lnTo>
                  <a:lnTo>
                    <a:pt x="85" y="6"/>
                  </a:lnTo>
                  <a:lnTo>
                    <a:pt x="87" y="12"/>
                  </a:lnTo>
                  <a:lnTo>
                    <a:pt x="89" y="21"/>
                  </a:lnTo>
                  <a:lnTo>
                    <a:pt x="86" y="34"/>
                  </a:lnTo>
                  <a:lnTo>
                    <a:pt x="86" y="39"/>
                  </a:lnTo>
                  <a:lnTo>
                    <a:pt x="82" y="41"/>
                  </a:lnTo>
                  <a:lnTo>
                    <a:pt x="77" y="34"/>
                  </a:lnTo>
                  <a:lnTo>
                    <a:pt x="72" y="27"/>
                  </a:lnTo>
                  <a:lnTo>
                    <a:pt x="71" y="17"/>
                  </a:lnTo>
                  <a:lnTo>
                    <a:pt x="69" y="15"/>
                  </a:lnTo>
                  <a:lnTo>
                    <a:pt x="67" y="19"/>
                  </a:lnTo>
                  <a:lnTo>
                    <a:pt x="69" y="31"/>
                  </a:lnTo>
                  <a:lnTo>
                    <a:pt x="77" y="39"/>
                  </a:lnTo>
                  <a:lnTo>
                    <a:pt x="78" y="45"/>
                  </a:lnTo>
                  <a:lnTo>
                    <a:pt x="83" y="54"/>
                  </a:lnTo>
                  <a:lnTo>
                    <a:pt x="88" y="66"/>
                  </a:lnTo>
                  <a:lnTo>
                    <a:pt x="94" y="80"/>
                  </a:lnTo>
                  <a:lnTo>
                    <a:pt x="96" y="93"/>
                  </a:lnTo>
                  <a:lnTo>
                    <a:pt x="90" y="99"/>
                  </a:lnTo>
                  <a:lnTo>
                    <a:pt x="82" y="101"/>
                  </a:lnTo>
                  <a:lnTo>
                    <a:pt x="82" y="108"/>
                  </a:lnTo>
                  <a:lnTo>
                    <a:pt x="77" y="107"/>
                  </a:lnTo>
                  <a:lnTo>
                    <a:pt x="74" y="103"/>
                  </a:lnTo>
                  <a:lnTo>
                    <a:pt x="30" y="106"/>
                  </a:lnTo>
                  <a:lnTo>
                    <a:pt x="4" y="103"/>
                  </a:lnTo>
                  <a:lnTo>
                    <a:pt x="4" y="78"/>
                  </a:lnTo>
                  <a:lnTo>
                    <a:pt x="5" y="34"/>
                  </a:lnTo>
                  <a:lnTo>
                    <a:pt x="0" y="13"/>
                  </a:lnTo>
                  <a:lnTo>
                    <a:pt x="4" y="10"/>
                  </a:lnTo>
                  <a:lnTo>
                    <a:pt x="5"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2" name="Freeform 396">
              <a:extLst>
                <a:ext uri="{FF2B5EF4-FFF2-40B4-BE49-F238E27FC236}">
                  <a16:creationId xmlns:a16="http://schemas.microsoft.com/office/drawing/2014/main" id="{891726EC-54D1-429F-7370-6B8B781F26BC}"/>
                </a:ext>
                <a:ext uri="{C183D7F6-B498-43B3-948B-1728B52AA6E4}">
                  <adec:decorative xmlns:adec="http://schemas.microsoft.com/office/drawing/2017/decorative" val="1"/>
                </a:ext>
              </a:extLst>
            </p:cNvPr>
            <p:cNvSpPr>
              <a:spLocks/>
            </p:cNvSpPr>
            <p:nvPr/>
          </p:nvSpPr>
          <p:spPr bwMode="gray">
            <a:xfrm>
              <a:off x="12800462" y="7378063"/>
              <a:ext cx="813629" cy="1101634"/>
            </a:xfrm>
            <a:custGeom>
              <a:avLst/>
              <a:gdLst>
                <a:gd name="T0" fmla="*/ 2147483647 w 149"/>
                <a:gd name="T1" fmla="*/ 2147483647 h 203"/>
                <a:gd name="T2" fmla="*/ 2147483647 w 149"/>
                <a:gd name="T3" fmla="*/ 2147483647 h 203"/>
                <a:gd name="T4" fmla="*/ 2147483647 w 149"/>
                <a:gd name="T5" fmla="*/ 2147483647 h 203"/>
                <a:gd name="T6" fmla="*/ 2147483647 w 149"/>
                <a:gd name="T7" fmla="*/ 2147483647 h 203"/>
                <a:gd name="T8" fmla="*/ 2147483647 w 149"/>
                <a:gd name="T9" fmla="*/ 2147483647 h 203"/>
                <a:gd name="T10" fmla="*/ 2147483647 w 149"/>
                <a:gd name="T11" fmla="*/ 2147483647 h 203"/>
                <a:gd name="T12" fmla="*/ 2147483647 w 149"/>
                <a:gd name="T13" fmla="*/ 2147483647 h 203"/>
                <a:gd name="T14" fmla="*/ 2147483647 w 149"/>
                <a:gd name="T15" fmla="*/ 2147483647 h 203"/>
                <a:gd name="T16" fmla="*/ 2147483647 w 149"/>
                <a:gd name="T17" fmla="*/ 2147483647 h 203"/>
                <a:gd name="T18" fmla="*/ 2147483647 w 149"/>
                <a:gd name="T19" fmla="*/ 0 h 203"/>
                <a:gd name="T20" fmla="*/ 2147483647 w 149"/>
                <a:gd name="T21" fmla="*/ 2147483647 h 203"/>
                <a:gd name="T22" fmla="*/ 2147483647 w 149"/>
                <a:gd name="T23" fmla="*/ 2147483647 h 203"/>
                <a:gd name="T24" fmla="*/ 2147483647 w 149"/>
                <a:gd name="T25" fmla="*/ 2147483647 h 203"/>
                <a:gd name="T26" fmla="*/ 2147483647 w 149"/>
                <a:gd name="T27" fmla="*/ 2147483647 h 203"/>
                <a:gd name="T28" fmla="*/ 2147483647 w 149"/>
                <a:gd name="T29" fmla="*/ 2147483647 h 203"/>
                <a:gd name="T30" fmla="*/ 2147483647 w 149"/>
                <a:gd name="T31" fmla="*/ 2147483647 h 203"/>
                <a:gd name="T32" fmla="*/ 2147483647 w 149"/>
                <a:gd name="T33" fmla="*/ 2147483647 h 203"/>
                <a:gd name="T34" fmla="*/ 2147483647 w 149"/>
                <a:gd name="T35" fmla="*/ 2147483647 h 203"/>
                <a:gd name="T36" fmla="*/ 2147483647 w 149"/>
                <a:gd name="T37" fmla="*/ 2147483647 h 203"/>
                <a:gd name="T38" fmla="*/ 2147483647 w 149"/>
                <a:gd name="T39" fmla="*/ 2147483647 h 203"/>
                <a:gd name="T40" fmla="*/ 2147483647 w 149"/>
                <a:gd name="T41" fmla="*/ 2147483647 h 203"/>
                <a:gd name="T42" fmla="*/ 2147483647 w 149"/>
                <a:gd name="T43" fmla="*/ 2147483647 h 203"/>
                <a:gd name="T44" fmla="*/ 2147483647 w 149"/>
                <a:gd name="T45" fmla="*/ 2147483647 h 203"/>
                <a:gd name="T46" fmla="*/ 2147483647 w 149"/>
                <a:gd name="T47" fmla="*/ 2147483647 h 203"/>
                <a:gd name="T48" fmla="*/ 2147483647 w 149"/>
                <a:gd name="T49" fmla="*/ 2147483647 h 203"/>
                <a:gd name="T50" fmla="*/ 2147483647 w 149"/>
                <a:gd name="T51" fmla="*/ 2147483647 h 203"/>
                <a:gd name="T52" fmla="*/ 2147483647 w 149"/>
                <a:gd name="T53" fmla="*/ 2147483647 h 203"/>
                <a:gd name="T54" fmla="*/ 2147483647 w 149"/>
                <a:gd name="T55" fmla="*/ 2147483647 h 203"/>
                <a:gd name="T56" fmla="*/ 2147483647 w 149"/>
                <a:gd name="T57" fmla="*/ 2147483647 h 203"/>
                <a:gd name="T58" fmla="*/ 2147483647 w 149"/>
                <a:gd name="T59" fmla="*/ 2147483647 h 203"/>
                <a:gd name="T60" fmla="*/ 2147483647 w 149"/>
                <a:gd name="T61" fmla="*/ 2147483647 h 203"/>
                <a:gd name="T62" fmla="*/ 2147483647 w 149"/>
                <a:gd name="T63" fmla="*/ 2147483647 h 203"/>
                <a:gd name="T64" fmla="*/ 2147483647 w 149"/>
                <a:gd name="T65" fmla="*/ 2147483647 h 203"/>
                <a:gd name="T66" fmla="*/ 2147483647 w 149"/>
                <a:gd name="T67" fmla="*/ 2147483647 h 203"/>
                <a:gd name="T68" fmla="*/ 2147483647 w 149"/>
                <a:gd name="T69" fmla="*/ 2147483647 h 203"/>
                <a:gd name="T70" fmla="*/ 2147483647 w 149"/>
                <a:gd name="T71" fmla="*/ 2147483647 h 203"/>
                <a:gd name="T72" fmla="*/ 2147483647 w 149"/>
                <a:gd name="T73" fmla="*/ 2147483647 h 203"/>
                <a:gd name="T74" fmla="*/ 2147483647 w 149"/>
                <a:gd name="T75" fmla="*/ 2147483647 h 203"/>
                <a:gd name="T76" fmla="*/ 2147483647 w 149"/>
                <a:gd name="T77" fmla="*/ 2147483647 h 203"/>
                <a:gd name="T78" fmla="*/ 2147483647 w 149"/>
                <a:gd name="T79" fmla="*/ 2147483647 h 203"/>
                <a:gd name="T80" fmla="*/ 2147483647 w 149"/>
                <a:gd name="T81" fmla="*/ 2147483647 h 203"/>
                <a:gd name="T82" fmla="*/ 2147483647 w 149"/>
                <a:gd name="T83" fmla="*/ 2147483647 h 203"/>
                <a:gd name="T84" fmla="*/ 2147483647 w 149"/>
                <a:gd name="T85" fmla="*/ 2147483647 h 203"/>
                <a:gd name="T86" fmla="*/ 2147483647 w 149"/>
                <a:gd name="T87" fmla="*/ 2147483647 h 203"/>
                <a:gd name="T88" fmla="*/ 2147483647 w 149"/>
                <a:gd name="T89" fmla="*/ 2147483647 h 203"/>
                <a:gd name="T90" fmla="*/ 2147483647 w 149"/>
                <a:gd name="T91" fmla="*/ 2147483647 h 203"/>
                <a:gd name="T92" fmla="*/ 2147483647 w 149"/>
                <a:gd name="T93" fmla="*/ 2147483647 h 203"/>
                <a:gd name="T94" fmla="*/ 2147483647 w 149"/>
                <a:gd name="T95" fmla="*/ 2147483647 h 203"/>
                <a:gd name="T96" fmla="*/ 2147483647 w 149"/>
                <a:gd name="T97" fmla="*/ 2147483647 h 203"/>
                <a:gd name="T98" fmla="*/ 2147483647 w 149"/>
                <a:gd name="T99" fmla="*/ 2147483647 h 203"/>
                <a:gd name="T100" fmla="*/ 2147483647 w 149"/>
                <a:gd name="T101" fmla="*/ 2147483647 h 203"/>
                <a:gd name="T102" fmla="*/ 0 w 149"/>
                <a:gd name="T103" fmla="*/ 2147483647 h 203"/>
                <a:gd name="T104" fmla="*/ 2147483647 w 149"/>
                <a:gd name="T105" fmla="*/ 2147483647 h 203"/>
                <a:gd name="T106" fmla="*/ 2147483647 w 149"/>
                <a:gd name="T107" fmla="*/ 2147483647 h 203"/>
                <a:gd name="T108" fmla="*/ 2147483647 w 149"/>
                <a:gd name="T109" fmla="*/ 2147483647 h 203"/>
                <a:gd name="T110" fmla="*/ 2147483647 w 149"/>
                <a:gd name="T111" fmla="*/ 2147483647 h 203"/>
                <a:gd name="T112" fmla="*/ 2147483647 w 149"/>
                <a:gd name="T113" fmla="*/ 2147483647 h 203"/>
                <a:gd name="T114" fmla="*/ 2147483647 w 149"/>
                <a:gd name="T115" fmla="*/ 2147483647 h 203"/>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9"/>
                <a:gd name="T175" fmla="*/ 0 h 203"/>
                <a:gd name="T176" fmla="*/ 149 w 149"/>
                <a:gd name="T177" fmla="*/ 203 h 203"/>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9" h="203">
                  <a:moveTo>
                    <a:pt x="19" y="35"/>
                  </a:moveTo>
                  <a:lnTo>
                    <a:pt x="27" y="33"/>
                  </a:lnTo>
                  <a:lnTo>
                    <a:pt x="29" y="10"/>
                  </a:lnTo>
                  <a:lnTo>
                    <a:pt x="55" y="13"/>
                  </a:lnTo>
                  <a:lnTo>
                    <a:pt x="99" y="10"/>
                  </a:lnTo>
                  <a:lnTo>
                    <a:pt x="102" y="14"/>
                  </a:lnTo>
                  <a:lnTo>
                    <a:pt x="107" y="15"/>
                  </a:lnTo>
                  <a:lnTo>
                    <a:pt x="107" y="8"/>
                  </a:lnTo>
                  <a:lnTo>
                    <a:pt x="115" y="6"/>
                  </a:lnTo>
                  <a:lnTo>
                    <a:pt x="121" y="0"/>
                  </a:lnTo>
                  <a:lnTo>
                    <a:pt x="131" y="9"/>
                  </a:lnTo>
                  <a:lnTo>
                    <a:pt x="135" y="17"/>
                  </a:lnTo>
                  <a:lnTo>
                    <a:pt x="136" y="35"/>
                  </a:lnTo>
                  <a:lnTo>
                    <a:pt x="136" y="42"/>
                  </a:lnTo>
                  <a:lnTo>
                    <a:pt x="149" y="56"/>
                  </a:lnTo>
                  <a:lnTo>
                    <a:pt x="135" y="66"/>
                  </a:lnTo>
                  <a:lnTo>
                    <a:pt x="130" y="76"/>
                  </a:lnTo>
                  <a:lnTo>
                    <a:pt x="128" y="93"/>
                  </a:lnTo>
                  <a:lnTo>
                    <a:pt x="127" y="114"/>
                  </a:lnTo>
                  <a:lnTo>
                    <a:pt x="118" y="116"/>
                  </a:lnTo>
                  <a:lnTo>
                    <a:pt x="117" y="126"/>
                  </a:lnTo>
                  <a:lnTo>
                    <a:pt x="109" y="131"/>
                  </a:lnTo>
                  <a:lnTo>
                    <a:pt x="108" y="145"/>
                  </a:lnTo>
                  <a:lnTo>
                    <a:pt x="102" y="155"/>
                  </a:lnTo>
                  <a:lnTo>
                    <a:pt x="113" y="172"/>
                  </a:lnTo>
                  <a:lnTo>
                    <a:pt x="117" y="183"/>
                  </a:lnTo>
                  <a:lnTo>
                    <a:pt x="124" y="192"/>
                  </a:lnTo>
                  <a:lnTo>
                    <a:pt x="107" y="194"/>
                  </a:lnTo>
                  <a:lnTo>
                    <a:pt x="101" y="202"/>
                  </a:lnTo>
                  <a:lnTo>
                    <a:pt x="88" y="203"/>
                  </a:lnTo>
                  <a:lnTo>
                    <a:pt x="81" y="200"/>
                  </a:lnTo>
                  <a:lnTo>
                    <a:pt x="77" y="203"/>
                  </a:lnTo>
                  <a:lnTo>
                    <a:pt x="70" y="193"/>
                  </a:lnTo>
                  <a:lnTo>
                    <a:pt x="65" y="194"/>
                  </a:lnTo>
                  <a:lnTo>
                    <a:pt x="60" y="192"/>
                  </a:lnTo>
                  <a:lnTo>
                    <a:pt x="58" y="194"/>
                  </a:lnTo>
                  <a:lnTo>
                    <a:pt x="53" y="194"/>
                  </a:lnTo>
                  <a:lnTo>
                    <a:pt x="50" y="188"/>
                  </a:lnTo>
                  <a:lnTo>
                    <a:pt x="47" y="183"/>
                  </a:lnTo>
                  <a:lnTo>
                    <a:pt x="37" y="176"/>
                  </a:lnTo>
                  <a:lnTo>
                    <a:pt x="37" y="169"/>
                  </a:lnTo>
                  <a:lnTo>
                    <a:pt x="29" y="161"/>
                  </a:lnTo>
                  <a:lnTo>
                    <a:pt x="25" y="160"/>
                  </a:lnTo>
                  <a:lnTo>
                    <a:pt x="21" y="154"/>
                  </a:lnTo>
                  <a:lnTo>
                    <a:pt x="15" y="152"/>
                  </a:lnTo>
                  <a:lnTo>
                    <a:pt x="17" y="139"/>
                  </a:lnTo>
                  <a:lnTo>
                    <a:pt x="11" y="131"/>
                  </a:lnTo>
                  <a:lnTo>
                    <a:pt x="12" y="128"/>
                  </a:lnTo>
                  <a:lnTo>
                    <a:pt x="11" y="124"/>
                  </a:lnTo>
                  <a:lnTo>
                    <a:pt x="5" y="119"/>
                  </a:lnTo>
                  <a:lnTo>
                    <a:pt x="5" y="114"/>
                  </a:lnTo>
                  <a:lnTo>
                    <a:pt x="0" y="109"/>
                  </a:lnTo>
                  <a:lnTo>
                    <a:pt x="2" y="105"/>
                  </a:lnTo>
                  <a:lnTo>
                    <a:pt x="5" y="91"/>
                  </a:lnTo>
                  <a:lnTo>
                    <a:pt x="7" y="87"/>
                  </a:lnTo>
                  <a:lnTo>
                    <a:pt x="6" y="80"/>
                  </a:lnTo>
                  <a:lnTo>
                    <a:pt x="19" y="78"/>
                  </a:lnTo>
                  <a:lnTo>
                    <a:pt x="19" y="3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3" name="Freeform 397">
              <a:extLst>
                <a:ext uri="{FF2B5EF4-FFF2-40B4-BE49-F238E27FC236}">
                  <a16:creationId xmlns:a16="http://schemas.microsoft.com/office/drawing/2014/main" id="{1CC810F5-8AB6-9500-51FF-B82CB3A1FF85}"/>
                </a:ext>
                <a:ext uri="{C183D7F6-B498-43B3-948B-1728B52AA6E4}">
                  <adec:decorative xmlns:adec="http://schemas.microsoft.com/office/drawing/2017/decorative" val="1"/>
                </a:ext>
              </a:extLst>
            </p:cNvPr>
            <p:cNvSpPr>
              <a:spLocks/>
            </p:cNvSpPr>
            <p:nvPr/>
          </p:nvSpPr>
          <p:spPr bwMode="gray">
            <a:xfrm>
              <a:off x="12166249" y="6764654"/>
              <a:ext cx="796939" cy="801189"/>
            </a:xfrm>
            <a:custGeom>
              <a:avLst/>
              <a:gdLst>
                <a:gd name="T0" fmla="*/ 2147483647 w 147"/>
                <a:gd name="T1" fmla="*/ 2147483647 h 148"/>
                <a:gd name="T2" fmla="*/ 2147483647 w 147"/>
                <a:gd name="T3" fmla="*/ 2147483647 h 148"/>
                <a:gd name="T4" fmla="*/ 2147483647 w 147"/>
                <a:gd name="T5" fmla="*/ 2147483647 h 148"/>
                <a:gd name="T6" fmla="*/ 2147483647 w 147"/>
                <a:gd name="T7" fmla="*/ 2147483647 h 148"/>
                <a:gd name="T8" fmla="*/ 2147483647 w 147"/>
                <a:gd name="T9" fmla="*/ 2147483647 h 148"/>
                <a:gd name="T10" fmla="*/ 2147483647 w 147"/>
                <a:gd name="T11" fmla="*/ 2147483647 h 148"/>
                <a:gd name="T12" fmla="*/ 2147483647 w 147"/>
                <a:gd name="T13" fmla="*/ 2147483647 h 148"/>
                <a:gd name="T14" fmla="*/ 2147483647 w 147"/>
                <a:gd name="T15" fmla="*/ 2147483647 h 148"/>
                <a:gd name="T16" fmla="*/ 2147483647 w 147"/>
                <a:gd name="T17" fmla="*/ 2147483647 h 148"/>
                <a:gd name="T18" fmla="*/ 0 w 147"/>
                <a:gd name="T19" fmla="*/ 2147483647 h 148"/>
                <a:gd name="T20" fmla="*/ 2147483647 w 147"/>
                <a:gd name="T21" fmla="*/ 2147483647 h 148"/>
                <a:gd name="T22" fmla="*/ 2147483647 w 147"/>
                <a:gd name="T23" fmla="*/ 2147483647 h 148"/>
                <a:gd name="T24" fmla="*/ 2147483647 w 147"/>
                <a:gd name="T25" fmla="*/ 2147483647 h 148"/>
                <a:gd name="T26" fmla="*/ 2147483647 w 147"/>
                <a:gd name="T27" fmla="*/ 2147483647 h 148"/>
                <a:gd name="T28" fmla="*/ 2147483647 w 147"/>
                <a:gd name="T29" fmla="*/ 2147483647 h 148"/>
                <a:gd name="T30" fmla="*/ 2147483647 w 147"/>
                <a:gd name="T31" fmla="*/ 2147483647 h 148"/>
                <a:gd name="T32" fmla="*/ 2147483647 w 147"/>
                <a:gd name="T33" fmla="*/ 2147483647 h 148"/>
                <a:gd name="T34" fmla="*/ 2147483647 w 147"/>
                <a:gd name="T35" fmla="*/ 2147483647 h 148"/>
                <a:gd name="T36" fmla="*/ 2147483647 w 147"/>
                <a:gd name="T37" fmla="*/ 2147483647 h 148"/>
                <a:gd name="T38" fmla="*/ 2147483647 w 147"/>
                <a:gd name="T39" fmla="*/ 2147483647 h 148"/>
                <a:gd name="T40" fmla="*/ 2147483647 w 147"/>
                <a:gd name="T41" fmla="*/ 0 h 148"/>
                <a:gd name="T42" fmla="*/ 2147483647 w 147"/>
                <a:gd name="T43" fmla="*/ 2147483647 h 148"/>
                <a:gd name="T44" fmla="*/ 2147483647 w 147"/>
                <a:gd name="T45" fmla="*/ 2147483647 h 148"/>
                <a:gd name="T46" fmla="*/ 2147483647 w 147"/>
                <a:gd name="T47" fmla="*/ 2147483647 h 148"/>
                <a:gd name="T48" fmla="*/ 2147483647 w 147"/>
                <a:gd name="T49" fmla="*/ 2147483647 h 148"/>
                <a:gd name="T50" fmla="*/ 2147483647 w 147"/>
                <a:gd name="T51" fmla="*/ 2147483647 h 148"/>
                <a:gd name="T52" fmla="*/ 2147483647 w 147"/>
                <a:gd name="T53" fmla="*/ 2147483647 h 148"/>
                <a:gd name="T54" fmla="*/ 2147483647 w 147"/>
                <a:gd name="T55" fmla="*/ 2147483647 h 148"/>
                <a:gd name="T56" fmla="*/ 2147483647 w 147"/>
                <a:gd name="T57" fmla="*/ 2147483647 h 148"/>
                <a:gd name="T58" fmla="*/ 2147483647 w 147"/>
                <a:gd name="T59" fmla="*/ 2147483647 h 148"/>
                <a:gd name="T60" fmla="*/ 2147483647 w 147"/>
                <a:gd name="T61" fmla="*/ 2147483647 h 148"/>
                <a:gd name="T62" fmla="*/ 2147483647 w 147"/>
                <a:gd name="T63" fmla="*/ 2147483647 h 148"/>
                <a:gd name="T64" fmla="*/ 2147483647 w 147"/>
                <a:gd name="T65" fmla="*/ 2147483647 h 148"/>
                <a:gd name="T66" fmla="*/ 2147483647 w 147"/>
                <a:gd name="T67" fmla="*/ 2147483647 h 148"/>
                <a:gd name="T68" fmla="*/ 2147483647 w 147"/>
                <a:gd name="T69" fmla="*/ 2147483647 h 148"/>
                <a:gd name="T70" fmla="*/ 2147483647 w 147"/>
                <a:gd name="T71" fmla="*/ 2147483647 h 148"/>
                <a:gd name="T72" fmla="*/ 2147483647 w 147"/>
                <a:gd name="T73" fmla="*/ 2147483647 h 148"/>
                <a:gd name="T74" fmla="*/ 2147483647 w 147"/>
                <a:gd name="T75" fmla="*/ 2147483647 h 148"/>
                <a:gd name="T76" fmla="*/ 2147483647 w 147"/>
                <a:gd name="T77" fmla="*/ 2147483647 h 148"/>
                <a:gd name="T78" fmla="*/ 2147483647 w 147"/>
                <a:gd name="T79" fmla="*/ 2147483647 h 148"/>
                <a:gd name="T80" fmla="*/ 2147483647 w 147"/>
                <a:gd name="T81" fmla="*/ 2147483647 h 148"/>
                <a:gd name="T82" fmla="*/ 2147483647 w 147"/>
                <a:gd name="T83" fmla="*/ 2147483647 h 148"/>
                <a:gd name="T84" fmla="*/ 2147483647 w 147"/>
                <a:gd name="T85" fmla="*/ 2147483647 h 148"/>
                <a:gd name="T86" fmla="*/ 2147483647 w 147"/>
                <a:gd name="T87" fmla="*/ 2147483647 h 1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7"/>
                <a:gd name="T133" fmla="*/ 0 h 148"/>
                <a:gd name="T134" fmla="*/ 147 w 147"/>
                <a:gd name="T135" fmla="*/ 148 h 1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7" h="148">
                  <a:moveTo>
                    <a:pt x="146" y="123"/>
                  </a:moveTo>
                  <a:lnTo>
                    <a:pt x="144" y="146"/>
                  </a:lnTo>
                  <a:lnTo>
                    <a:pt x="136" y="148"/>
                  </a:lnTo>
                  <a:lnTo>
                    <a:pt x="65" y="108"/>
                  </a:lnTo>
                  <a:lnTo>
                    <a:pt x="51" y="117"/>
                  </a:lnTo>
                  <a:lnTo>
                    <a:pt x="25" y="110"/>
                  </a:lnTo>
                  <a:lnTo>
                    <a:pt x="19" y="97"/>
                  </a:lnTo>
                  <a:lnTo>
                    <a:pt x="10" y="99"/>
                  </a:lnTo>
                  <a:lnTo>
                    <a:pt x="2" y="87"/>
                  </a:lnTo>
                  <a:lnTo>
                    <a:pt x="0" y="76"/>
                  </a:lnTo>
                  <a:lnTo>
                    <a:pt x="6" y="69"/>
                  </a:lnTo>
                  <a:lnTo>
                    <a:pt x="6" y="59"/>
                  </a:lnTo>
                  <a:lnTo>
                    <a:pt x="4" y="53"/>
                  </a:lnTo>
                  <a:lnTo>
                    <a:pt x="4" y="48"/>
                  </a:lnTo>
                  <a:lnTo>
                    <a:pt x="1" y="31"/>
                  </a:lnTo>
                  <a:lnTo>
                    <a:pt x="4" y="31"/>
                  </a:lnTo>
                  <a:lnTo>
                    <a:pt x="9" y="26"/>
                  </a:lnTo>
                  <a:lnTo>
                    <a:pt x="9" y="15"/>
                  </a:lnTo>
                  <a:lnTo>
                    <a:pt x="16" y="14"/>
                  </a:lnTo>
                  <a:lnTo>
                    <a:pt x="20" y="10"/>
                  </a:lnTo>
                  <a:lnTo>
                    <a:pt x="19" y="0"/>
                  </a:lnTo>
                  <a:lnTo>
                    <a:pt x="29" y="6"/>
                  </a:lnTo>
                  <a:lnTo>
                    <a:pt x="42" y="6"/>
                  </a:lnTo>
                  <a:lnTo>
                    <a:pt x="48" y="9"/>
                  </a:lnTo>
                  <a:lnTo>
                    <a:pt x="53" y="9"/>
                  </a:lnTo>
                  <a:lnTo>
                    <a:pt x="59" y="23"/>
                  </a:lnTo>
                  <a:lnTo>
                    <a:pt x="74" y="26"/>
                  </a:lnTo>
                  <a:lnTo>
                    <a:pt x="90" y="36"/>
                  </a:lnTo>
                  <a:lnTo>
                    <a:pt x="97" y="32"/>
                  </a:lnTo>
                  <a:lnTo>
                    <a:pt x="101" y="27"/>
                  </a:lnTo>
                  <a:lnTo>
                    <a:pt x="97" y="21"/>
                  </a:lnTo>
                  <a:lnTo>
                    <a:pt x="98" y="13"/>
                  </a:lnTo>
                  <a:lnTo>
                    <a:pt x="110" y="5"/>
                  </a:lnTo>
                  <a:lnTo>
                    <a:pt x="118" y="3"/>
                  </a:lnTo>
                  <a:lnTo>
                    <a:pt x="127" y="5"/>
                  </a:lnTo>
                  <a:lnTo>
                    <a:pt x="128" y="12"/>
                  </a:lnTo>
                  <a:lnTo>
                    <a:pt x="136" y="15"/>
                  </a:lnTo>
                  <a:lnTo>
                    <a:pt x="143" y="17"/>
                  </a:lnTo>
                  <a:lnTo>
                    <a:pt x="147" y="23"/>
                  </a:lnTo>
                  <a:lnTo>
                    <a:pt x="146" y="30"/>
                  </a:lnTo>
                  <a:lnTo>
                    <a:pt x="142" y="33"/>
                  </a:lnTo>
                  <a:lnTo>
                    <a:pt x="147" y="54"/>
                  </a:lnTo>
                  <a:lnTo>
                    <a:pt x="146" y="98"/>
                  </a:lnTo>
                  <a:lnTo>
                    <a:pt x="146" y="12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4" name="Freeform 398">
              <a:extLst>
                <a:ext uri="{FF2B5EF4-FFF2-40B4-BE49-F238E27FC236}">
                  <a16:creationId xmlns:a16="http://schemas.microsoft.com/office/drawing/2014/main" id="{6976DEB7-182C-A117-0EEE-C2549A19C71E}"/>
                </a:ext>
                <a:ext uri="{C183D7F6-B498-43B3-948B-1728B52AA6E4}">
                  <adec:decorative xmlns:adec="http://schemas.microsoft.com/office/drawing/2017/decorative" val="1"/>
                </a:ext>
              </a:extLst>
            </p:cNvPr>
            <p:cNvSpPr>
              <a:spLocks/>
            </p:cNvSpPr>
            <p:nvPr/>
          </p:nvSpPr>
          <p:spPr bwMode="gray">
            <a:xfrm>
              <a:off x="12379044" y="7348854"/>
              <a:ext cx="525729" cy="926374"/>
            </a:xfrm>
            <a:custGeom>
              <a:avLst/>
              <a:gdLst>
                <a:gd name="T0" fmla="*/ 2147483647 w 97"/>
                <a:gd name="T1" fmla="*/ 2147483647 h 170"/>
                <a:gd name="T2" fmla="*/ 2147483647 w 97"/>
                <a:gd name="T3" fmla="*/ 2147483647 h 170"/>
                <a:gd name="T4" fmla="*/ 2147483647 w 97"/>
                <a:gd name="T5" fmla="*/ 2147483647 h 170"/>
                <a:gd name="T6" fmla="*/ 2147483647 w 97"/>
                <a:gd name="T7" fmla="*/ 2147483647 h 170"/>
                <a:gd name="T8" fmla="*/ 2147483647 w 97"/>
                <a:gd name="T9" fmla="*/ 2147483647 h 170"/>
                <a:gd name="T10" fmla="*/ 2147483647 w 97"/>
                <a:gd name="T11" fmla="*/ 2147483647 h 170"/>
                <a:gd name="T12" fmla="*/ 2147483647 w 97"/>
                <a:gd name="T13" fmla="*/ 2147483647 h 170"/>
                <a:gd name="T14" fmla="*/ 2147483647 w 97"/>
                <a:gd name="T15" fmla="*/ 2147483647 h 170"/>
                <a:gd name="T16" fmla="*/ 0 w 97"/>
                <a:gd name="T17" fmla="*/ 2147483647 h 170"/>
                <a:gd name="T18" fmla="*/ 2147483647 w 97"/>
                <a:gd name="T19" fmla="*/ 2147483647 h 170"/>
                <a:gd name="T20" fmla="*/ 2147483647 w 97"/>
                <a:gd name="T21" fmla="*/ 2147483647 h 170"/>
                <a:gd name="T22" fmla="*/ 2147483647 w 97"/>
                <a:gd name="T23" fmla="*/ 2147483647 h 170"/>
                <a:gd name="T24" fmla="*/ 2147483647 w 97"/>
                <a:gd name="T25" fmla="*/ 2147483647 h 170"/>
                <a:gd name="T26" fmla="*/ 2147483647 w 97"/>
                <a:gd name="T27" fmla="*/ 2147483647 h 170"/>
                <a:gd name="T28" fmla="*/ 2147483647 w 97"/>
                <a:gd name="T29" fmla="*/ 2147483647 h 170"/>
                <a:gd name="T30" fmla="*/ 2147483647 w 97"/>
                <a:gd name="T31" fmla="*/ 0 h 170"/>
                <a:gd name="T32" fmla="*/ 2147483647 w 97"/>
                <a:gd name="T33" fmla="*/ 2147483647 h 170"/>
                <a:gd name="T34" fmla="*/ 2147483647 w 97"/>
                <a:gd name="T35" fmla="*/ 2147483647 h 170"/>
                <a:gd name="T36" fmla="*/ 2147483647 w 97"/>
                <a:gd name="T37" fmla="*/ 2147483647 h 170"/>
                <a:gd name="T38" fmla="*/ 2147483647 w 97"/>
                <a:gd name="T39" fmla="*/ 2147483647 h 170"/>
                <a:gd name="T40" fmla="*/ 2147483647 w 97"/>
                <a:gd name="T41" fmla="*/ 2147483647 h 170"/>
                <a:gd name="T42" fmla="*/ 2147483647 w 97"/>
                <a:gd name="T43" fmla="*/ 2147483647 h 170"/>
                <a:gd name="T44" fmla="*/ 2147483647 w 97"/>
                <a:gd name="T45" fmla="*/ 2147483647 h 170"/>
                <a:gd name="T46" fmla="*/ 2147483647 w 97"/>
                <a:gd name="T47" fmla="*/ 2147483647 h 170"/>
                <a:gd name="T48" fmla="*/ 2147483647 w 97"/>
                <a:gd name="T49" fmla="*/ 2147483647 h 170"/>
                <a:gd name="T50" fmla="*/ 2147483647 w 97"/>
                <a:gd name="T51" fmla="*/ 2147483647 h 170"/>
                <a:gd name="T52" fmla="*/ 2147483647 w 97"/>
                <a:gd name="T53" fmla="*/ 2147483647 h 170"/>
                <a:gd name="T54" fmla="*/ 2147483647 w 97"/>
                <a:gd name="T55" fmla="*/ 2147483647 h 170"/>
                <a:gd name="T56" fmla="*/ 2147483647 w 97"/>
                <a:gd name="T57" fmla="*/ 2147483647 h 170"/>
                <a:gd name="T58" fmla="*/ 2147483647 w 97"/>
                <a:gd name="T59" fmla="*/ 2147483647 h 170"/>
                <a:gd name="T60" fmla="*/ 2147483647 w 97"/>
                <a:gd name="T61" fmla="*/ 2147483647 h 1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7"/>
                <a:gd name="T94" fmla="*/ 0 h 170"/>
                <a:gd name="T95" fmla="*/ 97 w 97"/>
                <a:gd name="T96" fmla="*/ 170 h 1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7" h="170">
                  <a:moveTo>
                    <a:pt x="18" y="170"/>
                  </a:moveTo>
                  <a:lnTo>
                    <a:pt x="13" y="158"/>
                  </a:lnTo>
                  <a:lnTo>
                    <a:pt x="4" y="152"/>
                  </a:lnTo>
                  <a:lnTo>
                    <a:pt x="5" y="144"/>
                  </a:lnTo>
                  <a:lnTo>
                    <a:pt x="15" y="141"/>
                  </a:lnTo>
                  <a:lnTo>
                    <a:pt x="16" y="123"/>
                  </a:lnTo>
                  <a:lnTo>
                    <a:pt x="7" y="111"/>
                  </a:lnTo>
                  <a:lnTo>
                    <a:pt x="4" y="110"/>
                  </a:lnTo>
                  <a:lnTo>
                    <a:pt x="0" y="106"/>
                  </a:lnTo>
                  <a:lnTo>
                    <a:pt x="2" y="93"/>
                  </a:lnTo>
                  <a:lnTo>
                    <a:pt x="18" y="73"/>
                  </a:lnTo>
                  <a:lnTo>
                    <a:pt x="19" y="44"/>
                  </a:lnTo>
                  <a:lnTo>
                    <a:pt x="24" y="36"/>
                  </a:lnTo>
                  <a:lnTo>
                    <a:pt x="16" y="25"/>
                  </a:lnTo>
                  <a:lnTo>
                    <a:pt x="12" y="9"/>
                  </a:lnTo>
                  <a:lnTo>
                    <a:pt x="26" y="0"/>
                  </a:lnTo>
                  <a:lnTo>
                    <a:pt x="97" y="40"/>
                  </a:lnTo>
                  <a:lnTo>
                    <a:pt x="97" y="83"/>
                  </a:lnTo>
                  <a:lnTo>
                    <a:pt x="84" y="85"/>
                  </a:lnTo>
                  <a:lnTo>
                    <a:pt x="85" y="92"/>
                  </a:lnTo>
                  <a:lnTo>
                    <a:pt x="83" y="96"/>
                  </a:lnTo>
                  <a:lnTo>
                    <a:pt x="80" y="110"/>
                  </a:lnTo>
                  <a:lnTo>
                    <a:pt x="78" y="114"/>
                  </a:lnTo>
                  <a:lnTo>
                    <a:pt x="83" y="119"/>
                  </a:lnTo>
                  <a:lnTo>
                    <a:pt x="83" y="124"/>
                  </a:lnTo>
                  <a:lnTo>
                    <a:pt x="78" y="128"/>
                  </a:lnTo>
                  <a:lnTo>
                    <a:pt x="75" y="139"/>
                  </a:lnTo>
                  <a:lnTo>
                    <a:pt x="62" y="154"/>
                  </a:lnTo>
                  <a:lnTo>
                    <a:pt x="51" y="154"/>
                  </a:lnTo>
                  <a:lnTo>
                    <a:pt x="46" y="165"/>
                  </a:lnTo>
                  <a:lnTo>
                    <a:pt x="18" y="17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5" name="Freeform 399">
              <a:extLst>
                <a:ext uri="{FF2B5EF4-FFF2-40B4-BE49-F238E27FC236}">
                  <a16:creationId xmlns:a16="http://schemas.microsoft.com/office/drawing/2014/main" id="{3909B4D1-D88B-44E4-0F7A-CD916DC4BA0F}"/>
                </a:ext>
                <a:ext uri="{C183D7F6-B498-43B3-948B-1728B52AA6E4}">
                  <adec:decorative xmlns:adec="http://schemas.microsoft.com/office/drawing/2017/decorative" val="1"/>
                </a:ext>
              </a:extLst>
            </p:cNvPr>
            <p:cNvSpPr>
              <a:spLocks/>
            </p:cNvSpPr>
            <p:nvPr/>
          </p:nvSpPr>
          <p:spPr bwMode="gray">
            <a:xfrm>
              <a:off x="13497262" y="7682683"/>
              <a:ext cx="321279" cy="325483"/>
            </a:xfrm>
            <a:custGeom>
              <a:avLst/>
              <a:gdLst>
                <a:gd name="T0" fmla="*/ 2147483647 w 59"/>
                <a:gd name="T1" fmla="*/ 2147483647 h 60"/>
                <a:gd name="T2" fmla="*/ 2147483647 w 59"/>
                <a:gd name="T3" fmla="*/ 2147483647 h 60"/>
                <a:gd name="T4" fmla="*/ 2147483647 w 59"/>
                <a:gd name="T5" fmla="*/ 2147483647 h 60"/>
                <a:gd name="T6" fmla="*/ 2147483647 w 59"/>
                <a:gd name="T7" fmla="*/ 2147483647 h 60"/>
                <a:gd name="T8" fmla="*/ 2147483647 w 59"/>
                <a:gd name="T9" fmla="*/ 2147483647 h 60"/>
                <a:gd name="T10" fmla="*/ 2147483647 w 59"/>
                <a:gd name="T11" fmla="*/ 2147483647 h 60"/>
                <a:gd name="T12" fmla="*/ 0 w 59"/>
                <a:gd name="T13" fmla="*/ 2147483647 h 60"/>
                <a:gd name="T14" fmla="*/ 2147483647 w 59"/>
                <a:gd name="T15" fmla="*/ 2147483647 h 60"/>
                <a:gd name="T16" fmla="*/ 2147483647 w 59"/>
                <a:gd name="T17" fmla="*/ 2147483647 h 60"/>
                <a:gd name="T18" fmla="*/ 2147483647 w 59"/>
                <a:gd name="T19" fmla="*/ 0 h 60"/>
                <a:gd name="T20" fmla="*/ 2147483647 w 59"/>
                <a:gd name="T21" fmla="*/ 2147483647 h 60"/>
                <a:gd name="T22" fmla="*/ 2147483647 w 59"/>
                <a:gd name="T23" fmla="*/ 2147483647 h 60"/>
                <a:gd name="T24" fmla="*/ 2147483647 w 59"/>
                <a:gd name="T25" fmla="*/ 2147483647 h 60"/>
                <a:gd name="T26" fmla="*/ 2147483647 w 59"/>
                <a:gd name="T27" fmla="*/ 2147483647 h 60"/>
                <a:gd name="T28" fmla="*/ 2147483647 w 59"/>
                <a:gd name="T29" fmla="*/ 2147483647 h 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9"/>
                <a:gd name="T46" fmla="*/ 0 h 60"/>
                <a:gd name="T47" fmla="*/ 59 w 59"/>
                <a:gd name="T48" fmla="*/ 60 h 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9" h="60">
                  <a:moveTo>
                    <a:pt x="59" y="53"/>
                  </a:moveTo>
                  <a:lnTo>
                    <a:pt x="56" y="58"/>
                  </a:lnTo>
                  <a:lnTo>
                    <a:pt x="52" y="60"/>
                  </a:lnTo>
                  <a:lnTo>
                    <a:pt x="43" y="45"/>
                  </a:lnTo>
                  <a:lnTo>
                    <a:pt x="33" y="39"/>
                  </a:lnTo>
                  <a:lnTo>
                    <a:pt x="25" y="35"/>
                  </a:lnTo>
                  <a:lnTo>
                    <a:pt x="0" y="37"/>
                  </a:lnTo>
                  <a:lnTo>
                    <a:pt x="2" y="20"/>
                  </a:lnTo>
                  <a:lnTo>
                    <a:pt x="7" y="10"/>
                  </a:lnTo>
                  <a:lnTo>
                    <a:pt x="21" y="0"/>
                  </a:lnTo>
                  <a:lnTo>
                    <a:pt x="25" y="13"/>
                  </a:lnTo>
                  <a:lnTo>
                    <a:pt x="31" y="27"/>
                  </a:lnTo>
                  <a:lnTo>
                    <a:pt x="35" y="29"/>
                  </a:lnTo>
                  <a:lnTo>
                    <a:pt x="47" y="37"/>
                  </a:lnTo>
                  <a:lnTo>
                    <a:pt x="59" y="5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6" name="Freeform 400">
              <a:extLst>
                <a:ext uri="{FF2B5EF4-FFF2-40B4-BE49-F238E27FC236}">
                  <a16:creationId xmlns:a16="http://schemas.microsoft.com/office/drawing/2014/main" id="{5C1B3B67-83D7-4275-1040-D1E4E7288A9D}"/>
                </a:ext>
                <a:ext uri="{C183D7F6-B498-43B3-948B-1728B52AA6E4}">
                  <adec:decorative xmlns:adec="http://schemas.microsoft.com/office/drawing/2017/decorative" val="1"/>
                </a:ext>
              </a:extLst>
            </p:cNvPr>
            <p:cNvSpPr>
              <a:spLocks/>
            </p:cNvSpPr>
            <p:nvPr/>
          </p:nvSpPr>
          <p:spPr bwMode="gray">
            <a:xfrm>
              <a:off x="13355399" y="7870461"/>
              <a:ext cx="751042" cy="609237"/>
            </a:xfrm>
            <a:custGeom>
              <a:avLst/>
              <a:gdLst>
                <a:gd name="T0" fmla="*/ 2147483647 w 138"/>
                <a:gd name="T1" fmla="*/ 2147483647 h 112"/>
                <a:gd name="T2" fmla="*/ 2147483647 w 138"/>
                <a:gd name="T3" fmla="*/ 2147483647 h 112"/>
                <a:gd name="T4" fmla="*/ 2147483647 w 138"/>
                <a:gd name="T5" fmla="*/ 2147483647 h 112"/>
                <a:gd name="T6" fmla="*/ 0 w 138"/>
                <a:gd name="T7" fmla="*/ 2147483647 h 112"/>
                <a:gd name="T8" fmla="*/ 2147483647 w 138"/>
                <a:gd name="T9" fmla="*/ 2147483647 h 112"/>
                <a:gd name="T10" fmla="*/ 2147483647 w 138"/>
                <a:gd name="T11" fmla="*/ 2147483647 h 112"/>
                <a:gd name="T12" fmla="*/ 2147483647 w 138"/>
                <a:gd name="T13" fmla="*/ 2147483647 h 112"/>
                <a:gd name="T14" fmla="*/ 2147483647 w 138"/>
                <a:gd name="T15" fmla="*/ 2147483647 h 112"/>
                <a:gd name="T16" fmla="*/ 2147483647 w 138"/>
                <a:gd name="T17" fmla="*/ 2147483647 h 112"/>
                <a:gd name="T18" fmla="*/ 2147483647 w 138"/>
                <a:gd name="T19" fmla="*/ 2147483647 h 112"/>
                <a:gd name="T20" fmla="*/ 2147483647 w 138"/>
                <a:gd name="T21" fmla="*/ 0 h 112"/>
                <a:gd name="T22" fmla="*/ 2147483647 w 138"/>
                <a:gd name="T23" fmla="*/ 2147483647 h 112"/>
                <a:gd name="T24" fmla="*/ 2147483647 w 138"/>
                <a:gd name="T25" fmla="*/ 2147483647 h 112"/>
                <a:gd name="T26" fmla="*/ 2147483647 w 138"/>
                <a:gd name="T27" fmla="*/ 2147483647 h 112"/>
                <a:gd name="T28" fmla="*/ 2147483647 w 138"/>
                <a:gd name="T29" fmla="*/ 2147483647 h 112"/>
                <a:gd name="T30" fmla="*/ 2147483647 w 138"/>
                <a:gd name="T31" fmla="*/ 2147483647 h 112"/>
                <a:gd name="T32" fmla="*/ 2147483647 w 138"/>
                <a:gd name="T33" fmla="*/ 2147483647 h 112"/>
                <a:gd name="T34" fmla="*/ 2147483647 w 138"/>
                <a:gd name="T35" fmla="*/ 2147483647 h 112"/>
                <a:gd name="T36" fmla="*/ 2147483647 w 138"/>
                <a:gd name="T37" fmla="*/ 2147483647 h 112"/>
                <a:gd name="T38" fmla="*/ 2147483647 w 138"/>
                <a:gd name="T39" fmla="*/ 2147483647 h 112"/>
                <a:gd name="T40" fmla="*/ 2147483647 w 138"/>
                <a:gd name="T41" fmla="*/ 2147483647 h 112"/>
                <a:gd name="T42" fmla="*/ 2147483647 w 138"/>
                <a:gd name="T43" fmla="*/ 2147483647 h 112"/>
                <a:gd name="T44" fmla="*/ 2147483647 w 138"/>
                <a:gd name="T45" fmla="*/ 2147483647 h 112"/>
                <a:gd name="T46" fmla="*/ 2147483647 w 138"/>
                <a:gd name="T47" fmla="*/ 2147483647 h 112"/>
                <a:gd name="T48" fmla="*/ 2147483647 w 138"/>
                <a:gd name="T49" fmla="*/ 2147483647 h 112"/>
                <a:gd name="T50" fmla="*/ 2147483647 w 138"/>
                <a:gd name="T51" fmla="*/ 2147483647 h 112"/>
                <a:gd name="T52" fmla="*/ 2147483647 w 138"/>
                <a:gd name="T53" fmla="*/ 2147483647 h 112"/>
                <a:gd name="T54" fmla="*/ 2147483647 w 138"/>
                <a:gd name="T55" fmla="*/ 2147483647 h 112"/>
                <a:gd name="T56" fmla="*/ 2147483647 w 138"/>
                <a:gd name="T57" fmla="*/ 2147483647 h 112"/>
                <a:gd name="T58" fmla="*/ 2147483647 w 138"/>
                <a:gd name="T59" fmla="*/ 2147483647 h 112"/>
                <a:gd name="T60" fmla="*/ 2147483647 w 138"/>
                <a:gd name="T61" fmla="*/ 2147483647 h 112"/>
                <a:gd name="T62" fmla="*/ 2147483647 w 138"/>
                <a:gd name="T63" fmla="*/ 2147483647 h 11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38"/>
                <a:gd name="T97" fmla="*/ 0 h 112"/>
                <a:gd name="T98" fmla="*/ 138 w 138"/>
                <a:gd name="T99" fmla="*/ 112 h 11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38" h="112">
                  <a:moveTo>
                    <a:pt x="22" y="101"/>
                  </a:moveTo>
                  <a:lnTo>
                    <a:pt x="15" y="92"/>
                  </a:lnTo>
                  <a:lnTo>
                    <a:pt x="11" y="81"/>
                  </a:lnTo>
                  <a:lnTo>
                    <a:pt x="0" y="64"/>
                  </a:lnTo>
                  <a:lnTo>
                    <a:pt x="6" y="54"/>
                  </a:lnTo>
                  <a:lnTo>
                    <a:pt x="7" y="40"/>
                  </a:lnTo>
                  <a:lnTo>
                    <a:pt x="15" y="35"/>
                  </a:lnTo>
                  <a:lnTo>
                    <a:pt x="16" y="25"/>
                  </a:lnTo>
                  <a:lnTo>
                    <a:pt x="25" y="23"/>
                  </a:lnTo>
                  <a:lnTo>
                    <a:pt x="26" y="2"/>
                  </a:lnTo>
                  <a:lnTo>
                    <a:pt x="51" y="0"/>
                  </a:lnTo>
                  <a:lnTo>
                    <a:pt x="59" y="4"/>
                  </a:lnTo>
                  <a:lnTo>
                    <a:pt x="69" y="10"/>
                  </a:lnTo>
                  <a:lnTo>
                    <a:pt x="78" y="25"/>
                  </a:lnTo>
                  <a:lnTo>
                    <a:pt x="76" y="33"/>
                  </a:lnTo>
                  <a:lnTo>
                    <a:pt x="80" y="37"/>
                  </a:lnTo>
                  <a:lnTo>
                    <a:pt x="85" y="38"/>
                  </a:lnTo>
                  <a:lnTo>
                    <a:pt x="86" y="47"/>
                  </a:lnTo>
                  <a:lnTo>
                    <a:pt x="92" y="55"/>
                  </a:lnTo>
                  <a:lnTo>
                    <a:pt x="97" y="56"/>
                  </a:lnTo>
                  <a:lnTo>
                    <a:pt x="107" y="61"/>
                  </a:lnTo>
                  <a:lnTo>
                    <a:pt x="129" y="65"/>
                  </a:lnTo>
                  <a:lnTo>
                    <a:pt x="138" y="64"/>
                  </a:lnTo>
                  <a:lnTo>
                    <a:pt x="135" y="72"/>
                  </a:lnTo>
                  <a:lnTo>
                    <a:pt x="104" y="97"/>
                  </a:lnTo>
                  <a:lnTo>
                    <a:pt x="85" y="102"/>
                  </a:lnTo>
                  <a:lnTo>
                    <a:pt x="78" y="107"/>
                  </a:lnTo>
                  <a:lnTo>
                    <a:pt x="62" y="106"/>
                  </a:lnTo>
                  <a:lnTo>
                    <a:pt x="53" y="112"/>
                  </a:lnTo>
                  <a:lnTo>
                    <a:pt x="43" y="110"/>
                  </a:lnTo>
                  <a:lnTo>
                    <a:pt x="28" y="102"/>
                  </a:lnTo>
                  <a:lnTo>
                    <a:pt x="22" y="10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7" name="Freeform 401">
              <a:extLst>
                <a:ext uri="{FF2B5EF4-FFF2-40B4-BE49-F238E27FC236}">
                  <a16:creationId xmlns:a16="http://schemas.microsoft.com/office/drawing/2014/main" id="{1A82B6CF-890B-9735-6D90-6D8E72D3333E}"/>
                </a:ext>
                <a:ext uri="{C183D7F6-B498-43B3-948B-1728B52AA6E4}">
                  <adec:decorative xmlns:adec="http://schemas.microsoft.com/office/drawing/2017/decorative" val="1"/>
                </a:ext>
              </a:extLst>
            </p:cNvPr>
            <p:cNvSpPr>
              <a:spLocks noEditPoints="1"/>
            </p:cNvSpPr>
            <p:nvPr/>
          </p:nvSpPr>
          <p:spPr bwMode="gray">
            <a:xfrm>
              <a:off x="12512563" y="9910988"/>
              <a:ext cx="809456" cy="813707"/>
            </a:xfrm>
            <a:custGeom>
              <a:avLst/>
              <a:gdLst>
                <a:gd name="T0" fmla="*/ 2147483647 w 149"/>
                <a:gd name="T1" fmla="*/ 2147483647 h 150"/>
                <a:gd name="T2" fmla="*/ 2147483647 w 149"/>
                <a:gd name="T3" fmla="*/ 2147483647 h 150"/>
                <a:gd name="T4" fmla="*/ 2147483647 w 149"/>
                <a:gd name="T5" fmla="*/ 2147483647 h 150"/>
                <a:gd name="T6" fmla="*/ 2147483647 w 149"/>
                <a:gd name="T7" fmla="*/ 2147483647 h 150"/>
                <a:gd name="T8" fmla="*/ 0 w 149"/>
                <a:gd name="T9" fmla="*/ 2147483647 h 150"/>
                <a:gd name="T10" fmla="*/ 2147483647 w 149"/>
                <a:gd name="T11" fmla="*/ 2147483647 h 150"/>
                <a:gd name="T12" fmla="*/ 2147483647 w 149"/>
                <a:gd name="T13" fmla="*/ 2147483647 h 150"/>
                <a:gd name="T14" fmla="*/ 2147483647 w 149"/>
                <a:gd name="T15" fmla="*/ 2147483647 h 150"/>
                <a:gd name="T16" fmla="*/ 2147483647 w 149"/>
                <a:gd name="T17" fmla="*/ 2147483647 h 150"/>
                <a:gd name="T18" fmla="*/ 2147483647 w 149"/>
                <a:gd name="T19" fmla="*/ 2147483647 h 150"/>
                <a:gd name="T20" fmla="*/ 2147483647 w 149"/>
                <a:gd name="T21" fmla="*/ 2147483647 h 150"/>
                <a:gd name="T22" fmla="*/ 2147483647 w 149"/>
                <a:gd name="T23" fmla="*/ 2147483647 h 150"/>
                <a:gd name="T24" fmla="*/ 2147483647 w 149"/>
                <a:gd name="T25" fmla="*/ 2147483647 h 150"/>
                <a:gd name="T26" fmla="*/ 2147483647 w 149"/>
                <a:gd name="T27" fmla="*/ 2147483647 h 150"/>
                <a:gd name="T28" fmla="*/ 2147483647 w 149"/>
                <a:gd name="T29" fmla="*/ 2147483647 h 150"/>
                <a:gd name="T30" fmla="*/ 2147483647 w 149"/>
                <a:gd name="T31" fmla="*/ 2147483647 h 150"/>
                <a:gd name="T32" fmla="*/ 2147483647 w 149"/>
                <a:gd name="T33" fmla="*/ 2147483647 h 150"/>
                <a:gd name="T34" fmla="*/ 2147483647 w 149"/>
                <a:gd name="T35" fmla="*/ 2147483647 h 150"/>
                <a:gd name="T36" fmla="*/ 2147483647 w 149"/>
                <a:gd name="T37" fmla="*/ 2147483647 h 150"/>
                <a:gd name="T38" fmla="*/ 2147483647 w 149"/>
                <a:gd name="T39" fmla="*/ 2147483647 h 150"/>
                <a:gd name="T40" fmla="*/ 2147483647 w 149"/>
                <a:gd name="T41" fmla="*/ 2147483647 h 150"/>
                <a:gd name="T42" fmla="*/ 2147483647 w 149"/>
                <a:gd name="T43" fmla="*/ 2147483647 h 150"/>
                <a:gd name="T44" fmla="*/ 2147483647 w 149"/>
                <a:gd name="T45" fmla="*/ 2147483647 h 150"/>
                <a:gd name="T46" fmla="*/ 2147483647 w 149"/>
                <a:gd name="T47" fmla="*/ 2147483647 h 150"/>
                <a:gd name="T48" fmla="*/ 2147483647 w 149"/>
                <a:gd name="T49" fmla="*/ 2147483647 h 150"/>
                <a:gd name="T50" fmla="*/ 2147483647 w 149"/>
                <a:gd name="T51" fmla="*/ 2147483647 h 150"/>
                <a:gd name="T52" fmla="*/ 2147483647 w 149"/>
                <a:gd name="T53" fmla="*/ 2147483647 h 150"/>
                <a:gd name="T54" fmla="*/ 2147483647 w 149"/>
                <a:gd name="T55" fmla="*/ 2147483647 h 150"/>
                <a:gd name="T56" fmla="*/ 2147483647 w 149"/>
                <a:gd name="T57" fmla="*/ 2147483647 h 150"/>
                <a:gd name="T58" fmla="*/ 2147483647 w 149"/>
                <a:gd name="T59" fmla="*/ 2147483647 h 150"/>
                <a:gd name="T60" fmla="*/ 2147483647 w 149"/>
                <a:gd name="T61" fmla="*/ 2147483647 h 150"/>
                <a:gd name="T62" fmla="*/ 2147483647 w 149"/>
                <a:gd name="T63" fmla="*/ 2147483647 h 150"/>
                <a:gd name="T64" fmla="*/ 0 w 149"/>
                <a:gd name="T65" fmla="*/ 2147483647 h 15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49"/>
                <a:gd name="T100" fmla="*/ 0 h 150"/>
                <a:gd name="T101" fmla="*/ 149 w 149"/>
                <a:gd name="T102" fmla="*/ 150 h 15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49" h="150">
                  <a:moveTo>
                    <a:pt x="120" y="76"/>
                  </a:moveTo>
                  <a:lnTo>
                    <a:pt x="107" y="75"/>
                  </a:lnTo>
                  <a:lnTo>
                    <a:pt x="97" y="85"/>
                  </a:lnTo>
                  <a:lnTo>
                    <a:pt x="97" y="90"/>
                  </a:lnTo>
                  <a:lnTo>
                    <a:pt x="104" y="99"/>
                  </a:lnTo>
                  <a:lnTo>
                    <a:pt x="112" y="95"/>
                  </a:lnTo>
                  <a:lnTo>
                    <a:pt x="114" y="92"/>
                  </a:lnTo>
                  <a:lnTo>
                    <a:pt x="121" y="85"/>
                  </a:lnTo>
                  <a:lnTo>
                    <a:pt x="120" y="76"/>
                  </a:lnTo>
                  <a:close/>
                  <a:moveTo>
                    <a:pt x="0" y="75"/>
                  </a:moveTo>
                  <a:lnTo>
                    <a:pt x="5" y="70"/>
                  </a:lnTo>
                  <a:lnTo>
                    <a:pt x="9" y="70"/>
                  </a:lnTo>
                  <a:lnTo>
                    <a:pt x="11" y="73"/>
                  </a:lnTo>
                  <a:lnTo>
                    <a:pt x="16" y="76"/>
                  </a:lnTo>
                  <a:lnTo>
                    <a:pt x="22" y="78"/>
                  </a:lnTo>
                  <a:lnTo>
                    <a:pt x="33" y="75"/>
                  </a:lnTo>
                  <a:lnTo>
                    <a:pt x="34" y="28"/>
                  </a:lnTo>
                  <a:lnTo>
                    <a:pt x="40" y="35"/>
                  </a:lnTo>
                  <a:lnTo>
                    <a:pt x="43" y="54"/>
                  </a:lnTo>
                  <a:lnTo>
                    <a:pt x="52" y="54"/>
                  </a:lnTo>
                  <a:lnTo>
                    <a:pt x="63" y="38"/>
                  </a:lnTo>
                  <a:lnTo>
                    <a:pt x="68" y="38"/>
                  </a:lnTo>
                  <a:lnTo>
                    <a:pt x="74" y="41"/>
                  </a:lnTo>
                  <a:lnTo>
                    <a:pt x="82" y="41"/>
                  </a:lnTo>
                  <a:lnTo>
                    <a:pt x="88" y="33"/>
                  </a:lnTo>
                  <a:lnTo>
                    <a:pt x="90" y="20"/>
                  </a:lnTo>
                  <a:lnTo>
                    <a:pt x="99" y="17"/>
                  </a:lnTo>
                  <a:lnTo>
                    <a:pt x="101" y="13"/>
                  </a:lnTo>
                  <a:lnTo>
                    <a:pt x="112" y="3"/>
                  </a:lnTo>
                  <a:lnTo>
                    <a:pt x="118" y="3"/>
                  </a:lnTo>
                  <a:lnTo>
                    <a:pt x="124" y="0"/>
                  </a:lnTo>
                  <a:lnTo>
                    <a:pt x="137" y="3"/>
                  </a:lnTo>
                  <a:lnTo>
                    <a:pt x="141" y="29"/>
                  </a:lnTo>
                  <a:lnTo>
                    <a:pt x="140" y="40"/>
                  </a:lnTo>
                  <a:lnTo>
                    <a:pt x="135" y="39"/>
                  </a:lnTo>
                  <a:lnTo>
                    <a:pt x="131" y="40"/>
                  </a:lnTo>
                  <a:lnTo>
                    <a:pt x="129" y="57"/>
                  </a:lnTo>
                  <a:lnTo>
                    <a:pt x="132" y="62"/>
                  </a:lnTo>
                  <a:lnTo>
                    <a:pt x="139" y="62"/>
                  </a:lnTo>
                  <a:lnTo>
                    <a:pt x="142" y="54"/>
                  </a:lnTo>
                  <a:lnTo>
                    <a:pt x="149" y="54"/>
                  </a:lnTo>
                  <a:lnTo>
                    <a:pt x="149" y="59"/>
                  </a:lnTo>
                  <a:lnTo>
                    <a:pt x="147" y="64"/>
                  </a:lnTo>
                  <a:lnTo>
                    <a:pt x="147" y="71"/>
                  </a:lnTo>
                  <a:lnTo>
                    <a:pt x="140" y="79"/>
                  </a:lnTo>
                  <a:lnTo>
                    <a:pt x="130" y="93"/>
                  </a:lnTo>
                  <a:lnTo>
                    <a:pt x="128" y="102"/>
                  </a:lnTo>
                  <a:lnTo>
                    <a:pt x="119" y="113"/>
                  </a:lnTo>
                  <a:lnTo>
                    <a:pt x="115" y="120"/>
                  </a:lnTo>
                  <a:lnTo>
                    <a:pt x="102" y="130"/>
                  </a:lnTo>
                  <a:lnTo>
                    <a:pt x="92" y="137"/>
                  </a:lnTo>
                  <a:lnTo>
                    <a:pt x="85" y="139"/>
                  </a:lnTo>
                  <a:lnTo>
                    <a:pt x="82" y="141"/>
                  </a:lnTo>
                  <a:lnTo>
                    <a:pt x="63" y="140"/>
                  </a:lnTo>
                  <a:lnTo>
                    <a:pt x="54" y="142"/>
                  </a:lnTo>
                  <a:lnTo>
                    <a:pt x="43" y="144"/>
                  </a:lnTo>
                  <a:lnTo>
                    <a:pt x="38" y="148"/>
                  </a:lnTo>
                  <a:lnTo>
                    <a:pt x="32" y="150"/>
                  </a:lnTo>
                  <a:lnTo>
                    <a:pt x="17" y="135"/>
                  </a:lnTo>
                  <a:lnTo>
                    <a:pt x="16" y="130"/>
                  </a:lnTo>
                  <a:lnTo>
                    <a:pt x="18" y="126"/>
                  </a:lnTo>
                  <a:lnTo>
                    <a:pt x="19" y="118"/>
                  </a:lnTo>
                  <a:lnTo>
                    <a:pt x="14" y="104"/>
                  </a:lnTo>
                  <a:lnTo>
                    <a:pt x="7" y="92"/>
                  </a:lnTo>
                  <a:lnTo>
                    <a:pt x="2" y="81"/>
                  </a:lnTo>
                  <a:lnTo>
                    <a:pt x="0" y="7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8" name="Freeform 402">
              <a:extLst>
                <a:ext uri="{FF2B5EF4-FFF2-40B4-BE49-F238E27FC236}">
                  <a16:creationId xmlns:a16="http://schemas.microsoft.com/office/drawing/2014/main" id="{EEB6BE31-31C0-4599-E018-0F03D648634D}"/>
                </a:ext>
                <a:ext uri="{C183D7F6-B498-43B3-948B-1728B52AA6E4}">
                  <adec:decorative xmlns:adec="http://schemas.microsoft.com/office/drawing/2017/decorative" val="1"/>
                </a:ext>
              </a:extLst>
            </p:cNvPr>
            <p:cNvSpPr>
              <a:spLocks/>
            </p:cNvSpPr>
            <p:nvPr/>
          </p:nvSpPr>
          <p:spPr bwMode="gray">
            <a:xfrm>
              <a:off x="10860271" y="7916362"/>
              <a:ext cx="150209" cy="50074"/>
            </a:xfrm>
            <a:custGeom>
              <a:avLst/>
              <a:gdLst>
                <a:gd name="T0" fmla="*/ 0 w 28"/>
                <a:gd name="T1" fmla="*/ 2147483647 h 9"/>
                <a:gd name="T2" fmla="*/ 2147483647 w 28"/>
                <a:gd name="T3" fmla="*/ 2147483647 h 9"/>
                <a:gd name="T4" fmla="*/ 0 w 28"/>
                <a:gd name="T5" fmla="*/ 2147483647 h 9"/>
                <a:gd name="T6" fmla="*/ 2147483647 w 28"/>
                <a:gd name="T7" fmla="*/ 0 h 9"/>
                <a:gd name="T8" fmla="*/ 2147483647 w 28"/>
                <a:gd name="T9" fmla="*/ 2147483647 h 9"/>
                <a:gd name="T10" fmla="*/ 2147483647 w 28"/>
                <a:gd name="T11" fmla="*/ 2147483647 h 9"/>
                <a:gd name="T12" fmla="*/ 2147483647 w 28"/>
                <a:gd name="T13" fmla="*/ 2147483647 h 9"/>
                <a:gd name="T14" fmla="*/ 2147483647 w 28"/>
                <a:gd name="T15" fmla="*/ 2147483647 h 9"/>
                <a:gd name="T16" fmla="*/ 0 w 28"/>
                <a:gd name="T17" fmla="*/ 2147483647 h 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8"/>
                <a:gd name="T28" fmla="*/ 0 h 9"/>
                <a:gd name="T29" fmla="*/ 28 w 28"/>
                <a:gd name="T30" fmla="*/ 9 h 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8" h="9">
                  <a:moveTo>
                    <a:pt x="0" y="9"/>
                  </a:moveTo>
                  <a:lnTo>
                    <a:pt x="1" y="4"/>
                  </a:lnTo>
                  <a:lnTo>
                    <a:pt x="0" y="2"/>
                  </a:lnTo>
                  <a:lnTo>
                    <a:pt x="17" y="0"/>
                  </a:lnTo>
                  <a:lnTo>
                    <a:pt x="25" y="2"/>
                  </a:lnTo>
                  <a:lnTo>
                    <a:pt x="28" y="7"/>
                  </a:lnTo>
                  <a:lnTo>
                    <a:pt x="24" y="9"/>
                  </a:lnTo>
                  <a:lnTo>
                    <a:pt x="15" y="7"/>
                  </a:lnTo>
                  <a:lnTo>
                    <a:pt x="0"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29" name="Freeform 403">
              <a:extLst>
                <a:ext uri="{FF2B5EF4-FFF2-40B4-BE49-F238E27FC236}">
                  <a16:creationId xmlns:a16="http://schemas.microsoft.com/office/drawing/2014/main" id="{AB2A1915-3E76-A8ED-234D-E450B6ADD4C8}"/>
                </a:ext>
                <a:ext uri="{C183D7F6-B498-43B3-948B-1728B52AA6E4}">
                  <adec:decorative xmlns:adec="http://schemas.microsoft.com/office/drawing/2017/decorative" val="1"/>
                </a:ext>
              </a:extLst>
            </p:cNvPr>
            <p:cNvSpPr>
              <a:spLocks/>
            </p:cNvSpPr>
            <p:nvPr/>
          </p:nvSpPr>
          <p:spPr bwMode="gray">
            <a:xfrm>
              <a:off x="10868615" y="7991474"/>
              <a:ext cx="137691" cy="75112"/>
            </a:xfrm>
            <a:custGeom>
              <a:avLst/>
              <a:gdLst>
                <a:gd name="T0" fmla="*/ 2147483647 w 25"/>
                <a:gd name="T1" fmla="*/ 2147483647 h 14"/>
                <a:gd name="T2" fmla="*/ 2147483647 w 25"/>
                <a:gd name="T3" fmla="*/ 2147483647 h 14"/>
                <a:gd name="T4" fmla="*/ 2147483647 w 25"/>
                <a:gd name="T5" fmla="*/ 2147483647 h 14"/>
                <a:gd name="T6" fmla="*/ 0 w 25"/>
                <a:gd name="T7" fmla="*/ 2147483647 h 14"/>
                <a:gd name="T8" fmla="*/ 2147483647 w 25"/>
                <a:gd name="T9" fmla="*/ 0 h 14"/>
                <a:gd name="T10" fmla="*/ 2147483647 w 25"/>
                <a:gd name="T11" fmla="*/ 2147483647 h 14"/>
                <a:gd name="T12" fmla="*/ 2147483647 w 25"/>
                <a:gd name="T13" fmla="*/ 2147483647 h 14"/>
                <a:gd name="T14" fmla="*/ 2147483647 w 25"/>
                <a:gd name="T15" fmla="*/ 2147483647 h 14"/>
                <a:gd name="T16" fmla="*/ 2147483647 w 25"/>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5"/>
                <a:gd name="T28" fmla="*/ 0 h 14"/>
                <a:gd name="T29" fmla="*/ 25 w 25"/>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5" h="14">
                  <a:moveTo>
                    <a:pt x="12" y="14"/>
                  </a:moveTo>
                  <a:lnTo>
                    <a:pt x="9" y="9"/>
                  </a:lnTo>
                  <a:lnTo>
                    <a:pt x="3" y="6"/>
                  </a:lnTo>
                  <a:lnTo>
                    <a:pt x="0" y="4"/>
                  </a:lnTo>
                  <a:lnTo>
                    <a:pt x="11" y="0"/>
                  </a:lnTo>
                  <a:lnTo>
                    <a:pt x="25" y="1"/>
                  </a:lnTo>
                  <a:lnTo>
                    <a:pt x="24" y="11"/>
                  </a:lnTo>
                  <a:lnTo>
                    <a:pt x="18" y="12"/>
                  </a:lnTo>
                  <a:lnTo>
                    <a:pt x="12"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0" name="Freeform 404">
              <a:extLst>
                <a:ext uri="{FF2B5EF4-FFF2-40B4-BE49-F238E27FC236}">
                  <a16:creationId xmlns:a16="http://schemas.microsoft.com/office/drawing/2014/main" id="{6FE000F6-F44F-CF0D-3E68-92629A2D0C83}"/>
                </a:ext>
                <a:ext uri="{C183D7F6-B498-43B3-948B-1728B52AA6E4}">
                  <adec:decorative xmlns:adec="http://schemas.microsoft.com/office/drawing/2017/decorative" val="1"/>
                </a:ext>
              </a:extLst>
            </p:cNvPr>
            <p:cNvSpPr>
              <a:spLocks/>
            </p:cNvSpPr>
            <p:nvPr/>
          </p:nvSpPr>
          <p:spPr bwMode="gray">
            <a:xfrm>
              <a:off x="10459715" y="7753620"/>
              <a:ext cx="29207" cy="8345"/>
            </a:xfrm>
            <a:custGeom>
              <a:avLst/>
              <a:gdLst>
                <a:gd name="T0" fmla="*/ 0 w 5"/>
                <a:gd name="T1" fmla="*/ 2147483646 h 2"/>
                <a:gd name="T2" fmla="*/ 2147483647 w 5"/>
                <a:gd name="T3" fmla="*/ 0 h 2"/>
                <a:gd name="T4" fmla="*/ 2147483647 w 5"/>
                <a:gd name="T5" fmla="*/ 0 h 2"/>
                <a:gd name="T6" fmla="*/ 2147483647 w 5"/>
                <a:gd name="T7" fmla="*/ 2147483646 h 2"/>
                <a:gd name="T8" fmla="*/ 0 w 5"/>
                <a:gd name="T9" fmla="*/ 2147483646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2"/>
                  </a:moveTo>
                  <a:lnTo>
                    <a:pt x="1" y="0"/>
                  </a:lnTo>
                  <a:lnTo>
                    <a:pt x="4" y="0"/>
                  </a:lnTo>
                  <a:lnTo>
                    <a:pt x="5"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1" name="Freeform 405">
              <a:extLst>
                <a:ext uri="{FF2B5EF4-FFF2-40B4-BE49-F238E27FC236}">
                  <a16:creationId xmlns:a16="http://schemas.microsoft.com/office/drawing/2014/main" id="{EE720CF0-2376-3DF7-80B8-4C81E27D2485}"/>
                </a:ext>
                <a:ext uri="{C183D7F6-B498-43B3-948B-1728B52AA6E4}">
                  <adec:decorative xmlns:adec="http://schemas.microsoft.com/office/drawing/2017/decorative" val="1"/>
                </a:ext>
              </a:extLst>
            </p:cNvPr>
            <p:cNvSpPr>
              <a:spLocks/>
            </p:cNvSpPr>
            <p:nvPr/>
          </p:nvSpPr>
          <p:spPr bwMode="gray">
            <a:xfrm>
              <a:off x="10509785" y="7841250"/>
              <a:ext cx="20863" cy="12518"/>
            </a:xfrm>
            <a:custGeom>
              <a:avLst/>
              <a:gdLst>
                <a:gd name="T0" fmla="*/ 0 w 4"/>
                <a:gd name="T1" fmla="*/ 2147483646 h 3"/>
                <a:gd name="T2" fmla="*/ 2147483647 w 4"/>
                <a:gd name="T3" fmla="*/ 0 h 3"/>
                <a:gd name="T4" fmla="*/ 2147483647 w 4"/>
                <a:gd name="T5" fmla="*/ 2147483646 h 3"/>
                <a:gd name="T6" fmla="*/ 2147483647 w 4"/>
                <a:gd name="T7" fmla="*/ 2147483646 h 3"/>
                <a:gd name="T8" fmla="*/ 0 w 4"/>
                <a:gd name="T9" fmla="*/ 2147483646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2" y="0"/>
                  </a:lnTo>
                  <a:lnTo>
                    <a:pt x="4" y="2"/>
                  </a:lnTo>
                  <a:lnTo>
                    <a:pt x="1"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2" name="Freeform 406">
              <a:extLst>
                <a:ext uri="{FF2B5EF4-FFF2-40B4-BE49-F238E27FC236}">
                  <a16:creationId xmlns:a16="http://schemas.microsoft.com/office/drawing/2014/main" id="{F74E9E34-BCD0-FA3E-FB7A-B1E6DAEBED52}"/>
                </a:ext>
                <a:ext uri="{C183D7F6-B498-43B3-948B-1728B52AA6E4}">
                  <adec:decorative xmlns:adec="http://schemas.microsoft.com/office/drawing/2017/decorative" val="1"/>
                </a:ext>
              </a:extLst>
            </p:cNvPr>
            <p:cNvSpPr>
              <a:spLocks/>
            </p:cNvSpPr>
            <p:nvPr/>
          </p:nvSpPr>
          <p:spPr bwMode="gray">
            <a:xfrm>
              <a:off x="10455542" y="7849596"/>
              <a:ext cx="20863" cy="20864"/>
            </a:xfrm>
            <a:custGeom>
              <a:avLst/>
              <a:gdLst>
                <a:gd name="T0" fmla="*/ 0 w 4"/>
                <a:gd name="T1" fmla="*/ 2147483647 h 4"/>
                <a:gd name="T2" fmla="*/ 2147483647 w 4"/>
                <a:gd name="T3" fmla="*/ 0 h 4"/>
                <a:gd name="T4" fmla="*/ 2147483647 w 4"/>
                <a:gd name="T5" fmla="*/ 2147483647 h 4"/>
                <a:gd name="T6" fmla="*/ 2147483647 w 4"/>
                <a:gd name="T7" fmla="*/ 2147483647 h 4"/>
                <a:gd name="T8" fmla="*/ 0 w 4"/>
                <a:gd name="T9" fmla="*/ 2147483647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0" y="1"/>
                  </a:moveTo>
                  <a:lnTo>
                    <a:pt x="2" y="0"/>
                  </a:lnTo>
                  <a:lnTo>
                    <a:pt x="4" y="2"/>
                  </a:lnTo>
                  <a:lnTo>
                    <a:pt x="2"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3" name="Freeform 407">
              <a:extLst>
                <a:ext uri="{FF2B5EF4-FFF2-40B4-BE49-F238E27FC236}">
                  <a16:creationId xmlns:a16="http://schemas.microsoft.com/office/drawing/2014/main" id="{1D6BAF0B-5184-71B4-5835-B50DD3BBB745}"/>
                </a:ext>
                <a:ext uri="{C183D7F6-B498-43B3-948B-1728B52AA6E4}">
                  <adec:decorative xmlns:adec="http://schemas.microsoft.com/office/drawing/2017/decorative" val="1"/>
                </a:ext>
              </a:extLst>
            </p:cNvPr>
            <p:cNvSpPr>
              <a:spLocks/>
            </p:cNvSpPr>
            <p:nvPr/>
          </p:nvSpPr>
          <p:spPr bwMode="gray">
            <a:xfrm>
              <a:off x="11736486" y="8020683"/>
              <a:ext cx="141863" cy="325483"/>
            </a:xfrm>
            <a:custGeom>
              <a:avLst/>
              <a:gdLst>
                <a:gd name="T0" fmla="*/ 0 w 26"/>
                <a:gd name="T1" fmla="*/ 2147483647 h 60"/>
                <a:gd name="T2" fmla="*/ 2147483647 w 26"/>
                <a:gd name="T3" fmla="*/ 2147483647 h 60"/>
                <a:gd name="T4" fmla="*/ 2147483647 w 26"/>
                <a:gd name="T5" fmla="*/ 2147483647 h 60"/>
                <a:gd name="T6" fmla="*/ 2147483647 w 26"/>
                <a:gd name="T7" fmla="*/ 0 h 60"/>
                <a:gd name="T8" fmla="*/ 2147483647 w 26"/>
                <a:gd name="T9" fmla="*/ 2147483647 h 60"/>
                <a:gd name="T10" fmla="*/ 2147483647 w 26"/>
                <a:gd name="T11" fmla="*/ 2147483647 h 60"/>
                <a:gd name="T12" fmla="*/ 2147483647 w 26"/>
                <a:gd name="T13" fmla="*/ 2147483647 h 60"/>
                <a:gd name="T14" fmla="*/ 2147483647 w 26"/>
                <a:gd name="T15" fmla="*/ 2147483647 h 60"/>
                <a:gd name="T16" fmla="*/ 2147483647 w 26"/>
                <a:gd name="T17" fmla="*/ 2147483647 h 60"/>
                <a:gd name="T18" fmla="*/ 2147483647 w 26"/>
                <a:gd name="T19" fmla="*/ 2147483647 h 60"/>
                <a:gd name="T20" fmla="*/ 2147483647 w 26"/>
                <a:gd name="T21" fmla="*/ 2147483647 h 60"/>
                <a:gd name="T22" fmla="*/ 2147483647 w 26"/>
                <a:gd name="T23" fmla="*/ 2147483647 h 60"/>
                <a:gd name="T24" fmla="*/ 0 w 26"/>
                <a:gd name="T25" fmla="*/ 2147483647 h 6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6"/>
                <a:gd name="T40" fmla="*/ 0 h 60"/>
                <a:gd name="T41" fmla="*/ 26 w 26"/>
                <a:gd name="T42" fmla="*/ 60 h 6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6" h="60">
                  <a:moveTo>
                    <a:pt x="0" y="13"/>
                  </a:moveTo>
                  <a:lnTo>
                    <a:pt x="16" y="3"/>
                  </a:lnTo>
                  <a:lnTo>
                    <a:pt x="15" y="1"/>
                  </a:lnTo>
                  <a:lnTo>
                    <a:pt x="22" y="0"/>
                  </a:lnTo>
                  <a:lnTo>
                    <a:pt x="26" y="9"/>
                  </a:lnTo>
                  <a:lnTo>
                    <a:pt x="26" y="23"/>
                  </a:lnTo>
                  <a:lnTo>
                    <a:pt x="19" y="33"/>
                  </a:lnTo>
                  <a:lnTo>
                    <a:pt x="20" y="59"/>
                  </a:lnTo>
                  <a:lnTo>
                    <a:pt x="9" y="60"/>
                  </a:lnTo>
                  <a:lnTo>
                    <a:pt x="9" y="33"/>
                  </a:lnTo>
                  <a:lnTo>
                    <a:pt x="5" y="23"/>
                  </a:lnTo>
                  <a:lnTo>
                    <a:pt x="1" y="18"/>
                  </a:lnTo>
                  <a:lnTo>
                    <a:pt x="0"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4" name="Freeform 408">
              <a:extLst>
                <a:ext uri="{FF2B5EF4-FFF2-40B4-BE49-F238E27FC236}">
                  <a16:creationId xmlns:a16="http://schemas.microsoft.com/office/drawing/2014/main" id="{3EEC15CD-1DAB-D5C7-4C69-0932460838F4}"/>
                </a:ext>
                <a:ext uri="{C183D7F6-B498-43B3-948B-1728B52AA6E4}">
                  <adec:decorative xmlns:adec="http://schemas.microsoft.com/office/drawing/2017/decorative" val="1"/>
                </a:ext>
              </a:extLst>
            </p:cNvPr>
            <p:cNvSpPr>
              <a:spLocks/>
            </p:cNvSpPr>
            <p:nvPr/>
          </p:nvSpPr>
          <p:spPr bwMode="gray">
            <a:xfrm>
              <a:off x="11694761" y="8079104"/>
              <a:ext cx="87622" cy="287927"/>
            </a:xfrm>
            <a:custGeom>
              <a:avLst/>
              <a:gdLst>
                <a:gd name="T0" fmla="*/ 2147483647 w 16"/>
                <a:gd name="T1" fmla="*/ 2147483647 h 53"/>
                <a:gd name="T2" fmla="*/ 2147483647 w 16"/>
                <a:gd name="T3" fmla="*/ 2147483647 h 53"/>
                <a:gd name="T4" fmla="*/ 2147483647 w 16"/>
                <a:gd name="T5" fmla="*/ 2147483647 h 53"/>
                <a:gd name="T6" fmla="*/ 2147483647 w 16"/>
                <a:gd name="T7" fmla="*/ 2147483647 h 53"/>
                <a:gd name="T8" fmla="*/ 2147483647 w 16"/>
                <a:gd name="T9" fmla="*/ 2147483647 h 53"/>
                <a:gd name="T10" fmla="*/ 2147483647 w 16"/>
                <a:gd name="T11" fmla="*/ 2147483647 h 53"/>
                <a:gd name="T12" fmla="*/ 2147483647 w 16"/>
                <a:gd name="T13" fmla="*/ 2147483647 h 53"/>
                <a:gd name="T14" fmla="*/ 2147483647 w 16"/>
                <a:gd name="T15" fmla="*/ 2147483647 h 53"/>
                <a:gd name="T16" fmla="*/ 2147483647 w 16"/>
                <a:gd name="T17" fmla="*/ 2147483647 h 53"/>
                <a:gd name="T18" fmla="*/ 2147483647 w 16"/>
                <a:gd name="T19" fmla="*/ 2147483647 h 53"/>
                <a:gd name="T20" fmla="*/ 0 w 16"/>
                <a:gd name="T21" fmla="*/ 0 h 53"/>
                <a:gd name="T22" fmla="*/ 2147483647 w 16"/>
                <a:gd name="T23" fmla="*/ 2147483647 h 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53"/>
                <a:gd name="T38" fmla="*/ 16 w 16"/>
                <a:gd name="T39" fmla="*/ 53 h 5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53">
                  <a:moveTo>
                    <a:pt x="7" y="2"/>
                  </a:moveTo>
                  <a:lnTo>
                    <a:pt x="8" y="7"/>
                  </a:lnTo>
                  <a:lnTo>
                    <a:pt x="12" y="12"/>
                  </a:lnTo>
                  <a:lnTo>
                    <a:pt x="16" y="22"/>
                  </a:lnTo>
                  <a:lnTo>
                    <a:pt x="16" y="49"/>
                  </a:lnTo>
                  <a:lnTo>
                    <a:pt x="6" y="53"/>
                  </a:lnTo>
                  <a:lnTo>
                    <a:pt x="5" y="46"/>
                  </a:lnTo>
                  <a:lnTo>
                    <a:pt x="5" y="35"/>
                  </a:lnTo>
                  <a:lnTo>
                    <a:pt x="1" y="31"/>
                  </a:lnTo>
                  <a:lnTo>
                    <a:pt x="1" y="11"/>
                  </a:lnTo>
                  <a:lnTo>
                    <a:pt x="0" y="0"/>
                  </a:lnTo>
                  <a:lnTo>
                    <a:pt x="7"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5" name="Freeform 409">
              <a:extLst>
                <a:ext uri="{FF2B5EF4-FFF2-40B4-BE49-F238E27FC236}">
                  <a16:creationId xmlns:a16="http://schemas.microsoft.com/office/drawing/2014/main" id="{AF770791-D1E9-FCB9-8C49-1CD254EF04E4}"/>
                </a:ext>
                <a:ext uri="{C183D7F6-B498-43B3-948B-1728B52AA6E4}">
                  <adec:decorative xmlns:adec="http://schemas.microsoft.com/office/drawing/2017/decorative" val="1"/>
                </a:ext>
              </a:extLst>
            </p:cNvPr>
            <p:cNvSpPr>
              <a:spLocks/>
            </p:cNvSpPr>
            <p:nvPr/>
          </p:nvSpPr>
          <p:spPr bwMode="gray">
            <a:xfrm>
              <a:off x="11532035" y="8049893"/>
              <a:ext cx="196106" cy="371385"/>
            </a:xfrm>
            <a:custGeom>
              <a:avLst/>
              <a:gdLst>
                <a:gd name="T0" fmla="*/ 2147483647 w 36"/>
                <a:gd name="T1" fmla="*/ 2147483647 h 68"/>
                <a:gd name="T2" fmla="*/ 2147483647 w 36"/>
                <a:gd name="T3" fmla="*/ 2147483647 h 68"/>
                <a:gd name="T4" fmla="*/ 2147483647 w 36"/>
                <a:gd name="T5" fmla="*/ 2147483647 h 68"/>
                <a:gd name="T6" fmla="*/ 2147483647 w 36"/>
                <a:gd name="T7" fmla="*/ 2147483647 h 68"/>
                <a:gd name="T8" fmla="*/ 2147483647 w 36"/>
                <a:gd name="T9" fmla="*/ 2147483647 h 68"/>
                <a:gd name="T10" fmla="*/ 2147483647 w 36"/>
                <a:gd name="T11" fmla="*/ 2147483647 h 68"/>
                <a:gd name="T12" fmla="*/ 2147483647 w 36"/>
                <a:gd name="T13" fmla="*/ 2147483647 h 68"/>
                <a:gd name="T14" fmla="*/ 2147483647 w 36"/>
                <a:gd name="T15" fmla="*/ 2147483647 h 68"/>
                <a:gd name="T16" fmla="*/ 2147483647 w 36"/>
                <a:gd name="T17" fmla="*/ 2147483647 h 68"/>
                <a:gd name="T18" fmla="*/ 2147483647 w 36"/>
                <a:gd name="T19" fmla="*/ 2147483647 h 68"/>
                <a:gd name="T20" fmla="*/ 0 w 36"/>
                <a:gd name="T21" fmla="*/ 2147483647 h 68"/>
                <a:gd name="T22" fmla="*/ 2147483647 w 36"/>
                <a:gd name="T23" fmla="*/ 2147483647 h 68"/>
                <a:gd name="T24" fmla="*/ 2147483647 w 36"/>
                <a:gd name="T25" fmla="*/ 2147483647 h 68"/>
                <a:gd name="T26" fmla="*/ 2147483647 w 36"/>
                <a:gd name="T27" fmla="*/ 2147483647 h 68"/>
                <a:gd name="T28" fmla="*/ 2147483647 w 36"/>
                <a:gd name="T29" fmla="*/ 2147483647 h 68"/>
                <a:gd name="T30" fmla="*/ 2147483647 w 36"/>
                <a:gd name="T31" fmla="*/ 0 h 68"/>
                <a:gd name="T32" fmla="*/ 2147483647 w 36"/>
                <a:gd name="T33" fmla="*/ 2147483647 h 68"/>
                <a:gd name="T34" fmla="*/ 2147483647 w 36"/>
                <a:gd name="T35" fmla="*/ 2147483647 h 68"/>
                <a:gd name="T36" fmla="*/ 2147483647 w 36"/>
                <a:gd name="T37" fmla="*/ 2147483647 h 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6"/>
                <a:gd name="T58" fmla="*/ 0 h 68"/>
                <a:gd name="T59" fmla="*/ 36 w 36"/>
                <a:gd name="T60" fmla="*/ 68 h 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6" h="68">
                  <a:moveTo>
                    <a:pt x="30" y="5"/>
                  </a:moveTo>
                  <a:lnTo>
                    <a:pt x="31" y="16"/>
                  </a:lnTo>
                  <a:lnTo>
                    <a:pt x="31" y="36"/>
                  </a:lnTo>
                  <a:lnTo>
                    <a:pt x="35" y="40"/>
                  </a:lnTo>
                  <a:lnTo>
                    <a:pt x="35" y="51"/>
                  </a:lnTo>
                  <a:lnTo>
                    <a:pt x="36" y="58"/>
                  </a:lnTo>
                  <a:lnTo>
                    <a:pt x="29" y="60"/>
                  </a:lnTo>
                  <a:lnTo>
                    <a:pt x="10" y="68"/>
                  </a:lnTo>
                  <a:lnTo>
                    <a:pt x="5" y="66"/>
                  </a:lnTo>
                  <a:lnTo>
                    <a:pt x="2" y="58"/>
                  </a:lnTo>
                  <a:lnTo>
                    <a:pt x="0" y="51"/>
                  </a:lnTo>
                  <a:lnTo>
                    <a:pt x="8" y="36"/>
                  </a:lnTo>
                  <a:lnTo>
                    <a:pt x="8" y="31"/>
                  </a:lnTo>
                  <a:lnTo>
                    <a:pt x="3" y="15"/>
                  </a:lnTo>
                  <a:lnTo>
                    <a:pt x="7" y="2"/>
                  </a:lnTo>
                  <a:lnTo>
                    <a:pt x="13" y="0"/>
                  </a:lnTo>
                  <a:lnTo>
                    <a:pt x="20" y="3"/>
                  </a:lnTo>
                  <a:lnTo>
                    <a:pt x="24" y="2"/>
                  </a:lnTo>
                  <a:lnTo>
                    <a:pt x="3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6" name="Freeform 410">
              <a:extLst>
                <a:ext uri="{FF2B5EF4-FFF2-40B4-BE49-F238E27FC236}">
                  <a16:creationId xmlns:a16="http://schemas.microsoft.com/office/drawing/2014/main" id="{9AF3D839-DC82-DD8B-2B4C-4591B62D0347}"/>
                </a:ext>
                <a:ext uri="{C183D7F6-B498-43B3-948B-1728B52AA6E4}">
                  <adec:decorative xmlns:adec="http://schemas.microsoft.com/office/drawing/2017/decorative" val="1"/>
                </a:ext>
              </a:extLst>
            </p:cNvPr>
            <p:cNvSpPr>
              <a:spLocks/>
            </p:cNvSpPr>
            <p:nvPr/>
          </p:nvSpPr>
          <p:spPr bwMode="gray">
            <a:xfrm>
              <a:off x="10935375" y="7995646"/>
              <a:ext cx="363003" cy="287927"/>
            </a:xfrm>
            <a:custGeom>
              <a:avLst/>
              <a:gdLst>
                <a:gd name="T0" fmla="*/ 2147483647 w 67"/>
                <a:gd name="T1" fmla="*/ 2147483647 h 53"/>
                <a:gd name="T2" fmla="*/ 2147483647 w 67"/>
                <a:gd name="T3" fmla="*/ 2147483647 h 53"/>
                <a:gd name="T4" fmla="*/ 0 w 67"/>
                <a:gd name="T5" fmla="*/ 2147483647 h 53"/>
                <a:gd name="T6" fmla="*/ 2147483647 w 67"/>
                <a:gd name="T7" fmla="*/ 2147483647 h 53"/>
                <a:gd name="T8" fmla="*/ 2147483647 w 67"/>
                <a:gd name="T9" fmla="*/ 2147483647 h 53"/>
                <a:gd name="T10" fmla="*/ 2147483647 w 67"/>
                <a:gd name="T11" fmla="*/ 0 h 53"/>
                <a:gd name="T12" fmla="*/ 2147483647 w 67"/>
                <a:gd name="T13" fmla="*/ 0 h 53"/>
                <a:gd name="T14" fmla="*/ 2147483647 w 67"/>
                <a:gd name="T15" fmla="*/ 2147483647 h 53"/>
                <a:gd name="T16" fmla="*/ 2147483647 w 67"/>
                <a:gd name="T17" fmla="*/ 2147483647 h 53"/>
                <a:gd name="T18" fmla="*/ 2147483647 w 67"/>
                <a:gd name="T19" fmla="*/ 2147483647 h 53"/>
                <a:gd name="T20" fmla="*/ 2147483647 w 67"/>
                <a:gd name="T21" fmla="*/ 2147483647 h 53"/>
                <a:gd name="T22" fmla="*/ 2147483647 w 67"/>
                <a:gd name="T23" fmla="*/ 2147483647 h 53"/>
                <a:gd name="T24" fmla="*/ 2147483647 w 67"/>
                <a:gd name="T25" fmla="*/ 2147483647 h 53"/>
                <a:gd name="T26" fmla="*/ 2147483647 w 67"/>
                <a:gd name="T27" fmla="*/ 2147483647 h 53"/>
                <a:gd name="T28" fmla="*/ 2147483647 w 67"/>
                <a:gd name="T29" fmla="*/ 2147483647 h 53"/>
                <a:gd name="T30" fmla="*/ 2147483647 w 67"/>
                <a:gd name="T31" fmla="*/ 2147483647 h 53"/>
                <a:gd name="T32" fmla="*/ 2147483647 w 67"/>
                <a:gd name="T33" fmla="*/ 2147483647 h 53"/>
                <a:gd name="T34" fmla="*/ 2147483647 w 67"/>
                <a:gd name="T35" fmla="*/ 2147483647 h 53"/>
                <a:gd name="T36" fmla="*/ 2147483647 w 67"/>
                <a:gd name="T37" fmla="*/ 2147483647 h 53"/>
                <a:gd name="T38" fmla="*/ 2147483647 w 67"/>
                <a:gd name="T39" fmla="*/ 2147483647 h 53"/>
                <a:gd name="T40" fmla="*/ 2147483647 w 67"/>
                <a:gd name="T41" fmla="*/ 2147483647 h 53"/>
                <a:gd name="T42" fmla="*/ 2147483647 w 67"/>
                <a:gd name="T43" fmla="*/ 2147483647 h 53"/>
                <a:gd name="T44" fmla="*/ 2147483647 w 67"/>
                <a:gd name="T45" fmla="*/ 2147483647 h 53"/>
                <a:gd name="T46" fmla="*/ 2147483647 w 67"/>
                <a:gd name="T47" fmla="*/ 2147483647 h 53"/>
                <a:gd name="T48" fmla="*/ 2147483647 w 67"/>
                <a:gd name="T49" fmla="*/ 2147483647 h 53"/>
                <a:gd name="T50" fmla="*/ 2147483647 w 67"/>
                <a:gd name="T51" fmla="*/ 2147483647 h 5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7"/>
                <a:gd name="T79" fmla="*/ 0 h 53"/>
                <a:gd name="T80" fmla="*/ 67 w 67"/>
                <a:gd name="T81" fmla="*/ 53 h 5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7" h="53">
                  <a:moveTo>
                    <a:pt x="15" y="33"/>
                  </a:moveTo>
                  <a:lnTo>
                    <a:pt x="2" y="16"/>
                  </a:lnTo>
                  <a:lnTo>
                    <a:pt x="0" y="13"/>
                  </a:lnTo>
                  <a:lnTo>
                    <a:pt x="6" y="11"/>
                  </a:lnTo>
                  <a:lnTo>
                    <a:pt x="12" y="10"/>
                  </a:lnTo>
                  <a:lnTo>
                    <a:pt x="13" y="0"/>
                  </a:lnTo>
                  <a:lnTo>
                    <a:pt x="21" y="0"/>
                  </a:lnTo>
                  <a:lnTo>
                    <a:pt x="35" y="3"/>
                  </a:lnTo>
                  <a:lnTo>
                    <a:pt x="45" y="8"/>
                  </a:lnTo>
                  <a:lnTo>
                    <a:pt x="52" y="7"/>
                  </a:lnTo>
                  <a:lnTo>
                    <a:pt x="54" y="4"/>
                  </a:lnTo>
                  <a:lnTo>
                    <a:pt x="59" y="9"/>
                  </a:lnTo>
                  <a:lnTo>
                    <a:pt x="65" y="24"/>
                  </a:lnTo>
                  <a:lnTo>
                    <a:pt x="67" y="38"/>
                  </a:lnTo>
                  <a:lnTo>
                    <a:pt x="65" y="48"/>
                  </a:lnTo>
                  <a:lnTo>
                    <a:pt x="62" y="53"/>
                  </a:lnTo>
                  <a:lnTo>
                    <a:pt x="54" y="51"/>
                  </a:lnTo>
                  <a:lnTo>
                    <a:pt x="51" y="48"/>
                  </a:lnTo>
                  <a:lnTo>
                    <a:pt x="44" y="44"/>
                  </a:lnTo>
                  <a:lnTo>
                    <a:pt x="43" y="41"/>
                  </a:lnTo>
                  <a:lnTo>
                    <a:pt x="38" y="42"/>
                  </a:lnTo>
                  <a:lnTo>
                    <a:pt x="36" y="38"/>
                  </a:lnTo>
                  <a:lnTo>
                    <a:pt x="38" y="31"/>
                  </a:lnTo>
                  <a:lnTo>
                    <a:pt x="33" y="27"/>
                  </a:lnTo>
                  <a:lnTo>
                    <a:pt x="24" y="28"/>
                  </a:lnTo>
                  <a:lnTo>
                    <a:pt x="15" y="3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7" name="Freeform 411">
              <a:extLst>
                <a:ext uri="{FF2B5EF4-FFF2-40B4-BE49-F238E27FC236}">
                  <a16:creationId xmlns:a16="http://schemas.microsoft.com/office/drawing/2014/main" id="{11039571-5D6C-33F3-776E-1047B1B085C8}"/>
                </a:ext>
                <a:ext uri="{C183D7F6-B498-43B3-948B-1728B52AA6E4}">
                  <adec:decorative xmlns:adec="http://schemas.microsoft.com/office/drawing/2017/decorative" val="1"/>
                </a:ext>
              </a:extLst>
            </p:cNvPr>
            <p:cNvSpPr>
              <a:spLocks/>
            </p:cNvSpPr>
            <p:nvPr/>
          </p:nvSpPr>
          <p:spPr bwMode="gray">
            <a:xfrm>
              <a:off x="11014651" y="8145869"/>
              <a:ext cx="158553" cy="166914"/>
            </a:xfrm>
            <a:custGeom>
              <a:avLst/>
              <a:gdLst>
                <a:gd name="T0" fmla="*/ 2147483647 w 29"/>
                <a:gd name="T1" fmla="*/ 2147483647 h 31"/>
                <a:gd name="T2" fmla="*/ 2147483647 w 29"/>
                <a:gd name="T3" fmla="*/ 2147483647 h 31"/>
                <a:gd name="T4" fmla="*/ 2147483647 w 29"/>
                <a:gd name="T5" fmla="*/ 2147483647 h 31"/>
                <a:gd name="T6" fmla="*/ 0 w 29"/>
                <a:gd name="T7" fmla="*/ 2147483647 h 31"/>
                <a:gd name="T8" fmla="*/ 2147483647 w 29"/>
                <a:gd name="T9" fmla="*/ 2147483647 h 31"/>
                <a:gd name="T10" fmla="*/ 2147483647 w 29"/>
                <a:gd name="T11" fmla="*/ 0 h 31"/>
                <a:gd name="T12" fmla="*/ 2147483647 w 29"/>
                <a:gd name="T13" fmla="*/ 2147483647 h 31"/>
                <a:gd name="T14" fmla="*/ 2147483647 w 29"/>
                <a:gd name="T15" fmla="*/ 2147483647 h 31"/>
                <a:gd name="T16" fmla="*/ 2147483647 w 29"/>
                <a:gd name="T17" fmla="*/ 2147483647 h 31"/>
                <a:gd name="T18" fmla="*/ 2147483647 w 29"/>
                <a:gd name="T19" fmla="*/ 2147483647 h 31"/>
                <a:gd name="T20" fmla="*/ 2147483647 w 29"/>
                <a:gd name="T21" fmla="*/ 2147483647 h 31"/>
                <a:gd name="T22" fmla="*/ 2147483647 w 29"/>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9"/>
                <a:gd name="T37" fmla="*/ 0 h 31"/>
                <a:gd name="T38" fmla="*/ 29 w 29"/>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9" h="31">
                  <a:moveTo>
                    <a:pt x="21" y="31"/>
                  </a:moveTo>
                  <a:lnTo>
                    <a:pt x="7" y="25"/>
                  </a:lnTo>
                  <a:lnTo>
                    <a:pt x="4" y="15"/>
                  </a:lnTo>
                  <a:lnTo>
                    <a:pt x="0" y="6"/>
                  </a:lnTo>
                  <a:lnTo>
                    <a:pt x="9" y="1"/>
                  </a:lnTo>
                  <a:lnTo>
                    <a:pt x="18" y="0"/>
                  </a:lnTo>
                  <a:lnTo>
                    <a:pt x="23" y="4"/>
                  </a:lnTo>
                  <a:lnTo>
                    <a:pt x="21" y="11"/>
                  </a:lnTo>
                  <a:lnTo>
                    <a:pt x="23" y="15"/>
                  </a:lnTo>
                  <a:lnTo>
                    <a:pt x="28" y="14"/>
                  </a:lnTo>
                  <a:lnTo>
                    <a:pt x="29" y="17"/>
                  </a:lnTo>
                  <a:lnTo>
                    <a:pt x="21"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8" name="Freeform 412">
              <a:extLst>
                <a:ext uri="{FF2B5EF4-FFF2-40B4-BE49-F238E27FC236}">
                  <a16:creationId xmlns:a16="http://schemas.microsoft.com/office/drawing/2014/main" id="{A542A944-F905-5104-D8FC-7DB3AF569820}"/>
                </a:ext>
                <a:ext uri="{C183D7F6-B498-43B3-948B-1728B52AA6E4}">
                  <adec:decorative xmlns:adec="http://schemas.microsoft.com/office/drawing/2017/decorative" val="1"/>
                </a:ext>
              </a:extLst>
            </p:cNvPr>
            <p:cNvSpPr>
              <a:spLocks/>
            </p:cNvSpPr>
            <p:nvPr/>
          </p:nvSpPr>
          <p:spPr bwMode="gray">
            <a:xfrm>
              <a:off x="11273344" y="8091622"/>
              <a:ext cx="304589" cy="354692"/>
            </a:xfrm>
            <a:custGeom>
              <a:avLst/>
              <a:gdLst>
                <a:gd name="T0" fmla="*/ 2147483647 w 56"/>
                <a:gd name="T1" fmla="*/ 2147483647 h 66"/>
                <a:gd name="T2" fmla="*/ 2147483647 w 56"/>
                <a:gd name="T3" fmla="*/ 2147483647 h 66"/>
                <a:gd name="T4" fmla="*/ 2147483647 w 56"/>
                <a:gd name="T5" fmla="*/ 2147483647 h 66"/>
                <a:gd name="T6" fmla="*/ 2147483647 w 56"/>
                <a:gd name="T7" fmla="*/ 2147483647 h 66"/>
                <a:gd name="T8" fmla="*/ 2147483647 w 56"/>
                <a:gd name="T9" fmla="*/ 2147483647 h 66"/>
                <a:gd name="T10" fmla="*/ 2147483647 w 56"/>
                <a:gd name="T11" fmla="*/ 2147483647 h 66"/>
                <a:gd name="T12" fmla="*/ 2147483647 w 56"/>
                <a:gd name="T13" fmla="*/ 2147483647 h 66"/>
                <a:gd name="T14" fmla="*/ 0 w 56"/>
                <a:gd name="T15" fmla="*/ 2147483647 h 66"/>
                <a:gd name="T16" fmla="*/ 0 w 56"/>
                <a:gd name="T17" fmla="*/ 2147483647 h 66"/>
                <a:gd name="T18" fmla="*/ 2147483647 w 56"/>
                <a:gd name="T19" fmla="*/ 2147483647 h 66"/>
                <a:gd name="T20" fmla="*/ 2147483647 w 56"/>
                <a:gd name="T21" fmla="*/ 2147483647 h 66"/>
                <a:gd name="T22" fmla="*/ 2147483647 w 56"/>
                <a:gd name="T23" fmla="*/ 2147483647 h 66"/>
                <a:gd name="T24" fmla="*/ 2147483647 w 56"/>
                <a:gd name="T25" fmla="*/ 2147483647 h 66"/>
                <a:gd name="T26" fmla="*/ 2147483647 w 56"/>
                <a:gd name="T27" fmla="*/ 0 h 66"/>
                <a:gd name="T28" fmla="*/ 2147483647 w 56"/>
                <a:gd name="T29" fmla="*/ 2147483647 h 66"/>
                <a:gd name="T30" fmla="*/ 2147483647 w 56"/>
                <a:gd name="T31" fmla="*/ 2147483647 h 66"/>
                <a:gd name="T32" fmla="*/ 2147483647 w 56"/>
                <a:gd name="T33" fmla="*/ 2147483647 h 66"/>
                <a:gd name="T34" fmla="*/ 2147483647 w 56"/>
                <a:gd name="T35" fmla="*/ 2147483647 h 66"/>
                <a:gd name="T36" fmla="*/ 2147483647 w 56"/>
                <a:gd name="T37" fmla="*/ 2147483647 h 66"/>
                <a:gd name="T38" fmla="*/ 2147483647 w 56"/>
                <a:gd name="T39" fmla="*/ 2147483647 h 66"/>
                <a:gd name="T40" fmla="*/ 2147483647 w 56"/>
                <a:gd name="T41" fmla="*/ 2147483647 h 66"/>
                <a:gd name="T42" fmla="*/ 2147483647 w 56"/>
                <a:gd name="T43" fmla="*/ 2147483647 h 66"/>
                <a:gd name="T44" fmla="*/ 2147483647 w 56"/>
                <a:gd name="T45" fmla="*/ 2147483647 h 66"/>
                <a:gd name="T46" fmla="*/ 2147483647 w 56"/>
                <a:gd name="T47" fmla="*/ 2147483647 h 6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56"/>
                <a:gd name="T73" fmla="*/ 0 h 66"/>
                <a:gd name="T74" fmla="*/ 56 w 56"/>
                <a:gd name="T75" fmla="*/ 66 h 6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56" h="66">
                  <a:moveTo>
                    <a:pt x="53" y="59"/>
                  </a:moveTo>
                  <a:lnTo>
                    <a:pt x="40" y="59"/>
                  </a:lnTo>
                  <a:lnTo>
                    <a:pt x="29" y="61"/>
                  </a:lnTo>
                  <a:lnTo>
                    <a:pt x="16" y="64"/>
                  </a:lnTo>
                  <a:lnTo>
                    <a:pt x="6" y="66"/>
                  </a:lnTo>
                  <a:lnTo>
                    <a:pt x="9" y="57"/>
                  </a:lnTo>
                  <a:lnTo>
                    <a:pt x="8" y="51"/>
                  </a:lnTo>
                  <a:lnTo>
                    <a:pt x="0" y="47"/>
                  </a:lnTo>
                  <a:lnTo>
                    <a:pt x="0" y="36"/>
                  </a:lnTo>
                  <a:lnTo>
                    <a:pt x="3" y="31"/>
                  </a:lnTo>
                  <a:lnTo>
                    <a:pt x="5" y="21"/>
                  </a:lnTo>
                  <a:lnTo>
                    <a:pt x="3" y="7"/>
                  </a:lnTo>
                  <a:lnTo>
                    <a:pt x="12" y="5"/>
                  </a:lnTo>
                  <a:lnTo>
                    <a:pt x="17" y="0"/>
                  </a:lnTo>
                  <a:lnTo>
                    <a:pt x="22" y="5"/>
                  </a:lnTo>
                  <a:lnTo>
                    <a:pt x="28" y="5"/>
                  </a:lnTo>
                  <a:lnTo>
                    <a:pt x="35" y="14"/>
                  </a:lnTo>
                  <a:lnTo>
                    <a:pt x="41" y="8"/>
                  </a:lnTo>
                  <a:lnTo>
                    <a:pt x="51" y="8"/>
                  </a:lnTo>
                  <a:lnTo>
                    <a:pt x="56" y="24"/>
                  </a:lnTo>
                  <a:lnTo>
                    <a:pt x="56" y="29"/>
                  </a:lnTo>
                  <a:lnTo>
                    <a:pt x="48" y="44"/>
                  </a:lnTo>
                  <a:lnTo>
                    <a:pt x="50" y="51"/>
                  </a:lnTo>
                  <a:lnTo>
                    <a:pt x="53" y="5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39" name="Freeform 413">
              <a:extLst>
                <a:ext uri="{FF2B5EF4-FFF2-40B4-BE49-F238E27FC236}">
                  <a16:creationId xmlns:a16="http://schemas.microsoft.com/office/drawing/2014/main" id="{DEA0C64E-01A5-F566-2F8B-751222D862C2}"/>
                </a:ext>
                <a:ext uri="{C183D7F6-B498-43B3-948B-1728B52AA6E4}">
                  <adec:decorative xmlns:adec="http://schemas.microsoft.com/office/drawing/2017/decorative" val="1"/>
                </a:ext>
              </a:extLst>
            </p:cNvPr>
            <p:cNvSpPr>
              <a:spLocks/>
            </p:cNvSpPr>
            <p:nvPr/>
          </p:nvSpPr>
          <p:spPr bwMode="gray">
            <a:xfrm>
              <a:off x="11131480" y="8237671"/>
              <a:ext cx="191933" cy="208643"/>
            </a:xfrm>
            <a:custGeom>
              <a:avLst/>
              <a:gdLst>
                <a:gd name="T0" fmla="*/ 2147483647 w 35"/>
                <a:gd name="T1" fmla="*/ 2147483647 h 39"/>
                <a:gd name="T2" fmla="*/ 2147483647 w 35"/>
                <a:gd name="T3" fmla="*/ 2147483647 h 39"/>
                <a:gd name="T4" fmla="*/ 2147483647 w 35"/>
                <a:gd name="T5" fmla="*/ 2147483647 h 39"/>
                <a:gd name="T6" fmla="*/ 2147483647 w 35"/>
                <a:gd name="T7" fmla="*/ 2147483647 h 39"/>
                <a:gd name="T8" fmla="*/ 2147483647 w 35"/>
                <a:gd name="T9" fmla="*/ 2147483647 h 39"/>
                <a:gd name="T10" fmla="*/ 2147483647 w 35"/>
                <a:gd name="T11" fmla="*/ 2147483647 h 39"/>
                <a:gd name="T12" fmla="*/ 2147483647 w 35"/>
                <a:gd name="T13" fmla="*/ 2147483647 h 39"/>
                <a:gd name="T14" fmla="*/ 0 w 35"/>
                <a:gd name="T15" fmla="*/ 2147483647 h 39"/>
                <a:gd name="T16" fmla="*/ 2147483647 w 35"/>
                <a:gd name="T17" fmla="*/ 0 h 39"/>
                <a:gd name="T18" fmla="*/ 2147483647 w 35"/>
                <a:gd name="T19" fmla="*/ 2147483647 h 39"/>
                <a:gd name="T20" fmla="*/ 2147483647 w 35"/>
                <a:gd name="T21" fmla="*/ 2147483647 h 39"/>
                <a:gd name="T22" fmla="*/ 2147483647 w 35"/>
                <a:gd name="T23" fmla="*/ 2147483647 h 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
                <a:gd name="T37" fmla="*/ 0 h 39"/>
                <a:gd name="T38" fmla="*/ 35 w 35"/>
                <a:gd name="T39" fmla="*/ 39 h 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 h="39">
                  <a:moveTo>
                    <a:pt x="26" y="9"/>
                  </a:moveTo>
                  <a:lnTo>
                    <a:pt x="26" y="20"/>
                  </a:lnTo>
                  <a:lnTo>
                    <a:pt x="34" y="24"/>
                  </a:lnTo>
                  <a:lnTo>
                    <a:pt x="35" y="30"/>
                  </a:lnTo>
                  <a:lnTo>
                    <a:pt x="32" y="39"/>
                  </a:lnTo>
                  <a:lnTo>
                    <a:pt x="19" y="34"/>
                  </a:lnTo>
                  <a:lnTo>
                    <a:pt x="9" y="23"/>
                  </a:lnTo>
                  <a:lnTo>
                    <a:pt x="0" y="14"/>
                  </a:lnTo>
                  <a:lnTo>
                    <a:pt x="8" y="0"/>
                  </a:lnTo>
                  <a:lnTo>
                    <a:pt x="15" y="4"/>
                  </a:lnTo>
                  <a:lnTo>
                    <a:pt x="18" y="7"/>
                  </a:lnTo>
                  <a:lnTo>
                    <a:pt x="26"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0" name="Freeform 414">
              <a:extLst>
                <a:ext uri="{FF2B5EF4-FFF2-40B4-BE49-F238E27FC236}">
                  <a16:creationId xmlns:a16="http://schemas.microsoft.com/office/drawing/2014/main" id="{76D4F0D5-6D8D-5661-D07B-2AB45FFDDCC4}"/>
                </a:ext>
                <a:ext uri="{C183D7F6-B498-43B3-948B-1728B52AA6E4}">
                  <adec:decorative xmlns:adec="http://schemas.microsoft.com/office/drawing/2017/decorative" val="1"/>
                </a:ext>
              </a:extLst>
            </p:cNvPr>
            <p:cNvSpPr>
              <a:spLocks/>
            </p:cNvSpPr>
            <p:nvPr/>
          </p:nvSpPr>
          <p:spPr bwMode="gray">
            <a:xfrm>
              <a:off x="12128697" y="8479697"/>
              <a:ext cx="12517" cy="25038"/>
            </a:xfrm>
            <a:custGeom>
              <a:avLst/>
              <a:gdLst>
                <a:gd name="T0" fmla="*/ 0 w 3"/>
                <a:gd name="T1" fmla="*/ 2147483647 h 4"/>
                <a:gd name="T2" fmla="*/ 0 w 3"/>
                <a:gd name="T3" fmla="*/ 2147483647 h 4"/>
                <a:gd name="T4" fmla="*/ 2147483646 w 3"/>
                <a:gd name="T5" fmla="*/ 0 h 4"/>
                <a:gd name="T6" fmla="*/ 2147483646 w 3"/>
                <a:gd name="T7" fmla="*/ 2147483647 h 4"/>
                <a:gd name="T8" fmla="*/ 2147483646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4"/>
                  </a:moveTo>
                  <a:lnTo>
                    <a:pt x="0" y="2"/>
                  </a:lnTo>
                  <a:lnTo>
                    <a:pt x="1" y="0"/>
                  </a:lnTo>
                  <a:lnTo>
                    <a:pt x="3" y="1"/>
                  </a:lnTo>
                  <a:lnTo>
                    <a:pt x="3" y="2"/>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1" name="Freeform 415">
              <a:extLst>
                <a:ext uri="{FF2B5EF4-FFF2-40B4-BE49-F238E27FC236}">
                  <a16:creationId xmlns:a16="http://schemas.microsoft.com/office/drawing/2014/main" id="{B3639CB3-BE32-F486-EFBE-8D1F7DD804E3}"/>
                </a:ext>
                <a:ext uri="{C183D7F6-B498-43B3-948B-1728B52AA6E4}">
                  <adec:decorative xmlns:adec="http://schemas.microsoft.com/office/drawing/2017/decorative" val="1"/>
                </a:ext>
              </a:extLst>
            </p:cNvPr>
            <p:cNvSpPr>
              <a:spLocks/>
            </p:cNvSpPr>
            <p:nvPr/>
          </p:nvSpPr>
          <p:spPr bwMode="gray">
            <a:xfrm>
              <a:off x="12283077" y="8942885"/>
              <a:ext cx="70932" cy="54247"/>
            </a:xfrm>
            <a:custGeom>
              <a:avLst/>
              <a:gdLst>
                <a:gd name="T0" fmla="*/ 0 w 13"/>
                <a:gd name="T1" fmla="*/ 2147483647 h 10"/>
                <a:gd name="T2" fmla="*/ 2147483647 w 13"/>
                <a:gd name="T3" fmla="*/ 0 h 10"/>
                <a:gd name="T4" fmla="*/ 2147483647 w 13"/>
                <a:gd name="T5" fmla="*/ 2147483647 h 10"/>
                <a:gd name="T6" fmla="*/ 2147483647 w 13"/>
                <a:gd name="T7" fmla="*/ 2147483647 h 10"/>
                <a:gd name="T8" fmla="*/ 2147483647 w 13"/>
                <a:gd name="T9" fmla="*/ 2147483647 h 10"/>
                <a:gd name="T10" fmla="*/ 2147483647 w 13"/>
                <a:gd name="T11" fmla="*/ 2147483647 h 10"/>
                <a:gd name="T12" fmla="*/ 0 w 13"/>
                <a:gd name="T13" fmla="*/ 2147483647 h 10"/>
                <a:gd name="T14" fmla="*/ 0 60000 65536"/>
                <a:gd name="T15" fmla="*/ 0 60000 65536"/>
                <a:gd name="T16" fmla="*/ 0 60000 65536"/>
                <a:gd name="T17" fmla="*/ 0 60000 65536"/>
                <a:gd name="T18" fmla="*/ 0 60000 65536"/>
                <a:gd name="T19" fmla="*/ 0 60000 65536"/>
                <a:gd name="T20" fmla="*/ 0 60000 65536"/>
                <a:gd name="T21" fmla="*/ 0 w 13"/>
                <a:gd name="T22" fmla="*/ 0 h 10"/>
                <a:gd name="T23" fmla="*/ 13 w 1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 h="10">
                  <a:moveTo>
                    <a:pt x="0" y="6"/>
                  </a:moveTo>
                  <a:lnTo>
                    <a:pt x="11" y="0"/>
                  </a:lnTo>
                  <a:lnTo>
                    <a:pt x="12" y="1"/>
                  </a:lnTo>
                  <a:lnTo>
                    <a:pt x="13" y="4"/>
                  </a:lnTo>
                  <a:lnTo>
                    <a:pt x="12" y="8"/>
                  </a:lnTo>
                  <a:lnTo>
                    <a:pt x="4" y="10"/>
                  </a:lnTo>
                  <a:lnTo>
                    <a:pt x="0"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2" name="Freeform 416">
              <a:extLst>
                <a:ext uri="{FF2B5EF4-FFF2-40B4-BE49-F238E27FC236}">
                  <a16:creationId xmlns:a16="http://schemas.microsoft.com/office/drawing/2014/main" id="{32F1B89E-3B62-EF83-6807-7E5FC9DA6751}"/>
                </a:ext>
                <a:ext uri="{C183D7F6-B498-43B3-948B-1728B52AA6E4}">
                  <adec:decorative xmlns:adec="http://schemas.microsoft.com/office/drawing/2017/decorative" val="1"/>
                </a:ext>
              </a:extLst>
            </p:cNvPr>
            <p:cNvSpPr>
              <a:spLocks/>
            </p:cNvSpPr>
            <p:nvPr/>
          </p:nvSpPr>
          <p:spPr bwMode="gray">
            <a:xfrm>
              <a:off x="11836625" y="7912189"/>
              <a:ext cx="571626" cy="529952"/>
            </a:xfrm>
            <a:custGeom>
              <a:avLst/>
              <a:gdLst>
                <a:gd name="T0" fmla="*/ 2147483647 w 105"/>
                <a:gd name="T1" fmla="*/ 2147483647 h 98"/>
                <a:gd name="T2" fmla="*/ 2147483647 w 105"/>
                <a:gd name="T3" fmla="*/ 2147483647 h 98"/>
                <a:gd name="T4" fmla="*/ 2147483647 w 105"/>
                <a:gd name="T5" fmla="*/ 2147483647 h 98"/>
                <a:gd name="T6" fmla="*/ 2147483647 w 105"/>
                <a:gd name="T7" fmla="*/ 2147483647 h 98"/>
                <a:gd name="T8" fmla="*/ 2147483647 w 105"/>
                <a:gd name="T9" fmla="*/ 2147483647 h 98"/>
                <a:gd name="T10" fmla="*/ 2147483647 w 105"/>
                <a:gd name="T11" fmla="*/ 2147483647 h 98"/>
                <a:gd name="T12" fmla="*/ 2147483647 w 105"/>
                <a:gd name="T13" fmla="*/ 2147483647 h 98"/>
                <a:gd name="T14" fmla="*/ 2147483647 w 105"/>
                <a:gd name="T15" fmla="*/ 2147483647 h 98"/>
                <a:gd name="T16" fmla="*/ 2147483647 w 105"/>
                <a:gd name="T17" fmla="*/ 2147483647 h 98"/>
                <a:gd name="T18" fmla="*/ 2147483647 w 105"/>
                <a:gd name="T19" fmla="*/ 2147483647 h 98"/>
                <a:gd name="T20" fmla="*/ 2147483647 w 105"/>
                <a:gd name="T21" fmla="*/ 2147483647 h 98"/>
                <a:gd name="T22" fmla="*/ 2147483647 w 105"/>
                <a:gd name="T23" fmla="*/ 2147483647 h 98"/>
                <a:gd name="T24" fmla="*/ 2147483647 w 105"/>
                <a:gd name="T25" fmla="*/ 2147483647 h 98"/>
                <a:gd name="T26" fmla="*/ 2147483647 w 105"/>
                <a:gd name="T27" fmla="*/ 2147483647 h 98"/>
                <a:gd name="T28" fmla="*/ 2147483647 w 105"/>
                <a:gd name="T29" fmla="*/ 2147483647 h 98"/>
                <a:gd name="T30" fmla="*/ 2147483647 w 105"/>
                <a:gd name="T31" fmla="*/ 2147483647 h 98"/>
                <a:gd name="T32" fmla="*/ 2147483647 w 105"/>
                <a:gd name="T33" fmla="*/ 2147483647 h 98"/>
                <a:gd name="T34" fmla="*/ 2147483647 w 105"/>
                <a:gd name="T35" fmla="*/ 2147483647 h 98"/>
                <a:gd name="T36" fmla="*/ 0 w 105"/>
                <a:gd name="T37" fmla="*/ 2147483647 h 98"/>
                <a:gd name="T38" fmla="*/ 2147483647 w 105"/>
                <a:gd name="T39" fmla="*/ 2147483647 h 98"/>
                <a:gd name="T40" fmla="*/ 2147483647 w 105"/>
                <a:gd name="T41" fmla="*/ 2147483647 h 98"/>
                <a:gd name="T42" fmla="*/ 2147483647 w 105"/>
                <a:gd name="T43" fmla="*/ 2147483647 h 98"/>
                <a:gd name="T44" fmla="*/ 2147483647 w 105"/>
                <a:gd name="T45" fmla="*/ 2147483647 h 98"/>
                <a:gd name="T46" fmla="*/ 2147483647 w 105"/>
                <a:gd name="T47" fmla="*/ 2147483647 h 98"/>
                <a:gd name="T48" fmla="*/ 2147483647 w 105"/>
                <a:gd name="T49" fmla="*/ 0 h 98"/>
                <a:gd name="T50" fmla="*/ 2147483647 w 105"/>
                <a:gd name="T51" fmla="*/ 2147483647 h 98"/>
                <a:gd name="T52" fmla="*/ 2147483647 w 105"/>
                <a:gd name="T53" fmla="*/ 2147483647 h 98"/>
                <a:gd name="T54" fmla="*/ 2147483647 w 105"/>
                <a:gd name="T55" fmla="*/ 2147483647 h 98"/>
                <a:gd name="T56" fmla="*/ 2147483647 w 105"/>
                <a:gd name="T57" fmla="*/ 2147483647 h 98"/>
                <a:gd name="T58" fmla="*/ 2147483647 w 105"/>
                <a:gd name="T59" fmla="*/ 2147483647 h 98"/>
                <a:gd name="T60" fmla="*/ 2147483647 w 105"/>
                <a:gd name="T61" fmla="*/ 2147483647 h 98"/>
                <a:gd name="T62" fmla="*/ 2147483647 w 105"/>
                <a:gd name="T63" fmla="*/ 2147483647 h 98"/>
                <a:gd name="T64" fmla="*/ 2147483647 w 105"/>
                <a:gd name="T65" fmla="*/ 2147483647 h 9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05"/>
                <a:gd name="T100" fmla="*/ 0 h 98"/>
                <a:gd name="T101" fmla="*/ 105 w 105"/>
                <a:gd name="T102" fmla="*/ 98 h 9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05" h="98">
                  <a:moveTo>
                    <a:pt x="99" y="3"/>
                  </a:moveTo>
                  <a:lnTo>
                    <a:pt x="103" y="7"/>
                  </a:lnTo>
                  <a:lnTo>
                    <a:pt x="104" y="12"/>
                  </a:lnTo>
                  <a:lnTo>
                    <a:pt x="105" y="28"/>
                  </a:lnTo>
                  <a:lnTo>
                    <a:pt x="100" y="31"/>
                  </a:lnTo>
                  <a:lnTo>
                    <a:pt x="93" y="45"/>
                  </a:lnTo>
                  <a:lnTo>
                    <a:pt x="87" y="52"/>
                  </a:lnTo>
                  <a:lnTo>
                    <a:pt x="83" y="71"/>
                  </a:lnTo>
                  <a:lnTo>
                    <a:pt x="78" y="77"/>
                  </a:lnTo>
                  <a:lnTo>
                    <a:pt x="73" y="70"/>
                  </a:lnTo>
                  <a:lnTo>
                    <a:pt x="66" y="70"/>
                  </a:lnTo>
                  <a:lnTo>
                    <a:pt x="55" y="85"/>
                  </a:lnTo>
                  <a:lnTo>
                    <a:pt x="52" y="98"/>
                  </a:lnTo>
                  <a:lnTo>
                    <a:pt x="32" y="97"/>
                  </a:lnTo>
                  <a:lnTo>
                    <a:pt x="26" y="96"/>
                  </a:lnTo>
                  <a:lnTo>
                    <a:pt x="24" y="89"/>
                  </a:lnTo>
                  <a:lnTo>
                    <a:pt x="12" y="79"/>
                  </a:lnTo>
                  <a:lnTo>
                    <a:pt x="1" y="79"/>
                  </a:lnTo>
                  <a:lnTo>
                    <a:pt x="0" y="53"/>
                  </a:lnTo>
                  <a:lnTo>
                    <a:pt x="7" y="43"/>
                  </a:lnTo>
                  <a:lnTo>
                    <a:pt x="7" y="29"/>
                  </a:lnTo>
                  <a:lnTo>
                    <a:pt x="3" y="20"/>
                  </a:lnTo>
                  <a:lnTo>
                    <a:pt x="7" y="19"/>
                  </a:lnTo>
                  <a:lnTo>
                    <a:pt x="11" y="6"/>
                  </a:lnTo>
                  <a:lnTo>
                    <a:pt x="18" y="0"/>
                  </a:lnTo>
                  <a:lnTo>
                    <a:pt x="32" y="2"/>
                  </a:lnTo>
                  <a:lnTo>
                    <a:pt x="39" y="10"/>
                  </a:lnTo>
                  <a:lnTo>
                    <a:pt x="49" y="10"/>
                  </a:lnTo>
                  <a:lnTo>
                    <a:pt x="56" y="13"/>
                  </a:lnTo>
                  <a:lnTo>
                    <a:pt x="63" y="11"/>
                  </a:lnTo>
                  <a:lnTo>
                    <a:pt x="68" y="5"/>
                  </a:lnTo>
                  <a:lnTo>
                    <a:pt x="85" y="8"/>
                  </a:lnTo>
                  <a:lnTo>
                    <a:pt x="99"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3" name="Freeform 417">
              <a:extLst>
                <a:ext uri="{FF2B5EF4-FFF2-40B4-BE49-F238E27FC236}">
                  <a16:creationId xmlns:a16="http://schemas.microsoft.com/office/drawing/2014/main" id="{D8DF5745-2D68-C4FD-5648-30598F170FCD}"/>
                </a:ext>
                <a:ext uri="{C183D7F6-B498-43B3-948B-1728B52AA6E4}">
                  <adec:decorative xmlns:adec="http://schemas.microsoft.com/office/drawing/2017/decorative" val="1"/>
                </a:ext>
              </a:extLst>
            </p:cNvPr>
            <p:cNvSpPr>
              <a:spLocks/>
            </p:cNvSpPr>
            <p:nvPr/>
          </p:nvSpPr>
          <p:spPr bwMode="gray">
            <a:xfrm>
              <a:off x="12120352" y="7949745"/>
              <a:ext cx="354659" cy="634274"/>
            </a:xfrm>
            <a:custGeom>
              <a:avLst/>
              <a:gdLst>
                <a:gd name="T0" fmla="*/ 0 w 65"/>
                <a:gd name="T1" fmla="*/ 2147483647 h 117"/>
                <a:gd name="T2" fmla="*/ 2147483647 w 65"/>
                <a:gd name="T3" fmla="*/ 2147483647 h 117"/>
                <a:gd name="T4" fmla="*/ 2147483647 w 65"/>
                <a:gd name="T5" fmla="*/ 2147483647 h 117"/>
                <a:gd name="T6" fmla="*/ 2147483647 w 65"/>
                <a:gd name="T7" fmla="*/ 2147483647 h 117"/>
                <a:gd name="T8" fmla="*/ 2147483647 w 65"/>
                <a:gd name="T9" fmla="*/ 2147483647 h 117"/>
                <a:gd name="T10" fmla="*/ 2147483647 w 65"/>
                <a:gd name="T11" fmla="*/ 2147483647 h 117"/>
                <a:gd name="T12" fmla="*/ 2147483647 w 65"/>
                <a:gd name="T13" fmla="*/ 2147483647 h 117"/>
                <a:gd name="T14" fmla="*/ 2147483647 w 65"/>
                <a:gd name="T15" fmla="*/ 2147483647 h 117"/>
                <a:gd name="T16" fmla="*/ 2147483647 w 65"/>
                <a:gd name="T17" fmla="*/ 2147483647 h 117"/>
                <a:gd name="T18" fmla="*/ 2147483647 w 65"/>
                <a:gd name="T19" fmla="*/ 2147483647 h 117"/>
                <a:gd name="T20" fmla="*/ 2147483647 w 65"/>
                <a:gd name="T21" fmla="*/ 2147483647 h 117"/>
                <a:gd name="T22" fmla="*/ 2147483647 w 65"/>
                <a:gd name="T23" fmla="*/ 0 h 117"/>
                <a:gd name="T24" fmla="*/ 2147483647 w 65"/>
                <a:gd name="T25" fmla="*/ 2147483647 h 117"/>
                <a:gd name="T26" fmla="*/ 2147483647 w 65"/>
                <a:gd name="T27" fmla="*/ 2147483647 h 117"/>
                <a:gd name="T28" fmla="*/ 2147483647 w 65"/>
                <a:gd name="T29" fmla="*/ 2147483647 h 117"/>
                <a:gd name="T30" fmla="*/ 2147483647 w 65"/>
                <a:gd name="T31" fmla="*/ 2147483647 h 117"/>
                <a:gd name="T32" fmla="*/ 2147483647 w 65"/>
                <a:gd name="T33" fmla="*/ 2147483647 h 117"/>
                <a:gd name="T34" fmla="*/ 2147483647 w 65"/>
                <a:gd name="T35" fmla="*/ 2147483647 h 117"/>
                <a:gd name="T36" fmla="*/ 2147483647 w 65"/>
                <a:gd name="T37" fmla="*/ 2147483647 h 117"/>
                <a:gd name="T38" fmla="*/ 2147483647 w 65"/>
                <a:gd name="T39" fmla="*/ 2147483647 h 117"/>
                <a:gd name="T40" fmla="*/ 2147483647 w 65"/>
                <a:gd name="T41" fmla="*/ 2147483647 h 117"/>
                <a:gd name="T42" fmla="*/ 2147483647 w 65"/>
                <a:gd name="T43" fmla="*/ 2147483647 h 117"/>
                <a:gd name="T44" fmla="*/ 2147483647 w 65"/>
                <a:gd name="T45" fmla="*/ 2147483647 h 117"/>
                <a:gd name="T46" fmla="*/ 2147483647 w 65"/>
                <a:gd name="T47" fmla="*/ 2147483647 h 117"/>
                <a:gd name="T48" fmla="*/ 2147483647 w 65"/>
                <a:gd name="T49" fmla="*/ 2147483647 h 117"/>
                <a:gd name="T50" fmla="*/ 2147483647 w 65"/>
                <a:gd name="T51" fmla="*/ 2147483647 h 117"/>
                <a:gd name="T52" fmla="*/ 2147483647 w 65"/>
                <a:gd name="T53" fmla="*/ 2147483647 h 117"/>
                <a:gd name="T54" fmla="*/ 2147483647 w 65"/>
                <a:gd name="T55" fmla="*/ 2147483647 h 117"/>
                <a:gd name="T56" fmla="*/ 2147483647 w 65"/>
                <a:gd name="T57" fmla="*/ 2147483647 h 117"/>
                <a:gd name="T58" fmla="*/ 0 w 65"/>
                <a:gd name="T59" fmla="*/ 2147483647 h 11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5"/>
                <a:gd name="T91" fmla="*/ 0 h 117"/>
                <a:gd name="T92" fmla="*/ 65 w 65"/>
                <a:gd name="T93" fmla="*/ 117 h 11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5" h="117">
                  <a:moveTo>
                    <a:pt x="0" y="91"/>
                  </a:moveTo>
                  <a:lnTo>
                    <a:pt x="3" y="78"/>
                  </a:lnTo>
                  <a:lnTo>
                    <a:pt x="14" y="63"/>
                  </a:lnTo>
                  <a:lnTo>
                    <a:pt x="21" y="63"/>
                  </a:lnTo>
                  <a:lnTo>
                    <a:pt x="26" y="70"/>
                  </a:lnTo>
                  <a:lnTo>
                    <a:pt x="31" y="64"/>
                  </a:lnTo>
                  <a:lnTo>
                    <a:pt x="35" y="45"/>
                  </a:lnTo>
                  <a:lnTo>
                    <a:pt x="41" y="38"/>
                  </a:lnTo>
                  <a:lnTo>
                    <a:pt x="48" y="24"/>
                  </a:lnTo>
                  <a:lnTo>
                    <a:pt x="53" y="21"/>
                  </a:lnTo>
                  <a:lnTo>
                    <a:pt x="52" y="5"/>
                  </a:lnTo>
                  <a:lnTo>
                    <a:pt x="51" y="0"/>
                  </a:lnTo>
                  <a:lnTo>
                    <a:pt x="54" y="1"/>
                  </a:lnTo>
                  <a:lnTo>
                    <a:pt x="63" y="13"/>
                  </a:lnTo>
                  <a:lnTo>
                    <a:pt x="62" y="31"/>
                  </a:lnTo>
                  <a:lnTo>
                    <a:pt x="52" y="34"/>
                  </a:lnTo>
                  <a:lnTo>
                    <a:pt x="51" y="42"/>
                  </a:lnTo>
                  <a:lnTo>
                    <a:pt x="60" y="48"/>
                  </a:lnTo>
                  <a:lnTo>
                    <a:pt x="65" y="60"/>
                  </a:lnTo>
                  <a:lnTo>
                    <a:pt x="55" y="77"/>
                  </a:lnTo>
                  <a:lnTo>
                    <a:pt x="55" y="84"/>
                  </a:lnTo>
                  <a:lnTo>
                    <a:pt x="65" y="108"/>
                  </a:lnTo>
                  <a:lnTo>
                    <a:pt x="59" y="117"/>
                  </a:lnTo>
                  <a:lnTo>
                    <a:pt x="54" y="113"/>
                  </a:lnTo>
                  <a:lnTo>
                    <a:pt x="40" y="113"/>
                  </a:lnTo>
                  <a:lnTo>
                    <a:pt x="27" y="113"/>
                  </a:lnTo>
                  <a:lnTo>
                    <a:pt x="12" y="113"/>
                  </a:lnTo>
                  <a:lnTo>
                    <a:pt x="12" y="104"/>
                  </a:lnTo>
                  <a:lnTo>
                    <a:pt x="7" y="97"/>
                  </a:lnTo>
                  <a:lnTo>
                    <a:pt x="0" y="9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4" name="Freeform 418">
              <a:extLst>
                <a:ext uri="{FF2B5EF4-FFF2-40B4-BE49-F238E27FC236}">
                  <a16:creationId xmlns:a16="http://schemas.microsoft.com/office/drawing/2014/main" id="{9EBB9BBC-FD20-D42E-CFFF-00284BE4F6C4}"/>
                </a:ext>
                <a:ext uri="{C183D7F6-B498-43B3-948B-1728B52AA6E4}">
                  <adec:decorative xmlns:adec="http://schemas.microsoft.com/office/drawing/2017/decorative" val="1"/>
                </a:ext>
              </a:extLst>
            </p:cNvPr>
            <p:cNvSpPr>
              <a:spLocks/>
            </p:cNvSpPr>
            <p:nvPr/>
          </p:nvSpPr>
          <p:spPr bwMode="gray">
            <a:xfrm>
              <a:off x="12149559" y="8563155"/>
              <a:ext cx="275382" cy="375557"/>
            </a:xfrm>
            <a:custGeom>
              <a:avLst/>
              <a:gdLst>
                <a:gd name="T0" fmla="*/ 2147483647 w 51"/>
                <a:gd name="T1" fmla="*/ 2147483647 h 69"/>
                <a:gd name="T2" fmla="*/ 2147483647 w 51"/>
                <a:gd name="T3" fmla="*/ 2147483647 h 69"/>
                <a:gd name="T4" fmla="*/ 2147483647 w 51"/>
                <a:gd name="T5" fmla="*/ 2147483647 h 69"/>
                <a:gd name="T6" fmla="*/ 0 w 51"/>
                <a:gd name="T7" fmla="*/ 2147483647 h 69"/>
                <a:gd name="T8" fmla="*/ 2147483647 w 51"/>
                <a:gd name="T9" fmla="*/ 2147483647 h 69"/>
                <a:gd name="T10" fmla="*/ 2147483647 w 51"/>
                <a:gd name="T11" fmla="*/ 2147483647 h 69"/>
                <a:gd name="T12" fmla="*/ 2147483647 w 51"/>
                <a:gd name="T13" fmla="*/ 2147483647 h 69"/>
                <a:gd name="T14" fmla="*/ 2147483647 w 51"/>
                <a:gd name="T15" fmla="*/ 2147483647 h 69"/>
                <a:gd name="T16" fmla="*/ 2147483647 w 51"/>
                <a:gd name="T17" fmla="*/ 0 h 69"/>
                <a:gd name="T18" fmla="*/ 2147483647 w 51"/>
                <a:gd name="T19" fmla="*/ 0 h 69"/>
                <a:gd name="T20" fmla="*/ 2147483647 w 51"/>
                <a:gd name="T21" fmla="*/ 2147483647 h 69"/>
                <a:gd name="T22" fmla="*/ 2147483647 w 51"/>
                <a:gd name="T23" fmla="*/ 2147483647 h 69"/>
                <a:gd name="T24" fmla="*/ 2147483647 w 51"/>
                <a:gd name="T25" fmla="*/ 2147483647 h 69"/>
                <a:gd name="T26" fmla="*/ 2147483647 w 51"/>
                <a:gd name="T27" fmla="*/ 2147483647 h 69"/>
                <a:gd name="T28" fmla="*/ 2147483647 w 51"/>
                <a:gd name="T29" fmla="*/ 2147483647 h 69"/>
                <a:gd name="T30" fmla="*/ 2147483647 w 51"/>
                <a:gd name="T31" fmla="*/ 2147483647 h 69"/>
                <a:gd name="T32" fmla="*/ 2147483647 w 51"/>
                <a:gd name="T33" fmla="*/ 2147483647 h 69"/>
                <a:gd name="T34" fmla="*/ 2147483647 w 51"/>
                <a:gd name="T35" fmla="*/ 2147483647 h 69"/>
                <a:gd name="T36" fmla="*/ 2147483647 w 51"/>
                <a:gd name="T37" fmla="*/ 2147483647 h 69"/>
                <a:gd name="T38" fmla="*/ 2147483647 w 51"/>
                <a:gd name="T39" fmla="*/ 2147483647 h 69"/>
                <a:gd name="T40" fmla="*/ 2147483647 w 51"/>
                <a:gd name="T41" fmla="*/ 2147483647 h 69"/>
                <a:gd name="T42" fmla="*/ 2147483647 w 51"/>
                <a:gd name="T43" fmla="*/ 2147483647 h 69"/>
                <a:gd name="T44" fmla="*/ 2147483647 w 51"/>
                <a:gd name="T45" fmla="*/ 2147483647 h 69"/>
                <a:gd name="T46" fmla="*/ 2147483647 w 51"/>
                <a:gd name="T47" fmla="*/ 2147483647 h 69"/>
                <a:gd name="T48" fmla="*/ 2147483647 w 51"/>
                <a:gd name="T49" fmla="*/ 2147483647 h 69"/>
                <a:gd name="T50" fmla="*/ 2147483647 w 51"/>
                <a:gd name="T51" fmla="*/ 2147483647 h 69"/>
                <a:gd name="T52" fmla="*/ 2147483647 w 51"/>
                <a:gd name="T53" fmla="*/ 2147483647 h 69"/>
                <a:gd name="T54" fmla="*/ 2147483647 w 51"/>
                <a:gd name="T55" fmla="*/ 2147483647 h 69"/>
                <a:gd name="T56" fmla="*/ 2147483647 w 51"/>
                <a:gd name="T57" fmla="*/ 2147483647 h 6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1"/>
                <a:gd name="T88" fmla="*/ 0 h 69"/>
                <a:gd name="T89" fmla="*/ 51 w 51"/>
                <a:gd name="T90" fmla="*/ 69 h 6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1" h="69">
                  <a:moveTo>
                    <a:pt x="23" y="69"/>
                  </a:moveTo>
                  <a:lnTo>
                    <a:pt x="13" y="53"/>
                  </a:lnTo>
                  <a:lnTo>
                    <a:pt x="6" y="44"/>
                  </a:lnTo>
                  <a:lnTo>
                    <a:pt x="0" y="32"/>
                  </a:lnTo>
                  <a:lnTo>
                    <a:pt x="5" y="20"/>
                  </a:lnTo>
                  <a:lnTo>
                    <a:pt x="4" y="15"/>
                  </a:lnTo>
                  <a:lnTo>
                    <a:pt x="5" y="9"/>
                  </a:lnTo>
                  <a:lnTo>
                    <a:pt x="22" y="9"/>
                  </a:lnTo>
                  <a:lnTo>
                    <a:pt x="22" y="0"/>
                  </a:lnTo>
                  <a:lnTo>
                    <a:pt x="35" y="0"/>
                  </a:lnTo>
                  <a:lnTo>
                    <a:pt x="33" y="7"/>
                  </a:lnTo>
                  <a:lnTo>
                    <a:pt x="41" y="14"/>
                  </a:lnTo>
                  <a:lnTo>
                    <a:pt x="48" y="10"/>
                  </a:lnTo>
                  <a:lnTo>
                    <a:pt x="50" y="12"/>
                  </a:lnTo>
                  <a:lnTo>
                    <a:pt x="51" y="19"/>
                  </a:lnTo>
                  <a:lnTo>
                    <a:pt x="45" y="23"/>
                  </a:lnTo>
                  <a:lnTo>
                    <a:pt x="43" y="30"/>
                  </a:lnTo>
                  <a:lnTo>
                    <a:pt x="45" y="32"/>
                  </a:lnTo>
                  <a:lnTo>
                    <a:pt x="48" y="33"/>
                  </a:lnTo>
                  <a:lnTo>
                    <a:pt x="45" y="53"/>
                  </a:lnTo>
                  <a:lnTo>
                    <a:pt x="39" y="47"/>
                  </a:lnTo>
                  <a:lnTo>
                    <a:pt x="35" y="41"/>
                  </a:lnTo>
                  <a:lnTo>
                    <a:pt x="28" y="40"/>
                  </a:lnTo>
                  <a:lnTo>
                    <a:pt x="28" y="44"/>
                  </a:lnTo>
                  <a:lnTo>
                    <a:pt x="26" y="50"/>
                  </a:lnTo>
                  <a:lnTo>
                    <a:pt x="22" y="48"/>
                  </a:lnTo>
                  <a:lnTo>
                    <a:pt x="24" y="54"/>
                  </a:lnTo>
                  <a:lnTo>
                    <a:pt x="31" y="62"/>
                  </a:lnTo>
                  <a:lnTo>
                    <a:pt x="23" y="6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5" name="Freeform 419">
              <a:extLst>
                <a:ext uri="{FF2B5EF4-FFF2-40B4-BE49-F238E27FC236}">
                  <a16:creationId xmlns:a16="http://schemas.microsoft.com/office/drawing/2014/main" id="{136A17E8-B17F-8CD6-CAED-33443821D50A}"/>
                </a:ext>
                <a:ext uri="{C183D7F6-B498-43B3-948B-1728B52AA6E4}">
                  <adec:decorative xmlns:adec="http://schemas.microsoft.com/office/drawing/2017/decorative" val="1"/>
                </a:ext>
              </a:extLst>
            </p:cNvPr>
            <p:cNvSpPr>
              <a:spLocks/>
            </p:cNvSpPr>
            <p:nvPr/>
          </p:nvSpPr>
          <p:spPr bwMode="gray">
            <a:xfrm>
              <a:off x="12266387" y="8479697"/>
              <a:ext cx="350486" cy="496570"/>
            </a:xfrm>
            <a:custGeom>
              <a:avLst/>
              <a:gdLst>
                <a:gd name="T0" fmla="*/ 2147483647 w 64"/>
                <a:gd name="T1" fmla="*/ 2147483647 h 91"/>
                <a:gd name="T2" fmla="*/ 2147483647 w 64"/>
                <a:gd name="T3" fmla="*/ 2147483647 h 91"/>
                <a:gd name="T4" fmla="*/ 2147483647 w 64"/>
                <a:gd name="T5" fmla="*/ 2147483647 h 91"/>
                <a:gd name="T6" fmla="*/ 2147483647 w 64"/>
                <a:gd name="T7" fmla="*/ 2147483647 h 91"/>
                <a:gd name="T8" fmla="*/ 2147483647 w 64"/>
                <a:gd name="T9" fmla="*/ 2147483647 h 91"/>
                <a:gd name="T10" fmla="*/ 2147483647 w 64"/>
                <a:gd name="T11" fmla="*/ 2147483647 h 91"/>
                <a:gd name="T12" fmla="*/ 2147483647 w 64"/>
                <a:gd name="T13" fmla="*/ 2147483647 h 91"/>
                <a:gd name="T14" fmla="*/ 0 w 64"/>
                <a:gd name="T15" fmla="*/ 2147483647 h 91"/>
                <a:gd name="T16" fmla="*/ 2147483647 w 64"/>
                <a:gd name="T17" fmla="*/ 2147483647 h 91"/>
                <a:gd name="T18" fmla="*/ 2147483647 w 64"/>
                <a:gd name="T19" fmla="*/ 2147483647 h 91"/>
                <a:gd name="T20" fmla="*/ 2147483647 w 64"/>
                <a:gd name="T21" fmla="*/ 2147483647 h 91"/>
                <a:gd name="T22" fmla="*/ 2147483647 w 64"/>
                <a:gd name="T23" fmla="*/ 2147483647 h 91"/>
                <a:gd name="T24" fmla="*/ 2147483647 w 64"/>
                <a:gd name="T25" fmla="*/ 2147483647 h 91"/>
                <a:gd name="T26" fmla="*/ 2147483647 w 64"/>
                <a:gd name="T27" fmla="*/ 2147483647 h 91"/>
                <a:gd name="T28" fmla="*/ 2147483647 w 64"/>
                <a:gd name="T29" fmla="*/ 2147483647 h 91"/>
                <a:gd name="T30" fmla="*/ 2147483647 w 64"/>
                <a:gd name="T31" fmla="*/ 2147483647 h 91"/>
                <a:gd name="T32" fmla="*/ 2147483647 w 64"/>
                <a:gd name="T33" fmla="*/ 2147483647 h 91"/>
                <a:gd name="T34" fmla="*/ 2147483647 w 64"/>
                <a:gd name="T35" fmla="*/ 2147483647 h 91"/>
                <a:gd name="T36" fmla="*/ 2147483647 w 64"/>
                <a:gd name="T37" fmla="*/ 2147483647 h 91"/>
                <a:gd name="T38" fmla="*/ 2147483647 w 64"/>
                <a:gd name="T39" fmla="*/ 2147483647 h 91"/>
                <a:gd name="T40" fmla="*/ 2147483647 w 64"/>
                <a:gd name="T41" fmla="*/ 2147483647 h 91"/>
                <a:gd name="T42" fmla="*/ 2147483647 w 64"/>
                <a:gd name="T43" fmla="*/ 2147483647 h 91"/>
                <a:gd name="T44" fmla="*/ 2147483647 w 64"/>
                <a:gd name="T45" fmla="*/ 2147483647 h 91"/>
                <a:gd name="T46" fmla="*/ 2147483647 w 64"/>
                <a:gd name="T47" fmla="*/ 2147483647 h 91"/>
                <a:gd name="T48" fmla="*/ 2147483647 w 64"/>
                <a:gd name="T49" fmla="*/ 2147483647 h 91"/>
                <a:gd name="T50" fmla="*/ 2147483647 w 64"/>
                <a:gd name="T51" fmla="*/ 2147483647 h 91"/>
                <a:gd name="T52" fmla="*/ 2147483647 w 64"/>
                <a:gd name="T53" fmla="*/ 2147483647 h 91"/>
                <a:gd name="T54" fmla="*/ 2147483647 w 64"/>
                <a:gd name="T55" fmla="*/ 2147483647 h 91"/>
                <a:gd name="T56" fmla="*/ 2147483647 w 64"/>
                <a:gd name="T57" fmla="*/ 0 h 91"/>
                <a:gd name="T58" fmla="*/ 2147483647 w 64"/>
                <a:gd name="T59" fmla="*/ 0 h 91"/>
                <a:gd name="T60" fmla="*/ 2147483647 w 64"/>
                <a:gd name="T61" fmla="*/ 0 h 91"/>
                <a:gd name="T62" fmla="*/ 2147483647 w 64"/>
                <a:gd name="T63" fmla="*/ 2147483647 h 91"/>
                <a:gd name="T64" fmla="*/ 2147483647 w 64"/>
                <a:gd name="T65" fmla="*/ 2147483647 h 91"/>
                <a:gd name="T66" fmla="*/ 2147483647 w 64"/>
                <a:gd name="T67" fmla="*/ 2147483647 h 91"/>
                <a:gd name="T68" fmla="*/ 2147483647 w 64"/>
                <a:gd name="T69" fmla="*/ 2147483647 h 91"/>
                <a:gd name="T70" fmla="*/ 2147483647 w 64"/>
                <a:gd name="T71" fmla="*/ 2147483647 h 91"/>
                <a:gd name="T72" fmla="*/ 2147483647 w 64"/>
                <a:gd name="T73" fmla="*/ 2147483647 h 91"/>
                <a:gd name="T74" fmla="*/ 2147483647 w 64"/>
                <a:gd name="T75" fmla="*/ 2147483647 h 91"/>
                <a:gd name="T76" fmla="*/ 2147483647 w 64"/>
                <a:gd name="T77" fmla="*/ 2147483647 h 91"/>
                <a:gd name="T78" fmla="*/ 2147483647 w 64"/>
                <a:gd name="T79" fmla="*/ 2147483647 h 91"/>
                <a:gd name="T80" fmla="*/ 2147483647 w 64"/>
                <a:gd name="T81" fmla="*/ 2147483647 h 91"/>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64"/>
                <a:gd name="T124" fmla="*/ 0 h 91"/>
                <a:gd name="T125" fmla="*/ 64 w 64"/>
                <a:gd name="T126" fmla="*/ 91 h 91"/>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64" h="91">
                  <a:moveTo>
                    <a:pt x="16" y="89"/>
                  </a:moveTo>
                  <a:lnTo>
                    <a:pt x="15" y="86"/>
                  </a:lnTo>
                  <a:lnTo>
                    <a:pt x="14" y="85"/>
                  </a:lnTo>
                  <a:lnTo>
                    <a:pt x="3" y="91"/>
                  </a:lnTo>
                  <a:lnTo>
                    <a:pt x="1" y="84"/>
                  </a:lnTo>
                  <a:lnTo>
                    <a:pt x="9" y="77"/>
                  </a:lnTo>
                  <a:lnTo>
                    <a:pt x="2" y="69"/>
                  </a:lnTo>
                  <a:lnTo>
                    <a:pt x="0" y="63"/>
                  </a:lnTo>
                  <a:lnTo>
                    <a:pt x="4" y="65"/>
                  </a:lnTo>
                  <a:lnTo>
                    <a:pt x="6" y="59"/>
                  </a:lnTo>
                  <a:lnTo>
                    <a:pt x="6" y="55"/>
                  </a:lnTo>
                  <a:lnTo>
                    <a:pt x="13" y="56"/>
                  </a:lnTo>
                  <a:lnTo>
                    <a:pt x="17" y="62"/>
                  </a:lnTo>
                  <a:lnTo>
                    <a:pt x="23" y="68"/>
                  </a:lnTo>
                  <a:lnTo>
                    <a:pt x="26" y="48"/>
                  </a:lnTo>
                  <a:lnTo>
                    <a:pt x="23" y="47"/>
                  </a:lnTo>
                  <a:lnTo>
                    <a:pt x="21" y="45"/>
                  </a:lnTo>
                  <a:lnTo>
                    <a:pt x="23" y="38"/>
                  </a:lnTo>
                  <a:lnTo>
                    <a:pt x="29" y="34"/>
                  </a:lnTo>
                  <a:lnTo>
                    <a:pt x="28" y="27"/>
                  </a:lnTo>
                  <a:lnTo>
                    <a:pt x="26" y="25"/>
                  </a:lnTo>
                  <a:lnTo>
                    <a:pt x="19" y="29"/>
                  </a:lnTo>
                  <a:lnTo>
                    <a:pt x="11" y="22"/>
                  </a:lnTo>
                  <a:lnTo>
                    <a:pt x="13" y="15"/>
                  </a:lnTo>
                  <a:lnTo>
                    <a:pt x="27" y="15"/>
                  </a:lnTo>
                  <a:lnTo>
                    <a:pt x="32" y="19"/>
                  </a:lnTo>
                  <a:lnTo>
                    <a:pt x="38" y="10"/>
                  </a:lnTo>
                  <a:lnTo>
                    <a:pt x="43" y="2"/>
                  </a:lnTo>
                  <a:lnTo>
                    <a:pt x="49" y="0"/>
                  </a:lnTo>
                  <a:lnTo>
                    <a:pt x="58" y="0"/>
                  </a:lnTo>
                  <a:lnTo>
                    <a:pt x="64" y="0"/>
                  </a:lnTo>
                  <a:lnTo>
                    <a:pt x="64" y="11"/>
                  </a:lnTo>
                  <a:lnTo>
                    <a:pt x="58" y="19"/>
                  </a:lnTo>
                  <a:lnTo>
                    <a:pt x="57" y="36"/>
                  </a:lnTo>
                  <a:lnTo>
                    <a:pt x="53" y="50"/>
                  </a:lnTo>
                  <a:lnTo>
                    <a:pt x="46" y="54"/>
                  </a:lnTo>
                  <a:lnTo>
                    <a:pt x="40" y="80"/>
                  </a:lnTo>
                  <a:lnTo>
                    <a:pt x="23" y="89"/>
                  </a:lnTo>
                  <a:lnTo>
                    <a:pt x="23" y="84"/>
                  </a:lnTo>
                  <a:lnTo>
                    <a:pt x="20" y="84"/>
                  </a:lnTo>
                  <a:lnTo>
                    <a:pt x="16" y="8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6" name="Freeform 420">
              <a:extLst>
                <a:ext uri="{FF2B5EF4-FFF2-40B4-BE49-F238E27FC236}">
                  <a16:creationId xmlns:a16="http://schemas.microsoft.com/office/drawing/2014/main" id="{954FBE4C-DFE1-B11C-143A-DD1034D2A8D1}"/>
                </a:ext>
                <a:ext uri="{C183D7F6-B498-43B3-948B-1728B52AA6E4}">
                  <adec:decorative xmlns:adec="http://schemas.microsoft.com/office/drawing/2017/decorative" val="1"/>
                </a:ext>
              </a:extLst>
            </p:cNvPr>
            <p:cNvSpPr>
              <a:spLocks/>
            </p:cNvSpPr>
            <p:nvPr/>
          </p:nvSpPr>
          <p:spPr bwMode="gray">
            <a:xfrm>
              <a:off x="12174594" y="8563155"/>
              <a:ext cx="91794" cy="50074"/>
            </a:xfrm>
            <a:custGeom>
              <a:avLst/>
              <a:gdLst>
                <a:gd name="T0" fmla="*/ 2147483647 w 17"/>
                <a:gd name="T1" fmla="*/ 0 h 9"/>
                <a:gd name="T2" fmla="*/ 2147483647 w 17"/>
                <a:gd name="T3" fmla="*/ 0 h 9"/>
                <a:gd name="T4" fmla="*/ 2147483647 w 17"/>
                <a:gd name="T5" fmla="*/ 2147483647 h 9"/>
                <a:gd name="T6" fmla="*/ 0 w 17"/>
                <a:gd name="T7" fmla="*/ 2147483647 h 9"/>
                <a:gd name="T8" fmla="*/ 2147483647 w 17"/>
                <a:gd name="T9" fmla="*/ 0 h 9"/>
                <a:gd name="T10" fmla="*/ 0 60000 65536"/>
                <a:gd name="T11" fmla="*/ 0 60000 65536"/>
                <a:gd name="T12" fmla="*/ 0 60000 65536"/>
                <a:gd name="T13" fmla="*/ 0 60000 65536"/>
                <a:gd name="T14" fmla="*/ 0 60000 65536"/>
                <a:gd name="T15" fmla="*/ 0 w 17"/>
                <a:gd name="T16" fmla="*/ 0 h 9"/>
                <a:gd name="T17" fmla="*/ 17 w 17"/>
                <a:gd name="T18" fmla="*/ 9 h 9"/>
              </a:gdLst>
              <a:ahLst/>
              <a:cxnLst>
                <a:cxn ang="T10">
                  <a:pos x="T0" y="T1"/>
                </a:cxn>
                <a:cxn ang="T11">
                  <a:pos x="T2" y="T3"/>
                </a:cxn>
                <a:cxn ang="T12">
                  <a:pos x="T4" y="T5"/>
                </a:cxn>
                <a:cxn ang="T13">
                  <a:pos x="T6" y="T7"/>
                </a:cxn>
                <a:cxn ang="T14">
                  <a:pos x="T8" y="T9"/>
                </a:cxn>
              </a:cxnLst>
              <a:rect l="T15" t="T16" r="T17" b="T18"/>
              <a:pathLst>
                <a:path w="17" h="9">
                  <a:moveTo>
                    <a:pt x="2" y="0"/>
                  </a:moveTo>
                  <a:lnTo>
                    <a:pt x="17" y="0"/>
                  </a:lnTo>
                  <a:lnTo>
                    <a:pt x="17" y="9"/>
                  </a:lnTo>
                  <a:lnTo>
                    <a:pt x="0" y="9"/>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7" name="Freeform 421">
              <a:extLst>
                <a:ext uri="{FF2B5EF4-FFF2-40B4-BE49-F238E27FC236}">
                  <a16:creationId xmlns:a16="http://schemas.microsoft.com/office/drawing/2014/main" id="{4AF2AAED-CAFD-B49E-FDC1-91A203D7BD99}"/>
                </a:ext>
                <a:ext uri="{C183D7F6-B498-43B3-948B-1728B52AA6E4}">
                  <adec:decorative xmlns:adec="http://schemas.microsoft.com/office/drawing/2017/decorative" val="1"/>
                </a:ext>
              </a:extLst>
            </p:cNvPr>
            <p:cNvSpPr>
              <a:spLocks/>
            </p:cNvSpPr>
            <p:nvPr/>
          </p:nvSpPr>
          <p:spPr bwMode="gray">
            <a:xfrm>
              <a:off x="12070283" y="8584019"/>
              <a:ext cx="25034" cy="16691"/>
            </a:xfrm>
            <a:custGeom>
              <a:avLst/>
              <a:gdLst>
                <a:gd name="T0" fmla="*/ 0 w 4"/>
                <a:gd name="T1" fmla="*/ 2147483647 h 3"/>
                <a:gd name="T2" fmla="*/ 2147483647 w 4"/>
                <a:gd name="T3" fmla="*/ 0 h 3"/>
                <a:gd name="T4" fmla="*/ 2147483647 w 4"/>
                <a:gd name="T5" fmla="*/ 2147483647 h 3"/>
                <a:gd name="T6" fmla="*/ 2147483647 w 4"/>
                <a:gd name="T7" fmla="*/ 2147483647 h 3"/>
                <a:gd name="T8" fmla="*/ 2147483647 w 4"/>
                <a:gd name="T9" fmla="*/ 2147483647 h 3"/>
                <a:gd name="T10" fmla="*/ 0 w 4"/>
                <a:gd name="T11" fmla="*/ 2147483647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0" y="2"/>
                  </a:moveTo>
                  <a:lnTo>
                    <a:pt x="1" y="0"/>
                  </a:lnTo>
                  <a:lnTo>
                    <a:pt x="3" y="1"/>
                  </a:lnTo>
                  <a:lnTo>
                    <a:pt x="4" y="2"/>
                  </a:lnTo>
                  <a:lnTo>
                    <a:pt x="1"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8" name="Freeform 422">
              <a:extLst>
                <a:ext uri="{FF2B5EF4-FFF2-40B4-BE49-F238E27FC236}">
                  <a16:creationId xmlns:a16="http://schemas.microsoft.com/office/drawing/2014/main" id="{A12FFA8E-3F7C-26F2-DC4C-ECC0A0AA4CB3}"/>
                </a:ext>
                <a:ext uri="{C183D7F6-B498-43B3-948B-1728B52AA6E4}">
                  <adec:decorative xmlns:adec="http://schemas.microsoft.com/office/drawing/2017/decorative" val="1"/>
                </a:ext>
              </a:extLst>
            </p:cNvPr>
            <p:cNvSpPr>
              <a:spLocks/>
            </p:cNvSpPr>
            <p:nvPr/>
          </p:nvSpPr>
          <p:spPr bwMode="gray">
            <a:xfrm>
              <a:off x="12057766" y="8634093"/>
              <a:ext cx="12517" cy="16691"/>
            </a:xfrm>
            <a:custGeom>
              <a:avLst/>
              <a:gdLst>
                <a:gd name="T0" fmla="*/ 0 w 3"/>
                <a:gd name="T1" fmla="*/ 2147483647 h 3"/>
                <a:gd name="T2" fmla="*/ 0 w 3"/>
                <a:gd name="T3" fmla="*/ 2147483647 h 3"/>
                <a:gd name="T4" fmla="*/ 2147483646 w 3"/>
                <a:gd name="T5" fmla="*/ 0 h 3"/>
                <a:gd name="T6" fmla="*/ 2147483646 w 3"/>
                <a:gd name="T7" fmla="*/ 2147483647 h 3"/>
                <a:gd name="T8" fmla="*/ 2147483646 w 3"/>
                <a:gd name="T9" fmla="*/ 2147483647 h 3"/>
                <a:gd name="T10" fmla="*/ 0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0" y="2"/>
                  </a:moveTo>
                  <a:lnTo>
                    <a:pt x="0" y="1"/>
                  </a:lnTo>
                  <a:lnTo>
                    <a:pt x="1" y="0"/>
                  </a:lnTo>
                  <a:lnTo>
                    <a:pt x="3" y="2"/>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49" name="Freeform 423">
              <a:extLst>
                <a:ext uri="{FF2B5EF4-FFF2-40B4-BE49-F238E27FC236}">
                  <a16:creationId xmlns:a16="http://schemas.microsoft.com/office/drawing/2014/main" id="{278084FA-FF5D-8E31-9837-127D1B514072}"/>
                </a:ext>
                <a:ext uri="{C183D7F6-B498-43B3-948B-1728B52AA6E4}">
                  <adec:decorative xmlns:adec="http://schemas.microsoft.com/office/drawing/2017/decorative" val="1"/>
                </a:ext>
              </a:extLst>
            </p:cNvPr>
            <p:cNvSpPr>
              <a:spLocks/>
            </p:cNvSpPr>
            <p:nvPr/>
          </p:nvSpPr>
          <p:spPr bwMode="gray">
            <a:xfrm>
              <a:off x="13322019" y="9193256"/>
              <a:ext cx="150209" cy="442322"/>
            </a:xfrm>
            <a:custGeom>
              <a:avLst/>
              <a:gdLst>
                <a:gd name="T0" fmla="*/ 0 w 27"/>
                <a:gd name="T1" fmla="*/ 0 h 81"/>
                <a:gd name="T2" fmla="*/ 2147483647 w 27"/>
                <a:gd name="T3" fmla="*/ 0 h 81"/>
                <a:gd name="T4" fmla="*/ 2147483647 w 27"/>
                <a:gd name="T5" fmla="*/ 2147483647 h 81"/>
                <a:gd name="T6" fmla="*/ 2147483647 w 27"/>
                <a:gd name="T7" fmla="*/ 2147483647 h 81"/>
                <a:gd name="T8" fmla="*/ 2147483647 w 27"/>
                <a:gd name="T9" fmla="*/ 2147483647 h 81"/>
                <a:gd name="T10" fmla="*/ 2147483647 w 27"/>
                <a:gd name="T11" fmla="*/ 2147483647 h 81"/>
                <a:gd name="T12" fmla="*/ 2147483647 w 27"/>
                <a:gd name="T13" fmla="*/ 2147483647 h 81"/>
                <a:gd name="T14" fmla="*/ 2147483647 w 27"/>
                <a:gd name="T15" fmla="*/ 2147483647 h 81"/>
                <a:gd name="T16" fmla="*/ 2147483647 w 27"/>
                <a:gd name="T17" fmla="*/ 2147483647 h 81"/>
                <a:gd name="T18" fmla="*/ 2147483647 w 27"/>
                <a:gd name="T19" fmla="*/ 2147483647 h 81"/>
                <a:gd name="T20" fmla="*/ 2147483647 w 27"/>
                <a:gd name="T21" fmla="*/ 2147483647 h 81"/>
                <a:gd name="T22" fmla="*/ 2147483647 w 27"/>
                <a:gd name="T23" fmla="*/ 2147483647 h 81"/>
                <a:gd name="T24" fmla="*/ 2147483647 w 27"/>
                <a:gd name="T25" fmla="*/ 2147483647 h 81"/>
                <a:gd name="T26" fmla="*/ 2147483647 w 27"/>
                <a:gd name="T27" fmla="*/ 2147483647 h 81"/>
                <a:gd name="T28" fmla="*/ 2147483647 w 27"/>
                <a:gd name="T29" fmla="*/ 2147483647 h 81"/>
                <a:gd name="T30" fmla="*/ 2147483647 w 27"/>
                <a:gd name="T31" fmla="*/ 2147483647 h 81"/>
                <a:gd name="T32" fmla="*/ 2147483647 w 27"/>
                <a:gd name="T33" fmla="*/ 2147483647 h 81"/>
                <a:gd name="T34" fmla="*/ 2147483647 w 27"/>
                <a:gd name="T35" fmla="*/ 2147483647 h 81"/>
                <a:gd name="T36" fmla="*/ 2147483647 w 27"/>
                <a:gd name="T37" fmla="*/ 2147483647 h 81"/>
                <a:gd name="T38" fmla="*/ 2147483647 w 27"/>
                <a:gd name="T39" fmla="*/ 2147483647 h 81"/>
                <a:gd name="T40" fmla="*/ 2147483647 w 27"/>
                <a:gd name="T41" fmla="*/ 2147483647 h 81"/>
                <a:gd name="T42" fmla="*/ 2147483647 w 27"/>
                <a:gd name="T43" fmla="*/ 2147483647 h 81"/>
                <a:gd name="T44" fmla="*/ 0 w 27"/>
                <a:gd name="T45" fmla="*/ 0 h 8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7"/>
                <a:gd name="T70" fmla="*/ 0 h 81"/>
                <a:gd name="T71" fmla="*/ 27 w 27"/>
                <a:gd name="T72" fmla="*/ 81 h 8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7" h="81">
                  <a:moveTo>
                    <a:pt x="0" y="0"/>
                  </a:moveTo>
                  <a:lnTo>
                    <a:pt x="7" y="0"/>
                  </a:lnTo>
                  <a:lnTo>
                    <a:pt x="14" y="2"/>
                  </a:lnTo>
                  <a:lnTo>
                    <a:pt x="18" y="11"/>
                  </a:lnTo>
                  <a:lnTo>
                    <a:pt x="19" y="23"/>
                  </a:lnTo>
                  <a:lnTo>
                    <a:pt x="18" y="36"/>
                  </a:lnTo>
                  <a:lnTo>
                    <a:pt x="23" y="44"/>
                  </a:lnTo>
                  <a:lnTo>
                    <a:pt x="27" y="52"/>
                  </a:lnTo>
                  <a:lnTo>
                    <a:pt x="27" y="64"/>
                  </a:lnTo>
                  <a:lnTo>
                    <a:pt x="23" y="72"/>
                  </a:lnTo>
                  <a:lnTo>
                    <a:pt x="25" y="80"/>
                  </a:lnTo>
                  <a:lnTo>
                    <a:pt x="22" y="81"/>
                  </a:lnTo>
                  <a:lnTo>
                    <a:pt x="16" y="77"/>
                  </a:lnTo>
                  <a:lnTo>
                    <a:pt x="15" y="70"/>
                  </a:lnTo>
                  <a:lnTo>
                    <a:pt x="15" y="62"/>
                  </a:lnTo>
                  <a:lnTo>
                    <a:pt x="15" y="53"/>
                  </a:lnTo>
                  <a:lnTo>
                    <a:pt x="10" y="52"/>
                  </a:lnTo>
                  <a:lnTo>
                    <a:pt x="7" y="48"/>
                  </a:lnTo>
                  <a:lnTo>
                    <a:pt x="2" y="48"/>
                  </a:lnTo>
                  <a:lnTo>
                    <a:pt x="4" y="30"/>
                  </a:lnTo>
                  <a:lnTo>
                    <a:pt x="7" y="27"/>
                  </a:lnTo>
                  <a:lnTo>
                    <a:pt x="6" y="9"/>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0" name="Freeform 424">
              <a:extLst>
                <a:ext uri="{FF2B5EF4-FFF2-40B4-BE49-F238E27FC236}">
                  <a16:creationId xmlns:a16="http://schemas.microsoft.com/office/drawing/2014/main" id="{D72E2C36-6D9B-D08B-DD0A-EB76D6F174C8}"/>
                </a:ext>
                <a:ext uri="{C183D7F6-B498-43B3-948B-1728B52AA6E4}">
                  <adec:decorative xmlns:adec="http://schemas.microsoft.com/office/drawing/2017/decorative" val="1"/>
                </a:ext>
              </a:extLst>
            </p:cNvPr>
            <p:cNvSpPr>
              <a:spLocks/>
            </p:cNvSpPr>
            <p:nvPr/>
          </p:nvSpPr>
          <p:spPr bwMode="gray">
            <a:xfrm>
              <a:off x="13155121" y="8721723"/>
              <a:ext cx="83449" cy="91803"/>
            </a:xfrm>
            <a:custGeom>
              <a:avLst/>
              <a:gdLst>
                <a:gd name="T0" fmla="*/ 0 w 15"/>
                <a:gd name="T1" fmla="*/ 2147483647 h 17"/>
                <a:gd name="T2" fmla="*/ 2147483647 w 15"/>
                <a:gd name="T3" fmla="*/ 2147483647 h 17"/>
                <a:gd name="T4" fmla="*/ 2147483647 w 15"/>
                <a:gd name="T5" fmla="*/ 0 h 17"/>
                <a:gd name="T6" fmla="*/ 2147483647 w 15"/>
                <a:gd name="T7" fmla="*/ 2147483647 h 17"/>
                <a:gd name="T8" fmla="*/ 2147483647 w 15"/>
                <a:gd name="T9" fmla="*/ 2147483647 h 17"/>
                <a:gd name="T10" fmla="*/ 2147483647 w 15"/>
                <a:gd name="T11" fmla="*/ 2147483647 h 17"/>
                <a:gd name="T12" fmla="*/ 2147483647 w 15"/>
                <a:gd name="T13" fmla="*/ 2147483647 h 17"/>
                <a:gd name="T14" fmla="*/ 2147483647 w 15"/>
                <a:gd name="T15" fmla="*/ 2147483647 h 17"/>
                <a:gd name="T16" fmla="*/ 2147483647 w 15"/>
                <a:gd name="T17" fmla="*/ 2147483647 h 17"/>
                <a:gd name="T18" fmla="*/ 2147483647 w 15"/>
                <a:gd name="T19" fmla="*/ 2147483647 h 17"/>
                <a:gd name="T20" fmla="*/ 2147483647 w 15"/>
                <a:gd name="T21" fmla="*/ 2147483647 h 17"/>
                <a:gd name="T22" fmla="*/ 2147483647 w 15"/>
                <a:gd name="T23" fmla="*/ 2147483647 h 17"/>
                <a:gd name="T24" fmla="*/ 0 w 15"/>
                <a:gd name="T25" fmla="*/ 2147483647 h 17"/>
                <a:gd name="T26" fmla="*/ 0 w 15"/>
                <a:gd name="T27" fmla="*/ 2147483647 h 1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5"/>
                <a:gd name="T43" fmla="*/ 0 h 17"/>
                <a:gd name="T44" fmla="*/ 15 w 15"/>
                <a:gd name="T45" fmla="*/ 17 h 1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5" h="17">
                  <a:moveTo>
                    <a:pt x="0" y="5"/>
                  </a:moveTo>
                  <a:lnTo>
                    <a:pt x="5" y="3"/>
                  </a:lnTo>
                  <a:lnTo>
                    <a:pt x="8" y="0"/>
                  </a:lnTo>
                  <a:lnTo>
                    <a:pt x="12" y="1"/>
                  </a:lnTo>
                  <a:lnTo>
                    <a:pt x="15" y="6"/>
                  </a:lnTo>
                  <a:lnTo>
                    <a:pt x="14" y="9"/>
                  </a:lnTo>
                  <a:lnTo>
                    <a:pt x="11" y="11"/>
                  </a:lnTo>
                  <a:lnTo>
                    <a:pt x="10" y="16"/>
                  </a:lnTo>
                  <a:lnTo>
                    <a:pt x="7" y="16"/>
                  </a:lnTo>
                  <a:lnTo>
                    <a:pt x="5" y="17"/>
                  </a:lnTo>
                  <a:lnTo>
                    <a:pt x="3" y="17"/>
                  </a:lnTo>
                  <a:lnTo>
                    <a:pt x="3" y="15"/>
                  </a:lnTo>
                  <a:lnTo>
                    <a:pt x="0" y="15"/>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1" name="Freeform 425">
              <a:extLst>
                <a:ext uri="{FF2B5EF4-FFF2-40B4-BE49-F238E27FC236}">
                  <a16:creationId xmlns:a16="http://schemas.microsoft.com/office/drawing/2014/main" id="{16C7C075-84F9-F47E-EB97-2E2A76F92690}"/>
                </a:ext>
                <a:ext uri="{C183D7F6-B498-43B3-948B-1728B52AA6E4}">
                  <adec:decorative xmlns:adec="http://schemas.microsoft.com/office/drawing/2017/decorative" val="1"/>
                </a:ext>
              </a:extLst>
            </p:cNvPr>
            <p:cNvSpPr>
              <a:spLocks/>
            </p:cNvSpPr>
            <p:nvPr/>
          </p:nvSpPr>
          <p:spPr bwMode="gray">
            <a:xfrm>
              <a:off x="13213535" y="10123803"/>
              <a:ext cx="70932" cy="125186"/>
            </a:xfrm>
            <a:custGeom>
              <a:avLst/>
              <a:gdLst>
                <a:gd name="T0" fmla="*/ 2147483647 w 13"/>
                <a:gd name="T1" fmla="*/ 2147483647 h 23"/>
                <a:gd name="T2" fmla="*/ 2147483647 w 13"/>
                <a:gd name="T3" fmla="*/ 2147483647 h 23"/>
                <a:gd name="T4" fmla="*/ 2147483647 w 13"/>
                <a:gd name="T5" fmla="*/ 2147483647 h 23"/>
                <a:gd name="T6" fmla="*/ 0 w 13"/>
                <a:gd name="T7" fmla="*/ 2147483647 h 23"/>
                <a:gd name="T8" fmla="*/ 2147483647 w 13"/>
                <a:gd name="T9" fmla="*/ 2147483647 h 23"/>
                <a:gd name="T10" fmla="*/ 2147483647 w 13"/>
                <a:gd name="T11" fmla="*/ 0 h 23"/>
                <a:gd name="T12" fmla="*/ 2147483647 w 13"/>
                <a:gd name="T13" fmla="*/ 2147483647 h 23"/>
                <a:gd name="T14" fmla="*/ 2147483647 w 13"/>
                <a:gd name="T15" fmla="*/ 2147483647 h 23"/>
                <a:gd name="T16" fmla="*/ 0 60000 65536"/>
                <a:gd name="T17" fmla="*/ 0 60000 65536"/>
                <a:gd name="T18" fmla="*/ 0 60000 65536"/>
                <a:gd name="T19" fmla="*/ 0 60000 65536"/>
                <a:gd name="T20" fmla="*/ 0 60000 65536"/>
                <a:gd name="T21" fmla="*/ 0 60000 65536"/>
                <a:gd name="T22" fmla="*/ 0 60000 65536"/>
                <a:gd name="T23" fmla="*/ 0 60000 65536"/>
                <a:gd name="T24" fmla="*/ 0 w 13"/>
                <a:gd name="T25" fmla="*/ 0 h 23"/>
                <a:gd name="T26" fmla="*/ 13 w 13"/>
                <a:gd name="T27" fmla="*/ 23 h 2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 h="23">
                  <a:moveTo>
                    <a:pt x="13" y="15"/>
                  </a:moveTo>
                  <a:lnTo>
                    <a:pt x="10" y="23"/>
                  </a:lnTo>
                  <a:lnTo>
                    <a:pt x="3" y="23"/>
                  </a:lnTo>
                  <a:lnTo>
                    <a:pt x="0" y="18"/>
                  </a:lnTo>
                  <a:lnTo>
                    <a:pt x="2" y="1"/>
                  </a:lnTo>
                  <a:lnTo>
                    <a:pt x="6" y="0"/>
                  </a:lnTo>
                  <a:lnTo>
                    <a:pt x="11" y="1"/>
                  </a:lnTo>
                  <a:lnTo>
                    <a:pt x="13" y="1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2" name="Freeform 426">
              <a:extLst>
                <a:ext uri="{FF2B5EF4-FFF2-40B4-BE49-F238E27FC236}">
                  <a16:creationId xmlns:a16="http://schemas.microsoft.com/office/drawing/2014/main" id="{26DCCEE9-3C5E-85BE-CE9E-C56EB22B0FCD}"/>
                </a:ext>
                <a:ext uri="{C183D7F6-B498-43B3-948B-1728B52AA6E4}">
                  <adec:decorative xmlns:adec="http://schemas.microsoft.com/office/drawing/2017/decorative" val="1"/>
                </a:ext>
              </a:extLst>
            </p:cNvPr>
            <p:cNvSpPr>
              <a:spLocks/>
            </p:cNvSpPr>
            <p:nvPr/>
          </p:nvSpPr>
          <p:spPr bwMode="gray">
            <a:xfrm>
              <a:off x="13192673" y="9247503"/>
              <a:ext cx="529902" cy="955584"/>
            </a:xfrm>
            <a:custGeom>
              <a:avLst/>
              <a:gdLst>
                <a:gd name="T0" fmla="*/ 2147483647 w 97"/>
                <a:gd name="T1" fmla="*/ 2147483647 h 176"/>
                <a:gd name="T2" fmla="*/ 2147483647 w 97"/>
                <a:gd name="T3" fmla="*/ 2147483647 h 176"/>
                <a:gd name="T4" fmla="*/ 2147483647 w 97"/>
                <a:gd name="T5" fmla="*/ 2147483647 h 176"/>
                <a:gd name="T6" fmla="*/ 2147483647 w 97"/>
                <a:gd name="T7" fmla="*/ 2147483647 h 176"/>
                <a:gd name="T8" fmla="*/ 2147483647 w 97"/>
                <a:gd name="T9" fmla="*/ 2147483647 h 176"/>
                <a:gd name="T10" fmla="*/ 2147483647 w 97"/>
                <a:gd name="T11" fmla="*/ 2147483647 h 176"/>
                <a:gd name="T12" fmla="*/ 2147483647 w 97"/>
                <a:gd name="T13" fmla="*/ 2147483647 h 176"/>
                <a:gd name="T14" fmla="*/ 2147483647 w 97"/>
                <a:gd name="T15" fmla="*/ 2147483647 h 176"/>
                <a:gd name="T16" fmla="*/ 2147483647 w 97"/>
                <a:gd name="T17" fmla="*/ 2147483647 h 176"/>
                <a:gd name="T18" fmla="*/ 2147483647 w 97"/>
                <a:gd name="T19" fmla="*/ 2147483647 h 176"/>
                <a:gd name="T20" fmla="*/ 2147483647 w 97"/>
                <a:gd name="T21" fmla="*/ 2147483647 h 176"/>
                <a:gd name="T22" fmla="*/ 2147483647 w 97"/>
                <a:gd name="T23" fmla="*/ 2147483647 h 176"/>
                <a:gd name="T24" fmla="*/ 2147483647 w 97"/>
                <a:gd name="T25" fmla="*/ 2147483647 h 176"/>
                <a:gd name="T26" fmla="*/ 2147483647 w 97"/>
                <a:gd name="T27" fmla="*/ 2147483647 h 176"/>
                <a:gd name="T28" fmla="*/ 0 w 97"/>
                <a:gd name="T29" fmla="*/ 2147483647 h 176"/>
                <a:gd name="T30" fmla="*/ 2147483647 w 97"/>
                <a:gd name="T31" fmla="*/ 2147483647 h 176"/>
                <a:gd name="T32" fmla="*/ 2147483647 w 97"/>
                <a:gd name="T33" fmla="*/ 2147483647 h 176"/>
                <a:gd name="T34" fmla="*/ 2147483647 w 97"/>
                <a:gd name="T35" fmla="*/ 2147483647 h 176"/>
                <a:gd name="T36" fmla="*/ 2147483647 w 97"/>
                <a:gd name="T37" fmla="*/ 2147483647 h 176"/>
                <a:gd name="T38" fmla="*/ 2147483647 w 97"/>
                <a:gd name="T39" fmla="*/ 2147483647 h 176"/>
                <a:gd name="T40" fmla="*/ 2147483647 w 97"/>
                <a:gd name="T41" fmla="*/ 2147483647 h 176"/>
                <a:gd name="T42" fmla="*/ 2147483647 w 97"/>
                <a:gd name="T43" fmla="*/ 2147483647 h 176"/>
                <a:gd name="T44" fmla="*/ 2147483647 w 97"/>
                <a:gd name="T45" fmla="*/ 2147483647 h 176"/>
                <a:gd name="T46" fmla="*/ 2147483647 w 97"/>
                <a:gd name="T47" fmla="*/ 2147483647 h 176"/>
                <a:gd name="T48" fmla="*/ 2147483647 w 97"/>
                <a:gd name="T49" fmla="*/ 2147483647 h 176"/>
                <a:gd name="T50" fmla="*/ 2147483647 w 97"/>
                <a:gd name="T51" fmla="*/ 2147483647 h 176"/>
                <a:gd name="T52" fmla="*/ 2147483647 w 97"/>
                <a:gd name="T53" fmla="*/ 2147483647 h 176"/>
                <a:gd name="T54" fmla="*/ 2147483647 w 97"/>
                <a:gd name="T55" fmla="*/ 2147483647 h 176"/>
                <a:gd name="T56" fmla="*/ 2147483647 w 97"/>
                <a:gd name="T57" fmla="*/ 2147483647 h 176"/>
                <a:gd name="T58" fmla="*/ 2147483647 w 97"/>
                <a:gd name="T59" fmla="*/ 2147483647 h 176"/>
                <a:gd name="T60" fmla="*/ 2147483647 w 97"/>
                <a:gd name="T61" fmla="*/ 2147483647 h 176"/>
                <a:gd name="T62" fmla="*/ 2147483647 w 97"/>
                <a:gd name="T63" fmla="*/ 2147483647 h 176"/>
                <a:gd name="T64" fmla="*/ 2147483647 w 97"/>
                <a:gd name="T65" fmla="*/ 2147483647 h 176"/>
                <a:gd name="T66" fmla="*/ 2147483647 w 97"/>
                <a:gd name="T67" fmla="*/ 2147483647 h 176"/>
                <a:gd name="T68" fmla="*/ 2147483647 w 97"/>
                <a:gd name="T69" fmla="*/ 2147483647 h 176"/>
                <a:gd name="T70" fmla="*/ 2147483647 w 97"/>
                <a:gd name="T71" fmla="*/ 2147483647 h 176"/>
                <a:gd name="T72" fmla="*/ 2147483647 w 97"/>
                <a:gd name="T73" fmla="*/ 2147483647 h 176"/>
                <a:gd name="T74" fmla="*/ 2147483647 w 97"/>
                <a:gd name="T75" fmla="*/ 2147483647 h 176"/>
                <a:gd name="T76" fmla="*/ 2147483647 w 97"/>
                <a:gd name="T77" fmla="*/ 2147483647 h 176"/>
                <a:gd name="T78" fmla="*/ 2147483647 w 97"/>
                <a:gd name="T79" fmla="*/ 2147483647 h 176"/>
                <a:gd name="T80" fmla="*/ 2147483647 w 97"/>
                <a:gd name="T81" fmla="*/ 2147483647 h 176"/>
                <a:gd name="T82" fmla="*/ 2147483647 w 97"/>
                <a:gd name="T83" fmla="*/ 0 h 176"/>
                <a:gd name="T84" fmla="*/ 2147483647 w 97"/>
                <a:gd name="T85" fmla="*/ 2147483647 h 176"/>
                <a:gd name="T86" fmla="*/ 2147483647 w 97"/>
                <a:gd name="T87" fmla="*/ 2147483647 h 176"/>
                <a:gd name="T88" fmla="*/ 2147483647 w 97"/>
                <a:gd name="T89" fmla="*/ 2147483647 h 176"/>
                <a:gd name="T90" fmla="*/ 2147483647 w 97"/>
                <a:gd name="T91" fmla="*/ 2147483647 h 176"/>
                <a:gd name="T92" fmla="*/ 2147483647 w 97"/>
                <a:gd name="T93" fmla="*/ 2147483647 h 176"/>
                <a:gd name="T94" fmla="*/ 2147483647 w 97"/>
                <a:gd name="T95" fmla="*/ 2147483647 h 176"/>
                <a:gd name="T96" fmla="*/ 2147483647 w 97"/>
                <a:gd name="T97" fmla="*/ 2147483647 h 176"/>
                <a:gd name="T98" fmla="*/ 2147483647 w 97"/>
                <a:gd name="T99" fmla="*/ 2147483647 h 176"/>
                <a:gd name="T100" fmla="*/ 2147483647 w 97"/>
                <a:gd name="T101" fmla="*/ 2147483647 h 176"/>
                <a:gd name="T102" fmla="*/ 2147483647 w 97"/>
                <a:gd name="T103" fmla="*/ 2147483647 h 176"/>
                <a:gd name="T104" fmla="*/ 2147483647 w 97"/>
                <a:gd name="T105" fmla="*/ 2147483647 h 176"/>
                <a:gd name="T106" fmla="*/ 2147483647 w 97"/>
                <a:gd name="T107" fmla="*/ 2147483647 h 176"/>
                <a:gd name="T108" fmla="*/ 2147483647 w 97"/>
                <a:gd name="T109" fmla="*/ 2147483647 h 176"/>
                <a:gd name="T110" fmla="*/ 2147483647 w 97"/>
                <a:gd name="T111" fmla="*/ 2147483647 h 176"/>
                <a:gd name="T112" fmla="*/ 2147483647 w 97"/>
                <a:gd name="T113" fmla="*/ 2147483647 h 176"/>
                <a:gd name="T114" fmla="*/ 2147483647 w 97"/>
                <a:gd name="T115" fmla="*/ 2147483647 h 176"/>
                <a:gd name="T116" fmla="*/ 2147483647 w 97"/>
                <a:gd name="T117" fmla="*/ 2147483647 h 17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97"/>
                <a:gd name="T178" fmla="*/ 0 h 176"/>
                <a:gd name="T179" fmla="*/ 97 w 97"/>
                <a:gd name="T180" fmla="*/ 176 h 17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97" h="176">
                  <a:moveTo>
                    <a:pt x="24" y="176"/>
                  </a:moveTo>
                  <a:lnTo>
                    <a:pt x="17" y="176"/>
                  </a:lnTo>
                  <a:lnTo>
                    <a:pt x="15" y="162"/>
                  </a:lnTo>
                  <a:lnTo>
                    <a:pt x="16" y="151"/>
                  </a:lnTo>
                  <a:lnTo>
                    <a:pt x="12" y="125"/>
                  </a:lnTo>
                  <a:lnTo>
                    <a:pt x="17" y="121"/>
                  </a:lnTo>
                  <a:lnTo>
                    <a:pt x="18" y="109"/>
                  </a:lnTo>
                  <a:lnTo>
                    <a:pt x="27" y="103"/>
                  </a:lnTo>
                  <a:lnTo>
                    <a:pt x="28" y="100"/>
                  </a:lnTo>
                  <a:lnTo>
                    <a:pt x="24" y="93"/>
                  </a:lnTo>
                  <a:lnTo>
                    <a:pt x="24" y="87"/>
                  </a:lnTo>
                  <a:lnTo>
                    <a:pt x="26" y="84"/>
                  </a:lnTo>
                  <a:lnTo>
                    <a:pt x="25" y="69"/>
                  </a:lnTo>
                  <a:lnTo>
                    <a:pt x="21" y="64"/>
                  </a:lnTo>
                  <a:lnTo>
                    <a:pt x="0" y="56"/>
                  </a:lnTo>
                  <a:lnTo>
                    <a:pt x="2" y="47"/>
                  </a:lnTo>
                  <a:lnTo>
                    <a:pt x="6" y="46"/>
                  </a:lnTo>
                  <a:lnTo>
                    <a:pt x="13" y="41"/>
                  </a:lnTo>
                  <a:lnTo>
                    <a:pt x="19" y="42"/>
                  </a:lnTo>
                  <a:lnTo>
                    <a:pt x="26" y="38"/>
                  </a:lnTo>
                  <a:lnTo>
                    <a:pt x="31" y="38"/>
                  </a:lnTo>
                  <a:lnTo>
                    <a:pt x="34" y="42"/>
                  </a:lnTo>
                  <a:lnTo>
                    <a:pt x="39" y="43"/>
                  </a:lnTo>
                  <a:lnTo>
                    <a:pt x="39" y="52"/>
                  </a:lnTo>
                  <a:lnTo>
                    <a:pt x="39" y="60"/>
                  </a:lnTo>
                  <a:lnTo>
                    <a:pt x="40" y="67"/>
                  </a:lnTo>
                  <a:lnTo>
                    <a:pt x="46" y="71"/>
                  </a:lnTo>
                  <a:lnTo>
                    <a:pt x="49" y="70"/>
                  </a:lnTo>
                  <a:lnTo>
                    <a:pt x="47" y="62"/>
                  </a:lnTo>
                  <a:lnTo>
                    <a:pt x="51" y="54"/>
                  </a:lnTo>
                  <a:lnTo>
                    <a:pt x="51" y="42"/>
                  </a:lnTo>
                  <a:lnTo>
                    <a:pt x="47" y="34"/>
                  </a:lnTo>
                  <a:lnTo>
                    <a:pt x="42" y="26"/>
                  </a:lnTo>
                  <a:lnTo>
                    <a:pt x="43" y="13"/>
                  </a:lnTo>
                  <a:lnTo>
                    <a:pt x="56" y="14"/>
                  </a:lnTo>
                  <a:lnTo>
                    <a:pt x="62" y="16"/>
                  </a:lnTo>
                  <a:lnTo>
                    <a:pt x="68" y="15"/>
                  </a:lnTo>
                  <a:lnTo>
                    <a:pt x="76" y="13"/>
                  </a:lnTo>
                  <a:lnTo>
                    <a:pt x="81" y="9"/>
                  </a:lnTo>
                  <a:lnTo>
                    <a:pt x="87" y="6"/>
                  </a:lnTo>
                  <a:lnTo>
                    <a:pt x="89" y="2"/>
                  </a:lnTo>
                  <a:lnTo>
                    <a:pt x="94" y="0"/>
                  </a:lnTo>
                  <a:lnTo>
                    <a:pt x="95" y="18"/>
                  </a:lnTo>
                  <a:lnTo>
                    <a:pt x="97" y="28"/>
                  </a:lnTo>
                  <a:lnTo>
                    <a:pt x="96" y="49"/>
                  </a:lnTo>
                  <a:lnTo>
                    <a:pt x="84" y="68"/>
                  </a:lnTo>
                  <a:lnTo>
                    <a:pt x="68" y="74"/>
                  </a:lnTo>
                  <a:lnTo>
                    <a:pt x="60" y="82"/>
                  </a:lnTo>
                  <a:lnTo>
                    <a:pt x="55" y="88"/>
                  </a:lnTo>
                  <a:lnTo>
                    <a:pt x="51" y="90"/>
                  </a:lnTo>
                  <a:lnTo>
                    <a:pt x="42" y="97"/>
                  </a:lnTo>
                  <a:lnTo>
                    <a:pt x="42" y="103"/>
                  </a:lnTo>
                  <a:lnTo>
                    <a:pt x="47" y="120"/>
                  </a:lnTo>
                  <a:lnTo>
                    <a:pt x="49" y="140"/>
                  </a:lnTo>
                  <a:lnTo>
                    <a:pt x="45" y="154"/>
                  </a:lnTo>
                  <a:lnTo>
                    <a:pt x="28" y="160"/>
                  </a:lnTo>
                  <a:lnTo>
                    <a:pt x="23" y="167"/>
                  </a:lnTo>
                  <a:lnTo>
                    <a:pt x="25" y="170"/>
                  </a:lnTo>
                  <a:lnTo>
                    <a:pt x="24" y="17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3" name="Freeform 427">
              <a:extLst>
                <a:ext uri="{FF2B5EF4-FFF2-40B4-BE49-F238E27FC236}">
                  <a16:creationId xmlns:a16="http://schemas.microsoft.com/office/drawing/2014/main" id="{5E510703-D080-EAF2-F62B-5659C8D042DC}"/>
                </a:ext>
                <a:ext uri="{C183D7F6-B498-43B3-948B-1728B52AA6E4}">
                  <adec:decorative xmlns:adec="http://schemas.microsoft.com/office/drawing/2017/decorative" val="1"/>
                </a:ext>
              </a:extLst>
            </p:cNvPr>
            <p:cNvSpPr>
              <a:spLocks/>
            </p:cNvSpPr>
            <p:nvPr/>
          </p:nvSpPr>
          <p:spPr bwMode="gray">
            <a:xfrm>
              <a:off x="13171811" y="8713378"/>
              <a:ext cx="534075" cy="621756"/>
            </a:xfrm>
            <a:custGeom>
              <a:avLst/>
              <a:gdLst>
                <a:gd name="T0" fmla="*/ 2147483647 w 98"/>
                <a:gd name="T1" fmla="*/ 2147483647 h 114"/>
                <a:gd name="T2" fmla="*/ 2147483647 w 98"/>
                <a:gd name="T3" fmla="*/ 2147483647 h 114"/>
                <a:gd name="T4" fmla="*/ 2147483647 w 98"/>
                <a:gd name="T5" fmla="*/ 2147483647 h 114"/>
                <a:gd name="T6" fmla="*/ 2147483647 w 98"/>
                <a:gd name="T7" fmla="*/ 2147483647 h 114"/>
                <a:gd name="T8" fmla="*/ 2147483647 w 98"/>
                <a:gd name="T9" fmla="*/ 2147483647 h 114"/>
                <a:gd name="T10" fmla="*/ 2147483647 w 98"/>
                <a:gd name="T11" fmla="*/ 2147483647 h 114"/>
                <a:gd name="T12" fmla="*/ 2147483647 w 98"/>
                <a:gd name="T13" fmla="*/ 2147483647 h 114"/>
                <a:gd name="T14" fmla="*/ 2147483647 w 98"/>
                <a:gd name="T15" fmla="*/ 2147483647 h 114"/>
                <a:gd name="T16" fmla="*/ 2147483647 w 98"/>
                <a:gd name="T17" fmla="*/ 2147483647 h 114"/>
                <a:gd name="T18" fmla="*/ 2147483647 w 98"/>
                <a:gd name="T19" fmla="*/ 2147483647 h 114"/>
                <a:gd name="T20" fmla="*/ 2147483647 w 98"/>
                <a:gd name="T21" fmla="*/ 2147483647 h 114"/>
                <a:gd name="T22" fmla="*/ 2147483647 w 98"/>
                <a:gd name="T23" fmla="*/ 2147483647 h 114"/>
                <a:gd name="T24" fmla="*/ 2147483647 w 98"/>
                <a:gd name="T25" fmla="*/ 2147483647 h 114"/>
                <a:gd name="T26" fmla="*/ 2147483647 w 98"/>
                <a:gd name="T27" fmla="*/ 2147483647 h 114"/>
                <a:gd name="T28" fmla="*/ 2147483647 w 98"/>
                <a:gd name="T29" fmla="*/ 2147483647 h 114"/>
                <a:gd name="T30" fmla="*/ 2147483647 w 98"/>
                <a:gd name="T31" fmla="*/ 2147483647 h 114"/>
                <a:gd name="T32" fmla="*/ 2147483647 w 98"/>
                <a:gd name="T33" fmla="*/ 2147483647 h 114"/>
                <a:gd name="T34" fmla="*/ 2147483647 w 98"/>
                <a:gd name="T35" fmla="*/ 2147483647 h 114"/>
                <a:gd name="T36" fmla="*/ 2147483647 w 98"/>
                <a:gd name="T37" fmla="*/ 2147483647 h 114"/>
                <a:gd name="T38" fmla="*/ 2147483647 w 98"/>
                <a:gd name="T39" fmla="*/ 2147483647 h 114"/>
                <a:gd name="T40" fmla="*/ 2147483647 w 98"/>
                <a:gd name="T41" fmla="*/ 2147483647 h 114"/>
                <a:gd name="T42" fmla="*/ 2147483647 w 98"/>
                <a:gd name="T43" fmla="*/ 2147483647 h 114"/>
                <a:gd name="T44" fmla="*/ 2147483647 w 98"/>
                <a:gd name="T45" fmla="*/ 2147483647 h 114"/>
                <a:gd name="T46" fmla="*/ 0 w 98"/>
                <a:gd name="T47" fmla="*/ 2147483647 h 114"/>
                <a:gd name="T48" fmla="*/ 0 w 98"/>
                <a:gd name="T49" fmla="*/ 2147483647 h 114"/>
                <a:gd name="T50" fmla="*/ 2147483647 w 98"/>
                <a:gd name="T51" fmla="*/ 2147483647 h 114"/>
                <a:gd name="T52" fmla="*/ 2147483647 w 98"/>
                <a:gd name="T53" fmla="*/ 2147483647 h 114"/>
                <a:gd name="T54" fmla="*/ 2147483647 w 98"/>
                <a:gd name="T55" fmla="*/ 2147483647 h 114"/>
                <a:gd name="T56" fmla="*/ 2147483647 w 98"/>
                <a:gd name="T57" fmla="*/ 2147483647 h 114"/>
                <a:gd name="T58" fmla="*/ 2147483647 w 98"/>
                <a:gd name="T59" fmla="*/ 2147483647 h 114"/>
                <a:gd name="T60" fmla="*/ 2147483647 w 98"/>
                <a:gd name="T61" fmla="*/ 2147483647 h 114"/>
                <a:gd name="T62" fmla="*/ 2147483647 w 98"/>
                <a:gd name="T63" fmla="*/ 2147483647 h 114"/>
                <a:gd name="T64" fmla="*/ 2147483647 w 98"/>
                <a:gd name="T65" fmla="*/ 2147483647 h 114"/>
                <a:gd name="T66" fmla="*/ 2147483647 w 98"/>
                <a:gd name="T67" fmla="*/ 2147483647 h 114"/>
                <a:gd name="T68" fmla="*/ 2147483647 w 98"/>
                <a:gd name="T69" fmla="*/ 2147483647 h 114"/>
                <a:gd name="T70" fmla="*/ 2147483647 w 98"/>
                <a:gd name="T71" fmla="*/ 0 h 114"/>
                <a:gd name="T72" fmla="*/ 2147483647 w 98"/>
                <a:gd name="T73" fmla="*/ 2147483647 h 114"/>
                <a:gd name="T74" fmla="*/ 2147483647 w 98"/>
                <a:gd name="T75" fmla="*/ 2147483647 h 114"/>
                <a:gd name="T76" fmla="*/ 2147483647 w 98"/>
                <a:gd name="T77" fmla="*/ 2147483647 h 114"/>
                <a:gd name="T78" fmla="*/ 2147483647 w 98"/>
                <a:gd name="T79" fmla="*/ 2147483647 h 114"/>
                <a:gd name="T80" fmla="*/ 2147483647 w 98"/>
                <a:gd name="T81" fmla="*/ 2147483647 h 114"/>
                <a:gd name="T82" fmla="*/ 2147483647 w 98"/>
                <a:gd name="T83" fmla="*/ 2147483647 h 11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98"/>
                <a:gd name="T127" fmla="*/ 0 h 114"/>
                <a:gd name="T128" fmla="*/ 98 w 98"/>
                <a:gd name="T129" fmla="*/ 114 h 11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98" h="114">
                  <a:moveTo>
                    <a:pt x="89" y="39"/>
                  </a:moveTo>
                  <a:lnTo>
                    <a:pt x="83" y="51"/>
                  </a:lnTo>
                  <a:lnTo>
                    <a:pt x="83" y="56"/>
                  </a:lnTo>
                  <a:lnTo>
                    <a:pt x="89" y="62"/>
                  </a:lnTo>
                  <a:lnTo>
                    <a:pt x="87" y="73"/>
                  </a:lnTo>
                  <a:lnTo>
                    <a:pt x="88" y="86"/>
                  </a:lnTo>
                  <a:lnTo>
                    <a:pt x="98" y="98"/>
                  </a:lnTo>
                  <a:lnTo>
                    <a:pt x="93" y="100"/>
                  </a:lnTo>
                  <a:lnTo>
                    <a:pt x="91" y="104"/>
                  </a:lnTo>
                  <a:lnTo>
                    <a:pt x="85" y="107"/>
                  </a:lnTo>
                  <a:lnTo>
                    <a:pt x="80" y="111"/>
                  </a:lnTo>
                  <a:lnTo>
                    <a:pt x="72" y="113"/>
                  </a:lnTo>
                  <a:lnTo>
                    <a:pt x="66" y="114"/>
                  </a:lnTo>
                  <a:lnTo>
                    <a:pt x="60" y="112"/>
                  </a:lnTo>
                  <a:lnTo>
                    <a:pt x="47" y="111"/>
                  </a:lnTo>
                  <a:lnTo>
                    <a:pt x="46" y="99"/>
                  </a:lnTo>
                  <a:lnTo>
                    <a:pt x="42" y="90"/>
                  </a:lnTo>
                  <a:lnTo>
                    <a:pt x="35" y="88"/>
                  </a:lnTo>
                  <a:lnTo>
                    <a:pt x="28" y="88"/>
                  </a:lnTo>
                  <a:lnTo>
                    <a:pt x="19" y="83"/>
                  </a:lnTo>
                  <a:lnTo>
                    <a:pt x="11" y="76"/>
                  </a:lnTo>
                  <a:lnTo>
                    <a:pt x="9" y="68"/>
                  </a:lnTo>
                  <a:lnTo>
                    <a:pt x="1" y="56"/>
                  </a:lnTo>
                  <a:lnTo>
                    <a:pt x="0" y="44"/>
                  </a:lnTo>
                  <a:lnTo>
                    <a:pt x="0" y="42"/>
                  </a:lnTo>
                  <a:lnTo>
                    <a:pt x="1" y="37"/>
                  </a:lnTo>
                  <a:lnTo>
                    <a:pt x="5" y="34"/>
                  </a:lnTo>
                  <a:lnTo>
                    <a:pt x="6" y="30"/>
                  </a:lnTo>
                  <a:lnTo>
                    <a:pt x="10" y="28"/>
                  </a:lnTo>
                  <a:lnTo>
                    <a:pt x="11" y="20"/>
                  </a:lnTo>
                  <a:lnTo>
                    <a:pt x="7" y="17"/>
                  </a:lnTo>
                  <a:lnTo>
                    <a:pt x="8" y="12"/>
                  </a:lnTo>
                  <a:lnTo>
                    <a:pt x="11" y="10"/>
                  </a:lnTo>
                  <a:lnTo>
                    <a:pt x="12" y="7"/>
                  </a:lnTo>
                  <a:lnTo>
                    <a:pt x="9" y="2"/>
                  </a:lnTo>
                  <a:lnTo>
                    <a:pt x="13" y="0"/>
                  </a:lnTo>
                  <a:lnTo>
                    <a:pt x="39" y="1"/>
                  </a:lnTo>
                  <a:lnTo>
                    <a:pt x="53" y="11"/>
                  </a:lnTo>
                  <a:lnTo>
                    <a:pt x="72" y="19"/>
                  </a:lnTo>
                  <a:lnTo>
                    <a:pt x="73" y="24"/>
                  </a:lnTo>
                  <a:lnTo>
                    <a:pt x="72" y="30"/>
                  </a:lnTo>
                  <a:lnTo>
                    <a:pt x="89" y="3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4" name="Freeform 428">
              <a:extLst>
                <a:ext uri="{FF2B5EF4-FFF2-40B4-BE49-F238E27FC236}">
                  <a16:creationId xmlns:a16="http://schemas.microsoft.com/office/drawing/2014/main" id="{021C2BEE-A815-008A-1C57-D26061ECD9AB}"/>
                </a:ext>
                <a:ext uri="{C183D7F6-B498-43B3-948B-1728B52AA6E4}">
                  <adec:decorative xmlns:adec="http://schemas.microsoft.com/office/drawing/2017/decorative" val="1"/>
                </a:ext>
              </a:extLst>
            </p:cNvPr>
            <p:cNvSpPr>
              <a:spLocks/>
            </p:cNvSpPr>
            <p:nvPr/>
          </p:nvSpPr>
          <p:spPr bwMode="gray">
            <a:xfrm>
              <a:off x="13155121" y="8433796"/>
              <a:ext cx="283727" cy="312964"/>
            </a:xfrm>
            <a:custGeom>
              <a:avLst/>
              <a:gdLst>
                <a:gd name="T0" fmla="*/ 2147483647 w 52"/>
                <a:gd name="T1" fmla="*/ 2147483647 h 58"/>
                <a:gd name="T2" fmla="*/ 2147483647 w 52"/>
                <a:gd name="T3" fmla="*/ 2147483647 h 58"/>
                <a:gd name="T4" fmla="*/ 2147483647 w 52"/>
                <a:gd name="T5" fmla="*/ 2147483647 h 58"/>
                <a:gd name="T6" fmla="*/ 2147483647 w 52"/>
                <a:gd name="T7" fmla="*/ 2147483647 h 58"/>
                <a:gd name="T8" fmla="*/ 2147483647 w 52"/>
                <a:gd name="T9" fmla="*/ 2147483647 h 58"/>
                <a:gd name="T10" fmla="*/ 0 w 52"/>
                <a:gd name="T11" fmla="*/ 2147483647 h 58"/>
                <a:gd name="T12" fmla="*/ 2147483647 w 52"/>
                <a:gd name="T13" fmla="*/ 2147483647 h 58"/>
                <a:gd name="T14" fmla="*/ 2147483647 w 52"/>
                <a:gd name="T15" fmla="*/ 2147483647 h 58"/>
                <a:gd name="T16" fmla="*/ 2147483647 w 52"/>
                <a:gd name="T17" fmla="*/ 2147483647 h 58"/>
                <a:gd name="T18" fmla="*/ 2147483647 w 52"/>
                <a:gd name="T19" fmla="*/ 2147483647 h 58"/>
                <a:gd name="T20" fmla="*/ 2147483647 w 52"/>
                <a:gd name="T21" fmla="*/ 2147483647 h 58"/>
                <a:gd name="T22" fmla="*/ 2147483647 w 52"/>
                <a:gd name="T23" fmla="*/ 2147483647 h 58"/>
                <a:gd name="T24" fmla="*/ 2147483647 w 52"/>
                <a:gd name="T25" fmla="*/ 2147483647 h 58"/>
                <a:gd name="T26" fmla="*/ 2147483647 w 52"/>
                <a:gd name="T27" fmla="*/ 0 h 58"/>
                <a:gd name="T28" fmla="*/ 2147483647 w 52"/>
                <a:gd name="T29" fmla="*/ 2147483647 h 58"/>
                <a:gd name="T30" fmla="*/ 2147483647 w 52"/>
                <a:gd name="T31" fmla="*/ 2147483647 h 58"/>
                <a:gd name="T32" fmla="*/ 2147483647 w 52"/>
                <a:gd name="T33" fmla="*/ 2147483647 h 58"/>
                <a:gd name="T34" fmla="*/ 2147483647 w 52"/>
                <a:gd name="T35" fmla="*/ 2147483647 h 58"/>
                <a:gd name="T36" fmla="*/ 2147483647 w 52"/>
                <a:gd name="T37" fmla="*/ 2147483647 h 5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2"/>
                <a:gd name="T58" fmla="*/ 0 h 58"/>
                <a:gd name="T59" fmla="*/ 52 w 52"/>
                <a:gd name="T60" fmla="*/ 58 h 5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2" h="58">
                  <a:moveTo>
                    <a:pt x="42" y="53"/>
                  </a:moveTo>
                  <a:lnTo>
                    <a:pt x="16" y="52"/>
                  </a:lnTo>
                  <a:lnTo>
                    <a:pt x="12" y="54"/>
                  </a:lnTo>
                  <a:lnTo>
                    <a:pt x="8" y="53"/>
                  </a:lnTo>
                  <a:lnTo>
                    <a:pt x="5" y="56"/>
                  </a:lnTo>
                  <a:lnTo>
                    <a:pt x="0" y="58"/>
                  </a:lnTo>
                  <a:lnTo>
                    <a:pt x="3" y="45"/>
                  </a:lnTo>
                  <a:lnTo>
                    <a:pt x="13" y="28"/>
                  </a:lnTo>
                  <a:lnTo>
                    <a:pt x="15" y="19"/>
                  </a:lnTo>
                  <a:lnTo>
                    <a:pt x="12" y="9"/>
                  </a:lnTo>
                  <a:lnTo>
                    <a:pt x="16" y="6"/>
                  </a:lnTo>
                  <a:lnTo>
                    <a:pt x="23" y="9"/>
                  </a:lnTo>
                  <a:lnTo>
                    <a:pt x="36" y="8"/>
                  </a:lnTo>
                  <a:lnTo>
                    <a:pt x="42" y="0"/>
                  </a:lnTo>
                  <a:lnTo>
                    <a:pt x="44" y="7"/>
                  </a:lnTo>
                  <a:lnTo>
                    <a:pt x="52" y="21"/>
                  </a:lnTo>
                  <a:lnTo>
                    <a:pt x="52" y="30"/>
                  </a:lnTo>
                  <a:lnTo>
                    <a:pt x="43" y="37"/>
                  </a:lnTo>
                  <a:lnTo>
                    <a:pt x="42" y="5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5" name="Freeform 429">
              <a:extLst>
                <a:ext uri="{FF2B5EF4-FFF2-40B4-BE49-F238E27FC236}">
                  <a16:creationId xmlns:a16="http://schemas.microsoft.com/office/drawing/2014/main" id="{42798411-5EE5-6356-7260-3228AD97B97E}"/>
                </a:ext>
                <a:ext uri="{C183D7F6-B498-43B3-948B-1728B52AA6E4}">
                  <adec:decorative xmlns:adec="http://schemas.microsoft.com/office/drawing/2017/decorative" val="1"/>
                </a:ext>
              </a:extLst>
            </p:cNvPr>
            <p:cNvSpPr>
              <a:spLocks/>
            </p:cNvSpPr>
            <p:nvPr/>
          </p:nvSpPr>
          <p:spPr bwMode="gray">
            <a:xfrm>
              <a:off x="13155121" y="8801008"/>
              <a:ext cx="75104" cy="116840"/>
            </a:xfrm>
            <a:custGeom>
              <a:avLst/>
              <a:gdLst>
                <a:gd name="T0" fmla="*/ 0 w 14"/>
                <a:gd name="T1" fmla="*/ 0 h 21"/>
                <a:gd name="T2" fmla="*/ 2147483647 w 14"/>
                <a:gd name="T3" fmla="*/ 0 h 21"/>
                <a:gd name="T4" fmla="*/ 2147483647 w 14"/>
                <a:gd name="T5" fmla="*/ 2147483647 h 21"/>
                <a:gd name="T6" fmla="*/ 2147483647 w 14"/>
                <a:gd name="T7" fmla="*/ 2147483647 h 21"/>
                <a:gd name="T8" fmla="*/ 2147483647 w 14"/>
                <a:gd name="T9" fmla="*/ 2147483647 h 21"/>
                <a:gd name="T10" fmla="*/ 2147483647 w 14"/>
                <a:gd name="T11" fmla="*/ 2147483647 h 21"/>
                <a:gd name="T12" fmla="*/ 2147483647 w 14"/>
                <a:gd name="T13" fmla="*/ 2147483647 h 21"/>
                <a:gd name="T14" fmla="*/ 2147483647 w 14"/>
                <a:gd name="T15" fmla="*/ 2147483647 h 21"/>
                <a:gd name="T16" fmla="*/ 2147483647 w 14"/>
                <a:gd name="T17" fmla="*/ 2147483647 h 21"/>
                <a:gd name="T18" fmla="*/ 2147483647 w 14"/>
                <a:gd name="T19" fmla="*/ 2147483647 h 21"/>
                <a:gd name="T20" fmla="*/ 2147483647 w 14"/>
                <a:gd name="T21" fmla="*/ 2147483647 h 21"/>
                <a:gd name="T22" fmla="*/ 2147483647 w 14"/>
                <a:gd name="T23" fmla="*/ 2147483647 h 21"/>
                <a:gd name="T24" fmla="*/ 2147483647 w 14"/>
                <a:gd name="T25" fmla="*/ 2147483647 h 21"/>
                <a:gd name="T26" fmla="*/ 0 w 14"/>
                <a:gd name="T27" fmla="*/ 0 h 2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
                <a:gd name="T43" fmla="*/ 0 h 21"/>
                <a:gd name="T44" fmla="*/ 14 w 14"/>
                <a:gd name="T45" fmla="*/ 21 h 2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 h="21">
                  <a:moveTo>
                    <a:pt x="0" y="0"/>
                  </a:moveTo>
                  <a:lnTo>
                    <a:pt x="3" y="0"/>
                  </a:lnTo>
                  <a:lnTo>
                    <a:pt x="3" y="2"/>
                  </a:lnTo>
                  <a:lnTo>
                    <a:pt x="5" y="2"/>
                  </a:lnTo>
                  <a:lnTo>
                    <a:pt x="7" y="1"/>
                  </a:lnTo>
                  <a:lnTo>
                    <a:pt x="10" y="1"/>
                  </a:lnTo>
                  <a:lnTo>
                    <a:pt x="14" y="4"/>
                  </a:lnTo>
                  <a:lnTo>
                    <a:pt x="13" y="12"/>
                  </a:lnTo>
                  <a:lnTo>
                    <a:pt x="9" y="14"/>
                  </a:lnTo>
                  <a:lnTo>
                    <a:pt x="8" y="18"/>
                  </a:lnTo>
                  <a:lnTo>
                    <a:pt x="4" y="21"/>
                  </a:lnTo>
                  <a:lnTo>
                    <a:pt x="4" y="13"/>
                  </a:lnTo>
                  <a:lnTo>
                    <a:pt x="1" y="9"/>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6" name="Freeform 430">
              <a:extLst>
                <a:ext uri="{FF2B5EF4-FFF2-40B4-BE49-F238E27FC236}">
                  <a16:creationId xmlns:a16="http://schemas.microsoft.com/office/drawing/2014/main" id="{8C5F6311-CB67-6292-0F18-8B4EB78F5ED0}"/>
                </a:ext>
                <a:ext uri="{C183D7F6-B498-43B3-948B-1728B52AA6E4}">
                  <adec:decorative xmlns:adec="http://schemas.microsoft.com/office/drawing/2017/decorative" val="1"/>
                </a:ext>
              </a:extLst>
            </p:cNvPr>
            <p:cNvSpPr>
              <a:spLocks/>
            </p:cNvSpPr>
            <p:nvPr/>
          </p:nvSpPr>
          <p:spPr bwMode="gray">
            <a:xfrm>
              <a:off x="13042465" y="10319927"/>
              <a:ext cx="129346" cy="129359"/>
            </a:xfrm>
            <a:custGeom>
              <a:avLst/>
              <a:gdLst>
                <a:gd name="T0" fmla="*/ 2147483647 w 24"/>
                <a:gd name="T1" fmla="*/ 2147483647 h 24"/>
                <a:gd name="T2" fmla="*/ 2147483647 w 24"/>
                <a:gd name="T3" fmla="*/ 2147483647 h 24"/>
                <a:gd name="T4" fmla="*/ 2147483647 w 24"/>
                <a:gd name="T5" fmla="*/ 2147483647 h 24"/>
                <a:gd name="T6" fmla="*/ 2147483647 w 24"/>
                <a:gd name="T7" fmla="*/ 2147483647 h 24"/>
                <a:gd name="T8" fmla="*/ 2147483647 w 24"/>
                <a:gd name="T9" fmla="*/ 2147483647 h 24"/>
                <a:gd name="T10" fmla="*/ 0 w 24"/>
                <a:gd name="T11" fmla="*/ 2147483647 h 24"/>
                <a:gd name="T12" fmla="*/ 0 w 24"/>
                <a:gd name="T13" fmla="*/ 2147483647 h 24"/>
                <a:gd name="T14" fmla="*/ 2147483647 w 24"/>
                <a:gd name="T15" fmla="*/ 0 h 24"/>
                <a:gd name="T16" fmla="*/ 2147483647 w 24"/>
                <a:gd name="T17" fmla="*/ 2147483647 h 2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4"/>
                <a:gd name="T28" fmla="*/ 0 h 24"/>
                <a:gd name="T29" fmla="*/ 24 w 24"/>
                <a:gd name="T30" fmla="*/ 24 h 2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4" h="24">
                  <a:moveTo>
                    <a:pt x="23" y="1"/>
                  </a:moveTo>
                  <a:lnTo>
                    <a:pt x="24" y="10"/>
                  </a:lnTo>
                  <a:lnTo>
                    <a:pt x="17" y="17"/>
                  </a:lnTo>
                  <a:lnTo>
                    <a:pt x="15" y="20"/>
                  </a:lnTo>
                  <a:lnTo>
                    <a:pt x="7" y="24"/>
                  </a:lnTo>
                  <a:lnTo>
                    <a:pt x="0" y="15"/>
                  </a:lnTo>
                  <a:lnTo>
                    <a:pt x="0" y="10"/>
                  </a:lnTo>
                  <a:lnTo>
                    <a:pt x="10" y="0"/>
                  </a:lnTo>
                  <a:lnTo>
                    <a:pt x="23"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7" name="Freeform 431">
              <a:extLst>
                <a:ext uri="{FF2B5EF4-FFF2-40B4-BE49-F238E27FC236}">
                  <a16:creationId xmlns:a16="http://schemas.microsoft.com/office/drawing/2014/main" id="{FFA65A91-80A4-F2DF-F56D-5C2155DBF098}"/>
                </a:ext>
                <a:ext uri="{C183D7F6-B498-43B3-948B-1728B52AA6E4}">
                  <adec:decorative xmlns:adec="http://schemas.microsoft.com/office/drawing/2017/decorative" val="1"/>
                </a:ext>
              </a:extLst>
            </p:cNvPr>
            <p:cNvSpPr>
              <a:spLocks/>
            </p:cNvSpPr>
            <p:nvPr/>
          </p:nvSpPr>
          <p:spPr bwMode="gray">
            <a:xfrm>
              <a:off x="12808807" y="9126490"/>
              <a:ext cx="554936" cy="554990"/>
            </a:xfrm>
            <a:custGeom>
              <a:avLst/>
              <a:gdLst>
                <a:gd name="T0" fmla="*/ 2147483647 w 102"/>
                <a:gd name="T1" fmla="*/ 2147483647 h 102"/>
                <a:gd name="T2" fmla="*/ 0 w 102"/>
                <a:gd name="T3" fmla="*/ 2147483647 h 102"/>
                <a:gd name="T4" fmla="*/ 0 w 102"/>
                <a:gd name="T5" fmla="*/ 2147483647 h 102"/>
                <a:gd name="T6" fmla="*/ 2147483647 w 102"/>
                <a:gd name="T7" fmla="*/ 2147483647 h 102"/>
                <a:gd name="T8" fmla="*/ 2147483647 w 102"/>
                <a:gd name="T9" fmla="*/ 2147483647 h 102"/>
                <a:gd name="T10" fmla="*/ 2147483647 w 102"/>
                <a:gd name="T11" fmla="*/ 2147483647 h 102"/>
                <a:gd name="T12" fmla="*/ 2147483647 w 102"/>
                <a:gd name="T13" fmla="*/ 2147483647 h 102"/>
                <a:gd name="T14" fmla="*/ 2147483647 w 102"/>
                <a:gd name="T15" fmla="*/ 2147483647 h 102"/>
                <a:gd name="T16" fmla="*/ 2147483647 w 102"/>
                <a:gd name="T17" fmla="*/ 2147483647 h 102"/>
                <a:gd name="T18" fmla="*/ 2147483647 w 102"/>
                <a:gd name="T19" fmla="*/ 2147483647 h 102"/>
                <a:gd name="T20" fmla="*/ 2147483647 w 102"/>
                <a:gd name="T21" fmla="*/ 2147483647 h 102"/>
                <a:gd name="T22" fmla="*/ 2147483647 w 102"/>
                <a:gd name="T23" fmla="*/ 2147483647 h 102"/>
                <a:gd name="T24" fmla="*/ 2147483647 w 102"/>
                <a:gd name="T25" fmla="*/ 2147483647 h 102"/>
                <a:gd name="T26" fmla="*/ 2147483647 w 102"/>
                <a:gd name="T27" fmla="*/ 2147483647 h 102"/>
                <a:gd name="T28" fmla="*/ 2147483647 w 102"/>
                <a:gd name="T29" fmla="*/ 2147483647 h 102"/>
                <a:gd name="T30" fmla="*/ 2147483647 w 102"/>
                <a:gd name="T31" fmla="*/ 2147483647 h 102"/>
                <a:gd name="T32" fmla="*/ 2147483647 w 102"/>
                <a:gd name="T33" fmla="*/ 2147483647 h 102"/>
                <a:gd name="T34" fmla="*/ 2147483647 w 102"/>
                <a:gd name="T35" fmla="*/ 2147483647 h 102"/>
                <a:gd name="T36" fmla="*/ 2147483647 w 102"/>
                <a:gd name="T37" fmla="*/ 2147483647 h 102"/>
                <a:gd name="T38" fmla="*/ 2147483647 w 102"/>
                <a:gd name="T39" fmla="*/ 2147483647 h 102"/>
                <a:gd name="T40" fmla="*/ 2147483647 w 102"/>
                <a:gd name="T41" fmla="*/ 2147483647 h 102"/>
                <a:gd name="T42" fmla="*/ 2147483647 w 102"/>
                <a:gd name="T43" fmla="*/ 2147483647 h 102"/>
                <a:gd name="T44" fmla="*/ 2147483647 w 102"/>
                <a:gd name="T45" fmla="*/ 2147483647 h 102"/>
                <a:gd name="T46" fmla="*/ 2147483647 w 102"/>
                <a:gd name="T47" fmla="*/ 0 h 102"/>
                <a:gd name="T48" fmla="*/ 2147483647 w 102"/>
                <a:gd name="T49" fmla="*/ 2147483647 h 102"/>
                <a:gd name="T50" fmla="*/ 2147483647 w 102"/>
                <a:gd name="T51" fmla="*/ 2147483647 h 102"/>
                <a:gd name="T52" fmla="*/ 2147483647 w 102"/>
                <a:gd name="T53" fmla="*/ 2147483647 h 102"/>
                <a:gd name="T54" fmla="*/ 2147483647 w 102"/>
                <a:gd name="T55" fmla="*/ 2147483647 h 102"/>
                <a:gd name="T56" fmla="*/ 2147483647 w 102"/>
                <a:gd name="T57" fmla="*/ 2147483647 h 102"/>
                <a:gd name="T58" fmla="*/ 2147483647 w 102"/>
                <a:gd name="T59" fmla="*/ 2147483647 h 102"/>
                <a:gd name="T60" fmla="*/ 2147483647 w 102"/>
                <a:gd name="T61" fmla="*/ 2147483647 h 102"/>
                <a:gd name="T62" fmla="*/ 2147483647 w 102"/>
                <a:gd name="T63" fmla="*/ 2147483647 h 102"/>
                <a:gd name="T64" fmla="*/ 2147483647 w 102"/>
                <a:gd name="T65" fmla="*/ 2147483647 h 102"/>
                <a:gd name="T66" fmla="*/ 2147483647 w 102"/>
                <a:gd name="T67" fmla="*/ 2147483647 h 102"/>
                <a:gd name="T68" fmla="*/ 2147483647 w 102"/>
                <a:gd name="T69" fmla="*/ 2147483647 h 102"/>
                <a:gd name="T70" fmla="*/ 2147483647 w 102"/>
                <a:gd name="T71" fmla="*/ 2147483647 h 102"/>
                <a:gd name="T72" fmla="*/ 2147483647 w 102"/>
                <a:gd name="T73" fmla="*/ 2147483647 h 102"/>
                <a:gd name="T74" fmla="*/ 2147483647 w 102"/>
                <a:gd name="T75" fmla="*/ 2147483647 h 102"/>
                <a:gd name="T76" fmla="*/ 2147483647 w 102"/>
                <a:gd name="T77" fmla="*/ 2147483647 h 102"/>
                <a:gd name="T78" fmla="*/ 2147483647 w 102"/>
                <a:gd name="T79" fmla="*/ 2147483647 h 102"/>
                <a:gd name="T80" fmla="*/ 2147483647 w 102"/>
                <a:gd name="T81" fmla="*/ 2147483647 h 102"/>
                <a:gd name="T82" fmla="*/ 2147483647 w 102"/>
                <a:gd name="T83" fmla="*/ 2147483647 h 102"/>
                <a:gd name="T84" fmla="*/ 2147483647 w 102"/>
                <a:gd name="T85" fmla="*/ 2147483647 h 102"/>
                <a:gd name="T86" fmla="*/ 2147483647 w 102"/>
                <a:gd name="T87" fmla="*/ 2147483647 h 102"/>
                <a:gd name="T88" fmla="*/ 2147483647 w 102"/>
                <a:gd name="T89" fmla="*/ 2147483647 h 102"/>
                <a:gd name="T90" fmla="*/ 2147483647 w 102"/>
                <a:gd name="T91" fmla="*/ 2147483647 h 1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02"/>
                <a:gd name="T139" fmla="*/ 0 h 102"/>
                <a:gd name="T140" fmla="*/ 102 w 102"/>
                <a:gd name="T141" fmla="*/ 102 h 10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02" h="102">
                  <a:moveTo>
                    <a:pt x="7" y="94"/>
                  </a:moveTo>
                  <a:lnTo>
                    <a:pt x="0" y="87"/>
                  </a:lnTo>
                  <a:lnTo>
                    <a:pt x="0" y="49"/>
                  </a:lnTo>
                  <a:lnTo>
                    <a:pt x="18" y="48"/>
                  </a:lnTo>
                  <a:lnTo>
                    <a:pt x="19" y="34"/>
                  </a:lnTo>
                  <a:lnTo>
                    <a:pt x="22" y="32"/>
                  </a:lnTo>
                  <a:lnTo>
                    <a:pt x="26" y="33"/>
                  </a:lnTo>
                  <a:lnTo>
                    <a:pt x="28" y="31"/>
                  </a:lnTo>
                  <a:lnTo>
                    <a:pt x="32" y="34"/>
                  </a:lnTo>
                  <a:lnTo>
                    <a:pt x="34" y="38"/>
                  </a:lnTo>
                  <a:lnTo>
                    <a:pt x="38" y="38"/>
                  </a:lnTo>
                  <a:lnTo>
                    <a:pt x="40" y="33"/>
                  </a:lnTo>
                  <a:lnTo>
                    <a:pt x="43" y="34"/>
                  </a:lnTo>
                  <a:lnTo>
                    <a:pt x="65" y="56"/>
                  </a:lnTo>
                  <a:lnTo>
                    <a:pt x="69" y="53"/>
                  </a:lnTo>
                  <a:lnTo>
                    <a:pt x="70" y="39"/>
                  </a:lnTo>
                  <a:lnTo>
                    <a:pt x="67" y="37"/>
                  </a:lnTo>
                  <a:lnTo>
                    <a:pt x="64" y="41"/>
                  </a:lnTo>
                  <a:lnTo>
                    <a:pt x="60" y="41"/>
                  </a:lnTo>
                  <a:lnTo>
                    <a:pt x="55" y="35"/>
                  </a:lnTo>
                  <a:lnTo>
                    <a:pt x="59" y="11"/>
                  </a:lnTo>
                  <a:lnTo>
                    <a:pt x="63" y="6"/>
                  </a:lnTo>
                  <a:lnTo>
                    <a:pt x="68" y="4"/>
                  </a:lnTo>
                  <a:lnTo>
                    <a:pt x="78" y="0"/>
                  </a:lnTo>
                  <a:lnTo>
                    <a:pt x="86" y="7"/>
                  </a:lnTo>
                  <a:lnTo>
                    <a:pt x="95" y="12"/>
                  </a:lnTo>
                  <a:lnTo>
                    <a:pt x="101" y="21"/>
                  </a:lnTo>
                  <a:lnTo>
                    <a:pt x="102" y="39"/>
                  </a:lnTo>
                  <a:lnTo>
                    <a:pt x="99" y="42"/>
                  </a:lnTo>
                  <a:lnTo>
                    <a:pt x="97" y="60"/>
                  </a:lnTo>
                  <a:lnTo>
                    <a:pt x="90" y="64"/>
                  </a:lnTo>
                  <a:lnTo>
                    <a:pt x="84" y="63"/>
                  </a:lnTo>
                  <a:lnTo>
                    <a:pt x="77" y="68"/>
                  </a:lnTo>
                  <a:lnTo>
                    <a:pt x="73" y="69"/>
                  </a:lnTo>
                  <a:lnTo>
                    <a:pt x="71" y="78"/>
                  </a:lnTo>
                  <a:lnTo>
                    <a:pt x="63" y="80"/>
                  </a:lnTo>
                  <a:lnTo>
                    <a:pt x="60" y="83"/>
                  </a:lnTo>
                  <a:lnTo>
                    <a:pt x="59" y="88"/>
                  </a:lnTo>
                  <a:lnTo>
                    <a:pt x="52" y="93"/>
                  </a:lnTo>
                  <a:lnTo>
                    <a:pt x="47" y="95"/>
                  </a:lnTo>
                  <a:lnTo>
                    <a:pt x="42" y="102"/>
                  </a:lnTo>
                  <a:lnTo>
                    <a:pt x="33" y="102"/>
                  </a:lnTo>
                  <a:lnTo>
                    <a:pt x="30" y="99"/>
                  </a:lnTo>
                  <a:lnTo>
                    <a:pt x="24" y="97"/>
                  </a:lnTo>
                  <a:lnTo>
                    <a:pt x="13" y="96"/>
                  </a:lnTo>
                  <a:lnTo>
                    <a:pt x="7" y="9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8" name="Freeform 432">
              <a:extLst>
                <a:ext uri="{FF2B5EF4-FFF2-40B4-BE49-F238E27FC236}">
                  <a16:creationId xmlns:a16="http://schemas.microsoft.com/office/drawing/2014/main" id="{15C668E0-7CA1-AB4A-ABB1-B69C53CE9AE7}"/>
                </a:ext>
                <a:ext uri="{C183D7F6-B498-43B3-948B-1728B52AA6E4}">
                  <adec:decorative xmlns:adec="http://schemas.microsoft.com/office/drawing/2017/decorative" val="1"/>
                </a:ext>
              </a:extLst>
            </p:cNvPr>
            <p:cNvSpPr>
              <a:spLocks/>
            </p:cNvSpPr>
            <p:nvPr/>
          </p:nvSpPr>
          <p:spPr bwMode="gray">
            <a:xfrm>
              <a:off x="12420769" y="8024857"/>
              <a:ext cx="650903" cy="509089"/>
            </a:xfrm>
            <a:custGeom>
              <a:avLst/>
              <a:gdLst>
                <a:gd name="T0" fmla="*/ 2147483647 w 120"/>
                <a:gd name="T1" fmla="*/ 2147483647 h 94"/>
                <a:gd name="T2" fmla="*/ 0 w 120"/>
                <a:gd name="T3" fmla="*/ 2147483647 h 94"/>
                <a:gd name="T4" fmla="*/ 0 w 120"/>
                <a:gd name="T5" fmla="*/ 2147483647 h 94"/>
                <a:gd name="T6" fmla="*/ 2147483647 w 120"/>
                <a:gd name="T7" fmla="*/ 2147483647 h 94"/>
                <a:gd name="T8" fmla="*/ 2147483647 w 120"/>
                <a:gd name="T9" fmla="*/ 2147483647 h 94"/>
                <a:gd name="T10" fmla="*/ 2147483647 w 120"/>
                <a:gd name="T11" fmla="*/ 2147483647 h 94"/>
                <a:gd name="T12" fmla="*/ 2147483647 w 120"/>
                <a:gd name="T13" fmla="*/ 2147483647 h 94"/>
                <a:gd name="T14" fmla="*/ 2147483647 w 120"/>
                <a:gd name="T15" fmla="*/ 2147483647 h 94"/>
                <a:gd name="T16" fmla="*/ 2147483647 w 120"/>
                <a:gd name="T17" fmla="*/ 2147483647 h 94"/>
                <a:gd name="T18" fmla="*/ 2147483647 w 120"/>
                <a:gd name="T19" fmla="*/ 0 h 94"/>
                <a:gd name="T20" fmla="*/ 2147483647 w 120"/>
                <a:gd name="T21" fmla="*/ 2147483647 h 94"/>
                <a:gd name="T22" fmla="*/ 2147483647 w 120"/>
                <a:gd name="T23" fmla="*/ 2147483647 h 94"/>
                <a:gd name="T24" fmla="*/ 2147483647 w 120"/>
                <a:gd name="T25" fmla="*/ 2147483647 h 94"/>
                <a:gd name="T26" fmla="*/ 2147483647 w 120"/>
                <a:gd name="T27" fmla="*/ 2147483647 h 94"/>
                <a:gd name="T28" fmla="*/ 2147483647 w 120"/>
                <a:gd name="T29" fmla="*/ 2147483647 h 94"/>
                <a:gd name="T30" fmla="*/ 2147483647 w 120"/>
                <a:gd name="T31" fmla="*/ 2147483647 h 94"/>
                <a:gd name="T32" fmla="*/ 2147483647 w 120"/>
                <a:gd name="T33" fmla="*/ 2147483647 h 94"/>
                <a:gd name="T34" fmla="*/ 2147483647 w 120"/>
                <a:gd name="T35" fmla="*/ 2147483647 h 94"/>
                <a:gd name="T36" fmla="*/ 2147483647 w 120"/>
                <a:gd name="T37" fmla="*/ 2147483647 h 94"/>
                <a:gd name="T38" fmla="*/ 2147483647 w 120"/>
                <a:gd name="T39" fmla="*/ 2147483647 h 94"/>
                <a:gd name="T40" fmla="*/ 2147483647 w 120"/>
                <a:gd name="T41" fmla="*/ 2147483647 h 94"/>
                <a:gd name="T42" fmla="*/ 2147483647 w 120"/>
                <a:gd name="T43" fmla="*/ 2147483647 h 94"/>
                <a:gd name="T44" fmla="*/ 2147483647 w 120"/>
                <a:gd name="T45" fmla="*/ 2147483647 h 94"/>
                <a:gd name="T46" fmla="*/ 2147483647 w 120"/>
                <a:gd name="T47" fmla="*/ 2147483647 h 94"/>
                <a:gd name="T48" fmla="*/ 2147483647 w 120"/>
                <a:gd name="T49" fmla="*/ 2147483647 h 94"/>
                <a:gd name="T50" fmla="*/ 2147483647 w 120"/>
                <a:gd name="T51" fmla="*/ 2147483647 h 94"/>
                <a:gd name="T52" fmla="*/ 2147483647 w 120"/>
                <a:gd name="T53" fmla="*/ 2147483647 h 94"/>
                <a:gd name="T54" fmla="*/ 2147483647 w 120"/>
                <a:gd name="T55" fmla="*/ 2147483647 h 94"/>
                <a:gd name="T56" fmla="*/ 2147483647 w 120"/>
                <a:gd name="T57" fmla="*/ 2147483647 h 94"/>
                <a:gd name="T58" fmla="*/ 2147483647 w 120"/>
                <a:gd name="T59" fmla="*/ 2147483647 h 94"/>
                <a:gd name="T60" fmla="*/ 2147483647 w 120"/>
                <a:gd name="T61" fmla="*/ 2147483647 h 94"/>
                <a:gd name="T62" fmla="*/ 2147483647 w 120"/>
                <a:gd name="T63" fmla="*/ 2147483647 h 94"/>
                <a:gd name="T64" fmla="*/ 2147483647 w 120"/>
                <a:gd name="T65" fmla="*/ 2147483647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20"/>
                <a:gd name="T100" fmla="*/ 0 h 94"/>
                <a:gd name="T101" fmla="*/ 120 w 120"/>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20" h="94">
                  <a:moveTo>
                    <a:pt x="10" y="94"/>
                  </a:moveTo>
                  <a:lnTo>
                    <a:pt x="0" y="70"/>
                  </a:lnTo>
                  <a:lnTo>
                    <a:pt x="0" y="63"/>
                  </a:lnTo>
                  <a:lnTo>
                    <a:pt x="10" y="46"/>
                  </a:lnTo>
                  <a:lnTo>
                    <a:pt x="38" y="41"/>
                  </a:lnTo>
                  <a:lnTo>
                    <a:pt x="43" y="30"/>
                  </a:lnTo>
                  <a:lnTo>
                    <a:pt x="54" y="30"/>
                  </a:lnTo>
                  <a:lnTo>
                    <a:pt x="67" y="15"/>
                  </a:lnTo>
                  <a:lnTo>
                    <a:pt x="70" y="4"/>
                  </a:lnTo>
                  <a:lnTo>
                    <a:pt x="75" y="0"/>
                  </a:lnTo>
                  <a:lnTo>
                    <a:pt x="81" y="5"/>
                  </a:lnTo>
                  <a:lnTo>
                    <a:pt x="82" y="9"/>
                  </a:lnTo>
                  <a:lnTo>
                    <a:pt x="81" y="12"/>
                  </a:lnTo>
                  <a:lnTo>
                    <a:pt x="87" y="20"/>
                  </a:lnTo>
                  <a:lnTo>
                    <a:pt x="85" y="33"/>
                  </a:lnTo>
                  <a:lnTo>
                    <a:pt x="91" y="35"/>
                  </a:lnTo>
                  <a:lnTo>
                    <a:pt x="95" y="41"/>
                  </a:lnTo>
                  <a:lnTo>
                    <a:pt x="99" y="42"/>
                  </a:lnTo>
                  <a:lnTo>
                    <a:pt x="107" y="50"/>
                  </a:lnTo>
                  <a:lnTo>
                    <a:pt x="107" y="57"/>
                  </a:lnTo>
                  <a:lnTo>
                    <a:pt x="117" y="64"/>
                  </a:lnTo>
                  <a:lnTo>
                    <a:pt x="120" y="69"/>
                  </a:lnTo>
                  <a:lnTo>
                    <a:pt x="103" y="68"/>
                  </a:lnTo>
                  <a:lnTo>
                    <a:pt x="80" y="77"/>
                  </a:lnTo>
                  <a:lnTo>
                    <a:pt x="71" y="80"/>
                  </a:lnTo>
                  <a:lnTo>
                    <a:pt x="59" y="77"/>
                  </a:lnTo>
                  <a:lnTo>
                    <a:pt x="51" y="71"/>
                  </a:lnTo>
                  <a:lnTo>
                    <a:pt x="37" y="74"/>
                  </a:lnTo>
                  <a:lnTo>
                    <a:pt x="36" y="84"/>
                  </a:lnTo>
                  <a:lnTo>
                    <a:pt x="30" y="84"/>
                  </a:lnTo>
                  <a:lnTo>
                    <a:pt x="21" y="84"/>
                  </a:lnTo>
                  <a:lnTo>
                    <a:pt x="15" y="86"/>
                  </a:lnTo>
                  <a:lnTo>
                    <a:pt x="10" y="9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59" name="Freeform 433">
              <a:extLst>
                <a:ext uri="{FF2B5EF4-FFF2-40B4-BE49-F238E27FC236}">
                  <a16:creationId xmlns:a16="http://schemas.microsoft.com/office/drawing/2014/main" id="{3D58A2BD-EB31-CF20-8EEE-758586996C0D}"/>
                </a:ext>
                <a:ext uri="{C183D7F6-B498-43B3-948B-1728B52AA6E4}">
                  <adec:decorative xmlns:adec="http://schemas.microsoft.com/office/drawing/2017/decorative" val="1"/>
                </a:ext>
              </a:extLst>
            </p:cNvPr>
            <p:cNvSpPr>
              <a:spLocks/>
            </p:cNvSpPr>
            <p:nvPr/>
          </p:nvSpPr>
          <p:spPr bwMode="gray">
            <a:xfrm>
              <a:off x="12696151" y="9677307"/>
              <a:ext cx="425590" cy="525780"/>
            </a:xfrm>
            <a:custGeom>
              <a:avLst/>
              <a:gdLst>
                <a:gd name="T0" fmla="*/ 2147483647 w 78"/>
                <a:gd name="T1" fmla="*/ 2147483647 h 97"/>
                <a:gd name="T2" fmla="*/ 2147483647 w 78"/>
                <a:gd name="T3" fmla="*/ 2147483647 h 97"/>
                <a:gd name="T4" fmla="*/ 2147483647 w 78"/>
                <a:gd name="T5" fmla="*/ 2147483647 h 97"/>
                <a:gd name="T6" fmla="*/ 2147483647 w 78"/>
                <a:gd name="T7" fmla="*/ 2147483647 h 97"/>
                <a:gd name="T8" fmla="*/ 2147483647 w 78"/>
                <a:gd name="T9" fmla="*/ 2147483647 h 97"/>
                <a:gd name="T10" fmla="*/ 2147483647 w 78"/>
                <a:gd name="T11" fmla="*/ 2147483647 h 97"/>
                <a:gd name="T12" fmla="*/ 2147483647 w 78"/>
                <a:gd name="T13" fmla="*/ 2147483647 h 97"/>
                <a:gd name="T14" fmla="*/ 2147483647 w 78"/>
                <a:gd name="T15" fmla="*/ 2147483647 h 97"/>
                <a:gd name="T16" fmla="*/ 2147483647 w 78"/>
                <a:gd name="T17" fmla="*/ 2147483647 h 97"/>
                <a:gd name="T18" fmla="*/ 2147483647 w 78"/>
                <a:gd name="T19" fmla="*/ 2147483647 h 97"/>
                <a:gd name="T20" fmla="*/ 2147483647 w 78"/>
                <a:gd name="T21" fmla="*/ 2147483647 h 97"/>
                <a:gd name="T22" fmla="*/ 2147483647 w 78"/>
                <a:gd name="T23" fmla="*/ 2147483647 h 97"/>
                <a:gd name="T24" fmla="*/ 0 w 78"/>
                <a:gd name="T25" fmla="*/ 2147483647 h 97"/>
                <a:gd name="T26" fmla="*/ 2147483647 w 78"/>
                <a:gd name="T27" fmla="*/ 2147483647 h 97"/>
                <a:gd name="T28" fmla="*/ 2147483647 w 78"/>
                <a:gd name="T29" fmla="*/ 2147483647 h 97"/>
                <a:gd name="T30" fmla="*/ 2147483647 w 78"/>
                <a:gd name="T31" fmla="*/ 2147483647 h 97"/>
                <a:gd name="T32" fmla="*/ 2147483647 w 78"/>
                <a:gd name="T33" fmla="*/ 2147483647 h 97"/>
                <a:gd name="T34" fmla="*/ 2147483647 w 78"/>
                <a:gd name="T35" fmla="*/ 2147483647 h 97"/>
                <a:gd name="T36" fmla="*/ 2147483647 w 78"/>
                <a:gd name="T37" fmla="*/ 0 h 97"/>
                <a:gd name="T38" fmla="*/ 2147483647 w 78"/>
                <a:gd name="T39" fmla="*/ 2147483647 h 97"/>
                <a:gd name="T40" fmla="*/ 2147483647 w 78"/>
                <a:gd name="T41" fmla="*/ 2147483647 h 97"/>
                <a:gd name="T42" fmla="*/ 2147483647 w 78"/>
                <a:gd name="T43" fmla="*/ 2147483647 h 97"/>
                <a:gd name="T44" fmla="*/ 2147483647 w 78"/>
                <a:gd name="T45" fmla="*/ 2147483647 h 97"/>
                <a:gd name="T46" fmla="*/ 2147483647 w 78"/>
                <a:gd name="T47" fmla="*/ 2147483647 h 97"/>
                <a:gd name="T48" fmla="*/ 2147483647 w 78"/>
                <a:gd name="T49" fmla="*/ 2147483647 h 9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78"/>
                <a:gd name="T76" fmla="*/ 0 h 97"/>
                <a:gd name="T77" fmla="*/ 78 w 78"/>
                <a:gd name="T78" fmla="*/ 97 h 97"/>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78" h="97">
                  <a:moveTo>
                    <a:pt x="78" y="46"/>
                  </a:moveTo>
                  <a:lnTo>
                    <a:pt x="67" y="56"/>
                  </a:lnTo>
                  <a:lnTo>
                    <a:pt x="65" y="60"/>
                  </a:lnTo>
                  <a:lnTo>
                    <a:pt x="56" y="63"/>
                  </a:lnTo>
                  <a:lnTo>
                    <a:pt x="54" y="76"/>
                  </a:lnTo>
                  <a:lnTo>
                    <a:pt x="48" y="84"/>
                  </a:lnTo>
                  <a:lnTo>
                    <a:pt x="40" y="84"/>
                  </a:lnTo>
                  <a:lnTo>
                    <a:pt x="34" y="81"/>
                  </a:lnTo>
                  <a:lnTo>
                    <a:pt x="29" y="81"/>
                  </a:lnTo>
                  <a:lnTo>
                    <a:pt x="18" y="97"/>
                  </a:lnTo>
                  <a:lnTo>
                    <a:pt x="9" y="97"/>
                  </a:lnTo>
                  <a:lnTo>
                    <a:pt x="6" y="78"/>
                  </a:lnTo>
                  <a:lnTo>
                    <a:pt x="0" y="71"/>
                  </a:lnTo>
                  <a:lnTo>
                    <a:pt x="1" y="43"/>
                  </a:lnTo>
                  <a:lnTo>
                    <a:pt x="10" y="41"/>
                  </a:lnTo>
                  <a:lnTo>
                    <a:pt x="11" y="8"/>
                  </a:lnTo>
                  <a:lnTo>
                    <a:pt x="28" y="2"/>
                  </a:lnTo>
                  <a:lnTo>
                    <a:pt x="36" y="5"/>
                  </a:lnTo>
                  <a:lnTo>
                    <a:pt x="46" y="0"/>
                  </a:lnTo>
                  <a:lnTo>
                    <a:pt x="53" y="1"/>
                  </a:lnTo>
                  <a:lnTo>
                    <a:pt x="54" y="8"/>
                  </a:lnTo>
                  <a:lnTo>
                    <a:pt x="67" y="19"/>
                  </a:lnTo>
                  <a:lnTo>
                    <a:pt x="69" y="26"/>
                  </a:lnTo>
                  <a:lnTo>
                    <a:pt x="74" y="39"/>
                  </a:lnTo>
                  <a:lnTo>
                    <a:pt x="78" y="4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0" name="Freeform 434">
              <a:extLst>
                <a:ext uri="{FF2B5EF4-FFF2-40B4-BE49-F238E27FC236}">
                  <a16:creationId xmlns:a16="http://schemas.microsoft.com/office/drawing/2014/main" id="{5CDC3F4D-1272-3436-E858-5F84DE40E378}"/>
                </a:ext>
                <a:ext uri="{C183D7F6-B498-43B3-948B-1728B52AA6E4}">
                  <adec:decorative xmlns:adec="http://schemas.microsoft.com/office/drawing/2017/decorative" val="1"/>
                </a:ext>
              </a:extLst>
            </p:cNvPr>
            <p:cNvSpPr>
              <a:spLocks/>
            </p:cNvSpPr>
            <p:nvPr/>
          </p:nvSpPr>
          <p:spPr bwMode="gray">
            <a:xfrm>
              <a:off x="12988222" y="9552121"/>
              <a:ext cx="358832" cy="375557"/>
            </a:xfrm>
            <a:custGeom>
              <a:avLst/>
              <a:gdLst>
                <a:gd name="T0" fmla="*/ 2147483647 w 66"/>
                <a:gd name="T1" fmla="*/ 2147483647 h 69"/>
                <a:gd name="T2" fmla="*/ 2147483647 w 66"/>
                <a:gd name="T3" fmla="*/ 2147483647 h 69"/>
                <a:gd name="T4" fmla="*/ 2147483647 w 66"/>
                <a:gd name="T5" fmla="*/ 0 h 69"/>
                <a:gd name="T6" fmla="*/ 2147483647 w 66"/>
                <a:gd name="T7" fmla="*/ 2147483647 h 69"/>
                <a:gd name="T8" fmla="*/ 2147483647 w 66"/>
                <a:gd name="T9" fmla="*/ 2147483647 h 69"/>
                <a:gd name="T10" fmla="*/ 2147483647 w 66"/>
                <a:gd name="T11" fmla="*/ 2147483647 h 69"/>
                <a:gd name="T12" fmla="*/ 2147483647 w 66"/>
                <a:gd name="T13" fmla="*/ 2147483647 h 69"/>
                <a:gd name="T14" fmla="*/ 2147483647 w 66"/>
                <a:gd name="T15" fmla="*/ 2147483647 h 69"/>
                <a:gd name="T16" fmla="*/ 2147483647 w 66"/>
                <a:gd name="T17" fmla="*/ 2147483647 h 69"/>
                <a:gd name="T18" fmla="*/ 2147483647 w 66"/>
                <a:gd name="T19" fmla="*/ 2147483647 h 69"/>
                <a:gd name="T20" fmla="*/ 2147483647 w 66"/>
                <a:gd name="T21" fmla="*/ 2147483647 h 69"/>
                <a:gd name="T22" fmla="*/ 2147483647 w 66"/>
                <a:gd name="T23" fmla="*/ 2147483647 h 69"/>
                <a:gd name="T24" fmla="*/ 2147483647 w 66"/>
                <a:gd name="T25" fmla="*/ 2147483647 h 69"/>
                <a:gd name="T26" fmla="*/ 2147483647 w 66"/>
                <a:gd name="T27" fmla="*/ 2147483647 h 69"/>
                <a:gd name="T28" fmla="*/ 2147483647 w 66"/>
                <a:gd name="T29" fmla="*/ 2147483647 h 69"/>
                <a:gd name="T30" fmla="*/ 2147483647 w 66"/>
                <a:gd name="T31" fmla="*/ 2147483647 h 69"/>
                <a:gd name="T32" fmla="*/ 2147483647 w 66"/>
                <a:gd name="T33" fmla="*/ 2147483647 h 69"/>
                <a:gd name="T34" fmla="*/ 2147483647 w 66"/>
                <a:gd name="T35" fmla="*/ 2147483647 h 69"/>
                <a:gd name="T36" fmla="*/ 2147483647 w 66"/>
                <a:gd name="T37" fmla="*/ 2147483647 h 69"/>
                <a:gd name="T38" fmla="*/ 2147483647 w 66"/>
                <a:gd name="T39" fmla="*/ 2147483647 h 69"/>
                <a:gd name="T40" fmla="*/ 0 w 66"/>
                <a:gd name="T41" fmla="*/ 2147483647 h 69"/>
                <a:gd name="T42" fmla="*/ 2147483647 w 66"/>
                <a:gd name="T43" fmla="*/ 2147483647 h 69"/>
                <a:gd name="T44" fmla="*/ 2147483647 w 66"/>
                <a:gd name="T45" fmla="*/ 2147483647 h 69"/>
                <a:gd name="T46" fmla="*/ 2147483647 w 66"/>
                <a:gd name="T47" fmla="*/ 2147483647 h 69"/>
                <a:gd name="T48" fmla="*/ 2147483647 w 66"/>
                <a:gd name="T49" fmla="*/ 2147483647 h 69"/>
                <a:gd name="T50" fmla="*/ 2147483647 w 66"/>
                <a:gd name="T51" fmla="*/ 2147483647 h 6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6"/>
                <a:gd name="T79" fmla="*/ 0 h 69"/>
                <a:gd name="T80" fmla="*/ 66 w 66"/>
                <a:gd name="T81" fmla="*/ 69 h 6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6" h="69">
                  <a:moveTo>
                    <a:pt x="27" y="5"/>
                  </a:moveTo>
                  <a:lnTo>
                    <a:pt x="30" y="2"/>
                  </a:lnTo>
                  <a:lnTo>
                    <a:pt x="38" y="0"/>
                  </a:lnTo>
                  <a:lnTo>
                    <a:pt x="59" y="8"/>
                  </a:lnTo>
                  <a:lnTo>
                    <a:pt x="63" y="13"/>
                  </a:lnTo>
                  <a:lnTo>
                    <a:pt x="64" y="28"/>
                  </a:lnTo>
                  <a:lnTo>
                    <a:pt x="62" y="31"/>
                  </a:lnTo>
                  <a:lnTo>
                    <a:pt x="62" y="37"/>
                  </a:lnTo>
                  <a:lnTo>
                    <a:pt x="66" y="44"/>
                  </a:lnTo>
                  <a:lnTo>
                    <a:pt x="65" y="47"/>
                  </a:lnTo>
                  <a:lnTo>
                    <a:pt x="56" y="53"/>
                  </a:lnTo>
                  <a:lnTo>
                    <a:pt x="55" y="65"/>
                  </a:lnTo>
                  <a:lnTo>
                    <a:pt x="50" y="69"/>
                  </a:lnTo>
                  <a:lnTo>
                    <a:pt x="37" y="66"/>
                  </a:lnTo>
                  <a:lnTo>
                    <a:pt x="31" y="69"/>
                  </a:lnTo>
                  <a:lnTo>
                    <a:pt x="25" y="69"/>
                  </a:lnTo>
                  <a:lnTo>
                    <a:pt x="21" y="62"/>
                  </a:lnTo>
                  <a:lnTo>
                    <a:pt x="16" y="49"/>
                  </a:lnTo>
                  <a:lnTo>
                    <a:pt x="14" y="42"/>
                  </a:lnTo>
                  <a:lnTo>
                    <a:pt x="1" y="31"/>
                  </a:lnTo>
                  <a:lnTo>
                    <a:pt x="0" y="24"/>
                  </a:lnTo>
                  <a:lnTo>
                    <a:pt x="9" y="24"/>
                  </a:lnTo>
                  <a:lnTo>
                    <a:pt x="14" y="17"/>
                  </a:lnTo>
                  <a:lnTo>
                    <a:pt x="19" y="15"/>
                  </a:lnTo>
                  <a:lnTo>
                    <a:pt x="26" y="10"/>
                  </a:lnTo>
                  <a:lnTo>
                    <a:pt x="27"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1" name="Freeform 435">
              <a:extLst>
                <a:ext uri="{FF2B5EF4-FFF2-40B4-BE49-F238E27FC236}">
                  <a16:creationId xmlns:a16="http://schemas.microsoft.com/office/drawing/2014/main" id="{6D308A2A-437E-E2C5-E4A2-2F495282C9B8}"/>
                </a:ext>
                <a:ext uri="{C183D7F6-B498-43B3-948B-1728B52AA6E4}">
                  <adec:decorative xmlns:adec="http://schemas.microsoft.com/office/drawing/2017/decorative" val="1"/>
                </a:ext>
              </a:extLst>
            </p:cNvPr>
            <p:cNvSpPr>
              <a:spLocks/>
            </p:cNvSpPr>
            <p:nvPr/>
          </p:nvSpPr>
          <p:spPr bwMode="gray">
            <a:xfrm>
              <a:off x="12283077" y="9017996"/>
              <a:ext cx="625869" cy="663485"/>
            </a:xfrm>
            <a:custGeom>
              <a:avLst/>
              <a:gdLst>
                <a:gd name="T0" fmla="*/ 2147483647 w 115"/>
                <a:gd name="T1" fmla="*/ 2147483647 h 122"/>
                <a:gd name="T2" fmla="*/ 0 w 115"/>
                <a:gd name="T3" fmla="*/ 2147483647 h 122"/>
                <a:gd name="T4" fmla="*/ 2147483647 w 115"/>
                <a:gd name="T5" fmla="*/ 2147483647 h 122"/>
                <a:gd name="T6" fmla="*/ 2147483647 w 115"/>
                <a:gd name="T7" fmla="*/ 2147483647 h 122"/>
                <a:gd name="T8" fmla="*/ 2147483647 w 115"/>
                <a:gd name="T9" fmla="*/ 2147483647 h 122"/>
                <a:gd name="T10" fmla="*/ 2147483647 w 115"/>
                <a:gd name="T11" fmla="*/ 2147483647 h 122"/>
                <a:gd name="T12" fmla="*/ 2147483647 w 115"/>
                <a:gd name="T13" fmla="*/ 2147483647 h 122"/>
                <a:gd name="T14" fmla="*/ 2147483647 w 115"/>
                <a:gd name="T15" fmla="*/ 2147483647 h 122"/>
                <a:gd name="T16" fmla="*/ 2147483647 w 115"/>
                <a:gd name="T17" fmla="*/ 2147483647 h 122"/>
                <a:gd name="T18" fmla="*/ 2147483647 w 115"/>
                <a:gd name="T19" fmla="*/ 2147483647 h 122"/>
                <a:gd name="T20" fmla="*/ 2147483647 w 115"/>
                <a:gd name="T21" fmla="*/ 2147483647 h 122"/>
                <a:gd name="T22" fmla="*/ 2147483647 w 115"/>
                <a:gd name="T23" fmla="*/ 2147483647 h 122"/>
                <a:gd name="T24" fmla="*/ 2147483647 w 115"/>
                <a:gd name="T25" fmla="*/ 0 h 122"/>
                <a:gd name="T26" fmla="*/ 2147483647 w 115"/>
                <a:gd name="T27" fmla="*/ 2147483647 h 122"/>
                <a:gd name="T28" fmla="*/ 2147483647 w 115"/>
                <a:gd name="T29" fmla="*/ 2147483647 h 122"/>
                <a:gd name="T30" fmla="*/ 2147483647 w 115"/>
                <a:gd name="T31" fmla="*/ 2147483647 h 122"/>
                <a:gd name="T32" fmla="*/ 2147483647 w 115"/>
                <a:gd name="T33" fmla="*/ 2147483647 h 122"/>
                <a:gd name="T34" fmla="*/ 2147483647 w 115"/>
                <a:gd name="T35" fmla="*/ 2147483647 h 122"/>
                <a:gd name="T36" fmla="*/ 2147483647 w 115"/>
                <a:gd name="T37" fmla="*/ 2147483647 h 122"/>
                <a:gd name="T38" fmla="*/ 2147483647 w 115"/>
                <a:gd name="T39" fmla="*/ 2147483647 h 122"/>
                <a:gd name="T40" fmla="*/ 2147483647 w 115"/>
                <a:gd name="T41" fmla="*/ 2147483647 h 122"/>
                <a:gd name="T42" fmla="*/ 2147483647 w 115"/>
                <a:gd name="T43" fmla="*/ 2147483647 h 122"/>
                <a:gd name="T44" fmla="*/ 2147483647 w 115"/>
                <a:gd name="T45" fmla="*/ 2147483647 h 122"/>
                <a:gd name="T46" fmla="*/ 2147483647 w 115"/>
                <a:gd name="T47" fmla="*/ 2147483647 h 122"/>
                <a:gd name="T48" fmla="*/ 2147483647 w 115"/>
                <a:gd name="T49" fmla="*/ 2147483647 h 122"/>
                <a:gd name="T50" fmla="*/ 2147483647 w 115"/>
                <a:gd name="T51" fmla="*/ 2147483647 h 122"/>
                <a:gd name="T52" fmla="*/ 2147483647 w 115"/>
                <a:gd name="T53" fmla="*/ 2147483647 h 122"/>
                <a:gd name="T54" fmla="*/ 2147483647 w 115"/>
                <a:gd name="T55" fmla="*/ 2147483647 h 122"/>
                <a:gd name="T56" fmla="*/ 2147483647 w 115"/>
                <a:gd name="T57" fmla="*/ 2147483647 h 122"/>
                <a:gd name="T58" fmla="*/ 2147483647 w 115"/>
                <a:gd name="T59" fmla="*/ 2147483647 h 122"/>
                <a:gd name="T60" fmla="*/ 2147483647 w 115"/>
                <a:gd name="T61" fmla="*/ 2147483647 h 122"/>
                <a:gd name="T62" fmla="*/ 2147483647 w 115"/>
                <a:gd name="T63" fmla="*/ 2147483647 h 122"/>
                <a:gd name="T64" fmla="*/ 2147483647 w 115"/>
                <a:gd name="T65" fmla="*/ 2147483647 h 122"/>
                <a:gd name="T66" fmla="*/ 2147483647 w 115"/>
                <a:gd name="T67" fmla="*/ 2147483647 h 122"/>
                <a:gd name="T68" fmla="*/ 2147483647 w 115"/>
                <a:gd name="T69" fmla="*/ 2147483647 h 122"/>
                <a:gd name="T70" fmla="*/ 2147483647 w 115"/>
                <a:gd name="T71" fmla="*/ 2147483647 h 122"/>
                <a:gd name="T72" fmla="*/ 2147483647 w 115"/>
                <a:gd name="T73" fmla="*/ 2147483647 h 122"/>
                <a:gd name="T74" fmla="*/ 2147483647 w 115"/>
                <a:gd name="T75" fmla="*/ 2147483647 h 12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5"/>
                <a:gd name="T115" fmla="*/ 0 h 122"/>
                <a:gd name="T116" fmla="*/ 115 w 115"/>
                <a:gd name="T117" fmla="*/ 122 h 12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5" h="122">
                  <a:moveTo>
                    <a:pt x="1" y="116"/>
                  </a:moveTo>
                  <a:lnTo>
                    <a:pt x="0" y="107"/>
                  </a:lnTo>
                  <a:lnTo>
                    <a:pt x="1" y="98"/>
                  </a:lnTo>
                  <a:lnTo>
                    <a:pt x="9" y="72"/>
                  </a:lnTo>
                  <a:lnTo>
                    <a:pt x="14" y="68"/>
                  </a:lnTo>
                  <a:lnTo>
                    <a:pt x="20" y="57"/>
                  </a:lnTo>
                  <a:lnTo>
                    <a:pt x="17" y="47"/>
                  </a:lnTo>
                  <a:lnTo>
                    <a:pt x="14" y="38"/>
                  </a:lnTo>
                  <a:lnTo>
                    <a:pt x="14" y="20"/>
                  </a:lnTo>
                  <a:lnTo>
                    <a:pt x="11" y="14"/>
                  </a:lnTo>
                  <a:lnTo>
                    <a:pt x="8" y="6"/>
                  </a:lnTo>
                  <a:lnTo>
                    <a:pt x="9" y="1"/>
                  </a:lnTo>
                  <a:lnTo>
                    <a:pt x="46" y="0"/>
                  </a:lnTo>
                  <a:lnTo>
                    <a:pt x="51" y="8"/>
                  </a:lnTo>
                  <a:lnTo>
                    <a:pt x="56" y="19"/>
                  </a:lnTo>
                  <a:lnTo>
                    <a:pt x="71" y="18"/>
                  </a:lnTo>
                  <a:lnTo>
                    <a:pt x="71" y="9"/>
                  </a:lnTo>
                  <a:lnTo>
                    <a:pt x="80" y="8"/>
                  </a:lnTo>
                  <a:lnTo>
                    <a:pt x="86" y="12"/>
                  </a:lnTo>
                  <a:lnTo>
                    <a:pt x="94" y="14"/>
                  </a:lnTo>
                  <a:lnTo>
                    <a:pt x="96" y="41"/>
                  </a:lnTo>
                  <a:lnTo>
                    <a:pt x="100" y="51"/>
                  </a:lnTo>
                  <a:lnTo>
                    <a:pt x="114" y="51"/>
                  </a:lnTo>
                  <a:lnTo>
                    <a:pt x="115" y="54"/>
                  </a:lnTo>
                  <a:lnTo>
                    <a:pt x="114" y="68"/>
                  </a:lnTo>
                  <a:lnTo>
                    <a:pt x="96" y="69"/>
                  </a:lnTo>
                  <a:lnTo>
                    <a:pt x="96" y="107"/>
                  </a:lnTo>
                  <a:lnTo>
                    <a:pt x="103" y="114"/>
                  </a:lnTo>
                  <a:lnTo>
                    <a:pt x="96" y="120"/>
                  </a:lnTo>
                  <a:lnTo>
                    <a:pt x="86" y="120"/>
                  </a:lnTo>
                  <a:lnTo>
                    <a:pt x="75" y="122"/>
                  </a:lnTo>
                  <a:lnTo>
                    <a:pt x="67" y="120"/>
                  </a:lnTo>
                  <a:lnTo>
                    <a:pt x="59" y="114"/>
                  </a:lnTo>
                  <a:lnTo>
                    <a:pt x="31" y="113"/>
                  </a:lnTo>
                  <a:lnTo>
                    <a:pt x="22" y="117"/>
                  </a:lnTo>
                  <a:lnTo>
                    <a:pt x="18" y="113"/>
                  </a:lnTo>
                  <a:lnTo>
                    <a:pt x="8" y="113"/>
                  </a:lnTo>
                  <a:lnTo>
                    <a:pt x="1" y="1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2" name="Freeform 436">
              <a:extLst>
                <a:ext uri="{FF2B5EF4-FFF2-40B4-BE49-F238E27FC236}">
                  <a16:creationId xmlns:a16="http://schemas.microsoft.com/office/drawing/2014/main" id="{2F4CB0C8-5276-B7FD-48B0-B1BE2967DBB3}"/>
                </a:ext>
                <a:ext uri="{C183D7F6-B498-43B3-948B-1728B52AA6E4}">
                  <adec:decorative xmlns:adec="http://schemas.microsoft.com/office/drawing/2017/decorative" val="1"/>
                </a:ext>
              </a:extLst>
            </p:cNvPr>
            <p:cNvSpPr>
              <a:spLocks/>
            </p:cNvSpPr>
            <p:nvPr/>
          </p:nvSpPr>
          <p:spPr bwMode="gray">
            <a:xfrm>
              <a:off x="12308113" y="8392067"/>
              <a:ext cx="930458" cy="1039041"/>
            </a:xfrm>
            <a:custGeom>
              <a:avLst/>
              <a:gdLst>
                <a:gd name="T0" fmla="*/ 2147483647 w 171"/>
                <a:gd name="T1" fmla="*/ 2147483647 h 191"/>
                <a:gd name="T2" fmla="*/ 2147483647 w 171"/>
                <a:gd name="T3" fmla="*/ 2147483647 h 191"/>
                <a:gd name="T4" fmla="*/ 2147483647 w 171"/>
                <a:gd name="T5" fmla="*/ 2147483647 h 191"/>
                <a:gd name="T6" fmla="*/ 2147483647 w 171"/>
                <a:gd name="T7" fmla="*/ 2147483647 h 191"/>
                <a:gd name="T8" fmla="*/ 2147483647 w 171"/>
                <a:gd name="T9" fmla="*/ 2147483647 h 191"/>
                <a:gd name="T10" fmla="*/ 2147483647 w 171"/>
                <a:gd name="T11" fmla="*/ 2147483647 h 191"/>
                <a:gd name="T12" fmla="*/ 2147483647 w 171"/>
                <a:gd name="T13" fmla="*/ 2147483647 h 191"/>
                <a:gd name="T14" fmla="*/ 2147483647 w 171"/>
                <a:gd name="T15" fmla="*/ 2147483647 h 191"/>
                <a:gd name="T16" fmla="*/ 2147483647 w 171"/>
                <a:gd name="T17" fmla="*/ 2147483647 h 191"/>
                <a:gd name="T18" fmla="*/ 2147483647 w 171"/>
                <a:gd name="T19" fmla="*/ 2147483647 h 191"/>
                <a:gd name="T20" fmla="*/ 2147483647 w 171"/>
                <a:gd name="T21" fmla="*/ 2147483647 h 191"/>
                <a:gd name="T22" fmla="*/ 2147483647 w 171"/>
                <a:gd name="T23" fmla="*/ 2147483647 h 191"/>
                <a:gd name="T24" fmla="*/ 2147483647 w 171"/>
                <a:gd name="T25" fmla="*/ 2147483647 h 191"/>
                <a:gd name="T26" fmla="*/ 2147483647 w 171"/>
                <a:gd name="T27" fmla="*/ 2147483647 h 191"/>
                <a:gd name="T28" fmla="*/ 2147483647 w 171"/>
                <a:gd name="T29" fmla="*/ 2147483647 h 191"/>
                <a:gd name="T30" fmla="*/ 2147483647 w 171"/>
                <a:gd name="T31" fmla="*/ 2147483647 h 191"/>
                <a:gd name="T32" fmla="*/ 2147483647 w 171"/>
                <a:gd name="T33" fmla="*/ 2147483647 h 191"/>
                <a:gd name="T34" fmla="*/ 2147483647 w 171"/>
                <a:gd name="T35" fmla="*/ 2147483647 h 191"/>
                <a:gd name="T36" fmla="*/ 2147483647 w 171"/>
                <a:gd name="T37" fmla="*/ 2147483647 h 191"/>
                <a:gd name="T38" fmla="*/ 2147483647 w 171"/>
                <a:gd name="T39" fmla="*/ 2147483647 h 191"/>
                <a:gd name="T40" fmla="*/ 2147483647 w 171"/>
                <a:gd name="T41" fmla="*/ 2147483647 h 191"/>
                <a:gd name="T42" fmla="*/ 2147483647 w 171"/>
                <a:gd name="T43" fmla="*/ 2147483647 h 191"/>
                <a:gd name="T44" fmla="*/ 2147483647 w 171"/>
                <a:gd name="T45" fmla="*/ 2147483647 h 191"/>
                <a:gd name="T46" fmla="*/ 2147483647 w 171"/>
                <a:gd name="T47" fmla="*/ 2147483647 h 191"/>
                <a:gd name="T48" fmla="*/ 2147483647 w 171"/>
                <a:gd name="T49" fmla="*/ 2147483647 h 191"/>
                <a:gd name="T50" fmla="*/ 2147483647 w 171"/>
                <a:gd name="T51" fmla="*/ 2147483647 h 191"/>
                <a:gd name="T52" fmla="*/ 2147483647 w 171"/>
                <a:gd name="T53" fmla="*/ 2147483647 h 191"/>
                <a:gd name="T54" fmla="*/ 2147483647 w 171"/>
                <a:gd name="T55" fmla="*/ 2147483647 h 191"/>
                <a:gd name="T56" fmla="*/ 2147483647 w 171"/>
                <a:gd name="T57" fmla="*/ 2147483647 h 191"/>
                <a:gd name="T58" fmla="*/ 2147483647 w 171"/>
                <a:gd name="T59" fmla="*/ 2147483647 h 191"/>
                <a:gd name="T60" fmla="*/ 2147483647 w 171"/>
                <a:gd name="T61" fmla="*/ 2147483647 h 191"/>
                <a:gd name="T62" fmla="*/ 2147483647 w 171"/>
                <a:gd name="T63" fmla="*/ 2147483647 h 191"/>
                <a:gd name="T64" fmla="*/ 2147483647 w 171"/>
                <a:gd name="T65" fmla="*/ 2147483647 h 191"/>
                <a:gd name="T66" fmla="*/ 2147483647 w 171"/>
                <a:gd name="T67" fmla="*/ 2147483647 h 191"/>
                <a:gd name="T68" fmla="*/ 2147483647 w 171"/>
                <a:gd name="T69" fmla="*/ 2147483647 h 19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71"/>
                <a:gd name="T106" fmla="*/ 0 h 191"/>
                <a:gd name="T107" fmla="*/ 171 w 171"/>
                <a:gd name="T108" fmla="*/ 191 h 19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71" h="191">
                  <a:moveTo>
                    <a:pt x="170" y="135"/>
                  </a:moveTo>
                  <a:lnTo>
                    <a:pt x="160" y="139"/>
                  </a:lnTo>
                  <a:lnTo>
                    <a:pt x="155" y="141"/>
                  </a:lnTo>
                  <a:lnTo>
                    <a:pt x="151" y="146"/>
                  </a:lnTo>
                  <a:lnTo>
                    <a:pt x="147" y="170"/>
                  </a:lnTo>
                  <a:lnTo>
                    <a:pt x="152" y="176"/>
                  </a:lnTo>
                  <a:lnTo>
                    <a:pt x="156" y="176"/>
                  </a:lnTo>
                  <a:lnTo>
                    <a:pt x="159" y="172"/>
                  </a:lnTo>
                  <a:lnTo>
                    <a:pt x="162" y="174"/>
                  </a:lnTo>
                  <a:lnTo>
                    <a:pt x="161" y="188"/>
                  </a:lnTo>
                  <a:lnTo>
                    <a:pt x="157" y="191"/>
                  </a:lnTo>
                  <a:lnTo>
                    <a:pt x="135" y="169"/>
                  </a:lnTo>
                  <a:lnTo>
                    <a:pt x="132" y="168"/>
                  </a:lnTo>
                  <a:lnTo>
                    <a:pt x="130" y="173"/>
                  </a:lnTo>
                  <a:lnTo>
                    <a:pt x="126" y="173"/>
                  </a:lnTo>
                  <a:lnTo>
                    <a:pt x="124" y="169"/>
                  </a:lnTo>
                  <a:lnTo>
                    <a:pt x="120" y="166"/>
                  </a:lnTo>
                  <a:lnTo>
                    <a:pt x="118" y="168"/>
                  </a:lnTo>
                  <a:lnTo>
                    <a:pt x="114" y="167"/>
                  </a:lnTo>
                  <a:lnTo>
                    <a:pt x="111" y="169"/>
                  </a:lnTo>
                  <a:lnTo>
                    <a:pt x="110" y="166"/>
                  </a:lnTo>
                  <a:lnTo>
                    <a:pt x="96" y="166"/>
                  </a:lnTo>
                  <a:lnTo>
                    <a:pt x="92" y="156"/>
                  </a:lnTo>
                  <a:lnTo>
                    <a:pt x="90" y="129"/>
                  </a:lnTo>
                  <a:lnTo>
                    <a:pt x="82" y="127"/>
                  </a:lnTo>
                  <a:lnTo>
                    <a:pt x="76" y="123"/>
                  </a:lnTo>
                  <a:lnTo>
                    <a:pt x="67" y="124"/>
                  </a:lnTo>
                  <a:lnTo>
                    <a:pt x="67" y="133"/>
                  </a:lnTo>
                  <a:lnTo>
                    <a:pt x="52" y="134"/>
                  </a:lnTo>
                  <a:lnTo>
                    <a:pt x="47" y="123"/>
                  </a:lnTo>
                  <a:lnTo>
                    <a:pt x="42" y="115"/>
                  </a:lnTo>
                  <a:lnTo>
                    <a:pt x="5" y="116"/>
                  </a:lnTo>
                  <a:lnTo>
                    <a:pt x="0" y="111"/>
                  </a:lnTo>
                  <a:lnTo>
                    <a:pt x="8" y="109"/>
                  </a:lnTo>
                  <a:lnTo>
                    <a:pt x="9" y="105"/>
                  </a:lnTo>
                  <a:lnTo>
                    <a:pt x="13" y="100"/>
                  </a:lnTo>
                  <a:lnTo>
                    <a:pt x="16" y="100"/>
                  </a:lnTo>
                  <a:lnTo>
                    <a:pt x="16" y="105"/>
                  </a:lnTo>
                  <a:lnTo>
                    <a:pt x="33" y="96"/>
                  </a:lnTo>
                  <a:lnTo>
                    <a:pt x="39" y="70"/>
                  </a:lnTo>
                  <a:lnTo>
                    <a:pt x="46" y="66"/>
                  </a:lnTo>
                  <a:lnTo>
                    <a:pt x="50" y="52"/>
                  </a:lnTo>
                  <a:lnTo>
                    <a:pt x="51" y="35"/>
                  </a:lnTo>
                  <a:lnTo>
                    <a:pt x="57" y="27"/>
                  </a:lnTo>
                  <a:lnTo>
                    <a:pt x="57" y="16"/>
                  </a:lnTo>
                  <a:lnTo>
                    <a:pt x="58" y="6"/>
                  </a:lnTo>
                  <a:lnTo>
                    <a:pt x="72" y="3"/>
                  </a:lnTo>
                  <a:lnTo>
                    <a:pt x="80" y="9"/>
                  </a:lnTo>
                  <a:lnTo>
                    <a:pt x="92" y="12"/>
                  </a:lnTo>
                  <a:lnTo>
                    <a:pt x="101" y="9"/>
                  </a:lnTo>
                  <a:lnTo>
                    <a:pt x="124" y="0"/>
                  </a:lnTo>
                  <a:lnTo>
                    <a:pt x="141" y="1"/>
                  </a:lnTo>
                  <a:lnTo>
                    <a:pt x="144" y="7"/>
                  </a:lnTo>
                  <a:lnTo>
                    <a:pt x="149" y="7"/>
                  </a:lnTo>
                  <a:lnTo>
                    <a:pt x="151" y="5"/>
                  </a:lnTo>
                  <a:lnTo>
                    <a:pt x="156" y="7"/>
                  </a:lnTo>
                  <a:lnTo>
                    <a:pt x="161" y="6"/>
                  </a:lnTo>
                  <a:lnTo>
                    <a:pt x="168" y="16"/>
                  </a:lnTo>
                  <a:lnTo>
                    <a:pt x="171" y="26"/>
                  </a:lnTo>
                  <a:lnTo>
                    <a:pt x="169" y="35"/>
                  </a:lnTo>
                  <a:lnTo>
                    <a:pt x="159" y="52"/>
                  </a:lnTo>
                  <a:lnTo>
                    <a:pt x="156" y="65"/>
                  </a:lnTo>
                  <a:lnTo>
                    <a:pt x="156" y="75"/>
                  </a:lnTo>
                  <a:lnTo>
                    <a:pt x="157" y="84"/>
                  </a:lnTo>
                  <a:lnTo>
                    <a:pt x="160" y="88"/>
                  </a:lnTo>
                  <a:lnTo>
                    <a:pt x="160" y="96"/>
                  </a:lnTo>
                  <a:lnTo>
                    <a:pt x="159" y="101"/>
                  </a:lnTo>
                  <a:lnTo>
                    <a:pt x="159" y="103"/>
                  </a:lnTo>
                  <a:lnTo>
                    <a:pt x="160" y="115"/>
                  </a:lnTo>
                  <a:lnTo>
                    <a:pt x="168" y="127"/>
                  </a:lnTo>
                  <a:lnTo>
                    <a:pt x="170" y="13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3" name="Freeform 437">
              <a:extLst>
                <a:ext uri="{FF2B5EF4-FFF2-40B4-BE49-F238E27FC236}">
                  <a16:creationId xmlns:a16="http://schemas.microsoft.com/office/drawing/2014/main" id="{43A499A3-B66A-8904-E252-529915498993}"/>
                </a:ext>
                <a:ext uri="{C183D7F6-B498-43B3-948B-1728B52AA6E4}">
                  <adec:decorative xmlns:adec="http://schemas.microsoft.com/office/drawing/2017/decorative" val="1"/>
                </a:ext>
              </a:extLst>
            </p:cNvPr>
            <p:cNvSpPr>
              <a:spLocks/>
            </p:cNvSpPr>
            <p:nvPr/>
          </p:nvSpPr>
          <p:spPr bwMode="gray">
            <a:xfrm>
              <a:off x="12291423" y="9635578"/>
              <a:ext cx="696800" cy="701039"/>
            </a:xfrm>
            <a:custGeom>
              <a:avLst/>
              <a:gdLst>
                <a:gd name="T0" fmla="*/ 2147483647 w 128"/>
                <a:gd name="T1" fmla="*/ 2147483647 h 129"/>
                <a:gd name="T2" fmla="*/ 2147483647 w 128"/>
                <a:gd name="T3" fmla="*/ 2147483647 h 129"/>
                <a:gd name="T4" fmla="*/ 2147483647 w 128"/>
                <a:gd name="T5" fmla="*/ 2147483647 h 129"/>
                <a:gd name="T6" fmla="*/ 2147483647 w 128"/>
                <a:gd name="T7" fmla="*/ 2147483647 h 129"/>
                <a:gd name="T8" fmla="*/ 2147483647 w 128"/>
                <a:gd name="T9" fmla="*/ 2147483647 h 129"/>
                <a:gd name="T10" fmla="*/ 2147483647 w 128"/>
                <a:gd name="T11" fmla="*/ 2147483647 h 129"/>
                <a:gd name="T12" fmla="*/ 2147483647 w 128"/>
                <a:gd name="T13" fmla="*/ 2147483647 h 129"/>
                <a:gd name="T14" fmla="*/ 2147483647 w 128"/>
                <a:gd name="T15" fmla="*/ 2147483647 h 129"/>
                <a:gd name="T16" fmla="*/ 2147483647 w 128"/>
                <a:gd name="T17" fmla="*/ 2147483647 h 129"/>
                <a:gd name="T18" fmla="*/ 2147483647 w 128"/>
                <a:gd name="T19" fmla="*/ 2147483647 h 129"/>
                <a:gd name="T20" fmla="*/ 0 w 128"/>
                <a:gd name="T21" fmla="*/ 2147483647 h 129"/>
                <a:gd name="T22" fmla="*/ 2147483647 w 128"/>
                <a:gd name="T23" fmla="*/ 0 h 129"/>
                <a:gd name="T24" fmla="*/ 2147483647 w 128"/>
                <a:gd name="T25" fmla="*/ 0 h 129"/>
                <a:gd name="T26" fmla="*/ 2147483647 w 128"/>
                <a:gd name="T27" fmla="*/ 2147483647 h 129"/>
                <a:gd name="T28" fmla="*/ 2147483647 w 128"/>
                <a:gd name="T29" fmla="*/ 0 h 129"/>
                <a:gd name="T30" fmla="*/ 2147483647 w 128"/>
                <a:gd name="T31" fmla="*/ 2147483647 h 129"/>
                <a:gd name="T32" fmla="*/ 2147483647 w 128"/>
                <a:gd name="T33" fmla="*/ 2147483647 h 129"/>
                <a:gd name="T34" fmla="*/ 2147483647 w 128"/>
                <a:gd name="T35" fmla="*/ 2147483647 h 129"/>
                <a:gd name="T36" fmla="*/ 2147483647 w 128"/>
                <a:gd name="T37" fmla="*/ 2147483647 h 129"/>
                <a:gd name="T38" fmla="*/ 2147483647 w 128"/>
                <a:gd name="T39" fmla="*/ 2147483647 h 129"/>
                <a:gd name="T40" fmla="*/ 2147483647 w 128"/>
                <a:gd name="T41" fmla="*/ 2147483647 h 129"/>
                <a:gd name="T42" fmla="*/ 2147483647 w 128"/>
                <a:gd name="T43" fmla="*/ 2147483647 h 129"/>
                <a:gd name="T44" fmla="*/ 2147483647 w 128"/>
                <a:gd name="T45" fmla="*/ 2147483647 h 129"/>
                <a:gd name="T46" fmla="*/ 2147483647 w 128"/>
                <a:gd name="T47" fmla="*/ 2147483647 h 129"/>
                <a:gd name="T48" fmla="*/ 2147483647 w 128"/>
                <a:gd name="T49" fmla="*/ 2147483647 h 129"/>
                <a:gd name="T50" fmla="*/ 2147483647 w 128"/>
                <a:gd name="T51" fmla="*/ 2147483647 h 129"/>
                <a:gd name="T52" fmla="*/ 2147483647 w 128"/>
                <a:gd name="T53" fmla="*/ 2147483647 h 129"/>
                <a:gd name="T54" fmla="*/ 2147483647 w 128"/>
                <a:gd name="T55" fmla="*/ 2147483647 h 129"/>
                <a:gd name="T56" fmla="*/ 2147483647 w 128"/>
                <a:gd name="T57" fmla="*/ 2147483647 h 129"/>
                <a:gd name="T58" fmla="*/ 2147483647 w 128"/>
                <a:gd name="T59" fmla="*/ 2147483647 h 129"/>
                <a:gd name="T60" fmla="*/ 2147483647 w 128"/>
                <a:gd name="T61" fmla="*/ 2147483647 h 129"/>
                <a:gd name="T62" fmla="*/ 2147483647 w 128"/>
                <a:gd name="T63" fmla="*/ 2147483647 h 129"/>
                <a:gd name="T64" fmla="*/ 2147483647 w 128"/>
                <a:gd name="T65" fmla="*/ 2147483647 h 129"/>
                <a:gd name="T66" fmla="*/ 2147483647 w 128"/>
                <a:gd name="T67" fmla="*/ 2147483647 h 129"/>
                <a:gd name="T68" fmla="*/ 2147483647 w 128"/>
                <a:gd name="T69" fmla="*/ 2147483647 h 129"/>
                <a:gd name="T70" fmla="*/ 2147483647 w 128"/>
                <a:gd name="T71" fmla="*/ 2147483647 h 129"/>
                <a:gd name="T72" fmla="*/ 2147483647 w 128"/>
                <a:gd name="T73" fmla="*/ 2147483647 h 129"/>
                <a:gd name="T74" fmla="*/ 2147483647 w 128"/>
                <a:gd name="T75" fmla="*/ 2147483647 h 12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28"/>
                <a:gd name="T115" fmla="*/ 0 h 129"/>
                <a:gd name="T116" fmla="*/ 128 w 128"/>
                <a:gd name="T117" fmla="*/ 129 h 12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28" h="129">
                  <a:moveTo>
                    <a:pt x="41" y="126"/>
                  </a:moveTo>
                  <a:lnTo>
                    <a:pt x="36" y="119"/>
                  </a:lnTo>
                  <a:lnTo>
                    <a:pt x="32" y="110"/>
                  </a:lnTo>
                  <a:lnTo>
                    <a:pt x="28" y="94"/>
                  </a:lnTo>
                  <a:lnTo>
                    <a:pt x="25" y="81"/>
                  </a:lnTo>
                  <a:lnTo>
                    <a:pt x="21" y="61"/>
                  </a:lnTo>
                  <a:lnTo>
                    <a:pt x="20" y="54"/>
                  </a:lnTo>
                  <a:lnTo>
                    <a:pt x="6" y="26"/>
                  </a:lnTo>
                  <a:lnTo>
                    <a:pt x="6" y="22"/>
                  </a:lnTo>
                  <a:lnTo>
                    <a:pt x="2" y="16"/>
                  </a:lnTo>
                  <a:lnTo>
                    <a:pt x="0" y="3"/>
                  </a:lnTo>
                  <a:lnTo>
                    <a:pt x="7" y="0"/>
                  </a:lnTo>
                  <a:lnTo>
                    <a:pt x="17" y="0"/>
                  </a:lnTo>
                  <a:lnTo>
                    <a:pt x="21" y="4"/>
                  </a:lnTo>
                  <a:lnTo>
                    <a:pt x="30" y="0"/>
                  </a:lnTo>
                  <a:lnTo>
                    <a:pt x="58" y="1"/>
                  </a:lnTo>
                  <a:lnTo>
                    <a:pt x="66" y="7"/>
                  </a:lnTo>
                  <a:lnTo>
                    <a:pt x="74" y="9"/>
                  </a:lnTo>
                  <a:lnTo>
                    <a:pt x="85" y="7"/>
                  </a:lnTo>
                  <a:lnTo>
                    <a:pt x="95" y="7"/>
                  </a:lnTo>
                  <a:lnTo>
                    <a:pt x="102" y="1"/>
                  </a:lnTo>
                  <a:lnTo>
                    <a:pt x="108" y="3"/>
                  </a:lnTo>
                  <a:lnTo>
                    <a:pt x="119" y="4"/>
                  </a:lnTo>
                  <a:lnTo>
                    <a:pt x="125" y="6"/>
                  </a:lnTo>
                  <a:lnTo>
                    <a:pt x="128" y="9"/>
                  </a:lnTo>
                  <a:lnTo>
                    <a:pt x="121" y="8"/>
                  </a:lnTo>
                  <a:lnTo>
                    <a:pt x="111" y="13"/>
                  </a:lnTo>
                  <a:lnTo>
                    <a:pt x="103" y="10"/>
                  </a:lnTo>
                  <a:lnTo>
                    <a:pt x="86" y="16"/>
                  </a:lnTo>
                  <a:lnTo>
                    <a:pt x="85" y="49"/>
                  </a:lnTo>
                  <a:lnTo>
                    <a:pt x="76" y="51"/>
                  </a:lnTo>
                  <a:lnTo>
                    <a:pt x="74" y="126"/>
                  </a:lnTo>
                  <a:lnTo>
                    <a:pt x="63" y="129"/>
                  </a:lnTo>
                  <a:lnTo>
                    <a:pt x="57" y="127"/>
                  </a:lnTo>
                  <a:lnTo>
                    <a:pt x="52" y="124"/>
                  </a:lnTo>
                  <a:lnTo>
                    <a:pt x="50" y="121"/>
                  </a:lnTo>
                  <a:lnTo>
                    <a:pt x="46" y="121"/>
                  </a:lnTo>
                  <a:lnTo>
                    <a:pt x="41" y="12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4" name="Freeform 438">
              <a:extLst>
                <a:ext uri="{FF2B5EF4-FFF2-40B4-BE49-F238E27FC236}">
                  <a16:creationId xmlns:a16="http://schemas.microsoft.com/office/drawing/2014/main" id="{22783D07-4894-AC7F-C5C3-35DEF9CF891D}"/>
                </a:ext>
                <a:ext uri="{C183D7F6-B498-43B3-948B-1728B52AA6E4}">
                  <adec:decorative xmlns:adec="http://schemas.microsoft.com/office/drawing/2017/decorative" val="1"/>
                </a:ext>
              </a:extLst>
            </p:cNvPr>
            <p:cNvSpPr>
              <a:spLocks/>
            </p:cNvSpPr>
            <p:nvPr/>
          </p:nvSpPr>
          <p:spPr bwMode="gray">
            <a:xfrm>
              <a:off x="13851921" y="9339306"/>
              <a:ext cx="358832" cy="805361"/>
            </a:xfrm>
            <a:custGeom>
              <a:avLst/>
              <a:gdLst>
                <a:gd name="T0" fmla="*/ 2147483647 w 66"/>
                <a:gd name="T1" fmla="*/ 2147483647 h 148"/>
                <a:gd name="T2" fmla="*/ 2147483647 w 66"/>
                <a:gd name="T3" fmla="*/ 0 h 148"/>
                <a:gd name="T4" fmla="*/ 2147483647 w 66"/>
                <a:gd name="T5" fmla="*/ 2147483647 h 148"/>
                <a:gd name="T6" fmla="*/ 2147483647 w 66"/>
                <a:gd name="T7" fmla="*/ 2147483647 h 148"/>
                <a:gd name="T8" fmla="*/ 2147483647 w 66"/>
                <a:gd name="T9" fmla="*/ 2147483647 h 148"/>
                <a:gd name="T10" fmla="*/ 2147483647 w 66"/>
                <a:gd name="T11" fmla="*/ 2147483647 h 148"/>
                <a:gd name="T12" fmla="*/ 2147483647 w 66"/>
                <a:gd name="T13" fmla="*/ 2147483647 h 148"/>
                <a:gd name="T14" fmla="*/ 2147483647 w 66"/>
                <a:gd name="T15" fmla="*/ 2147483647 h 148"/>
                <a:gd name="T16" fmla="*/ 2147483647 w 66"/>
                <a:gd name="T17" fmla="*/ 2147483647 h 148"/>
                <a:gd name="T18" fmla="*/ 2147483647 w 66"/>
                <a:gd name="T19" fmla="*/ 2147483647 h 148"/>
                <a:gd name="T20" fmla="*/ 2147483647 w 66"/>
                <a:gd name="T21" fmla="*/ 2147483647 h 148"/>
                <a:gd name="T22" fmla="*/ 2147483647 w 66"/>
                <a:gd name="T23" fmla="*/ 2147483647 h 148"/>
                <a:gd name="T24" fmla="*/ 2147483647 w 66"/>
                <a:gd name="T25" fmla="*/ 2147483647 h 148"/>
                <a:gd name="T26" fmla="*/ 2147483647 w 66"/>
                <a:gd name="T27" fmla="*/ 2147483647 h 148"/>
                <a:gd name="T28" fmla="*/ 2147483647 w 66"/>
                <a:gd name="T29" fmla="*/ 2147483647 h 148"/>
                <a:gd name="T30" fmla="*/ 2147483647 w 66"/>
                <a:gd name="T31" fmla="*/ 2147483647 h 148"/>
                <a:gd name="T32" fmla="*/ 2147483647 w 66"/>
                <a:gd name="T33" fmla="*/ 2147483647 h 148"/>
                <a:gd name="T34" fmla="*/ 2147483647 w 66"/>
                <a:gd name="T35" fmla="*/ 2147483647 h 148"/>
                <a:gd name="T36" fmla="*/ 2147483647 w 66"/>
                <a:gd name="T37" fmla="*/ 2147483647 h 148"/>
                <a:gd name="T38" fmla="*/ 0 w 66"/>
                <a:gd name="T39" fmla="*/ 2147483647 h 148"/>
                <a:gd name="T40" fmla="*/ 0 w 66"/>
                <a:gd name="T41" fmla="*/ 2147483647 h 148"/>
                <a:gd name="T42" fmla="*/ 2147483647 w 66"/>
                <a:gd name="T43" fmla="*/ 2147483647 h 148"/>
                <a:gd name="T44" fmla="*/ 2147483647 w 66"/>
                <a:gd name="T45" fmla="*/ 2147483647 h 148"/>
                <a:gd name="T46" fmla="*/ 2147483647 w 66"/>
                <a:gd name="T47" fmla="*/ 2147483647 h 148"/>
                <a:gd name="T48" fmla="*/ 2147483647 w 66"/>
                <a:gd name="T49" fmla="*/ 2147483647 h 148"/>
                <a:gd name="T50" fmla="*/ 2147483647 w 66"/>
                <a:gd name="T51" fmla="*/ 2147483647 h 148"/>
                <a:gd name="T52" fmla="*/ 2147483647 w 66"/>
                <a:gd name="T53" fmla="*/ 2147483647 h 148"/>
                <a:gd name="T54" fmla="*/ 2147483647 w 66"/>
                <a:gd name="T55" fmla="*/ 2147483647 h 148"/>
                <a:gd name="T56" fmla="*/ 2147483647 w 66"/>
                <a:gd name="T57" fmla="*/ 2147483647 h 148"/>
                <a:gd name="T58" fmla="*/ 2147483647 w 66"/>
                <a:gd name="T59" fmla="*/ 2147483647 h 148"/>
                <a:gd name="T60" fmla="*/ 2147483647 w 66"/>
                <a:gd name="T61" fmla="*/ 2147483647 h 148"/>
                <a:gd name="T62" fmla="*/ 2147483647 w 66"/>
                <a:gd name="T63" fmla="*/ 2147483647 h 148"/>
                <a:gd name="T64" fmla="*/ 2147483647 w 66"/>
                <a:gd name="T65" fmla="*/ 2147483647 h 148"/>
                <a:gd name="T66" fmla="*/ 2147483647 w 66"/>
                <a:gd name="T67" fmla="*/ 2147483647 h 148"/>
                <a:gd name="T68" fmla="*/ 2147483647 w 66"/>
                <a:gd name="T69" fmla="*/ 2147483647 h 148"/>
                <a:gd name="T70" fmla="*/ 2147483647 w 66"/>
                <a:gd name="T71" fmla="*/ 2147483647 h 148"/>
                <a:gd name="T72" fmla="*/ 2147483647 w 66"/>
                <a:gd name="T73" fmla="*/ 2147483647 h 14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6"/>
                <a:gd name="T112" fmla="*/ 0 h 148"/>
                <a:gd name="T113" fmla="*/ 66 w 66"/>
                <a:gd name="T114" fmla="*/ 148 h 14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6" h="148">
                  <a:moveTo>
                    <a:pt x="55" y="1"/>
                  </a:moveTo>
                  <a:lnTo>
                    <a:pt x="58" y="0"/>
                  </a:lnTo>
                  <a:lnTo>
                    <a:pt x="60" y="4"/>
                  </a:lnTo>
                  <a:lnTo>
                    <a:pt x="61" y="15"/>
                  </a:lnTo>
                  <a:lnTo>
                    <a:pt x="66" y="34"/>
                  </a:lnTo>
                  <a:lnTo>
                    <a:pt x="65" y="41"/>
                  </a:lnTo>
                  <a:lnTo>
                    <a:pt x="60" y="42"/>
                  </a:lnTo>
                  <a:lnTo>
                    <a:pt x="60" y="56"/>
                  </a:lnTo>
                  <a:lnTo>
                    <a:pt x="58" y="59"/>
                  </a:lnTo>
                  <a:lnTo>
                    <a:pt x="51" y="85"/>
                  </a:lnTo>
                  <a:lnTo>
                    <a:pt x="47" y="100"/>
                  </a:lnTo>
                  <a:lnTo>
                    <a:pt x="43" y="112"/>
                  </a:lnTo>
                  <a:lnTo>
                    <a:pt x="39" y="133"/>
                  </a:lnTo>
                  <a:lnTo>
                    <a:pt x="33" y="142"/>
                  </a:lnTo>
                  <a:lnTo>
                    <a:pt x="26" y="143"/>
                  </a:lnTo>
                  <a:lnTo>
                    <a:pt x="19" y="148"/>
                  </a:lnTo>
                  <a:lnTo>
                    <a:pt x="12" y="145"/>
                  </a:lnTo>
                  <a:lnTo>
                    <a:pt x="7" y="138"/>
                  </a:lnTo>
                  <a:lnTo>
                    <a:pt x="5" y="123"/>
                  </a:lnTo>
                  <a:lnTo>
                    <a:pt x="0" y="117"/>
                  </a:lnTo>
                  <a:lnTo>
                    <a:pt x="0" y="106"/>
                  </a:lnTo>
                  <a:lnTo>
                    <a:pt x="8" y="94"/>
                  </a:lnTo>
                  <a:lnTo>
                    <a:pt x="10" y="75"/>
                  </a:lnTo>
                  <a:lnTo>
                    <a:pt x="7" y="69"/>
                  </a:lnTo>
                  <a:lnTo>
                    <a:pt x="9" y="52"/>
                  </a:lnTo>
                  <a:lnTo>
                    <a:pt x="12" y="47"/>
                  </a:lnTo>
                  <a:lnTo>
                    <a:pt x="17" y="45"/>
                  </a:lnTo>
                  <a:lnTo>
                    <a:pt x="19" y="42"/>
                  </a:lnTo>
                  <a:lnTo>
                    <a:pt x="24" y="42"/>
                  </a:lnTo>
                  <a:lnTo>
                    <a:pt x="30" y="37"/>
                  </a:lnTo>
                  <a:lnTo>
                    <a:pt x="36" y="35"/>
                  </a:lnTo>
                  <a:lnTo>
                    <a:pt x="39" y="30"/>
                  </a:lnTo>
                  <a:lnTo>
                    <a:pt x="44" y="26"/>
                  </a:lnTo>
                  <a:lnTo>
                    <a:pt x="44" y="20"/>
                  </a:lnTo>
                  <a:lnTo>
                    <a:pt x="48" y="18"/>
                  </a:lnTo>
                  <a:lnTo>
                    <a:pt x="53" y="8"/>
                  </a:lnTo>
                  <a:lnTo>
                    <a:pt x="55"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5" name="Freeform 439">
              <a:extLst>
                <a:ext uri="{FF2B5EF4-FFF2-40B4-BE49-F238E27FC236}">
                  <a16:creationId xmlns:a16="http://schemas.microsoft.com/office/drawing/2014/main" id="{AF948CDB-ACFD-0870-B5DD-E6237C5E9B5B}"/>
                </a:ext>
                <a:ext uri="{C183D7F6-B498-43B3-948B-1728B52AA6E4}">
                  <adec:decorative xmlns:adec="http://schemas.microsoft.com/office/drawing/2017/decorative" val="1"/>
                </a:ext>
              </a:extLst>
            </p:cNvPr>
            <p:cNvSpPr>
              <a:spLocks/>
            </p:cNvSpPr>
            <p:nvPr/>
          </p:nvSpPr>
          <p:spPr bwMode="gray">
            <a:xfrm>
              <a:off x="14461100" y="9856740"/>
              <a:ext cx="37552" cy="20864"/>
            </a:xfrm>
            <a:custGeom>
              <a:avLst/>
              <a:gdLst>
                <a:gd name="T0" fmla="*/ 0 w 7"/>
                <a:gd name="T1" fmla="*/ 2147483647 h 4"/>
                <a:gd name="T2" fmla="*/ 2147483647 w 7"/>
                <a:gd name="T3" fmla="*/ 0 h 4"/>
                <a:gd name="T4" fmla="*/ 2147483647 w 7"/>
                <a:gd name="T5" fmla="*/ 0 h 4"/>
                <a:gd name="T6" fmla="*/ 2147483647 w 7"/>
                <a:gd name="T7" fmla="*/ 2147483647 h 4"/>
                <a:gd name="T8" fmla="*/ 2147483647 w 7"/>
                <a:gd name="T9" fmla="*/ 2147483647 h 4"/>
                <a:gd name="T10" fmla="*/ 2147483647 w 7"/>
                <a:gd name="T11" fmla="*/ 2147483647 h 4"/>
                <a:gd name="T12" fmla="*/ 0 w 7"/>
                <a:gd name="T13" fmla="*/ 2147483647 h 4"/>
                <a:gd name="T14" fmla="*/ 0 60000 65536"/>
                <a:gd name="T15" fmla="*/ 0 60000 65536"/>
                <a:gd name="T16" fmla="*/ 0 60000 65536"/>
                <a:gd name="T17" fmla="*/ 0 60000 65536"/>
                <a:gd name="T18" fmla="*/ 0 60000 65536"/>
                <a:gd name="T19" fmla="*/ 0 60000 65536"/>
                <a:gd name="T20" fmla="*/ 0 60000 65536"/>
                <a:gd name="T21" fmla="*/ 0 w 7"/>
                <a:gd name="T22" fmla="*/ 0 h 4"/>
                <a:gd name="T23" fmla="*/ 7 w 7"/>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4">
                  <a:moveTo>
                    <a:pt x="0" y="2"/>
                  </a:moveTo>
                  <a:lnTo>
                    <a:pt x="1" y="0"/>
                  </a:lnTo>
                  <a:lnTo>
                    <a:pt x="5" y="0"/>
                  </a:lnTo>
                  <a:lnTo>
                    <a:pt x="7" y="2"/>
                  </a:lnTo>
                  <a:lnTo>
                    <a:pt x="4" y="4"/>
                  </a:lnTo>
                  <a:lnTo>
                    <a:pt x="1"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6" name="Freeform 440">
              <a:extLst>
                <a:ext uri="{FF2B5EF4-FFF2-40B4-BE49-F238E27FC236}">
                  <a16:creationId xmlns:a16="http://schemas.microsoft.com/office/drawing/2014/main" id="{83F2FF49-1F70-759D-E5A6-BA18FF38CDE0}"/>
                </a:ext>
                <a:ext uri="{C183D7F6-B498-43B3-948B-1728B52AA6E4}">
                  <adec:decorative xmlns:adec="http://schemas.microsoft.com/office/drawing/2017/decorative" val="1"/>
                </a:ext>
              </a:extLst>
            </p:cNvPr>
            <p:cNvSpPr>
              <a:spLocks/>
            </p:cNvSpPr>
            <p:nvPr/>
          </p:nvSpPr>
          <p:spPr bwMode="gray">
            <a:xfrm>
              <a:off x="14448583" y="8926194"/>
              <a:ext cx="16690" cy="16691"/>
            </a:xfrm>
            <a:custGeom>
              <a:avLst/>
              <a:gdLst>
                <a:gd name="T0" fmla="*/ 0 w 3"/>
                <a:gd name="T1" fmla="*/ 2147483647 h 3"/>
                <a:gd name="T2" fmla="*/ 2147483647 w 3"/>
                <a:gd name="T3" fmla="*/ 0 h 3"/>
                <a:gd name="T4" fmla="*/ 2147483647 w 3"/>
                <a:gd name="T5" fmla="*/ 2147483647 h 3"/>
                <a:gd name="T6" fmla="*/ 2147483647 w 3"/>
                <a:gd name="T7" fmla="*/ 2147483647 h 3"/>
                <a:gd name="T8" fmla="*/ 0 w 3"/>
                <a:gd name="T9" fmla="*/ 2147483647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0" y="2"/>
                  </a:moveTo>
                  <a:lnTo>
                    <a:pt x="1" y="0"/>
                  </a:lnTo>
                  <a:lnTo>
                    <a:pt x="3" y="2"/>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7" name="Freeform 441">
              <a:extLst>
                <a:ext uri="{FF2B5EF4-FFF2-40B4-BE49-F238E27FC236}">
                  <a16:creationId xmlns:a16="http://schemas.microsoft.com/office/drawing/2014/main" id="{9050A00C-7DD7-1A94-BA04-F97FAC2C17D6}"/>
                </a:ext>
                <a:ext uri="{C183D7F6-B498-43B3-948B-1728B52AA6E4}">
                  <adec:decorative xmlns:adec="http://schemas.microsoft.com/office/drawing/2017/decorative" val="1"/>
                </a:ext>
              </a:extLst>
            </p:cNvPr>
            <p:cNvSpPr>
              <a:spLocks/>
            </p:cNvSpPr>
            <p:nvPr/>
          </p:nvSpPr>
          <p:spPr bwMode="gray">
            <a:xfrm>
              <a:off x="13384606" y="8421278"/>
              <a:ext cx="396383" cy="504916"/>
            </a:xfrm>
            <a:custGeom>
              <a:avLst/>
              <a:gdLst>
                <a:gd name="T0" fmla="*/ 2147483647 w 73"/>
                <a:gd name="T1" fmla="*/ 2147483647 h 93"/>
                <a:gd name="T2" fmla="*/ 2147483647 w 73"/>
                <a:gd name="T3" fmla="*/ 2147483647 h 93"/>
                <a:gd name="T4" fmla="*/ 2147483647 w 73"/>
                <a:gd name="T5" fmla="*/ 2147483647 h 93"/>
                <a:gd name="T6" fmla="*/ 2147483647 w 73"/>
                <a:gd name="T7" fmla="*/ 2147483647 h 93"/>
                <a:gd name="T8" fmla="*/ 2147483647 w 73"/>
                <a:gd name="T9" fmla="*/ 2147483647 h 93"/>
                <a:gd name="T10" fmla="*/ 0 w 73"/>
                <a:gd name="T11" fmla="*/ 2147483647 h 93"/>
                <a:gd name="T12" fmla="*/ 2147483647 w 73"/>
                <a:gd name="T13" fmla="*/ 2147483647 h 93"/>
                <a:gd name="T14" fmla="*/ 2147483647 w 73"/>
                <a:gd name="T15" fmla="*/ 2147483647 h 93"/>
                <a:gd name="T16" fmla="*/ 2147483647 w 73"/>
                <a:gd name="T17" fmla="*/ 2147483647 h 93"/>
                <a:gd name="T18" fmla="*/ 2147483647 w 73"/>
                <a:gd name="T19" fmla="*/ 2147483647 h 93"/>
                <a:gd name="T20" fmla="*/ 0 w 73"/>
                <a:gd name="T21" fmla="*/ 2147483647 h 93"/>
                <a:gd name="T22" fmla="*/ 2147483647 w 73"/>
                <a:gd name="T23" fmla="*/ 0 h 93"/>
                <a:gd name="T24" fmla="*/ 2147483647 w 73"/>
                <a:gd name="T25" fmla="*/ 2147483647 h 93"/>
                <a:gd name="T26" fmla="*/ 2147483647 w 73"/>
                <a:gd name="T27" fmla="*/ 2147483647 h 93"/>
                <a:gd name="T28" fmla="*/ 2147483647 w 73"/>
                <a:gd name="T29" fmla="*/ 2147483647 h 93"/>
                <a:gd name="T30" fmla="*/ 2147483647 w 73"/>
                <a:gd name="T31" fmla="*/ 2147483647 h 93"/>
                <a:gd name="T32" fmla="*/ 2147483647 w 73"/>
                <a:gd name="T33" fmla="*/ 2147483647 h 93"/>
                <a:gd name="T34" fmla="*/ 2147483647 w 73"/>
                <a:gd name="T35" fmla="*/ 2147483647 h 93"/>
                <a:gd name="T36" fmla="*/ 2147483647 w 73"/>
                <a:gd name="T37" fmla="*/ 2147483647 h 93"/>
                <a:gd name="T38" fmla="*/ 2147483647 w 73"/>
                <a:gd name="T39" fmla="*/ 2147483647 h 93"/>
                <a:gd name="T40" fmla="*/ 2147483647 w 73"/>
                <a:gd name="T41" fmla="*/ 2147483647 h 93"/>
                <a:gd name="T42" fmla="*/ 2147483647 w 73"/>
                <a:gd name="T43" fmla="*/ 2147483647 h 93"/>
                <a:gd name="T44" fmla="*/ 2147483647 w 73"/>
                <a:gd name="T45" fmla="*/ 2147483647 h 93"/>
                <a:gd name="T46" fmla="*/ 2147483647 w 73"/>
                <a:gd name="T47" fmla="*/ 2147483647 h 93"/>
                <a:gd name="T48" fmla="*/ 2147483647 w 73"/>
                <a:gd name="T49" fmla="*/ 2147483647 h 93"/>
                <a:gd name="T50" fmla="*/ 2147483647 w 73"/>
                <a:gd name="T51" fmla="*/ 2147483647 h 9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73"/>
                <a:gd name="T79" fmla="*/ 0 h 93"/>
                <a:gd name="T80" fmla="*/ 73 w 73"/>
                <a:gd name="T81" fmla="*/ 93 h 9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73" h="93">
                  <a:moveTo>
                    <a:pt x="50" y="93"/>
                  </a:moveTo>
                  <a:lnTo>
                    <a:pt x="33" y="84"/>
                  </a:lnTo>
                  <a:lnTo>
                    <a:pt x="34" y="78"/>
                  </a:lnTo>
                  <a:lnTo>
                    <a:pt x="33" y="73"/>
                  </a:lnTo>
                  <a:lnTo>
                    <a:pt x="14" y="65"/>
                  </a:lnTo>
                  <a:lnTo>
                    <a:pt x="0" y="55"/>
                  </a:lnTo>
                  <a:lnTo>
                    <a:pt x="1" y="39"/>
                  </a:lnTo>
                  <a:lnTo>
                    <a:pt x="10" y="32"/>
                  </a:lnTo>
                  <a:lnTo>
                    <a:pt x="10" y="23"/>
                  </a:lnTo>
                  <a:lnTo>
                    <a:pt x="2" y="9"/>
                  </a:lnTo>
                  <a:lnTo>
                    <a:pt x="0" y="2"/>
                  </a:lnTo>
                  <a:lnTo>
                    <a:pt x="17" y="0"/>
                  </a:lnTo>
                  <a:lnTo>
                    <a:pt x="23" y="1"/>
                  </a:lnTo>
                  <a:lnTo>
                    <a:pt x="38" y="9"/>
                  </a:lnTo>
                  <a:lnTo>
                    <a:pt x="48" y="11"/>
                  </a:lnTo>
                  <a:lnTo>
                    <a:pt x="57" y="5"/>
                  </a:lnTo>
                  <a:lnTo>
                    <a:pt x="73" y="6"/>
                  </a:lnTo>
                  <a:lnTo>
                    <a:pt x="67" y="12"/>
                  </a:lnTo>
                  <a:lnTo>
                    <a:pt x="67" y="55"/>
                  </a:lnTo>
                  <a:lnTo>
                    <a:pt x="72" y="59"/>
                  </a:lnTo>
                  <a:lnTo>
                    <a:pt x="67" y="66"/>
                  </a:lnTo>
                  <a:lnTo>
                    <a:pt x="63" y="68"/>
                  </a:lnTo>
                  <a:lnTo>
                    <a:pt x="63" y="72"/>
                  </a:lnTo>
                  <a:lnTo>
                    <a:pt x="56" y="74"/>
                  </a:lnTo>
                  <a:lnTo>
                    <a:pt x="54" y="83"/>
                  </a:lnTo>
                  <a:lnTo>
                    <a:pt x="50" y="9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8" name="Freeform 442">
              <a:extLst>
                <a:ext uri="{FF2B5EF4-FFF2-40B4-BE49-F238E27FC236}">
                  <a16:creationId xmlns:a16="http://schemas.microsoft.com/office/drawing/2014/main" id="{1C6AF30B-368A-3AF7-4753-0BBA8418FC96}"/>
                </a:ext>
                <a:ext uri="{C183D7F6-B498-43B3-948B-1728B52AA6E4}">
                  <adec:decorative xmlns:adec="http://schemas.microsoft.com/office/drawing/2017/decorative" val="1"/>
                </a:ext>
              </a:extLst>
            </p:cNvPr>
            <p:cNvSpPr>
              <a:spLocks/>
            </p:cNvSpPr>
            <p:nvPr/>
          </p:nvSpPr>
          <p:spPr bwMode="gray">
            <a:xfrm>
              <a:off x="13768472" y="7970609"/>
              <a:ext cx="95966" cy="108495"/>
            </a:xfrm>
            <a:custGeom>
              <a:avLst/>
              <a:gdLst>
                <a:gd name="T0" fmla="*/ 2147483647 w 17"/>
                <a:gd name="T1" fmla="*/ 2147483647 h 20"/>
                <a:gd name="T2" fmla="*/ 2147483647 w 17"/>
                <a:gd name="T3" fmla="*/ 2147483647 h 20"/>
                <a:gd name="T4" fmla="*/ 2147483647 w 17"/>
                <a:gd name="T5" fmla="*/ 0 h 20"/>
                <a:gd name="T6" fmla="*/ 2147483647 w 17"/>
                <a:gd name="T7" fmla="*/ 0 h 20"/>
                <a:gd name="T8" fmla="*/ 2147483647 w 17"/>
                <a:gd name="T9" fmla="*/ 2147483647 h 20"/>
                <a:gd name="T10" fmla="*/ 2147483647 w 17"/>
                <a:gd name="T11" fmla="*/ 2147483647 h 20"/>
                <a:gd name="T12" fmla="*/ 2147483647 w 17"/>
                <a:gd name="T13" fmla="*/ 2147483647 h 20"/>
                <a:gd name="T14" fmla="*/ 2147483647 w 17"/>
                <a:gd name="T15" fmla="*/ 2147483647 h 20"/>
                <a:gd name="T16" fmla="*/ 2147483647 w 17"/>
                <a:gd name="T17" fmla="*/ 2147483647 h 20"/>
                <a:gd name="T18" fmla="*/ 2147483647 w 17"/>
                <a:gd name="T19" fmla="*/ 2147483647 h 20"/>
                <a:gd name="T20" fmla="*/ 0 w 17"/>
                <a:gd name="T21" fmla="*/ 2147483647 h 20"/>
                <a:gd name="T22" fmla="*/ 2147483647 w 1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7"/>
                <a:gd name="T37" fmla="*/ 0 h 20"/>
                <a:gd name="T38" fmla="*/ 17 w 1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7" h="20">
                  <a:moveTo>
                    <a:pt x="2" y="7"/>
                  </a:moveTo>
                  <a:lnTo>
                    <a:pt x="6" y="5"/>
                  </a:lnTo>
                  <a:lnTo>
                    <a:pt x="9" y="0"/>
                  </a:lnTo>
                  <a:lnTo>
                    <a:pt x="12" y="0"/>
                  </a:lnTo>
                  <a:lnTo>
                    <a:pt x="15" y="2"/>
                  </a:lnTo>
                  <a:lnTo>
                    <a:pt x="17" y="7"/>
                  </a:lnTo>
                  <a:lnTo>
                    <a:pt x="9" y="11"/>
                  </a:lnTo>
                  <a:lnTo>
                    <a:pt x="15" y="16"/>
                  </a:lnTo>
                  <a:lnTo>
                    <a:pt x="9" y="20"/>
                  </a:lnTo>
                  <a:lnTo>
                    <a:pt x="4" y="19"/>
                  </a:lnTo>
                  <a:lnTo>
                    <a:pt x="0" y="15"/>
                  </a:lnTo>
                  <a:lnTo>
                    <a:pt x="2"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69" name="Freeform 443">
              <a:extLst>
                <a:ext uri="{FF2B5EF4-FFF2-40B4-BE49-F238E27FC236}">
                  <a16:creationId xmlns:a16="http://schemas.microsoft.com/office/drawing/2014/main" id="{A96796AA-2599-D3F0-7634-47D5B5E1373C}"/>
                </a:ext>
                <a:ext uri="{C183D7F6-B498-43B3-948B-1728B52AA6E4}">
                  <adec:decorative xmlns:adec="http://schemas.microsoft.com/office/drawing/2017/decorative" val="1"/>
                </a:ext>
              </a:extLst>
            </p:cNvPr>
            <p:cNvSpPr>
              <a:spLocks/>
            </p:cNvSpPr>
            <p:nvPr/>
          </p:nvSpPr>
          <p:spPr bwMode="gray">
            <a:xfrm>
              <a:off x="13747610" y="8008165"/>
              <a:ext cx="496522" cy="734422"/>
            </a:xfrm>
            <a:custGeom>
              <a:avLst/>
              <a:gdLst>
                <a:gd name="T0" fmla="*/ 2147483647 w 91"/>
                <a:gd name="T1" fmla="*/ 2147483647 h 135"/>
                <a:gd name="T2" fmla="*/ 0 w 91"/>
                <a:gd name="T3" fmla="*/ 2147483647 h 135"/>
                <a:gd name="T4" fmla="*/ 0 w 91"/>
                <a:gd name="T5" fmla="*/ 2147483647 h 135"/>
                <a:gd name="T6" fmla="*/ 2147483647 w 91"/>
                <a:gd name="T7" fmla="*/ 2147483647 h 135"/>
                <a:gd name="T8" fmla="*/ 2147483647 w 91"/>
                <a:gd name="T9" fmla="*/ 2147483647 h 135"/>
                <a:gd name="T10" fmla="*/ 2147483647 w 91"/>
                <a:gd name="T11" fmla="*/ 2147483647 h 135"/>
                <a:gd name="T12" fmla="*/ 2147483647 w 91"/>
                <a:gd name="T13" fmla="*/ 2147483647 h 135"/>
                <a:gd name="T14" fmla="*/ 2147483647 w 91"/>
                <a:gd name="T15" fmla="*/ 2147483647 h 135"/>
                <a:gd name="T16" fmla="*/ 2147483647 w 91"/>
                <a:gd name="T17" fmla="*/ 2147483647 h 135"/>
                <a:gd name="T18" fmla="*/ 2147483647 w 91"/>
                <a:gd name="T19" fmla="*/ 2147483647 h 135"/>
                <a:gd name="T20" fmla="*/ 2147483647 w 91"/>
                <a:gd name="T21" fmla="*/ 2147483647 h 135"/>
                <a:gd name="T22" fmla="*/ 2147483647 w 91"/>
                <a:gd name="T23" fmla="*/ 2147483647 h 135"/>
                <a:gd name="T24" fmla="*/ 2147483647 w 91"/>
                <a:gd name="T25" fmla="*/ 2147483647 h 135"/>
                <a:gd name="T26" fmla="*/ 2147483647 w 91"/>
                <a:gd name="T27" fmla="*/ 2147483647 h 135"/>
                <a:gd name="T28" fmla="*/ 2147483647 w 91"/>
                <a:gd name="T29" fmla="*/ 2147483647 h 135"/>
                <a:gd name="T30" fmla="*/ 2147483647 w 91"/>
                <a:gd name="T31" fmla="*/ 2147483647 h 135"/>
                <a:gd name="T32" fmla="*/ 2147483647 w 91"/>
                <a:gd name="T33" fmla="*/ 2147483647 h 135"/>
                <a:gd name="T34" fmla="*/ 2147483647 w 91"/>
                <a:gd name="T35" fmla="*/ 2147483647 h 135"/>
                <a:gd name="T36" fmla="*/ 2147483647 w 91"/>
                <a:gd name="T37" fmla="*/ 2147483647 h 135"/>
                <a:gd name="T38" fmla="*/ 2147483647 w 91"/>
                <a:gd name="T39" fmla="*/ 2147483647 h 135"/>
                <a:gd name="T40" fmla="*/ 2147483647 w 91"/>
                <a:gd name="T41" fmla="*/ 2147483647 h 135"/>
                <a:gd name="T42" fmla="*/ 2147483647 w 91"/>
                <a:gd name="T43" fmla="*/ 2147483647 h 135"/>
                <a:gd name="T44" fmla="*/ 2147483647 w 91"/>
                <a:gd name="T45" fmla="*/ 2147483647 h 135"/>
                <a:gd name="T46" fmla="*/ 2147483647 w 91"/>
                <a:gd name="T47" fmla="*/ 0 h 135"/>
                <a:gd name="T48" fmla="*/ 2147483647 w 91"/>
                <a:gd name="T49" fmla="*/ 0 h 135"/>
                <a:gd name="T50" fmla="*/ 2147483647 w 91"/>
                <a:gd name="T51" fmla="*/ 2147483647 h 135"/>
                <a:gd name="T52" fmla="*/ 2147483647 w 91"/>
                <a:gd name="T53" fmla="*/ 2147483647 h 135"/>
                <a:gd name="T54" fmla="*/ 2147483647 w 91"/>
                <a:gd name="T55" fmla="*/ 2147483647 h 135"/>
                <a:gd name="T56" fmla="*/ 2147483647 w 91"/>
                <a:gd name="T57" fmla="*/ 2147483647 h 135"/>
                <a:gd name="T58" fmla="*/ 2147483647 w 91"/>
                <a:gd name="T59" fmla="*/ 2147483647 h 135"/>
                <a:gd name="T60" fmla="*/ 2147483647 w 91"/>
                <a:gd name="T61" fmla="*/ 2147483647 h 135"/>
                <a:gd name="T62" fmla="*/ 2147483647 w 91"/>
                <a:gd name="T63" fmla="*/ 2147483647 h 135"/>
                <a:gd name="T64" fmla="*/ 2147483647 w 91"/>
                <a:gd name="T65" fmla="*/ 2147483647 h 135"/>
                <a:gd name="T66" fmla="*/ 2147483647 w 91"/>
                <a:gd name="T67" fmla="*/ 2147483647 h 135"/>
                <a:gd name="T68" fmla="*/ 2147483647 w 91"/>
                <a:gd name="T69" fmla="*/ 2147483647 h 135"/>
                <a:gd name="T70" fmla="*/ 2147483647 w 91"/>
                <a:gd name="T71" fmla="*/ 2147483647 h 135"/>
                <a:gd name="T72" fmla="*/ 2147483647 w 91"/>
                <a:gd name="T73" fmla="*/ 2147483647 h 135"/>
                <a:gd name="T74" fmla="*/ 2147483647 w 91"/>
                <a:gd name="T75" fmla="*/ 2147483647 h 135"/>
                <a:gd name="T76" fmla="*/ 2147483647 w 91"/>
                <a:gd name="T77" fmla="*/ 2147483647 h 13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1"/>
                <a:gd name="T118" fmla="*/ 0 h 135"/>
                <a:gd name="T119" fmla="*/ 91 w 91"/>
                <a:gd name="T120" fmla="*/ 135 h 13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1" h="135">
                  <a:moveTo>
                    <a:pt x="5" y="135"/>
                  </a:moveTo>
                  <a:lnTo>
                    <a:pt x="0" y="131"/>
                  </a:lnTo>
                  <a:lnTo>
                    <a:pt x="0" y="88"/>
                  </a:lnTo>
                  <a:lnTo>
                    <a:pt x="6" y="82"/>
                  </a:lnTo>
                  <a:lnTo>
                    <a:pt x="13" y="77"/>
                  </a:lnTo>
                  <a:lnTo>
                    <a:pt x="32" y="72"/>
                  </a:lnTo>
                  <a:lnTo>
                    <a:pt x="63" y="47"/>
                  </a:lnTo>
                  <a:lnTo>
                    <a:pt x="66" y="39"/>
                  </a:lnTo>
                  <a:lnTo>
                    <a:pt x="57" y="40"/>
                  </a:lnTo>
                  <a:lnTo>
                    <a:pt x="35" y="36"/>
                  </a:lnTo>
                  <a:lnTo>
                    <a:pt x="25" y="31"/>
                  </a:lnTo>
                  <a:lnTo>
                    <a:pt x="20" y="30"/>
                  </a:lnTo>
                  <a:lnTo>
                    <a:pt x="14" y="22"/>
                  </a:lnTo>
                  <a:lnTo>
                    <a:pt x="13" y="13"/>
                  </a:lnTo>
                  <a:lnTo>
                    <a:pt x="19" y="9"/>
                  </a:lnTo>
                  <a:lnTo>
                    <a:pt x="27" y="17"/>
                  </a:lnTo>
                  <a:lnTo>
                    <a:pt x="32" y="18"/>
                  </a:lnTo>
                  <a:lnTo>
                    <a:pt x="37" y="16"/>
                  </a:lnTo>
                  <a:lnTo>
                    <a:pt x="50" y="13"/>
                  </a:lnTo>
                  <a:lnTo>
                    <a:pt x="57" y="10"/>
                  </a:lnTo>
                  <a:lnTo>
                    <a:pt x="66" y="10"/>
                  </a:lnTo>
                  <a:lnTo>
                    <a:pt x="68" y="8"/>
                  </a:lnTo>
                  <a:lnTo>
                    <a:pt x="81" y="4"/>
                  </a:lnTo>
                  <a:lnTo>
                    <a:pt x="86" y="0"/>
                  </a:lnTo>
                  <a:lnTo>
                    <a:pt x="89" y="0"/>
                  </a:lnTo>
                  <a:lnTo>
                    <a:pt x="91" y="4"/>
                  </a:lnTo>
                  <a:lnTo>
                    <a:pt x="90" y="21"/>
                  </a:lnTo>
                  <a:lnTo>
                    <a:pt x="87" y="34"/>
                  </a:lnTo>
                  <a:lnTo>
                    <a:pt x="75" y="51"/>
                  </a:lnTo>
                  <a:lnTo>
                    <a:pt x="73" y="56"/>
                  </a:lnTo>
                  <a:lnTo>
                    <a:pt x="70" y="64"/>
                  </a:lnTo>
                  <a:lnTo>
                    <a:pt x="66" y="71"/>
                  </a:lnTo>
                  <a:lnTo>
                    <a:pt x="56" y="85"/>
                  </a:lnTo>
                  <a:lnTo>
                    <a:pt x="49" y="94"/>
                  </a:lnTo>
                  <a:lnTo>
                    <a:pt x="40" y="99"/>
                  </a:lnTo>
                  <a:lnTo>
                    <a:pt x="29" y="108"/>
                  </a:lnTo>
                  <a:lnTo>
                    <a:pt x="19" y="117"/>
                  </a:lnTo>
                  <a:lnTo>
                    <a:pt x="14" y="124"/>
                  </a:lnTo>
                  <a:lnTo>
                    <a:pt x="5" y="13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0" name="Freeform 444">
              <a:extLst>
                <a:ext uri="{FF2B5EF4-FFF2-40B4-BE49-F238E27FC236}">
                  <a16:creationId xmlns:a16="http://schemas.microsoft.com/office/drawing/2014/main" id="{FC066781-E914-0559-1BFB-97D73C10D1BB}"/>
                </a:ext>
                <a:ext uri="{C183D7F6-B498-43B3-948B-1728B52AA6E4}">
                  <adec:decorative xmlns:adec="http://schemas.microsoft.com/office/drawing/2017/decorative" val="1"/>
                </a:ext>
              </a:extLst>
            </p:cNvPr>
            <p:cNvSpPr>
              <a:spLocks/>
            </p:cNvSpPr>
            <p:nvPr/>
          </p:nvSpPr>
          <p:spPr bwMode="gray">
            <a:xfrm>
              <a:off x="14565411" y="9806666"/>
              <a:ext cx="25034" cy="33383"/>
            </a:xfrm>
            <a:custGeom>
              <a:avLst/>
              <a:gdLst>
                <a:gd name="T0" fmla="*/ 0 w 5"/>
                <a:gd name="T1" fmla="*/ 2147483647 h 6"/>
                <a:gd name="T2" fmla="*/ 0 w 5"/>
                <a:gd name="T3" fmla="*/ 2147483647 h 6"/>
                <a:gd name="T4" fmla="*/ 2147483647 w 5"/>
                <a:gd name="T5" fmla="*/ 0 h 6"/>
                <a:gd name="T6" fmla="*/ 2147483647 w 5"/>
                <a:gd name="T7" fmla="*/ 2147483647 h 6"/>
                <a:gd name="T8" fmla="*/ 2147483647 w 5"/>
                <a:gd name="T9" fmla="*/ 2147483647 h 6"/>
                <a:gd name="T10" fmla="*/ 2147483647 w 5"/>
                <a:gd name="T11" fmla="*/ 2147483647 h 6"/>
                <a:gd name="T12" fmla="*/ 2147483647 w 5"/>
                <a:gd name="T13" fmla="*/ 2147483647 h 6"/>
                <a:gd name="T14" fmla="*/ 0 w 5"/>
                <a:gd name="T15" fmla="*/ 2147483647 h 6"/>
                <a:gd name="T16" fmla="*/ 0 60000 65536"/>
                <a:gd name="T17" fmla="*/ 0 60000 65536"/>
                <a:gd name="T18" fmla="*/ 0 60000 65536"/>
                <a:gd name="T19" fmla="*/ 0 60000 65536"/>
                <a:gd name="T20" fmla="*/ 0 60000 65536"/>
                <a:gd name="T21" fmla="*/ 0 60000 65536"/>
                <a:gd name="T22" fmla="*/ 0 60000 65536"/>
                <a:gd name="T23" fmla="*/ 0 60000 65536"/>
                <a:gd name="T24" fmla="*/ 0 w 5"/>
                <a:gd name="T25" fmla="*/ 0 h 6"/>
                <a:gd name="T26" fmla="*/ 5 w 5"/>
                <a:gd name="T27" fmla="*/ 6 h 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 h="6">
                  <a:moveTo>
                    <a:pt x="0" y="4"/>
                  </a:moveTo>
                  <a:lnTo>
                    <a:pt x="0" y="1"/>
                  </a:lnTo>
                  <a:lnTo>
                    <a:pt x="3" y="0"/>
                  </a:lnTo>
                  <a:lnTo>
                    <a:pt x="5" y="3"/>
                  </a:lnTo>
                  <a:lnTo>
                    <a:pt x="4" y="5"/>
                  </a:lnTo>
                  <a:lnTo>
                    <a:pt x="3" y="6"/>
                  </a:lnTo>
                  <a:lnTo>
                    <a:pt x="1" y="5"/>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1" name="Freeform 446">
              <a:extLst>
                <a:ext uri="{FF2B5EF4-FFF2-40B4-BE49-F238E27FC236}">
                  <a16:creationId xmlns:a16="http://schemas.microsoft.com/office/drawing/2014/main" id="{CB8CE4C9-8E75-76B0-EFD6-972064EA2D87}"/>
                </a:ext>
                <a:ext uri="{C183D7F6-B498-43B3-948B-1728B52AA6E4}">
                  <adec:decorative xmlns:adec="http://schemas.microsoft.com/office/drawing/2017/decorative" val="1"/>
                </a:ext>
              </a:extLst>
            </p:cNvPr>
            <p:cNvSpPr>
              <a:spLocks/>
            </p:cNvSpPr>
            <p:nvPr/>
          </p:nvSpPr>
          <p:spPr bwMode="gray">
            <a:xfrm>
              <a:off x="18787937" y="8796835"/>
              <a:ext cx="504867" cy="446495"/>
            </a:xfrm>
            <a:custGeom>
              <a:avLst/>
              <a:gdLst>
                <a:gd name="T0" fmla="*/ 2147483647 w 93"/>
                <a:gd name="T1" fmla="*/ 0 h 82"/>
                <a:gd name="T2" fmla="*/ 2147483647 w 93"/>
                <a:gd name="T3" fmla="*/ 2147483647 h 82"/>
                <a:gd name="T4" fmla="*/ 2147483647 w 93"/>
                <a:gd name="T5" fmla="*/ 2147483647 h 82"/>
                <a:gd name="T6" fmla="*/ 2147483647 w 93"/>
                <a:gd name="T7" fmla="*/ 2147483647 h 82"/>
                <a:gd name="T8" fmla="*/ 2147483647 w 93"/>
                <a:gd name="T9" fmla="*/ 2147483647 h 82"/>
                <a:gd name="T10" fmla="*/ 2147483647 w 93"/>
                <a:gd name="T11" fmla="*/ 2147483647 h 82"/>
                <a:gd name="T12" fmla="*/ 2147483647 w 93"/>
                <a:gd name="T13" fmla="*/ 2147483647 h 82"/>
                <a:gd name="T14" fmla="*/ 2147483647 w 93"/>
                <a:gd name="T15" fmla="*/ 2147483647 h 82"/>
                <a:gd name="T16" fmla="*/ 2147483647 w 93"/>
                <a:gd name="T17" fmla="*/ 2147483647 h 82"/>
                <a:gd name="T18" fmla="*/ 2147483647 w 93"/>
                <a:gd name="T19" fmla="*/ 2147483647 h 82"/>
                <a:gd name="T20" fmla="*/ 2147483647 w 93"/>
                <a:gd name="T21" fmla="*/ 2147483647 h 82"/>
                <a:gd name="T22" fmla="*/ 2147483647 w 93"/>
                <a:gd name="T23" fmla="*/ 2147483647 h 82"/>
                <a:gd name="T24" fmla="*/ 2147483647 w 93"/>
                <a:gd name="T25" fmla="*/ 2147483647 h 82"/>
                <a:gd name="T26" fmla="*/ 2147483647 w 93"/>
                <a:gd name="T27" fmla="*/ 2147483647 h 82"/>
                <a:gd name="T28" fmla="*/ 2147483647 w 93"/>
                <a:gd name="T29" fmla="*/ 2147483647 h 82"/>
                <a:gd name="T30" fmla="*/ 2147483647 w 93"/>
                <a:gd name="T31" fmla="*/ 2147483647 h 82"/>
                <a:gd name="T32" fmla="*/ 2147483647 w 93"/>
                <a:gd name="T33" fmla="*/ 2147483647 h 82"/>
                <a:gd name="T34" fmla="*/ 2147483647 w 93"/>
                <a:gd name="T35" fmla="*/ 2147483647 h 82"/>
                <a:gd name="T36" fmla="*/ 2147483647 w 93"/>
                <a:gd name="T37" fmla="*/ 2147483647 h 82"/>
                <a:gd name="T38" fmla="*/ 2147483647 w 93"/>
                <a:gd name="T39" fmla="*/ 2147483647 h 82"/>
                <a:gd name="T40" fmla="*/ 2147483647 w 93"/>
                <a:gd name="T41" fmla="*/ 2147483647 h 82"/>
                <a:gd name="T42" fmla="*/ 2147483647 w 93"/>
                <a:gd name="T43" fmla="*/ 2147483647 h 82"/>
                <a:gd name="T44" fmla="*/ 2147483647 w 93"/>
                <a:gd name="T45" fmla="*/ 2147483647 h 82"/>
                <a:gd name="T46" fmla="*/ 2147483647 w 93"/>
                <a:gd name="T47" fmla="*/ 2147483647 h 82"/>
                <a:gd name="T48" fmla="*/ 2147483647 w 93"/>
                <a:gd name="T49" fmla="*/ 2147483647 h 82"/>
                <a:gd name="T50" fmla="*/ 2147483647 w 93"/>
                <a:gd name="T51" fmla="*/ 2147483647 h 82"/>
                <a:gd name="T52" fmla="*/ 2147483647 w 93"/>
                <a:gd name="T53" fmla="*/ 2147483647 h 82"/>
                <a:gd name="T54" fmla="*/ 2147483647 w 93"/>
                <a:gd name="T55" fmla="*/ 2147483647 h 82"/>
                <a:gd name="T56" fmla="*/ 2147483647 w 93"/>
                <a:gd name="T57" fmla="*/ 2147483647 h 82"/>
                <a:gd name="T58" fmla="*/ 2147483647 w 93"/>
                <a:gd name="T59" fmla="*/ 2147483647 h 82"/>
                <a:gd name="T60" fmla="*/ 2147483647 w 93"/>
                <a:gd name="T61" fmla="*/ 2147483647 h 82"/>
                <a:gd name="T62" fmla="*/ 2147483647 w 93"/>
                <a:gd name="T63" fmla="*/ 2147483647 h 82"/>
                <a:gd name="T64" fmla="*/ 2147483647 w 93"/>
                <a:gd name="T65" fmla="*/ 2147483647 h 82"/>
                <a:gd name="T66" fmla="*/ 2147483647 w 93"/>
                <a:gd name="T67" fmla="*/ 2147483647 h 82"/>
                <a:gd name="T68" fmla="*/ 2147483647 w 93"/>
                <a:gd name="T69" fmla="*/ 2147483647 h 82"/>
                <a:gd name="T70" fmla="*/ 2147483647 w 93"/>
                <a:gd name="T71" fmla="*/ 2147483647 h 82"/>
                <a:gd name="T72" fmla="*/ 2147483647 w 93"/>
                <a:gd name="T73" fmla="*/ 2147483647 h 82"/>
                <a:gd name="T74" fmla="*/ 2147483647 w 93"/>
                <a:gd name="T75" fmla="*/ 2147483647 h 82"/>
                <a:gd name="T76" fmla="*/ 0 w 93"/>
                <a:gd name="T77" fmla="*/ 2147483647 h 82"/>
                <a:gd name="T78" fmla="*/ 2147483647 w 93"/>
                <a:gd name="T79" fmla="*/ 2147483647 h 82"/>
                <a:gd name="T80" fmla="*/ 2147483647 w 93"/>
                <a:gd name="T81" fmla="*/ 0 h 8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93"/>
                <a:gd name="T124" fmla="*/ 0 h 82"/>
                <a:gd name="T125" fmla="*/ 93 w 93"/>
                <a:gd name="T126" fmla="*/ 82 h 8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93" h="82">
                  <a:moveTo>
                    <a:pt x="3" y="0"/>
                  </a:moveTo>
                  <a:lnTo>
                    <a:pt x="12" y="4"/>
                  </a:lnTo>
                  <a:lnTo>
                    <a:pt x="26" y="10"/>
                  </a:lnTo>
                  <a:lnTo>
                    <a:pt x="32" y="12"/>
                  </a:lnTo>
                  <a:lnTo>
                    <a:pt x="40" y="19"/>
                  </a:lnTo>
                  <a:lnTo>
                    <a:pt x="46" y="22"/>
                  </a:lnTo>
                  <a:lnTo>
                    <a:pt x="47" y="30"/>
                  </a:lnTo>
                  <a:lnTo>
                    <a:pt x="62" y="37"/>
                  </a:lnTo>
                  <a:lnTo>
                    <a:pt x="65" y="39"/>
                  </a:lnTo>
                  <a:lnTo>
                    <a:pt x="64" y="43"/>
                  </a:lnTo>
                  <a:lnTo>
                    <a:pt x="59" y="44"/>
                  </a:lnTo>
                  <a:lnTo>
                    <a:pt x="59" y="47"/>
                  </a:lnTo>
                  <a:lnTo>
                    <a:pt x="63" y="54"/>
                  </a:lnTo>
                  <a:lnTo>
                    <a:pt x="69" y="54"/>
                  </a:lnTo>
                  <a:lnTo>
                    <a:pt x="69" y="59"/>
                  </a:lnTo>
                  <a:lnTo>
                    <a:pt x="73" y="67"/>
                  </a:lnTo>
                  <a:lnTo>
                    <a:pt x="80" y="69"/>
                  </a:lnTo>
                  <a:lnTo>
                    <a:pt x="91" y="77"/>
                  </a:lnTo>
                  <a:lnTo>
                    <a:pt x="93" y="81"/>
                  </a:lnTo>
                  <a:lnTo>
                    <a:pt x="90" y="82"/>
                  </a:lnTo>
                  <a:lnTo>
                    <a:pt x="83" y="79"/>
                  </a:lnTo>
                  <a:lnTo>
                    <a:pt x="75" y="77"/>
                  </a:lnTo>
                  <a:lnTo>
                    <a:pt x="66" y="77"/>
                  </a:lnTo>
                  <a:lnTo>
                    <a:pt x="61" y="73"/>
                  </a:lnTo>
                  <a:lnTo>
                    <a:pt x="59" y="67"/>
                  </a:lnTo>
                  <a:lnTo>
                    <a:pt x="54" y="64"/>
                  </a:lnTo>
                  <a:lnTo>
                    <a:pt x="51" y="57"/>
                  </a:lnTo>
                  <a:lnTo>
                    <a:pt x="46" y="56"/>
                  </a:lnTo>
                  <a:lnTo>
                    <a:pt x="36" y="51"/>
                  </a:lnTo>
                  <a:lnTo>
                    <a:pt x="30" y="52"/>
                  </a:lnTo>
                  <a:lnTo>
                    <a:pt x="31" y="58"/>
                  </a:lnTo>
                  <a:lnTo>
                    <a:pt x="23" y="58"/>
                  </a:lnTo>
                  <a:lnTo>
                    <a:pt x="22" y="60"/>
                  </a:lnTo>
                  <a:lnTo>
                    <a:pt x="27" y="65"/>
                  </a:lnTo>
                  <a:lnTo>
                    <a:pt x="23" y="68"/>
                  </a:lnTo>
                  <a:lnTo>
                    <a:pt x="6" y="68"/>
                  </a:lnTo>
                  <a:lnTo>
                    <a:pt x="4" y="47"/>
                  </a:lnTo>
                  <a:lnTo>
                    <a:pt x="2" y="43"/>
                  </a:lnTo>
                  <a:lnTo>
                    <a:pt x="0" y="39"/>
                  </a:lnTo>
                  <a:lnTo>
                    <a:pt x="4" y="35"/>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2" name="Freeform 447">
              <a:extLst>
                <a:ext uri="{FF2B5EF4-FFF2-40B4-BE49-F238E27FC236}">
                  <a16:creationId xmlns:a16="http://schemas.microsoft.com/office/drawing/2014/main" id="{724266B6-4266-9766-CAD7-2BA2131EFD61}"/>
                </a:ext>
                <a:ext uri="{C183D7F6-B498-43B3-948B-1728B52AA6E4}">
                  <adec:decorative xmlns:adec="http://schemas.microsoft.com/office/drawing/2017/decorative" val="1"/>
                </a:ext>
              </a:extLst>
            </p:cNvPr>
            <p:cNvSpPr>
              <a:spLocks/>
            </p:cNvSpPr>
            <p:nvPr/>
          </p:nvSpPr>
          <p:spPr bwMode="gray">
            <a:xfrm>
              <a:off x="19167630" y="8876118"/>
              <a:ext cx="200277" cy="121013"/>
            </a:xfrm>
            <a:custGeom>
              <a:avLst/>
              <a:gdLst>
                <a:gd name="T0" fmla="*/ 2147483647 w 37"/>
                <a:gd name="T1" fmla="*/ 2147483647 h 22"/>
                <a:gd name="T2" fmla="*/ 2147483647 w 37"/>
                <a:gd name="T3" fmla="*/ 2147483647 h 22"/>
                <a:gd name="T4" fmla="*/ 2147483647 w 37"/>
                <a:gd name="T5" fmla="*/ 2147483647 h 22"/>
                <a:gd name="T6" fmla="*/ 2147483647 w 37"/>
                <a:gd name="T7" fmla="*/ 2147483647 h 22"/>
                <a:gd name="T8" fmla="*/ 2147483647 w 37"/>
                <a:gd name="T9" fmla="*/ 2147483647 h 22"/>
                <a:gd name="T10" fmla="*/ 2147483647 w 37"/>
                <a:gd name="T11" fmla="*/ 2147483647 h 22"/>
                <a:gd name="T12" fmla="*/ 2147483647 w 37"/>
                <a:gd name="T13" fmla="*/ 2147483647 h 22"/>
                <a:gd name="T14" fmla="*/ 2147483647 w 37"/>
                <a:gd name="T15" fmla="*/ 2147483647 h 22"/>
                <a:gd name="T16" fmla="*/ 0 w 37"/>
                <a:gd name="T17" fmla="*/ 2147483647 h 22"/>
                <a:gd name="T18" fmla="*/ 2147483647 w 37"/>
                <a:gd name="T19" fmla="*/ 2147483647 h 22"/>
                <a:gd name="T20" fmla="*/ 2147483647 w 37"/>
                <a:gd name="T21" fmla="*/ 2147483647 h 22"/>
                <a:gd name="T22" fmla="*/ 2147483647 w 37"/>
                <a:gd name="T23" fmla="*/ 2147483647 h 22"/>
                <a:gd name="T24" fmla="*/ 2147483647 w 37"/>
                <a:gd name="T25" fmla="*/ 2147483647 h 22"/>
                <a:gd name="T26" fmla="*/ 2147483647 w 37"/>
                <a:gd name="T27" fmla="*/ 2147483647 h 22"/>
                <a:gd name="T28" fmla="*/ 2147483647 w 37"/>
                <a:gd name="T29" fmla="*/ 2147483647 h 22"/>
                <a:gd name="T30" fmla="*/ 2147483647 w 37"/>
                <a:gd name="T31" fmla="*/ 2147483647 h 22"/>
                <a:gd name="T32" fmla="*/ 2147483647 w 37"/>
                <a:gd name="T33" fmla="*/ 0 h 22"/>
                <a:gd name="T34" fmla="*/ 2147483647 w 37"/>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
                <a:gd name="T55" fmla="*/ 0 h 22"/>
                <a:gd name="T56" fmla="*/ 37 w 37"/>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 h="22">
                  <a:moveTo>
                    <a:pt x="31" y="2"/>
                  </a:moveTo>
                  <a:lnTo>
                    <a:pt x="31" y="7"/>
                  </a:lnTo>
                  <a:lnTo>
                    <a:pt x="22" y="15"/>
                  </a:lnTo>
                  <a:lnTo>
                    <a:pt x="13" y="15"/>
                  </a:lnTo>
                  <a:lnTo>
                    <a:pt x="11" y="15"/>
                  </a:lnTo>
                  <a:lnTo>
                    <a:pt x="6" y="14"/>
                  </a:lnTo>
                  <a:lnTo>
                    <a:pt x="4" y="13"/>
                  </a:lnTo>
                  <a:lnTo>
                    <a:pt x="2" y="13"/>
                  </a:lnTo>
                  <a:lnTo>
                    <a:pt x="0" y="13"/>
                  </a:lnTo>
                  <a:lnTo>
                    <a:pt x="1" y="17"/>
                  </a:lnTo>
                  <a:lnTo>
                    <a:pt x="8" y="22"/>
                  </a:lnTo>
                  <a:lnTo>
                    <a:pt x="18" y="21"/>
                  </a:lnTo>
                  <a:lnTo>
                    <a:pt x="34" y="14"/>
                  </a:lnTo>
                  <a:lnTo>
                    <a:pt x="36" y="15"/>
                  </a:lnTo>
                  <a:lnTo>
                    <a:pt x="36" y="6"/>
                  </a:lnTo>
                  <a:lnTo>
                    <a:pt x="37" y="4"/>
                  </a:lnTo>
                  <a:lnTo>
                    <a:pt x="34" y="0"/>
                  </a:lnTo>
                  <a:lnTo>
                    <a:pt x="31"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3" name="Freeform 448">
              <a:extLst>
                <a:ext uri="{FF2B5EF4-FFF2-40B4-BE49-F238E27FC236}">
                  <a16:creationId xmlns:a16="http://schemas.microsoft.com/office/drawing/2014/main" id="{7008E411-2629-EFA8-1066-273ABAC10A02}"/>
                </a:ext>
                <a:ext uri="{C183D7F6-B498-43B3-948B-1728B52AA6E4}">
                  <adec:decorative xmlns:adec="http://schemas.microsoft.com/office/drawing/2017/decorative" val="1"/>
                </a:ext>
              </a:extLst>
            </p:cNvPr>
            <p:cNvSpPr>
              <a:spLocks/>
            </p:cNvSpPr>
            <p:nvPr/>
          </p:nvSpPr>
          <p:spPr bwMode="gray">
            <a:xfrm>
              <a:off x="19255252" y="8780143"/>
              <a:ext cx="150209" cy="129359"/>
            </a:xfrm>
            <a:custGeom>
              <a:avLst/>
              <a:gdLst>
                <a:gd name="T0" fmla="*/ 2147483647 w 28"/>
                <a:gd name="T1" fmla="*/ 0 h 24"/>
                <a:gd name="T2" fmla="*/ 2147483647 w 28"/>
                <a:gd name="T3" fmla="*/ 2147483647 h 24"/>
                <a:gd name="T4" fmla="*/ 2147483647 w 28"/>
                <a:gd name="T5" fmla="*/ 2147483647 h 24"/>
                <a:gd name="T6" fmla="*/ 2147483647 w 28"/>
                <a:gd name="T7" fmla="*/ 2147483647 h 24"/>
                <a:gd name="T8" fmla="*/ 2147483647 w 28"/>
                <a:gd name="T9" fmla="*/ 2147483647 h 24"/>
                <a:gd name="T10" fmla="*/ 2147483647 w 28"/>
                <a:gd name="T11" fmla="*/ 2147483647 h 24"/>
                <a:gd name="T12" fmla="*/ 2147483647 w 28"/>
                <a:gd name="T13" fmla="*/ 2147483647 h 24"/>
                <a:gd name="T14" fmla="*/ 2147483647 w 28"/>
                <a:gd name="T15" fmla="*/ 2147483647 h 24"/>
                <a:gd name="T16" fmla="*/ 2147483647 w 28"/>
                <a:gd name="T17" fmla="*/ 2147483647 h 24"/>
                <a:gd name="T18" fmla="*/ 2147483647 w 28"/>
                <a:gd name="T19" fmla="*/ 2147483647 h 24"/>
                <a:gd name="T20" fmla="*/ 2147483647 w 28"/>
                <a:gd name="T21" fmla="*/ 2147483647 h 24"/>
                <a:gd name="T22" fmla="*/ 2147483647 w 28"/>
                <a:gd name="T23" fmla="*/ 2147483647 h 24"/>
                <a:gd name="T24" fmla="*/ 0 w 28"/>
                <a:gd name="T25" fmla="*/ 2147483647 h 24"/>
                <a:gd name="T26" fmla="*/ 0 w 28"/>
                <a:gd name="T27" fmla="*/ 0 h 24"/>
                <a:gd name="T28" fmla="*/ 2147483647 w 28"/>
                <a:gd name="T29" fmla="*/ 0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24"/>
                <a:gd name="T47" fmla="*/ 28 w 28"/>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24">
                  <a:moveTo>
                    <a:pt x="3" y="0"/>
                  </a:moveTo>
                  <a:lnTo>
                    <a:pt x="7" y="2"/>
                  </a:lnTo>
                  <a:lnTo>
                    <a:pt x="12" y="3"/>
                  </a:lnTo>
                  <a:lnTo>
                    <a:pt x="18" y="7"/>
                  </a:lnTo>
                  <a:lnTo>
                    <a:pt x="23" y="13"/>
                  </a:lnTo>
                  <a:lnTo>
                    <a:pt x="27" y="16"/>
                  </a:lnTo>
                  <a:lnTo>
                    <a:pt x="28" y="22"/>
                  </a:lnTo>
                  <a:lnTo>
                    <a:pt x="25" y="24"/>
                  </a:lnTo>
                  <a:lnTo>
                    <a:pt x="21" y="15"/>
                  </a:lnTo>
                  <a:lnTo>
                    <a:pt x="18" y="14"/>
                  </a:lnTo>
                  <a:lnTo>
                    <a:pt x="15" y="8"/>
                  </a:lnTo>
                  <a:lnTo>
                    <a:pt x="7" y="5"/>
                  </a:lnTo>
                  <a:lnTo>
                    <a:pt x="0" y="3"/>
                  </a:lnTo>
                  <a:lnTo>
                    <a:pt x="0" y="0"/>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4" name="Freeform 449">
              <a:extLst>
                <a:ext uri="{FF2B5EF4-FFF2-40B4-BE49-F238E27FC236}">
                  <a16:creationId xmlns:a16="http://schemas.microsoft.com/office/drawing/2014/main" id="{2650892C-64AA-8AB3-1CAA-E901E6151C06}"/>
                </a:ext>
                <a:ext uri="{C183D7F6-B498-43B3-948B-1728B52AA6E4}">
                  <adec:decorative xmlns:adec="http://schemas.microsoft.com/office/drawing/2017/decorative" val="1"/>
                </a:ext>
              </a:extLst>
            </p:cNvPr>
            <p:cNvSpPr>
              <a:spLocks/>
            </p:cNvSpPr>
            <p:nvPr/>
          </p:nvSpPr>
          <p:spPr bwMode="gray">
            <a:xfrm>
              <a:off x="19488909" y="8955403"/>
              <a:ext cx="54242" cy="79284"/>
            </a:xfrm>
            <a:custGeom>
              <a:avLst/>
              <a:gdLst>
                <a:gd name="T0" fmla="*/ 0 w 10"/>
                <a:gd name="T1" fmla="*/ 2147483647 h 15"/>
                <a:gd name="T2" fmla="*/ 2147483647 w 10"/>
                <a:gd name="T3" fmla="*/ 0 h 15"/>
                <a:gd name="T4" fmla="*/ 2147483647 w 10"/>
                <a:gd name="T5" fmla="*/ 2147483647 h 15"/>
                <a:gd name="T6" fmla="*/ 2147483647 w 10"/>
                <a:gd name="T7" fmla="*/ 2147483647 h 15"/>
                <a:gd name="T8" fmla="*/ 2147483647 w 10"/>
                <a:gd name="T9" fmla="*/ 2147483647 h 15"/>
                <a:gd name="T10" fmla="*/ 2147483647 w 10"/>
                <a:gd name="T11" fmla="*/ 2147483647 h 15"/>
                <a:gd name="T12" fmla="*/ 2147483647 w 10"/>
                <a:gd name="T13" fmla="*/ 2147483647 h 15"/>
                <a:gd name="T14" fmla="*/ 2147483647 w 10"/>
                <a:gd name="T15" fmla="*/ 2147483647 h 15"/>
                <a:gd name="T16" fmla="*/ 2147483647 w 10"/>
                <a:gd name="T17" fmla="*/ 2147483647 h 15"/>
                <a:gd name="T18" fmla="*/ 0 w 10"/>
                <a:gd name="T19" fmla="*/ 2147483647 h 1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
                <a:gd name="T31" fmla="*/ 0 h 15"/>
                <a:gd name="T32" fmla="*/ 10 w 10"/>
                <a:gd name="T33" fmla="*/ 15 h 1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 h="15">
                  <a:moveTo>
                    <a:pt x="0" y="3"/>
                  </a:moveTo>
                  <a:lnTo>
                    <a:pt x="1" y="0"/>
                  </a:lnTo>
                  <a:lnTo>
                    <a:pt x="9" y="8"/>
                  </a:lnTo>
                  <a:lnTo>
                    <a:pt x="10" y="10"/>
                  </a:lnTo>
                  <a:lnTo>
                    <a:pt x="10" y="15"/>
                  </a:lnTo>
                  <a:lnTo>
                    <a:pt x="8" y="13"/>
                  </a:lnTo>
                  <a:lnTo>
                    <a:pt x="5" y="11"/>
                  </a:lnTo>
                  <a:lnTo>
                    <a:pt x="4" y="9"/>
                  </a:lnTo>
                  <a:lnTo>
                    <a:pt x="2" y="7"/>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5" name="Freeform 450">
              <a:extLst>
                <a:ext uri="{FF2B5EF4-FFF2-40B4-BE49-F238E27FC236}">
                  <a16:creationId xmlns:a16="http://schemas.microsoft.com/office/drawing/2014/main" id="{325FFC16-1FEF-EC24-32BB-55D1B7749367}"/>
                </a:ext>
                <a:ext uri="{C183D7F6-B498-43B3-948B-1728B52AA6E4}">
                  <adec:decorative xmlns:adec="http://schemas.microsoft.com/office/drawing/2017/decorative" val="1"/>
                </a:ext>
              </a:extLst>
            </p:cNvPr>
            <p:cNvSpPr>
              <a:spLocks/>
            </p:cNvSpPr>
            <p:nvPr/>
          </p:nvSpPr>
          <p:spPr bwMode="gray">
            <a:xfrm>
              <a:off x="19576530" y="9009651"/>
              <a:ext cx="45897" cy="41729"/>
            </a:xfrm>
            <a:custGeom>
              <a:avLst/>
              <a:gdLst>
                <a:gd name="T0" fmla="*/ 0 w 9"/>
                <a:gd name="T1" fmla="*/ 2147483647 h 8"/>
                <a:gd name="T2" fmla="*/ 2147483647 w 9"/>
                <a:gd name="T3" fmla="*/ 0 h 8"/>
                <a:gd name="T4" fmla="*/ 2147483647 w 9"/>
                <a:gd name="T5" fmla="*/ 2147483647 h 8"/>
                <a:gd name="T6" fmla="*/ 2147483647 w 9"/>
                <a:gd name="T7" fmla="*/ 2147483647 h 8"/>
                <a:gd name="T8" fmla="*/ 2147483647 w 9"/>
                <a:gd name="T9" fmla="*/ 2147483647 h 8"/>
                <a:gd name="T10" fmla="*/ 0 w 9"/>
                <a:gd name="T11" fmla="*/ 2147483647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4"/>
                  </a:moveTo>
                  <a:lnTo>
                    <a:pt x="1" y="0"/>
                  </a:lnTo>
                  <a:lnTo>
                    <a:pt x="5" y="2"/>
                  </a:lnTo>
                  <a:lnTo>
                    <a:pt x="9" y="7"/>
                  </a:lnTo>
                  <a:lnTo>
                    <a:pt x="6" y="8"/>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6" name="Freeform 451">
              <a:extLst>
                <a:ext uri="{FF2B5EF4-FFF2-40B4-BE49-F238E27FC236}">
                  <a16:creationId xmlns:a16="http://schemas.microsoft.com/office/drawing/2014/main" id="{1F89A7B2-8EA2-8A1E-A90E-5E299D4AD9FE}"/>
                </a:ext>
                <a:ext uri="{C183D7F6-B498-43B3-948B-1728B52AA6E4}">
                  <adec:decorative xmlns:adec="http://schemas.microsoft.com/office/drawing/2017/decorative" val="1"/>
                </a:ext>
              </a:extLst>
            </p:cNvPr>
            <p:cNvSpPr>
              <a:spLocks/>
            </p:cNvSpPr>
            <p:nvPr/>
          </p:nvSpPr>
          <p:spPr bwMode="gray">
            <a:xfrm>
              <a:off x="19672497" y="9055552"/>
              <a:ext cx="75104" cy="54247"/>
            </a:xfrm>
            <a:custGeom>
              <a:avLst/>
              <a:gdLst>
                <a:gd name="T0" fmla="*/ 0 w 14"/>
                <a:gd name="T1" fmla="*/ 2147483647 h 10"/>
                <a:gd name="T2" fmla="*/ 0 w 14"/>
                <a:gd name="T3" fmla="*/ 2147483647 h 10"/>
                <a:gd name="T4" fmla="*/ 2147483647 w 14"/>
                <a:gd name="T5" fmla="*/ 0 h 10"/>
                <a:gd name="T6" fmla="*/ 2147483647 w 14"/>
                <a:gd name="T7" fmla="*/ 2147483647 h 10"/>
                <a:gd name="T8" fmla="*/ 2147483647 w 14"/>
                <a:gd name="T9" fmla="*/ 2147483647 h 10"/>
                <a:gd name="T10" fmla="*/ 2147483647 w 14"/>
                <a:gd name="T11" fmla="*/ 2147483647 h 10"/>
                <a:gd name="T12" fmla="*/ 0 w 14"/>
                <a:gd name="T13" fmla="*/ 2147483647 h 10"/>
                <a:gd name="T14" fmla="*/ 0 60000 65536"/>
                <a:gd name="T15" fmla="*/ 0 60000 65536"/>
                <a:gd name="T16" fmla="*/ 0 60000 65536"/>
                <a:gd name="T17" fmla="*/ 0 60000 65536"/>
                <a:gd name="T18" fmla="*/ 0 60000 65536"/>
                <a:gd name="T19" fmla="*/ 0 60000 65536"/>
                <a:gd name="T20" fmla="*/ 0 60000 65536"/>
                <a:gd name="T21" fmla="*/ 0 w 14"/>
                <a:gd name="T22" fmla="*/ 0 h 10"/>
                <a:gd name="T23" fmla="*/ 14 w 1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10">
                  <a:moveTo>
                    <a:pt x="0" y="5"/>
                  </a:moveTo>
                  <a:lnTo>
                    <a:pt x="0" y="2"/>
                  </a:lnTo>
                  <a:lnTo>
                    <a:pt x="2" y="0"/>
                  </a:lnTo>
                  <a:lnTo>
                    <a:pt x="11" y="5"/>
                  </a:lnTo>
                  <a:lnTo>
                    <a:pt x="14" y="10"/>
                  </a:lnTo>
                  <a:lnTo>
                    <a:pt x="11" y="10"/>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7" name="Freeform 452">
              <a:extLst>
                <a:ext uri="{FF2B5EF4-FFF2-40B4-BE49-F238E27FC236}">
                  <a16:creationId xmlns:a16="http://schemas.microsoft.com/office/drawing/2014/main" id="{BC0C22B3-237D-AF59-6516-1D06E3143788}"/>
                </a:ext>
                <a:ext uri="{C183D7F6-B498-43B3-948B-1728B52AA6E4}">
                  <adec:decorative xmlns:adec="http://schemas.microsoft.com/office/drawing/2017/decorative" val="1"/>
                </a:ext>
              </a:extLst>
            </p:cNvPr>
            <p:cNvSpPr>
              <a:spLocks/>
            </p:cNvSpPr>
            <p:nvPr/>
          </p:nvSpPr>
          <p:spPr bwMode="gray">
            <a:xfrm>
              <a:off x="19780981" y="9118144"/>
              <a:ext cx="58414" cy="70939"/>
            </a:xfrm>
            <a:custGeom>
              <a:avLst/>
              <a:gdLst>
                <a:gd name="T0" fmla="*/ 2147483647 w 11"/>
                <a:gd name="T1" fmla="*/ 2147483647 h 13"/>
                <a:gd name="T2" fmla="*/ 0 w 11"/>
                <a:gd name="T3" fmla="*/ 2147483647 h 13"/>
                <a:gd name="T4" fmla="*/ 2147483647 w 11"/>
                <a:gd name="T5" fmla="*/ 0 h 13"/>
                <a:gd name="T6" fmla="*/ 2147483647 w 11"/>
                <a:gd name="T7" fmla="*/ 2147483647 h 13"/>
                <a:gd name="T8" fmla="*/ 2147483647 w 11"/>
                <a:gd name="T9" fmla="*/ 2147483647 h 13"/>
                <a:gd name="T10" fmla="*/ 2147483647 w 11"/>
                <a:gd name="T11" fmla="*/ 2147483647 h 13"/>
                <a:gd name="T12" fmla="*/ 2147483647 w 11"/>
                <a:gd name="T13" fmla="*/ 2147483647 h 13"/>
                <a:gd name="T14" fmla="*/ 2147483647 w 11"/>
                <a:gd name="T15" fmla="*/ 2147483647 h 13"/>
                <a:gd name="T16" fmla="*/ 0 60000 65536"/>
                <a:gd name="T17" fmla="*/ 0 60000 65536"/>
                <a:gd name="T18" fmla="*/ 0 60000 65536"/>
                <a:gd name="T19" fmla="*/ 0 60000 65536"/>
                <a:gd name="T20" fmla="*/ 0 60000 65536"/>
                <a:gd name="T21" fmla="*/ 0 60000 65536"/>
                <a:gd name="T22" fmla="*/ 0 60000 65536"/>
                <a:gd name="T23" fmla="*/ 0 60000 65536"/>
                <a:gd name="T24" fmla="*/ 0 w 11"/>
                <a:gd name="T25" fmla="*/ 0 h 13"/>
                <a:gd name="T26" fmla="*/ 11 w 11"/>
                <a:gd name="T27" fmla="*/ 13 h 1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 h="13">
                  <a:moveTo>
                    <a:pt x="1" y="6"/>
                  </a:moveTo>
                  <a:lnTo>
                    <a:pt x="0" y="2"/>
                  </a:lnTo>
                  <a:lnTo>
                    <a:pt x="1" y="0"/>
                  </a:lnTo>
                  <a:lnTo>
                    <a:pt x="5" y="1"/>
                  </a:lnTo>
                  <a:lnTo>
                    <a:pt x="11" y="10"/>
                  </a:lnTo>
                  <a:lnTo>
                    <a:pt x="10" y="13"/>
                  </a:lnTo>
                  <a:lnTo>
                    <a:pt x="7" y="12"/>
                  </a:lnTo>
                  <a:lnTo>
                    <a:pt x="1"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8" name="Freeform 453">
              <a:extLst>
                <a:ext uri="{FF2B5EF4-FFF2-40B4-BE49-F238E27FC236}">
                  <a16:creationId xmlns:a16="http://schemas.microsoft.com/office/drawing/2014/main" id="{4EBE54A2-A36B-2DF7-ECE9-266E0510238F}"/>
                </a:ext>
                <a:ext uri="{C183D7F6-B498-43B3-948B-1728B52AA6E4}">
                  <adec:decorative xmlns:adec="http://schemas.microsoft.com/office/drawing/2017/decorative" val="1"/>
                </a:ext>
              </a:extLst>
            </p:cNvPr>
            <p:cNvSpPr>
              <a:spLocks/>
            </p:cNvSpPr>
            <p:nvPr/>
          </p:nvSpPr>
          <p:spPr bwMode="gray">
            <a:xfrm>
              <a:off x="19826878" y="9214120"/>
              <a:ext cx="41724" cy="37556"/>
            </a:xfrm>
            <a:custGeom>
              <a:avLst/>
              <a:gdLst>
                <a:gd name="T0" fmla="*/ 2147483647 w 8"/>
                <a:gd name="T1" fmla="*/ 2147483647 h 7"/>
                <a:gd name="T2" fmla="*/ 2147483647 w 8"/>
                <a:gd name="T3" fmla="*/ 2147483647 h 7"/>
                <a:gd name="T4" fmla="*/ 0 w 8"/>
                <a:gd name="T5" fmla="*/ 0 h 7"/>
                <a:gd name="T6" fmla="*/ 2147483647 w 8"/>
                <a:gd name="T7" fmla="*/ 0 h 7"/>
                <a:gd name="T8" fmla="*/ 2147483647 w 8"/>
                <a:gd name="T9" fmla="*/ 2147483647 h 7"/>
                <a:gd name="T10" fmla="*/ 2147483647 w 8"/>
                <a:gd name="T11" fmla="*/ 2147483647 h 7"/>
                <a:gd name="T12" fmla="*/ 2147483647 w 8"/>
                <a:gd name="T13" fmla="*/ 2147483647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6" y="7"/>
                  </a:moveTo>
                  <a:lnTo>
                    <a:pt x="1" y="3"/>
                  </a:lnTo>
                  <a:lnTo>
                    <a:pt x="0" y="0"/>
                  </a:lnTo>
                  <a:lnTo>
                    <a:pt x="4" y="0"/>
                  </a:lnTo>
                  <a:lnTo>
                    <a:pt x="7" y="2"/>
                  </a:lnTo>
                  <a:lnTo>
                    <a:pt x="8" y="6"/>
                  </a:lnTo>
                  <a:lnTo>
                    <a:pt x="6"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79" name="Freeform 454">
              <a:extLst>
                <a:ext uri="{FF2B5EF4-FFF2-40B4-BE49-F238E27FC236}">
                  <a16:creationId xmlns:a16="http://schemas.microsoft.com/office/drawing/2014/main" id="{CAD70EFF-874B-2122-FF07-181C337F4AFD}"/>
                </a:ext>
                <a:ext uri="{C183D7F6-B498-43B3-948B-1728B52AA6E4}">
                  <adec:decorative xmlns:adec="http://schemas.microsoft.com/office/drawing/2017/decorative" val="1"/>
                </a:ext>
              </a:extLst>
            </p:cNvPr>
            <p:cNvSpPr>
              <a:spLocks/>
            </p:cNvSpPr>
            <p:nvPr/>
          </p:nvSpPr>
          <p:spPr bwMode="gray">
            <a:xfrm>
              <a:off x="19747602" y="9276713"/>
              <a:ext cx="33380" cy="20864"/>
            </a:xfrm>
            <a:custGeom>
              <a:avLst/>
              <a:gdLst>
                <a:gd name="T0" fmla="*/ 2147483647 w 6"/>
                <a:gd name="T1" fmla="*/ 2147483647 h 4"/>
                <a:gd name="T2" fmla="*/ 0 w 6"/>
                <a:gd name="T3" fmla="*/ 2147483647 h 4"/>
                <a:gd name="T4" fmla="*/ 0 w 6"/>
                <a:gd name="T5" fmla="*/ 2147483647 h 4"/>
                <a:gd name="T6" fmla="*/ 2147483647 w 6"/>
                <a:gd name="T7" fmla="*/ 0 h 4"/>
                <a:gd name="T8" fmla="*/ 2147483647 w 6"/>
                <a:gd name="T9" fmla="*/ 2147483647 h 4"/>
                <a:gd name="T10" fmla="*/ 2147483647 w 6"/>
                <a:gd name="T11" fmla="*/ 2147483647 h 4"/>
                <a:gd name="T12" fmla="*/ 0 60000 65536"/>
                <a:gd name="T13" fmla="*/ 0 60000 65536"/>
                <a:gd name="T14" fmla="*/ 0 60000 65536"/>
                <a:gd name="T15" fmla="*/ 0 60000 65536"/>
                <a:gd name="T16" fmla="*/ 0 60000 65536"/>
                <a:gd name="T17" fmla="*/ 0 60000 65536"/>
                <a:gd name="T18" fmla="*/ 0 w 6"/>
                <a:gd name="T19" fmla="*/ 0 h 4"/>
                <a:gd name="T20" fmla="*/ 6 w 6"/>
                <a:gd name="T21" fmla="*/ 4 h 4"/>
              </a:gdLst>
              <a:ahLst/>
              <a:cxnLst>
                <a:cxn ang="T12">
                  <a:pos x="T0" y="T1"/>
                </a:cxn>
                <a:cxn ang="T13">
                  <a:pos x="T2" y="T3"/>
                </a:cxn>
                <a:cxn ang="T14">
                  <a:pos x="T4" y="T5"/>
                </a:cxn>
                <a:cxn ang="T15">
                  <a:pos x="T6" y="T7"/>
                </a:cxn>
                <a:cxn ang="T16">
                  <a:pos x="T8" y="T9"/>
                </a:cxn>
                <a:cxn ang="T17">
                  <a:pos x="T10" y="T11"/>
                </a:cxn>
              </a:cxnLst>
              <a:rect l="T18" t="T19" r="T20" b="T21"/>
              <a:pathLst>
                <a:path w="6" h="4">
                  <a:moveTo>
                    <a:pt x="2" y="4"/>
                  </a:moveTo>
                  <a:lnTo>
                    <a:pt x="0" y="3"/>
                  </a:lnTo>
                  <a:lnTo>
                    <a:pt x="0" y="1"/>
                  </a:lnTo>
                  <a:lnTo>
                    <a:pt x="3" y="0"/>
                  </a:lnTo>
                  <a:lnTo>
                    <a:pt x="6" y="3"/>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0" name="Freeform 455">
              <a:extLst>
                <a:ext uri="{FF2B5EF4-FFF2-40B4-BE49-F238E27FC236}">
                  <a16:creationId xmlns:a16="http://schemas.microsoft.com/office/drawing/2014/main" id="{015B25E9-7917-952A-9633-D0DD929B7674}"/>
                </a:ext>
                <a:ext uri="{C183D7F6-B498-43B3-948B-1728B52AA6E4}">
                  <adec:decorative xmlns:adec="http://schemas.microsoft.com/office/drawing/2017/decorative" val="1"/>
                </a:ext>
              </a:extLst>
            </p:cNvPr>
            <p:cNvSpPr>
              <a:spLocks/>
            </p:cNvSpPr>
            <p:nvPr/>
          </p:nvSpPr>
          <p:spPr bwMode="gray">
            <a:xfrm>
              <a:off x="19743429" y="9159873"/>
              <a:ext cx="41724" cy="29210"/>
            </a:xfrm>
            <a:custGeom>
              <a:avLst/>
              <a:gdLst>
                <a:gd name="T0" fmla="*/ 2147483647 w 8"/>
                <a:gd name="T1" fmla="*/ 2147483647 h 5"/>
                <a:gd name="T2" fmla="*/ 0 w 8"/>
                <a:gd name="T3" fmla="*/ 2147483647 h 5"/>
                <a:gd name="T4" fmla="*/ 0 w 8"/>
                <a:gd name="T5" fmla="*/ 0 h 5"/>
                <a:gd name="T6" fmla="*/ 2147483647 w 8"/>
                <a:gd name="T7" fmla="*/ 0 h 5"/>
                <a:gd name="T8" fmla="*/ 2147483647 w 8"/>
                <a:gd name="T9" fmla="*/ 2147483647 h 5"/>
                <a:gd name="T10" fmla="*/ 2147483647 w 8"/>
                <a:gd name="T11" fmla="*/ 2147483647 h 5"/>
                <a:gd name="T12" fmla="*/ 0 60000 65536"/>
                <a:gd name="T13" fmla="*/ 0 60000 65536"/>
                <a:gd name="T14" fmla="*/ 0 60000 65536"/>
                <a:gd name="T15" fmla="*/ 0 60000 65536"/>
                <a:gd name="T16" fmla="*/ 0 60000 65536"/>
                <a:gd name="T17" fmla="*/ 0 60000 65536"/>
                <a:gd name="T18" fmla="*/ 0 w 8"/>
                <a:gd name="T19" fmla="*/ 0 h 5"/>
                <a:gd name="T20" fmla="*/ 8 w 8"/>
                <a:gd name="T21" fmla="*/ 5 h 5"/>
              </a:gdLst>
              <a:ahLst/>
              <a:cxnLst>
                <a:cxn ang="T12">
                  <a:pos x="T0" y="T1"/>
                </a:cxn>
                <a:cxn ang="T13">
                  <a:pos x="T2" y="T3"/>
                </a:cxn>
                <a:cxn ang="T14">
                  <a:pos x="T4" y="T5"/>
                </a:cxn>
                <a:cxn ang="T15">
                  <a:pos x="T6" y="T7"/>
                </a:cxn>
                <a:cxn ang="T16">
                  <a:pos x="T8" y="T9"/>
                </a:cxn>
                <a:cxn ang="T17">
                  <a:pos x="T10" y="T11"/>
                </a:cxn>
              </a:cxnLst>
              <a:rect l="T18" t="T19" r="T20" b="T21"/>
              <a:pathLst>
                <a:path w="8" h="5">
                  <a:moveTo>
                    <a:pt x="4" y="5"/>
                  </a:moveTo>
                  <a:lnTo>
                    <a:pt x="0" y="1"/>
                  </a:lnTo>
                  <a:lnTo>
                    <a:pt x="0" y="0"/>
                  </a:lnTo>
                  <a:lnTo>
                    <a:pt x="4" y="0"/>
                  </a:lnTo>
                  <a:lnTo>
                    <a:pt x="8" y="3"/>
                  </a:lnTo>
                  <a:lnTo>
                    <a:pt x="4"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1" name="Freeform 456">
              <a:extLst>
                <a:ext uri="{FF2B5EF4-FFF2-40B4-BE49-F238E27FC236}">
                  <a16:creationId xmlns:a16="http://schemas.microsoft.com/office/drawing/2014/main" id="{6AD9C9F9-D243-CC6C-DEE5-B8DAA81E0B8C}"/>
                </a:ext>
                <a:ext uri="{C183D7F6-B498-43B3-948B-1728B52AA6E4}">
                  <adec:decorative xmlns:adec="http://schemas.microsoft.com/office/drawing/2017/decorative" val="1"/>
                </a:ext>
              </a:extLst>
            </p:cNvPr>
            <p:cNvSpPr>
              <a:spLocks/>
            </p:cNvSpPr>
            <p:nvPr/>
          </p:nvSpPr>
          <p:spPr bwMode="gray">
            <a:xfrm>
              <a:off x="19292803" y="9189083"/>
              <a:ext cx="20863" cy="37556"/>
            </a:xfrm>
            <a:custGeom>
              <a:avLst/>
              <a:gdLst>
                <a:gd name="T0" fmla="*/ 0 w 4"/>
                <a:gd name="T1" fmla="*/ 2147483647 h 7"/>
                <a:gd name="T2" fmla="*/ 2147483647 w 4"/>
                <a:gd name="T3" fmla="*/ 2147483647 h 7"/>
                <a:gd name="T4" fmla="*/ 2147483647 w 4"/>
                <a:gd name="T5" fmla="*/ 2147483647 h 7"/>
                <a:gd name="T6" fmla="*/ 2147483647 w 4"/>
                <a:gd name="T7" fmla="*/ 2147483647 h 7"/>
                <a:gd name="T8" fmla="*/ 2147483647 w 4"/>
                <a:gd name="T9" fmla="*/ 2147483647 h 7"/>
                <a:gd name="T10" fmla="*/ 2147483647 w 4"/>
                <a:gd name="T11" fmla="*/ 0 h 7"/>
                <a:gd name="T12" fmla="*/ 0 w 4"/>
                <a:gd name="T13" fmla="*/ 2147483647 h 7"/>
                <a:gd name="T14" fmla="*/ 0 60000 65536"/>
                <a:gd name="T15" fmla="*/ 0 60000 65536"/>
                <a:gd name="T16" fmla="*/ 0 60000 65536"/>
                <a:gd name="T17" fmla="*/ 0 60000 65536"/>
                <a:gd name="T18" fmla="*/ 0 60000 65536"/>
                <a:gd name="T19" fmla="*/ 0 60000 65536"/>
                <a:gd name="T20" fmla="*/ 0 60000 65536"/>
                <a:gd name="T21" fmla="*/ 0 w 4"/>
                <a:gd name="T22" fmla="*/ 0 h 7"/>
                <a:gd name="T23" fmla="*/ 4 w 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7">
                  <a:moveTo>
                    <a:pt x="0" y="2"/>
                  </a:moveTo>
                  <a:lnTo>
                    <a:pt x="1" y="4"/>
                  </a:lnTo>
                  <a:lnTo>
                    <a:pt x="2" y="7"/>
                  </a:lnTo>
                  <a:lnTo>
                    <a:pt x="4" y="7"/>
                  </a:lnTo>
                  <a:lnTo>
                    <a:pt x="4" y="4"/>
                  </a:lnTo>
                  <a:lnTo>
                    <a:pt x="1"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2" name="Freeform 457">
              <a:extLst>
                <a:ext uri="{FF2B5EF4-FFF2-40B4-BE49-F238E27FC236}">
                  <a16:creationId xmlns:a16="http://schemas.microsoft.com/office/drawing/2014/main" id="{1FFED1D3-D312-FF28-6954-79AE8490E85F}"/>
                </a:ext>
                <a:ext uri="{C183D7F6-B498-43B3-948B-1728B52AA6E4}">
                  <adec:decorative xmlns:adec="http://schemas.microsoft.com/office/drawing/2017/decorative" val="1"/>
                </a:ext>
              </a:extLst>
            </p:cNvPr>
            <p:cNvSpPr>
              <a:spLocks/>
            </p:cNvSpPr>
            <p:nvPr/>
          </p:nvSpPr>
          <p:spPr bwMode="gray">
            <a:xfrm>
              <a:off x="19380425" y="9230812"/>
              <a:ext cx="25034" cy="20864"/>
            </a:xfrm>
            <a:custGeom>
              <a:avLst/>
              <a:gdLst>
                <a:gd name="T0" fmla="*/ 0 w 5"/>
                <a:gd name="T1" fmla="*/ 2147483647 h 4"/>
                <a:gd name="T2" fmla="*/ 0 w 5"/>
                <a:gd name="T3" fmla="*/ 2147483647 h 4"/>
                <a:gd name="T4" fmla="*/ 2147483647 w 5"/>
                <a:gd name="T5" fmla="*/ 0 h 4"/>
                <a:gd name="T6" fmla="*/ 2147483647 w 5"/>
                <a:gd name="T7" fmla="*/ 2147483647 h 4"/>
                <a:gd name="T8" fmla="*/ 2147483647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3"/>
                  </a:moveTo>
                  <a:lnTo>
                    <a:pt x="0" y="1"/>
                  </a:lnTo>
                  <a:lnTo>
                    <a:pt x="3" y="0"/>
                  </a:lnTo>
                  <a:lnTo>
                    <a:pt x="5" y="3"/>
                  </a:lnTo>
                  <a:lnTo>
                    <a:pt x="3"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3" name="Freeform 458">
              <a:extLst>
                <a:ext uri="{FF2B5EF4-FFF2-40B4-BE49-F238E27FC236}">
                  <a16:creationId xmlns:a16="http://schemas.microsoft.com/office/drawing/2014/main" id="{572EEE11-CE98-5301-3B15-55DA272292BD}"/>
                </a:ext>
                <a:ext uri="{C183D7F6-B498-43B3-948B-1728B52AA6E4}">
                  <adec:decorative xmlns:adec="http://schemas.microsoft.com/office/drawing/2017/decorative" val="1"/>
                </a:ext>
              </a:extLst>
            </p:cNvPr>
            <p:cNvSpPr>
              <a:spLocks/>
            </p:cNvSpPr>
            <p:nvPr/>
          </p:nvSpPr>
          <p:spPr bwMode="gray">
            <a:xfrm>
              <a:off x="20098088" y="9477010"/>
              <a:ext cx="20863" cy="54247"/>
            </a:xfrm>
            <a:custGeom>
              <a:avLst/>
              <a:gdLst>
                <a:gd name="T0" fmla="*/ 2147483647 w 4"/>
                <a:gd name="T1" fmla="*/ 2147483647 h 10"/>
                <a:gd name="T2" fmla="*/ 2147483647 w 4"/>
                <a:gd name="T3" fmla="*/ 2147483647 h 10"/>
                <a:gd name="T4" fmla="*/ 2147483647 w 4"/>
                <a:gd name="T5" fmla="*/ 2147483647 h 10"/>
                <a:gd name="T6" fmla="*/ 0 w 4"/>
                <a:gd name="T7" fmla="*/ 0 h 10"/>
                <a:gd name="T8" fmla="*/ 0 w 4"/>
                <a:gd name="T9" fmla="*/ 2147483647 h 10"/>
                <a:gd name="T10" fmla="*/ 0 w 4"/>
                <a:gd name="T11" fmla="*/ 2147483647 h 10"/>
                <a:gd name="T12" fmla="*/ 2147483647 w 4"/>
                <a:gd name="T13" fmla="*/ 2147483647 h 10"/>
                <a:gd name="T14" fmla="*/ 0 60000 65536"/>
                <a:gd name="T15" fmla="*/ 0 60000 65536"/>
                <a:gd name="T16" fmla="*/ 0 60000 65536"/>
                <a:gd name="T17" fmla="*/ 0 60000 65536"/>
                <a:gd name="T18" fmla="*/ 0 60000 65536"/>
                <a:gd name="T19" fmla="*/ 0 60000 65536"/>
                <a:gd name="T20" fmla="*/ 0 60000 65536"/>
                <a:gd name="T21" fmla="*/ 0 w 4"/>
                <a:gd name="T22" fmla="*/ 0 h 10"/>
                <a:gd name="T23" fmla="*/ 4 w 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10">
                  <a:moveTo>
                    <a:pt x="2" y="10"/>
                  </a:moveTo>
                  <a:lnTo>
                    <a:pt x="4" y="6"/>
                  </a:lnTo>
                  <a:lnTo>
                    <a:pt x="4" y="2"/>
                  </a:lnTo>
                  <a:lnTo>
                    <a:pt x="0" y="0"/>
                  </a:lnTo>
                  <a:lnTo>
                    <a:pt x="0" y="3"/>
                  </a:lnTo>
                  <a:lnTo>
                    <a:pt x="0" y="7"/>
                  </a:lnTo>
                  <a:lnTo>
                    <a:pt x="2"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4" name="Freeform 459">
              <a:extLst>
                <a:ext uri="{FF2B5EF4-FFF2-40B4-BE49-F238E27FC236}">
                  <a16:creationId xmlns:a16="http://schemas.microsoft.com/office/drawing/2014/main" id="{3894DFD9-89F1-913C-8A27-EA02733ADB6E}"/>
                </a:ext>
                <a:ext uri="{C183D7F6-B498-43B3-948B-1728B52AA6E4}">
                  <adec:decorative xmlns:adec="http://schemas.microsoft.com/office/drawing/2017/decorative" val="1"/>
                </a:ext>
              </a:extLst>
            </p:cNvPr>
            <p:cNvSpPr>
              <a:spLocks/>
            </p:cNvSpPr>
            <p:nvPr/>
          </p:nvSpPr>
          <p:spPr bwMode="gray">
            <a:xfrm>
              <a:off x="20118949" y="9535430"/>
              <a:ext cx="33380" cy="33383"/>
            </a:xfrm>
            <a:custGeom>
              <a:avLst/>
              <a:gdLst>
                <a:gd name="T0" fmla="*/ 0 w 6"/>
                <a:gd name="T1" fmla="*/ 2147483647 h 6"/>
                <a:gd name="T2" fmla="*/ 2147483647 w 6"/>
                <a:gd name="T3" fmla="*/ 0 h 6"/>
                <a:gd name="T4" fmla="*/ 2147483647 w 6"/>
                <a:gd name="T5" fmla="*/ 2147483647 h 6"/>
                <a:gd name="T6" fmla="*/ 2147483647 w 6"/>
                <a:gd name="T7" fmla="*/ 2147483647 h 6"/>
                <a:gd name="T8" fmla="*/ 0 w 6"/>
                <a:gd name="T9" fmla="*/ 2147483647 h 6"/>
                <a:gd name="T10" fmla="*/ 0 60000 65536"/>
                <a:gd name="T11" fmla="*/ 0 60000 65536"/>
                <a:gd name="T12" fmla="*/ 0 60000 65536"/>
                <a:gd name="T13" fmla="*/ 0 60000 65536"/>
                <a:gd name="T14" fmla="*/ 0 60000 65536"/>
                <a:gd name="T15" fmla="*/ 0 w 6"/>
                <a:gd name="T16" fmla="*/ 0 h 6"/>
                <a:gd name="T17" fmla="*/ 6 w 6"/>
                <a:gd name="T18" fmla="*/ 6 h 6"/>
              </a:gdLst>
              <a:ahLst/>
              <a:cxnLst>
                <a:cxn ang="T10">
                  <a:pos x="T0" y="T1"/>
                </a:cxn>
                <a:cxn ang="T11">
                  <a:pos x="T2" y="T3"/>
                </a:cxn>
                <a:cxn ang="T12">
                  <a:pos x="T4" y="T5"/>
                </a:cxn>
                <a:cxn ang="T13">
                  <a:pos x="T6" y="T7"/>
                </a:cxn>
                <a:cxn ang="T14">
                  <a:pos x="T8" y="T9"/>
                </a:cxn>
              </a:cxnLst>
              <a:rect l="T15" t="T16" r="T17" b="T18"/>
              <a:pathLst>
                <a:path w="6" h="6">
                  <a:moveTo>
                    <a:pt x="0" y="2"/>
                  </a:moveTo>
                  <a:lnTo>
                    <a:pt x="1" y="0"/>
                  </a:lnTo>
                  <a:lnTo>
                    <a:pt x="6" y="4"/>
                  </a:lnTo>
                  <a:lnTo>
                    <a:pt x="5" y="6"/>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5" name="Freeform 460">
              <a:extLst>
                <a:ext uri="{FF2B5EF4-FFF2-40B4-BE49-F238E27FC236}">
                  <a16:creationId xmlns:a16="http://schemas.microsoft.com/office/drawing/2014/main" id="{1AB18EC4-25DE-D70F-D9E1-9C7712E402A8}"/>
                </a:ext>
                <a:ext uri="{C183D7F6-B498-43B3-948B-1728B52AA6E4}">
                  <adec:decorative xmlns:adec="http://schemas.microsoft.com/office/drawing/2017/decorative" val="1"/>
                </a:ext>
              </a:extLst>
            </p:cNvPr>
            <p:cNvSpPr>
              <a:spLocks/>
            </p:cNvSpPr>
            <p:nvPr/>
          </p:nvSpPr>
          <p:spPr bwMode="gray">
            <a:xfrm>
              <a:off x="20206571" y="9681480"/>
              <a:ext cx="20863" cy="29210"/>
            </a:xfrm>
            <a:custGeom>
              <a:avLst/>
              <a:gdLst>
                <a:gd name="T0" fmla="*/ 0 w 4"/>
                <a:gd name="T1" fmla="*/ 2147483647 h 5"/>
                <a:gd name="T2" fmla="*/ 0 w 4"/>
                <a:gd name="T3" fmla="*/ 2147483647 h 5"/>
                <a:gd name="T4" fmla="*/ 2147483647 w 4"/>
                <a:gd name="T5" fmla="*/ 0 h 5"/>
                <a:gd name="T6" fmla="*/ 2147483647 w 4"/>
                <a:gd name="T7" fmla="*/ 2147483647 h 5"/>
                <a:gd name="T8" fmla="*/ 2147483647 w 4"/>
                <a:gd name="T9" fmla="*/ 2147483647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3"/>
                  </a:moveTo>
                  <a:lnTo>
                    <a:pt x="0" y="1"/>
                  </a:lnTo>
                  <a:lnTo>
                    <a:pt x="2" y="0"/>
                  </a:lnTo>
                  <a:lnTo>
                    <a:pt x="4" y="4"/>
                  </a:lnTo>
                  <a:lnTo>
                    <a:pt x="2"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6" name="Freeform 461">
              <a:extLst>
                <a:ext uri="{FF2B5EF4-FFF2-40B4-BE49-F238E27FC236}">
                  <a16:creationId xmlns:a16="http://schemas.microsoft.com/office/drawing/2014/main" id="{22A5D2BF-3F2C-0A25-670D-D38A040A9A7C}"/>
                </a:ext>
                <a:ext uri="{C183D7F6-B498-43B3-948B-1728B52AA6E4}">
                  <adec:decorative xmlns:adec="http://schemas.microsoft.com/office/drawing/2017/decorative" val="1"/>
                </a:ext>
              </a:extLst>
            </p:cNvPr>
            <p:cNvSpPr>
              <a:spLocks/>
            </p:cNvSpPr>
            <p:nvPr/>
          </p:nvSpPr>
          <p:spPr bwMode="gray">
            <a:xfrm>
              <a:off x="20214916" y="9731554"/>
              <a:ext cx="12517" cy="16691"/>
            </a:xfrm>
            <a:custGeom>
              <a:avLst/>
              <a:gdLst>
                <a:gd name="T0" fmla="*/ 0 w 2"/>
                <a:gd name="T1" fmla="*/ 2147483647 h 3"/>
                <a:gd name="T2" fmla="*/ 0 w 2"/>
                <a:gd name="T3" fmla="*/ 0 h 3"/>
                <a:gd name="T4" fmla="*/ 2147483647 w 2"/>
                <a:gd name="T5" fmla="*/ 0 h 3"/>
                <a:gd name="T6" fmla="*/ 2147483647 w 2"/>
                <a:gd name="T7" fmla="*/ 2147483647 h 3"/>
                <a:gd name="T8" fmla="*/ 0 w 2"/>
                <a:gd name="T9" fmla="*/ 2147483647 h 3"/>
                <a:gd name="T10" fmla="*/ 0 60000 65536"/>
                <a:gd name="T11" fmla="*/ 0 60000 65536"/>
                <a:gd name="T12" fmla="*/ 0 60000 65536"/>
                <a:gd name="T13" fmla="*/ 0 60000 65536"/>
                <a:gd name="T14" fmla="*/ 0 60000 65536"/>
                <a:gd name="T15" fmla="*/ 0 w 2"/>
                <a:gd name="T16" fmla="*/ 0 h 3"/>
                <a:gd name="T17" fmla="*/ 2 w 2"/>
                <a:gd name="T18" fmla="*/ 3 h 3"/>
              </a:gdLst>
              <a:ahLst/>
              <a:cxnLst>
                <a:cxn ang="T10">
                  <a:pos x="T0" y="T1"/>
                </a:cxn>
                <a:cxn ang="T11">
                  <a:pos x="T2" y="T3"/>
                </a:cxn>
                <a:cxn ang="T12">
                  <a:pos x="T4" y="T5"/>
                </a:cxn>
                <a:cxn ang="T13">
                  <a:pos x="T6" y="T7"/>
                </a:cxn>
                <a:cxn ang="T14">
                  <a:pos x="T8" y="T9"/>
                </a:cxn>
              </a:cxnLst>
              <a:rect l="T15" t="T16" r="T17" b="T18"/>
              <a:pathLst>
                <a:path w="2" h="3">
                  <a:moveTo>
                    <a:pt x="0" y="3"/>
                  </a:moveTo>
                  <a:lnTo>
                    <a:pt x="0" y="0"/>
                  </a:lnTo>
                  <a:lnTo>
                    <a:pt x="2" y="0"/>
                  </a:lnTo>
                  <a:lnTo>
                    <a:pt x="2" y="2"/>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7" name="Freeform 462">
              <a:extLst>
                <a:ext uri="{FF2B5EF4-FFF2-40B4-BE49-F238E27FC236}">
                  <a16:creationId xmlns:a16="http://schemas.microsoft.com/office/drawing/2014/main" id="{3B3340C9-9C9A-74C5-5AAD-A8F89946AE66}"/>
                </a:ext>
                <a:ext uri="{C183D7F6-B498-43B3-948B-1728B52AA6E4}">
                  <adec:decorative xmlns:adec="http://schemas.microsoft.com/office/drawing/2017/decorative" val="1"/>
                </a:ext>
              </a:extLst>
            </p:cNvPr>
            <p:cNvSpPr>
              <a:spLocks/>
            </p:cNvSpPr>
            <p:nvPr/>
          </p:nvSpPr>
          <p:spPr bwMode="gray">
            <a:xfrm>
              <a:off x="20118949" y="9806666"/>
              <a:ext cx="16690" cy="20864"/>
            </a:xfrm>
            <a:custGeom>
              <a:avLst/>
              <a:gdLst>
                <a:gd name="T0" fmla="*/ 0 w 3"/>
                <a:gd name="T1" fmla="*/ 2147483647 h 4"/>
                <a:gd name="T2" fmla="*/ 0 w 3"/>
                <a:gd name="T3" fmla="*/ 2147483647 h 4"/>
                <a:gd name="T4" fmla="*/ 2147483647 w 3"/>
                <a:gd name="T5" fmla="*/ 0 h 4"/>
                <a:gd name="T6" fmla="*/ 2147483647 w 3"/>
                <a:gd name="T7" fmla="*/ 2147483647 h 4"/>
                <a:gd name="T8" fmla="*/ 2147483647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4"/>
                  </a:moveTo>
                  <a:lnTo>
                    <a:pt x="0" y="1"/>
                  </a:lnTo>
                  <a:lnTo>
                    <a:pt x="1" y="0"/>
                  </a:lnTo>
                  <a:lnTo>
                    <a:pt x="3" y="2"/>
                  </a:lnTo>
                  <a:lnTo>
                    <a:pt x="2"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8" name="Freeform 463">
              <a:extLst>
                <a:ext uri="{FF2B5EF4-FFF2-40B4-BE49-F238E27FC236}">
                  <a16:creationId xmlns:a16="http://schemas.microsoft.com/office/drawing/2014/main" id="{E8392E3A-E406-DD97-C7CF-F5BD51B58074}"/>
                </a:ext>
                <a:ext uri="{C183D7F6-B498-43B3-948B-1728B52AA6E4}">
                  <adec:decorative xmlns:adec="http://schemas.microsoft.com/office/drawing/2017/decorative" val="1"/>
                </a:ext>
              </a:extLst>
            </p:cNvPr>
            <p:cNvSpPr>
              <a:spLocks/>
            </p:cNvSpPr>
            <p:nvPr/>
          </p:nvSpPr>
          <p:spPr bwMode="gray">
            <a:xfrm>
              <a:off x="20081398" y="9798320"/>
              <a:ext cx="8344" cy="8345"/>
            </a:xfrm>
            <a:custGeom>
              <a:avLst/>
              <a:gdLst>
                <a:gd name="T0" fmla="*/ 2147483646 w 2"/>
                <a:gd name="T1" fmla="*/ 2147483646 h 2"/>
                <a:gd name="T2" fmla="*/ 2147483646 w 2"/>
                <a:gd name="T3" fmla="*/ 0 h 2"/>
                <a:gd name="T4" fmla="*/ 0 w 2"/>
                <a:gd name="T5" fmla="*/ 0 h 2"/>
                <a:gd name="T6" fmla="*/ 0 w 2"/>
                <a:gd name="T7" fmla="*/ 2147483646 h 2"/>
                <a:gd name="T8" fmla="*/ 2147483646 w 2"/>
                <a:gd name="T9" fmla="*/ 2147483646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2" y="1"/>
                  </a:moveTo>
                  <a:lnTo>
                    <a:pt x="2" y="0"/>
                  </a:lnTo>
                  <a:lnTo>
                    <a:pt x="0" y="0"/>
                  </a:lnTo>
                  <a:lnTo>
                    <a:pt x="0" y="2"/>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89" name="Freeform 464">
              <a:extLst>
                <a:ext uri="{FF2B5EF4-FFF2-40B4-BE49-F238E27FC236}">
                  <a16:creationId xmlns:a16="http://schemas.microsoft.com/office/drawing/2014/main" id="{C239E295-782C-7AFC-F0CF-97CB3EBD1611}"/>
                </a:ext>
                <a:ext uri="{C183D7F6-B498-43B3-948B-1728B52AA6E4}">
                  <adec:decorative xmlns:adec="http://schemas.microsoft.com/office/drawing/2017/decorative" val="1"/>
                </a:ext>
              </a:extLst>
            </p:cNvPr>
            <p:cNvSpPr>
              <a:spLocks/>
            </p:cNvSpPr>
            <p:nvPr/>
          </p:nvSpPr>
          <p:spPr bwMode="gray">
            <a:xfrm>
              <a:off x="19960396" y="9785802"/>
              <a:ext cx="141863" cy="112668"/>
            </a:xfrm>
            <a:custGeom>
              <a:avLst/>
              <a:gdLst>
                <a:gd name="T0" fmla="*/ 2147483647 w 26"/>
                <a:gd name="T1" fmla="*/ 2147483647 h 21"/>
                <a:gd name="T2" fmla="*/ 2147483647 w 26"/>
                <a:gd name="T3" fmla="*/ 2147483647 h 21"/>
                <a:gd name="T4" fmla="*/ 2147483647 w 26"/>
                <a:gd name="T5" fmla="*/ 2147483647 h 21"/>
                <a:gd name="T6" fmla="*/ 2147483647 w 26"/>
                <a:gd name="T7" fmla="*/ 2147483647 h 21"/>
                <a:gd name="T8" fmla="*/ 2147483647 w 26"/>
                <a:gd name="T9" fmla="*/ 2147483647 h 21"/>
                <a:gd name="T10" fmla="*/ 2147483647 w 26"/>
                <a:gd name="T11" fmla="*/ 2147483647 h 21"/>
                <a:gd name="T12" fmla="*/ 2147483647 w 26"/>
                <a:gd name="T13" fmla="*/ 2147483647 h 21"/>
                <a:gd name="T14" fmla="*/ 2147483647 w 26"/>
                <a:gd name="T15" fmla="*/ 2147483647 h 21"/>
                <a:gd name="T16" fmla="*/ 2147483647 w 26"/>
                <a:gd name="T17" fmla="*/ 2147483647 h 21"/>
                <a:gd name="T18" fmla="*/ 2147483647 w 26"/>
                <a:gd name="T19" fmla="*/ 2147483647 h 21"/>
                <a:gd name="T20" fmla="*/ 2147483647 w 26"/>
                <a:gd name="T21" fmla="*/ 2147483647 h 21"/>
                <a:gd name="T22" fmla="*/ 0 w 26"/>
                <a:gd name="T23" fmla="*/ 2147483647 h 21"/>
                <a:gd name="T24" fmla="*/ 0 w 26"/>
                <a:gd name="T25" fmla="*/ 0 h 21"/>
                <a:gd name="T26" fmla="*/ 2147483647 w 26"/>
                <a:gd name="T27" fmla="*/ 2147483647 h 2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21"/>
                <a:gd name="T44" fmla="*/ 26 w 26"/>
                <a:gd name="T45" fmla="*/ 21 h 2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21">
                  <a:moveTo>
                    <a:pt x="4" y="1"/>
                  </a:moveTo>
                  <a:lnTo>
                    <a:pt x="6" y="3"/>
                  </a:lnTo>
                  <a:lnTo>
                    <a:pt x="9" y="3"/>
                  </a:lnTo>
                  <a:lnTo>
                    <a:pt x="15" y="9"/>
                  </a:lnTo>
                  <a:lnTo>
                    <a:pt x="25" y="16"/>
                  </a:lnTo>
                  <a:lnTo>
                    <a:pt x="26" y="19"/>
                  </a:lnTo>
                  <a:lnTo>
                    <a:pt x="25" y="21"/>
                  </a:lnTo>
                  <a:lnTo>
                    <a:pt x="19" y="19"/>
                  </a:lnTo>
                  <a:lnTo>
                    <a:pt x="9" y="12"/>
                  </a:lnTo>
                  <a:lnTo>
                    <a:pt x="7" y="11"/>
                  </a:lnTo>
                  <a:lnTo>
                    <a:pt x="1" y="6"/>
                  </a:lnTo>
                  <a:lnTo>
                    <a:pt x="0" y="3"/>
                  </a:lnTo>
                  <a:lnTo>
                    <a:pt x="0" y="0"/>
                  </a:lnTo>
                  <a:lnTo>
                    <a:pt x="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0" name="Freeform 465">
              <a:extLst>
                <a:ext uri="{FF2B5EF4-FFF2-40B4-BE49-F238E27FC236}">
                  <a16:creationId xmlns:a16="http://schemas.microsoft.com/office/drawing/2014/main" id="{190368EA-B5D9-01DD-BC98-8A2D94D35B43}"/>
                </a:ext>
                <a:ext uri="{C183D7F6-B498-43B3-948B-1728B52AA6E4}">
                  <adec:decorative xmlns:adec="http://schemas.microsoft.com/office/drawing/2017/decorative" val="1"/>
                </a:ext>
              </a:extLst>
            </p:cNvPr>
            <p:cNvSpPr>
              <a:spLocks/>
            </p:cNvSpPr>
            <p:nvPr/>
          </p:nvSpPr>
          <p:spPr bwMode="gray">
            <a:xfrm>
              <a:off x="20627989" y="9623060"/>
              <a:ext cx="54242" cy="41729"/>
            </a:xfrm>
            <a:custGeom>
              <a:avLst/>
              <a:gdLst>
                <a:gd name="T0" fmla="*/ 2147483647 w 10"/>
                <a:gd name="T1" fmla="*/ 2147483647 h 8"/>
                <a:gd name="T2" fmla="*/ 2147483647 w 10"/>
                <a:gd name="T3" fmla="*/ 2147483647 h 8"/>
                <a:gd name="T4" fmla="*/ 2147483647 w 10"/>
                <a:gd name="T5" fmla="*/ 2147483647 h 8"/>
                <a:gd name="T6" fmla="*/ 2147483647 w 10"/>
                <a:gd name="T7" fmla="*/ 0 h 8"/>
                <a:gd name="T8" fmla="*/ 0 w 10"/>
                <a:gd name="T9" fmla="*/ 2147483647 h 8"/>
                <a:gd name="T10" fmla="*/ 0 w 10"/>
                <a:gd name="T11" fmla="*/ 2147483647 h 8"/>
                <a:gd name="T12" fmla="*/ 2147483647 w 10"/>
                <a:gd name="T13" fmla="*/ 2147483647 h 8"/>
                <a:gd name="T14" fmla="*/ 0 60000 65536"/>
                <a:gd name="T15" fmla="*/ 0 60000 65536"/>
                <a:gd name="T16" fmla="*/ 0 60000 65536"/>
                <a:gd name="T17" fmla="*/ 0 60000 65536"/>
                <a:gd name="T18" fmla="*/ 0 60000 65536"/>
                <a:gd name="T19" fmla="*/ 0 60000 65536"/>
                <a:gd name="T20" fmla="*/ 0 60000 65536"/>
                <a:gd name="T21" fmla="*/ 0 w 10"/>
                <a:gd name="T22" fmla="*/ 0 h 8"/>
                <a:gd name="T23" fmla="*/ 10 w 10"/>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8">
                  <a:moveTo>
                    <a:pt x="3" y="8"/>
                  </a:moveTo>
                  <a:lnTo>
                    <a:pt x="10" y="8"/>
                  </a:lnTo>
                  <a:lnTo>
                    <a:pt x="10" y="3"/>
                  </a:lnTo>
                  <a:lnTo>
                    <a:pt x="8" y="0"/>
                  </a:lnTo>
                  <a:lnTo>
                    <a:pt x="0" y="1"/>
                  </a:lnTo>
                  <a:lnTo>
                    <a:pt x="0" y="6"/>
                  </a:lnTo>
                  <a:lnTo>
                    <a:pt x="3"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1" name="Freeform 466">
              <a:extLst>
                <a:ext uri="{FF2B5EF4-FFF2-40B4-BE49-F238E27FC236}">
                  <a16:creationId xmlns:a16="http://schemas.microsoft.com/office/drawing/2014/main" id="{5EA2205E-3A2E-401E-5187-32A47B7733A7}"/>
                </a:ext>
                <a:ext uri="{C183D7F6-B498-43B3-948B-1728B52AA6E4}">
                  <adec:decorative xmlns:adec="http://schemas.microsoft.com/office/drawing/2017/decorative" val="1"/>
                </a:ext>
              </a:extLst>
            </p:cNvPr>
            <p:cNvSpPr>
              <a:spLocks/>
            </p:cNvSpPr>
            <p:nvPr/>
          </p:nvSpPr>
          <p:spPr bwMode="gray">
            <a:xfrm>
              <a:off x="20678058" y="9539603"/>
              <a:ext cx="75104" cy="45901"/>
            </a:xfrm>
            <a:custGeom>
              <a:avLst/>
              <a:gdLst>
                <a:gd name="T0" fmla="*/ 2147483647 w 14"/>
                <a:gd name="T1" fmla="*/ 2147483647 h 8"/>
                <a:gd name="T2" fmla="*/ 2147483647 w 14"/>
                <a:gd name="T3" fmla="*/ 2147483647 h 8"/>
                <a:gd name="T4" fmla="*/ 2147483647 w 14"/>
                <a:gd name="T5" fmla="*/ 0 h 8"/>
                <a:gd name="T6" fmla="*/ 2147483647 w 14"/>
                <a:gd name="T7" fmla="*/ 2147483647 h 8"/>
                <a:gd name="T8" fmla="*/ 0 w 14"/>
                <a:gd name="T9" fmla="*/ 2147483647 h 8"/>
                <a:gd name="T10" fmla="*/ 2147483647 w 14"/>
                <a:gd name="T11" fmla="*/ 2147483647 h 8"/>
                <a:gd name="T12" fmla="*/ 0 60000 65536"/>
                <a:gd name="T13" fmla="*/ 0 60000 65536"/>
                <a:gd name="T14" fmla="*/ 0 60000 65536"/>
                <a:gd name="T15" fmla="*/ 0 60000 65536"/>
                <a:gd name="T16" fmla="*/ 0 60000 65536"/>
                <a:gd name="T17" fmla="*/ 0 60000 65536"/>
                <a:gd name="T18" fmla="*/ 0 w 14"/>
                <a:gd name="T19" fmla="*/ 0 h 8"/>
                <a:gd name="T20" fmla="*/ 14 w 14"/>
                <a:gd name="T21" fmla="*/ 8 h 8"/>
              </a:gdLst>
              <a:ahLst/>
              <a:cxnLst>
                <a:cxn ang="T12">
                  <a:pos x="T0" y="T1"/>
                </a:cxn>
                <a:cxn ang="T13">
                  <a:pos x="T2" y="T3"/>
                </a:cxn>
                <a:cxn ang="T14">
                  <a:pos x="T4" y="T5"/>
                </a:cxn>
                <a:cxn ang="T15">
                  <a:pos x="T6" y="T7"/>
                </a:cxn>
                <a:cxn ang="T16">
                  <a:pos x="T8" y="T9"/>
                </a:cxn>
                <a:cxn ang="T17">
                  <a:pos x="T10" y="T11"/>
                </a:cxn>
              </a:cxnLst>
              <a:rect l="T18" t="T19" r="T20" b="T21"/>
              <a:pathLst>
                <a:path w="14" h="8">
                  <a:moveTo>
                    <a:pt x="4" y="8"/>
                  </a:moveTo>
                  <a:lnTo>
                    <a:pt x="14" y="3"/>
                  </a:lnTo>
                  <a:lnTo>
                    <a:pt x="12" y="0"/>
                  </a:lnTo>
                  <a:lnTo>
                    <a:pt x="8" y="2"/>
                  </a:lnTo>
                  <a:lnTo>
                    <a:pt x="0" y="7"/>
                  </a:lnTo>
                  <a:lnTo>
                    <a:pt x="4"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2" name="Freeform 467">
              <a:extLst>
                <a:ext uri="{FF2B5EF4-FFF2-40B4-BE49-F238E27FC236}">
                  <a16:creationId xmlns:a16="http://schemas.microsoft.com/office/drawing/2014/main" id="{EEE157D2-771A-BC73-3B07-8C887711D7E2}"/>
                </a:ext>
                <a:ext uri="{C183D7F6-B498-43B3-948B-1728B52AA6E4}">
                  <adec:decorative xmlns:adec="http://schemas.microsoft.com/office/drawing/2017/decorative" val="1"/>
                </a:ext>
              </a:extLst>
            </p:cNvPr>
            <p:cNvSpPr>
              <a:spLocks/>
            </p:cNvSpPr>
            <p:nvPr/>
          </p:nvSpPr>
          <p:spPr bwMode="gray">
            <a:xfrm>
              <a:off x="20402677" y="10645410"/>
              <a:ext cx="287899" cy="488224"/>
            </a:xfrm>
            <a:custGeom>
              <a:avLst/>
              <a:gdLst>
                <a:gd name="T0" fmla="*/ 2147483647 w 53"/>
                <a:gd name="T1" fmla="*/ 2147483647 h 90"/>
                <a:gd name="T2" fmla="*/ 0 w 53"/>
                <a:gd name="T3" fmla="*/ 2147483647 h 90"/>
                <a:gd name="T4" fmla="*/ 0 w 53"/>
                <a:gd name="T5" fmla="*/ 0 h 90"/>
                <a:gd name="T6" fmla="*/ 2147483647 w 53"/>
                <a:gd name="T7" fmla="*/ 2147483647 h 90"/>
                <a:gd name="T8" fmla="*/ 2147483647 w 53"/>
                <a:gd name="T9" fmla="*/ 2147483647 h 90"/>
                <a:gd name="T10" fmla="*/ 2147483647 w 53"/>
                <a:gd name="T11" fmla="*/ 2147483647 h 90"/>
                <a:gd name="T12" fmla="*/ 2147483647 w 53"/>
                <a:gd name="T13" fmla="*/ 2147483647 h 90"/>
                <a:gd name="T14" fmla="*/ 2147483647 w 53"/>
                <a:gd name="T15" fmla="*/ 2147483647 h 90"/>
                <a:gd name="T16" fmla="*/ 2147483647 w 53"/>
                <a:gd name="T17" fmla="*/ 2147483647 h 90"/>
                <a:gd name="T18" fmla="*/ 2147483647 w 53"/>
                <a:gd name="T19" fmla="*/ 2147483647 h 90"/>
                <a:gd name="T20" fmla="*/ 2147483647 w 53"/>
                <a:gd name="T21" fmla="*/ 2147483647 h 90"/>
                <a:gd name="T22" fmla="*/ 2147483647 w 53"/>
                <a:gd name="T23" fmla="*/ 2147483647 h 90"/>
                <a:gd name="T24" fmla="*/ 2147483647 w 53"/>
                <a:gd name="T25" fmla="*/ 2147483647 h 90"/>
                <a:gd name="T26" fmla="*/ 2147483647 w 53"/>
                <a:gd name="T27" fmla="*/ 2147483647 h 90"/>
                <a:gd name="T28" fmla="*/ 2147483647 w 53"/>
                <a:gd name="T29" fmla="*/ 2147483647 h 90"/>
                <a:gd name="T30" fmla="*/ 2147483647 w 53"/>
                <a:gd name="T31" fmla="*/ 2147483647 h 90"/>
                <a:gd name="T32" fmla="*/ 2147483647 w 53"/>
                <a:gd name="T33" fmla="*/ 2147483647 h 90"/>
                <a:gd name="T34" fmla="*/ 2147483647 w 53"/>
                <a:gd name="T35" fmla="*/ 2147483647 h 90"/>
                <a:gd name="T36" fmla="*/ 2147483647 w 53"/>
                <a:gd name="T37" fmla="*/ 2147483647 h 90"/>
                <a:gd name="T38" fmla="*/ 2147483647 w 53"/>
                <a:gd name="T39" fmla="*/ 2147483647 h 90"/>
                <a:gd name="T40" fmla="*/ 2147483647 w 53"/>
                <a:gd name="T41" fmla="*/ 2147483647 h 90"/>
                <a:gd name="T42" fmla="*/ 2147483647 w 53"/>
                <a:gd name="T43" fmla="*/ 2147483647 h 90"/>
                <a:gd name="T44" fmla="*/ 2147483647 w 53"/>
                <a:gd name="T45" fmla="*/ 2147483647 h 90"/>
                <a:gd name="T46" fmla="*/ 2147483647 w 53"/>
                <a:gd name="T47" fmla="*/ 2147483647 h 90"/>
                <a:gd name="T48" fmla="*/ 2147483647 w 53"/>
                <a:gd name="T49" fmla="*/ 2147483647 h 90"/>
                <a:gd name="T50" fmla="*/ 2147483647 w 53"/>
                <a:gd name="T51" fmla="*/ 2147483647 h 90"/>
                <a:gd name="T52" fmla="*/ 2147483647 w 53"/>
                <a:gd name="T53" fmla="*/ 2147483647 h 90"/>
                <a:gd name="T54" fmla="*/ 2147483647 w 53"/>
                <a:gd name="T55" fmla="*/ 2147483647 h 90"/>
                <a:gd name="T56" fmla="*/ 2147483647 w 53"/>
                <a:gd name="T57" fmla="*/ 2147483647 h 90"/>
                <a:gd name="T58" fmla="*/ 2147483647 w 53"/>
                <a:gd name="T59" fmla="*/ 2147483647 h 90"/>
                <a:gd name="T60" fmla="*/ 2147483647 w 53"/>
                <a:gd name="T61" fmla="*/ 2147483647 h 90"/>
                <a:gd name="T62" fmla="*/ 2147483647 w 53"/>
                <a:gd name="T63" fmla="*/ 2147483647 h 90"/>
                <a:gd name="T64" fmla="*/ 2147483647 w 53"/>
                <a:gd name="T65" fmla="*/ 2147483647 h 90"/>
                <a:gd name="T66" fmla="*/ 2147483647 w 53"/>
                <a:gd name="T67" fmla="*/ 2147483647 h 90"/>
                <a:gd name="T68" fmla="*/ 2147483647 w 53"/>
                <a:gd name="T69" fmla="*/ 2147483647 h 90"/>
                <a:gd name="T70" fmla="*/ 2147483647 w 53"/>
                <a:gd name="T71" fmla="*/ 2147483647 h 90"/>
                <a:gd name="T72" fmla="*/ 2147483647 w 53"/>
                <a:gd name="T73" fmla="*/ 2147483647 h 90"/>
                <a:gd name="T74" fmla="*/ 2147483647 w 53"/>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3"/>
                <a:gd name="T115" fmla="*/ 0 h 90"/>
                <a:gd name="T116" fmla="*/ 53 w 53"/>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3" h="90">
                  <a:moveTo>
                    <a:pt x="3" y="10"/>
                  </a:moveTo>
                  <a:lnTo>
                    <a:pt x="0" y="5"/>
                  </a:lnTo>
                  <a:lnTo>
                    <a:pt x="0" y="0"/>
                  </a:lnTo>
                  <a:lnTo>
                    <a:pt x="10" y="10"/>
                  </a:lnTo>
                  <a:lnTo>
                    <a:pt x="13" y="10"/>
                  </a:lnTo>
                  <a:lnTo>
                    <a:pt x="17" y="15"/>
                  </a:lnTo>
                  <a:lnTo>
                    <a:pt x="17" y="20"/>
                  </a:lnTo>
                  <a:lnTo>
                    <a:pt x="21" y="29"/>
                  </a:lnTo>
                  <a:lnTo>
                    <a:pt x="24" y="32"/>
                  </a:lnTo>
                  <a:lnTo>
                    <a:pt x="26" y="30"/>
                  </a:lnTo>
                  <a:lnTo>
                    <a:pt x="25" y="25"/>
                  </a:lnTo>
                  <a:lnTo>
                    <a:pt x="29" y="30"/>
                  </a:lnTo>
                  <a:lnTo>
                    <a:pt x="31" y="39"/>
                  </a:lnTo>
                  <a:lnTo>
                    <a:pt x="38" y="44"/>
                  </a:lnTo>
                  <a:lnTo>
                    <a:pt x="45" y="42"/>
                  </a:lnTo>
                  <a:lnTo>
                    <a:pt x="47" y="37"/>
                  </a:lnTo>
                  <a:lnTo>
                    <a:pt x="53" y="35"/>
                  </a:lnTo>
                  <a:lnTo>
                    <a:pt x="53" y="44"/>
                  </a:lnTo>
                  <a:lnTo>
                    <a:pt x="50" y="48"/>
                  </a:lnTo>
                  <a:lnTo>
                    <a:pt x="49" y="61"/>
                  </a:lnTo>
                  <a:lnTo>
                    <a:pt x="44" y="59"/>
                  </a:lnTo>
                  <a:lnTo>
                    <a:pt x="38" y="59"/>
                  </a:lnTo>
                  <a:lnTo>
                    <a:pt x="38" y="61"/>
                  </a:lnTo>
                  <a:lnTo>
                    <a:pt x="40" y="66"/>
                  </a:lnTo>
                  <a:lnTo>
                    <a:pt x="36" y="70"/>
                  </a:lnTo>
                  <a:lnTo>
                    <a:pt x="28" y="88"/>
                  </a:lnTo>
                  <a:lnTo>
                    <a:pt x="23" y="90"/>
                  </a:lnTo>
                  <a:lnTo>
                    <a:pt x="17" y="87"/>
                  </a:lnTo>
                  <a:lnTo>
                    <a:pt x="22" y="81"/>
                  </a:lnTo>
                  <a:lnTo>
                    <a:pt x="23" y="74"/>
                  </a:lnTo>
                  <a:lnTo>
                    <a:pt x="17" y="66"/>
                  </a:lnTo>
                  <a:lnTo>
                    <a:pt x="10" y="64"/>
                  </a:lnTo>
                  <a:lnTo>
                    <a:pt x="10" y="59"/>
                  </a:lnTo>
                  <a:lnTo>
                    <a:pt x="18" y="57"/>
                  </a:lnTo>
                  <a:lnTo>
                    <a:pt x="20" y="48"/>
                  </a:lnTo>
                  <a:lnTo>
                    <a:pt x="17" y="33"/>
                  </a:lnTo>
                  <a:lnTo>
                    <a:pt x="13" y="25"/>
                  </a:lnTo>
                  <a:lnTo>
                    <a:pt x="3"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3" name="Freeform 468">
              <a:extLst>
                <a:ext uri="{FF2B5EF4-FFF2-40B4-BE49-F238E27FC236}">
                  <a16:creationId xmlns:a16="http://schemas.microsoft.com/office/drawing/2014/main" id="{ABDEC821-E147-C5D5-0C8A-CC20794DF46C}"/>
                </a:ext>
                <a:ext uri="{C183D7F6-B498-43B3-948B-1728B52AA6E4}">
                  <adec:decorative xmlns:adec="http://schemas.microsoft.com/office/drawing/2017/decorative" val="1"/>
                </a:ext>
              </a:extLst>
            </p:cNvPr>
            <p:cNvSpPr>
              <a:spLocks/>
            </p:cNvSpPr>
            <p:nvPr/>
          </p:nvSpPr>
          <p:spPr bwMode="gray">
            <a:xfrm>
              <a:off x="20098088" y="11075214"/>
              <a:ext cx="367176" cy="442322"/>
            </a:xfrm>
            <a:custGeom>
              <a:avLst/>
              <a:gdLst>
                <a:gd name="T0" fmla="*/ 2147483647 w 68"/>
                <a:gd name="T1" fmla="*/ 2147483647 h 81"/>
                <a:gd name="T2" fmla="*/ 2147483647 w 68"/>
                <a:gd name="T3" fmla="*/ 2147483647 h 81"/>
                <a:gd name="T4" fmla="*/ 2147483647 w 68"/>
                <a:gd name="T5" fmla="*/ 2147483647 h 81"/>
                <a:gd name="T6" fmla="*/ 2147483647 w 68"/>
                <a:gd name="T7" fmla="*/ 2147483647 h 81"/>
                <a:gd name="T8" fmla="*/ 2147483647 w 68"/>
                <a:gd name="T9" fmla="*/ 2147483647 h 81"/>
                <a:gd name="T10" fmla="*/ 2147483647 w 68"/>
                <a:gd name="T11" fmla="*/ 2147483647 h 81"/>
                <a:gd name="T12" fmla="*/ 2147483647 w 68"/>
                <a:gd name="T13" fmla="*/ 2147483647 h 81"/>
                <a:gd name="T14" fmla="*/ 2147483647 w 68"/>
                <a:gd name="T15" fmla="*/ 2147483647 h 81"/>
                <a:gd name="T16" fmla="*/ 2147483647 w 68"/>
                <a:gd name="T17" fmla="*/ 2147483647 h 81"/>
                <a:gd name="T18" fmla="*/ 2147483647 w 68"/>
                <a:gd name="T19" fmla="*/ 2147483647 h 81"/>
                <a:gd name="T20" fmla="*/ 2147483647 w 68"/>
                <a:gd name="T21" fmla="*/ 2147483647 h 81"/>
                <a:gd name="T22" fmla="*/ 2147483647 w 68"/>
                <a:gd name="T23" fmla="*/ 2147483647 h 81"/>
                <a:gd name="T24" fmla="*/ 2147483647 w 68"/>
                <a:gd name="T25" fmla="*/ 2147483647 h 81"/>
                <a:gd name="T26" fmla="*/ 2147483647 w 68"/>
                <a:gd name="T27" fmla="*/ 2147483647 h 81"/>
                <a:gd name="T28" fmla="*/ 2147483647 w 68"/>
                <a:gd name="T29" fmla="*/ 2147483647 h 81"/>
                <a:gd name="T30" fmla="*/ 0 w 68"/>
                <a:gd name="T31" fmla="*/ 2147483647 h 81"/>
                <a:gd name="T32" fmla="*/ 2147483647 w 68"/>
                <a:gd name="T33" fmla="*/ 2147483647 h 81"/>
                <a:gd name="T34" fmla="*/ 2147483647 w 68"/>
                <a:gd name="T35" fmla="*/ 2147483647 h 81"/>
                <a:gd name="T36" fmla="*/ 2147483647 w 68"/>
                <a:gd name="T37" fmla="*/ 2147483647 h 81"/>
                <a:gd name="T38" fmla="*/ 2147483647 w 68"/>
                <a:gd name="T39" fmla="*/ 2147483647 h 81"/>
                <a:gd name="T40" fmla="*/ 2147483647 w 68"/>
                <a:gd name="T41" fmla="*/ 2147483647 h 81"/>
                <a:gd name="T42" fmla="*/ 2147483647 w 68"/>
                <a:gd name="T43" fmla="*/ 2147483647 h 81"/>
                <a:gd name="T44" fmla="*/ 2147483647 w 68"/>
                <a:gd name="T45" fmla="*/ 2147483647 h 81"/>
                <a:gd name="T46" fmla="*/ 2147483647 w 68"/>
                <a:gd name="T47" fmla="*/ 2147483647 h 81"/>
                <a:gd name="T48" fmla="*/ 2147483647 w 68"/>
                <a:gd name="T49" fmla="*/ 2147483647 h 81"/>
                <a:gd name="T50" fmla="*/ 2147483647 w 68"/>
                <a:gd name="T51" fmla="*/ 0 h 81"/>
                <a:gd name="T52" fmla="*/ 2147483647 w 68"/>
                <a:gd name="T53" fmla="*/ 2147483647 h 8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68"/>
                <a:gd name="T82" fmla="*/ 0 h 81"/>
                <a:gd name="T83" fmla="*/ 68 w 68"/>
                <a:gd name="T84" fmla="*/ 81 h 81"/>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68" h="81">
                  <a:moveTo>
                    <a:pt x="58" y="3"/>
                  </a:moveTo>
                  <a:lnTo>
                    <a:pt x="58" y="9"/>
                  </a:lnTo>
                  <a:lnTo>
                    <a:pt x="61" y="9"/>
                  </a:lnTo>
                  <a:lnTo>
                    <a:pt x="63" y="5"/>
                  </a:lnTo>
                  <a:lnTo>
                    <a:pt x="68" y="6"/>
                  </a:lnTo>
                  <a:lnTo>
                    <a:pt x="67" y="21"/>
                  </a:lnTo>
                  <a:lnTo>
                    <a:pt x="61" y="30"/>
                  </a:lnTo>
                  <a:lnTo>
                    <a:pt x="58" y="35"/>
                  </a:lnTo>
                  <a:lnTo>
                    <a:pt x="56" y="42"/>
                  </a:lnTo>
                  <a:lnTo>
                    <a:pt x="48" y="45"/>
                  </a:lnTo>
                  <a:lnTo>
                    <a:pt x="43" y="51"/>
                  </a:lnTo>
                  <a:lnTo>
                    <a:pt x="36" y="68"/>
                  </a:lnTo>
                  <a:lnTo>
                    <a:pt x="23" y="81"/>
                  </a:lnTo>
                  <a:lnTo>
                    <a:pt x="8" y="75"/>
                  </a:lnTo>
                  <a:lnTo>
                    <a:pt x="1" y="75"/>
                  </a:lnTo>
                  <a:lnTo>
                    <a:pt x="0" y="70"/>
                  </a:lnTo>
                  <a:lnTo>
                    <a:pt x="5" y="58"/>
                  </a:lnTo>
                  <a:lnTo>
                    <a:pt x="11" y="50"/>
                  </a:lnTo>
                  <a:lnTo>
                    <a:pt x="21" y="44"/>
                  </a:lnTo>
                  <a:lnTo>
                    <a:pt x="29" y="35"/>
                  </a:lnTo>
                  <a:lnTo>
                    <a:pt x="40" y="28"/>
                  </a:lnTo>
                  <a:lnTo>
                    <a:pt x="44" y="22"/>
                  </a:lnTo>
                  <a:lnTo>
                    <a:pt x="44" y="17"/>
                  </a:lnTo>
                  <a:lnTo>
                    <a:pt x="50" y="8"/>
                  </a:lnTo>
                  <a:lnTo>
                    <a:pt x="50" y="2"/>
                  </a:lnTo>
                  <a:lnTo>
                    <a:pt x="56" y="0"/>
                  </a:lnTo>
                  <a:lnTo>
                    <a:pt x="58"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4" name="Freeform 469">
              <a:extLst>
                <a:ext uri="{FF2B5EF4-FFF2-40B4-BE49-F238E27FC236}">
                  <a16:creationId xmlns:a16="http://schemas.microsoft.com/office/drawing/2014/main" id="{4F43DCA9-5743-3909-418B-6E20E069D2EA}"/>
                </a:ext>
                <a:ext uri="{C183D7F6-B498-43B3-948B-1728B52AA6E4}">
                  <adec:decorative xmlns:adec="http://schemas.microsoft.com/office/drawing/2017/decorative" val="1"/>
                </a:ext>
              </a:extLst>
            </p:cNvPr>
            <p:cNvSpPr>
              <a:spLocks/>
            </p:cNvSpPr>
            <p:nvPr/>
          </p:nvSpPr>
          <p:spPr bwMode="gray">
            <a:xfrm>
              <a:off x="20143985" y="11525882"/>
              <a:ext cx="25034" cy="37556"/>
            </a:xfrm>
            <a:custGeom>
              <a:avLst/>
              <a:gdLst>
                <a:gd name="T0" fmla="*/ 2147483647 w 4"/>
                <a:gd name="T1" fmla="*/ 0 h 7"/>
                <a:gd name="T2" fmla="*/ 2147483647 w 4"/>
                <a:gd name="T3" fmla="*/ 2147483647 h 7"/>
                <a:gd name="T4" fmla="*/ 0 w 4"/>
                <a:gd name="T5" fmla="*/ 2147483647 h 7"/>
                <a:gd name="T6" fmla="*/ 2147483647 w 4"/>
                <a:gd name="T7" fmla="*/ 0 h 7"/>
                <a:gd name="T8" fmla="*/ 2147483647 w 4"/>
                <a:gd name="T9" fmla="*/ 0 h 7"/>
                <a:gd name="T10" fmla="*/ 0 60000 65536"/>
                <a:gd name="T11" fmla="*/ 0 60000 65536"/>
                <a:gd name="T12" fmla="*/ 0 60000 65536"/>
                <a:gd name="T13" fmla="*/ 0 60000 65536"/>
                <a:gd name="T14" fmla="*/ 0 60000 65536"/>
                <a:gd name="T15" fmla="*/ 0 w 4"/>
                <a:gd name="T16" fmla="*/ 0 h 7"/>
                <a:gd name="T17" fmla="*/ 4 w 4"/>
                <a:gd name="T18" fmla="*/ 7 h 7"/>
              </a:gdLst>
              <a:ahLst/>
              <a:cxnLst>
                <a:cxn ang="T10">
                  <a:pos x="T0" y="T1"/>
                </a:cxn>
                <a:cxn ang="T11">
                  <a:pos x="T2" y="T3"/>
                </a:cxn>
                <a:cxn ang="T12">
                  <a:pos x="T4" y="T5"/>
                </a:cxn>
                <a:cxn ang="T13">
                  <a:pos x="T6" y="T7"/>
                </a:cxn>
                <a:cxn ang="T14">
                  <a:pos x="T8" y="T9"/>
                </a:cxn>
              </a:cxnLst>
              <a:rect l="T15" t="T16" r="T17" b="T18"/>
              <a:pathLst>
                <a:path w="4" h="7">
                  <a:moveTo>
                    <a:pt x="4" y="0"/>
                  </a:moveTo>
                  <a:lnTo>
                    <a:pt x="4" y="5"/>
                  </a:lnTo>
                  <a:lnTo>
                    <a:pt x="0" y="7"/>
                  </a:lnTo>
                  <a:lnTo>
                    <a:pt x="1" y="0"/>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5" name="Freeform 470">
              <a:extLst>
                <a:ext uri="{FF2B5EF4-FFF2-40B4-BE49-F238E27FC236}">
                  <a16:creationId xmlns:a16="http://schemas.microsoft.com/office/drawing/2014/main" id="{84F9D2E0-3AE2-9967-472F-77B404F100C1}"/>
                </a:ext>
                <a:ext uri="{C183D7F6-B498-43B3-948B-1728B52AA6E4}">
                  <adec:decorative xmlns:adec="http://schemas.microsoft.com/office/drawing/2017/decorative" val="1"/>
                </a:ext>
              </a:extLst>
            </p:cNvPr>
            <p:cNvSpPr>
              <a:spLocks/>
            </p:cNvSpPr>
            <p:nvPr/>
          </p:nvSpPr>
          <p:spPr bwMode="gray">
            <a:xfrm>
              <a:off x="20961786" y="11242129"/>
              <a:ext cx="20863" cy="25038"/>
            </a:xfrm>
            <a:custGeom>
              <a:avLst/>
              <a:gdLst>
                <a:gd name="T0" fmla="*/ 2147483647 w 4"/>
                <a:gd name="T1" fmla="*/ 2147483647 h 4"/>
                <a:gd name="T2" fmla="*/ 0 w 4"/>
                <a:gd name="T3" fmla="*/ 2147483647 h 4"/>
                <a:gd name="T4" fmla="*/ 2147483647 w 4"/>
                <a:gd name="T5" fmla="*/ 0 h 4"/>
                <a:gd name="T6" fmla="*/ 2147483647 w 4"/>
                <a:gd name="T7" fmla="*/ 2147483647 h 4"/>
                <a:gd name="T8" fmla="*/ 2147483647 w 4"/>
                <a:gd name="T9" fmla="*/ 2147483647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2" y="4"/>
                  </a:moveTo>
                  <a:lnTo>
                    <a:pt x="0" y="2"/>
                  </a:lnTo>
                  <a:lnTo>
                    <a:pt x="2" y="0"/>
                  </a:lnTo>
                  <a:lnTo>
                    <a:pt x="4" y="1"/>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6" name="Freeform 471">
              <a:extLst>
                <a:ext uri="{FF2B5EF4-FFF2-40B4-BE49-F238E27FC236}">
                  <a16:creationId xmlns:a16="http://schemas.microsoft.com/office/drawing/2014/main" id="{81BFA524-2A88-F33D-4BC8-9FB2B87DA6CA}"/>
                </a:ext>
                <a:ext uri="{C183D7F6-B498-43B3-948B-1728B52AA6E4}">
                  <adec:decorative xmlns:adec="http://schemas.microsoft.com/office/drawing/2017/decorative" val="1"/>
                </a:ext>
              </a:extLst>
            </p:cNvPr>
            <p:cNvSpPr>
              <a:spLocks/>
            </p:cNvSpPr>
            <p:nvPr/>
          </p:nvSpPr>
          <p:spPr bwMode="gray">
            <a:xfrm>
              <a:off x="18942317" y="11033486"/>
              <a:ext cx="16690" cy="25038"/>
            </a:xfrm>
            <a:custGeom>
              <a:avLst/>
              <a:gdLst>
                <a:gd name="T0" fmla="*/ 0 w 3"/>
                <a:gd name="T1" fmla="*/ 2147483647 h 5"/>
                <a:gd name="T2" fmla="*/ 0 w 3"/>
                <a:gd name="T3" fmla="*/ 0 h 5"/>
                <a:gd name="T4" fmla="*/ 2147483647 w 3"/>
                <a:gd name="T5" fmla="*/ 0 h 5"/>
                <a:gd name="T6" fmla="*/ 2147483647 w 3"/>
                <a:gd name="T7" fmla="*/ 2147483647 h 5"/>
                <a:gd name="T8" fmla="*/ 2147483647 w 3"/>
                <a:gd name="T9" fmla="*/ 2147483647 h 5"/>
                <a:gd name="T10" fmla="*/ 0 w 3"/>
                <a:gd name="T11" fmla="*/ 2147483647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0" y="2"/>
                  </a:moveTo>
                  <a:lnTo>
                    <a:pt x="0" y="0"/>
                  </a:lnTo>
                  <a:lnTo>
                    <a:pt x="1" y="0"/>
                  </a:lnTo>
                  <a:lnTo>
                    <a:pt x="3" y="2"/>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7" name="Freeform 472">
              <a:extLst>
                <a:ext uri="{FF2B5EF4-FFF2-40B4-BE49-F238E27FC236}">
                  <a16:creationId xmlns:a16="http://schemas.microsoft.com/office/drawing/2014/main" id="{B1175518-981A-2EFE-894B-64D6E36D28E8}"/>
                </a:ext>
                <a:ext uri="{C183D7F6-B498-43B3-948B-1728B52AA6E4}">
                  <adec:decorative xmlns:adec="http://schemas.microsoft.com/office/drawing/2017/decorative" val="1"/>
                </a:ext>
              </a:extLst>
            </p:cNvPr>
            <p:cNvSpPr>
              <a:spLocks/>
            </p:cNvSpPr>
            <p:nvPr/>
          </p:nvSpPr>
          <p:spPr bwMode="gray">
            <a:xfrm>
              <a:off x="19150940" y="11033486"/>
              <a:ext cx="20863" cy="29210"/>
            </a:xfrm>
            <a:custGeom>
              <a:avLst/>
              <a:gdLst>
                <a:gd name="T0" fmla="*/ 0 w 4"/>
                <a:gd name="T1" fmla="*/ 2147483647 h 6"/>
                <a:gd name="T2" fmla="*/ 2147483647 w 4"/>
                <a:gd name="T3" fmla="*/ 0 h 6"/>
                <a:gd name="T4" fmla="*/ 2147483647 w 4"/>
                <a:gd name="T5" fmla="*/ 2147483647 h 6"/>
                <a:gd name="T6" fmla="*/ 2147483647 w 4"/>
                <a:gd name="T7" fmla="*/ 2147483647 h 6"/>
                <a:gd name="T8" fmla="*/ 2147483647 w 4"/>
                <a:gd name="T9" fmla="*/ 2147483647 h 6"/>
                <a:gd name="T10" fmla="*/ 0 w 4"/>
                <a:gd name="T11" fmla="*/ 2147483647 h 6"/>
                <a:gd name="T12" fmla="*/ 0 w 4"/>
                <a:gd name="T13" fmla="*/ 2147483647 h 6"/>
                <a:gd name="T14" fmla="*/ 0 60000 65536"/>
                <a:gd name="T15" fmla="*/ 0 60000 65536"/>
                <a:gd name="T16" fmla="*/ 0 60000 65536"/>
                <a:gd name="T17" fmla="*/ 0 60000 65536"/>
                <a:gd name="T18" fmla="*/ 0 60000 65536"/>
                <a:gd name="T19" fmla="*/ 0 60000 65536"/>
                <a:gd name="T20" fmla="*/ 0 60000 65536"/>
                <a:gd name="T21" fmla="*/ 0 w 4"/>
                <a:gd name="T22" fmla="*/ 0 h 6"/>
                <a:gd name="T23" fmla="*/ 4 w 4"/>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6">
                  <a:moveTo>
                    <a:pt x="0" y="3"/>
                  </a:moveTo>
                  <a:lnTo>
                    <a:pt x="1" y="0"/>
                  </a:lnTo>
                  <a:lnTo>
                    <a:pt x="3" y="1"/>
                  </a:lnTo>
                  <a:lnTo>
                    <a:pt x="4" y="6"/>
                  </a:lnTo>
                  <a:lnTo>
                    <a:pt x="2" y="6"/>
                  </a:lnTo>
                  <a:lnTo>
                    <a:pt x="0"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8" name="Freeform 473">
              <a:extLst>
                <a:ext uri="{FF2B5EF4-FFF2-40B4-BE49-F238E27FC236}">
                  <a16:creationId xmlns:a16="http://schemas.microsoft.com/office/drawing/2014/main" id="{4F4612FA-17CC-3CF1-C50C-72395CF749F6}"/>
                </a:ext>
                <a:ext uri="{C183D7F6-B498-43B3-948B-1728B52AA6E4}">
                  <adec:decorative xmlns:adec="http://schemas.microsoft.com/office/drawing/2017/decorative" val="1"/>
                </a:ext>
              </a:extLst>
            </p:cNvPr>
            <p:cNvSpPr>
              <a:spLocks/>
            </p:cNvSpPr>
            <p:nvPr/>
          </p:nvSpPr>
          <p:spPr bwMode="gray">
            <a:xfrm>
              <a:off x="18975697" y="11100251"/>
              <a:ext cx="200277" cy="212816"/>
            </a:xfrm>
            <a:custGeom>
              <a:avLst/>
              <a:gdLst>
                <a:gd name="T0" fmla="*/ 2147483647 w 37"/>
                <a:gd name="T1" fmla="*/ 2147483647 h 39"/>
                <a:gd name="T2" fmla="*/ 2147483647 w 37"/>
                <a:gd name="T3" fmla="*/ 2147483647 h 39"/>
                <a:gd name="T4" fmla="*/ 2147483647 w 37"/>
                <a:gd name="T5" fmla="*/ 2147483647 h 39"/>
                <a:gd name="T6" fmla="*/ 2147483647 w 37"/>
                <a:gd name="T7" fmla="*/ 2147483647 h 39"/>
                <a:gd name="T8" fmla="*/ 2147483647 w 37"/>
                <a:gd name="T9" fmla="*/ 2147483647 h 39"/>
                <a:gd name="T10" fmla="*/ 2147483647 w 37"/>
                <a:gd name="T11" fmla="*/ 2147483647 h 39"/>
                <a:gd name="T12" fmla="*/ 2147483647 w 37"/>
                <a:gd name="T13" fmla="*/ 0 h 39"/>
                <a:gd name="T14" fmla="*/ 2147483647 w 37"/>
                <a:gd name="T15" fmla="*/ 0 h 39"/>
                <a:gd name="T16" fmla="*/ 0 w 37"/>
                <a:gd name="T17" fmla="*/ 2147483647 h 39"/>
                <a:gd name="T18" fmla="*/ 2147483647 w 37"/>
                <a:gd name="T19" fmla="*/ 2147483647 h 39"/>
                <a:gd name="T20" fmla="*/ 2147483647 w 37"/>
                <a:gd name="T21" fmla="*/ 2147483647 h 39"/>
                <a:gd name="T22" fmla="*/ 2147483647 w 37"/>
                <a:gd name="T23" fmla="*/ 2147483647 h 39"/>
                <a:gd name="T24" fmla="*/ 2147483647 w 37"/>
                <a:gd name="T25" fmla="*/ 2147483647 h 39"/>
                <a:gd name="T26" fmla="*/ 2147483647 w 37"/>
                <a:gd name="T27" fmla="*/ 2147483647 h 39"/>
                <a:gd name="T28" fmla="*/ 2147483647 w 37"/>
                <a:gd name="T29" fmla="*/ 2147483647 h 39"/>
                <a:gd name="T30" fmla="*/ 2147483647 w 37"/>
                <a:gd name="T31" fmla="*/ 2147483647 h 39"/>
                <a:gd name="T32" fmla="*/ 2147483647 w 37"/>
                <a:gd name="T33" fmla="*/ 2147483647 h 39"/>
                <a:gd name="T34" fmla="*/ 2147483647 w 37"/>
                <a:gd name="T35" fmla="*/ 2147483647 h 39"/>
                <a:gd name="T36" fmla="*/ 2147483647 w 37"/>
                <a:gd name="T37" fmla="*/ 2147483647 h 39"/>
                <a:gd name="T38" fmla="*/ 2147483647 w 37"/>
                <a:gd name="T39" fmla="*/ 2147483647 h 39"/>
                <a:gd name="T40" fmla="*/ 2147483647 w 37"/>
                <a:gd name="T41" fmla="*/ 2147483647 h 39"/>
                <a:gd name="T42" fmla="*/ 2147483647 w 37"/>
                <a:gd name="T43" fmla="*/ 2147483647 h 3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7"/>
                <a:gd name="T67" fmla="*/ 0 h 39"/>
                <a:gd name="T68" fmla="*/ 37 w 37"/>
                <a:gd name="T69" fmla="*/ 39 h 3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7" h="39">
                  <a:moveTo>
                    <a:pt x="37" y="2"/>
                  </a:moveTo>
                  <a:lnTo>
                    <a:pt x="33" y="1"/>
                  </a:lnTo>
                  <a:lnTo>
                    <a:pt x="30" y="1"/>
                  </a:lnTo>
                  <a:lnTo>
                    <a:pt x="25" y="6"/>
                  </a:lnTo>
                  <a:lnTo>
                    <a:pt x="20" y="7"/>
                  </a:lnTo>
                  <a:lnTo>
                    <a:pt x="12" y="4"/>
                  </a:lnTo>
                  <a:lnTo>
                    <a:pt x="5" y="0"/>
                  </a:lnTo>
                  <a:lnTo>
                    <a:pt x="2" y="0"/>
                  </a:lnTo>
                  <a:lnTo>
                    <a:pt x="0" y="3"/>
                  </a:lnTo>
                  <a:lnTo>
                    <a:pt x="3" y="9"/>
                  </a:lnTo>
                  <a:lnTo>
                    <a:pt x="6" y="13"/>
                  </a:lnTo>
                  <a:lnTo>
                    <a:pt x="7" y="24"/>
                  </a:lnTo>
                  <a:lnTo>
                    <a:pt x="11" y="30"/>
                  </a:lnTo>
                  <a:lnTo>
                    <a:pt x="14" y="36"/>
                  </a:lnTo>
                  <a:lnTo>
                    <a:pt x="16" y="39"/>
                  </a:lnTo>
                  <a:lnTo>
                    <a:pt x="24" y="38"/>
                  </a:lnTo>
                  <a:lnTo>
                    <a:pt x="26" y="33"/>
                  </a:lnTo>
                  <a:lnTo>
                    <a:pt x="30" y="33"/>
                  </a:lnTo>
                  <a:lnTo>
                    <a:pt x="32" y="26"/>
                  </a:lnTo>
                  <a:lnTo>
                    <a:pt x="35" y="22"/>
                  </a:lnTo>
                  <a:lnTo>
                    <a:pt x="37" y="11"/>
                  </a:lnTo>
                  <a:lnTo>
                    <a:pt x="37"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499" name="Freeform 474">
              <a:extLst>
                <a:ext uri="{FF2B5EF4-FFF2-40B4-BE49-F238E27FC236}">
                  <a16:creationId xmlns:a16="http://schemas.microsoft.com/office/drawing/2014/main" id="{5CD0B1E8-FFF1-57E8-06BB-C417C66AC094}"/>
                </a:ext>
                <a:ext uri="{C183D7F6-B498-43B3-948B-1728B52AA6E4}">
                  <adec:decorative xmlns:adec="http://schemas.microsoft.com/office/drawing/2017/decorative" val="1"/>
                </a:ext>
              </a:extLst>
            </p:cNvPr>
            <p:cNvSpPr>
              <a:spLocks/>
            </p:cNvSpPr>
            <p:nvPr/>
          </p:nvSpPr>
          <p:spPr bwMode="gray">
            <a:xfrm>
              <a:off x="20098088" y="9477010"/>
              <a:ext cx="20863" cy="54247"/>
            </a:xfrm>
            <a:custGeom>
              <a:avLst/>
              <a:gdLst>
                <a:gd name="T0" fmla="*/ 2147483647 w 4"/>
                <a:gd name="T1" fmla="*/ 2147483647 h 10"/>
                <a:gd name="T2" fmla="*/ 2147483647 w 4"/>
                <a:gd name="T3" fmla="*/ 2147483647 h 10"/>
                <a:gd name="T4" fmla="*/ 2147483647 w 4"/>
                <a:gd name="T5" fmla="*/ 2147483647 h 10"/>
                <a:gd name="T6" fmla="*/ 0 w 4"/>
                <a:gd name="T7" fmla="*/ 0 h 10"/>
                <a:gd name="T8" fmla="*/ 0 w 4"/>
                <a:gd name="T9" fmla="*/ 2147483647 h 10"/>
                <a:gd name="T10" fmla="*/ 0 w 4"/>
                <a:gd name="T11" fmla="*/ 2147483647 h 10"/>
                <a:gd name="T12" fmla="*/ 2147483647 w 4"/>
                <a:gd name="T13" fmla="*/ 2147483647 h 10"/>
                <a:gd name="T14" fmla="*/ 0 60000 65536"/>
                <a:gd name="T15" fmla="*/ 0 60000 65536"/>
                <a:gd name="T16" fmla="*/ 0 60000 65536"/>
                <a:gd name="T17" fmla="*/ 0 60000 65536"/>
                <a:gd name="T18" fmla="*/ 0 60000 65536"/>
                <a:gd name="T19" fmla="*/ 0 60000 65536"/>
                <a:gd name="T20" fmla="*/ 0 60000 65536"/>
                <a:gd name="T21" fmla="*/ 0 w 4"/>
                <a:gd name="T22" fmla="*/ 0 h 10"/>
                <a:gd name="T23" fmla="*/ 4 w 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10">
                  <a:moveTo>
                    <a:pt x="2" y="10"/>
                  </a:moveTo>
                  <a:lnTo>
                    <a:pt x="4" y="6"/>
                  </a:lnTo>
                  <a:lnTo>
                    <a:pt x="4" y="2"/>
                  </a:lnTo>
                  <a:lnTo>
                    <a:pt x="0" y="0"/>
                  </a:lnTo>
                  <a:lnTo>
                    <a:pt x="0" y="3"/>
                  </a:lnTo>
                  <a:lnTo>
                    <a:pt x="0" y="7"/>
                  </a:lnTo>
                  <a:lnTo>
                    <a:pt x="2"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0" name="Freeform 475">
              <a:extLst>
                <a:ext uri="{FF2B5EF4-FFF2-40B4-BE49-F238E27FC236}">
                  <a16:creationId xmlns:a16="http://schemas.microsoft.com/office/drawing/2014/main" id="{C117DD04-D9B6-1B5B-AD31-1C1DC5343E9F}"/>
                </a:ext>
                <a:ext uri="{C183D7F6-B498-43B3-948B-1728B52AA6E4}">
                  <adec:decorative xmlns:adec="http://schemas.microsoft.com/office/drawing/2017/decorative" val="1"/>
                </a:ext>
              </a:extLst>
            </p:cNvPr>
            <p:cNvSpPr>
              <a:spLocks/>
            </p:cNvSpPr>
            <p:nvPr/>
          </p:nvSpPr>
          <p:spPr bwMode="gray">
            <a:xfrm>
              <a:off x="20118949" y="9535430"/>
              <a:ext cx="33380" cy="33383"/>
            </a:xfrm>
            <a:custGeom>
              <a:avLst/>
              <a:gdLst>
                <a:gd name="T0" fmla="*/ 0 w 6"/>
                <a:gd name="T1" fmla="*/ 2147483647 h 6"/>
                <a:gd name="T2" fmla="*/ 2147483647 w 6"/>
                <a:gd name="T3" fmla="*/ 0 h 6"/>
                <a:gd name="T4" fmla="*/ 2147483647 w 6"/>
                <a:gd name="T5" fmla="*/ 2147483647 h 6"/>
                <a:gd name="T6" fmla="*/ 2147483647 w 6"/>
                <a:gd name="T7" fmla="*/ 2147483647 h 6"/>
                <a:gd name="T8" fmla="*/ 0 w 6"/>
                <a:gd name="T9" fmla="*/ 2147483647 h 6"/>
                <a:gd name="T10" fmla="*/ 0 60000 65536"/>
                <a:gd name="T11" fmla="*/ 0 60000 65536"/>
                <a:gd name="T12" fmla="*/ 0 60000 65536"/>
                <a:gd name="T13" fmla="*/ 0 60000 65536"/>
                <a:gd name="T14" fmla="*/ 0 60000 65536"/>
                <a:gd name="T15" fmla="*/ 0 w 6"/>
                <a:gd name="T16" fmla="*/ 0 h 6"/>
                <a:gd name="T17" fmla="*/ 6 w 6"/>
                <a:gd name="T18" fmla="*/ 6 h 6"/>
              </a:gdLst>
              <a:ahLst/>
              <a:cxnLst>
                <a:cxn ang="T10">
                  <a:pos x="T0" y="T1"/>
                </a:cxn>
                <a:cxn ang="T11">
                  <a:pos x="T2" y="T3"/>
                </a:cxn>
                <a:cxn ang="T12">
                  <a:pos x="T4" y="T5"/>
                </a:cxn>
                <a:cxn ang="T13">
                  <a:pos x="T6" y="T7"/>
                </a:cxn>
                <a:cxn ang="T14">
                  <a:pos x="T8" y="T9"/>
                </a:cxn>
              </a:cxnLst>
              <a:rect l="T15" t="T16" r="T17" b="T18"/>
              <a:pathLst>
                <a:path w="6" h="6">
                  <a:moveTo>
                    <a:pt x="0" y="2"/>
                  </a:moveTo>
                  <a:lnTo>
                    <a:pt x="1" y="0"/>
                  </a:lnTo>
                  <a:lnTo>
                    <a:pt x="6" y="4"/>
                  </a:lnTo>
                  <a:lnTo>
                    <a:pt x="5" y="6"/>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1" name="Freeform 476">
              <a:extLst>
                <a:ext uri="{FF2B5EF4-FFF2-40B4-BE49-F238E27FC236}">
                  <a16:creationId xmlns:a16="http://schemas.microsoft.com/office/drawing/2014/main" id="{67BC67C5-D52A-E41D-E03C-6FE810722C37}"/>
                </a:ext>
                <a:ext uri="{C183D7F6-B498-43B3-948B-1728B52AA6E4}">
                  <adec:decorative xmlns:adec="http://schemas.microsoft.com/office/drawing/2017/decorative" val="1"/>
                </a:ext>
              </a:extLst>
            </p:cNvPr>
            <p:cNvSpPr>
              <a:spLocks/>
            </p:cNvSpPr>
            <p:nvPr/>
          </p:nvSpPr>
          <p:spPr bwMode="gray">
            <a:xfrm>
              <a:off x="20206571" y="9681480"/>
              <a:ext cx="20863" cy="29210"/>
            </a:xfrm>
            <a:custGeom>
              <a:avLst/>
              <a:gdLst>
                <a:gd name="T0" fmla="*/ 0 w 4"/>
                <a:gd name="T1" fmla="*/ 2147483647 h 5"/>
                <a:gd name="T2" fmla="*/ 0 w 4"/>
                <a:gd name="T3" fmla="*/ 2147483647 h 5"/>
                <a:gd name="T4" fmla="*/ 2147483647 w 4"/>
                <a:gd name="T5" fmla="*/ 0 h 5"/>
                <a:gd name="T6" fmla="*/ 2147483647 w 4"/>
                <a:gd name="T7" fmla="*/ 2147483647 h 5"/>
                <a:gd name="T8" fmla="*/ 2147483647 w 4"/>
                <a:gd name="T9" fmla="*/ 2147483647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3"/>
                  </a:moveTo>
                  <a:lnTo>
                    <a:pt x="0" y="1"/>
                  </a:lnTo>
                  <a:lnTo>
                    <a:pt x="2" y="0"/>
                  </a:lnTo>
                  <a:lnTo>
                    <a:pt x="4" y="4"/>
                  </a:lnTo>
                  <a:lnTo>
                    <a:pt x="2"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2" name="Freeform 477">
              <a:extLst>
                <a:ext uri="{FF2B5EF4-FFF2-40B4-BE49-F238E27FC236}">
                  <a16:creationId xmlns:a16="http://schemas.microsoft.com/office/drawing/2014/main" id="{84EC32C5-4DA8-68BF-7F66-C05E1DD2C80D}"/>
                </a:ext>
                <a:ext uri="{C183D7F6-B498-43B3-948B-1728B52AA6E4}">
                  <adec:decorative xmlns:adec="http://schemas.microsoft.com/office/drawing/2017/decorative" val="1"/>
                </a:ext>
              </a:extLst>
            </p:cNvPr>
            <p:cNvSpPr>
              <a:spLocks/>
            </p:cNvSpPr>
            <p:nvPr/>
          </p:nvSpPr>
          <p:spPr bwMode="gray">
            <a:xfrm>
              <a:off x="20214916" y="9731554"/>
              <a:ext cx="12517" cy="16691"/>
            </a:xfrm>
            <a:custGeom>
              <a:avLst/>
              <a:gdLst>
                <a:gd name="T0" fmla="*/ 0 w 2"/>
                <a:gd name="T1" fmla="*/ 2147483647 h 3"/>
                <a:gd name="T2" fmla="*/ 0 w 2"/>
                <a:gd name="T3" fmla="*/ 0 h 3"/>
                <a:gd name="T4" fmla="*/ 2147483647 w 2"/>
                <a:gd name="T5" fmla="*/ 0 h 3"/>
                <a:gd name="T6" fmla="*/ 2147483647 w 2"/>
                <a:gd name="T7" fmla="*/ 2147483647 h 3"/>
                <a:gd name="T8" fmla="*/ 0 w 2"/>
                <a:gd name="T9" fmla="*/ 2147483647 h 3"/>
                <a:gd name="T10" fmla="*/ 0 60000 65536"/>
                <a:gd name="T11" fmla="*/ 0 60000 65536"/>
                <a:gd name="T12" fmla="*/ 0 60000 65536"/>
                <a:gd name="T13" fmla="*/ 0 60000 65536"/>
                <a:gd name="T14" fmla="*/ 0 60000 65536"/>
                <a:gd name="T15" fmla="*/ 0 w 2"/>
                <a:gd name="T16" fmla="*/ 0 h 3"/>
                <a:gd name="T17" fmla="*/ 2 w 2"/>
                <a:gd name="T18" fmla="*/ 3 h 3"/>
              </a:gdLst>
              <a:ahLst/>
              <a:cxnLst>
                <a:cxn ang="T10">
                  <a:pos x="T0" y="T1"/>
                </a:cxn>
                <a:cxn ang="T11">
                  <a:pos x="T2" y="T3"/>
                </a:cxn>
                <a:cxn ang="T12">
                  <a:pos x="T4" y="T5"/>
                </a:cxn>
                <a:cxn ang="T13">
                  <a:pos x="T6" y="T7"/>
                </a:cxn>
                <a:cxn ang="T14">
                  <a:pos x="T8" y="T9"/>
                </a:cxn>
              </a:cxnLst>
              <a:rect l="T15" t="T16" r="T17" b="T18"/>
              <a:pathLst>
                <a:path w="2" h="3">
                  <a:moveTo>
                    <a:pt x="0" y="3"/>
                  </a:moveTo>
                  <a:lnTo>
                    <a:pt x="0" y="0"/>
                  </a:lnTo>
                  <a:lnTo>
                    <a:pt x="2" y="0"/>
                  </a:lnTo>
                  <a:lnTo>
                    <a:pt x="2" y="2"/>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3" name="Freeform 478">
              <a:extLst>
                <a:ext uri="{FF2B5EF4-FFF2-40B4-BE49-F238E27FC236}">
                  <a16:creationId xmlns:a16="http://schemas.microsoft.com/office/drawing/2014/main" id="{9C66444D-AC82-7D4F-50A7-0D0214B9C485}"/>
                </a:ext>
                <a:ext uri="{C183D7F6-B498-43B3-948B-1728B52AA6E4}">
                  <adec:decorative xmlns:adec="http://schemas.microsoft.com/office/drawing/2017/decorative" val="1"/>
                </a:ext>
              </a:extLst>
            </p:cNvPr>
            <p:cNvSpPr>
              <a:spLocks/>
            </p:cNvSpPr>
            <p:nvPr/>
          </p:nvSpPr>
          <p:spPr bwMode="gray">
            <a:xfrm>
              <a:off x="20118949" y="9806666"/>
              <a:ext cx="16690" cy="20864"/>
            </a:xfrm>
            <a:custGeom>
              <a:avLst/>
              <a:gdLst>
                <a:gd name="T0" fmla="*/ 0 w 3"/>
                <a:gd name="T1" fmla="*/ 2147483647 h 4"/>
                <a:gd name="T2" fmla="*/ 0 w 3"/>
                <a:gd name="T3" fmla="*/ 2147483647 h 4"/>
                <a:gd name="T4" fmla="*/ 2147483647 w 3"/>
                <a:gd name="T5" fmla="*/ 0 h 4"/>
                <a:gd name="T6" fmla="*/ 2147483647 w 3"/>
                <a:gd name="T7" fmla="*/ 2147483647 h 4"/>
                <a:gd name="T8" fmla="*/ 2147483647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4"/>
                  </a:moveTo>
                  <a:lnTo>
                    <a:pt x="0" y="1"/>
                  </a:lnTo>
                  <a:lnTo>
                    <a:pt x="1" y="0"/>
                  </a:lnTo>
                  <a:lnTo>
                    <a:pt x="3" y="2"/>
                  </a:lnTo>
                  <a:lnTo>
                    <a:pt x="2"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4" name="Freeform 479">
              <a:extLst>
                <a:ext uri="{FF2B5EF4-FFF2-40B4-BE49-F238E27FC236}">
                  <a16:creationId xmlns:a16="http://schemas.microsoft.com/office/drawing/2014/main" id="{B7079B18-B71A-9A67-7201-BCE17DA2E071}"/>
                </a:ext>
                <a:ext uri="{C183D7F6-B498-43B3-948B-1728B52AA6E4}">
                  <adec:decorative xmlns:adec="http://schemas.microsoft.com/office/drawing/2017/decorative" val="1"/>
                </a:ext>
              </a:extLst>
            </p:cNvPr>
            <p:cNvSpPr>
              <a:spLocks/>
            </p:cNvSpPr>
            <p:nvPr/>
          </p:nvSpPr>
          <p:spPr bwMode="gray">
            <a:xfrm>
              <a:off x="20081398" y="9798320"/>
              <a:ext cx="8344" cy="8345"/>
            </a:xfrm>
            <a:custGeom>
              <a:avLst/>
              <a:gdLst>
                <a:gd name="T0" fmla="*/ 2147483646 w 2"/>
                <a:gd name="T1" fmla="*/ 2147483646 h 2"/>
                <a:gd name="T2" fmla="*/ 2147483646 w 2"/>
                <a:gd name="T3" fmla="*/ 0 h 2"/>
                <a:gd name="T4" fmla="*/ 0 w 2"/>
                <a:gd name="T5" fmla="*/ 0 h 2"/>
                <a:gd name="T6" fmla="*/ 0 w 2"/>
                <a:gd name="T7" fmla="*/ 2147483646 h 2"/>
                <a:gd name="T8" fmla="*/ 2147483646 w 2"/>
                <a:gd name="T9" fmla="*/ 2147483646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2" y="1"/>
                  </a:moveTo>
                  <a:lnTo>
                    <a:pt x="2" y="0"/>
                  </a:lnTo>
                  <a:lnTo>
                    <a:pt x="0" y="0"/>
                  </a:lnTo>
                  <a:lnTo>
                    <a:pt x="0" y="2"/>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5" name="Freeform 480">
              <a:extLst>
                <a:ext uri="{FF2B5EF4-FFF2-40B4-BE49-F238E27FC236}">
                  <a16:creationId xmlns:a16="http://schemas.microsoft.com/office/drawing/2014/main" id="{66995EF4-1B1C-EFCF-357C-D636FB81371B}"/>
                </a:ext>
                <a:ext uri="{C183D7F6-B498-43B3-948B-1728B52AA6E4}">
                  <adec:decorative xmlns:adec="http://schemas.microsoft.com/office/drawing/2017/decorative" val="1"/>
                </a:ext>
              </a:extLst>
            </p:cNvPr>
            <p:cNvSpPr>
              <a:spLocks/>
            </p:cNvSpPr>
            <p:nvPr/>
          </p:nvSpPr>
          <p:spPr bwMode="gray">
            <a:xfrm>
              <a:off x="19960396" y="9785802"/>
              <a:ext cx="141863" cy="112668"/>
            </a:xfrm>
            <a:custGeom>
              <a:avLst/>
              <a:gdLst>
                <a:gd name="T0" fmla="*/ 2147483647 w 26"/>
                <a:gd name="T1" fmla="*/ 2147483647 h 21"/>
                <a:gd name="T2" fmla="*/ 2147483647 w 26"/>
                <a:gd name="T3" fmla="*/ 2147483647 h 21"/>
                <a:gd name="T4" fmla="*/ 2147483647 w 26"/>
                <a:gd name="T5" fmla="*/ 2147483647 h 21"/>
                <a:gd name="T6" fmla="*/ 2147483647 w 26"/>
                <a:gd name="T7" fmla="*/ 2147483647 h 21"/>
                <a:gd name="T8" fmla="*/ 2147483647 w 26"/>
                <a:gd name="T9" fmla="*/ 2147483647 h 21"/>
                <a:gd name="T10" fmla="*/ 2147483647 w 26"/>
                <a:gd name="T11" fmla="*/ 2147483647 h 21"/>
                <a:gd name="T12" fmla="*/ 2147483647 w 26"/>
                <a:gd name="T13" fmla="*/ 2147483647 h 21"/>
                <a:gd name="T14" fmla="*/ 2147483647 w 26"/>
                <a:gd name="T15" fmla="*/ 2147483647 h 21"/>
                <a:gd name="T16" fmla="*/ 2147483647 w 26"/>
                <a:gd name="T17" fmla="*/ 2147483647 h 21"/>
                <a:gd name="T18" fmla="*/ 2147483647 w 26"/>
                <a:gd name="T19" fmla="*/ 2147483647 h 21"/>
                <a:gd name="T20" fmla="*/ 2147483647 w 26"/>
                <a:gd name="T21" fmla="*/ 2147483647 h 21"/>
                <a:gd name="T22" fmla="*/ 0 w 26"/>
                <a:gd name="T23" fmla="*/ 2147483647 h 21"/>
                <a:gd name="T24" fmla="*/ 0 w 26"/>
                <a:gd name="T25" fmla="*/ 0 h 21"/>
                <a:gd name="T26" fmla="*/ 2147483647 w 26"/>
                <a:gd name="T27" fmla="*/ 2147483647 h 2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21"/>
                <a:gd name="T44" fmla="*/ 26 w 26"/>
                <a:gd name="T45" fmla="*/ 21 h 2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21">
                  <a:moveTo>
                    <a:pt x="4" y="1"/>
                  </a:moveTo>
                  <a:lnTo>
                    <a:pt x="6" y="3"/>
                  </a:lnTo>
                  <a:lnTo>
                    <a:pt x="9" y="3"/>
                  </a:lnTo>
                  <a:lnTo>
                    <a:pt x="15" y="9"/>
                  </a:lnTo>
                  <a:lnTo>
                    <a:pt x="25" y="16"/>
                  </a:lnTo>
                  <a:lnTo>
                    <a:pt x="26" y="19"/>
                  </a:lnTo>
                  <a:lnTo>
                    <a:pt x="25" y="21"/>
                  </a:lnTo>
                  <a:lnTo>
                    <a:pt x="19" y="19"/>
                  </a:lnTo>
                  <a:lnTo>
                    <a:pt x="9" y="12"/>
                  </a:lnTo>
                  <a:lnTo>
                    <a:pt x="7" y="11"/>
                  </a:lnTo>
                  <a:lnTo>
                    <a:pt x="1" y="6"/>
                  </a:lnTo>
                  <a:lnTo>
                    <a:pt x="0" y="3"/>
                  </a:lnTo>
                  <a:lnTo>
                    <a:pt x="0" y="0"/>
                  </a:lnTo>
                  <a:lnTo>
                    <a:pt x="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6" name="Freeform 481">
              <a:extLst>
                <a:ext uri="{FF2B5EF4-FFF2-40B4-BE49-F238E27FC236}">
                  <a16:creationId xmlns:a16="http://schemas.microsoft.com/office/drawing/2014/main" id="{7D29C19D-0A22-72DA-E441-D52351E3B6D8}"/>
                </a:ext>
                <a:ext uri="{C183D7F6-B498-43B3-948B-1728B52AA6E4}">
                  <adec:decorative xmlns:adec="http://schemas.microsoft.com/office/drawing/2017/decorative" val="1"/>
                </a:ext>
              </a:extLst>
            </p:cNvPr>
            <p:cNvSpPr>
              <a:spLocks/>
            </p:cNvSpPr>
            <p:nvPr/>
          </p:nvSpPr>
          <p:spPr bwMode="gray">
            <a:xfrm>
              <a:off x="20627989" y="9623060"/>
              <a:ext cx="54242" cy="41729"/>
            </a:xfrm>
            <a:custGeom>
              <a:avLst/>
              <a:gdLst>
                <a:gd name="T0" fmla="*/ 2147483647 w 10"/>
                <a:gd name="T1" fmla="*/ 2147483647 h 8"/>
                <a:gd name="T2" fmla="*/ 2147483647 w 10"/>
                <a:gd name="T3" fmla="*/ 2147483647 h 8"/>
                <a:gd name="T4" fmla="*/ 2147483647 w 10"/>
                <a:gd name="T5" fmla="*/ 2147483647 h 8"/>
                <a:gd name="T6" fmla="*/ 2147483647 w 10"/>
                <a:gd name="T7" fmla="*/ 0 h 8"/>
                <a:gd name="T8" fmla="*/ 0 w 10"/>
                <a:gd name="T9" fmla="*/ 2147483647 h 8"/>
                <a:gd name="T10" fmla="*/ 0 w 10"/>
                <a:gd name="T11" fmla="*/ 2147483647 h 8"/>
                <a:gd name="T12" fmla="*/ 2147483647 w 10"/>
                <a:gd name="T13" fmla="*/ 2147483647 h 8"/>
                <a:gd name="T14" fmla="*/ 0 60000 65536"/>
                <a:gd name="T15" fmla="*/ 0 60000 65536"/>
                <a:gd name="T16" fmla="*/ 0 60000 65536"/>
                <a:gd name="T17" fmla="*/ 0 60000 65536"/>
                <a:gd name="T18" fmla="*/ 0 60000 65536"/>
                <a:gd name="T19" fmla="*/ 0 60000 65536"/>
                <a:gd name="T20" fmla="*/ 0 60000 65536"/>
                <a:gd name="T21" fmla="*/ 0 w 10"/>
                <a:gd name="T22" fmla="*/ 0 h 8"/>
                <a:gd name="T23" fmla="*/ 10 w 10"/>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8">
                  <a:moveTo>
                    <a:pt x="3" y="8"/>
                  </a:moveTo>
                  <a:lnTo>
                    <a:pt x="10" y="8"/>
                  </a:lnTo>
                  <a:lnTo>
                    <a:pt x="10" y="3"/>
                  </a:lnTo>
                  <a:lnTo>
                    <a:pt x="8" y="0"/>
                  </a:lnTo>
                  <a:lnTo>
                    <a:pt x="0" y="1"/>
                  </a:lnTo>
                  <a:lnTo>
                    <a:pt x="0" y="6"/>
                  </a:lnTo>
                  <a:lnTo>
                    <a:pt x="3"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7" name="Freeform 482">
              <a:extLst>
                <a:ext uri="{FF2B5EF4-FFF2-40B4-BE49-F238E27FC236}">
                  <a16:creationId xmlns:a16="http://schemas.microsoft.com/office/drawing/2014/main" id="{A9E45DC9-93A7-57A0-FB53-BF3BD58FACF4}"/>
                </a:ext>
                <a:ext uri="{C183D7F6-B498-43B3-948B-1728B52AA6E4}">
                  <adec:decorative xmlns:adec="http://schemas.microsoft.com/office/drawing/2017/decorative" val="1"/>
                </a:ext>
              </a:extLst>
            </p:cNvPr>
            <p:cNvSpPr>
              <a:spLocks/>
            </p:cNvSpPr>
            <p:nvPr/>
          </p:nvSpPr>
          <p:spPr bwMode="gray">
            <a:xfrm>
              <a:off x="20678058" y="9539603"/>
              <a:ext cx="75104" cy="45901"/>
            </a:xfrm>
            <a:custGeom>
              <a:avLst/>
              <a:gdLst>
                <a:gd name="T0" fmla="*/ 2147483647 w 14"/>
                <a:gd name="T1" fmla="*/ 2147483647 h 8"/>
                <a:gd name="T2" fmla="*/ 2147483647 w 14"/>
                <a:gd name="T3" fmla="*/ 2147483647 h 8"/>
                <a:gd name="T4" fmla="*/ 2147483647 w 14"/>
                <a:gd name="T5" fmla="*/ 0 h 8"/>
                <a:gd name="T6" fmla="*/ 2147483647 w 14"/>
                <a:gd name="T7" fmla="*/ 2147483647 h 8"/>
                <a:gd name="T8" fmla="*/ 0 w 14"/>
                <a:gd name="T9" fmla="*/ 2147483647 h 8"/>
                <a:gd name="T10" fmla="*/ 2147483647 w 14"/>
                <a:gd name="T11" fmla="*/ 2147483647 h 8"/>
                <a:gd name="T12" fmla="*/ 0 60000 65536"/>
                <a:gd name="T13" fmla="*/ 0 60000 65536"/>
                <a:gd name="T14" fmla="*/ 0 60000 65536"/>
                <a:gd name="T15" fmla="*/ 0 60000 65536"/>
                <a:gd name="T16" fmla="*/ 0 60000 65536"/>
                <a:gd name="T17" fmla="*/ 0 60000 65536"/>
                <a:gd name="T18" fmla="*/ 0 w 14"/>
                <a:gd name="T19" fmla="*/ 0 h 8"/>
                <a:gd name="T20" fmla="*/ 14 w 14"/>
                <a:gd name="T21" fmla="*/ 8 h 8"/>
              </a:gdLst>
              <a:ahLst/>
              <a:cxnLst>
                <a:cxn ang="T12">
                  <a:pos x="T0" y="T1"/>
                </a:cxn>
                <a:cxn ang="T13">
                  <a:pos x="T2" y="T3"/>
                </a:cxn>
                <a:cxn ang="T14">
                  <a:pos x="T4" y="T5"/>
                </a:cxn>
                <a:cxn ang="T15">
                  <a:pos x="T6" y="T7"/>
                </a:cxn>
                <a:cxn ang="T16">
                  <a:pos x="T8" y="T9"/>
                </a:cxn>
                <a:cxn ang="T17">
                  <a:pos x="T10" y="T11"/>
                </a:cxn>
              </a:cxnLst>
              <a:rect l="T18" t="T19" r="T20" b="T21"/>
              <a:pathLst>
                <a:path w="14" h="8">
                  <a:moveTo>
                    <a:pt x="4" y="8"/>
                  </a:moveTo>
                  <a:lnTo>
                    <a:pt x="14" y="3"/>
                  </a:lnTo>
                  <a:lnTo>
                    <a:pt x="12" y="0"/>
                  </a:lnTo>
                  <a:lnTo>
                    <a:pt x="8" y="2"/>
                  </a:lnTo>
                  <a:lnTo>
                    <a:pt x="0" y="7"/>
                  </a:lnTo>
                  <a:lnTo>
                    <a:pt x="4"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8" name="Freeform 483">
              <a:extLst>
                <a:ext uri="{FF2B5EF4-FFF2-40B4-BE49-F238E27FC236}">
                  <a16:creationId xmlns:a16="http://schemas.microsoft.com/office/drawing/2014/main" id="{E2131200-E520-B80A-3969-A688642A50A5}"/>
                </a:ext>
                <a:ext uri="{C183D7F6-B498-43B3-948B-1728B52AA6E4}">
                  <adec:decorative xmlns:adec="http://schemas.microsoft.com/office/drawing/2017/decorative" val="1"/>
                </a:ext>
              </a:extLst>
            </p:cNvPr>
            <p:cNvSpPr>
              <a:spLocks/>
            </p:cNvSpPr>
            <p:nvPr/>
          </p:nvSpPr>
          <p:spPr bwMode="gray">
            <a:xfrm>
              <a:off x="20402677" y="10645410"/>
              <a:ext cx="287899" cy="488224"/>
            </a:xfrm>
            <a:custGeom>
              <a:avLst/>
              <a:gdLst>
                <a:gd name="T0" fmla="*/ 2147483647 w 53"/>
                <a:gd name="T1" fmla="*/ 2147483647 h 90"/>
                <a:gd name="T2" fmla="*/ 0 w 53"/>
                <a:gd name="T3" fmla="*/ 2147483647 h 90"/>
                <a:gd name="T4" fmla="*/ 0 w 53"/>
                <a:gd name="T5" fmla="*/ 0 h 90"/>
                <a:gd name="T6" fmla="*/ 2147483647 w 53"/>
                <a:gd name="T7" fmla="*/ 2147483647 h 90"/>
                <a:gd name="T8" fmla="*/ 2147483647 w 53"/>
                <a:gd name="T9" fmla="*/ 2147483647 h 90"/>
                <a:gd name="T10" fmla="*/ 2147483647 w 53"/>
                <a:gd name="T11" fmla="*/ 2147483647 h 90"/>
                <a:gd name="T12" fmla="*/ 2147483647 w 53"/>
                <a:gd name="T13" fmla="*/ 2147483647 h 90"/>
                <a:gd name="T14" fmla="*/ 2147483647 w 53"/>
                <a:gd name="T15" fmla="*/ 2147483647 h 90"/>
                <a:gd name="T16" fmla="*/ 2147483647 w 53"/>
                <a:gd name="T17" fmla="*/ 2147483647 h 90"/>
                <a:gd name="T18" fmla="*/ 2147483647 w 53"/>
                <a:gd name="T19" fmla="*/ 2147483647 h 90"/>
                <a:gd name="T20" fmla="*/ 2147483647 w 53"/>
                <a:gd name="T21" fmla="*/ 2147483647 h 90"/>
                <a:gd name="T22" fmla="*/ 2147483647 w 53"/>
                <a:gd name="T23" fmla="*/ 2147483647 h 90"/>
                <a:gd name="T24" fmla="*/ 2147483647 w 53"/>
                <a:gd name="T25" fmla="*/ 2147483647 h 90"/>
                <a:gd name="T26" fmla="*/ 2147483647 w 53"/>
                <a:gd name="T27" fmla="*/ 2147483647 h 90"/>
                <a:gd name="T28" fmla="*/ 2147483647 w 53"/>
                <a:gd name="T29" fmla="*/ 2147483647 h 90"/>
                <a:gd name="T30" fmla="*/ 2147483647 w 53"/>
                <a:gd name="T31" fmla="*/ 2147483647 h 90"/>
                <a:gd name="T32" fmla="*/ 2147483647 w 53"/>
                <a:gd name="T33" fmla="*/ 2147483647 h 90"/>
                <a:gd name="T34" fmla="*/ 2147483647 w 53"/>
                <a:gd name="T35" fmla="*/ 2147483647 h 90"/>
                <a:gd name="T36" fmla="*/ 2147483647 w 53"/>
                <a:gd name="T37" fmla="*/ 2147483647 h 90"/>
                <a:gd name="T38" fmla="*/ 2147483647 w 53"/>
                <a:gd name="T39" fmla="*/ 2147483647 h 90"/>
                <a:gd name="T40" fmla="*/ 2147483647 w 53"/>
                <a:gd name="T41" fmla="*/ 2147483647 h 90"/>
                <a:gd name="T42" fmla="*/ 2147483647 w 53"/>
                <a:gd name="T43" fmla="*/ 2147483647 h 90"/>
                <a:gd name="T44" fmla="*/ 2147483647 w 53"/>
                <a:gd name="T45" fmla="*/ 2147483647 h 90"/>
                <a:gd name="T46" fmla="*/ 2147483647 w 53"/>
                <a:gd name="T47" fmla="*/ 2147483647 h 90"/>
                <a:gd name="T48" fmla="*/ 2147483647 w 53"/>
                <a:gd name="T49" fmla="*/ 2147483647 h 90"/>
                <a:gd name="T50" fmla="*/ 2147483647 w 53"/>
                <a:gd name="T51" fmla="*/ 2147483647 h 90"/>
                <a:gd name="T52" fmla="*/ 2147483647 w 53"/>
                <a:gd name="T53" fmla="*/ 2147483647 h 90"/>
                <a:gd name="T54" fmla="*/ 2147483647 w 53"/>
                <a:gd name="T55" fmla="*/ 2147483647 h 90"/>
                <a:gd name="T56" fmla="*/ 2147483647 w 53"/>
                <a:gd name="T57" fmla="*/ 2147483647 h 90"/>
                <a:gd name="T58" fmla="*/ 2147483647 w 53"/>
                <a:gd name="T59" fmla="*/ 2147483647 h 90"/>
                <a:gd name="T60" fmla="*/ 2147483647 w 53"/>
                <a:gd name="T61" fmla="*/ 2147483647 h 90"/>
                <a:gd name="T62" fmla="*/ 2147483647 w 53"/>
                <a:gd name="T63" fmla="*/ 2147483647 h 90"/>
                <a:gd name="T64" fmla="*/ 2147483647 w 53"/>
                <a:gd name="T65" fmla="*/ 2147483647 h 90"/>
                <a:gd name="T66" fmla="*/ 2147483647 w 53"/>
                <a:gd name="T67" fmla="*/ 2147483647 h 90"/>
                <a:gd name="T68" fmla="*/ 2147483647 w 53"/>
                <a:gd name="T69" fmla="*/ 2147483647 h 90"/>
                <a:gd name="T70" fmla="*/ 2147483647 w 53"/>
                <a:gd name="T71" fmla="*/ 2147483647 h 90"/>
                <a:gd name="T72" fmla="*/ 2147483647 w 53"/>
                <a:gd name="T73" fmla="*/ 2147483647 h 90"/>
                <a:gd name="T74" fmla="*/ 2147483647 w 53"/>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3"/>
                <a:gd name="T115" fmla="*/ 0 h 90"/>
                <a:gd name="T116" fmla="*/ 53 w 53"/>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3" h="90">
                  <a:moveTo>
                    <a:pt x="3" y="10"/>
                  </a:moveTo>
                  <a:lnTo>
                    <a:pt x="0" y="5"/>
                  </a:lnTo>
                  <a:lnTo>
                    <a:pt x="0" y="0"/>
                  </a:lnTo>
                  <a:lnTo>
                    <a:pt x="10" y="10"/>
                  </a:lnTo>
                  <a:lnTo>
                    <a:pt x="13" y="10"/>
                  </a:lnTo>
                  <a:lnTo>
                    <a:pt x="17" y="15"/>
                  </a:lnTo>
                  <a:lnTo>
                    <a:pt x="17" y="20"/>
                  </a:lnTo>
                  <a:lnTo>
                    <a:pt x="21" y="29"/>
                  </a:lnTo>
                  <a:lnTo>
                    <a:pt x="24" y="32"/>
                  </a:lnTo>
                  <a:lnTo>
                    <a:pt x="26" y="30"/>
                  </a:lnTo>
                  <a:lnTo>
                    <a:pt x="25" y="25"/>
                  </a:lnTo>
                  <a:lnTo>
                    <a:pt x="29" y="30"/>
                  </a:lnTo>
                  <a:lnTo>
                    <a:pt x="31" y="39"/>
                  </a:lnTo>
                  <a:lnTo>
                    <a:pt x="38" y="44"/>
                  </a:lnTo>
                  <a:lnTo>
                    <a:pt x="45" y="42"/>
                  </a:lnTo>
                  <a:lnTo>
                    <a:pt x="47" y="37"/>
                  </a:lnTo>
                  <a:lnTo>
                    <a:pt x="53" y="35"/>
                  </a:lnTo>
                  <a:lnTo>
                    <a:pt x="53" y="44"/>
                  </a:lnTo>
                  <a:lnTo>
                    <a:pt x="50" y="48"/>
                  </a:lnTo>
                  <a:lnTo>
                    <a:pt x="49" y="61"/>
                  </a:lnTo>
                  <a:lnTo>
                    <a:pt x="44" y="59"/>
                  </a:lnTo>
                  <a:lnTo>
                    <a:pt x="38" y="59"/>
                  </a:lnTo>
                  <a:lnTo>
                    <a:pt x="38" y="61"/>
                  </a:lnTo>
                  <a:lnTo>
                    <a:pt x="40" y="66"/>
                  </a:lnTo>
                  <a:lnTo>
                    <a:pt x="36" y="70"/>
                  </a:lnTo>
                  <a:lnTo>
                    <a:pt x="28" y="88"/>
                  </a:lnTo>
                  <a:lnTo>
                    <a:pt x="23" y="90"/>
                  </a:lnTo>
                  <a:lnTo>
                    <a:pt x="17" y="87"/>
                  </a:lnTo>
                  <a:lnTo>
                    <a:pt x="22" y="81"/>
                  </a:lnTo>
                  <a:lnTo>
                    <a:pt x="23" y="74"/>
                  </a:lnTo>
                  <a:lnTo>
                    <a:pt x="17" y="66"/>
                  </a:lnTo>
                  <a:lnTo>
                    <a:pt x="10" y="64"/>
                  </a:lnTo>
                  <a:lnTo>
                    <a:pt x="10" y="59"/>
                  </a:lnTo>
                  <a:lnTo>
                    <a:pt x="18" y="57"/>
                  </a:lnTo>
                  <a:lnTo>
                    <a:pt x="20" y="48"/>
                  </a:lnTo>
                  <a:lnTo>
                    <a:pt x="17" y="33"/>
                  </a:lnTo>
                  <a:lnTo>
                    <a:pt x="13" y="25"/>
                  </a:lnTo>
                  <a:lnTo>
                    <a:pt x="3"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09" name="Freeform 484">
              <a:extLst>
                <a:ext uri="{FF2B5EF4-FFF2-40B4-BE49-F238E27FC236}">
                  <a16:creationId xmlns:a16="http://schemas.microsoft.com/office/drawing/2014/main" id="{A6A612F3-EF73-6335-9229-4B4574C741F2}"/>
                </a:ext>
                <a:ext uri="{C183D7F6-B498-43B3-948B-1728B52AA6E4}">
                  <adec:decorative xmlns:adec="http://schemas.microsoft.com/office/drawing/2017/decorative" val="1"/>
                </a:ext>
              </a:extLst>
            </p:cNvPr>
            <p:cNvSpPr>
              <a:spLocks/>
            </p:cNvSpPr>
            <p:nvPr/>
          </p:nvSpPr>
          <p:spPr bwMode="gray">
            <a:xfrm>
              <a:off x="20098088" y="11075214"/>
              <a:ext cx="367176" cy="442322"/>
            </a:xfrm>
            <a:custGeom>
              <a:avLst/>
              <a:gdLst>
                <a:gd name="T0" fmla="*/ 2147483647 w 68"/>
                <a:gd name="T1" fmla="*/ 2147483647 h 81"/>
                <a:gd name="T2" fmla="*/ 2147483647 w 68"/>
                <a:gd name="T3" fmla="*/ 2147483647 h 81"/>
                <a:gd name="T4" fmla="*/ 2147483647 w 68"/>
                <a:gd name="T5" fmla="*/ 2147483647 h 81"/>
                <a:gd name="T6" fmla="*/ 2147483647 w 68"/>
                <a:gd name="T7" fmla="*/ 2147483647 h 81"/>
                <a:gd name="T8" fmla="*/ 2147483647 w 68"/>
                <a:gd name="T9" fmla="*/ 2147483647 h 81"/>
                <a:gd name="T10" fmla="*/ 2147483647 w 68"/>
                <a:gd name="T11" fmla="*/ 2147483647 h 81"/>
                <a:gd name="T12" fmla="*/ 2147483647 w 68"/>
                <a:gd name="T13" fmla="*/ 2147483647 h 81"/>
                <a:gd name="T14" fmla="*/ 2147483647 w 68"/>
                <a:gd name="T15" fmla="*/ 2147483647 h 81"/>
                <a:gd name="T16" fmla="*/ 2147483647 w 68"/>
                <a:gd name="T17" fmla="*/ 2147483647 h 81"/>
                <a:gd name="T18" fmla="*/ 2147483647 w 68"/>
                <a:gd name="T19" fmla="*/ 2147483647 h 81"/>
                <a:gd name="T20" fmla="*/ 2147483647 w 68"/>
                <a:gd name="T21" fmla="*/ 2147483647 h 81"/>
                <a:gd name="T22" fmla="*/ 2147483647 w 68"/>
                <a:gd name="T23" fmla="*/ 2147483647 h 81"/>
                <a:gd name="T24" fmla="*/ 2147483647 w 68"/>
                <a:gd name="T25" fmla="*/ 2147483647 h 81"/>
                <a:gd name="T26" fmla="*/ 2147483647 w 68"/>
                <a:gd name="T27" fmla="*/ 2147483647 h 81"/>
                <a:gd name="T28" fmla="*/ 2147483647 w 68"/>
                <a:gd name="T29" fmla="*/ 2147483647 h 81"/>
                <a:gd name="T30" fmla="*/ 0 w 68"/>
                <a:gd name="T31" fmla="*/ 2147483647 h 81"/>
                <a:gd name="T32" fmla="*/ 2147483647 w 68"/>
                <a:gd name="T33" fmla="*/ 2147483647 h 81"/>
                <a:gd name="T34" fmla="*/ 2147483647 w 68"/>
                <a:gd name="T35" fmla="*/ 2147483647 h 81"/>
                <a:gd name="T36" fmla="*/ 2147483647 w 68"/>
                <a:gd name="T37" fmla="*/ 2147483647 h 81"/>
                <a:gd name="T38" fmla="*/ 2147483647 w 68"/>
                <a:gd name="T39" fmla="*/ 2147483647 h 81"/>
                <a:gd name="T40" fmla="*/ 2147483647 w 68"/>
                <a:gd name="T41" fmla="*/ 2147483647 h 81"/>
                <a:gd name="T42" fmla="*/ 2147483647 w 68"/>
                <a:gd name="T43" fmla="*/ 2147483647 h 81"/>
                <a:gd name="T44" fmla="*/ 2147483647 w 68"/>
                <a:gd name="T45" fmla="*/ 2147483647 h 81"/>
                <a:gd name="T46" fmla="*/ 2147483647 w 68"/>
                <a:gd name="T47" fmla="*/ 2147483647 h 81"/>
                <a:gd name="T48" fmla="*/ 2147483647 w 68"/>
                <a:gd name="T49" fmla="*/ 2147483647 h 81"/>
                <a:gd name="T50" fmla="*/ 2147483647 w 68"/>
                <a:gd name="T51" fmla="*/ 0 h 81"/>
                <a:gd name="T52" fmla="*/ 2147483647 w 68"/>
                <a:gd name="T53" fmla="*/ 2147483647 h 8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68"/>
                <a:gd name="T82" fmla="*/ 0 h 81"/>
                <a:gd name="T83" fmla="*/ 68 w 68"/>
                <a:gd name="T84" fmla="*/ 81 h 81"/>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68" h="81">
                  <a:moveTo>
                    <a:pt x="58" y="3"/>
                  </a:moveTo>
                  <a:lnTo>
                    <a:pt x="58" y="9"/>
                  </a:lnTo>
                  <a:lnTo>
                    <a:pt x="61" y="9"/>
                  </a:lnTo>
                  <a:lnTo>
                    <a:pt x="63" y="5"/>
                  </a:lnTo>
                  <a:lnTo>
                    <a:pt x="68" y="6"/>
                  </a:lnTo>
                  <a:lnTo>
                    <a:pt x="67" y="21"/>
                  </a:lnTo>
                  <a:lnTo>
                    <a:pt x="61" y="30"/>
                  </a:lnTo>
                  <a:lnTo>
                    <a:pt x="58" y="35"/>
                  </a:lnTo>
                  <a:lnTo>
                    <a:pt x="56" y="42"/>
                  </a:lnTo>
                  <a:lnTo>
                    <a:pt x="48" y="45"/>
                  </a:lnTo>
                  <a:lnTo>
                    <a:pt x="43" y="51"/>
                  </a:lnTo>
                  <a:lnTo>
                    <a:pt x="36" y="68"/>
                  </a:lnTo>
                  <a:lnTo>
                    <a:pt x="23" y="81"/>
                  </a:lnTo>
                  <a:lnTo>
                    <a:pt x="8" y="75"/>
                  </a:lnTo>
                  <a:lnTo>
                    <a:pt x="1" y="75"/>
                  </a:lnTo>
                  <a:lnTo>
                    <a:pt x="0" y="70"/>
                  </a:lnTo>
                  <a:lnTo>
                    <a:pt x="5" y="58"/>
                  </a:lnTo>
                  <a:lnTo>
                    <a:pt x="11" y="50"/>
                  </a:lnTo>
                  <a:lnTo>
                    <a:pt x="21" y="44"/>
                  </a:lnTo>
                  <a:lnTo>
                    <a:pt x="29" y="35"/>
                  </a:lnTo>
                  <a:lnTo>
                    <a:pt x="40" y="28"/>
                  </a:lnTo>
                  <a:lnTo>
                    <a:pt x="44" y="22"/>
                  </a:lnTo>
                  <a:lnTo>
                    <a:pt x="44" y="17"/>
                  </a:lnTo>
                  <a:lnTo>
                    <a:pt x="50" y="8"/>
                  </a:lnTo>
                  <a:lnTo>
                    <a:pt x="50" y="2"/>
                  </a:lnTo>
                  <a:lnTo>
                    <a:pt x="56" y="0"/>
                  </a:lnTo>
                  <a:lnTo>
                    <a:pt x="58"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0" name="Freeform 485">
              <a:extLst>
                <a:ext uri="{FF2B5EF4-FFF2-40B4-BE49-F238E27FC236}">
                  <a16:creationId xmlns:a16="http://schemas.microsoft.com/office/drawing/2014/main" id="{3C113A5A-54D1-1491-76C4-A5A047577681}"/>
                </a:ext>
                <a:ext uri="{C183D7F6-B498-43B3-948B-1728B52AA6E4}">
                  <adec:decorative xmlns:adec="http://schemas.microsoft.com/office/drawing/2017/decorative" val="1"/>
                </a:ext>
              </a:extLst>
            </p:cNvPr>
            <p:cNvSpPr>
              <a:spLocks/>
            </p:cNvSpPr>
            <p:nvPr/>
          </p:nvSpPr>
          <p:spPr bwMode="gray">
            <a:xfrm>
              <a:off x="20143985" y="11525882"/>
              <a:ext cx="25034" cy="37556"/>
            </a:xfrm>
            <a:custGeom>
              <a:avLst/>
              <a:gdLst>
                <a:gd name="T0" fmla="*/ 2147483647 w 4"/>
                <a:gd name="T1" fmla="*/ 0 h 7"/>
                <a:gd name="T2" fmla="*/ 2147483647 w 4"/>
                <a:gd name="T3" fmla="*/ 2147483647 h 7"/>
                <a:gd name="T4" fmla="*/ 0 w 4"/>
                <a:gd name="T5" fmla="*/ 2147483647 h 7"/>
                <a:gd name="T6" fmla="*/ 2147483647 w 4"/>
                <a:gd name="T7" fmla="*/ 0 h 7"/>
                <a:gd name="T8" fmla="*/ 2147483647 w 4"/>
                <a:gd name="T9" fmla="*/ 0 h 7"/>
                <a:gd name="T10" fmla="*/ 0 60000 65536"/>
                <a:gd name="T11" fmla="*/ 0 60000 65536"/>
                <a:gd name="T12" fmla="*/ 0 60000 65536"/>
                <a:gd name="T13" fmla="*/ 0 60000 65536"/>
                <a:gd name="T14" fmla="*/ 0 60000 65536"/>
                <a:gd name="T15" fmla="*/ 0 w 4"/>
                <a:gd name="T16" fmla="*/ 0 h 7"/>
                <a:gd name="T17" fmla="*/ 4 w 4"/>
                <a:gd name="T18" fmla="*/ 7 h 7"/>
              </a:gdLst>
              <a:ahLst/>
              <a:cxnLst>
                <a:cxn ang="T10">
                  <a:pos x="T0" y="T1"/>
                </a:cxn>
                <a:cxn ang="T11">
                  <a:pos x="T2" y="T3"/>
                </a:cxn>
                <a:cxn ang="T12">
                  <a:pos x="T4" y="T5"/>
                </a:cxn>
                <a:cxn ang="T13">
                  <a:pos x="T6" y="T7"/>
                </a:cxn>
                <a:cxn ang="T14">
                  <a:pos x="T8" y="T9"/>
                </a:cxn>
              </a:cxnLst>
              <a:rect l="T15" t="T16" r="T17" b="T18"/>
              <a:pathLst>
                <a:path w="4" h="7">
                  <a:moveTo>
                    <a:pt x="4" y="0"/>
                  </a:moveTo>
                  <a:lnTo>
                    <a:pt x="4" y="5"/>
                  </a:lnTo>
                  <a:lnTo>
                    <a:pt x="0" y="7"/>
                  </a:lnTo>
                  <a:lnTo>
                    <a:pt x="1" y="0"/>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1" name="Freeform 486">
              <a:extLst>
                <a:ext uri="{FF2B5EF4-FFF2-40B4-BE49-F238E27FC236}">
                  <a16:creationId xmlns:a16="http://schemas.microsoft.com/office/drawing/2014/main" id="{AFA5AACE-9FE9-1198-2B04-86D71FAC227E}"/>
                </a:ext>
                <a:ext uri="{C183D7F6-B498-43B3-948B-1728B52AA6E4}">
                  <adec:decorative xmlns:adec="http://schemas.microsoft.com/office/drawing/2017/decorative" val="1"/>
                </a:ext>
              </a:extLst>
            </p:cNvPr>
            <p:cNvSpPr>
              <a:spLocks/>
            </p:cNvSpPr>
            <p:nvPr/>
          </p:nvSpPr>
          <p:spPr bwMode="gray">
            <a:xfrm>
              <a:off x="19167630" y="8876118"/>
              <a:ext cx="200277" cy="121013"/>
            </a:xfrm>
            <a:custGeom>
              <a:avLst/>
              <a:gdLst>
                <a:gd name="T0" fmla="*/ 0 w 37"/>
                <a:gd name="T1" fmla="*/ 2147483647 h 22"/>
                <a:gd name="T2" fmla="*/ 2147483647 w 37"/>
                <a:gd name="T3" fmla="*/ 2147483647 h 22"/>
                <a:gd name="T4" fmla="*/ 2147483647 w 37"/>
                <a:gd name="T5" fmla="*/ 2147483647 h 22"/>
                <a:gd name="T6" fmla="*/ 2147483647 w 37"/>
                <a:gd name="T7" fmla="*/ 2147483647 h 22"/>
                <a:gd name="T8" fmla="*/ 2147483647 w 37"/>
                <a:gd name="T9" fmla="*/ 2147483647 h 22"/>
                <a:gd name="T10" fmla="*/ 2147483647 w 37"/>
                <a:gd name="T11" fmla="*/ 2147483647 h 22"/>
                <a:gd name="T12" fmla="*/ 2147483647 w 37"/>
                <a:gd name="T13" fmla="*/ 2147483647 h 22"/>
                <a:gd name="T14" fmla="*/ 2147483647 w 37"/>
                <a:gd name="T15" fmla="*/ 2147483647 h 22"/>
                <a:gd name="T16" fmla="*/ 2147483647 w 37"/>
                <a:gd name="T17" fmla="*/ 0 h 22"/>
                <a:gd name="T18" fmla="*/ 2147483647 w 37"/>
                <a:gd name="T19" fmla="*/ 2147483647 h 22"/>
                <a:gd name="T20" fmla="*/ 2147483647 w 37"/>
                <a:gd name="T21" fmla="*/ 2147483647 h 22"/>
                <a:gd name="T22" fmla="*/ 2147483647 w 37"/>
                <a:gd name="T23" fmla="*/ 2147483647 h 22"/>
                <a:gd name="T24" fmla="*/ 2147483647 w 37"/>
                <a:gd name="T25" fmla="*/ 2147483647 h 22"/>
                <a:gd name="T26" fmla="*/ 2147483647 w 37"/>
                <a:gd name="T27" fmla="*/ 2147483647 h 22"/>
                <a:gd name="T28" fmla="*/ 2147483647 w 37"/>
                <a:gd name="T29" fmla="*/ 2147483647 h 22"/>
                <a:gd name="T30" fmla="*/ 2147483647 w 37"/>
                <a:gd name="T31" fmla="*/ 2147483647 h 22"/>
                <a:gd name="T32" fmla="*/ 2147483647 w 37"/>
                <a:gd name="T33" fmla="*/ 2147483647 h 22"/>
                <a:gd name="T34" fmla="*/ 0 w 37"/>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
                <a:gd name="T55" fmla="*/ 0 h 22"/>
                <a:gd name="T56" fmla="*/ 37 w 37"/>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 h="22">
                  <a:moveTo>
                    <a:pt x="0" y="13"/>
                  </a:moveTo>
                  <a:lnTo>
                    <a:pt x="1" y="17"/>
                  </a:lnTo>
                  <a:lnTo>
                    <a:pt x="8" y="22"/>
                  </a:lnTo>
                  <a:lnTo>
                    <a:pt x="18" y="21"/>
                  </a:lnTo>
                  <a:lnTo>
                    <a:pt x="34" y="14"/>
                  </a:lnTo>
                  <a:lnTo>
                    <a:pt x="36" y="15"/>
                  </a:lnTo>
                  <a:lnTo>
                    <a:pt x="36" y="6"/>
                  </a:lnTo>
                  <a:lnTo>
                    <a:pt x="37" y="4"/>
                  </a:lnTo>
                  <a:lnTo>
                    <a:pt x="34" y="0"/>
                  </a:lnTo>
                  <a:lnTo>
                    <a:pt x="31" y="2"/>
                  </a:lnTo>
                  <a:lnTo>
                    <a:pt x="31" y="7"/>
                  </a:lnTo>
                  <a:lnTo>
                    <a:pt x="22" y="15"/>
                  </a:lnTo>
                  <a:lnTo>
                    <a:pt x="13" y="15"/>
                  </a:lnTo>
                  <a:lnTo>
                    <a:pt x="11" y="15"/>
                  </a:lnTo>
                  <a:lnTo>
                    <a:pt x="6" y="14"/>
                  </a:lnTo>
                  <a:lnTo>
                    <a:pt x="4" y="13"/>
                  </a:lnTo>
                  <a:lnTo>
                    <a:pt x="2" y="13"/>
                  </a:lnTo>
                  <a:lnTo>
                    <a:pt x="0"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2" name="Freeform 487">
              <a:extLst>
                <a:ext uri="{FF2B5EF4-FFF2-40B4-BE49-F238E27FC236}">
                  <a16:creationId xmlns:a16="http://schemas.microsoft.com/office/drawing/2014/main" id="{FE87C817-FC32-6B61-219E-9176CA0FA234}"/>
                </a:ext>
                <a:ext uri="{C183D7F6-B498-43B3-948B-1728B52AA6E4}">
                  <adec:decorative xmlns:adec="http://schemas.microsoft.com/office/drawing/2017/decorative" val="1"/>
                </a:ext>
              </a:extLst>
            </p:cNvPr>
            <p:cNvSpPr>
              <a:spLocks/>
            </p:cNvSpPr>
            <p:nvPr/>
          </p:nvSpPr>
          <p:spPr bwMode="gray">
            <a:xfrm>
              <a:off x="19255252" y="8780143"/>
              <a:ext cx="150209" cy="129359"/>
            </a:xfrm>
            <a:custGeom>
              <a:avLst/>
              <a:gdLst>
                <a:gd name="T0" fmla="*/ 2147483647 w 28"/>
                <a:gd name="T1" fmla="*/ 2147483647 h 24"/>
                <a:gd name="T2" fmla="*/ 2147483647 w 28"/>
                <a:gd name="T3" fmla="*/ 0 h 24"/>
                <a:gd name="T4" fmla="*/ 0 w 28"/>
                <a:gd name="T5" fmla="*/ 0 h 24"/>
                <a:gd name="T6" fmla="*/ 0 w 28"/>
                <a:gd name="T7" fmla="*/ 2147483647 h 24"/>
                <a:gd name="T8" fmla="*/ 2147483647 w 28"/>
                <a:gd name="T9" fmla="*/ 2147483647 h 24"/>
                <a:gd name="T10" fmla="*/ 2147483647 w 28"/>
                <a:gd name="T11" fmla="*/ 2147483647 h 24"/>
                <a:gd name="T12" fmla="*/ 2147483647 w 28"/>
                <a:gd name="T13" fmla="*/ 2147483647 h 24"/>
                <a:gd name="T14" fmla="*/ 2147483647 w 28"/>
                <a:gd name="T15" fmla="*/ 2147483647 h 24"/>
                <a:gd name="T16" fmla="*/ 2147483647 w 28"/>
                <a:gd name="T17" fmla="*/ 2147483647 h 24"/>
                <a:gd name="T18" fmla="*/ 2147483647 w 28"/>
                <a:gd name="T19" fmla="*/ 2147483647 h 24"/>
                <a:gd name="T20" fmla="*/ 2147483647 w 28"/>
                <a:gd name="T21" fmla="*/ 2147483647 h 24"/>
                <a:gd name="T22" fmla="*/ 2147483647 w 28"/>
                <a:gd name="T23" fmla="*/ 2147483647 h 24"/>
                <a:gd name="T24" fmla="*/ 2147483647 w 28"/>
                <a:gd name="T25" fmla="*/ 2147483647 h 24"/>
                <a:gd name="T26" fmla="*/ 2147483647 w 28"/>
                <a:gd name="T27" fmla="*/ 2147483647 h 24"/>
                <a:gd name="T28" fmla="*/ 2147483647 w 28"/>
                <a:gd name="T29" fmla="*/ 2147483647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24"/>
                <a:gd name="T47" fmla="*/ 28 w 28"/>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24">
                  <a:moveTo>
                    <a:pt x="7" y="2"/>
                  </a:moveTo>
                  <a:lnTo>
                    <a:pt x="3" y="0"/>
                  </a:lnTo>
                  <a:lnTo>
                    <a:pt x="0" y="0"/>
                  </a:lnTo>
                  <a:lnTo>
                    <a:pt x="0" y="3"/>
                  </a:lnTo>
                  <a:lnTo>
                    <a:pt x="7" y="5"/>
                  </a:lnTo>
                  <a:lnTo>
                    <a:pt x="15" y="8"/>
                  </a:lnTo>
                  <a:lnTo>
                    <a:pt x="18" y="14"/>
                  </a:lnTo>
                  <a:lnTo>
                    <a:pt x="21" y="15"/>
                  </a:lnTo>
                  <a:lnTo>
                    <a:pt x="25" y="24"/>
                  </a:lnTo>
                  <a:lnTo>
                    <a:pt x="28" y="22"/>
                  </a:lnTo>
                  <a:lnTo>
                    <a:pt x="27" y="16"/>
                  </a:lnTo>
                  <a:lnTo>
                    <a:pt x="23" y="13"/>
                  </a:lnTo>
                  <a:lnTo>
                    <a:pt x="18" y="7"/>
                  </a:lnTo>
                  <a:lnTo>
                    <a:pt x="12" y="3"/>
                  </a:lnTo>
                  <a:lnTo>
                    <a:pt x="7"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3" name="Freeform 488">
              <a:extLst>
                <a:ext uri="{FF2B5EF4-FFF2-40B4-BE49-F238E27FC236}">
                  <a16:creationId xmlns:a16="http://schemas.microsoft.com/office/drawing/2014/main" id="{9370E34C-B71E-2C83-0C9F-7228084436B7}"/>
                </a:ext>
                <a:ext uri="{C183D7F6-B498-43B3-948B-1728B52AA6E4}">
                  <adec:decorative xmlns:adec="http://schemas.microsoft.com/office/drawing/2017/decorative" val="1"/>
                </a:ext>
              </a:extLst>
            </p:cNvPr>
            <p:cNvSpPr>
              <a:spLocks/>
            </p:cNvSpPr>
            <p:nvPr/>
          </p:nvSpPr>
          <p:spPr bwMode="gray">
            <a:xfrm>
              <a:off x="19488909" y="8955403"/>
              <a:ext cx="54242" cy="79284"/>
            </a:xfrm>
            <a:custGeom>
              <a:avLst/>
              <a:gdLst>
                <a:gd name="T0" fmla="*/ 0 w 10"/>
                <a:gd name="T1" fmla="*/ 2147483647 h 15"/>
                <a:gd name="T2" fmla="*/ 2147483647 w 10"/>
                <a:gd name="T3" fmla="*/ 2147483647 h 15"/>
                <a:gd name="T4" fmla="*/ 2147483647 w 10"/>
                <a:gd name="T5" fmla="*/ 2147483647 h 15"/>
                <a:gd name="T6" fmla="*/ 2147483647 w 10"/>
                <a:gd name="T7" fmla="*/ 2147483647 h 15"/>
                <a:gd name="T8" fmla="*/ 2147483647 w 10"/>
                <a:gd name="T9" fmla="*/ 2147483647 h 15"/>
                <a:gd name="T10" fmla="*/ 2147483647 w 10"/>
                <a:gd name="T11" fmla="*/ 2147483647 h 15"/>
                <a:gd name="T12" fmla="*/ 2147483647 w 10"/>
                <a:gd name="T13" fmla="*/ 2147483647 h 15"/>
                <a:gd name="T14" fmla="*/ 2147483647 w 10"/>
                <a:gd name="T15" fmla="*/ 2147483647 h 15"/>
                <a:gd name="T16" fmla="*/ 2147483647 w 10"/>
                <a:gd name="T17" fmla="*/ 0 h 15"/>
                <a:gd name="T18" fmla="*/ 0 w 10"/>
                <a:gd name="T19" fmla="*/ 2147483647 h 1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
                <a:gd name="T31" fmla="*/ 0 h 15"/>
                <a:gd name="T32" fmla="*/ 10 w 10"/>
                <a:gd name="T33" fmla="*/ 15 h 1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 h="15">
                  <a:moveTo>
                    <a:pt x="0" y="3"/>
                  </a:moveTo>
                  <a:lnTo>
                    <a:pt x="2" y="7"/>
                  </a:lnTo>
                  <a:lnTo>
                    <a:pt x="4" y="9"/>
                  </a:lnTo>
                  <a:lnTo>
                    <a:pt x="5" y="11"/>
                  </a:lnTo>
                  <a:lnTo>
                    <a:pt x="8" y="13"/>
                  </a:lnTo>
                  <a:lnTo>
                    <a:pt x="10" y="15"/>
                  </a:lnTo>
                  <a:lnTo>
                    <a:pt x="10" y="10"/>
                  </a:lnTo>
                  <a:lnTo>
                    <a:pt x="9" y="8"/>
                  </a:lnTo>
                  <a:lnTo>
                    <a:pt x="1"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4" name="Freeform 489">
              <a:extLst>
                <a:ext uri="{FF2B5EF4-FFF2-40B4-BE49-F238E27FC236}">
                  <a16:creationId xmlns:a16="http://schemas.microsoft.com/office/drawing/2014/main" id="{90F994EA-01CE-5B33-565A-35F571DD123A}"/>
                </a:ext>
                <a:ext uri="{C183D7F6-B498-43B3-948B-1728B52AA6E4}">
                  <adec:decorative xmlns:adec="http://schemas.microsoft.com/office/drawing/2017/decorative" val="1"/>
                </a:ext>
              </a:extLst>
            </p:cNvPr>
            <p:cNvSpPr>
              <a:spLocks/>
            </p:cNvSpPr>
            <p:nvPr/>
          </p:nvSpPr>
          <p:spPr bwMode="gray">
            <a:xfrm>
              <a:off x="19576530" y="9009651"/>
              <a:ext cx="45897" cy="41729"/>
            </a:xfrm>
            <a:custGeom>
              <a:avLst/>
              <a:gdLst>
                <a:gd name="T0" fmla="*/ 2147483647 w 9"/>
                <a:gd name="T1" fmla="*/ 2147483647 h 8"/>
                <a:gd name="T2" fmla="*/ 2147483647 w 9"/>
                <a:gd name="T3" fmla="*/ 2147483647 h 8"/>
                <a:gd name="T4" fmla="*/ 2147483647 w 9"/>
                <a:gd name="T5" fmla="*/ 0 h 8"/>
                <a:gd name="T6" fmla="*/ 0 w 9"/>
                <a:gd name="T7" fmla="*/ 2147483647 h 8"/>
                <a:gd name="T8" fmla="*/ 2147483647 w 9"/>
                <a:gd name="T9" fmla="*/ 2147483647 h 8"/>
                <a:gd name="T10" fmla="*/ 2147483647 w 9"/>
                <a:gd name="T11" fmla="*/ 2147483647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9" y="7"/>
                  </a:moveTo>
                  <a:lnTo>
                    <a:pt x="5" y="2"/>
                  </a:lnTo>
                  <a:lnTo>
                    <a:pt x="1" y="0"/>
                  </a:lnTo>
                  <a:lnTo>
                    <a:pt x="0" y="4"/>
                  </a:lnTo>
                  <a:lnTo>
                    <a:pt x="6" y="8"/>
                  </a:lnTo>
                  <a:lnTo>
                    <a:pt x="9"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5" name="Freeform 490">
              <a:extLst>
                <a:ext uri="{FF2B5EF4-FFF2-40B4-BE49-F238E27FC236}">
                  <a16:creationId xmlns:a16="http://schemas.microsoft.com/office/drawing/2014/main" id="{6B4E5BE6-CB39-8E89-C73D-E32914120E95}"/>
                </a:ext>
                <a:ext uri="{C183D7F6-B498-43B3-948B-1728B52AA6E4}">
                  <adec:decorative xmlns:adec="http://schemas.microsoft.com/office/drawing/2017/decorative" val="1"/>
                </a:ext>
              </a:extLst>
            </p:cNvPr>
            <p:cNvSpPr>
              <a:spLocks/>
            </p:cNvSpPr>
            <p:nvPr/>
          </p:nvSpPr>
          <p:spPr bwMode="gray">
            <a:xfrm>
              <a:off x="19672497" y="9055552"/>
              <a:ext cx="75104" cy="54247"/>
            </a:xfrm>
            <a:custGeom>
              <a:avLst/>
              <a:gdLst>
                <a:gd name="T0" fmla="*/ 2147483647 w 14"/>
                <a:gd name="T1" fmla="*/ 2147483647 h 10"/>
                <a:gd name="T2" fmla="*/ 2147483647 w 14"/>
                <a:gd name="T3" fmla="*/ 2147483647 h 10"/>
                <a:gd name="T4" fmla="*/ 2147483647 w 14"/>
                <a:gd name="T5" fmla="*/ 0 h 10"/>
                <a:gd name="T6" fmla="*/ 0 w 14"/>
                <a:gd name="T7" fmla="*/ 2147483647 h 10"/>
                <a:gd name="T8" fmla="*/ 0 w 14"/>
                <a:gd name="T9" fmla="*/ 2147483647 h 10"/>
                <a:gd name="T10" fmla="*/ 2147483647 w 14"/>
                <a:gd name="T11" fmla="*/ 2147483647 h 10"/>
                <a:gd name="T12" fmla="*/ 2147483647 w 14"/>
                <a:gd name="T13" fmla="*/ 2147483647 h 10"/>
                <a:gd name="T14" fmla="*/ 0 60000 65536"/>
                <a:gd name="T15" fmla="*/ 0 60000 65536"/>
                <a:gd name="T16" fmla="*/ 0 60000 65536"/>
                <a:gd name="T17" fmla="*/ 0 60000 65536"/>
                <a:gd name="T18" fmla="*/ 0 60000 65536"/>
                <a:gd name="T19" fmla="*/ 0 60000 65536"/>
                <a:gd name="T20" fmla="*/ 0 60000 65536"/>
                <a:gd name="T21" fmla="*/ 0 w 14"/>
                <a:gd name="T22" fmla="*/ 0 h 10"/>
                <a:gd name="T23" fmla="*/ 14 w 1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10">
                  <a:moveTo>
                    <a:pt x="14" y="10"/>
                  </a:moveTo>
                  <a:lnTo>
                    <a:pt x="11" y="5"/>
                  </a:lnTo>
                  <a:lnTo>
                    <a:pt x="2" y="0"/>
                  </a:lnTo>
                  <a:lnTo>
                    <a:pt x="0" y="2"/>
                  </a:lnTo>
                  <a:lnTo>
                    <a:pt x="0" y="5"/>
                  </a:lnTo>
                  <a:lnTo>
                    <a:pt x="11" y="10"/>
                  </a:lnTo>
                  <a:lnTo>
                    <a:pt x="14"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6" name="Freeform 491">
              <a:extLst>
                <a:ext uri="{FF2B5EF4-FFF2-40B4-BE49-F238E27FC236}">
                  <a16:creationId xmlns:a16="http://schemas.microsoft.com/office/drawing/2014/main" id="{DAB2E894-EC96-F9C9-3E62-B2087DBC0517}"/>
                </a:ext>
                <a:ext uri="{C183D7F6-B498-43B3-948B-1728B52AA6E4}">
                  <adec:decorative xmlns:adec="http://schemas.microsoft.com/office/drawing/2017/decorative" val="1"/>
                </a:ext>
              </a:extLst>
            </p:cNvPr>
            <p:cNvSpPr>
              <a:spLocks/>
            </p:cNvSpPr>
            <p:nvPr/>
          </p:nvSpPr>
          <p:spPr bwMode="gray">
            <a:xfrm>
              <a:off x="19780981" y="9118144"/>
              <a:ext cx="58414" cy="70939"/>
            </a:xfrm>
            <a:custGeom>
              <a:avLst/>
              <a:gdLst>
                <a:gd name="T0" fmla="*/ 2147483647 w 11"/>
                <a:gd name="T1" fmla="*/ 2147483647 h 13"/>
                <a:gd name="T2" fmla="*/ 2147483647 w 11"/>
                <a:gd name="T3" fmla="*/ 2147483647 h 13"/>
                <a:gd name="T4" fmla="*/ 2147483647 w 11"/>
                <a:gd name="T5" fmla="*/ 0 h 13"/>
                <a:gd name="T6" fmla="*/ 0 w 11"/>
                <a:gd name="T7" fmla="*/ 2147483647 h 13"/>
                <a:gd name="T8" fmla="*/ 2147483647 w 11"/>
                <a:gd name="T9" fmla="*/ 2147483647 h 13"/>
                <a:gd name="T10" fmla="*/ 2147483647 w 11"/>
                <a:gd name="T11" fmla="*/ 2147483647 h 13"/>
                <a:gd name="T12" fmla="*/ 2147483647 w 11"/>
                <a:gd name="T13" fmla="*/ 2147483647 h 13"/>
                <a:gd name="T14" fmla="*/ 2147483647 w 11"/>
                <a:gd name="T15" fmla="*/ 2147483647 h 13"/>
                <a:gd name="T16" fmla="*/ 0 60000 65536"/>
                <a:gd name="T17" fmla="*/ 0 60000 65536"/>
                <a:gd name="T18" fmla="*/ 0 60000 65536"/>
                <a:gd name="T19" fmla="*/ 0 60000 65536"/>
                <a:gd name="T20" fmla="*/ 0 60000 65536"/>
                <a:gd name="T21" fmla="*/ 0 60000 65536"/>
                <a:gd name="T22" fmla="*/ 0 60000 65536"/>
                <a:gd name="T23" fmla="*/ 0 60000 65536"/>
                <a:gd name="T24" fmla="*/ 0 w 11"/>
                <a:gd name="T25" fmla="*/ 0 h 13"/>
                <a:gd name="T26" fmla="*/ 11 w 11"/>
                <a:gd name="T27" fmla="*/ 13 h 1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 h="13">
                  <a:moveTo>
                    <a:pt x="11" y="10"/>
                  </a:moveTo>
                  <a:lnTo>
                    <a:pt x="5" y="1"/>
                  </a:lnTo>
                  <a:lnTo>
                    <a:pt x="1" y="0"/>
                  </a:lnTo>
                  <a:lnTo>
                    <a:pt x="0" y="2"/>
                  </a:lnTo>
                  <a:lnTo>
                    <a:pt x="1" y="6"/>
                  </a:lnTo>
                  <a:lnTo>
                    <a:pt x="7" y="12"/>
                  </a:lnTo>
                  <a:lnTo>
                    <a:pt x="10" y="13"/>
                  </a:lnTo>
                  <a:lnTo>
                    <a:pt x="11"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7" name="Freeform 492">
              <a:extLst>
                <a:ext uri="{FF2B5EF4-FFF2-40B4-BE49-F238E27FC236}">
                  <a16:creationId xmlns:a16="http://schemas.microsoft.com/office/drawing/2014/main" id="{D1473E2C-4FA4-A125-D901-8947D1E982C2}"/>
                </a:ext>
                <a:ext uri="{C183D7F6-B498-43B3-948B-1728B52AA6E4}">
                  <adec:decorative xmlns:adec="http://schemas.microsoft.com/office/drawing/2017/decorative" val="1"/>
                </a:ext>
              </a:extLst>
            </p:cNvPr>
            <p:cNvSpPr>
              <a:spLocks/>
            </p:cNvSpPr>
            <p:nvPr/>
          </p:nvSpPr>
          <p:spPr bwMode="gray">
            <a:xfrm>
              <a:off x="19826878" y="9214120"/>
              <a:ext cx="41724" cy="37556"/>
            </a:xfrm>
            <a:custGeom>
              <a:avLst/>
              <a:gdLst>
                <a:gd name="T0" fmla="*/ 2147483647 w 8"/>
                <a:gd name="T1" fmla="*/ 0 h 7"/>
                <a:gd name="T2" fmla="*/ 0 w 8"/>
                <a:gd name="T3" fmla="*/ 0 h 7"/>
                <a:gd name="T4" fmla="*/ 2147483647 w 8"/>
                <a:gd name="T5" fmla="*/ 2147483647 h 7"/>
                <a:gd name="T6" fmla="*/ 2147483647 w 8"/>
                <a:gd name="T7" fmla="*/ 2147483647 h 7"/>
                <a:gd name="T8" fmla="*/ 2147483647 w 8"/>
                <a:gd name="T9" fmla="*/ 2147483647 h 7"/>
                <a:gd name="T10" fmla="*/ 2147483647 w 8"/>
                <a:gd name="T11" fmla="*/ 2147483647 h 7"/>
                <a:gd name="T12" fmla="*/ 2147483647 w 8"/>
                <a:gd name="T13" fmla="*/ 0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4" y="0"/>
                  </a:moveTo>
                  <a:lnTo>
                    <a:pt x="0" y="0"/>
                  </a:lnTo>
                  <a:lnTo>
                    <a:pt x="1" y="3"/>
                  </a:lnTo>
                  <a:lnTo>
                    <a:pt x="6" y="7"/>
                  </a:lnTo>
                  <a:lnTo>
                    <a:pt x="8" y="6"/>
                  </a:lnTo>
                  <a:lnTo>
                    <a:pt x="7" y="2"/>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8" name="Freeform 493">
              <a:extLst>
                <a:ext uri="{FF2B5EF4-FFF2-40B4-BE49-F238E27FC236}">
                  <a16:creationId xmlns:a16="http://schemas.microsoft.com/office/drawing/2014/main" id="{67495FE9-783F-2F1D-D9FF-4F35C19032BF}"/>
                </a:ext>
                <a:ext uri="{C183D7F6-B498-43B3-948B-1728B52AA6E4}">
                  <adec:decorative xmlns:adec="http://schemas.microsoft.com/office/drawing/2017/decorative" val="1"/>
                </a:ext>
              </a:extLst>
            </p:cNvPr>
            <p:cNvSpPr>
              <a:spLocks/>
            </p:cNvSpPr>
            <p:nvPr/>
          </p:nvSpPr>
          <p:spPr bwMode="gray">
            <a:xfrm>
              <a:off x="19747602" y="9276713"/>
              <a:ext cx="33380" cy="20864"/>
            </a:xfrm>
            <a:custGeom>
              <a:avLst/>
              <a:gdLst>
                <a:gd name="T0" fmla="*/ 0 w 6"/>
                <a:gd name="T1" fmla="*/ 2147483647 h 4"/>
                <a:gd name="T2" fmla="*/ 0 w 6"/>
                <a:gd name="T3" fmla="*/ 2147483647 h 4"/>
                <a:gd name="T4" fmla="*/ 2147483647 w 6"/>
                <a:gd name="T5" fmla="*/ 2147483647 h 4"/>
                <a:gd name="T6" fmla="*/ 2147483647 w 6"/>
                <a:gd name="T7" fmla="*/ 2147483647 h 4"/>
                <a:gd name="T8" fmla="*/ 2147483647 w 6"/>
                <a:gd name="T9" fmla="*/ 0 h 4"/>
                <a:gd name="T10" fmla="*/ 0 w 6"/>
                <a:gd name="T11" fmla="*/ 2147483647 h 4"/>
                <a:gd name="T12" fmla="*/ 0 60000 65536"/>
                <a:gd name="T13" fmla="*/ 0 60000 65536"/>
                <a:gd name="T14" fmla="*/ 0 60000 65536"/>
                <a:gd name="T15" fmla="*/ 0 60000 65536"/>
                <a:gd name="T16" fmla="*/ 0 60000 65536"/>
                <a:gd name="T17" fmla="*/ 0 60000 65536"/>
                <a:gd name="T18" fmla="*/ 0 w 6"/>
                <a:gd name="T19" fmla="*/ 0 h 4"/>
                <a:gd name="T20" fmla="*/ 6 w 6"/>
                <a:gd name="T21" fmla="*/ 4 h 4"/>
              </a:gdLst>
              <a:ahLst/>
              <a:cxnLst>
                <a:cxn ang="T12">
                  <a:pos x="T0" y="T1"/>
                </a:cxn>
                <a:cxn ang="T13">
                  <a:pos x="T2" y="T3"/>
                </a:cxn>
                <a:cxn ang="T14">
                  <a:pos x="T4" y="T5"/>
                </a:cxn>
                <a:cxn ang="T15">
                  <a:pos x="T6" y="T7"/>
                </a:cxn>
                <a:cxn ang="T16">
                  <a:pos x="T8" y="T9"/>
                </a:cxn>
                <a:cxn ang="T17">
                  <a:pos x="T10" y="T11"/>
                </a:cxn>
              </a:cxnLst>
              <a:rect l="T18" t="T19" r="T20" b="T21"/>
              <a:pathLst>
                <a:path w="6" h="4">
                  <a:moveTo>
                    <a:pt x="0" y="1"/>
                  </a:moveTo>
                  <a:lnTo>
                    <a:pt x="0" y="3"/>
                  </a:lnTo>
                  <a:lnTo>
                    <a:pt x="2" y="4"/>
                  </a:lnTo>
                  <a:lnTo>
                    <a:pt x="6" y="3"/>
                  </a:lnTo>
                  <a:lnTo>
                    <a:pt x="3"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19" name="Freeform 494">
              <a:extLst>
                <a:ext uri="{FF2B5EF4-FFF2-40B4-BE49-F238E27FC236}">
                  <a16:creationId xmlns:a16="http://schemas.microsoft.com/office/drawing/2014/main" id="{04374E30-1B04-7000-6751-C1518B247E60}"/>
                </a:ext>
                <a:ext uri="{C183D7F6-B498-43B3-948B-1728B52AA6E4}">
                  <adec:decorative xmlns:adec="http://schemas.microsoft.com/office/drawing/2017/decorative" val="1"/>
                </a:ext>
              </a:extLst>
            </p:cNvPr>
            <p:cNvSpPr>
              <a:spLocks/>
            </p:cNvSpPr>
            <p:nvPr/>
          </p:nvSpPr>
          <p:spPr bwMode="gray">
            <a:xfrm>
              <a:off x="19743429" y="9159873"/>
              <a:ext cx="41724" cy="29210"/>
            </a:xfrm>
            <a:custGeom>
              <a:avLst/>
              <a:gdLst>
                <a:gd name="T0" fmla="*/ 0 w 8"/>
                <a:gd name="T1" fmla="*/ 0 h 5"/>
                <a:gd name="T2" fmla="*/ 0 w 8"/>
                <a:gd name="T3" fmla="*/ 2147483647 h 5"/>
                <a:gd name="T4" fmla="*/ 2147483647 w 8"/>
                <a:gd name="T5" fmla="*/ 2147483647 h 5"/>
                <a:gd name="T6" fmla="*/ 2147483647 w 8"/>
                <a:gd name="T7" fmla="*/ 2147483647 h 5"/>
                <a:gd name="T8" fmla="*/ 2147483647 w 8"/>
                <a:gd name="T9" fmla="*/ 0 h 5"/>
                <a:gd name="T10" fmla="*/ 0 w 8"/>
                <a:gd name="T11" fmla="*/ 0 h 5"/>
                <a:gd name="T12" fmla="*/ 0 60000 65536"/>
                <a:gd name="T13" fmla="*/ 0 60000 65536"/>
                <a:gd name="T14" fmla="*/ 0 60000 65536"/>
                <a:gd name="T15" fmla="*/ 0 60000 65536"/>
                <a:gd name="T16" fmla="*/ 0 60000 65536"/>
                <a:gd name="T17" fmla="*/ 0 60000 65536"/>
                <a:gd name="T18" fmla="*/ 0 w 8"/>
                <a:gd name="T19" fmla="*/ 0 h 5"/>
                <a:gd name="T20" fmla="*/ 8 w 8"/>
                <a:gd name="T21" fmla="*/ 5 h 5"/>
              </a:gdLst>
              <a:ahLst/>
              <a:cxnLst>
                <a:cxn ang="T12">
                  <a:pos x="T0" y="T1"/>
                </a:cxn>
                <a:cxn ang="T13">
                  <a:pos x="T2" y="T3"/>
                </a:cxn>
                <a:cxn ang="T14">
                  <a:pos x="T4" y="T5"/>
                </a:cxn>
                <a:cxn ang="T15">
                  <a:pos x="T6" y="T7"/>
                </a:cxn>
                <a:cxn ang="T16">
                  <a:pos x="T8" y="T9"/>
                </a:cxn>
                <a:cxn ang="T17">
                  <a:pos x="T10" y="T11"/>
                </a:cxn>
              </a:cxnLst>
              <a:rect l="T18" t="T19" r="T20" b="T21"/>
              <a:pathLst>
                <a:path w="8" h="5">
                  <a:moveTo>
                    <a:pt x="0" y="0"/>
                  </a:moveTo>
                  <a:lnTo>
                    <a:pt x="0" y="1"/>
                  </a:lnTo>
                  <a:lnTo>
                    <a:pt x="4" y="5"/>
                  </a:lnTo>
                  <a:lnTo>
                    <a:pt x="8" y="3"/>
                  </a:lnTo>
                  <a:lnTo>
                    <a:pt x="4"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0" name="Freeform 495">
              <a:extLst>
                <a:ext uri="{FF2B5EF4-FFF2-40B4-BE49-F238E27FC236}">
                  <a16:creationId xmlns:a16="http://schemas.microsoft.com/office/drawing/2014/main" id="{103BBDD9-1B7D-9BBD-37A8-8DCB86029E10}"/>
                </a:ext>
                <a:ext uri="{C183D7F6-B498-43B3-948B-1728B52AA6E4}">
                  <adec:decorative xmlns:adec="http://schemas.microsoft.com/office/drawing/2017/decorative" val="1"/>
                </a:ext>
              </a:extLst>
            </p:cNvPr>
            <p:cNvSpPr>
              <a:spLocks/>
            </p:cNvSpPr>
            <p:nvPr/>
          </p:nvSpPr>
          <p:spPr bwMode="gray">
            <a:xfrm>
              <a:off x="19292803" y="9189083"/>
              <a:ext cx="20863" cy="37556"/>
            </a:xfrm>
            <a:custGeom>
              <a:avLst/>
              <a:gdLst>
                <a:gd name="T0" fmla="*/ 0 w 4"/>
                <a:gd name="T1" fmla="*/ 2147483647 h 7"/>
                <a:gd name="T2" fmla="*/ 2147483647 w 4"/>
                <a:gd name="T3" fmla="*/ 2147483647 h 7"/>
                <a:gd name="T4" fmla="*/ 2147483647 w 4"/>
                <a:gd name="T5" fmla="*/ 2147483647 h 7"/>
                <a:gd name="T6" fmla="*/ 2147483647 w 4"/>
                <a:gd name="T7" fmla="*/ 2147483647 h 7"/>
                <a:gd name="T8" fmla="*/ 2147483647 w 4"/>
                <a:gd name="T9" fmla="*/ 2147483647 h 7"/>
                <a:gd name="T10" fmla="*/ 2147483647 w 4"/>
                <a:gd name="T11" fmla="*/ 0 h 7"/>
                <a:gd name="T12" fmla="*/ 0 w 4"/>
                <a:gd name="T13" fmla="*/ 2147483647 h 7"/>
                <a:gd name="T14" fmla="*/ 0 60000 65536"/>
                <a:gd name="T15" fmla="*/ 0 60000 65536"/>
                <a:gd name="T16" fmla="*/ 0 60000 65536"/>
                <a:gd name="T17" fmla="*/ 0 60000 65536"/>
                <a:gd name="T18" fmla="*/ 0 60000 65536"/>
                <a:gd name="T19" fmla="*/ 0 60000 65536"/>
                <a:gd name="T20" fmla="*/ 0 60000 65536"/>
                <a:gd name="T21" fmla="*/ 0 w 4"/>
                <a:gd name="T22" fmla="*/ 0 h 7"/>
                <a:gd name="T23" fmla="*/ 4 w 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7">
                  <a:moveTo>
                    <a:pt x="0" y="2"/>
                  </a:moveTo>
                  <a:lnTo>
                    <a:pt x="1" y="4"/>
                  </a:lnTo>
                  <a:lnTo>
                    <a:pt x="2" y="7"/>
                  </a:lnTo>
                  <a:lnTo>
                    <a:pt x="4" y="7"/>
                  </a:lnTo>
                  <a:lnTo>
                    <a:pt x="4" y="4"/>
                  </a:lnTo>
                  <a:lnTo>
                    <a:pt x="1"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1" name="Freeform 496">
              <a:extLst>
                <a:ext uri="{FF2B5EF4-FFF2-40B4-BE49-F238E27FC236}">
                  <a16:creationId xmlns:a16="http://schemas.microsoft.com/office/drawing/2014/main" id="{94C0DA1F-FCD8-92D6-8191-C86ACC876999}"/>
                </a:ext>
                <a:ext uri="{C183D7F6-B498-43B3-948B-1728B52AA6E4}">
                  <adec:decorative xmlns:adec="http://schemas.microsoft.com/office/drawing/2017/decorative" val="1"/>
                </a:ext>
              </a:extLst>
            </p:cNvPr>
            <p:cNvSpPr>
              <a:spLocks/>
            </p:cNvSpPr>
            <p:nvPr/>
          </p:nvSpPr>
          <p:spPr bwMode="gray">
            <a:xfrm>
              <a:off x="19380425" y="9230812"/>
              <a:ext cx="25034" cy="20864"/>
            </a:xfrm>
            <a:custGeom>
              <a:avLst/>
              <a:gdLst>
                <a:gd name="T0" fmla="*/ 0 w 5"/>
                <a:gd name="T1" fmla="*/ 2147483647 h 4"/>
                <a:gd name="T2" fmla="*/ 2147483647 w 5"/>
                <a:gd name="T3" fmla="*/ 2147483647 h 4"/>
                <a:gd name="T4" fmla="*/ 2147483647 w 5"/>
                <a:gd name="T5" fmla="*/ 2147483647 h 4"/>
                <a:gd name="T6" fmla="*/ 2147483647 w 5"/>
                <a:gd name="T7" fmla="*/ 0 h 4"/>
                <a:gd name="T8" fmla="*/ 0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3"/>
                  </a:moveTo>
                  <a:lnTo>
                    <a:pt x="3" y="4"/>
                  </a:lnTo>
                  <a:lnTo>
                    <a:pt x="5" y="3"/>
                  </a:lnTo>
                  <a:lnTo>
                    <a:pt x="3" y="0"/>
                  </a:lnTo>
                  <a:lnTo>
                    <a:pt x="0"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2" name="Freeform 497">
              <a:extLst>
                <a:ext uri="{FF2B5EF4-FFF2-40B4-BE49-F238E27FC236}">
                  <a16:creationId xmlns:a16="http://schemas.microsoft.com/office/drawing/2014/main" id="{2AF3863B-16DA-DB1F-314A-71590683B046}"/>
                </a:ext>
                <a:ext uri="{C183D7F6-B498-43B3-948B-1728B52AA6E4}">
                  <adec:decorative xmlns:adec="http://schemas.microsoft.com/office/drawing/2017/decorative" val="1"/>
                </a:ext>
              </a:extLst>
            </p:cNvPr>
            <p:cNvSpPr>
              <a:spLocks/>
            </p:cNvSpPr>
            <p:nvPr/>
          </p:nvSpPr>
          <p:spPr bwMode="gray">
            <a:xfrm>
              <a:off x="18942317" y="11033486"/>
              <a:ext cx="16690" cy="25038"/>
            </a:xfrm>
            <a:custGeom>
              <a:avLst/>
              <a:gdLst>
                <a:gd name="T0" fmla="*/ 0 w 3"/>
                <a:gd name="T1" fmla="*/ 2147483647 h 5"/>
                <a:gd name="T2" fmla="*/ 2147483647 w 3"/>
                <a:gd name="T3" fmla="*/ 2147483647 h 5"/>
                <a:gd name="T4" fmla="*/ 2147483647 w 3"/>
                <a:gd name="T5" fmla="*/ 2147483647 h 5"/>
                <a:gd name="T6" fmla="*/ 2147483647 w 3"/>
                <a:gd name="T7" fmla="*/ 0 h 5"/>
                <a:gd name="T8" fmla="*/ 0 w 3"/>
                <a:gd name="T9" fmla="*/ 0 h 5"/>
                <a:gd name="T10" fmla="*/ 0 w 3"/>
                <a:gd name="T11" fmla="*/ 2147483647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0" y="2"/>
                  </a:moveTo>
                  <a:lnTo>
                    <a:pt x="1" y="5"/>
                  </a:lnTo>
                  <a:lnTo>
                    <a:pt x="3" y="2"/>
                  </a:lnTo>
                  <a:lnTo>
                    <a:pt x="1" y="0"/>
                  </a:lnTo>
                  <a:lnTo>
                    <a:pt x="0"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3" name="Freeform 498">
              <a:extLst>
                <a:ext uri="{FF2B5EF4-FFF2-40B4-BE49-F238E27FC236}">
                  <a16:creationId xmlns:a16="http://schemas.microsoft.com/office/drawing/2014/main" id="{9B478316-1802-F159-46B3-845B00446AB2}"/>
                </a:ext>
                <a:ext uri="{C183D7F6-B498-43B3-948B-1728B52AA6E4}">
                  <adec:decorative xmlns:adec="http://schemas.microsoft.com/office/drawing/2017/decorative" val="1"/>
                </a:ext>
              </a:extLst>
            </p:cNvPr>
            <p:cNvSpPr>
              <a:spLocks/>
            </p:cNvSpPr>
            <p:nvPr/>
          </p:nvSpPr>
          <p:spPr bwMode="gray">
            <a:xfrm>
              <a:off x="19150940" y="11033486"/>
              <a:ext cx="20863" cy="29210"/>
            </a:xfrm>
            <a:custGeom>
              <a:avLst/>
              <a:gdLst>
                <a:gd name="T0" fmla="*/ 2147483647 w 4"/>
                <a:gd name="T1" fmla="*/ 2147483647 h 6"/>
                <a:gd name="T2" fmla="*/ 2147483647 w 4"/>
                <a:gd name="T3" fmla="*/ 2147483647 h 6"/>
                <a:gd name="T4" fmla="*/ 2147483647 w 4"/>
                <a:gd name="T5" fmla="*/ 0 h 6"/>
                <a:gd name="T6" fmla="*/ 0 w 4"/>
                <a:gd name="T7" fmla="*/ 2147483647 h 6"/>
                <a:gd name="T8" fmla="*/ 0 w 4"/>
                <a:gd name="T9" fmla="*/ 2147483647 h 6"/>
                <a:gd name="T10" fmla="*/ 2147483647 w 4"/>
                <a:gd name="T11" fmla="*/ 2147483647 h 6"/>
                <a:gd name="T12" fmla="*/ 2147483647 w 4"/>
                <a:gd name="T13" fmla="*/ 2147483647 h 6"/>
                <a:gd name="T14" fmla="*/ 0 60000 65536"/>
                <a:gd name="T15" fmla="*/ 0 60000 65536"/>
                <a:gd name="T16" fmla="*/ 0 60000 65536"/>
                <a:gd name="T17" fmla="*/ 0 60000 65536"/>
                <a:gd name="T18" fmla="*/ 0 60000 65536"/>
                <a:gd name="T19" fmla="*/ 0 60000 65536"/>
                <a:gd name="T20" fmla="*/ 0 60000 65536"/>
                <a:gd name="T21" fmla="*/ 0 w 4"/>
                <a:gd name="T22" fmla="*/ 0 h 6"/>
                <a:gd name="T23" fmla="*/ 4 w 4"/>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6">
                  <a:moveTo>
                    <a:pt x="4" y="6"/>
                  </a:moveTo>
                  <a:lnTo>
                    <a:pt x="3" y="1"/>
                  </a:lnTo>
                  <a:lnTo>
                    <a:pt x="1" y="0"/>
                  </a:lnTo>
                  <a:lnTo>
                    <a:pt x="0" y="3"/>
                  </a:lnTo>
                  <a:lnTo>
                    <a:pt x="0" y="4"/>
                  </a:lnTo>
                  <a:lnTo>
                    <a:pt x="2" y="6"/>
                  </a:lnTo>
                  <a:lnTo>
                    <a:pt x="4"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4" name="Freeform 499">
              <a:extLst>
                <a:ext uri="{FF2B5EF4-FFF2-40B4-BE49-F238E27FC236}">
                  <a16:creationId xmlns:a16="http://schemas.microsoft.com/office/drawing/2014/main" id="{22BCCBA3-6D21-A2F2-26D5-38579FE9F305}"/>
                </a:ext>
                <a:ext uri="{C183D7F6-B498-43B3-948B-1728B52AA6E4}">
                  <adec:decorative xmlns:adec="http://schemas.microsoft.com/office/drawing/2017/decorative" val="1"/>
                </a:ext>
              </a:extLst>
            </p:cNvPr>
            <p:cNvSpPr>
              <a:spLocks/>
            </p:cNvSpPr>
            <p:nvPr/>
          </p:nvSpPr>
          <p:spPr bwMode="gray">
            <a:xfrm>
              <a:off x="18975697" y="11100251"/>
              <a:ext cx="200277" cy="212816"/>
            </a:xfrm>
            <a:custGeom>
              <a:avLst/>
              <a:gdLst>
                <a:gd name="T0" fmla="*/ 2147483647 w 37"/>
                <a:gd name="T1" fmla="*/ 2147483647 h 39"/>
                <a:gd name="T2" fmla="*/ 2147483647 w 37"/>
                <a:gd name="T3" fmla="*/ 2147483647 h 39"/>
                <a:gd name="T4" fmla="*/ 2147483647 w 37"/>
                <a:gd name="T5" fmla="*/ 2147483647 h 39"/>
                <a:gd name="T6" fmla="*/ 2147483647 w 37"/>
                <a:gd name="T7" fmla="*/ 0 h 39"/>
                <a:gd name="T8" fmla="*/ 2147483647 w 37"/>
                <a:gd name="T9" fmla="*/ 0 h 39"/>
                <a:gd name="T10" fmla="*/ 0 w 37"/>
                <a:gd name="T11" fmla="*/ 2147483647 h 39"/>
                <a:gd name="T12" fmla="*/ 2147483647 w 37"/>
                <a:gd name="T13" fmla="*/ 2147483647 h 39"/>
                <a:gd name="T14" fmla="*/ 2147483647 w 37"/>
                <a:gd name="T15" fmla="*/ 2147483647 h 39"/>
                <a:gd name="T16" fmla="*/ 2147483647 w 37"/>
                <a:gd name="T17" fmla="*/ 2147483647 h 39"/>
                <a:gd name="T18" fmla="*/ 2147483647 w 37"/>
                <a:gd name="T19" fmla="*/ 2147483647 h 39"/>
                <a:gd name="T20" fmla="*/ 2147483647 w 37"/>
                <a:gd name="T21" fmla="*/ 2147483647 h 39"/>
                <a:gd name="T22" fmla="*/ 2147483647 w 37"/>
                <a:gd name="T23" fmla="*/ 2147483647 h 39"/>
                <a:gd name="T24" fmla="*/ 2147483647 w 37"/>
                <a:gd name="T25" fmla="*/ 2147483647 h 39"/>
                <a:gd name="T26" fmla="*/ 2147483647 w 37"/>
                <a:gd name="T27" fmla="*/ 2147483647 h 39"/>
                <a:gd name="T28" fmla="*/ 2147483647 w 37"/>
                <a:gd name="T29" fmla="*/ 2147483647 h 39"/>
                <a:gd name="T30" fmla="*/ 2147483647 w 37"/>
                <a:gd name="T31" fmla="*/ 2147483647 h 39"/>
                <a:gd name="T32" fmla="*/ 2147483647 w 37"/>
                <a:gd name="T33" fmla="*/ 2147483647 h 39"/>
                <a:gd name="T34" fmla="*/ 2147483647 w 37"/>
                <a:gd name="T35" fmla="*/ 2147483647 h 39"/>
                <a:gd name="T36" fmla="*/ 2147483647 w 37"/>
                <a:gd name="T37" fmla="*/ 2147483647 h 39"/>
                <a:gd name="T38" fmla="*/ 2147483647 w 37"/>
                <a:gd name="T39" fmla="*/ 2147483647 h 39"/>
                <a:gd name="T40" fmla="*/ 2147483647 w 37"/>
                <a:gd name="T41" fmla="*/ 2147483647 h 39"/>
                <a:gd name="T42" fmla="*/ 2147483647 w 37"/>
                <a:gd name="T43" fmla="*/ 2147483647 h 3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7"/>
                <a:gd name="T67" fmla="*/ 0 h 39"/>
                <a:gd name="T68" fmla="*/ 37 w 37"/>
                <a:gd name="T69" fmla="*/ 39 h 3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7" h="39">
                  <a:moveTo>
                    <a:pt x="25" y="6"/>
                  </a:moveTo>
                  <a:lnTo>
                    <a:pt x="20" y="7"/>
                  </a:lnTo>
                  <a:lnTo>
                    <a:pt x="12" y="4"/>
                  </a:lnTo>
                  <a:lnTo>
                    <a:pt x="5" y="0"/>
                  </a:lnTo>
                  <a:lnTo>
                    <a:pt x="2" y="0"/>
                  </a:lnTo>
                  <a:lnTo>
                    <a:pt x="0" y="3"/>
                  </a:lnTo>
                  <a:lnTo>
                    <a:pt x="3" y="9"/>
                  </a:lnTo>
                  <a:lnTo>
                    <a:pt x="6" y="13"/>
                  </a:lnTo>
                  <a:lnTo>
                    <a:pt x="7" y="24"/>
                  </a:lnTo>
                  <a:lnTo>
                    <a:pt x="11" y="30"/>
                  </a:lnTo>
                  <a:lnTo>
                    <a:pt x="14" y="36"/>
                  </a:lnTo>
                  <a:lnTo>
                    <a:pt x="16" y="39"/>
                  </a:lnTo>
                  <a:lnTo>
                    <a:pt x="24" y="38"/>
                  </a:lnTo>
                  <a:lnTo>
                    <a:pt x="26" y="33"/>
                  </a:lnTo>
                  <a:lnTo>
                    <a:pt x="30" y="33"/>
                  </a:lnTo>
                  <a:lnTo>
                    <a:pt x="32" y="26"/>
                  </a:lnTo>
                  <a:lnTo>
                    <a:pt x="35" y="22"/>
                  </a:lnTo>
                  <a:lnTo>
                    <a:pt x="37" y="11"/>
                  </a:lnTo>
                  <a:lnTo>
                    <a:pt x="37" y="2"/>
                  </a:lnTo>
                  <a:lnTo>
                    <a:pt x="33" y="1"/>
                  </a:lnTo>
                  <a:lnTo>
                    <a:pt x="30" y="1"/>
                  </a:lnTo>
                  <a:lnTo>
                    <a:pt x="25"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5" name="Freeform 500">
              <a:extLst>
                <a:ext uri="{FF2B5EF4-FFF2-40B4-BE49-F238E27FC236}">
                  <a16:creationId xmlns:a16="http://schemas.microsoft.com/office/drawing/2014/main" id="{B303FD29-4146-A7FC-7262-A66786EA16C9}"/>
                </a:ext>
                <a:ext uri="{C183D7F6-B498-43B3-948B-1728B52AA6E4}">
                  <adec:decorative xmlns:adec="http://schemas.microsoft.com/office/drawing/2017/decorative" val="1"/>
                </a:ext>
              </a:extLst>
            </p:cNvPr>
            <p:cNvSpPr>
              <a:spLocks/>
            </p:cNvSpPr>
            <p:nvPr/>
          </p:nvSpPr>
          <p:spPr bwMode="gray">
            <a:xfrm>
              <a:off x="20098088" y="9477010"/>
              <a:ext cx="20863" cy="54247"/>
            </a:xfrm>
            <a:custGeom>
              <a:avLst/>
              <a:gdLst>
                <a:gd name="T0" fmla="*/ 0 w 4"/>
                <a:gd name="T1" fmla="*/ 2147483647 h 10"/>
                <a:gd name="T2" fmla="*/ 0 w 4"/>
                <a:gd name="T3" fmla="*/ 2147483647 h 10"/>
                <a:gd name="T4" fmla="*/ 2147483647 w 4"/>
                <a:gd name="T5" fmla="*/ 2147483647 h 10"/>
                <a:gd name="T6" fmla="*/ 2147483647 w 4"/>
                <a:gd name="T7" fmla="*/ 2147483647 h 10"/>
                <a:gd name="T8" fmla="*/ 2147483647 w 4"/>
                <a:gd name="T9" fmla="*/ 2147483647 h 10"/>
                <a:gd name="T10" fmla="*/ 0 w 4"/>
                <a:gd name="T11" fmla="*/ 0 h 10"/>
                <a:gd name="T12" fmla="*/ 0 w 4"/>
                <a:gd name="T13" fmla="*/ 2147483647 h 10"/>
                <a:gd name="T14" fmla="*/ 0 60000 65536"/>
                <a:gd name="T15" fmla="*/ 0 60000 65536"/>
                <a:gd name="T16" fmla="*/ 0 60000 65536"/>
                <a:gd name="T17" fmla="*/ 0 60000 65536"/>
                <a:gd name="T18" fmla="*/ 0 60000 65536"/>
                <a:gd name="T19" fmla="*/ 0 60000 65536"/>
                <a:gd name="T20" fmla="*/ 0 60000 65536"/>
                <a:gd name="T21" fmla="*/ 0 w 4"/>
                <a:gd name="T22" fmla="*/ 0 h 10"/>
                <a:gd name="T23" fmla="*/ 4 w 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10">
                  <a:moveTo>
                    <a:pt x="0" y="3"/>
                  </a:moveTo>
                  <a:lnTo>
                    <a:pt x="0" y="7"/>
                  </a:lnTo>
                  <a:lnTo>
                    <a:pt x="2" y="10"/>
                  </a:lnTo>
                  <a:lnTo>
                    <a:pt x="4" y="6"/>
                  </a:lnTo>
                  <a:lnTo>
                    <a:pt x="4" y="2"/>
                  </a:lnTo>
                  <a:lnTo>
                    <a:pt x="0"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6" name="Freeform 501">
              <a:extLst>
                <a:ext uri="{FF2B5EF4-FFF2-40B4-BE49-F238E27FC236}">
                  <a16:creationId xmlns:a16="http://schemas.microsoft.com/office/drawing/2014/main" id="{ED2E96AC-D4EF-FFFE-F142-6D3DE7A33D91}"/>
                </a:ext>
                <a:ext uri="{C183D7F6-B498-43B3-948B-1728B52AA6E4}">
                  <adec:decorative xmlns:adec="http://schemas.microsoft.com/office/drawing/2017/decorative" val="1"/>
                </a:ext>
              </a:extLst>
            </p:cNvPr>
            <p:cNvSpPr>
              <a:spLocks/>
            </p:cNvSpPr>
            <p:nvPr/>
          </p:nvSpPr>
          <p:spPr bwMode="gray">
            <a:xfrm>
              <a:off x="20118949" y="9535430"/>
              <a:ext cx="33380" cy="33383"/>
            </a:xfrm>
            <a:custGeom>
              <a:avLst/>
              <a:gdLst>
                <a:gd name="T0" fmla="*/ 2147483647 w 6"/>
                <a:gd name="T1" fmla="*/ 2147483647 h 6"/>
                <a:gd name="T2" fmla="*/ 2147483647 w 6"/>
                <a:gd name="T3" fmla="*/ 2147483647 h 6"/>
                <a:gd name="T4" fmla="*/ 2147483647 w 6"/>
                <a:gd name="T5" fmla="*/ 0 h 6"/>
                <a:gd name="T6" fmla="*/ 0 w 6"/>
                <a:gd name="T7" fmla="*/ 2147483647 h 6"/>
                <a:gd name="T8" fmla="*/ 2147483647 w 6"/>
                <a:gd name="T9" fmla="*/ 2147483647 h 6"/>
                <a:gd name="T10" fmla="*/ 0 60000 65536"/>
                <a:gd name="T11" fmla="*/ 0 60000 65536"/>
                <a:gd name="T12" fmla="*/ 0 60000 65536"/>
                <a:gd name="T13" fmla="*/ 0 60000 65536"/>
                <a:gd name="T14" fmla="*/ 0 60000 65536"/>
                <a:gd name="T15" fmla="*/ 0 w 6"/>
                <a:gd name="T16" fmla="*/ 0 h 6"/>
                <a:gd name="T17" fmla="*/ 6 w 6"/>
                <a:gd name="T18" fmla="*/ 6 h 6"/>
              </a:gdLst>
              <a:ahLst/>
              <a:cxnLst>
                <a:cxn ang="T10">
                  <a:pos x="T0" y="T1"/>
                </a:cxn>
                <a:cxn ang="T11">
                  <a:pos x="T2" y="T3"/>
                </a:cxn>
                <a:cxn ang="T12">
                  <a:pos x="T4" y="T5"/>
                </a:cxn>
                <a:cxn ang="T13">
                  <a:pos x="T6" y="T7"/>
                </a:cxn>
                <a:cxn ang="T14">
                  <a:pos x="T8" y="T9"/>
                </a:cxn>
              </a:cxnLst>
              <a:rect l="T15" t="T16" r="T17" b="T18"/>
              <a:pathLst>
                <a:path w="6" h="6">
                  <a:moveTo>
                    <a:pt x="5" y="6"/>
                  </a:moveTo>
                  <a:lnTo>
                    <a:pt x="6" y="4"/>
                  </a:lnTo>
                  <a:lnTo>
                    <a:pt x="1" y="0"/>
                  </a:lnTo>
                  <a:lnTo>
                    <a:pt x="0" y="2"/>
                  </a:lnTo>
                  <a:lnTo>
                    <a:pt x="5"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7" name="Freeform 502">
              <a:extLst>
                <a:ext uri="{FF2B5EF4-FFF2-40B4-BE49-F238E27FC236}">
                  <a16:creationId xmlns:a16="http://schemas.microsoft.com/office/drawing/2014/main" id="{B20DE6A2-F45C-6C82-110E-E877C3CBF365}"/>
                </a:ext>
                <a:ext uri="{C183D7F6-B498-43B3-948B-1728B52AA6E4}">
                  <adec:decorative xmlns:adec="http://schemas.microsoft.com/office/drawing/2017/decorative" val="1"/>
                </a:ext>
              </a:extLst>
            </p:cNvPr>
            <p:cNvSpPr>
              <a:spLocks/>
            </p:cNvSpPr>
            <p:nvPr/>
          </p:nvSpPr>
          <p:spPr bwMode="gray">
            <a:xfrm>
              <a:off x="20206571" y="9681480"/>
              <a:ext cx="20863" cy="29210"/>
            </a:xfrm>
            <a:custGeom>
              <a:avLst/>
              <a:gdLst>
                <a:gd name="T0" fmla="*/ 2147483647 w 4"/>
                <a:gd name="T1" fmla="*/ 0 h 5"/>
                <a:gd name="T2" fmla="*/ 0 w 4"/>
                <a:gd name="T3" fmla="*/ 2147483647 h 5"/>
                <a:gd name="T4" fmla="*/ 0 w 4"/>
                <a:gd name="T5" fmla="*/ 2147483647 h 5"/>
                <a:gd name="T6" fmla="*/ 2147483647 w 4"/>
                <a:gd name="T7" fmla="*/ 2147483647 h 5"/>
                <a:gd name="T8" fmla="*/ 2147483647 w 4"/>
                <a:gd name="T9" fmla="*/ 2147483647 h 5"/>
                <a:gd name="T10" fmla="*/ 2147483647 w 4"/>
                <a:gd name="T11" fmla="*/ 0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2" y="0"/>
                  </a:moveTo>
                  <a:lnTo>
                    <a:pt x="0" y="1"/>
                  </a:lnTo>
                  <a:lnTo>
                    <a:pt x="0" y="3"/>
                  </a:lnTo>
                  <a:lnTo>
                    <a:pt x="2" y="5"/>
                  </a:lnTo>
                  <a:lnTo>
                    <a:pt x="4" y="4"/>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8" name="Freeform 503">
              <a:extLst>
                <a:ext uri="{FF2B5EF4-FFF2-40B4-BE49-F238E27FC236}">
                  <a16:creationId xmlns:a16="http://schemas.microsoft.com/office/drawing/2014/main" id="{40D40949-B5EB-8101-C8C5-9B02EF6B38FF}"/>
                </a:ext>
                <a:ext uri="{C183D7F6-B498-43B3-948B-1728B52AA6E4}">
                  <adec:decorative xmlns:adec="http://schemas.microsoft.com/office/drawing/2017/decorative" val="1"/>
                </a:ext>
              </a:extLst>
            </p:cNvPr>
            <p:cNvSpPr>
              <a:spLocks/>
            </p:cNvSpPr>
            <p:nvPr/>
          </p:nvSpPr>
          <p:spPr bwMode="gray">
            <a:xfrm>
              <a:off x="20214916" y="9731554"/>
              <a:ext cx="12517" cy="16691"/>
            </a:xfrm>
            <a:custGeom>
              <a:avLst/>
              <a:gdLst>
                <a:gd name="T0" fmla="*/ 0 w 2"/>
                <a:gd name="T1" fmla="*/ 2147483647 h 3"/>
                <a:gd name="T2" fmla="*/ 2147483647 w 2"/>
                <a:gd name="T3" fmla="*/ 2147483647 h 3"/>
                <a:gd name="T4" fmla="*/ 2147483647 w 2"/>
                <a:gd name="T5" fmla="*/ 0 h 3"/>
                <a:gd name="T6" fmla="*/ 0 w 2"/>
                <a:gd name="T7" fmla="*/ 0 h 3"/>
                <a:gd name="T8" fmla="*/ 0 w 2"/>
                <a:gd name="T9" fmla="*/ 2147483647 h 3"/>
                <a:gd name="T10" fmla="*/ 0 60000 65536"/>
                <a:gd name="T11" fmla="*/ 0 60000 65536"/>
                <a:gd name="T12" fmla="*/ 0 60000 65536"/>
                <a:gd name="T13" fmla="*/ 0 60000 65536"/>
                <a:gd name="T14" fmla="*/ 0 60000 65536"/>
                <a:gd name="T15" fmla="*/ 0 w 2"/>
                <a:gd name="T16" fmla="*/ 0 h 3"/>
                <a:gd name="T17" fmla="*/ 2 w 2"/>
                <a:gd name="T18" fmla="*/ 3 h 3"/>
              </a:gdLst>
              <a:ahLst/>
              <a:cxnLst>
                <a:cxn ang="T10">
                  <a:pos x="T0" y="T1"/>
                </a:cxn>
                <a:cxn ang="T11">
                  <a:pos x="T2" y="T3"/>
                </a:cxn>
                <a:cxn ang="T12">
                  <a:pos x="T4" y="T5"/>
                </a:cxn>
                <a:cxn ang="T13">
                  <a:pos x="T6" y="T7"/>
                </a:cxn>
                <a:cxn ang="T14">
                  <a:pos x="T8" y="T9"/>
                </a:cxn>
              </a:cxnLst>
              <a:rect l="T15" t="T16" r="T17" b="T18"/>
              <a:pathLst>
                <a:path w="2" h="3">
                  <a:moveTo>
                    <a:pt x="0" y="3"/>
                  </a:moveTo>
                  <a:lnTo>
                    <a:pt x="2" y="2"/>
                  </a:lnTo>
                  <a:lnTo>
                    <a:pt x="2" y="0"/>
                  </a:lnTo>
                  <a:lnTo>
                    <a:pt x="0"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29" name="Freeform 504">
              <a:extLst>
                <a:ext uri="{FF2B5EF4-FFF2-40B4-BE49-F238E27FC236}">
                  <a16:creationId xmlns:a16="http://schemas.microsoft.com/office/drawing/2014/main" id="{21752D6F-6A4C-7729-7714-D67C57624A12}"/>
                </a:ext>
                <a:ext uri="{C183D7F6-B498-43B3-948B-1728B52AA6E4}">
                  <adec:decorative xmlns:adec="http://schemas.microsoft.com/office/drawing/2017/decorative" val="1"/>
                </a:ext>
              </a:extLst>
            </p:cNvPr>
            <p:cNvSpPr>
              <a:spLocks/>
            </p:cNvSpPr>
            <p:nvPr/>
          </p:nvSpPr>
          <p:spPr bwMode="gray">
            <a:xfrm>
              <a:off x="20118949" y="9806666"/>
              <a:ext cx="16690" cy="20864"/>
            </a:xfrm>
            <a:custGeom>
              <a:avLst/>
              <a:gdLst>
                <a:gd name="T0" fmla="*/ 0 w 3"/>
                <a:gd name="T1" fmla="*/ 2147483647 h 4"/>
                <a:gd name="T2" fmla="*/ 2147483647 w 3"/>
                <a:gd name="T3" fmla="*/ 2147483647 h 4"/>
                <a:gd name="T4" fmla="*/ 2147483647 w 3"/>
                <a:gd name="T5" fmla="*/ 2147483647 h 4"/>
                <a:gd name="T6" fmla="*/ 2147483647 w 3"/>
                <a:gd name="T7" fmla="*/ 0 h 4"/>
                <a:gd name="T8" fmla="*/ 0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4"/>
                  </a:moveTo>
                  <a:lnTo>
                    <a:pt x="2" y="4"/>
                  </a:lnTo>
                  <a:lnTo>
                    <a:pt x="3" y="2"/>
                  </a:lnTo>
                  <a:lnTo>
                    <a:pt x="1" y="0"/>
                  </a:lnTo>
                  <a:lnTo>
                    <a:pt x="0" y="1"/>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0" name="Freeform 505">
              <a:extLst>
                <a:ext uri="{FF2B5EF4-FFF2-40B4-BE49-F238E27FC236}">
                  <a16:creationId xmlns:a16="http://schemas.microsoft.com/office/drawing/2014/main" id="{A8347005-F981-4A0F-F8CC-0238962B7637}"/>
                </a:ext>
                <a:ext uri="{C183D7F6-B498-43B3-948B-1728B52AA6E4}">
                  <adec:decorative xmlns:adec="http://schemas.microsoft.com/office/drawing/2017/decorative" val="1"/>
                </a:ext>
              </a:extLst>
            </p:cNvPr>
            <p:cNvSpPr>
              <a:spLocks/>
            </p:cNvSpPr>
            <p:nvPr/>
          </p:nvSpPr>
          <p:spPr bwMode="gray">
            <a:xfrm>
              <a:off x="20081398" y="9798320"/>
              <a:ext cx="8344" cy="8345"/>
            </a:xfrm>
            <a:custGeom>
              <a:avLst/>
              <a:gdLst>
                <a:gd name="T0" fmla="*/ 2147483646 w 2"/>
                <a:gd name="T1" fmla="*/ 2147483646 h 2"/>
                <a:gd name="T2" fmla="*/ 2147483646 w 2"/>
                <a:gd name="T3" fmla="*/ 0 h 2"/>
                <a:gd name="T4" fmla="*/ 0 w 2"/>
                <a:gd name="T5" fmla="*/ 0 h 2"/>
                <a:gd name="T6" fmla="*/ 0 w 2"/>
                <a:gd name="T7" fmla="*/ 2147483646 h 2"/>
                <a:gd name="T8" fmla="*/ 2147483646 w 2"/>
                <a:gd name="T9" fmla="*/ 2147483646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2" y="1"/>
                  </a:moveTo>
                  <a:lnTo>
                    <a:pt x="2" y="0"/>
                  </a:lnTo>
                  <a:lnTo>
                    <a:pt x="0" y="0"/>
                  </a:lnTo>
                  <a:lnTo>
                    <a:pt x="0" y="2"/>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1" name="Freeform 506">
              <a:extLst>
                <a:ext uri="{FF2B5EF4-FFF2-40B4-BE49-F238E27FC236}">
                  <a16:creationId xmlns:a16="http://schemas.microsoft.com/office/drawing/2014/main" id="{3E6A6F44-C41D-434D-DC48-AF63F7173EEC}"/>
                </a:ext>
                <a:ext uri="{C183D7F6-B498-43B3-948B-1728B52AA6E4}">
                  <adec:decorative xmlns:adec="http://schemas.microsoft.com/office/drawing/2017/decorative" val="1"/>
                </a:ext>
              </a:extLst>
            </p:cNvPr>
            <p:cNvSpPr>
              <a:spLocks/>
            </p:cNvSpPr>
            <p:nvPr/>
          </p:nvSpPr>
          <p:spPr bwMode="gray">
            <a:xfrm>
              <a:off x="19960396" y="9785802"/>
              <a:ext cx="141863" cy="112668"/>
            </a:xfrm>
            <a:custGeom>
              <a:avLst/>
              <a:gdLst>
                <a:gd name="T0" fmla="*/ 2147483647 w 26"/>
                <a:gd name="T1" fmla="*/ 2147483647 h 21"/>
                <a:gd name="T2" fmla="*/ 2147483647 w 26"/>
                <a:gd name="T3" fmla="*/ 2147483647 h 21"/>
                <a:gd name="T4" fmla="*/ 2147483647 w 26"/>
                <a:gd name="T5" fmla="*/ 2147483647 h 21"/>
                <a:gd name="T6" fmla="*/ 2147483647 w 26"/>
                <a:gd name="T7" fmla="*/ 2147483647 h 21"/>
                <a:gd name="T8" fmla="*/ 2147483647 w 26"/>
                <a:gd name="T9" fmla="*/ 2147483647 h 21"/>
                <a:gd name="T10" fmla="*/ 0 w 26"/>
                <a:gd name="T11" fmla="*/ 0 h 21"/>
                <a:gd name="T12" fmla="*/ 0 w 26"/>
                <a:gd name="T13" fmla="*/ 2147483647 h 21"/>
                <a:gd name="T14" fmla="*/ 2147483647 w 26"/>
                <a:gd name="T15" fmla="*/ 2147483647 h 21"/>
                <a:gd name="T16" fmla="*/ 2147483647 w 26"/>
                <a:gd name="T17" fmla="*/ 2147483647 h 21"/>
                <a:gd name="T18" fmla="*/ 2147483647 w 26"/>
                <a:gd name="T19" fmla="*/ 2147483647 h 21"/>
                <a:gd name="T20" fmla="*/ 2147483647 w 26"/>
                <a:gd name="T21" fmla="*/ 2147483647 h 21"/>
                <a:gd name="T22" fmla="*/ 2147483647 w 26"/>
                <a:gd name="T23" fmla="*/ 2147483647 h 21"/>
                <a:gd name="T24" fmla="*/ 2147483647 w 26"/>
                <a:gd name="T25" fmla="*/ 2147483647 h 21"/>
                <a:gd name="T26" fmla="*/ 2147483647 w 26"/>
                <a:gd name="T27" fmla="*/ 2147483647 h 2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21"/>
                <a:gd name="T44" fmla="*/ 26 w 26"/>
                <a:gd name="T45" fmla="*/ 21 h 2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21">
                  <a:moveTo>
                    <a:pt x="25" y="16"/>
                  </a:moveTo>
                  <a:lnTo>
                    <a:pt x="15" y="9"/>
                  </a:lnTo>
                  <a:lnTo>
                    <a:pt x="9" y="3"/>
                  </a:lnTo>
                  <a:lnTo>
                    <a:pt x="6" y="3"/>
                  </a:lnTo>
                  <a:lnTo>
                    <a:pt x="4" y="1"/>
                  </a:lnTo>
                  <a:lnTo>
                    <a:pt x="0" y="0"/>
                  </a:lnTo>
                  <a:lnTo>
                    <a:pt x="0" y="3"/>
                  </a:lnTo>
                  <a:lnTo>
                    <a:pt x="1" y="6"/>
                  </a:lnTo>
                  <a:lnTo>
                    <a:pt x="7" y="11"/>
                  </a:lnTo>
                  <a:lnTo>
                    <a:pt x="9" y="12"/>
                  </a:lnTo>
                  <a:lnTo>
                    <a:pt x="19" y="19"/>
                  </a:lnTo>
                  <a:lnTo>
                    <a:pt x="25" y="21"/>
                  </a:lnTo>
                  <a:lnTo>
                    <a:pt x="26" y="19"/>
                  </a:lnTo>
                  <a:lnTo>
                    <a:pt x="25"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2" name="Freeform 507">
              <a:extLst>
                <a:ext uri="{FF2B5EF4-FFF2-40B4-BE49-F238E27FC236}">
                  <a16:creationId xmlns:a16="http://schemas.microsoft.com/office/drawing/2014/main" id="{817DFE47-0F0F-D633-F96D-0F58946F445F}"/>
                </a:ext>
                <a:ext uri="{C183D7F6-B498-43B3-948B-1728B52AA6E4}">
                  <adec:decorative xmlns:adec="http://schemas.microsoft.com/office/drawing/2017/decorative" val="1"/>
                </a:ext>
              </a:extLst>
            </p:cNvPr>
            <p:cNvSpPr>
              <a:spLocks/>
            </p:cNvSpPr>
            <p:nvPr/>
          </p:nvSpPr>
          <p:spPr bwMode="gray">
            <a:xfrm>
              <a:off x="20627989" y="9623060"/>
              <a:ext cx="54242" cy="41729"/>
            </a:xfrm>
            <a:custGeom>
              <a:avLst/>
              <a:gdLst>
                <a:gd name="T0" fmla="*/ 0 w 10"/>
                <a:gd name="T1" fmla="*/ 2147483647 h 8"/>
                <a:gd name="T2" fmla="*/ 2147483647 w 10"/>
                <a:gd name="T3" fmla="*/ 2147483647 h 8"/>
                <a:gd name="T4" fmla="*/ 2147483647 w 10"/>
                <a:gd name="T5" fmla="*/ 2147483647 h 8"/>
                <a:gd name="T6" fmla="*/ 2147483647 w 10"/>
                <a:gd name="T7" fmla="*/ 2147483647 h 8"/>
                <a:gd name="T8" fmla="*/ 2147483647 w 10"/>
                <a:gd name="T9" fmla="*/ 0 h 8"/>
                <a:gd name="T10" fmla="*/ 0 w 10"/>
                <a:gd name="T11" fmla="*/ 2147483647 h 8"/>
                <a:gd name="T12" fmla="*/ 0 w 10"/>
                <a:gd name="T13" fmla="*/ 2147483647 h 8"/>
                <a:gd name="T14" fmla="*/ 0 60000 65536"/>
                <a:gd name="T15" fmla="*/ 0 60000 65536"/>
                <a:gd name="T16" fmla="*/ 0 60000 65536"/>
                <a:gd name="T17" fmla="*/ 0 60000 65536"/>
                <a:gd name="T18" fmla="*/ 0 60000 65536"/>
                <a:gd name="T19" fmla="*/ 0 60000 65536"/>
                <a:gd name="T20" fmla="*/ 0 60000 65536"/>
                <a:gd name="T21" fmla="*/ 0 w 10"/>
                <a:gd name="T22" fmla="*/ 0 h 8"/>
                <a:gd name="T23" fmla="*/ 10 w 10"/>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8">
                  <a:moveTo>
                    <a:pt x="0" y="6"/>
                  </a:moveTo>
                  <a:lnTo>
                    <a:pt x="3" y="8"/>
                  </a:lnTo>
                  <a:lnTo>
                    <a:pt x="10" y="8"/>
                  </a:lnTo>
                  <a:lnTo>
                    <a:pt x="10" y="3"/>
                  </a:lnTo>
                  <a:lnTo>
                    <a:pt x="8" y="0"/>
                  </a:lnTo>
                  <a:lnTo>
                    <a:pt x="0" y="1"/>
                  </a:lnTo>
                  <a:lnTo>
                    <a:pt x="0"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3" name="Freeform 508">
              <a:extLst>
                <a:ext uri="{FF2B5EF4-FFF2-40B4-BE49-F238E27FC236}">
                  <a16:creationId xmlns:a16="http://schemas.microsoft.com/office/drawing/2014/main" id="{8617E26D-8FC4-F0E8-3D0E-1CC1DD286BC7}"/>
                </a:ext>
                <a:ext uri="{C183D7F6-B498-43B3-948B-1728B52AA6E4}">
                  <adec:decorative xmlns:adec="http://schemas.microsoft.com/office/drawing/2017/decorative" val="1"/>
                </a:ext>
              </a:extLst>
            </p:cNvPr>
            <p:cNvSpPr>
              <a:spLocks/>
            </p:cNvSpPr>
            <p:nvPr/>
          </p:nvSpPr>
          <p:spPr bwMode="gray">
            <a:xfrm>
              <a:off x="20678058" y="9539603"/>
              <a:ext cx="75104" cy="45901"/>
            </a:xfrm>
            <a:custGeom>
              <a:avLst/>
              <a:gdLst>
                <a:gd name="T0" fmla="*/ 2147483647 w 14"/>
                <a:gd name="T1" fmla="*/ 2147483647 h 8"/>
                <a:gd name="T2" fmla="*/ 0 w 14"/>
                <a:gd name="T3" fmla="*/ 2147483647 h 8"/>
                <a:gd name="T4" fmla="*/ 2147483647 w 14"/>
                <a:gd name="T5" fmla="*/ 2147483647 h 8"/>
                <a:gd name="T6" fmla="*/ 2147483647 w 14"/>
                <a:gd name="T7" fmla="*/ 2147483647 h 8"/>
                <a:gd name="T8" fmla="*/ 2147483647 w 14"/>
                <a:gd name="T9" fmla="*/ 0 h 8"/>
                <a:gd name="T10" fmla="*/ 2147483647 w 14"/>
                <a:gd name="T11" fmla="*/ 2147483647 h 8"/>
                <a:gd name="T12" fmla="*/ 0 60000 65536"/>
                <a:gd name="T13" fmla="*/ 0 60000 65536"/>
                <a:gd name="T14" fmla="*/ 0 60000 65536"/>
                <a:gd name="T15" fmla="*/ 0 60000 65536"/>
                <a:gd name="T16" fmla="*/ 0 60000 65536"/>
                <a:gd name="T17" fmla="*/ 0 60000 65536"/>
                <a:gd name="T18" fmla="*/ 0 w 14"/>
                <a:gd name="T19" fmla="*/ 0 h 8"/>
                <a:gd name="T20" fmla="*/ 14 w 14"/>
                <a:gd name="T21" fmla="*/ 8 h 8"/>
              </a:gdLst>
              <a:ahLst/>
              <a:cxnLst>
                <a:cxn ang="T12">
                  <a:pos x="T0" y="T1"/>
                </a:cxn>
                <a:cxn ang="T13">
                  <a:pos x="T2" y="T3"/>
                </a:cxn>
                <a:cxn ang="T14">
                  <a:pos x="T4" y="T5"/>
                </a:cxn>
                <a:cxn ang="T15">
                  <a:pos x="T6" y="T7"/>
                </a:cxn>
                <a:cxn ang="T16">
                  <a:pos x="T8" y="T9"/>
                </a:cxn>
                <a:cxn ang="T17">
                  <a:pos x="T10" y="T11"/>
                </a:cxn>
              </a:cxnLst>
              <a:rect l="T18" t="T19" r="T20" b="T21"/>
              <a:pathLst>
                <a:path w="14" h="8">
                  <a:moveTo>
                    <a:pt x="8" y="2"/>
                  </a:moveTo>
                  <a:lnTo>
                    <a:pt x="0" y="7"/>
                  </a:lnTo>
                  <a:lnTo>
                    <a:pt x="4" y="8"/>
                  </a:lnTo>
                  <a:lnTo>
                    <a:pt x="14" y="3"/>
                  </a:lnTo>
                  <a:lnTo>
                    <a:pt x="12" y="0"/>
                  </a:lnTo>
                  <a:lnTo>
                    <a:pt x="8"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4" name="Freeform 509">
              <a:extLst>
                <a:ext uri="{FF2B5EF4-FFF2-40B4-BE49-F238E27FC236}">
                  <a16:creationId xmlns:a16="http://schemas.microsoft.com/office/drawing/2014/main" id="{759623EC-7385-5CF7-9272-44092138FD15}"/>
                </a:ext>
                <a:ext uri="{C183D7F6-B498-43B3-948B-1728B52AA6E4}">
                  <adec:decorative xmlns:adec="http://schemas.microsoft.com/office/drawing/2017/decorative" val="1"/>
                </a:ext>
              </a:extLst>
            </p:cNvPr>
            <p:cNvSpPr>
              <a:spLocks noEditPoints="1"/>
            </p:cNvSpPr>
            <p:nvPr/>
          </p:nvSpPr>
          <p:spPr bwMode="gray">
            <a:xfrm>
              <a:off x="20098088" y="10645410"/>
              <a:ext cx="592489" cy="872126"/>
            </a:xfrm>
            <a:custGeom>
              <a:avLst/>
              <a:gdLst>
                <a:gd name="T0" fmla="*/ 2147483647 w 109"/>
                <a:gd name="T1" fmla="*/ 2147483647 h 160"/>
                <a:gd name="T2" fmla="*/ 2147483647 w 109"/>
                <a:gd name="T3" fmla="*/ 2147483647 h 160"/>
                <a:gd name="T4" fmla="*/ 2147483647 w 109"/>
                <a:gd name="T5" fmla="*/ 2147483647 h 160"/>
                <a:gd name="T6" fmla="*/ 2147483647 w 109"/>
                <a:gd name="T7" fmla="*/ 2147483647 h 160"/>
                <a:gd name="T8" fmla="*/ 2147483647 w 109"/>
                <a:gd name="T9" fmla="*/ 2147483647 h 160"/>
                <a:gd name="T10" fmla="*/ 2147483647 w 109"/>
                <a:gd name="T11" fmla="*/ 2147483647 h 160"/>
                <a:gd name="T12" fmla="*/ 2147483647 w 109"/>
                <a:gd name="T13" fmla="*/ 2147483647 h 160"/>
                <a:gd name="T14" fmla="*/ 2147483647 w 109"/>
                <a:gd name="T15" fmla="*/ 2147483647 h 160"/>
                <a:gd name="T16" fmla="*/ 2147483647 w 109"/>
                <a:gd name="T17" fmla="*/ 2147483647 h 160"/>
                <a:gd name="T18" fmla="*/ 2147483647 w 109"/>
                <a:gd name="T19" fmla="*/ 2147483647 h 160"/>
                <a:gd name="T20" fmla="*/ 2147483647 w 109"/>
                <a:gd name="T21" fmla="*/ 2147483647 h 160"/>
                <a:gd name="T22" fmla="*/ 2147483647 w 109"/>
                <a:gd name="T23" fmla="*/ 2147483647 h 160"/>
                <a:gd name="T24" fmla="*/ 2147483647 w 109"/>
                <a:gd name="T25" fmla="*/ 2147483647 h 160"/>
                <a:gd name="T26" fmla="*/ 2147483647 w 109"/>
                <a:gd name="T27" fmla="*/ 2147483647 h 160"/>
                <a:gd name="T28" fmla="*/ 2147483647 w 109"/>
                <a:gd name="T29" fmla="*/ 2147483647 h 160"/>
                <a:gd name="T30" fmla="*/ 2147483647 w 109"/>
                <a:gd name="T31" fmla="*/ 2147483647 h 160"/>
                <a:gd name="T32" fmla="*/ 2147483647 w 109"/>
                <a:gd name="T33" fmla="*/ 2147483647 h 160"/>
                <a:gd name="T34" fmla="*/ 2147483647 w 109"/>
                <a:gd name="T35" fmla="*/ 2147483647 h 160"/>
                <a:gd name="T36" fmla="*/ 2147483647 w 109"/>
                <a:gd name="T37" fmla="*/ 2147483647 h 160"/>
                <a:gd name="T38" fmla="*/ 2147483647 w 109"/>
                <a:gd name="T39" fmla="*/ 2147483647 h 160"/>
                <a:gd name="T40" fmla="*/ 2147483647 w 109"/>
                <a:gd name="T41" fmla="*/ 2147483647 h 160"/>
                <a:gd name="T42" fmla="*/ 2147483647 w 109"/>
                <a:gd name="T43" fmla="*/ 2147483647 h 160"/>
                <a:gd name="T44" fmla="*/ 2147483647 w 109"/>
                <a:gd name="T45" fmla="*/ 2147483647 h 160"/>
                <a:gd name="T46" fmla="*/ 2147483647 w 109"/>
                <a:gd name="T47" fmla="*/ 2147483647 h 160"/>
                <a:gd name="T48" fmla="*/ 2147483647 w 109"/>
                <a:gd name="T49" fmla="*/ 2147483647 h 160"/>
                <a:gd name="T50" fmla="*/ 0 w 109"/>
                <a:gd name="T51" fmla="*/ 2147483647 h 160"/>
                <a:gd name="T52" fmla="*/ 2147483647 w 109"/>
                <a:gd name="T53" fmla="*/ 2147483647 h 160"/>
                <a:gd name="T54" fmla="*/ 2147483647 w 109"/>
                <a:gd name="T55" fmla="*/ 2147483647 h 160"/>
                <a:gd name="T56" fmla="*/ 2147483647 w 109"/>
                <a:gd name="T57" fmla="*/ 2147483647 h 160"/>
                <a:gd name="T58" fmla="*/ 2147483647 w 109"/>
                <a:gd name="T59" fmla="*/ 2147483647 h 160"/>
                <a:gd name="T60" fmla="*/ 2147483647 w 109"/>
                <a:gd name="T61" fmla="*/ 2147483647 h 160"/>
                <a:gd name="T62" fmla="*/ 2147483647 w 109"/>
                <a:gd name="T63" fmla="*/ 2147483647 h 1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9"/>
                <a:gd name="T97" fmla="*/ 0 h 160"/>
                <a:gd name="T98" fmla="*/ 109 w 109"/>
                <a:gd name="T99" fmla="*/ 160 h 1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9" h="160">
                  <a:moveTo>
                    <a:pt x="101" y="42"/>
                  </a:moveTo>
                  <a:lnTo>
                    <a:pt x="94" y="44"/>
                  </a:lnTo>
                  <a:lnTo>
                    <a:pt x="87" y="39"/>
                  </a:lnTo>
                  <a:lnTo>
                    <a:pt x="85" y="30"/>
                  </a:lnTo>
                  <a:lnTo>
                    <a:pt x="81" y="25"/>
                  </a:lnTo>
                  <a:lnTo>
                    <a:pt x="82" y="30"/>
                  </a:lnTo>
                  <a:lnTo>
                    <a:pt x="80" y="32"/>
                  </a:lnTo>
                  <a:lnTo>
                    <a:pt x="77" y="29"/>
                  </a:lnTo>
                  <a:lnTo>
                    <a:pt x="73" y="20"/>
                  </a:lnTo>
                  <a:lnTo>
                    <a:pt x="73" y="15"/>
                  </a:lnTo>
                  <a:lnTo>
                    <a:pt x="69" y="10"/>
                  </a:lnTo>
                  <a:lnTo>
                    <a:pt x="66" y="10"/>
                  </a:lnTo>
                  <a:lnTo>
                    <a:pt x="56" y="0"/>
                  </a:lnTo>
                  <a:lnTo>
                    <a:pt x="56" y="5"/>
                  </a:lnTo>
                  <a:lnTo>
                    <a:pt x="59" y="10"/>
                  </a:lnTo>
                  <a:lnTo>
                    <a:pt x="69" y="25"/>
                  </a:lnTo>
                  <a:lnTo>
                    <a:pt x="73" y="33"/>
                  </a:lnTo>
                  <a:lnTo>
                    <a:pt x="76" y="48"/>
                  </a:lnTo>
                  <a:lnTo>
                    <a:pt x="74" y="57"/>
                  </a:lnTo>
                  <a:lnTo>
                    <a:pt x="66" y="59"/>
                  </a:lnTo>
                  <a:lnTo>
                    <a:pt x="66" y="64"/>
                  </a:lnTo>
                  <a:lnTo>
                    <a:pt x="73" y="66"/>
                  </a:lnTo>
                  <a:lnTo>
                    <a:pt x="79" y="74"/>
                  </a:lnTo>
                  <a:lnTo>
                    <a:pt x="78" y="81"/>
                  </a:lnTo>
                  <a:lnTo>
                    <a:pt x="73" y="87"/>
                  </a:lnTo>
                  <a:lnTo>
                    <a:pt x="79" y="90"/>
                  </a:lnTo>
                  <a:lnTo>
                    <a:pt x="84" y="88"/>
                  </a:lnTo>
                  <a:lnTo>
                    <a:pt x="92" y="70"/>
                  </a:lnTo>
                  <a:lnTo>
                    <a:pt x="96" y="66"/>
                  </a:lnTo>
                  <a:lnTo>
                    <a:pt x="94" y="61"/>
                  </a:lnTo>
                  <a:lnTo>
                    <a:pt x="94" y="59"/>
                  </a:lnTo>
                  <a:lnTo>
                    <a:pt x="100" y="59"/>
                  </a:lnTo>
                  <a:lnTo>
                    <a:pt x="105" y="61"/>
                  </a:lnTo>
                  <a:lnTo>
                    <a:pt x="106" y="48"/>
                  </a:lnTo>
                  <a:lnTo>
                    <a:pt x="109" y="44"/>
                  </a:lnTo>
                  <a:lnTo>
                    <a:pt x="109" y="35"/>
                  </a:lnTo>
                  <a:lnTo>
                    <a:pt x="103" y="37"/>
                  </a:lnTo>
                  <a:lnTo>
                    <a:pt x="101" y="42"/>
                  </a:lnTo>
                  <a:close/>
                  <a:moveTo>
                    <a:pt x="61" y="88"/>
                  </a:moveTo>
                  <a:lnTo>
                    <a:pt x="58" y="88"/>
                  </a:lnTo>
                  <a:lnTo>
                    <a:pt x="58" y="82"/>
                  </a:lnTo>
                  <a:lnTo>
                    <a:pt x="56" y="79"/>
                  </a:lnTo>
                  <a:lnTo>
                    <a:pt x="50" y="81"/>
                  </a:lnTo>
                  <a:lnTo>
                    <a:pt x="50" y="87"/>
                  </a:lnTo>
                  <a:lnTo>
                    <a:pt x="44" y="96"/>
                  </a:lnTo>
                  <a:lnTo>
                    <a:pt x="44" y="101"/>
                  </a:lnTo>
                  <a:lnTo>
                    <a:pt x="40" y="107"/>
                  </a:lnTo>
                  <a:lnTo>
                    <a:pt x="29" y="114"/>
                  </a:lnTo>
                  <a:lnTo>
                    <a:pt x="21" y="123"/>
                  </a:lnTo>
                  <a:lnTo>
                    <a:pt x="11" y="129"/>
                  </a:lnTo>
                  <a:lnTo>
                    <a:pt x="5" y="137"/>
                  </a:lnTo>
                  <a:lnTo>
                    <a:pt x="0" y="149"/>
                  </a:lnTo>
                  <a:lnTo>
                    <a:pt x="1" y="154"/>
                  </a:lnTo>
                  <a:lnTo>
                    <a:pt x="8" y="154"/>
                  </a:lnTo>
                  <a:lnTo>
                    <a:pt x="23" y="160"/>
                  </a:lnTo>
                  <a:lnTo>
                    <a:pt x="36" y="147"/>
                  </a:lnTo>
                  <a:lnTo>
                    <a:pt x="43" y="130"/>
                  </a:lnTo>
                  <a:lnTo>
                    <a:pt x="48" y="124"/>
                  </a:lnTo>
                  <a:lnTo>
                    <a:pt x="56" y="121"/>
                  </a:lnTo>
                  <a:lnTo>
                    <a:pt x="58" y="114"/>
                  </a:lnTo>
                  <a:lnTo>
                    <a:pt x="61" y="109"/>
                  </a:lnTo>
                  <a:lnTo>
                    <a:pt x="67" y="100"/>
                  </a:lnTo>
                  <a:lnTo>
                    <a:pt x="68" y="85"/>
                  </a:lnTo>
                  <a:lnTo>
                    <a:pt x="63" y="84"/>
                  </a:lnTo>
                  <a:lnTo>
                    <a:pt x="61" y="8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5" name="Freeform 510">
              <a:extLst>
                <a:ext uri="{FF2B5EF4-FFF2-40B4-BE49-F238E27FC236}">
                  <a16:creationId xmlns:a16="http://schemas.microsoft.com/office/drawing/2014/main" id="{27A68DA6-706D-8434-093E-4F69951A0EF6}"/>
                </a:ext>
                <a:ext uri="{C183D7F6-B498-43B3-948B-1728B52AA6E4}">
                  <adec:decorative xmlns:adec="http://schemas.microsoft.com/office/drawing/2017/decorative" val="1"/>
                </a:ext>
              </a:extLst>
            </p:cNvPr>
            <p:cNvSpPr>
              <a:spLocks/>
            </p:cNvSpPr>
            <p:nvPr/>
          </p:nvSpPr>
          <p:spPr bwMode="gray">
            <a:xfrm>
              <a:off x="20143985" y="11525882"/>
              <a:ext cx="25034" cy="37556"/>
            </a:xfrm>
            <a:custGeom>
              <a:avLst/>
              <a:gdLst>
                <a:gd name="T0" fmla="*/ 0 w 4"/>
                <a:gd name="T1" fmla="*/ 2147483647 h 7"/>
                <a:gd name="T2" fmla="*/ 2147483647 w 4"/>
                <a:gd name="T3" fmla="*/ 2147483647 h 7"/>
                <a:gd name="T4" fmla="*/ 2147483647 w 4"/>
                <a:gd name="T5" fmla="*/ 0 h 7"/>
                <a:gd name="T6" fmla="*/ 2147483647 w 4"/>
                <a:gd name="T7" fmla="*/ 0 h 7"/>
                <a:gd name="T8" fmla="*/ 0 w 4"/>
                <a:gd name="T9" fmla="*/ 2147483647 h 7"/>
                <a:gd name="T10" fmla="*/ 0 60000 65536"/>
                <a:gd name="T11" fmla="*/ 0 60000 65536"/>
                <a:gd name="T12" fmla="*/ 0 60000 65536"/>
                <a:gd name="T13" fmla="*/ 0 60000 65536"/>
                <a:gd name="T14" fmla="*/ 0 60000 65536"/>
                <a:gd name="T15" fmla="*/ 0 w 4"/>
                <a:gd name="T16" fmla="*/ 0 h 7"/>
                <a:gd name="T17" fmla="*/ 4 w 4"/>
                <a:gd name="T18" fmla="*/ 7 h 7"/>
              </a:gdLst>
              <a:ahLst/>
              <a:cxnLst>
                <a:cxn ang="T10">
                  <a:pos x="T0" y="T1"/>
                </a:cxn>
                <a:cxn ang="T11">
                  <a:pos x="T2" y="T3"/>
                </a:cxn>
                <a:cxn ang="T12">
                  <a:pos x="T4" y="T5"/>
                </a:cxn>
                <a:cxn ang="T13">
                  <a:pos x="T6" y="T7"/>
                </a:cxn>
                <a:cxn ang="T14">
                  <a:pos x="T8" y="T9"/>
                </a:cxn>
              </a:cxnLst>
              <a:rect l="T15" t="T16" r="T17" b="T18"/>
              <a:pathLst>
                <a:path w="4" h="7">
                  <a:moveTo>
                    <a:pt x="0" y="7"/>
                  </a:moveTo>
                  <a:lnTo>
                    <a:pt x="4" y="5"/>
                  </a:lnTo>
                  <a:lnTo>
                    <a:pt x="4" y="0"/>
                  </a:lnTo>
                  <a:lnTo>
                    <a:pt x="1" y="0"/>
                  </a:lnTo>
                  <a:lnTo>
                    <a:pt x="0"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6" name="Freeform 511">
              <a:extLst>
                <a:ext uri="{FF2B5EF4-FFF2-40B4-BE49-F238E27FC236}">
                  <a16:creationId xmlns:a16="http://schemas.microsoft.com/office/drawing/2014/main" id="{4A729C92-D0F1-0F15-FC07-10733D0E7EDE}"/>
                </a:ext>
                <a:ext uri="{C183D7F6-B498-43B3-948B-1728B52AA6E4}">
                  <adec:decorative xmlns:adec="http://schemas.microsoft.com/office/drawing/2017/decorative" val="1"/>
                </a:ext>
              </a:extLst>
            </p:cNvPr>
            <p:cNvSpPr>
              <a:spLocks/>
            </p:cNvSpPr>
            <p:nvPr/>
          </p:nvSpPr>
          <p:spPr bwMode="gray">
            <a:xfrm>
              <a:off x="21103650" y="9460319"/>
              <a:ext cx="25034" cy="25038"/>
            </a:xfrm>
            <a:custGeom>
              <a:avLst/>
              <a:gdLst>
                <a:gd name="T0" fmla="*/ 2147483647 w 5"/>
                <a:gd name="T1" fmla="*/ 0 h 5"/>
                <a:gd name="T2" fmla="*/ 0 w 5"/>
                <a:gd name="T3" fmla="*/ 2147483647 h 5"/>
                <a:gd name="T4" fmla="*/ 0 w 5"/>
                <a:gd name="T5" fmla="*/ 2147483647 h 5"/>
                <a:gd name="T6" fmla="*/ 2147483647 w 5"/>
                <a:gd name="T7" fmla="*/ 2147483647 h 5"/>
                <a:gd name="T8" fmla="*/ 2147483647 w 5"/>
                <a:gd name="T9" fmla="*/ 2147483647 h 5"/>
                <a:gd name="T10" fmla="*/ 2147483647 w 5"/>
                <a:gd name="T11" fmla="*/ 0 h 5"/>
                <a:gd name="T12" fmla="*/ 0 60000 65536"/>
                <a:gd name="T13" fmla="*/ 0 60000 65536"/>
                <a:gd name="T14" fmla="*/ 0 60000 65536"/>
                <a:gd name="T15" fmla="*/ 0 60000 65536"/>
                <a:gd name="T16" fmla="*/ 0 60000 65536"/>
                <a:gd name="T17" fmla="*/ 0 60000 65536"/>
                <a:gd name="T18" fmla="*/ 0 w 5"/>
                <a:gd name="T19" fmla="*/ 0 h 5"/>
                <a:gd name="T20" fmla="*/ 5 w 5"/>
                <a:gd name="T21" fmla="*/ 5 h 5"/>
              </a:gdLst>
              <a:ahLst/>
              <a:cxnLst>
                <a:cxn ang="T12">
                  <a:pos x="T0" y="T1"/>
                </a:cxn>
                <a:cxn ang="T13">
                  <a:pos x="T2" y="T3"/>
                </a:cxn>
                <a:cxn ang="T14">
                  <a:pos x="T4" y="T5"/>
                </a:cxn>
                <a:cxn ang="T15">
                  <a:pos x="T6" y="T7"/>
                </a:cxn>
                <a:cxn ang="T16">
                  <a:pos x="T8" y="T9"/>
                </a:cxn>
                <a:cxn ang="T17">
                  <a:pos x="T10" y="T11"/>
                </a:cxn>
              </a:cxnLst>
              <a:rect l="T18" t="T19" r="T20" b="T21"/>
              <a:pathLst>
                <a:path w="5" h="5">
                  <a:moveTo>
                    <a:pt x="2" y="0"/>
                  </a:moveTo>
                  <a:lnTo>
                    <a:pt x="0" y="1"/>
                  </a:lnTo>
                  <a:lnTo>
                    <a:pt x="0" y="3"/>
                  </a:lnTo>
                  <a:lnTo>
                    <a:pt x="2" y="5"/>
                  </a:lnTo>
                  <a:lnTo>
                    <a:pt x="5" y="4"/>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7" name="Freeform 512">
              <a:extLst>
                <a:ext uri="{FF2B5EF4-FFF2-40B4-BE49-F238E27FC236}">
                  <a16:creationId xmlns:a16="http://schemas.microsoft.com/office/drawing/2014/main" id="{AC56859E-ECF0-326F-AF6F-D81824898A01}"/>
                </a:ext>
                <a:ext uri="{C183D7F6-B498-43B3-948B-1728B52AA6E4}">
                  <adec:decorative xmlns:adec="http://schemas.microsoft.com/office/drawing/2017/decorative" val="1"/>
                </a:ext>
              </a:extLst>
            </p:cNvPr>
            <p:cNvSpPr>
              <a:spLocks/>
            </p:cNvSpPr>
            <p:nvPr/>
          </p:nvSpPr>
          <p:spPr bwMode="gray">
            <a:xfrm>
              <a:off x="21111994" y="9510393"/>
              <a:ext cx="16690" cy="20864"/>
            </a:xfrm>
            <a:custGeom>
              <a:avLst/>
              <a:gdLst>
                <a:gd name="T0" fmla="*/ 0 w 3"/>
                <a:gd name="T1" fmla="*/ 2147483647 h 4"/>
                <a:gd name="T2" fmla="*/ 2147483647 w 3"/>
                <a:gd name="T3" fmla="*/ 2147483647 h 4"/>
                <a:gd name="T4" fmla="*/ 2147483647 w 3"/>
                <a:gd name="T5" fmla="*/ 0 h 4"/>
                <a:gd name="T6" fmla="*/ 0 w 3"/>
                <a:gd name="T7" fmla="*/ 0 h 4"/>
                <a:gd name="T8" fmla="*/ 0 w 3"/>
                <a:gd name="T9" fmla="*/ 2147483647 h 4"/>
                <a:gd name="T10" fmla="*/ 0 60000 65536"/>
                <a:gd name="T11" fmla="*/ 0 60000 65536"/>
                <a:gd name="T12" fmla="*/ 0 60000 65536"/>
                <a:gd name="T13" fmla="*/ 0 60000 65536"/>
                <a:gd name="T14" fmla="*/ 0 60000 65536"/>
                <a:gd name="T15" fmla="*/ 0 w 3"/>
                <a:gd name="T16" fmla="*/ 0 h 4"/>
                <a:gd name="T17" fmla="*/ 3 w 3"/>
                <a:gd name="T18" fmla="*/ 4 h 4"/>
              </a:gdLst>
              <a:ahLst/>
              <a:cxnLst>
                <a:cxn ang="T10">
                  <a:pos x="T0" y="T1"/>
                </a:cxn>
                <a:cxn ang="T11">
                  <a:pos x="T2" y="T3"/>
                </a:cxn>
                <a:cxn ang="T12">
                  <a:pos x="T4" y="T5"/>
                </a:cxn>
                <a:cxn ang="T13">
                  <a:pos x="T6" y="T7"/>
                </a:cxn>
                <a:cxn ang="T14">
                  <a:pos x="T8" y="T9"/>
                </a:cxn>
              </a:cxnLst>
              <a:rect l="T15" t="T16" r="T17" b="T18"/>
              <a:pathLst>
                <a:path w="3" h="4">
                  <a:moveTo>
                    <a:pt x="0" y="4"/>
                  </a:moveTo>
                  <a:lnTo>
                    <a:pt x="3" y="3"/>
                  </a:lnTo>
                  <a:lnTo>
                    <a:pt x="3" y="0"/>
                  </a:lnTo>
                  <a:lnTo>
                    <a:pt x="0" y="0"/>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8" name="Freeform 513">
              <a:extLst>
                <a:ext uri="{FF2B5EF4-FFF2-40B4-BE49-F238E27FC236}">
                  <a16:creationId xmlns:a16="http://schemas.microsoft.com/office/drawing/2014/main" id="{C34BC442-B8C9-19BA-11B0-6FE8DE1AD23E}"/>
                </a:ext>
                <a:ext uri="{C183D7F6-B498-43B3-948B-1728B52AA6E4}">
                  <adec:decorative xmlns:adec="http://schemas.microsoft.com/office/drawing/2017/decorative" val="1"/>
                </a:ext>
              </a:extLst>
            </p:cNvPr>
            <p:cNvSpPr>
              <a:spLocks/>
            </p:cNvSpPr>
            <p:nvPr/>
          </p:nvSpPr>
          <p:spPr bwMode="gray">
            <a:xfrm>
              <a:off x="21137029" y="9877604"/>
              <a:ext cx="25034" cy="20864"/>
            </a:xfrm>
            <a:custGeom>
              <a:avLst/>
              <a:gdLst>
                <a:gd name="T0" fmla="*/ 0 w 5"/>
                <a:gd name="T1" fmla="*/ 2147483647 h 4"/>
                <a:gd name="T2" fmla="*/ 2147483647 w 5"/>
                <a:gd name="T3" fmla="*/ 2147483647 h 4"/>
                <a:gd name="T4" fmla="*/ 2147483647 w 5"/>
                <a:gd name="T5" fmla="*/ 2147483647 h 4"/>
                <a:gd name="T6" fmla="*/ 2147483647 w 5"/>
                <a:gd name="T7" fmla="*/ 0 h 4"/>
                <a:gd name="T8" fmla="*/ 2147483647 w 5"/>
                <a:gd name="T9" fmla="*/ 2147483647 h 4"/>
                <a:gd name="T10" fmla="*/ 0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0" y="4"/>
                  </a:moveTo>
                  <a:lnTo>
                    <a:pt x="2" y="4"/>
                  </a:lnTo>
                  <a:lnTo>
                    <a:pt x="5" y="2"/>
                  </a:lnTo>
                  <a:lnTo>
                    <a:pt x="2" y="0"/>
                  </a:lnTo>
                  <a:lnTo>
                    <a:pt x="1" y="1"/>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39" name="Freeform 514">
              <a:extLst>
                <a:ext uri="{FF2B5EF4-FFF2-40B4-BE49-F238E27FC236}">
                  <a16:creationId xmlns:a16="http://schemas.microsoft.com/office/drawing/2014/main" id="{4B01DE37-FC4A-19AD-719F-682A2FF01680}"/>
                </a:ext>
                <a:ext uri="{C183D7F6-B498-43B3-948B-1728B52AA6E4}">
                  <adec:decorative xmlns:adec="http://schemas.microsoft.com/office/drawing/2017/decorative" val="1"/>
                </a:ext>
              </a:extLst>
            </p:cNvPr>
            <p:cNvSpPr>
              <a:spLocks/>
            </p:cNvSpPr>
            <p:nvPr/>
          </p:nvSpPr>
          <p:spPr bwMode="gray">
            <a:xfrm>
              <a:off x="17377646" y="9243330"/>
              <a:ext cx="2061193" cy="1744254"/>
            </a:xfrm>
            <a:custGeom>
              <a:avLst/>
              <a:gdLst>
                <a:gd name="T0" fmla="*/ 2147483647 w 379"/>
                <a:gd name="T1" fmla="*/ 2147483647 h 321"/>
                <a:gd name="T2" fmla="*/ 2147483647 w 379"/>
                <a:gd name="T3" fmla="*/ 2147483647 h 321"/>
                <a:gd name="T4" fmla="*/ 2147483647 w 379"/>
                <a:gd name="T5" fmla="*/ 2147483647 h 321"/>
                <a:gd name="T6" fmla="*/ 2147483647 w 379"/>
                <a:gd name="T7" fmla="*/ 2147483647 h 321"/>
                <a:gd name="T8" fmla="*/ 2147483647 w 379"/>
                <a:gd name="T9" fmla="*/ 2147483647 h 321"/>
                <a:gd name="T10" fmla="*/ 2147483647 w 379"/>
                <a:gd name="T11" fmla="*/ 2147483647 h 321"/>
                <a:gd name="T12" fmla="*/ 2147483647 w 379"/>
                <a:gd name="T13" fmla="*/ 2147483647 h 321"/>
                <a:gd name="T14" fmla="*/ 2147483647 w 379"/>
                <a:gd name="T15" fmla="*/ 2147483647 h 321"/>
                <a:gd name="T16" fmla="*/ 2147483647 w 379"/>
                <a:gd name="T17" fmla="*/ 2147483647 h 321"/>
                <a:gd name="T18" fmla="*/ 2147483647 w 379"/>
                <a:gd name="T19" fmla="*/ 2147483647 h 321"/>
                <a:gd name="T20" fmla="*/ 2147483647 w 379"/>
                <a:gd name="T21" fmla="*/ 2147483647 h 321"/>
                <a:gd name="T22" fmla="*/ 2147483647 w 379"/>
                <a:gd name="T23" fmla="*/ 2147483647 h 321"/>
                <a:gd name="T24" fmla="*/ 2147483647 w 379"/>
                <a:gd name="T25" fmla="*/ 2147483647 h 321"/>
                <a:gd name="T26" fmla="*/ 2147483647 w 379"/>
                <a:gd name="T27" fmla="*/ 2147483647 h 321"/>
                <a:gd name="T28" fmla="*/ 2147483647 w 379"/>
                <a:gd name="T29" fmla="*/ 2147483647 h 321"/>
                <a:gd name="T30" fmla="*/ 2147483647 w 379"/>
                <a:gd name="T31" fmla="*/ 2147483647 h 321"/>
                <a:gd name="T32" fmla="*/ 2147483647 w 379"/>
                <a:gd name="T33" fmla="*/ 2147483647 h 321"/>
                <a:gd name="T34" fmla="*/ 2147483647 w 379"/>
                <a:gd name="T35" fmla="*/ 2147483647 h 321"/>
                <a:gd name="T36" fmla="*/ 2147483647 w 379"/>
                <a:gd name="T37" fmla="*/ 2147483647 h 321"/>
                <a:gd name="T38" fmla="*/ 2147483647 w 379"/>
                <a:gd name="T39" fmla="*/ 2147483647 h 321"/>
                <a:gd name="T40" fmla="*/ 2147483647 w 379"/>
                <a:gd name="T41" fmla="*/ 2147483647 h 321"/>
                <a:gd name="T42" fmla="*/ 2147483647 w 379"/>
                <a:gd name="T43" fmla="*/ 2147483647 h 321"/>
                <a:gd name="T44" fmla="*/ 2147483647 w 379"/>
                <a:gd name="T45" fmla="*/ 2147483647 h 321"/>
                <a:gd name="T46" fmla="*/ 2147483647 w 379"/>
                <a:gd name="T47" fmla="*/ 2147483647 h 321"/>
                <a:gd name="T48" fmla="*/ 2147483647 w 379"/>
                <a:gd name="T49" fmla="*/ 2147483647 h 321"/>
                <a:gd name="T50" fmla="*/ 2147483647 w 379"/>
                <a:gd name="T51" fmla="*/ 2147483647 h 321"/>
                <a:gd name="T52" fmla="*/ 2147483647 w 379"/>
                <a:gd name="T53" fmla="*/ 2147483647 h 321"/>
                <a:gd name="T54" fmla="*/ 2147483647 w 379"/>
                <a:gd name="T55" fmla="*/ 2147483647 h 321"/>
                <a:gd name="T56" fmla="*/ 2147483647 w 379"/>
                <a:gd name="T57" fmla="*/ 2147483647 h 321"/>
                <a:gd name="T58" fmla="*/ 2147483647 w 379"/>
                <a:gd name="T59" fmla="*/ 2147483647 h 321"/>
                <a:gd name="T60" fmla="*/ 2147483647 w 379"/>
                <a:gd name="T61" fmla="*/ 2147483647 h 321"/>
                <a:gd name="T62" fmla="*/ 2147483647 w 379"/>
                <a:gd name="T63" fmla="*/ 2147483647 h 321"/>
                <a:gd name="T64" fmla="*/ 2147483647 w 379"/>
                <a:gd name="T65" fmla="*/ 2147483647 h 321"/>
                <a:gd name="T66" fmla="*/ 2147483647 w 379"/>
                <a:gd name="T67" fmla="*/ 2147483647 h 321"/>
                <a:gd name="T68" fmla="*/ 2147483647 w 379"/>
                <a:gd name="T69" fmla="*/ 2147483647 h 321"/>
                <a:gd name="T70" fmla="*/ 2147483647 w 379"/>
                <a:gd name="T71" fmla="*/ 2147483647 h 321"/>
                <a:gd name="T72" fmla="*/ 2147483647 w 379"/>
                <a:gd name="T73" fmla="*/ 2147483647 h 321"/>
                <a:gd name="T74" fmla="*/ 2147483647 w 379"/>
                <a:gd name="T75" fmla="*/ 2147483647 h 321"/>
                <a:gd name="T76" fmla="*/ 2147483647 w 379"/>
                <a:gd name="T77" fmla="*/ 2147483647 h 321"/>
                <a:gd name="T78" fmla="*/ 2147483647 w 379"/>
                <a:gd name="T79" fmla="*/ 2147483647 h 321"/>
                <a:gd name="T80" fmla="*/ 2147483647 w 379"/>
                <a:gd name="T81" fmla="*/ 2147483647 h 321"/>
                <a:gd name="T82" fmla="*/ 2147483647 w 379"/>
                <a:gd name="T83" fmla="*/ 2147483647 h 321"/>
                <a:gd name="T84" fmla="*/ 2147483647 w 379"/>
                <a:gd name="T85" fmla="*/ 2147483647 h 321"/>
                <a:gd name="T86" fmla="*/ 2147483647 w 379"/>
                <a:gd name="T87" fmla="*/ 2147483647 h 321"/>
                <a:gd name="T88" fmla="*/ 2147483647 w 379"/>
                <a:gd name="T89" fmla="*/ 2147483647 h 321"/>
                <a:gd name="T90" fmla="*/ 2147483647 w 379"/>
                <a:gd name="T91" fmla="*/ 2147483647 h 321"/>
                <a:gd name="T92" fmla="*/ 2147483647 w 379"/>
                <a:gd name="T93" fmla="*/ 2147483647 h 321"/>
                <a:gd name="T94" fmla="*/ 2147483647 w 379"/>
                <a:gd name="T95" fmla="*/ 2147483647 h 321"/>
                <a:gd name="T96" fmla="*/ 2147483647 w 379"/>
                <a:gd name="T97" fmla="*/ 2147483647 h 321"/>
                <a:gd name="T98" fmla="*/ 2147483647 w 379"/>
                <a:gd name="T99" fmla="*/ 2147483647 h 321"/>
                <a:gd name="T100" fmla="*/ 2147483647 w 379"/>
                <a:gd name="T101" fmla="*/ 2147483647 h 321"/>
                <a:gd name="T102" fmla="*/ 2147483647 w 379"/>
                <a:gd name="T103" fmla="*/ 2147483647 h 321"/>
                <a:gd name="T104" fmla="*/ 2147483647 w 379"/>
                <a:gd name="T105" fmla="*/ 2147483647 h 321"/>
                <a:gd name="T106" fmla="*/ 2147483647 w 379"/>
                <a:gd name="T107" fmla="*/ 2147483647 h 321"/>
                <a:gd name="T108" fmla="*/ 2147483647 w 379"/>
                <a:gd name="T109" fmla="*/ 2147483647 h 321"/>
                <a:gd name="T110" fmla="*/ 2147483647 w 379"/>
                <a:gd name="T111" fmla="*/ 2147483647 h 321"/>
                <a:gd name="T112" fmla="*/ 2147483647 w 379"/>
                <a:gd name="T113" fmla="*/ 2147483647 h 321"/>
                <a:gd name="T114" fmla="*/ 2147483647 w 379"/>
                <a:gd name="T115" fmla="*/ 2147483647 h 321"/>
                <a:gd name="T116" fmla="*/ 2147483647 w 379"/>
                <a:gd name="T117" fmla="*/ 2147483647 h 321"/>
                <a:gd name="T118" fmla="*/ 2147483647 w 379"/>
                <a:gd name="T119" fmla="*/ 2147483647 h 321"/>
                <a:gd name="T120" fmla="*/ 2147483647 w 379"/>
                <a:gd name="T121" fmla="*/ 2147483647 h 32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79"/>
                <a:gd name="T184" fmla="*/ 0 h 321"/>
                <a:gd name="T185" fmla="*/ 379 w 379"/>
                <a:gd name="T186" fmla="*/ 321 h 321"/>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79" h="321">
                  <a:moveTo>
                    <a:pt x="321" y="310"/>
                  </a:moveTo>
                  <a:lnTo>
                    <a:pt x="325" y="305"/>
                  </a:lnTo>
                  <a:lnTo>
                    <a:pt x="330" y="304"/>
                  </a:lnTo>
                  <a:lnTo>
                    <a:pt x="345" y="299"/>
                  </a:lnTo>
                  <a:lnTo>
                    <a:pt x="346" y="293"/>
                  </a:lnTo>
                  <a:lnTo>
                    <a:pt x="345" y="284"/>
                  </a:lnTo>
                  <a:lnTo>
                    <a:pt x="353" y="268"/>
                  </a:lnTo>
                  <a:lnTo>
                    <a:pt x="352" y="264"/>
                  </a:lnTo>
                  <a:lnTo>
                    <a:pt x="358" y="253"/>
                  </a:lnTo>
                  <a:lnTo>
                    <a:pt x="358" y="249"/>
                  </a:lnTo>
                  <a:lnTo>
                    <a:pt x="368" y="236"/>
                  </a:lnTo>
                  <a:lnTo>
                    <a:pt x="371" y="231"/>
                  </a:lnTo>
                  <a:lnTo>
                    <a:pt x="371" y="228"/>
                  </a:lnTo>
                  <a:lnTo>
                    <a:pt x="375" y="222"/>
                  </a:lnTo>
                  <a:lnTo>
                    <a:pt x="375" y="219"/>
                  </a:lnTo>
                  <a:lnTo>
                    <a:pt x="374" y="212"/>
                  </a:lnTo>
                  <a:lnTo>
                    <a:pt x="377" y="203"/>
                  </a:lnTo>
                  <a:lnTo>
                    <a:pt x="377" y="190"/>
                  </a:lnTo>
                  <a:lnTo>
                    <a:pt x="379" y="184"/>
                  </a:lnTo>
                  <a:lnTo>
                    <a:pt x="374" y="178"/>
                  </a:lnTo>
                  <a:lnTo>
                    <a:pt x="373" y="171"/>
                  </a:lnTo>
                  <a:lnTo>
                    <a:pt x="375" y="156"/>
                  </a:lnTo>
                  <a:lnTo>
                    <a:pt x="374" y="154"/>
                  </a:lnTo>
                  <a:lnTo>
                    <a:pt x="371" y="157"/>
                  </a:lnTo>
                  <a:lnTo>
                    <a:pt x="367" y="150"/>
                  </a:lnTo>
                  <a:lnTo>
                    <a:pt x="362" y="141"/>
                  </a:lnTo>
                  <a:lnTo>
                    <a:pt x="358" y="138"/>
                  </a:lnTo>
                  <a:lnTo>
                    <a:pt x="352" y="132"/>
                  </a:lnTo>
                  <a:lnTo>
                    <a:pt x="351" y="125"/>
                  </a:lnTo>
                  <a:lnTo>
                    <a:pt x="348" y="125"/>
                  </a:lnTo>
                  <a:lnTo>
                    <a:pt x="344" y="126"/>
                  </a:lnTo>
                  <a:lnTo>
                    <a:pt x="338" y="121"/>
                  </a:lnTo>
                  <a:lnTo>
                    <a:pt x="339" y="111"/>
                  </a:lnTo>
                  <a:lnTo>
                    <a:pt x="334" y="105"/>
                  </a:lnTo>
                  <a:lnTo>
                    <a:pt x="333" y="100"/>
                  </a:lnTo>
                  <a:lnTo>
                    <a:pt x="332" y="97"/>
                  </a:lnTo>
                  <a:lnTo>
                    <a:pt x="325" y="96"/>
                  </a:lnTo>
                  <a:lnTo>
                    <a:pt x="321" y="90"/>
                  </a:lnTo>
                  <a:lnTo>
                    <a:pt x="314" y="89"/>
                  </a:lnTo>
                  <a:lnTo>
                    <a:pt x="312" y="82"/>
                  </a:lnTo>
                  <a:lnTo>
                    <a:pt x="310" y="77"/>
                  </a:lnTo>
                  <a:lnTo>
                    <a:pt x="308" y="65"/>
                  </a:lnTo>
                  <a:lnTo>
                    <a:pt x="303" y="59"/>
                  </a:lnTo>
                  <a:lnTo>
                    <a:pt x="302" y="41"/>
                  </a:lnTo>
                  <a:lnTo>
                    <a:pt x="299" y="39"/>
                  </a:lnTo>
                  <a:lnTo>
                    <a:pt x="294" y="36"/>
                  </a:lnTo>
                  <a:lnTo>
                    <a:pt x="292" y="35"/>
                  </a:lnTo>
                  <a:lnTo>
                    <a:pt x="290" y="39"/>
                  </a:lnTo>
                  <a:lnTo>
                    <a:pt x="288" y="30"/>
                  </a:lnTo>
                  <a:lnTo>
                    <a:pt x="284" y="20"/>
                  </a:lnTo>
                  <a:lnTo>
                    <a:pt x="283" y="13"/>
                  </a:lnTo>
                  <a:lnTo>
                    <a:pt x="280" y="10"/>
                  </a:lnTo>
                  <a:lnTo>
                    <a:pt x="280" y="3"/>
                  </a:lnTo>
                  <a:lnTo>
                    <a:pt x="277" y="0"/>
                  </a:lnTo>
                  <a:lnTo>
                    <a:pt x="275" y="1"/>
                  </a:lnTo>
                  <a:lnTo>
                    <a:pt x="273" y="8"/>
                  </a:lnTo>
                  <a:lnTo>
                    <a:pt x="272" y="12"/>
                  </a:lnTo>
                  <a:lnTo>
                    <a:pt x="269" y="14"/>
                  </a:lnTo>
                  <a:lnTo>
                    <a:pt x="268" y="18"/>
                  </a:lnTo>
                  <a:lnTo>
                    <a:pt x="271" y="22"/>
                  </a:lnTo>
                  <a:lnTo>
                    <a:pt x="269" y="24"/>
                  </a:lnTo>
                  <a:lnTo>
                    <a:pt x="267" y="27"/>
                  </a:lnTo>
                  <a:lnTo>
                    <a:pt x="267" y="32"/>
                  </a:lnTo>
                  <a:lnTo>
                    <a:pt x="270" y="36"/>
                  </a:lnTo>
                  <a:lnTo>
                    <a:pt x="269" y="41"/>
                  </a:lnTo>
                  <a:lnTo>
                    <a:pt x="266" y="52"/>
                  </a:lnTo>
                  <a:lnTo>
                    <a:pt x="263" y="68"/>
                  </a:lnTo>
                  <a:lnTo>
                    <a:pt x="257" y="73"/>
                  </a:lnTo>
                  <a:lnTo>
                    <a:pt x="249" y="73"/>
                  </a:lnTo>
                  <a:lnTo>
                    <a:pt x="244" y="68"/>
                  </a:lnTo>
                  <a:lnTo>
                    <a:pt x="241" y="65"/>
                  </a:lnTo>
                  <a:lnTo>
                    <a:pt x="234" y="62"/>
                  </a:lnTo>
                  <a:lnTo>
                    <a:pt x="227" y="56"/>
                  </a:lnTo>
                  <a:lnTo>
                    <a:pt x="226" y="53"/>
                  </a:lnTo>
                  <a:lnTo>
                    <a:pt x="220" y="53"/>
                  </a:lnTo>
                  <a:lnTo>
                    <a:pt x="219" y="50"/>
                  </a:lnTo>
                  <a:lnTo>
                    <a:pt x="214" y="47"/>
                  </a:lnTo>
                  <a:lnTo>
                    <a:pt x="211" y="45"/>
                  </a:lnTo>
                  <a:lnTo>
                    <a:pt x="212" y="41"/>
                  </a:lnTo>
                  <a:lnTo>
                    <a:pt x="215" y="38"/>
                  </a:lnTo>
                  <a:lnTo>
                    <a:pt x="215" y="30"/>
                  </a:lnTo>
                  <a:lnTo>
                    <a:pt x="220" y="27"/>
                  </a:lnTo>
                  <a:lnTo>
                    <a:pt x="222" y="25"/>
                  </a:lnTo>
                  <a:lnTo>
                    <a:pt x="223" y="20"/>
                  </a:lnTo>
                  <a:lnTo>
                    <a:pt x="223" y="15"/>
                  </a:lnTo>
                  <a:lnTo>
                    <a:pt x="220" y="15"/>
                  </a:lnTo>
                  <a:lnTo>
                    <a:pt x="216" y="16"/>
                  </a:lnTo>
                  <a:lnTo>
                    <a:pt x="214" y="14"/>
                  </a:lnTo>
                  <a:lnTo>
                    <a:pt x="206" y="14"/>
                  </a:lnTo>
                  <a:lnTo>
                    <a:pt x="201" y="11"/>
                  </a:lnTo>
                  <a:lnTo>
                    <a:pt x="191" y="11"/>
                  </a:lnTo>
                  <a:lnTo>
                    <a:pt x="186" y="7"/>
                  </a:lnTo>
                  <a:lnTo>
                    <a:pt x="178" y="7"/>
                  </a:lnTo>
                  <a:lnTo>
                    <a:pt x="178" y="9"/>
                  </a:lnTo>
                  <a:lnTo>
                    <a:pt x="185" y="13"/>
                  </a:lnTo>
                  <a:lnTo>
                    <a:pt x="183" y="18"/>
                  </a:lnTo>
                  <a:lnTo>
                    <a:pt x="171" y="17"/>
                  </a:lnTo>
                  <a:lnTo>
                    <a:pt x="166" y="18"/>
                  </a:lnTo>
                  <a:lnTo>
                    <a:pt x="161" y="23"/>
                  </a:lnTo>
                  <a:lnTo>
                    <a:pt x="161" y="27"/>
                  </a:lnTo>
                  <a:lnTo>
                    <a:pt x="159" y="29"/>
                  </a:lnTo>
                  <a:lnTo>
                    <a:pt x="155" y="39"/>
                  </a:lnTo>
                  <a:lnTo>
                    <a:pt x="160" y="44"/>
                  </a:lnTo>
                  <a:lnTo>
                    <a:pt x="160" y="49"/>
                  </a:lnTo>
                  <a:lnTo>
                    <a:pt x="159" y="52"/>
                  </a:lnTo>
                  <a:lnTo>
                    <a:pt x="157" y="47"/>
                  </a:lnTo>
                  <a:lnTo>
                    <a:pt x="153" y="47"/>
                  </a:lnTo>
                  <a:lnTo>
                    <a:pt x="150" y="47"/>
                  </a:lnTo>
                  <a:lnTo>
                    <a:pt x="150" y="44"/>
                  </a:lnTo>
                  <a:lnTo>
                    <a:pt x="148" y="44"/>
                  </a:lnTo>
                  <a:lnTo>
                    <a:pt x="145" y="47"/>
                  </a:lnTo>
                  <a:lnTo>
                    <a:pt x="138" y="32"/>
                  </a:lnTo>
                  <a:lnTo>
                    <a:pt x="134" y="33"/>
                  </a:lnTo>
                  <a:lnTo>
                    <a:pt x="131" y="35"/>
                  </a:lnTo>
                  <a:lnTo>
                    <a:pt x="128" y="35"/>
                  </a:lnTo>
                  <a:lnTo>
                    <a:pt x="124" y="40"/>
                  </a:lnTo>
                  <a:lnTo>
                    <a:pt x="121" y="39"/>
                  </a:lnTo>
                  <a:lnTo>
                    <a:pt x="116" y="43"/>
                  </a:lnTo>
                  <a:lnTo>
                    <a:pt x="116" y="48"/>
                  </a:lnTo>
                  <a:lnTo>
                    <a:pt x="110" y="49"/>
                  </a:lnTo>
                  <a:lnTo>
                    <a:pt x="108" y="61"/>
                  </a:lnTo>
                  <a:lnTo>
                    <a:pt x="105" y="61"/>
                  </a:lnTo>
                  <a:lnTo>
                    <a:pt x="102" y="62"/>
                  </a:lnTo>
                  <a:lnTo>
                    <a:pt x="101" y="63"/>
                  </a:lnTo>
                  <a:lnTo>
                    <a:pt x="103" y="66"/>
                  </a:lnTo>
                  <a:lnTo>
                    <a:pt x="98" y="67"/>
                  </a:lnTo>
                  <a:lnTo>
                    <a:pt x="93" y="61"/>
                  </a:lnTo>
                  <a:lnTo>
                    <a:pt x="90" y="65"/>
                  </a:lnTo>
                  <a:lnTo>
                    <a:pt x="88" y="72"/>
                  </a:lnTo>
                  <a:lnTo>
                    <a:pt x="87" y="77"/>
                  </a:lnTo>
                  <a:lnTo>
                    <a:pt x="90" y="79"/>
                  </a:lnTo>
                  <a:lnTo>
                    <a:pt x="84" y="87"/>
                  </a:lnTo>
                  <a:lnTo>
                    <a:pt x="82" y="90"/>
                  </a:lnTo>
                  <a:lnTo>
                    <a:pt x="73" y="96"/>
                  </a:lnTo>
                  <a:lnTo>
                    <a:pt x="70" y="98"/>
                  </a:lnTo>
                  <a:lnTo>
                    <a:pt x="61" y="98"/>
                  </a:lnTo>
                  <a:lnTo>
                    <a:pt x="58" y="102"/>
                  </a:lnTo>
                  <a:lnTo>
                    <a:pt x="52" y="103"/>
                  </a:lnTo>
                  <a:lnTo>
                    <a:pt x="47" y="108"/>
                  </a:lnTo>
                  <a:lnTo>
                    <a:pt x="42" y="108"/>
                  </a:lnTo>
                  <a:lnTo>
                    <a:pt x="39" y="106"/>
                  </a:lnTo>
                  <a:lnTo>
                    <a:pt x="35" y="107"/>
                  </a:lnTo>
                  <a:lnTo>
                    <a:pt x="27" y="115"/>
                  </a:lnTo>
                  <a:lnTo>
                    <a:pt x="26" y="115"/>
                  </a:lnTo>
                  <a:lnTo>
                    <a:pt x="20" y="118"/>
                  </a:lnTo>
                  <a:lnTo>
                    <a:pt x="16" y="124"/>
                  </a:lnTo>
                  <a:lnTo>
                    <a:pt x="14" y="121"/>
                  </a:lnTo>
                  <a:lnTo>
                    <a:pt x="13" y="119"/>
                  </a:lnTo>
                  <a:lnTo>
                    <a:pt x="11" y="122"/>
                  </a:lnTo>
                  <a:lnTo>
                    <a:pt x="7" y="145"/>
                  </a:lnTo>
                  <a:lnTo>
                    <a:pt x="9" y="152"/>
                  </a:lnTo>
                  <a:lnTo>
                    <a:pt x="13" y="164"/>
                  </a:lnTo>
                  <a:lnTo>
                    <a:pt x="13" y="168"/>
                  </a:lnTo>
                  <a:lnTo>
                    <a:pt x="12" y="168"/>
                  </a:lnTo>
                  <a:lnTo>
                    <a:pt x="9" y="163"/>
                  </a:lnTo>
                  <a:lnTo>
                    <a:pt x="7" y="163"/>
                  </a:lnTo>
                  <a:lnTo>
                    <a:pt x="8" y="166"/>
                  </a:lnTo>
                  <a:lnTo>
                    <a:pt x="10" y="171"/>
                  </a:lnTo>
                  <a:lnTo>
                    <a:pt x="9" y="173"/>
                  </a:lnTo>
                  <a:lnTo>
                    <a:pt x="2" y="161"/>
                  </a:lnTo>
                  <a:lnTo>
                    <a:pt x="0" y="161"/>
                  </a:lnTo>
                  <a:lnTo>
                    <a:pt x="0" y="163"/>
                  </a:lnTo>
                  <a:lnTo>
                    <a:pt x="9" y="178"/>
                  </a:lnTo>
                  <a:lnTo>
                    <a:pt x="10" y="182"/>
                  </a:lnTo>
                  <a:lnTo>
                    <a:pt x="13" y="188"/>
                  </a:lnTo>
                  <a:lnTo>
                    <a:pt x="13" y="191"/>
                  </a:lnTo>
                  <a:lnTo>
                    <a:pt x="19" y="199"/>
                  </a:lnTo>
                  <a:lnTo>
                    <a:pt x="19" y="202"/>
                  </a:lnTo>
                  <a:lnTo>
                    <a:pt x="20" y="219"/>
                  </a:lnTo>
                  <a:lnTo>
                    <a:pt x="24" y="225"/>
                  </a:lnTo>
                  <a:lnTo>
                    <a:pt x="25" y="230"/>
                  </a:lnTo>
                  <a:lnTo>
                    <a:pt x="27" y="239"/>
                  </a:lnTo>
                  <a:lnTo>
                    <a:pt x="26" y="242"/>
                  </a:lnTo>
                  <a:lnTo>
                    <a:pt x="24" y="254"/>
                  </a:lnTo>
                  <a:lnTo>
                    <a:pt x="21" y="255"/>
                  </a:lnTo>
                  <a:lnTo>
                    <a:pt x="20" y="260"/>
                  </a:lnTo>
                  <a:lnTo>
                    <a:pt x="21" y="265"/>
                  </a:lnTo>
                  <a:lnTo>
                    <a:pt x="30" y="267"/>
                  </a:lnTo>
                  <a:lnTo>
                    <a:pt x="33" y="272"/>
                  </a:lnTo>
                  <a:lnTo>
                    <a:pt x="42" y="273"/>
                  </a:lnTo>
                  <a:lnTo>
                    <a:pt x="53" y="273"/>
                  </a:lnTo>
                  <a:lnTo>
                    <a:pt x="55" y="272"/>
                  </a:lnTo>
                  <a:lnTo>
                    <a:pt x="55" y="267"/>
                  </a:lnTo>
                  <a:lnTo>
                    <a:pt x="61" y="265"/>
                  </a:lnTo>
                  <a:lnTo>
                    <a:pt x="64" y="262"/>
                  </a:lnTo>
                  <a:lnTo>
                    <a:pt x="73" y="259"/>
                  </a:lnTo>
                  <a:lnTo>
                    <a:pt x="76" y="257"/>
                  </a:lnTo>
                  <a:lnTo>
                    <a:pt x="90" y="257"/>
                  </a:lnTo>
                  <a:lnTo>
                    <a:pt x="92" y="259"/>
                  </a:lnTo>
                  <a:lnTo>
                    <a:pt x="99" y="259"/>
                  </a:lnTo>
                  <a:lnTo>
                    <a:pt x="104" y="255"/>
                  </a:lnTo>
                  <a:lnTo>
                    <a:pt x="104" y="251"/>
                  </a:lnTo>
                  <a:lnTo>
                    <a:pt x="112" y="246"/>
                  </a:lnTo>
                  <a:lnTo>
                    <a:pt x="117" y="246"/>
                  </a:lnTo>
                  <a:lnTo>
                    <a:pt x="125" y="239"/>
                  </a:lnTo>
                  <a:lnTo>
                    <a:pt x="137" y="238"/>
                  </a:lnTo>
                  <a:lnTo>
                    <a:pt x="150" y="232"/>
                  </a:lnTo>
                  <a:lnTo>
                    <a:pt x="171" y="230"/>
                  </a:lnTo>
                  <a:lnTo>
                    <a:pt x="181" y="239"/>
                  </a:lnTo>
                  <a:lnTo>
                    <a:pt x="186" y="237"/>
                  </a:lnTo>
                  <a:lnTo>
                    <a:pt x="195" y="240"/>
                  </a:lnTo>
                  <a:lnTo>
                    <a:pt x="200" y="250"/>
                  </a:lnTo>
                  <a:lnTo>
                    <a:pt x="206" y="255"/>
                  </a:lnTo>
                  <a:lnTo>
                    <a:pt x="206" y="262"/>
                  </a:lnTo>
                  <a:lnTo>
                    <a:pt x="204" y="265"/>
                  </a:lnTo>
                  <a:lnTo>
                    <a:pt x="206" y="268"/>
                  </a:lnTo>
                  <a:lnTo>
                    <a:pt x="213" y="271"/>
                  </a:lnTo>
                  <a:lnTo>
                    <a:pt x="218" y="267"/>
                  </a:lnTo>
                  <a:lnTo>
                    <a:pt x="217" y="262"/>
                  </a:lnTo>
                  <a:lnTo>
                    <a:pt x="225" y="252"/>
                  </a:lnTo>
                  <a:lnTo>
                    <a:pt x="228" y="250"/>
                  </a:lnTo>
                  <a:lnTo>
                    <a:pt x="229" y="246"/>
                  </a:lnTo>
                  <a:lnTo>
                    <a:pt x="234" y="247"/>
                  </a:lnTo>
                  <a:lnTo>
                    <a:pt x="233" y="254"/>
                  </a:lnTo>
                  <a:lnTo>
                    <a:pt x="229" y="260"/>
                  </a:lnTo>
                  <a:lnTo>
                    <a:pt x="228" y="267"/>
                  </a:lnTo>
                  <a:lnTo>
                    <a:pt x="225" y="270"/>
                  </a:lnTo>
                  <a:lnTo>
                    <a:pt x="223" y="272"/>
                  </a:lnTo>
                  <a:lnTo>
                    <a:pt x="223" y="276"/>
                  </a:lnTo>
                  <a:lnTo>
                    <a:pt x="228" y="276"/>
                  </a:lnTo>
                  <a:lnTo>
                    <a:pt x="233" y="271"/>
                  </a:lnTo>
                  <a:lnTo>
                    <a:pt x="233" y="267"/>
                  </a:lnTo>
                  <a:lnTo>
                    <a:pt x="237" y="267"/>
                  </a:lnTo>
                  <a:lnTo>
                    <a:pt x="240" y="272"/>
                  </a:lnTo>
                  <a:lnTo>
                    <a:pt x="234" y="275"/>
                  </a:lnTo>
                  <a:lnTo>
                    <a:pt x="236" y="279"/>
                  </a:lnTo>
                  <a:lnTo>
                    <a:pt x="244" y="282"/>
                  </a:lnTo>
                  <a:lnTo>
                    <a:pt x="246" y="286"/>
                  </a:lnTo>
                  <a:lnTo>
                    <a:pt x="250" y="290"/>
                  </a:lnTo>
                  <a:lnTo>
                    <a:pt x="248" y="297"/>
                  </a:lnTo>
                  <a:lnTo>
                    <a:pt x="252" y="302"/>
                  </a:lnTo>
                  <a:lnTo>
                    <a:pt x="254" y="307"/>
                  </a:lnTo>
                  <a:lnTo>
                    <a:pt x="258" y="310"/>
                  </a:lnTo>
                  <a:lnTo>
                    <a:pt x="265" y="312"/>
                  </a:lnTo>
                  <a:lnTo>
                    <a:pt x="267" y="314"/>
                  </a:lnTo>
                  <a:lnTo>
                    <a:pt x="269" y="314"/>
                  </a:lnTo>
                  <a:lnTo>
                    <a:pt x="271" y="314"/>
                  </a:lnTo>
                  <a:lnTo>
                    <a:pt x="288" y="321"/>
                  </a:lnTo>
                  <a:lnTo>
                    <a:pt x="287" y="315"/>
                  </a:lnTo>
                  <a:lnTo>
                    <a:pt x="292" y="313"/>
                  </a:lnTo>
                  <a:lnTo>
                    <a:pt x="295" y="306"/>
                  </a:lnTo>
                  <a:lnTo>
                    <a:pt x="303" y="307"/>
                  </a:lnTo>
                  <a:lnTo>
                    <a:pt x="302" y="314"/>
                  </a:lnTo>
                  <a:lnTo>
                    <a:pt x="307" y="318"/>
                  </a:lnTo>
                  <a:lnTo>
                    <a:pt x="314" y="317"/>
                  </a:lnTo>
                  <a:lnTo>
                    <a:pt x="320" y="314"/>
                  </a:lnTo>
                  <a:lnTo>
                    <a:pt x="321" y="3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0" name="Freeform 516">
              <a:extLst>
                <a:ext uri="{FF2B5EF4-FFF2-40B4-BE49-F238E27FC236}">
                  <a16:creationId xmlns:a16="http://schemas.microsoft.com/office/drawing/2014/main" id="{009A7052-F719-8B23-6E3D-C43D05E34023}"/>
                </a:ext>
                <a:ext uri="{C183D7F6-B498-43B3-948B-1728B52AA6E4}">
                  <adec:decorative xmlns:adec="http://schemas.microsoft.com/office/drawing/2017/decorative" val="1"/>
                </a:ext>
              </a:extLst>
            </p:cNvPr>
            <p:cNvSpPr>
              <a:spLocks/>
            </p:cNvSpPr>
            <p:nvPr/>
          </p:nvSpPr>
          <p:spPr bwMode="gray">
            <a:xfrm>
              <a:off x="18358174" y="6656160"/>
              <a:ext cx="116829" cy="100148"/>
            </a:xfrm>
            <a:custGeom>
              <a:avLst/>
              <a:gdLst>
                <a:gd name="T0" fmla="*/ 2147483647 w 22"/>
                <a:gd name="T1" fmla="*/ 2147483647 h 18"/>
                <a:gd name="T2" fmla="*/ 2147483647 w 22"/>
                <a:gd name="T3" fmla="*/ 0 h 18"/>
                <a:gd name="T4" fmla="*/ 2147483647 w 22"/>
                <a:gd name="T5" fmla="*/ 2147483647 h 18"/>
                <a:gd name="T6" fmla="*/ 2147483647 w 22"/>
                <a:gd name="T7" fmla="*/ 2147483647 h 18"/>
                <a:gd name="T8" fmla="*/ 2147483647 w 22"/>
                <a:gd name="T9" fmla="*/ 2147483647 h 18"/>
                <a:gd name="T10" fmla="*/ 0 w 22"/>
                <a:gd name="T11" fmla="*/ 2147483647 h 18"/>
                <a:gd name="T12" fmla="*/ 2147483647 w 22"/>
                <a:gd name="T13" fmla="*/ 2147483647 h 18"/>
                <a:gd name="T14" fmla="*/ 2147483647 w 22"/>
                <a:gd name="T15" fmla="*/ 2147483647 h 18"/>
                <a:gd name="T16" fmla="*/ 2147483647 w 22"/>
                <a:gd name="T17" fmla="*/ 2147483647 h 18"/>
                <a:gd name="T18" fmla="*/ 2147483647 w 22"/>
                <a:gd name="T19" fmla="*/ 2147483647 h 18"/>
                <a:gd name="T20" fmla="*/ 2147483647 w 22"/>
                <a:gd name="T21" fmla="*/ 2147483647 h 18"/>
                <a:gd name="T22" fmla="*/ 2147483647 w 22"/>
                <a:gd name="T23" fmla="*/ 2147483647 h 18"/>
                <a:gd name="T24" fmla="*/ 2147483647 w 22"/>
                <a:gd name="T25" fmla="*/ 2147483647 h 1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2"/>
                <a:gd name="T40" fmla="*/ 0 h 18"/>
                <a:gd name="T41" fmla="*/ 22 w 22"/>
                <a:gd name="T42" fmla="*/ 18 h 1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2" h="18">
                  <a:moveTo>
                    <a:pt x="22" y="2"/>
                  </a:moveTo>
                  <a:lnTo>
                    <a:pt x="18" y="0"/>
                  </a:lnTo>
                  <a:lnTo>
                    <a:pt x="14" y="1"/>
                  </a:lnTo>
                  <a:lnTo>
                    <a:pt x="10" y="6"/>
                  </a:lnTo>
                  <a:lnTo>
                    <a:pt x="4" y="7"/>
                  </a:lnTo>
                  <a:lnTo>
                    <a:pt x="0" y="11"/>
                  </a:lnTo>
                  <a:lnTo>
                    <a:pt x="3" y="18"/>
                  </a:lnTo>
                  <a:lnTo>
                    <a:pt x="7" y="18"/>
                  </a:lnTo>
                  <a:lnTo>
                    <a:pt x="9" y="13"/>
                  </a:lnTo>
                  <a:lnTo>
                    <a:pt x="13" y="10"/>
                  </a:lnTo>
                  <a:lnTo>
                    <a:pt x="16" y="11"/>
                  </a:lnTo>
                  <a:lnTo>
                    <a:pt x="20" y="10"/>
                  </a:lnTo>
                  <a:lnTo>
                    <a:pt x="2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1" name="Freeform 517">
              <a:extLst>
                <a:ext uri="{FF2B5EF4-FFF2-40B4-BE49-F238E27FC236}">
                  <a16:creationId xmlns:a16="http://schemas.microsoft.com/office/drawing/2014/main" id="{DF26B5B1-0DCD-3B7A-CCD2-F15DAC163B51}"/>
                </a:ext>
                <a:ext uri="{C183D7F6-B498-43B3-948B-1728B52AA6E4}">
                  <adec:decorative xmlns:adec="http://schemas.microsoft.com/office/drawing/2017/decorative" val="1"/>
                </a:ext>
              </a:extLst>
            </p:cNvPr>
            <p:cNvSpPr>
              <a:spLocks/>
            </p:cNvSpPr>
            <p:nvPr/>
          </p:nvSpPr>
          <p:spPr bwMode="gray">
            <a:xfrm>
              <a:off x="18220482" y="6689542"/>
              <a:ext cx="121001" cy="187778"/>
            </a:xfrm>
            <a:custGeom>
              <a:avLst/>
              <a:gdLst>
                <a:gd name="T0" fmla="*/ 2147483647 w 23"/>
                <a:gd name="T1" fmla="*/ 0 h 34"/>
                <a:gd name="T2" fmla="*/ 2147483647 w 23"/>
                <a:gd name="T3" fmla="*/ 2147483647 h 34"/>
                <a:gd name="T4" fmla="*/ 2147483647 w 23"/>
                <a:gd name="T5" fmla="*/ 2147483647 h 34"/>
                <a:gd name="T6" fmla="*/ 2147483647 w 23"/>
                <a:gd name="T7" fmla="*/ 2147483647 h 34"/>
                <a:gd name="T8" fmla="*/ 2147483647 w 23"/>
                <a:gd name="T9" fmla="*/ 2147483647 h 34"/>
                <a:gd name="T10" fmla="*/ 2147483647 w 23"/>
                <a:gd name="T11" fmla="*/ 2147483647 h 34"/>
                <a:gd name="T12" fmla="*/ 2147483647 w 23"/>
                <a:gd name="T13" fmla="*/ 2147483647 h 34"/>
                <a:gd name="T14" fmla="*/ 2147483647 w 23"/>
                <a:gd name="T15" fmla="*/ 2147483647 h 34"/>
                <a:gd name="T16" fmla="*/ 2147483647 w 23"/>
                <a:gd name="T17" fmla="*/ 2147483647 h 34"/>
                <a:gd name="T18" fmla="*/ 2147483647 w 23"/>
                <a:gd name="T19" fmla="*/ 2147483647 h 34"/>
                <a:gd name="T20" fmla="*/ 2147483647 w 23"/>
                <a:gd name="T21" fmla="*/ 2147483647 h 34"/>
                <a:gd name="T22" fmla="*/ 2147483647 w 23"/>
                <a:gd name="T23" fmla="*/ 2147483647 h 34"/>
                <a:gd name="T24" fmla="*/ 2147483647 w 23"/>
                <a:gd name="T25" fmla="*/ 2147483647 h 34"/>
                <a:gd name="T26" fmla="*/ 2147483647 w 23"/>
                <a:gd name="T27" fmla="*/ 2147483647 h 34"/>
                <a:gd name="T28" fmla="*/ 2147483647 w 23"/>
                <a:gd name="T29" fmla="*/ 2147483647 h 34"/>
                <a:gd name="T30" fmla="*/ 2147483647 w 23"/>
                <a:gd name="T31" fmla="*/ 2147483647 h 34"/>
                <a:gd name="T32" fmla="*/ 2147483647 w 23"/>
                <a:gd name="T33" fmla="*/ 2147483647 h 34"/>
                <a:gd name="T34" fmla="*/ 2147483647 w 23"/>
                <a:gd name="T35" fmla="*/ 2147483647 h 34"/>
                <a:gd name="T36" fmla="*/ 2147483647 w 23"/>
                <a:gd name="T37" fmla="*/ 2147483647 h 34"/>
                <a:gd name="T38" fmla="*/ 2147483647 w 23"/>
                <a:gd name="T39" fmla="*/ 2147483647 h 34"/>
                <a:gd name="T40" fmla="*/ 2147483647 w 23"/>
                <a:gd name="T41" fmla="*/ 2147483647 h 34"/>
                <a:gd name="T42" fmla="*/ 0 w 23"/>
                <a:gd name="T43" fmla="*/ 2147483647 h 34"/>
                <a:gd name="T44" fmla="*/ 2147483647 w 23"/>
                <a:gd name="T45" fmla="*/ 2147483647 h 34"/>
                <a:gd name="T46" fmla="*/ 2147483647 w 23"/>
                <a:gd name="T47" fmla="*/ 0 h 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3"/>
                <a:gd name="T73" fmla="*/ 0 h 34"/>
                <a:gd name="T74" fmla="*/ 23 w 23"/>
                <a:gd name="T75" fmla="*/ 34 h 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3" h="34">
                  <a:moveTo>
                    <a:pt x="11" y="0"/>
                  </a:moveTo>
                  <a:lnTo>
                    <a:pt x="19" y="4"/>
                  </a:lnTo>
                  <a:lnTo>
                    <a:pt x="20" y="8"/>
                  </a:lnTo>
                  <a:lnTo>
                    <a:pt x="23" y="14"/>
                  </a:lnTo>
                  <a:lnTo>
                    <a:pt x="18" y="21"/>
                  </a:lnTo>
                  <a:lnTo>
                    <a:pt x="17" y="32"/>
                  </a:lnTo>
                  <a:lnTo>
                    <a:pt x="11" y="34"/>
                  </a:lnTo>
                  <a:lnTo>
                    <a:pt x="11" y="28"/>
                  </a:lnTo>
                  <a:lnTo>
                    <a:pt x="9" y="28"/>
                  </a:lnTo>
                  <a:lnTo>
                    <a:pt x="7" y="31"/>
                  </a:lnTo>
                  <a:lnTo>
                    <a:pt x="5" y="30"/>
                  </a:lnTo>
                  <a:lnTo>
                    <a:pt x="6" y="21"/>
                  </a:lnTo>
                  <a:lnTo>
                    <a:pt x="7" y="21"/>
                  </a:lnTo>
                  <a:lnTo>
                    <a:pt x="8" y="19"/>
                  </a:lnTo>
                  <a:lnTo>
                    <a:pt x="9" y="18"/>
                  </a:lnTo>
                  <a:lnTo>
                    <a:pt x="10" y="15"/>
                  </a:lnTo>
                  <a:lnTo>
                    <a:pt x="10" y="13"/>
                  </a:lnTo>
                  <a:lnTo>
                    <a:pt x="9" y="11"/>
                  </a:lnTo>
                  <a:lnTo>
                    <a:pt x="9" y="10"/>
                  </a:lnTo>
                  <a:lnTo>
                    <a:pt x="5" y="14"/>
                  </a:lnTo>
                  <a:lnTo>
                    <a:pt x="1" y="10"/>
                  </a:lnTo>
                  <a:lnTo>
                    <a:pt x="0" y="5"/>
                  </a:lnTo>
                  <a:lnTo>
                    <a:pt x="6" y="3"/>
                  </a:lnTo>
                  <a:lnTo>
                    <a:pt x="1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2" name="Freeform 518">
              <a:extLst>
                <a:ext uri="{FF2B5EF4-FFF2-40B4-BE49-F238E27FC236}">
                  <a16:creationId xmlns:a16="http://schemas.microsoft.com/office/drawing/2014/main" id="{66381F11-CB29-8593-3BE0-30CDBA3A1B25}"/>
                </a:ext>
                <a:ext uri="{C183D7F6-B498-43B3-948B-1728B52AA6E4}">
                  <adec:decorative xmlns:adec="http://schemas.microsoft.com/office/drawing/2017/decorative" val="1"/>
                </a:ext>
              </a:extLst>
            </p:cNvPr>
            <p:cNvSpPr>
              <a:spLocks/>
            </p:cNvSpPr>
            <p:nvPr/>
          </p:nvSpPr>
          <p:spPr bwMode="gray">
            <a:xfrm>
              <a:off x="18191275" y="6639468"/>
              <a:ext cx="20863" cy="25038"/>
            </a:xfrm>
            <a:custGeom>
              <a:avLst/>
              <a:gdLst>
                <a:gd name="T0" fmla="*/ 2147483647 w 4"/>
                <a:gd name="T1" fmla="*/ 0 h 4"/>
                <a:gd name="T2" fmla="*/ 2147483647 w 4"/>
                <a:gd name="T3" fmla="*/ 2147483647 h 4"/>
                <a:gd name="T4" fmla="*/ 0 w 4"/>
                <a:gd name="T5" fmla="*/ 2147483647 h 4"/>
                <a:gd name="T6" fmla="*/ 0 w 4"/>
                <a:gd name="T7" fmla="*/ 2147483647 h 4"/>
                <a:gd name="T8" fmla="*/ 2147483647 w 4"/>
                <a:gd name="T9" fmla="*/ 0 h 4"/>
                <a:gd name="T10" fmla="*/ 0 60000 65536"/>
                <a:gd name="T11" fmla="*/ 0 60000 65536"/>
                <a:gd name="T12" fmla="*/ 0 60000 65536"/>
                <a:gd name="T13" fmla="*/ 0 60000 65536"/>
                <a:gd name="T14" fmla="*/ 0 60000 65536"/>
                <a:gd name="T15" fmla="*/ 0 w 4"/>
                <a:gd name="T16" fmla="*/ 0 h 4"/>
                <a:gd name="T17" fmla="*/ 4 w 4"/>
                <a:gd name="T18" fmla="*/ 4 h 4"/>
              </a:gdLst>
              <a:ahLst/>
              <a:cxnLst>
                <a:cxn ang="T10">
                  <a:pos x="T0" y="T1"/>
                </a:cxn>
                <a:cxn ang="T11">
                  <a:pos x="T2" y="T3"/>
                </a:cxn>
                <a:cxn ang="T12">
                  <a:pos x="T4" y="T5"/>
                </a:cxn>
                <a:cxn ang="T13">
                  <a:pos x="T6" y="T7"/>
                </a:cxn>
                <a:cxn ang="T14">
                  <a:pos x="T8" y="T9"/>
                </a:cxn>
              </a:cxnLst>
              <a:rect l="T15" t="T16" r="T17" b="T18"/>
              <a:pathLst>
                <a:path w="4" h="4">
                  <a:moveTo>
                    <a:pt x="4" y="0"/>
                  </a:moveTo>
                  <a:lnTo>
                    <a:pt x="4" y="4"/>
                  </a:lnTo>
                  <a:lnTo>
                    <a:pt x="0" y="4"/>
                  </a:lnTo>
                  <a:lnTo>
                    <a:pt x="0" y="3"/>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3" name="Freeform 519">
              <a:extLst>
                <a:ext uri="{FF2B5EF4-FFF2-40B4-BE49-F238E27FC236}">
                  <a16:creationId xmlns:a16="http://schemas.microsoft.com/office/drawing/2014/main" id="{F39D6BC6-0F0C-A5A1-5029-6F354E7D1F5F}"/>
                </a:ext>
                <a:ext uri="{C183D7F6-B498-43B3-948B-1728B52AA6E4}">
                  <adec:decorative xmlns:adec="http://schemas.microsoft.com/office/drawing/2017/decorative" val="1"/>
                </a:ext>
              </a:extLst>
            </p:cNvPr>
            <p:cNvSpPr>
              <a:spLocks/>
            </p:cNvSpPr>
            <p:nvPr/>
          </p:nvSpPr>
          <p:spPr bwMode="gray">
            <a:xfrm>
              <a:off x="18053584" y="6706234"/>
              <a:ext cx="37552" cy="20864"/>
            </a:xfrm>
            <a:custGeom>
              <a:avLst/>
              <a:gdLst>
                <a:gd name="T0" fmla="*/ 2147483647 w 7"/>
                <a:gd name="T1" fmla="*/ 2147483647 h 4"/>
                <a:gd name="T2" fmla="*/ 0 w 7"/>
                <a:gd name="T3" fmla="*/ 2147483647 h 4"/>
                <a:gd name="T4" fmla="*/ 2147483647 w 7"/>
                <a:gd name="T5" fmla="*/ 2147483647 h 4"/>
                <a:gd name="T6" fmla="*/ 2147483647 w 7"/>
                <a:gd name="T7" fmla="*/ 0 h 4"/>
                <a:gd name="T8" fmla="*/ 2147483647 w 7"/>
                <a:gd name="T9" fmla="*/ 2147483647 h 4"/>
                <a:gd name="T10" fmla="*/ 2147483647 w 7"/>
                <a:gd name="T11" fmla="*/ 2147483647 h 4"/>
                <a:gd name="T12" fmla="*/ 2147483647 w 7"/>
                <a:gd name="T13" fmla="*/ 2147483647 h 4"/>
                <a:gd name="T14" fmla="*/ 0 60000 65536"/>
                <a:gd name="T15" fmla="*/ 0 60000 65536"/>
                <a:gd name="T16" fmla="*/ 0 60000 65536"/>
                <a:gd name="T17" fmla="*/ 0 60000 65536"/>
                <a:gd name="T18" fmla="*/ 0 60000 65536"/>
                <a:gd name="T19" fmla="*/ 0 60000 65536"/>
                <a:gd name="T20" fmla="*/ 0 60000 65536"/>
                <a:gd name="T21" fmla="*/ 0 w 7"/>
                <a:gd name="T22" fmla="*/ 0 h 4"/>
                <a:gd name="T23" fmla="*/ 7 w 7"/>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4">
                  <a:moveTo>
                    <a:pt x="1" y="4"/>
                  </a:moveTo>
                  <a:lnTo>
                    <a:pt x="0" y="2"/>
                  </a:lnTo>
                  <a:lnTo>
                    <a:pt x="2" y="1"/>
                  </a:lnTo>
                  <a:lnTo>
                    <a:pt x="5" y="0"/>
                  </a:lnTo>
                  <a:lnTo>
                    <a:pt x="7" y="2"/>
                  </a:lnTo>
                  <a:lnTo>
                    <a:pt x="4" y="4"/>
                  </a:lnTo>
                  <a:lnTo>
                    <a:pt x="1"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4" name="Freeform 520">
              <a:extLst>
                <a:ext uri="{FF2B5EF4-FFF2-40B4-BE49-F238E27FC236}">
                  <a16:creationId xmlns:a16="http://schemas.microsoft.com/office/drawing/2014/main" id="{DBBE9D0E-0F36-9B3A-03B8-F4F89FE8945A}"/>
                </a:ext>
                <a:ext uri="{C183D7F6-B498-43B3-948B-1728B52AA6E4}">
                  <adec:decorative xmlns:adec="http://schemas.microsoft.com/office/drawing/2017/decorative" val="1"/>
                </a:ext>
              </a:extLst>
            </p:cNvPr>
            <p:cNvSpPr>
              <a:spLocks/>
            </p:cNvSpPr>
            <p:nvPr/>
          </p:nvSpPr>
          <p:spPr bwMode="gray">
            <a:xfrm>
              <a:off x="18191275" y="6739616"/>
              <a:ext cx="16690" cy="8345"/>
            </a:xfrm>
            <a:custGeom>
              <a:avLst/>
              <a:gdLst>
                <a:gd name="T0" fmla="*/ 0 w 3"/>
                <a:gd name="T1" fmla="*/ 2147483646 h 2"/>
                <a:gd name="T2" fmla="*/ 2147483647 w 3"/>
                <a:gd name="T3" fmla="*/ 0 h 2"/>
                <a:gd name="T4" fmla="*/ 2147483647 w 3"/>
                <a:gd name="T5" fmla="*/ 2147483646 h 2"/>
                <a:gd name="T6" fmla="*/ 2147483647 w 3"/>
                <a:gd name="T7" fmla="*/ 2147483646 h 2"/>
                <a:gd name="T8" fmla="*/ 2147483647 w 3"/>
                <a:gd name="T9" fmla="*/ 2147483646 h 2"/>
                <a:gd name="T10" fmla="*/ 0 w 3"/>
                <a:gd name="T11" fmla="*/ 2147483646 h 2"/>
                <a:gd name="T12" fmla="*/ 0 60000 65536"/>
                <a:gd name="T13" fmla="*/ 0 60000 65536"/>
                <a:gd name="T14" fmla="*/ 0 60000 65536"/>
                <a:gd name="T15" fmla="*/ 0 60000 65536"/>
                <a:gd name="T16" fmla="*/ 0 60000 65536"/>
                <a:gd name="T17" fmla="*/ 0 60000 65536"/>
                <a:gd name="T18" fmla="*/ 0 w 3"/>
                <a:gd name="T19" fmla="*/ 0 h 2"/>
                <a:gd name="T20" fmla="*/ 3 w 3"/>
                <a:gd name="T21" fmla="*/ 2 h 2"/>
              </a:gdLst>
              <a:ahLst/>
              <a:cxnLst>
                <a:cxn ang="T12">
                  <a:pos x="T0" y="T1"/>
                </a:cxn>
                <a:cxn ang="T13">
                  <a:pos x="T2" y="T3"/>
                </a:cxn>
                <a:cxn ang="T14">
                  <a:pos x="T4" y="T5"/>
                </a:cxn>
                <a:cxn ang="T15">
                  <a:pos x="T6" y="T7"/>
                </a:cxn>
                <a:cxn ang="T16">
                  <a:pos x="T8" y="T9"/>
                </a:cxn>
                <a:cxn ang="T17">
                  <a:pos x="T10" y="T11"/>
                </a:cxn>
              </a:cxnLst>
              <a:rect l="T18" t="T19" r="T20" b="T21"/>
              <a:pathLst>
                <a:path w="3" h="2">
                  <a:moveTo>
                    <a:pt x="0" y="1"/>
                  </a:moveTo>
                  <a:lnTo>
                    <a:pt x="1" y="0"/>
                  </a:lnTo>
                  <a:lnTo>
                    <a:pt x="3" y="1"/>
                  </a:lnTo>
                  <a:lnTo>
                    <a:pt x="2" y="2"/>
                  </a:lnTo>
                  <a:lnTo>
                    <a:pt x="1"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5" name="Freeform 521">
              <a:extLst>
                <a:ext uri="{FF2B5EF4-FFF2-40B4-BE49-F238E27FC236}">
                  <a16:creationId xmlns:a16="http://schemas.microsoft.com/office/drawing/2014/main" id="{E71D5CB1-9437-8455-E898-907D6CA3CAC4}"/>
                </a:ext>
                <a:ext uri="{C183D7F6-B498-43B3-948B-1728B52AA6E4}">
                  <adec:decorative xmlns:adec="http://schemas.microsoft.com/office/drawing/2017/decorative" val="1"/>
                </a:ext>
              </a:extLst>
            </p:cNvPr>
            <p:cNvSpPr>
              <a:spLocks/>
            </p:cNvSpPr>
            <p:nvPr/>
          </p:nvSpPr>
          <p:spPr bwMode="gray">
            <a:xfrm>
              <a:off x="18224655" y="6689542"/>
              <a:ext cx="8344" cy="12518"/>
            </a:xfrm>
            <a:custGeom>
              <a:avLst/>
              <a:gdLst>
                <a:gd name="T0" fmla="*/ 0 w 2"/>
                <a:gd name="T1" fmla="*/ 2147483647 h 2"/>
                <a:gd name="T2" fmla="*/ 2147483646 w 2"/>
                <a:gd name="T3" fmla="*/ 0 h 2"/>
                <a:gd name="T4" fmla="*/ 2147483646 w 2"/>
                <a:gd name="T5" fmla="*/ 0 h 2"/>
                <a:gd name="T6" fmla="*/ 2147483646 w 2"/>
                <a:gd name="T7" fmla="*/ 2147483647 h 2"/>
                <a:gd name="T8" fmla="*/ 0 w 2"/>
                <a:gd name="T9" fmla="*/ 2147483647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0" y="2"/>
                  </a:moveTo>
                  <a:lnTo>
                    <a:pt x="1" y="0"/>
                  </a:lnTo>
                  <a:lnTo>
                    <a:pt x="2" y="0"/>
                  </a:lnTo>
                  <a:lnTo>
                    <a:pt x="2"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6" name="Freeform 522">
              <a:extLst>
                <a:ext uri="{FF2B5EF4-FFF2-40B4-BE49-F238E27FC236}">
                  <a16:creationId xmlns:a16="http://schemas.microsoft.com/office/drawing/2014/main" id="{9C3A148B-ECB5-70CD-5E5A-1A2327F34247}"/>
                </a:ext>
                <a:ext uri="{C183D7F6-B498-43B3-948B-1728B52AA6E4}">
                  <adec:decorative xmlns:adec="http://schemas.microsoft.com/office/drawing/2017/decorative" val="1"/>
                </a:ext>
              </a:extLst>
            </p:cNvPr>
            <p:cNvSpPr>
              <a:spLocks/>
            </p:cNvSpPr>
            <p:nvPr/>
          </p:nvSpPr>
          <p:spPr bwMode="gray">
            <a:xfrm>
              <a:off x="18283069" y="6898185"/>
              <a:ext cx="25034" cy="25038"/>
            </a:xfrm>
            <a:custGeom>
              <a:avLst/>
              <a:gdLst>
                <a:gd name="T0" fmla="*/ 2147483647 w 4"/>
                <a:gd name="T1" fmla="*/ 0 h 5"/>
                <a:gd name="T2" fmla="*/ 0 w 4"/>
                <a:gd name="T3" fmla="*/ 2147483647 h 5"/>
                <a:gd name="T4" fmla="*/ 0 w 4"/>
                <a:gd name="T5" fmla="*/ 2147483647 h 5"/>
                <a:gd name="T6" fmla="*/ 2147483647 w 4"/>
                <a:gd name="T7" fmla="*/ 2147483647 h 5"/>
                <a:gd name="T8" fmla="*/ 2147483647 w 4"/>
                <a:gd name="T9" fmla="*/ 0 h 5"/>
                <a:gd name="T10" fmla="*/ 2147483647 w 4"/>
                <a:gd name="T11" fmla="*/ 0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1" y="0"/>
                  </a:moveTo>
                  <a:lnTo>
                    <a:pt x="0" y="3"/>
                  </a:lnTo>
                  <a:lnTo>
                    <a:pt x="0" y="5"/>
                  </a:lnTo>
                  <a:lnTo>
                    <a:pt x="1" y="5"/>
                  </a:lnTo>
                  <a:lnTo>
                    <a:pt x="4"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7" name="Freeform 523">
              <a:extLst>
                <a:ext uri="{FF2B5EF4-FFF2-40B4-BE49-F238E27FC236}">
                  <a16:creationId xmlns:a16="http://schemas.microsoft.com/office/drawing/2014/main" id="{8BBE64F9-7E53-0DB9-4AFB-60CBD015D672}"/>
                </a:ext>
                <a:ext uri="{C183D7F6-B498-43B3-948B-1728B52AA6E4}">
                  <adec:decorative xmlns:adec="http://schemas.microsoft.com/office/drawing/2017/decorative" val="1"/>
                </a:ext>
              </a:extLst>
            </p:cNvPr>
            <p:cNvSpPr>
              <a:spLocks/>
            </p:cNvSpPr>
            <p:nvPr/>
          </p:nvSpPr>
          <p:spPr bwMode="gray">
            <a:xfrm>
              <a:off x="18258034" y="6919050"/>
              <a:ext cx="12517" cy="16691"/>
            </a:xfrm>
            <a:custGeom>
              <a:avLst/>
              <a:gdLst>
                <a:gd name="T0" fmla="*/ 2147483646 w 3"/>
                <a:gd name="T1" fmla="*/ 0 h 3"/>
                <a:gd name="T2" fmla="*/ 2147483646 w 3"/>
                <a:gd name="T3" fmla="*/ 2147483647 h 3"/>
                <a:gd name="T4" fmla="*/ 2147483646 w 3"/>
                <a:gd name="T5" fmla="*/ 2147483647 h 3"/>
                <a:gd name="T6" fmla="*/ 0 w 3"/>
                <a:gd name="T7" fmla="*/ 2147483647 h 3"/>
                <a:gd name="T8" fmla="*/ 0 w 3"/>
                <a:gd name="T9" fmla="*/ 2147483647 h 3"/>
                <a:gd name="T10" fmla="*/ 2147483646 w 3"/>
                <a:gd name="T11" fmla="*/ 0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1" y="0"/>
                  </a:moveTo>
                  <a:lnTo>
                    <a:pt x="3" y="1"/>
                  </a:lnTo>
                  <a:lnTo>
                    <a:pt x="2" y="2"/>
                  </a:lnTo>
                  <a:lnTo>
                    <a:pt x="0" y="3"/>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8" name="Freeform 524">
              <a:extLst>
                <a:ext uri="{FF2B5EF4-FFF2-40B4-BE49-F238E27FC236}">
                  <a16:creationId xmlns:a16="http://schemas.microsoft.com/office/drawing/2014/main" id="{61681D9D-7C24-2D6D-5293-42FE75D71563}"/>
                </a:ext>
                <a:ext uri="{C183D7F6-B498-43B3-948B-1728B52AA6E4}">
                  <adec:decorative xmlns:adec="http://schemas.microsoft.com/office/drawing/2017/decorative" val="1"/>
                </a:ext>
              </a:extLst>
            </p:cNvPr>
            <p:cNvSpPr>
              <a:spLocks/>
            </p:cNvSpPr>
            <p:nvPr/>
          </p:nvSpPr>
          <p:spPr bwMode="gray">
            <a:xfrm>
              <a:off x="17748995" y="7232014"/>
              <a:ext cx="79277" cy="183605"/>
            </a:xfrm>
            <a:custGeom>
              <a:avLst/>
              <a:gdLst>
                <a:gd name="T0" fmla="*/ 2147483647 w 14"/>
                <a:gd name="T1" fmla="*/ 2147483647 h 33"/>
                <a:gd name="T2" fmla="*/ 2147483647 w 14"/>
                <a:gd name="T3" fmla="*/ 0 h 33"/>
                <a:gd name="T4" fmla="*/ 2147483647 w 14"/>
                <a:gd name="T5" fmla="*/ 2147483647 h 33"/>
                <a:gd name="T6" fmla="*/ 2147483647 w 14"/>
                <a:gd name="T7" fmla="*/ 2147483647 h 33"/>
                <a:gd name="T8" fmla="*/ 2147483647 w 14"/>
                <a:gd name="T9" fmla="*/ 2147483647 h 33"/>
                <a:gd name="T10" fmla="*/ 2147483647 w 14"/>
                <a:gd name="T11" fmla="*/ 2147483647 h 33"/>
                <a:gd name="T12" fmla="*/ 2147483647 w 14"/>
                <a:gd name="T13" fmla="*/ 2147483647 h 33"/>
                <a:gd name="T14" fmla="*/ 2147483647 w 14"/>
                <a:gd name="T15" fmla="*/ 2147483647 h 33"/>
                <a:gd name="T16" fmla="*/ 0 w 14"/>
                <a:gd name="T17" fmla="*/ 2147483647 h 33"/>
                <a:gd name="T18" fmla="*/ 2147483647 w 14"/>
                <a:gd name="T19" fmla="*/ 2147483647 h 33"/>
                <a:gd name="T20" fmla="*/ 2147483647 w 14"/>
                <a:gd name="T21" fmla="*/ 2147483647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33"/>
                <a:gd name="T35" fmla="*/ 14 w 14"/>
                <a:gd name="T36" fmla="*/ 33 h 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33">
                  <a:moveTo>
                    <a:pt x="7" y="2"/>
                  </a:moveTo>
                  <a:lnTo>
                    <a:pt x="9" y="0"/>
                  </a:lnTo>
                  <a:lnTo>
                    <a:pt x="14" y="2"/>
                  </a:lnTo>
                  <a:lnTo>
                    <a:pt x="14" y="15"/>
                  </a:lnTo>
                  <a:lnTo>
                    <a:pt x="10" y="21"/>
                  </a:lnTo>
                  <a:lnTo>
                    <a:pt x="7" y="32"/>
                  </a:lnTo>
                  <a:lnTo>
                    <a:pt x="3" y="33"/>
                  </a:lnTo>
                  <a:lnTo>
                    <a:pt x="1" y="28"/>
                  </a:lnTo>
                  <a:lnTo>
                    <a:pt x="0" y="17"/>
                  </a:lnTo>
                  <a:lnTo>
                    <a:pt x="7" y="7"/>
                  </a:lnTo>
                  <a:lnTo>
                    <a:pt x="7"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49" name="Freeform 525">
              <a:extLst>
                <a:ext uri="{FF2B5EF4-FFF2-40B4-BE49-F238E27FC236}">
                  <a16:creationId xmlns:a16="http://schemas.microsoft.com/office/drawing/2014/main" id="{7C439933-AFF8-956F-E402-BE4C6BC19ECD}"/>
                </a:ext>
                <a:ext uri="{C183D7F6-B498-43B3-948B-1728B52AA6E4}">
                  <adec:decorative xmlns:adec="http://schemas.microsoft.com/office/drawing/2017/decorative" val="1"/>
                </a:ext>
              </a:extLst>
            </p:cNvPr>
            <p:cNvSpPr>
              <a:spLocks/>
            </p:cNvSpPr>
            <p:nvPr/>
          </p:nvSpPr>
          <p:spPr bwMode="gray">
            <a:xfrm>
              <a:off x="18182931" y="7040063"/>
              <a:ext cx="41724" cy="20864"/>
            </a:xfrm>
            <a:custGeom>
              <a:avLst/>
              <a:gdLst>
                <a:gd name="T0" fmla="*/ 2147483647 w 7"/>
                <a:gd name="T1" fmla="*/ 0 h 4"/>
                <a:gd name="T2" fmla="*/ 2147483647 w 7"/>
                <a:gd name="T3" fmla="*/ 0 h 4"/>
                <a:gd name="T4" fmla="*/ 0 w 7"/>
                <a:gd name="T5" fmla="*/ 2147483647 h 4"/>
                <a:gd name="T6" fmla="*/ 0 w 7"/>
                <a:gd name="T7" fmla="*/ 2147483647 h 4"/>
                <a:gd name="T8" fmla="*/ 2147483647 w 7"/>
                <a:gd name="T9" fmla="*/ 2147483647 h 4"/>
                <a:gd name="T10" fmla="*/ 2147483647 w 7"/>
                <a:gd name="T11" fmla="*/ 2147483647 h 4"/>
                <a:gd name="T12" fmla="*/ 2147483647 w 7"/>
                <a:gd name="T13" fmla="*/ 0 h 4"/>
                <a:gd name="T14" fmla="*/ 0 60000 65536"/>
                <a:gd name="T15" fmla="*/ 0 60000 65536"/>
                <a:gd name="T16" fmla="*/ 0 60000 65536"/>
                <a:gd name="T17" fmla="*/ 0 60000 65536"/>
                <a:gd name="T18" fmla="*/ 0 60000 65536"/>
                <a:gd name="T19" fmla="*/ 0 60000 65536"/>
                <a:gd name="T20" fmla="*/ 0 60000 65536"/>
                <a:gd name="T21" fmla="*/ 0 w 7"/>
                <a:gd name="T22" fmla="*/ 0 h 4"/>
                <a:gd name="T23" fmla="*/ 7 w 7"/>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4">
                  <a:moveTo>
                    <a:pt x="7" y="0"/>
                  </a:moveTo>
                  <a:lnTo>
                    <a:pt x="4" y="0"/>
                  </a:lnTo>
                  <a:lnTo>
                    <a:pt x="0" y="3"/>
                  </a:lnTo>
                  <a:lnTo>
                    <a:pt x="0" y="4"/>
                  </a:lnTo>
                  <a:lnTo>
                    <a:pt x="5" y="4"/>
                  </a:lnTo>
                  <a:lnTo>
                    <a:pt x="7" y="1"/>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0" name="Freeform 526">
              <a:extLst>
                <a:ext uri="{FF2B5EF4-FFF2-40B4-BE49-F238E27FC236}">
                  <a16:creationId xmlns:a16="http://schemas.microsoft.com/office/drawing/2014/main" id="{DABF838D-A552-015D-4E07-C805404A74F6}"/>
                </a:ext>
                <a:ext uri="{C183D7F6-B498-43B3-948B-1728B52AA6E4}">
                  <adec:decorative xmlns:adec="http://schemas.microsoft.com/office/drawing/2017/decorative" val="1"/>
                </a:ext>
              </a:extLst>
            </p:cNvPr>
            <p:cNvSpPr>
              <a:spLocks/>
            </p:cNvSpPr>
            <p:nvPr/>
          </p:nvSpPr>
          <p:spPr bwMode="gray">
            <a:xfrm>
              <a:off x="18182931" y="7073445"/>
              <a:ext cx="20863" cy="20864"/>
            </a:xfrm>
            <a:custGeom>
              <a:avLst/>
              <a:gdLst>
                <a:gd name="T0" fmla="*/ 2147483647 w 4"/>
                <a:gd name="T1" fmla="*/ 0 h 3"/>
                <a:gd name="T2" fmla="*/ 2147483647 w 4"/>
                <a:gd name="T3" fmla="*/ 0 h 3"/>
                <a:gd name="T4" fmla="*/ 2147483647 w 4"/>
                <a:gd name="T5" fmla="*/ 2147483647 h 3"/>
                <a:gd name="T6" fmla="*/ 2147483647 w 4"/>
                <a:gd name="T7" fmla="*/ 2147483647 h 3"/>
                <a:gd name="T8" fmla="*/ 0 w 4"/>
                <a:gd name="T9" fmla="*/ 2147483647 h 3"/>
                <a:gd name="T10" fmla="*/ 2147483647 w 4"/>
                <a:gd name="T11" fmla="*/ 0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1" y="0"/>
                  </a:moveTo>
                  <a:lnTo>
                    <a:pt x="3" y="0"/>
                  </a:lnTo>
                  <a:lnTo>
                    <a:pt x="4" y="2"/>
                  </a:lnTo>
                  <a:lnTo>
                    <a:pt x="2" y="3"/>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1" name="Freeform 527">
              <a:extLst>
                <a:ext uri="{FF2B5EF4-FFF2-40B4-BE49-F238E27FC236}">
                  <a16:creationId xmlns:a16="http://schemas.microsoft.com/office/drawing/2014/main" id="{1C693772-B276-2A40-B367-0B9D8E4DB7D9}"/>
                </a:ext>
                <a:ext uri="{C183D7F6-B498-43B3-948B-1728B52AA6E4}">
                  <adec:decorative xmlns:adec="http://schemas.microsoft.com/office/drawing/2017/decorative" val="1"/>
                </a:ext>
              </a:extLst>
            </p:cNvPr>
            <p:cNvSpPr>
              <a:spLocks/>
            </p:cNvSpPr>
            <p:nvPr/>
          </p:nvSpPr>
          <p:spPr bwMode="gray">
            <a:xfrm>
              <a:off x="18120344" y="7140211"/>
              <a:ext cx="37552" cy="41729"/>
            </a:xfrm>
            <a:custGeom>
              <a:avLst/>
              <a:gdLst>
                <a:gd name="T0" fmla="*/ 2147483647 w 7"/>
                <a:gd name="T1" fmla="*/ 2147483647 h 7"/>
                <a:gd name="T2" fmla="*/ 2147483647 w 7"/>
                <a:gd name="T3" fmla="*/ 0 h 7"/>
                <a:gd name="T4" fmla="*/ 2147483647 w 7"/>
                <a:gd name="T5" fmla="*/ 2147483647 h 7"/>
                <a:gd name="T6" fmla="*/ 2147483647 w 7"/>
                <a:gd name="T7" fmla="*/ 2147483647 h 7"/>
                <a:gd name="T8" fmla="*/ 2147483647 w 7"/>
                <a:gd name="T9" fmla="*/ 2147483647 h 7"/>
                <a:gd name="T10" fmla="*/ 0 w 7"/>
                <a:gd name="T11" fmla="*/ 2147483647 h 7"/>
                <a:gd name="T12" fmla="*/ 2147483647 w 7"/>
                <a:gd name="T13" fmla="*/ 2147483647 h 7"/>
                <a:gd name="T14" fmla="*/ 0 60000 65536"/>
                <a:gd name="T15" fmla="*/ 0 60000 65536"/>
                <a:gd name="T16" fmla="*/ 0 60000 65536"/>
                <a:gd name="T17" fmla="*/ 0 60000 65536"/>
                <a:gd name="T18" fmla="*/ 0 60000 65536"/>
                <a:gd name="T19" fmla="*/ 0 60000 65536"/>
                <a:gd name="T20" fmla="*/ 0 60000 65536"/>
                <a:gd name="T21" fmla="*/ 0 w 7"/>
                <a:gd name="T22" fmla="*/ 0 h 7"/>
                <a:gd name="T23" fmla="*/ 7 w 7"/>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7">
                  <a:moveTo>
                    <a:pt x="2" y="4"/>
                  </a:moveTo>
                  <a:lnTo>
                    <a:pt x="4" y="0"/>
                  </a:lnTo>
                  <a:lnTo>
                    <a:pt x="7" y="1"/>
                  </a:lnTo>
                  <a:lnTo>
                    <a:pt x="5" y="4"/>
                  </a:lnTo>
                  <a:lnTo>
                    <a:pt x="1" y="7"/>
                  </a:lnTo>
                  <a:lnTo>
                    <a:pt x="0" y="4"/>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2" name="Freeform 528">
              <a:extLst>
                <a:ext uri="{FF2B5EF4-FFF2-40B4-BE49-F238E27FC236}">
                  <a16:creationId xmlns:a16="http://schemas.microsoft.com/office/drawing/2014/main" id="{6C5FEF38-2BD2-8681-4370-73F009EFFC4B}"/>
                </a:ext>
                <a:ext uri="{C183D7F6-B498-43B3-948B-1728B52AA6E4}">
                  <adec:decorative xmlns:adec="http://schemas.microsoft.com/office/drawing/2017/decorative" val="1"/>
                </a:ext>
              </a:extLst>
            </p:cNvPr>
            <p:cNvSpPr>
              <a:spLocks/>
            </p:cNvSpPr>
            <p:nvPr/>
          </p:nvSpPr>
          <p:spPr bwMode="gray">
            <a:xfrm>
              <a:off x="17990998" y="7248705"/>
              <a:ext cx="25034" cy="12518"/>
            </a:xfrm>
            <a:custGeom>
              <a:avLst/>
              <a:gdLst>
                <a:gd name="T0" fmla="*/ 0 w 5"/>
                <a:gd name="T1" fmla="*/ 2147483646 h 3"/>
                <a:gd name="T2" fmla="*/ 2147483647 w 5"/>
                <a:gd name="T3" fmla="*/ 0 h 3"/>
                <a:gd name="T4" fmla="*/ 2147483647 w 5"/>
                <a:gd name="T5" fmla="*/ 2147483646 h 3"/>
                <a:gd name="T6" fmla="*/ 2147483647 w 5"/>
                <a:gd name="T7" fmla="*/ 2147483646 h 3"/>
                <a:gd name="T8" fmla="*/ 2147483647 w 5"/>
                <a:gd name="T9" fmla="*/ 2147483646 h 3"/>
                <a:gd name="T10" fmla="*/ 0 w 5"/>
                <a:gd name="T11" fmla="*/ 2147483646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2"/>
                  </a:moveTo>
                  <a:lnTo>
                    <a:pt x="2" y="0"/>
                  </a:lnTo>
                  <a:lnTo>
                    <a:pt x="4" y="1"/>
                  </a:lnTo>
                  <a:lnTo>
                    <a:pt x="5" y="2"/>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3" name="Freeform 529">
              <a:extLst>
                <a:ext uri="{FF2B5EF4-FFF2-40B4-BE49-F238E27FC236}">
                  <a16:creationId xmlns:a16="http://schemas.microsoft.com/office/drawing/2014/main" id="{68ACF004-1F95-4554-70E7-4067811742C5}"/>
                </a:ext>
                <a:ext uri="{C183D7F6-B498-43B3-948B-1728B52AA6E4}">
                  <adec:decorative xmlns:adec="http://schemas.microsoft.com/office/drawing/2017/decorative" val="1"/>
                </a:ext>
              </a:extLst>
            </p:cNvPr>
            <p:cNvSpPr>
              <a:spLocks/>
            </p:cNvSpPr>
            <p:nvPr/>
          </p:nvSpPr>
          <p:spPr bwMode="gray">
            <a:xfrm>
              <a:off x="17945101" y="7261224"/>
              <a:ext cx="16690" cy="29210"/>
            </a:xfrm>
            <a:custGeom>
              <a:avLst/>
              <a:gdLst>
                <a:gd name="T0" fmla="*/ 0 w 3"/>
                <a:gd name="T1" fmla="*/ 2147483647 h 5"/>
                <a:gd name="T2" fmla="*/ 2147483647 w 3"/>
                <a:gd name="T3" fmla="*/ 0 h 5"/>
                <a:gd name="T4" fmla="*/ 2147483647 w 3"/>
                <a:gd name="T5" fmla="*/ 2147483647 h 5"/>
                <a:gd name="T6" fmla="*/ 2147483647 w 3"/>
                <a:gd name="T7" fmla="*/ 2147483647 h 5"/>
                <a:gd name="T8" fmla="*/ 2147483647 w 3"/>
                <a:gd name="T9" fmla="*/ 2147483647 h 5"/>
                <a:gd name="T10" fmla="*/ 0 w 3"/>
                <a:gd name="T11" fmla="*/ 2147483647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0" y="3"/>
                  </a:moveTo>
                  <a:lnTo>
                    <a:pt x="2" y="0"/>
                  </a:lnTo>
                  <a:lnTo>
                    <a:pt x="3" y="1"/>
                  </a:lnTo>
                  <a:lnTo>
                    <a:pt x="3" y="5"/>
                  </a:lnTo>
                  <a:lnTo>
                    <a:pt x="1" y="4"/>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4" name="Freeform 530">
              <a:extLst>
                <a:ext uri="{FF2B5EF4-FFF2-40B4-BE49-F238E27FC236}">
                  <a16:creationId xmlns:a16="http://schemas.microsoft.com/office/drawing/2014/main" id="{E0D698E2-523F-2C27-86A1-AD2B59619CDB}"/>
                </a:ext>
                <a:ext uri="{C183D7F6-B498-43B3-948B-1728B52AA6E4}">
                  <adec:decorative xmlns:adec="http://schemas.microsoft.com/office/drawing/2017/decorative" val="1"/>
                </a:ext>
              </a:extLst>
            </p:cNvPr>
            <p:cNvSpPr>
              <a:spLocks/>
            </p:cNvSpPr>
            <p:nvPr/>
          </p:nvSpPr>
          <p:spPr bwMode="gray">
            <a:xfrm>
              <a:off x="17915893" y="7282088"/>
              <a:ext cx="25034" cy="12518"/>
            </a:xfrm>
            <a:custGeom>
              <a:avLst/>
              <a:gdLst>
                <a:gd name="T0" fmla="*/ 0 w 5"/>
                <a:gd name="T1" fmla="*/ 2147483647 h 2"/>
                <a:gd name="T2" fmla="*/ 2147483647 w 5"/>
                <a:gd name="T3" fmla="*/ 0 h 2"/>
                <a:gd name="T4" fmla="*/ 2147483647 w 5"/>
                <a:gd name="T5" fmla="*/ 0 h 2"/>
                <a:gd name="T6" fmla="*/ 2147483647 w 5"/>
                <a:gd name="T7" fmla="*/ 2147483647 h 2"/>
                <a:gd name="T8" fmla="*/ 2147483647 w 5"/>
                <a:gd name="T9" fmla="*/ 2147483647 h 2"/>
                <a:gd name="T10" fmla="*/ 0 w 5"/>
                <a:gd name="T11" fmla="*/ 2147483647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0" y="1"/>
                  </a:moveTo>
                  <a:lnTo>
                    <a:pt x="2" y="0"/>
                  </a:lnTo>
                  <a:lnTo>
                    <a:pt x="5" y="0"/>
                  </a:lnTo>
                  <a:lnTo>
                    <a:pt x="5" y="2"/>
                  </a:lnTo>
                  <a:lnTo>
                    <a:pt x="2"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5" name="Freeform 531">
              <a:extLst>
                <a:ext uri="{FF2B5EF4-FFF2-40B4-BE49-F238E27FC236}">
                  <a16:creationId xmlns:a16="http://schemas.microsoft.com/office/drawing/2014/main" id="{86FB7855-2AFE-AD0D-EC08-33EE71A25D0C}"/>
                </a:ext>
                <a:ext uri="{C183D7F6-B498-43B3-948B-1728B52AA6E4}">
                  <adec:decorative xmlns:adec="http://schemas.microsoft.com/office/drawing/2017/decorative" val="1"/>
                </a:ext>
              </a:extLst>
            </p:cNvPr>
            <p:cNvSpPr>
              <a:spLocks/>
            </p:cNvSpPr>
            <p:nvPr/>
          </p:nvSpPr>
          <p:spPr bwMode="gray">
            <a:xfrm>
              <a:off x="17373473" y="9038860"/>
              <a:ext cx="79277" cy="16691"/>
            </a:xfrm>
            <a:custGeom>
              <a:avLst/>
              <a:gdLst>
                <a:gd name="T0" fmla="*/ 0 w 14"/>
                <a:gd name="T1" fmla="*/ 2147483647 h 3"/>
                <a:gd name="T2" fmla="*/ 0 w 14"/>
                <a:gd name="T3" fmla="*/ 2147483647 h 3"/>
                <a:gd name="T4" fmla="*/ 2147483647 w 14"/>
                <a:gd name="T5" fmla="*/ 2147483647 h 3"/>
                <a:gd name="T6" fmla="*/ 2147483647 w 14"/>
                <a:gd name="T7" fmla="*/ 0 h 3"/>
                <a:gd name="T8" fmla="*/ 0 w 14"/>
                <a:gd name="T9" fmla="*/ 2147483647 h 3"/>
                <a:gd name="T10" fmla="*/ 0 60000 65536"/>
                <a:gd name="T11" fmla="*/ 0 60000 65536"/>
                <a:gd name="T12" fmla="*/ 0 60000 65536"/>
                <a:gd name="T13" fmla="*/ 0 60000 65536"/>
                <a:gd name="T14" fmla="*/ 0 60000 65536"/>
                <a:gd name="T15" fmla="*/ 0 w 14"/>
                <a:gd name="T16" fmla="*/ 0 h 3"/>
                <a:gd name="T17" fmla="*/ 14 w 14"/>
                <a:gd name="T18" fmla="*/ 3 h 3"/>
              </a:gdLst>
              <a:ahLst/>
              <a:cxnLst>
                <a:cxn ang="T10">
                  <a:pos x="T0" y="T1"/>
                </a:cxn>
                <a:cxn ang="T11">
                  <a:pos x="T2" y="T3"/>
                </a:cxn>
                <a:cxn ang="T12">
                  <a:pos x="T4" y="T5"/>
                </a:cxn>
                <a:cxn ang="T13">
                  <a:pos x="T6" y="T7"/>
                </a:cxn>
                <a:cxn ang="T14">
                  <a:pos x="T8" y="T9"/>
                </a:cxn>
              </a:cxnLst>
              <a:rect l="T15" t="T16" r="T17" b="T18"/>
              <a:pathLst>
                <a:path w="14" h="3">
                  <a:moveTo>
                    <a:pt x="0" y="1"/>
                  </a:moveTo>
                  <a:lnTo>
                    <a:pt x="0" y="3"/>
                  </a:lnTo>
                  <a:lnTo>
                    <a:pt x="13" y="2"/>
                  </a:lnTo>
                  <a:lnTo>
                    <a:pt x="14"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6" name="Freeform 532">
              <a:extLst>
                <a:ext uri="{FF2B5EF4-FFF2-40B4-BE49-F238E27FC236}">
                  <a16:creationId xmlns:a16="http://schemas.microsoft.com/office/drawing/2014/main" id="{7309DC12-691B-648B-F949-EFE63D5AEE89}"/>
                </a:ext>
                <a:ext uri="{C183D7F6-B498-43B3-948B-1728B52AA6E4}">
                  <adec:decorative xmlns:adec="http://schemas.microsoft.com/office/drawing/2017/decorative" val="1"/>
                </a:ext>
              </a:extLst>
            </p:cNvPr>
            <p:cNvSpPr>
              <a:spLocks/>
            </p:cNvSpPr>
            <p:nvPr/>
          </p:nvSpPr>
          <p:spPr bwMode="gray">
            <a:xfrm>
              <a:off x="17461095" y="9097281"/>
              <a:ext cx="50070" cy="41729"/>
            </a:xfrm>
            <a:custGeom>
              <a:avLst/>
              <a:gdLst>
                <a:gd name="T0" fmla="*/ 0 w 9"/>
                <a:gd name="T1" fmla="*/ 0 h 7"/>
                <a:gd name="T2" fmla="*/ 2147483647 w 9"/>
                <a:gd name="T3" fmla="*/ 2147483647 h 7"/>
                <a:gd name="T4" fmla="*/ 2147483647 w 9"/>
                <a:gd name="T5" fmla="*/ 2147483647 h 7"/>
                <a:gd name="T6" fmla="*/ 2147483647 w 9"/>
                <a:gd name="T7" fmla="*/ 2147483647 h 7"/>
                <a:gd name="T8" fmla="*/ 2147483647 w 9"/>
                <a:gd name="T9" fmla="*/ 2147483647 h 7"/>
                <a:gd name="T10" fmla="*/ 0 w 9"/>
                <a:gd name="T11" fmla="*/ 0 h 7"/>
                <a:gd name="T12" fmla="*/ 0 60000 65536"/>
                <a:gd name="T13" fmla="*/ 0 60000 65536"/>
                <a:gd name="T14" fmla="*/ 0 60000 65536"/>
                <a:gd name="T15" fmla="*/ 0 60000 65536"/>
                <a:gd name="T16" fmla="*/ 0 60000 65536"/>
                <a:gd name="T17" fmla="*/ 0 60000 65536"/>
                <a:gd name="T18" fmla="*/ 0 w 9"/>
                <a:gd name="T19" fmla="*/ 0 h 7"/>
                <a:gd name="T20" fmla="*/ 9 w 9"/>
                <a:gd name="T21" fmla="*/ 7 h 7"/>
              </a:gdLst>
              <a:ahLst/>
              <a:cxnLst>
                <a:cxn ang="T12">
                  <a:pos x="T0" y="T1"/>
                </a:cxn>
                <a:cxn ang="T13">
                  <a:pos x="T2" y="T3"/>
                </a:cxn>
                <a:cxn ang="T14">
                  <a:pos x="T4" y="T5"/>
                </a:cxn>
                <a:cxn ang="T15">
                  <a:pos x="T6" y="T7"/>
                </a:cxn>
                <a:cxn ang="T16">
                  <a:pos x="T8" y="T9"/>
                </a:cxn>
                <a:cxn ang="T17">
                  <a:pos x="T10" y="T11"/>
                </a:cxn>
              </a:cxnLst>
              <a:rect l="T18" t="T19" r="T20" b="T21"/>
              <a:pathLst>
                <a:path w="9" h="7">
                  <a:moveTo>
                    <a:pt x="0" y="0"/>
                  </a:moveTo>
                  <a:lnTo>
                    <a:pt x="1" y="5"/>
                  </a:lnTo>
                  <a:lnTo>
                    <a:pt x="5" y="7"/>
                  </a:lnTo>
                  <a:lnTo>
                    <a:pt x="9" y="6"/>
                  </a:lnTo>
                  <a:lnTo>
                    <a:pt x="8"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7" name="Freeform 533">
              <a:extLst>
                <a:ext uri="{FF2B5EF4-FFF2-40B4-BE49-F238E27FC236}">
                  <a16:creationId xmlns:a16="http://schemas.microsoft.com/office/drawing/2014/main" id="{ED0E3B12-CCE3-E09A-1664-76545A37EF41}"/>
                </a:ext>
                <a:ext uri="{C183D7F6-B498-43B3-948B-1728B52AA6E4}">
                  <adec:decorative xmlns:adec="http://schemas.microsoft.com/office/drawing/2017/decorative" val="1"/>
                </a:ext>
              </a:extLst>
            </p:cNvPr>
            <p:cNvSpPr>
              <a:spLocks/>
            </p:cNvSpPr>
            <p:nvPr/>
          </p:nvSpPr>
          <p:spPr bwMode="gray">
            <a:xfrm>
              <a:off x="17540372" y="8821872"/>
              <a:ext cx="8344" cy="45901"/>
            </a:xfrm>
            <a:custGeom>
              <a:avLst/>
              <a:gdLst>
                <a:gd name="T0" fmla="*/ 0 w 2"/>
                <a:gd name="T1" fmla="*/ 2147483647 h 8"/>
                <a:gd name="T2" fmla="*/ 0 w 2"/>
                <a:gd name="T3" fmla="*/ 2147483647 h 8"/>
                <a:gd name="T4" fmla="*/ 2147483646 w 2"/>
                <a:gd name="T5" fmla="*/ 2147483647 h 8"/>
                <a:gd name="T6" fmla="*/ 2147483646 w 2"/>
                <a:gd name="T7" fmla="*/ 0 h 8"/>
                <a:gd name="T8" fmla="*/ 0 w 2"/>
                <a:gd name="T9" fmla="*/ 2147483647 h 8"/>
                <a:gd name="T10" fmla="*/ 0 60000 65536"/>
                <a:gd name="T11" fmla="*/ 0 60000 65536"/>
                <a:gd name="T12" fmla="*/ 0 60000 65536"/>
                <a:gd name="T13" fmla="*/ 0 60000 65536"/>
                <a:gd name="T14" fmla="*/ 0 60000 65536"/>
                <a:gd name="T15" fmla="*/ 0 w 2"/>
                <a:gd name="T16" fmla="*/ 0 h 8"/>
                <a:gd name="T17" fmla="*/ 2 w 2"/>
                <a:gd name="T18" fmla="*/ 8 h 8"/>
              </a:gdLst>
              <a:ahLst/>
              <a:cxnLst>
                <a:cxn ang="T10">
                  <a:pos x="T0" y="T1"/>
                </a:cxn>
                <a:cxn ang="T11">
                  <a:pos x="T2" y="T3"/>
                </a:cxn>
                <a:cxn ang="T12">
                  <a:pos x="T4" y="T5"/>
                </a:cxn>
                <a:cxn ang="T13">
                  <a:pos x="T6" y="T7"/>
                </a:cxn>
                <a:cxn ang="T14">
                  <a:pos x="T8" y="T9"/>
                </a:cxn>
              </a:cxnLst>
              <a:rect l="T15" t="T16" r="T17" b="T18"/>
              <a:pathLst>
                <a:path w="2" h="8">
                  <a:moveTo>
                    <a:pt x="0" y="4"/>
                  </a:moveTo>
                  <a:lnTo>
                    <a:pt x="0" y="8"/>
                  </a:lnTo>
                  <a:lnTo>
                    <a:pt x="2" y="8"/>
                  </a:lnTo>
                  <a:lnTo>
                    <a:pt x="2" y="0"/>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8" name="Freeform 534">
              <a:extLst>
                <a:ext uri="{FF2B5EF4-FFF2-40B4-BE49-F238E27FC236}">
                  <a16:creationId xmlns:a16="http://schemas.microsoft.com/office/drawing/2014/main" id="{71629C80-7532-9301-5F88-4DC2227610BE}"/>
                </a:ext>
                <a:ext uri="{C183D7F6-B498-43B3-948B-1728B52AA6E4}">
                  <adec:decorative xmlns:adec="http://schemas.microsoft.com/office/drawing/2017/decorative" val="1"/>
                </a:ext>
              </a:extLst>
            </p:cNvPr>
            <p:cNvSpPr>
              <a:spLocks/>
            </p:cNvSpPr>
            <p:nvPr/>
          </p:nvSpPr>
          <p:spPr bwMode="gray">
            <a:xfrm>
              <a:off x="17532027" y="9109799"/>
              <a:ext cx="175243" cy="50074"/>
            </a:xfrm>
            <a:custGeom>
              <a:avLst/>
              <a:gdLst>
                <a:gd name="T0" fmla="*/ 0 w 32"/>
                <a:gd name="T1" fmla="*/ 2147483647 h 9"/>
                <a:gd name="T2" fmla="*/ 2147483647 w 32"/>
                <a:gd name="T3" fmla="*/ 0 h 9"/>
                <a:gd name="T4" fmla="*/ 2147483647 w 32"/>
                <a:gd name="T5" fmla="*/ 2147483647 h 9"/>
                <a:gd name="T6" fmla="*/ 2147483647 w 32"/>
                <a:gd name="T7" fmla="*/ 2147483647 h 9"/>
                <a:gd name="T8" fmla="*/ 2147483647 w 32"/>
                <a:gd name="T9" fmla="*/ 2147483647 h 9"/>
                <a:gd name="T10" fmla="*/ 2147483647 w 32"/>
                <a:gd name="T11" fmla="*/ 2147483647 h 9"/>
                <a:gd name="T12" fmla="*/ 2147483647 w 32"/>
                <a:gd name="T13" fmla="*/ 0 h 9"/>
                <a:gd name="T14" fmla="*/ 2147483647 w 32"/>
                <a:gd name="T15" fmla="*/ 2147483647 h 9"/>
                <a:gd name="T16" fmla="*/ 2147483647 w 32"/>
                <a:gd name="T17" fmla="*/ 2147483647 h 9"/>
                <a:gd name="T18" fmla="*/ 2147483647 w 32"/>
                <a:gd name="T19" fmla="*/ 2147483647 h 9"/>
                <a:gd name="T20" fmla="*/ 2147483647 w 32"/>
                <a:gd name="T21" fmla="*/ 2147483647 h 9"/>
                <a:gd name="T22" fmla="*/ 0 w 32"/>
                <a:gd name="T23" fmla="*/ 2147483647 h 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9"/>
                <a:gd name="T38" fmla="*/ 32 w 32"/>
                <a:gd name="T39" fmla="*/ 9 h 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9">
                  <a:moveTo>
                    <a:pt x="0" y="3"/>
                  </a:moveTo>
                  <a:lnTo>
                    <a:pt x="3" y="0"/>
                  </a:lnTo>
                  <a:lnTo>
                    <a:pt x="7" y="3"/>
                  </a:lnTo>
                  <a:lnTo>
                    <a:pt x="13" y="1"/>
                  </a:lnTo>
                  <a:lnTo>
                    <a:pt x="18" y="2"/>
                  </a:lnTo>
                  <a:lnTo>
                    <a:pt x="19" y="1"/>
                  </a:lnTo>
                  <a:lnTo>
                    <a:pt x="30" y="0"/>
                  </a:lnTo>
                  <a:lnTo>
                    <a:pt x="32" y="3"/>
                  </a:lnTo>
                  <a:lnTo>
                    <a:pt x="29" y="6"/>
                  </a:lnTo>
                  <a:lnTo>
                    <a:pt x="11" y="9"/>
                  </a:lnTo>
                  <a:lnTo>
                    <a:pt x="1"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59" name="Freeform 535">
              <a:extLst>
                <a:ext uri="{FF2B5EF4-FFF2-40B4-BE49-F238E27FC236}">
                  <a16:creationId xmlns:a16="http://schemas.microsoft.com/office/drawing/2014/main" id="{4BCEBA51-00EC-D3C9-FF53-8313B39CC993}"/>
                </a:ext>
                <a:ext uri="{C183D7F6-B498-43B3-948B-1728B52AA6E4}">
                  <adec:decorative xmlns:adec="http://schemas.microsoft.com/office/drawing/2017/decorative" val="1"/>
                </a:ext>
              </a:extLst>
            </p:cNvPr>
            <p:cNvSpPr>
              <a:spLocks/>
            </p:cNvSpPr>
            <p:nvPr/>
          </p:nvSpPr>
          <p:spPr bwMode="gray">
            <a:xfrm>
              <a:off x="17723960" y="9118144"/>
              <a:ext cx="125173" cy="29210"/>
            </a:xfrm>
            <a:custGeom>
              <a:avLst/>
              <a:gdLst>
                <a:gd name="T0" fmla="*/ 0 w 23"/>
                <a:gd name="T1" fmla="*/ 2147483647 h 6"/>
                <a:gd name="T2" fmla="*/ 2147483647 w 23"/>
                <a:gd name="T3" fmla="*/ 0 h 6"/>
                <a:gd name="T4" fmla="*/ 2147483647 w 23"/>
                <a:gd name="T5" fmla="*/ 0 h 6"/>
                <a:gd name="T6" fmla="*/ 2147483647 w 23"/>
                <a:gd name="T7" fmla="*/ 2147483647 h 6"/>
                <a:gd name="T8" fmla="*/ 2147483647 w 23"/>
                <a:gd name="T9" fmla="*/ 2147483647 h 6"/>
                <a:gd name="T10" fmla="*/ 2147483647 w 23"/>
                <a:gd name="T11" fmla="*/ 2147483647 h 6"/>
                <a:gd name="T12" fmla="*/ 0 w 23"/>
                <a:gd name="T13" fmla="*/ 2147483647 h 6"/>
                <a:gd name="T14" fmla="*/ 0 60000 65536"/>
                <a:gd name="T15" fmla="*/ 0 60000 65536"/>
                <a:gd name="T16" fmla="*/ 0 60000 65536"/>
                <a:gd name="T17" fmla="*/ 0 60000 65536"/>
                <a:gd name="T18" fmla="*/ 0 60000 65536"/>
                <a:gd name="T19" fmla="*/ 0 60000 65536"/>
                <a:gd name="T20" fmla="*/ 0 60000 65536"/>
                <a:gd name="T21" fmla="*/ 0 w 23"/>
                <a:gd name="T22" fmla="*/ 0 h 6"/>
                <a:gd name="T23" fmla="*/ 23 w 23"/>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 h="6">
                  <a:moveTo>
                    <a:pt x="0" y="3"/>
                  </a:moveTo>
                  <a:lnTo>
                    <a:pt x="9" y="0"/>
                  </a:lnTo>
                  <a:lnTo>
                    <a:pt x="22" y="0"/>
                  </a:lnTo>
                  <a:lnTo>
                    <a:pt x="23" y="3"/>
                  </a:lnTo>
                  <a:lnTo>
                    <a:pt x="21" y="5"/>
                  </a:lnTo>
                  <a:lnTo>
                    <a:pt x="2"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0" name="Freeform 536">
              <a:extLst>
                <a:ext uri="{FF2B5EF4-FFF2-40B4-BE49-F238E27FC236}">
                  <a16:creationId xmlns:a16="http://schemas.microsoft.com/office/drawing/2014/main" id="{47339EFA-2BB1-036A-344C-29D6675B36D8}"/>
                </a:ext>
                <a:ext uri="{C183D7F6-B498-43B3-948B-1728B52AA6E4}">
                  <adec:decorative xmlns:adec="http://schemas.microsoft.com/office/drawing/2017/decorative" val="1"/>
                </a:ext>
              </a:extLst>
            </p:cNvPr>
            <p:cNvSpPr>
              <a:spLocks/>
            </p:cNvSpPr>
            <p:nvPr/>
          </p:nvSpPr>
          <p:spPr bwMode="gray">
            <a:xfrm>
              <a:off x="17690581" y="9164046"/>
              <a:ext cx="91794" cy="62592"/>
            </a:xfrm>
            <a:custGeom>
              <a:avLst/>
              <a:gdLst>
                <a:gd name="T0" fmla="*/ 0 w 17"/>
                <a:gd name="T1" fmla="*/ 2147483647 h 11"/>
                <a:gd name="T2" fmla="*/ 2147483647 w 17"/>
                <a:gd name="T3" fmla="*/ 0 h 11"/>
                <a:gd name="T4" fmla="*/ 2147483647 w 17"/>
                <a:gd name="T5" fmla="*/ 2147483647 h 11"/>
                <a:gd name="T6" fmla="*/ 2147483647 w 17"/>
                <a:gd name="T7" fmla="*/ 2147483647 h 11"/>
                <a:gd name="T8" fmla="*/ 2147483647 w 17"/>
                <a:gd name="T9" fmla="*/ 2147483647 h 11"/>
                <a:gd name="T10" fmla="*/ 2147483647 w 17"/>
                <a:gd name="T11" fmla="*/ 2147483647 h 11"/>
                <a:gd name="T12" fmla="*/ 0 w 17"/>
                <a:gd name="T13" fmla="*/ 2147483647 h 11"/>
                <a:gd name="T14" fmla="*/ 0 60000 65536"/>
                <a:gd name="T15" fmla="*/ 0 60000 65536"/>
                <a:gd name="T16" fmla="*/ 0 60000 65536"/>
                <a:gd name="T17" fmla="*/ 0 60000 65536"/>
                <a:gd name="T18" fmla="*/ 0 60000 65536"/>
                <a:gd name="T19" fmla="*/ 0 60000 65536"/>
                <a:gd name="T20" fmla="*/ 0 60000 65536"/>
                <a:gd name="T21" fmla="*/ 0 w 17"/>
                <a:gd name="T22" fmla="*/ 0 h 11"/>
                <a:gd name="T23" fmla="*/ 17 w 17"/>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1">
                  <a:moveTo>
                    <a:pt x="0" y="2"/>
                  </a:moveTo>
                  <a:lnTo>
                    <a:pt x="1" y="0"/>
                  </a:lnTo>
                  <a:lnTo>
                    <a:pt x="10" y="2"/>
                  </a:lnTo>
                  <a:lnTo>
                    <a:pt x="17" y="9"/>
                  </a:lnTo>
                  <a:lnTo>
                    <a:pt x="14" y="11"/>
                  </a:lnTo>
                  <a:lnTo>
                    <a:pt x="6" y="8"/>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1" name="Freeform 537">
              <a:extLst>
                <a:ext uri="{FF2B5EF4-FFF2-40B4-BE49-F238E27FC236}">
                  <a16:creationId xmlns:a16="http://schemas.microsoft.com/office/drawing/2014/main" id="{2AB91564-C1BF-45A2-ACCA-580AC1E661A6}"/>
                </a:ext>
                <a:ext uri="{C183D7F6-B498-43B3-948B-1728B52AA6E4}">
                  <adec:decorative xmlns:adec="http://schemas.microsoft.com/office/drawing/2017/decorative" val="1"/>
                </a:ext>
              </a:extLst>
            </p:cNvPr>
            <p:cNvSpPr>
              <a:spLocks/>
            </p:cNvSpPr>
            <p:nvPr/>
          </p:nvSpPr>
          <p:spPr bwMode="gray">
            <a:xfrm>
              <a:off x="17915893" y="9118144"/>
              <a:ext cx="183588" cy="100148"/>
            </a:xfrm>
            <a:custGeom>
              <a:avLst/>
              <a:gdLst>
                <a:gd name="T0" fmla="*/ 2147483647 w 33"/>
                <a:gd name="T1" fmla="*/ 0 h 19"/>
                <a:gd name="T2" fmla="*/ 2147483647 w 33"/>
                <a:gd name="T3" fmla="*/ 2147483647 h 19"/>
                <a:gd name="T4" fmla="*/ 2147483647 w 33"/>
                <a:gd name="T5" fmla="*/ 2147483647 h 19"/>
                <a:gd name="T6" fmla="*/ 2147483647 w 33"/>
                <a:gd name="T7" fmla="*/ 2147483647 h 19"/>
                <a:gd name="T8" fmla="*/ 2147483647 w 33"/>
                <a:gd name="T9" fmla="*/ 2147483647 h 19"/>
                <a:gd name="T10" fmla="*/ 2147483647 w 33"/>
                <a:gd name="T11" fmla="*/ 2147483647 h 19"/>
                <a:gd name="T12" fmla="*/ 2147483647 w 33"/>
                <a:gd name="T13" fmla="*/ 2147483647 h 19"/>
                <a:gd name="T14" fmla="*/ 0 w 33"/>
                <a:gd name="T15" fmla="*/ 2147483647 h 19"/>
                <a:gd name="T16" fmla="*/ 0 w 33"/>
                <a:gd name="T17" fmla="*/ 2147483647 h 19"/>
                <a:gd name="T18" fmla="*/ 2147483647 w 33"/>
                <a:gd name="T19" fmla="*/ 2147483647 h 19"/>
                <a:gd name="T20" fmla="*/ 2147483647 w 33"/>
                <a:gd name="T21" fmla="*/ 2147483647 h 19"/>
                <a:gd name="T22" fmla="*/ 2147483647 w 33"/>
                <a:gd name="T23" fmla="*/ 2147483647 h 19"/>
                <a:gd name="T24" fmla="*/ 2147483647 w 33"/>
                <a:gd name="T25" fmla="*/ 0 h 1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3"/>
                <a:gd name="T40" fmla="*/ 0 h 19"/>
                <a:gd name="T41" fmla="*/ 33 w 33"/>
                <a:gd name="T42" fmla="*/ 19 h 1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3" h="19">
                  <a:moveTo>
                    <a:pt x="32" y="0"/>
                  </a:moveTo>
                  <a:lnTo>
                    <a:pt x="33" y="3"/>
                  </a:lnTo>
                  <a:lnTo>
                    <a:pt x="31" y="6"/>
                  </a:lnTo>
                  <a:lnTo>
                    <a:pt x="22" y="9"/>
                  </a:lnTo>
                  <a:lnTo>
                    <a:pt x="17" y="10"/>
                  </a:lnTo>
                  <a:lnTo>
                    <a:pt x="13" y="15"/>
                  </a:lnTo>
                  <a:lnTo>
                    <a:pt x="5" y="19"/>
                  </a:lnTo>
                  <a:lnTo>
                    <a:pt x="0" y="19"/>
                  </a:lnTo>
                  <a:lnTo>
                    <a:pt x="0" y="15"/>
                  </a:lnTo>
                  <a:lnTo>
                    <a:pt x="4" y="10"/>
                  </a:lnTo>
                  <a:lnTo>
                    <a:pt x="8" y="9"/>
                  </a:lnTo>
                  <a:lnTo>
                    <a:pt x="15" y="3"/>
                  </a:lnTo>
                  <a:lnTo>
                    <a:pt x="3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2" name="Freeform 538">
              <a:extLst>
                <a:ext uri="{FF2B5EF4-FFF2-40B4-BE49-F238E27FC236}">
                  <a16:creationId xmlns:a16="http://schemas.microsoft.com/office/drawing/2014/main" id="{0E71E42B-1920-D1C4-C395-E049978D247B}"/>
                </a:ext>
                <a:ext uri="{C183D7F6-B498-43B3-948B-1728B52AA6E4}">
                  <adec:decorative xmlns:adec="http://schemas.microsoft.com/office/drawing/2017/decorative" val="1"/>
                </a:ext>
              </a:extLst>
            </p:cNvPr>
            <p:cNvSpPr>
              <a:spLocks/>
            </p:cNvSpPr>
            <p:nvPr/>
          </p:nvSpPr>
          <p:spPr bwMode="gray">
            <a:xfrm>
              <a:off x="17940928" y="9105626"/>
              <a:ext cx="54242" cy="29210"/>
            </a:xfrm>
            <a:custGeom>
              <a:avLst/>
              <a:gdLst>
                <a:gd name="T0" fmla="*/ 0 w 10"/>
                <a:gd name="T1" fmla="*/ 2147483647 h 5"/>
                <a:gd name="T2" fmla="*/ 2147483647 w 10"/>
                <a:gd name="T3" fmla="*/ 2147483647 h 5"/>
                <a:gd name="T4" fmla="*/ 2147483647 w 10"/>
                <a:gd name="T5" fmla="*/ 2147483647 h 5"/>
                <a:gd name="T6" fmla="*/ 2147483647 w 10"/>
                <a:gd name="T7" fmla="*/ 0 h 5"/>
                <a:gd name="T8" fmla="*/ 2147483647 w 10"/>
                <a:gd name="T9" fmla="*/ 2147483647 h 5"/>
                <a:gd name="T10" fmla="*/ 2147483647 w 10"/>
                <a:gd name="T11" fmla="*/ 2147483647 h 5"/>
                <a:gd name="T12" fmla="*/ 0 w 10"/>
                <a:gd name="T13" fmla="*/ 2147483647 h 5"/>
                <a:gd name="T14" fmla="*/ 0 60000 65536"/>
                <a:gd name="T15" fmla="*/ 0 60000 65536"/>
                <a:gd name="T16" fmla="*/ 0 60000 65536"/>
                <a:gd name="T17" fmla="*/ 0 60000 65536"/>
                <a:gd name="T18" fmla="*/ 0 60000 65536"/>
                <a:gd name="T19" fmla="*/ 0 60000 65536"/>
                <a:gd name="T20" fmla="*/ 0 60000 65536"/>
                <a:gd name="T21" fmla="*/ 0 w 10"/>
                <a:gd name="T22" fmla="*/ 0 h 5"/>
                <a:gd name="T23" fmla="*/ 10 w 10"/>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5">
                  <a:moveTo>
                    <a:pt x="0" y="5"/>
                  </a:moveTo>
                  <a:lnTo>
                    <a:pt x="1" y="2"/>
                  </a:lnTo>
                  <a:lnTo>
                    <a:pt x="5" y="1"/>
                  </a:lnTo>
                  <a:lnTo>
                    <a:pt x="10" y="0"/>
                  </a:lnTo>
                  <a:lnTo>
                    <a:pt x="10" y="2"/>
                  </a:lnTo>
                  <a:lnTo>
                    <a:pt x="5" y="4"/>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3" name="Freeform 539">
              <a:extLst>
                <a:ext uri="{FF2B5EF4-FFF2-40B4-BE49-F238E27FC236}">
                  <a16:creationId xmlns:a16="http://schemas.microsoft.com/office/drawing/2014/main" id="{9CCBCB3B-F43E-2C13-C5F7-FD14EFCB8F0B}"/>
                </a:ext>
                <a:ext uri="{C183D7F6-B498-43B3-948B-1728B52AA6E4}">
                  <adec:decorative xmlns:adec="http://schemas.microsoft.com/office/drawing/2017/decorative" val="1"/>
                </a:ext>
              </a:extLst>
            </p:cNvPr>
            <p:cNvSpPr>
              <a:spLocks/>
            </p:cNvSpPr>
            <p:nvPr/>
          </p:nvSpPr>
          <p:spPr bwMode="gray">
            <a:xfrm>
              <a:off x="17895031" y="9105626"/>
              <a:ext cx="37552" cy="29210"/>
            </a:xfrm>
            <a:custGeom>
              <a:avLst/>
              <a:gdLst>
                <a:gd name="T0" fmla="*/ 0 w 6"/>
                <a:gd name="T1" fmla="*/ 2147483647 h 5"/>
                <a:gd name="T2" fmla="*/ 2147483647 w 6"/>
                <a:gd name="T3" fmla="*/ 2147483647 h 5"/>
                <a:gd name="T4" fmla="*/ 2147483647 w 6"/>
                <a:gd name="T5" fmla="*/ 0 h 5"/>
                <a:gd name="T6" fmla="*/ 2147483647 w 6"/>
                <a:gd name="T7" fmla="*/ 2147483647 h 5"/>
                <a:gd name="T8" fmla="*/ 2147483647 w 6"/>
                <a:gd name="T9" fmla="*/ 2147483647 h 5"/>
                <a:gd name="T10" fmla="*/ 0 w 6"/>
                <a:gd name="T11" fmla="*/ 2147483647 h 5"/>
                <a:gd name="T12" fmla="*/ 0 60000 65536"/>
                <a:gd name="T13" fmla="*/ 0 60000 65536"/>
                <a:gd name="T14" fmla="*/ 0 60000 65536"/>
                <a:gd name="T15" fmla="*/ 0 60000 65536"/>
                <a:gd name="T16" fmla="*/ 0 60000 65536"/>
                <a:gd name="T17" fmla="*/ 0 60000 65536"/>
                <a:gd name="T18" fmla="*/ 0 w 6"/>
                <a:gd name="T19" fmla="*/ 0 h 5"/>
                <a:gd name="T20" fmla="*/ 6 w 6"/>
                <a:gd name="T21" fmla="*/ 5 h 5"/>
              </a:gdLst>
              <a:ahLst/>
              <a:cxnLst>
                <a:cxn ang="T12">
                  <a:pos x="T0" y="T1"/>
                </a:cxn>
                <a:cxn ang="T13">
                  <a:pos x="T2" y="T3"/>
                </a:cxn>
                <a:cxn ang="T14">
                  <a:pos x="T4" y="T5"/>
                </a:cxn>
                <a:cxn ang="T15">
                  <a:pos x="T6" y="T7"/>
                </a:cxn>
                <a:cxn ang="T16">
                  <a:pos x="T8" y="T9"/>
                </a:cxn>
                <a:cxn ang="T17">
                  <a:pos x="T10" y="T11"/>
                </a:cxn>
              </a:cxnLst>
              <a:rect l="T18" t="T19" r="T20" b="T21"/>
              <a:pathLst>
                <a:path w="6" h="5">
                  <a:moveTo>
                    <a:pt x="0" y="3"/>
                  </a:moveTo>
                  <a:lnTo>
                    <a:pt x="2" y="1"/>
                  </a:lnTo>
                  <a:lnTo>
                    <a:pt x="6" y="0"/>
                  </a:lnTo>
                  <a:lnTo>
                    <a:pt x="6" y="1"/>
                  </a:lnTo>
                  <a:lnTo>
                    <a:pt x="1"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4" name="Freeform 540">
              <a:extLst>
                <a:ext uri="{FF2B5EF4-FFF2-40B4-BE49-F238E27FC236}">
                  <a16:creationId xmlns:a16="http://schemas.microsoft.com/office/drawing/2014/main" id="{765E5A59-ED36-84EC-8F5F-62B04794DFD5}"/>
                </a:ext>
                <a:ext uri="{C183D7F6-B498-43B3-948B-1728B52AA6E4}">
                  <adec:decorative xmlns:adec="http://schemas.microsoft.com/office/drawing/2017/decorative" val="1"/>
                </a:ext>
              </a:extLst>
            </p:cNvPr>
            <p:cNvSpPr>
              <a:spLocks/>
            </p:cNvSpPr>
            <p:nvPr/>
          </p:nvSpPr>
          <p:spPr bwMode="gray">
            <a:xfrm>
              <a:off x="17857479" y="9097281"/>
              <a:ext cx="37552" cy="37556"/>
            </a:xfrm>
            <a:custGeom>
              <a:avLst/>
              <a:gdLst>
                <a:gd name="T0" fmla="*/ 0 w 7"/>
                <a:gd name="T1" fmla="*/ 2147483647 h 6"/>
                <a:gd name="T2" fmla="*/ 2147483647 w 7"/>
                <a:gd name="T3" fmla="*/ 0 h 6"/>
                <a:gd name="T4" fmla="*/ 2147483647 w 7"/>
                <a:gd name="T5" fmla="*/ 2147483647 h 6"/>
                <a:gd name="T6" fmla="*/ 2147483647 w 7"/>
                <a:gd name="T7" fmla="*/ 2147483647 h 6"/>
                <a:gd name="T8" fmla="*/ 0 w 7"/>
                <a:gd name="T9" fmla="*/ 2147483647 h 6"/>
                <a:gd name="T10" fmla="*/ 0 60000 65536"/>
                <a:gd name="T11" fmla="*/ 0 60000 65536"/>
                <a:gd name="T12" fmla="*/ 0 60000 65536"/>
                <a:gd name="T13" fmla="*/ 0 60000 65536"/>
                <a:gd name="T14" fmla="*/ 0 60000 65536"/>
                <a:gd name="T15" fmla="*/ 0 w 7"/>
                <a:gd name="T16" fmla="*/ 0 h 6"/>
                <a:gd name="T17" fmla="*/ 7 w 7"/>
                <a:gd name="T18" fmla="*/ 6 h 6"/>
              </a:gdLst>
              <a:ahLst/>
              <a:cxnLst>
                <a:cxn ang="T10">
                  <a:pos x="T0" y="T1"/>
                </a:cxn>
                <a:cxn ang="T11">
                  <a:pos x="T2" y="T3"/>
                </a:cxn>
                <a:cxn ang="T12">
                  <a:pos x="T4" y="T5"/>
                </a:cxn>
                <a:cxn ang="T13">
                  <a:pos x="T6" y="T7"/>
                </a:cxn>
                <a:cxn ang="T14">
                  <a:pos x="T8" y="T9"/>
                </a:cxn>
              </a:cxnLst>
              <a:rect l="T15" t="T16" r="T17" b="T18"/>
              <a:pathLst>
                <a:path w="7" h="6">
                  <a:moveTo>
                    <a:pt x="0" y="5"/>
                  </a:moveTo>
                  <a:lnTo>
                    <a:pt x="4" y="0"/>
                  </a:lnTo>
                  <a:lnTo>
                    <a:pt x="7" y="2"/>
                  </a:lnTo>
                  <a:lnTo>
                    <a:pt x="2" y="6"/>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5" name="Freeform 541">
              <a:extLst>
                <a:ext uri="{FF2B5EF4-FFF2-40B4-BE49-F238E27FC236}">
                  <a16:creationId xmlns:a16="http://schemas.microsoft.com/office/drawing/2014/main" id="{B4FDBEF3-5FDA-B74A-D3DF-FFE911029BCD}"/>
                </a:ext>
                <a:ext uri="{C183D7F6-B498-43B3-948B-1728B52AA6E4}">
                  <adec:decorative xmlns:adec="http://schemas.microsoft.com/office/drawing/2017/decorative" val="1"/>
                </a:ext>
              </a:extLst>
            </p:cNvPr>
            <p:cNvSpPr>
              <a:spLocks/>
            </p:cNvSpPr>
            <p:nvPr/>
          </p:nvSpPr>
          <p:spPr bwMode="gray">
            <a:xfrm>
              <a:off x="18032722" y="9068070"/>
              <a:ext cx="41724" cy="29210"/>
            </a:xfrm>
            <a:custGeom>
              <a:avLst/>
              <a:gdLst>
                <a:gd name="T0" fmla="*/ 0 w 8"/>
                <a:gd name="T1" fmla="*/ 2147483647 h 6"/>
                <a:gd name="T2" fmla="*/ 2147483647 w 8"/>
                <a:gd name="T3" fmla="*/ 0 h 6"/>
                <a:gd name="T4" fmla="*/ 2147483647 w 8"/>
                <a:gd name="T5" fmla="*/ 2147483647 h 6"/>
                <a:gd name="T6" fmla="*/ 2147483647 w 8"/>
                <a:gd name="T7" fmla="*/ 2147483647 h 6"/>
                <a:gd name="T8" fmla="*/ 2147483647 w 8"/>
                <a:gd name="T9" fmla="*/ 2147483647 h 6"/>
                <a:gd name="T10" fmla="*/ 0 w 8"/>
                <a:gd name="T11" fmla="*/ 2147483647 h 6"/>
                <a:gd name="T12" fmla="*/ 0 60000 65536"/>
                <a:gd name="T13" fmla="*/ 0 60000 65536"/>
                <a:gd name="T14" fmla="*/ 0 60000 65536"/>
                <a:gd name="T15" fmla="*/ 0 60000 65536"/>
                <a:gd name="T16" fmla="*/ 0 60000 65536"/>
                <a:gd name="T17" fmla="*/ 0 60000 65536"/>
                <a:gd name="T18" fmla="*/ 0 w 8"/>
                <a:gd name="T19" fmla="*/ 0 h 6"/>
                <a:gd name="T20" fmla="*/ 8 w 8"/>
                <a:gd name="T21" fmla="*/ 6 h 6"/>
              </a:gdLst>
              <a:ahLst/>
              <a:cxnLst>
                <a:cxn ang="T12">
                  <a:pos x="T0" y="T1"/>
                </a:cxn>
                <a:cxn ang="T13">
                  <a:pos x="T2" y="T3"/>
                </a:cxn>
                <a:cxn ang="T14">
                  <a:pos x="T4" y="T5"/>
                </a:cxn>
                <a:cxn ang="T15">
                  <a:pos x="T6" y="T7"/>
                </a:cxn>
                <a:cxn ang="T16">
                  <a:pos x="T8" y="T9"/>
                </a:cxn>
                <a:cxn ang="T17">
                  <a:pos x="T10" y="T11"/>
                </a:cxn>
              </a:cxnLst>
              <a:rect l="T18" t="T19" r="T20" b="T21"/>
              <a:pathLst>
                <a:path w="8" h="6">
                  <a:moveTo>
                    <a:pt x="0" y="3"/>
                  </a:moveTo>
                  <a:lnTo>
                    <a:pt x="7" y="0"/>
                  </a:lnTo>
                  <a:lnTo>
                    <a:pt x="8" y="2"/>
                  </a:lnTo>
                  <a:lnTo>
                    <a:pt x="7" y="4"/>
                  </a:lnTo>
                  <a:lnTo>
                    <a:pt x="1"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6" name="Freeform 542">
              <a:extLst>
                <a:ext uri="{FF2B5EF4-FFF2-40B4-BE49-F238E27FC236}">
                  <a16:creationId xmlns:a16="http://schemas.microsoft.com/office/drawing/2014/main" id="{D825B06A-B86E-327B-A65D-43C5B3415ACB}"/>
                </a:ext>
                <a:ext uri="{C183D7F6-B498-43B3-948B-1728B52AA6E4}">
                  <adec:decorative xmlns:adec="http://schemas.microsoft.com/office/drawing/2017/decorative" val="1"/>
                </a:ext>
              </a:extLst>
            </p:cNvPr>
            <p:cNvSpPr>
              <a:spLocks/>
            </p:cNvSpPr>
            <p:nvPr/>
          </p:nvSpPr>
          <p:spPr bwMode="gray">
            <a:xfrm>
              <a:off x="17686408" y="8567327"/>
              <a:ext cx="308762" cy="400594"/>
            </a:xfrm>
            <a:custGeom>
              <a:avLst/>
              <a:gdLst>
                <a:gd name="T0" fmla="*/ 2147483647 w 57"/>
                <a:gd name="T1" fmla="*/ 0 h 74"/>
                <a:gd name="T2" fmla="*/ 2147483647 w 57"/>
                <a:gd name="T3" fmla="*/ 2147483647 h 74"/>
                <a:gd name="T4" fmla="*/ 2147483647 w 57"/>
                <a:gd name="T5" fmla="*/ 2147483647 h 74"/>
                <a:gd name="T6" fmla="*/ 2147483647 w 57"/>
                <a:gd name="T7" fmla="*/ 2147483647 h 74"/>
                <a:gd name="T8" fmla="*/ 2147483647 w 57"/>
                <a:gd name="T9" fmla="*/ 2147483647 h 74"/>
                <a:gd name="T10" fmla="*/ 2147483647 w 57"/>
                <a:gd name="T11" fmla="*/ 2147483647 h 74"/>
                <a:gd name="T12" fmla="*/ 2147483647 w 57"/>
                <a:gd name="T13" fmla="*/ 2147483647 h 74"/>
                <a:gd name="T14" fmla="*/ 2147483647 w 57"/>
                <a:gd name="T15" fmla="*/ 2147483647 h 74"/>
                <a:gd name="T16" fmla="*/ 2147483647 w 57"/>
                <a:gd name="T17" fmla="*/ 2147483647 h 74"/>
                <a:gd name="T18" fmla="*/ 2147483647 w 57"/>
                <a:gd name="T19" fmla="*/ 2147483647 h 74"/>
                <a:gd name="T20" fmla="*/ 2147483647 w 57"/>
                <a:gd name="T21" fmla="*/ 2147483647 h 74"/>
                <a:gd name="T22" fmla="*/ 2147483647 w 57"/>
                <a:gd name="T23" fmla="*/ 2147483647 h 74"/>
                <a:gd name="T24" fmla="*/ 2147483647 w 57"/>
                <a:gd name="T25" fmla="*/ 2147483647 h 74"/>
                <a:gd name="T26" fmla="*/ 2147483647 w 57"/>
                <a:gd name="T27" fmla="*/ 2147483647 h 74"/>
                <a:gd name="T28" fmla="*/ 2147483647 w 57"/>
                <a:gd name="T29" fmla="*/ 2147483647 h 74"/>
                <a:gd name="T30" fmla="*/ 0 w 57"/>
                <a:gd name="T31" fmla="*/ 2147483647 h 74"/>
                <a:gd name="T32" fmla="*/ 2147483647 w 57"/>
                <a:gd name="T33" fmla="*/ 2147483647 h 74"/>
                <a:gd name="T34" fmla="*/ 2147483647 w 57"/>
                <a:gd name="T35" fmla="*/ 2147483647 h 74"/>
                <a:gd name="T36" fmla="*/ 2147483647 w 57"/>
                <a:gd name="T37" fmla="*/ 2147483647 h 74"/>
                <a:gd name="T38" fmla="*/ 2147483647 w 57"/>
                <a:gd name="T39" fmla="*/ 2147483647 h 74"/>
                <a:gd name="T40" fmla="*/ 2147483647 w 57"/>
                <a:gd name="T41" fmla="*/ 2147483647 h 74"/>
                <a:gd name="T42" fmla="*/ 2147483647 w 57"/>
                <a:gd name="T43" fmla="*/ 2147483647 h 74"/>
                <a:gd name="T44" fmla="*/ 2147483647 w 57"/>
                <a:gd name="T45" fmla="*/ 2147483647 h 74"/>
                <a:gd name="T46" fmla="*/ 2147483647 w 57"/>
                <a:gd name="T47" fmla="*/ 2147483647 h 74"/>
                <a:gd name="T48" fmla="*/ 2147483647 w 57"/>
                <a:gd name="T49" fmla="*/ 2147483647 h 74"/>
                <a:gd name="T50" fmla="*/ 2147483647 w 57"/>
                <a:gd name="T51" fmla="*/ 2147483647 h 74"/>
                <a:gd name="T52" fmla="*/ 2147483647 w 57"/>
                <a:gd name="T53" fmla="*/ 2147483647 h 74"/>
                <a:gd name="T54" fmla="*/ 2147483647 w 57"/>
                <a:gd name="T55" fmla="*/ 2147483647 h 74"/>
                <a:gd name="T56" fmla="*/ 2147483647 w 57"/>
                <a:gd name="T57" fmla="*/ 2147483647 h 74"/>
                <a:gd name="T58" fmla="*/ 2147483647 w 57"/>
                <a:gd name="T59" fmla="*/ 2147483647 h 74"/>
                <a:gd name="T60" fmla="*/ 2147483647 w 57"/>
                <a:gd name="T61" fmla="*/ 2147483647 h 74"/>
                <a:gd name="T62" fmla="*/ 2147483647 w 57"/>
                <a:gd name="T63" fmla="*/ 2147483647 h 74"/>
                <a:gd name="T64" fmla="*/ 2147483647 w 57"/>
                <a:gd name="T65" fmla="*/ 2147483647 h 74"/>
                <a:gd name="T66" fmla="*/ 2147483647 w 57"/>
                <a:gd name="T67" fmla="*/ 2147483647 h 74"/>
                <a:gd name="T68" fmla="*/ 2147483647 w 57"/>
                <a:gd name="T69" fmla="*/ 2147483647 h 74"/>
                <a:gd name="T70" fmla="*/ 2147483647 w 57"/>
                <a:gd name="T71" fmla="*/ 2147483647 h 74"/>
                <a:gd name="T72" fmla="*/ 2147483647 w 57"/>
                <a:gd name="T73" fmla="*/ 2147483647 h 74"/>
                <a:gd name="T74" fmla="*/ 2147483647 w 57"/>
                <a:gd name="T75" fmla="*/ 2147483647 h 74"/>
                <a:gd name="T76" fmla="*/ 2147483647 w 57"/>
                <a:gd name="T77" fmla="*/ 2147483647 h 74"/>
                <a:gd name="T78" fmla="*/ 2147483647 w 57"/>
                <a:gd name="T79" fmla="*/ 2147483647 h 74"/>
                <a:gd name="T80" fmla="*/ 2147483647 w 57"/>
                <a:gd name="T81" fmla="*/ 2147483647 h 74"/>
                <a:gd name="T82" fmla="*/ 2147483647 w 57"/>
                <a:gd name="T83" fmla="*/ 2147483647 h 74"/>
                <a:gd name="T84" fmla="*/ 2147483647 w 57"/>
                <a:gd name="T85" fmla="*/ 2147483647 h 74"/>
                <a:gd name="T86" fmla="*/ 2147483647 w 57"/>
                <a:gd name="T87" fmla="*/ 2147483647 h 74"/>
                <a:gd name="T88" fmla="*/ 2147483647 w 57"/>
                <a:gd name="T89" fmla="*/ 2147483647 h 74"/>
                <a:gd name="T90" fmla="*/ 2147483647 w 57"/>
                <a:gd name="T91" fmla="*/ 2147483647 h 74"/>
                <a:gd name="T92" fmla="*/ 2147483647 w 57"/>
                <a:gd name="T93" fmla="*/ 2147483647 h 74"/>
                <a:gd name="T94" fmla="*/ 2147483647 w 57"/>
                <a:gd name="T95" fmla="*/ 2147483647 h 74"/>
                <a:gd name="T96" fmla="*/ 2147483647 w 57"/>
                <a:gd name="T97" fmla="*/ 2147483647 h 74"/>
                <a:gd name="T98" fmla="*/ 2147483647 w 57"/>
                <a:gd name="T99" fmla="*/ 2147483647 h 74"/>
                <a:gd name="T100" fmla="*/ 2147483647 w 57"/>
                <a:gd name="T101" fmla="*/ 2147483647 h 74"/>
                <a:gd name="T102" fmla="*/ 2147483647 w 57"/>
                <a:gd name="T103" fmla="*/ 2147483647 h 74"/>
                <a:gd name="T104" fmla="*/ 2147483647 w 57"/>
                <a:gd name="T105" fmla="*/ 2147483647 h 74"/>
                <a:gd name="T106" fmla="*/ 2147483647 w 57"/>
                <a:gd name="T107" fmla="*/ 2147483647 h 74"/>
                <a:gd name="T108" fmla="*/ 2147483647 w 57"/>
                <a:gd name="T109" fmla="*/ 2147483647 h 74"/>
                <a:gd name="T110" fmla="*/ 2147483647 w 57"/>
                <a:gd name="T111" fmla="*/ 0 h 74"/>
                <a:gd name="T112" fmla="*/ 2147483647 w 57"/>
                <a:gd name="T113" fmla="*/ 0 h 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57"/>
                <a:gd name="T172" fmla="*/ 0 h 74"/>
                <a:gd name="T173" fmla="*/ 57 w 57"/>
                <a:gd name="T174" fmla="*/ 74 h 7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57" h="74">
                  <a:moveTo>
                    <a:pt x="52" y="0"/>
                  </a:moveTo>
                  <a:lnTo>
                    <a:pt x="50" y="5"/>
                  </a:lnTo>
                  <a:lnTo>
                    <a:pt x="43" y="7"/>
                  </a:lnTo>
                  <a:lnTo>
                    <a:pt x="32" y="8"/>
                  </a:lnTo>
                  <a:lnTo>
                    <a:pt x="22" y="3"/>
                  </a:lnTo>
                  <a:lnTo>
                    <a:pt x="19" y="3"/>
                  </a:lnTo>
                  <a:lnTo>
                    <a:pt x="16" y="8"/>
                  </a:lnTo>
                  <a:lnTo>
                    <a:pt x="13" y="8"/>
                  </a:lnTo>
                  <a:lnTo>
                    <a:pt x="10" y="9"/>
                  </a:lnTo>
                  <a:lnTo>
                    <a:pt x="8" y="18"/>
                  </a:lnTo>
                  <a:lnTo>
                    <a:pt x="5" y="23"/>
                  </a:lnTo>
                  <a:lnTo>
                    <a:pt x="4" y="28"/>
                  </a:lnTo>
                  <a:lnTo>
                    <a:pt x="5" y="36"/>
                  </a:lnTo>
                  <a:lnTo>
                    <a:pt x="3" y="42"/>
                  </a:lnTo>
                  <a:lnTo>
                    <a:pt x="1" y="42"/>
                  </a:lnTo>
                  <a:lnTo>
                    <a:pt x="0" y="52"/>
                  </a:lnTo>
                  <a:lnTo>
                    <a:pt x="5" y="52"/>
                  </a:lnTo>
                  <a:lnTo>
                    <a:pt x="7" y="56"/>
                  </a:lnTo>
                  <a:lnTo>
                    <a:pt x="8" y="65"/>
                  </a:lnTo>
                  <a:lnTo>
                    <a:pt x="5" y="71"/>
                  </a:lnTo>
                  <a:lnTo>
                    <a:pt x="5" y="74"/>
                  </a:lnTo>
                  <a:lnTo>
                    <a:pt x="9" y="74"/>
                  </a:lnTo>
                  <a:lnTo>
                    <a:pt x="12" y="66"/>
                  </a:lnTo>
                  <a:lnTo>
                    <a:pt x="13" y="49"/>
                  </a:lnTo>
                  <a:lnTo>
                    <a:pt x="11" y="46"/>
                  </a:lnTo>
                  <a:lnTo>
                    <a:pt x="12" y="44"/>
                  </a:lnTo>
                  <a:lnTo>
                    <a:pt x="15" y="45"/>
                  </a:lnTo>
                  <a:lnTo>
                    <a:pt x="16" y="41"/>
                  </a:lnTo>
                  <a:lnTo>
                    <a:pt x="20" y="44"/>
                  </a:lnTo>
                  <a:lnTo>
                    <a:pt x="20" y="54"/>
                  </a:lnTo>
                  <a:lnTo>
                    <a:pt x="25" y="60"/>
                  </a:lnTo>
                  <a:lnTo>
                    <a:pt x="24" y="67"/>
                  </a:lnTo>
                  <a:lnTo>
                    <a:pt x="28" y="68"/>
                  </a:lnTo>
                  <a:lnTo>
                    <a:pt x="30" y="60"/>
                  </a:lnTo>
                  <a:lnTo>
                    <a:pt x="33" y="60"/>
                  </a:lnTo>
                  <a:lnTo>
                    <a:pt x="33" y="57"/>
                  </a:lnTo>
                  <a:lnTo>
                    <a:pt x="30" y="51"/>
                  </a:lnTo>
                  <a:lnTo>
                    <a:pt x="30" y="41"/>
                  </a:lnTo>
                  <a:lnTo>
                    <a:pt x="23" y="38"/>
                  </a:lnTo>
                  <a:lnTo>
                    <a:pt x="22" y="35"/>
                  </a:lnTo>
                  <a:lnTo>
                    <a:pt x="23" y="34"/>
                  </a:lnTo>
                  <a:lnTo>
                    <a:pt x="29" y="35"/>
                  </a:lnTo>
                  <a:lnTo>
                    <a:pt x="35" y="27"/>
                  </a:lnTo>
                  <a:lnTo>
                    <a:pt x="41" y="27"/>
                  </a:lnTo>
                  <a:lnTo>
                    <a:pt x="43" y="25"/>
                  </a:lnTo>
                  <a:lnTo>
                    <a:pt x="39" y="22"/>
                  </a:lnTo>
                  <a:lnTo>
                    <a:pt x="30" y="23"/>
                  </a:lnTo>
                  <a:lnTo>
                    <a:pt x="22" y="26"/>
                  </a:lnTo>
                  <a:lnTo>
                    <a:pt x="19" y="31"/>
                  </a:lnTo>
                  <a:lnTo>
                    <a:pt x="10" y="23"/>
                  </a:lnTo>
                  <a:lnTo>
                    <a:pt x="11" y="17"/>
                  </a:lnTo>
                  <a:lnTo>
                    <a:pt x="15" y="13"/>
                  </a:lnTo>
                  <a:lnTo>
                    <a:pt x="39" y="13"/>
                  </a:lnTo>
                  <a:lnTo>
                    <a:pt x="44" y="15"/>
                  </a:lnTo>
                  <a:lnTo>
                    <a:pt x="53" y="11"/>
                  </a:lnTo>
                  <a:lnTo>
                    <a:pt x="57" y="0"/>
                  </a:lnTo>
                  <a:lnTo>
                    <a:pt x="5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7" name="Freeform 543">
              <a:extLst>
                <a:ext uri="{FF2B5EF4-FFF2-40B4-BE49-F238E27FC236}">
                  <a16:creationId xmlns:a16="http://schemas.microsoft.com/office/drawing/2014/main" id="{E5E23EC8-0849-0E48-7395-399689A2E425}"/>
                </a:ext>
                <a:ext uri="{C183D7F6-B498-43B3-948B-1728B52AA6E4}">
                  <adec:decorative xmlns:adec="http://schemas.microsoft.com/office/drawing/2017/decorative" val="1"/>
                </a:ext>
              </a:extLst>
            </p:cNvPr>
            <p:cNvSpPr>
              <a:spLocks/>
            </p:cNvSpPr>
            <p:nvPr/>
          </p:nvSpPr>
          <p:spPr bwMode="gray">
            <a:xfrm>
              <a:off x="17728132" y="7624262"/>
              <a:ext cx="146036" cy="283755"/>
            </a:xfrm>
            <a:custGeom>
              <a:avLst/>
              <a:gdLst>
                <a:gd name="T0" fmla="*/ 2147483647 w 26"/>
                <a:gd name="T1" fmla="*/ 2147483647 h 52"/>
                <a:gd name="T2" fmla="*/ 2147483647 w 26"/>
                <a:gd name="T3" fmla="*/ 2147483647 h 52"/>
                <a:gd name="T4" fmla="*/ 2147483647 w 26"/>
                <a:gd name="T5" fmla="*/ 0 h 52"/>
                <a:gd name="T6" fmla="*/ 2147483647 w 26"/>
                <a:gd name="T7" fmla="*/ 2147483647 h 52"/>
                <a:gd name="T8" fmla="*/ 2147483647 w 26"/>
                <a:gd name="T9" fmla="*/ 2147483647 h 52"/>
                <a:gd name="T10" fmla="*/ 2147483647 w 26"/>
                <a:gd name="T11" fmla="*/ 2147483647 h 52"/>
                <a:gd name="T12" fmla="*/ 2147483647 w 26"/>
                <a:gd name="T13" fmla="*/ 2147483647 h 52"/>
                <a:gd name="T14" fmla="*/ 2147483647 w 26"/>
                <a:gd name="T15" fmla="*/ 2147483647 h 52"/>
                <a:gd name="T16" fmla="*/ 2147483647 w 26"/>
                <a:gd name="T17" fmla="*/ 2147483647 h 52"/>
                <a:gd name="T18" fmla="*/ 2147483647 w 26"/>
                <a:gd name="T19" fmla="*/ 2147483647 h 52"/>
                <a:gd name="T20" fmla="*/ 2147483647 w 26"/>
                <a:gd name="T21" fmla="*/ 2147483647 h 52"/>
                <a:gd name="T22" fmla="*/ 2147483647 w 26"/>
                <a:gd name="T23" fmla="*/ 2147483647 h 52"/>
                <a:gd name="T24" fmla="*/ 2147483647 w 26"/>
                <a:gd name="T25" fmla="*/ 2147483647 h 52"/>
                <a:gd name="T26" fmla="*/ 2147483647 w 26"/>
                <a:gd name="T27" fmla="*/ 2147483647 h 52"/>
                <a:gd name="T28" fmla="*/ 2147483647 w 26"/>
                <a:gd name="T29" fmla="*/ 2147483647 h 52"/>
                <a:gd name="T30" fmla="*/ 2147483647 w 26"/>
                <a:gd name="T31" fmla="*/ 2147483647 h 52"/>
                <a:gd name="T32" fmla="*/ 0 w 26"/>
                <a:gd name="T33" fmla="*/ 2147483647 h 52"/>
                <a:gd name="T34" fmla="*/ 2147483647 w 26"/>
                <a:gd name="T35" fmla="*/ 2147483647 h 52"/>
                <a:gd name="T36" fmla="*/ 2147483647 w 26"/>
                <a:gd name="T37" fmla="*/ 2147483647 h 52"/>
                <a:gd name="T38" fmla="*/ 2147483647 w 26"/>
                <a:gd name="T39" fmla="*/ 2147483647 h 52"/>
                <a:gd name="T40" fmla="*/ 2147483647 w 26"/>
                <a:gd name="T41" fmla="*/ 2147483647 h 52"/>
                <a:gd name="T42" fmla="*/ 2147483647 w 26"/>
                <a:gd name="T43" fmla="*/ 2147483647 h 52"/>
                <a:gd name="T44" fmla="*/ 2147483647 w 26"/>
                <a:gd name="T45" fmla="*/ 2147483647 h 5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6"/>
                <a:gd name="T70" fmla="*/ 0 h 52"/>
                <a:gd name="T71" fmla="*/ 26 w 26"/>
                <a:gd name="T72" fmla="*/ 52 h 52"/>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6" h="52">
                  <a:moveTo>
                    <a:pt x="12" y="1"/>
                  </a:moveTo>
                  <a:lnTo>
                    <a:pt x="16" y="3"/>
                  </a:lnTo>
                  <a:lnTo>
                    <a:pt x="21" y="0"/>
                  </a:lnTo>
                  <a:lnTo>
                    <a:pt x="24" y="1"/>
                  </a:lnTo>
                  <a:lnTo>
                    <a:pt x="23" y="11"/>
                  </a:lnTo>
                  <a:lnTo>
                    <a:pt x="26" y="15"/>
                  </a:lnTo>
                  <a:lnTo>
                    <a:pt x="25" y="21"/>
                  </a:lnTo>
                  <a:lnTo>
                    <a:pt x="17" y="29"/>
                  </a:lnTo>
                  <a:lnTo>
                    <a:pt x="15" y="33"/>
                  </a:lnTo>
                  <a:lnTo>
                    <a:pt x="18" y="42"/>
                  </a:lnTo>
                  <a:lnTo>
                    <a:pt x="19" y="45"/>
                  </a:lnTo>
                  <a:lnTo>
                    <a:pt x="18" y="50"/>
                  </a:lnTo>
                  <a:lnTo>
                    <a:pt x="16" y="52"/>
                  </a:lnTo>
                  <a:lnTo>
                    <a:pt x="10" y="48"/>
                  </a:lnTo>
                  <a:lnTo>
                    <a:pt x="10" y="40"/>
                  </a:lnTo>
                  <a:lnTo>
                    <a:pt x="4" y="37"/>
                  </a:lnTo>
                  <a:lnTo>
                    <a:pt x="0" y="27"/>
                  </a:lnTo>
                  <a:lnTo>
                    <a:pt x="1" y="23"/>
                  </a:lnTo>
                  <a:lnTo>
                    <a:pt x="4" y="23"/>
                  </a:lnTo>
                  <a:lnTo>
                    <a:pt x="7" y="8"/>
                  </a:lnTo>
                  <a:lnTo>
                    <a:pt x="9" y="5"/>
                  </a:lnTo>
                  <a:lnTo>
                    <a:pt x="9" y="1"/>
                  </a:lnTo>
                  <a:lnTo>
                    <a:pt x="1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8" name="Freeform 544">
              <a:extLst>
                <a:ext uri="{FF2B5EF4-FFF2-40B4-BE49-F238E27FC236}">
                  <a16:creationId xmlns:a16="http://schemas.microsoft.com/office/drawing/2014/main" id="{9798C63C-06B5-D125-2A0C-742B49B035C8}"/>
                </a:ext>
                <a:ext uri="{C183D7F6-B498-43B3-948B-1728B52AA6E4}">
                  <adec:decorative xmlns:adec="http://schemas.microsoft.com/office/drawing/2017/decorative" val="1"/>
                </a:ext>
              </a:extLst>
            </p:cNvPr>
            <p:cNvSpPr>
              <a:spLocks/>
            </p:cNvSpPr>
            <p:nvPr/>
          </p:nvSpPr>
          <p:spPr bwMode="gray">
            <a:xfrm>
              <a:off x="17757339" y="7908016"/>
              <a:ext cx="58414" cy="66766"/>
            </a:xfrm>
            <a:custGeom>
              <a:avLst/>
              <a:gdLst>
                <a:gd name="T0" fmla="*/ 2147483647 w 11"/>
                <a:gd name="T1" fmla="*/ 0 h 12"/>
                <a:gd name="T2" fmla="*/ 2147483647 w 11"/>
                <a:gd name="T3" fmla="*/ 2147483647 h 12"/>
                <a:gd name="T4" fmla="*/ 2147483647 w 11"/>
                <a:gd name="T5" fmla="*/ 2147483647 h 12"/>
                <a:gd name="T6" fmla="*/ 2147483647 w 11"/>
                <a:gd name="T7" fmla="*/ 2147483647 h 12"/>
                <a:gd name="T8" fmla="*/ 2147483647 w 11"/>
                <a:gd name="T9" fmla="*/ 2147483647 h 12"/>
                <a:gd name="T10" fmla="*/ 2147483647 w 11"/>
                <a:gd name="T11" fmla="*/ 2147483647 h 12"/>
                <a:gd name="T12" fmla="*/ 0 w 11"/>
                <a:gd name="T13" fmla="*/ 2147483647 h 12"/>
                <a:gd name="T14" fmla="*/ 2147483647 w 11"/>
                <a:gd name="T15" fmla="*/ 0 h 12"/>
                <a:gd name="T16" fmla="*/ 2147483647 w 11"/>
                <a:gd name="T17" fmla="*/ 0 h 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1"/>
                <a:gd name="T28" fmla="*/ 0 h 12"/>
                <a:gd name="T29" fmla="*/ 11 w 11"/>
                <a:gd name="T30" fmla="*/ 12 h 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1" h="12">
                  <a:moveTo>
                    <a:pt x="6" y="0"/>
                  </a:moveTo>
                  <a:lnTo>
                    <a:pt x="10" y="4"/>
                  </a:lnTo>
                  <a:lnTo>
                    <a:pt x="11" y="10"/>
                  </a:lnTo>
                  <a:lnTo>
                    <a:pt x="9" y="12"/>
                  </a:lnTo>
                  <a:lnTo>
                    <a:pt x="6" y="11"/>
                  </a:lnTo>
                  <a:lnTo>
                    <a:pt x="4" y="5"/>
                  </a:lnTo>
                  <a:lnTo>
                    <a:pt x="0" y="1"/>
                  </a:lnTo>
                  <a:lnTo>
                    <a:pt x="1" y="0"/>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69" name="Freeform 545">
              <a:extLst>
                <a:ext uri="{FF2B5EF4-FFF2-40B4-BE49-F238E27FC236}">
                  <a16:creationId xmlns:a16="http://schemas.microsoft.com/office/drawing/2014/main" id="{57DE5F4F-7096-7B16-91D2-80D3214E2B6B}"/>
                </a:ext>
                <a:ext uri="{C183D7F6-B498-43B3-948B-1728B52AA6E4}">
                  <adec:decorative xmlns:adec="http://schemas.microsoft.com/office/drawing/2017/decorative" val="1"/>
                </a:ext>
              </a:extLst>
            </p:cNvPr>
            <p:cNvSpPr>
              <a:spLocks/>
            </p:cNvSpPr>
            <p:nvPr/>
          </p:nvSpPr>
          <p:spPr bwMode="gray">
            <a:xfrm>
              <a:off x="17836616" y="7870461"/>
              <a:ext cx="116829" cy="87630"/>
            </a:xfrm>
            <a:custGeom>
              <a:avLst/>
              <a:gdLst>
                <a:gd name="T0" fmla="*/ 0 w 21"/>
                <a:gd name="T1" fmla="*/ 2147483647 h 16"/>
                <a:gd name="T2" fmla="*/ 2147483647 w 21"/>
                <a:gd name="T3" fmla="*/ 0 h 16"/>
                <a:gd name="T4" fmla="*/ 2147483647 w 21"/>
                <a:gd name="T5" fmla="*/ 0 h 16"/>
                <a:gd name="T6" fmla="*/ 2147483647 w 21"/>
                <a:gd name="T7" fmla="*/ 2147483647 h 16"/>
                <a:gd name="T8" fmla="*/ 2147483647 w 21"/>
                <a:gd name="T9" fmla="*/ 2147483647 h 16"/>
                <a:gd name="T10" fmla="*/ 2147483647 w 21"/>
                <a:gd name="T11" fmla="*/ 2147483647 h 16"/>
                <a:gd name="T12" fmla="*/ 2147483647 w 21"/>
                <a:gd name="T13" fmla="*/ 2147483647 h 16"/>
                <a:gd name="T14" fmla="*/ 2147483647 w 21"/>
                <a:gd name="T15" fmla="*/ 2147483647 h 16"/>
                <a:gd name="T16" fmla="*/ 2147483647 w 21"/>
                <a:gd name="T17" fmla="*/ 2147483647 h 16"/>
                <a:gd name="T18" fmla="*/ 2147483647 w 21"/>
                <a:gd name="T19" fmla="*/ 2147483647 h 16"/>
                <a:gd name="T20" fmla="*/ 2147483647 w 21"/>
                <a:gd name="T21" fmla="*/ 2147483647 h 16"/>
                <a:gd name="T22" fmla="*/ 2147483647 w 21"/>
                <a:gd name="T23" fmla="*/ 2147483647 h 16"/>
                <a:gd name="T24" fmla="*/ 0 w 21"/>
                <a:gd name="T25" fmla="*/ 2147483647 h 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1"/>
                <a:gd name="T40" fmla="*/ 0 h 16"/>
                <a:gd name="T41" fmla="*/ 21 w 21"/>
                <a:gd name="T42" fmla="*/ 16 h 1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1" h="16">
                  <a:moveTo>
                    <a:pt x="0" y="3"/>
                  </a:moveTo>
                  <a:lnTo>
                    <a:pt x="4" y="0"/>
                  </a:lnTo>
                  <a:lnTo>
                    <a:pt x="7" y="0"/>
                  </a:lnTo>
                  <a:lnTo>
                    <a:pt x="10" y="4"/>
                  </a:lnTo>
                  <a:lnTo>
                    <a:pt x="14" y="1"/>
                  </a:lnTo>
                  <a:lnTo>
                    <a:pt x="17" y="6"/>
                  </a:lnTo>
                  <a:lnTo>
                    <a:pt x="18" y="12"/>
                  </a:lnTo>
                  <a:lnTo>
                    <a:pt x="21" y="13"/>
                  </a:lnTo>
                  <a:lnTo>
                    <a:pt x="20" y="16"/>
                  </a:lnTo>
                  <a:lnTo>
                    <a:pt x="12" y="11"/>
                  </a:lnTo>
                  <a:lnTo>
                    <a:pt x="7" y="7"/>
                  </a:lnTo>
                  <a:lnTo>
                    <a:pt x="5" y="9"/>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0" name="Freeform 546">
              <a:extLst>
                <a:ext uri="{FF2B5EF4-FFF2-40B4-BE49-F238E27FC236}">
                  <a16:creationId xmlns:a16="http://schemas.microsoft.com/office/drawing/2014/main" id="{5A5B2110-77E3-7ADC-8ECD-BB7ABDE26D97}"/>
                </a:ext>
                <a:ext uri="{C183D7F6-B498-43B3-948B-1728B52AA6E4}">
                  <adec:decorative xmlns:adec="http://schemas.microsoft.com/office/drawing/2017/decorative" val="1"/>
                </a:ext>
              </a:extLst>
            </p:cNvPr>
            <p:cNvSpPr>
              <a:spLocks/>
            </p:cNvSpPr>
            <p:nvPr/>
          </p:nvSpPr>
          <p:spPr bwMode="gray">
            <a:xfrm>
              <a:off x="17961791" y="7970609"/>
              <a:ext cx="54242" cy="70939"/>
            </a:xfrm>
            <a:custGeom>
              <a:avLst/>
              <a:gdLst>
                <a:gd name="T0" fmla="*/ 0 w 10"/>
                <a:gd name="T1" fmla="*/ 2147483647 h 13"/>
                <a:gd name="T2" fmla="*/ 2147483647 w 10"/>
                <a:gd name="T3" fmla="*/ 0 h 13"/>
                <a:gd name="T4" fmla="*/ 2147483647 w 10"/>
                <a:gd name="T5" fmla="*/ 2147483647 h 13"/>
                <a:gd name="T6" fmla="*/ 2147483647 w 10"/>
                <a:gd name="T7" fmla="*/ 2147483647 h 13"/>
                <a:gd name="T8" fmla="*/ 2147483647 w 10"/>
                <a:gd name="T9" fmla="*/ 2147483647 h 13"/>
                <a:gd name="T10" fmla="*/ 2147483647 w 10"/>
                <a:gd name="T11" fmla="*/ 2147483647 h 13"/>
                <a:gd name="T12" fmla="*/ 2147483647 w 10"/>
                <a:gd name="T13" fmla="*/ 2147483647 h 13"/>
                <a:gd name="T14" fmla="*/ 0 w 10"/>
                <a:gd name="T15" fmla="*/ 2147483647 h 13"/>
                <a:gd name="T16" fmla="*/ 0 w 10"/>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3"/>
                <a:gd name="T29" fmla="*/ 10 w 10"/>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3">
                  <a:moveTo>
                    <a:pt x="0" y="1"/>
                  </a:moveTo>
                  <a:lnTo>
                    <a:pt x="3" y="0"/>
                  </a:lnTo>
                  <a:lnTo>
                    <a:pt x="8" y="1"/>
                  </a:lnTo>
                  <a:lnTo>
                    <a:pt x="10" y="6"/>
                  </a:lnTo>
                  <a:lnTo>
                    <a:pt x="10" y="13"/>
                  </a:lnTo>
                  <a:lnTo>
                    <a:pt x="6" y="11"/>
                  </a:lnTo>
                  <a:lnTo>
                    <a:pt x="4" y="6"/>
                  </a:lnTo>
                  <a:lnTo>
                    <a:pt x="0"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1" name="Freeform 547">
              <a:extLst>
                <a:ext uri="{FF2B5EF4-FFF2-40B4-BE49-F238E27FC236}">
                  <a16:creationId xmlns:a16="http://schemas.microsoft.com/office/drawing/2014/main" id="{E8825C56-C016-2039-D20C-2691DB8F3E08}"/>
                </a:ext>
                <a:ext uri="{C183D7F6-B498-43B3-948B-1728B52AA6E4}">
                  <adec:decorative xmlns:adec="http://schemas.microsoft.com/office/drawing/2017/decorative" val="1"/>
                </a:ext>
              </a:extLst>
            </p:cNvPr>
            <p:cNvSpPr>
              <a:spLocks/>
            </p:cNvSpPr>
            <p:nvPr/>
          </p:nvSpPr>
          <p:spPr bwMode="gray">
            <a:xfrm>
              <a:off x="17940928" y="7874633"/>
              <a:ext cx="20863" cy="29210"/>
            </a:xfrm>
            <a:custGeom>
              <a:avLst/>
              <a:gdLst>
                <a:gd name="T0" fmla="*/ 2147483647 w 4"/>
                <a:gd name="T1" fmla="*/ 2147483647 h 5"/>
                <a:gd name="T2" fmla="*/ 0 w 4"/>
                <a:gd name="T3" fmla="*/ 2147483647 h 5"/>
                <a:gd name="T4" fmla="*/ 2147483647 w 4"/>
                <a:gd name="T5" fmla="*/ 0 h 5"/>
                <a:gd name="T6" fmla="*/ 2147483647 w 4"/>
                <a:gd name="T7" fmla="*/ 2147483647 h 5"/>
                <a:gd name="T8" fmla="*/ 2147483647 w 4"/>
                <a:gd name="T9" fmla="*/ 2147483647 h 5"/>
                <a:gd name="T10" fmla="*/ 2147483647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1" y="5"/>
                  </a:moveTo>
                  <a:lnTo>
                    <a:pt x="0" y="3"/>
                  </a:lnTo>
                  <a:lnTo>
                    <a:pt x="1" y="0"/>
                  </a:lnTo>
                  <a:lnTo>
                    <a:pt x="4" y="1"/>
                  </a:lnTo>
                  <a:lnTo>
                    <a:pt x="4" y="4"/>
                  </a:lnTo>
                  <a:lnTo>
                    <a:pt x="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2" name="Freeform 548">
              <a:extLst>
                <a:ext uri="{FF2B5EF4-FFF2-40B4-BE49-F238E27FC236}">
                  <a16:creationId xmlns:a16="http://schemas.microsoft.com/office/drawing/2014/main" id="{40AFC5E2-D6AF-08AF-56AF-398472B84A30}"/>
                </a:ext>
                <a:ext uri="{C183D7F6-B498-43B3-948B-1728B52AA6E4}">
                  <adec:decorative xmlns:adec="http://schemas.microsoft.com/office/drawing/2017/decorative" val="1"/>
                </a:ext>
              </a:extLst>
            </p:cNvPr>
            <p:cNvSpPr>
              <a:spLocks/>
            </p:cNvSpPr>
            <p:nvPr/>
          </p:nvSpPr>
          <p:spPr bwMode="gray">
            <a:xfrm>
              <a:off x="17903375" y="7974782"/>
              <a:ext cx="33380" cy="25038"/>
            </a:xfrm>
            <a:custGeom>
              <a:avLst/>
              <a:gdLst>
                <a:gd name="T0" fmla="*/ 0 w 6"/>
                <a:gd name="T1" fmla="*/ 2147483647 h 5"/>
                <a:gd name="T2" fmla="*/ 0 w 6"/>
                <a:gd name="T3" fmla="*/ 0 h 5"/>
                <a:gd name="T4" fmla="*/ 2147483647 w 6"/>
                <a:gd name="T5" fmla="*/ 0 h 5"/>
                <a:gd name="T6" fmla="*/ 2147483647 w 6"/>
                <a:gd name="T7" fmla="*/ 2147483647 h 5"/>
                <a:gd name="T8" fmla="*/ 2147483647 w 6"/>
                <a:gd name="T9" fmla="*/ 2147483647 h 5"/>
                <a:gd name="T10" fmla="*/ 2147483647 w 6"/>
                <a:gd name="T11" fmla="*/ 2147483647 h 5"/>
                <a:gd name="T12" fmla="*/ 0 w 6"/>
                <a:gd name="T13" fmla="*/ 2147483647 h 5"/>
                <a:gd name="T14" fmla="*/ 0 60000 65536"/>
                <a:gd name="T15" fmla="*/ 0 60000 65536"/>
                <a:gd name="T16" fmla="*/ 0 60000 65536"/>
                <a:gd name="T17" fmla="*/ 0 60000 65536"/>
                <a:gd name="T18" fmla="*/ 0 60000 65536"/>
                <a:gd name="T19" fmla="*/ 0 60000 65536"/>
                <a:gd name="T20" fmla="*/ 0 60000 65536"/>
                <a:gd name="T21" fmla="*/ 0 w 6"/>
                <a:gd name="T22" fmla="*/ 0 h 5"/>
                <a:gd name="T23" fmla="*/ 6 w 6"/>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5">
                  <a:moveTo>
                    <a:pt x="0" y="5"/>
                  </a:moveTo>
                  <a:lnTo>
                    <a:pt x="0" y="0"/>
                  </a:lnTo>
                  <a:lnTo>
                    <a:pt x="3" y="0"/>
                  </a:lnTo>
                  <a:lnTo>
                    <a:pt x="6" y="3"/>
                  </a:lnTo>
                  <a:lnTo>
                    <a:pt x="6" y="5"/>
                  </a:lnTo>
                  <a:lnTo>
                    <a:pt x="2" y="3"/>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3" name="Freeform 549">
              <a:extLst>
                <a:ext uri="{FF2B5EF4-FFF2-40B4-BE49-F238E27FC236}">
                  <a16:creationId xmlns:a16="http://schemas.microsoft.com/office/drawing/2014/main" id="{C720D2FE-D8A2-DAE8-DEAC-FCA5AE9FE492}"/>
                </a:ext>
                <a:ext uri="{C183D7F6-B498-43B3-948B-1728B52AA6E4}">
                  <adec:decorative xmlns:adec="http://schemas.microsoft.com/office/drawing/2017/decorative" val="1"/>
                </a:ext>
              </a:extLst>
            </p:cNvPr>
            <p:cNvSpPr>
              <a:spLocks/>
            </p:cNvSpPr>
            <p:nvPr/>
          </p:nvSpPr>
          <p:spPr bwMode="gray">
            <a:xfrm>
              <a:off x="17849134" y="8020683"/>
              <a:ext cx="45897" cy="62592"/>
            </a:xfrm>
            <a:custGeom>
              <a:avLst/>
              <a:gdLst>
                <a:gd name="T0" fmla="*/ 2147483647 w 8"/>
                <a:gd name="T1" fmla="*/ 0 h 11"/>
                <a:gd name="T2" fmla="*/ 0 w 8"/>
                <a:gd name="T3" fmla="*/ 2147483647 h 11"/>
                <a:gd name="T4" fmla="*/ 2147483647 w 8"/>
                <a:gd name="T5" fmla="*/ 2147483647 h 11"/>
                <a:gd name="T6" fmla="*/ 2147483647 w 8"/>
                <a:gd name="T7" fmla="*/ 2147483647 h 11"/>
                <a:gd name="T8" fmla="*/ 2147483647 w 8"/>
                <a:gd name="T9" fmla="*/ 0 h 11"/>
                <a:gd name="T10" fmla="*/ 2147483647 w 8"/>
                <a:gd name="T11" fmla="*/ 0 h 11"/>
                <a:gd name="T12" fmla="*/ 0 60000 65536"/>
                <a:gd name="T13" fmla="*/ 0 60000 65536"/>
                <a:gd name="T14" fmla="*/ 0 60000 65536"/>
                <a:gd name="T15" fmla="*/ 0 60000 65536"/>
                <a:gd name="T16" fmla="*/ 0 60000 65536"/>
                <a:gd name="T17" fmla="*/ 0 60000 65536"/>
                <a:gd name="T18" fmla="*/ 0 w 8"/>
                <a:gd name="T19" fmla="*/ 0 h 11"/>
                <a:gd name="T20" fmla="*/ 8 w 8"/>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8" h="11">
                  <a:moveTo>
                    <a:pt x="1" y="0"/>
                  </a:moveTo>
                  <a:lnTo>
                    <a:pt x="0" y="11"/>
                  </a:lnTo>
                  <a:lnTo>
                    <a:pt x="6" y="6"/>
                  </a:lnTo>
                  <a:lnTo>
                    <a:pt x="8" y="1"/>
                  </a:lnTo>
                  <a:lnTo>
                    <a:pt x="5"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4" name="Freeform 550">
              <a:extLst>
                <a:ext uri="{FF2B5EF4-FFF2-40B4-BE49-F238E27FC236}">
                  <a16:creationId xmlns:a16="http://schemas.microsoft.com/office/drawing/2014/main" id="{B69F8992-521E-4BA2-E5D3-227090A35B0D}"/>
                </a:ext>
                <a:ext uri="{C183D7F6-B498-43B3-948B-1728B52AA6E4}">
                  <adec:decorative xmlns:adec="http://schemas.microsoft.com/office/drawing/2017/decorative" val="1"/>
                </a:ext>
              </a:extLst>
            </p:cNvPr>
            <p:cNvSpPr>
              <a:spLocks/>
            </p:cNvSpPr>
            <p:nvPr/>
          </p:nvSpPr>
          <p:spPr bwMode="gray">
            <a:xfrm>
              <a:off x="17857479" y="8062411"/>
              <a:ext cx="58414" cy="87630"/>
            </a:xfrm>
            <a:custGeom>
              <a:avLst/>
              <a:gdLst>
                <a:gd name="T0" fmla="*/ 2147483647 w 11"/>
                <a:gd name="T1" fmla="*/ 2147483647 h 16"/>
                <a:gd name="T2" fmla="*/ 2147483647 w 11"/>
                <a:gd name="T3" fmla="*/ 2147483647 h 16"/>
                <a:gd name="T4" fmla="*/ 2147483647 w 11"/>
                <a:gd name="T5" fmla="*/ 2147483647 h 16"/>
                <a:gd name="T6" fmla="*/ 2147483647 w 11"/>
                <a:gd name="T7" fmla="*/ 2147483647 h 16"/>
                <a:gd name="T8" fmla="*/ 0 w 11"/>
                <a:gd name="T9" fmla="*/ 2147483647 h 16"/>
                <a:gd name="T10" fmla="*/ 2147483647 w 11"/>
                <a:gd name="T11" fmla="*/ 2147483647 h 16"/>
                <a:gd name="T12" fmla="*/ 2147483647 w 11"/>
                <a:gd name="T13" fmla="*/ 2147483647 h 16"/>
                <a:gd name="T14" fmla="*/ 2147483647 w 11"/>
                <a:gd name="T15" fmla="*/ 2147483647 h 16"/>
                <a:gd name="T16" fmla="*/ 2147483647 w 11"/>
                <a:gd name="T17" fmla="*/ 0 h 16"/>
                <a:gd name="T18" fmla="*/ 2147483647 w 11"/>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
                <a:gd name="T31" fmla="*/ 0 h 16"/>
                <a:gd name="T32" fmla="*/ 11 w 11"/>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 h="16">
                  <a:moveTo>
                    <a:pt x="11" y="1"/>
                  </a:moveTo>
                  <a:lnTo>
                    <a:pt x="11" y="9"/>
                  </a:lnTo>
                  <a:lnTo>
                    <a:pt x="8" y="14"/>
                  </a:lnTo>
                  <a:lnTo>
                    <a:pt x="5" y="16"/>
                  </a:lnTo>
                  <a:lnTo>
                    <a:pt x="0" y="13"/>
                  </a:lnTo>
                  <a:lnTo>
                    <a:pt x="1" y="9"/>
                  </a:lnTo>
                  <a:lnTo>
                    <a:pt x="8" y="7"/>
                  </a:lnTo>
                  <a:lnTo>
                    <a:pt x="5" y="4"/>
                  </a:lnTo>
                  <a:lnTo>
                    <a:pt x="7" y="0"/>
                  </a:lnTo>
                  <a:lnTo>
                    <a:pt x="11"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5" name="Freeform 551">
              <a:extLst>
                <a:ext uri="{FF2B5EF4-FFF2-40B4-BE49-F238E27FC236}">
                  <a16:creationId xmlns:a16="http://schemas.microsoft.com/office/drawing/2014/main" id="{F2E56B25-C7F4-40AE-37D5-CFD6A49BD367}"/>
                </a:ext>
                <a:ext uri="{C183D7F6-B498-43B3-948B-1728B52AA6E4}">
                  <adec:decorative xmlns:adec="http://schemas.microsoft.com/office/drawing/2017/decorative" val="1"/>
                </a:ext>
              </a:extLst>
            </p:cNvPr>
            <p:cNvSpPr>
              <a:spLocks/>
            </p:cNvSpPr>
            <p:nvPr/>
          </p:nvSpPr>
          <p:spPr bwMode="gray">
            <a:xfrm>
              <a:off x="17924238" y="8049893"/>
              <a:ext cx="20863" cy="79284"/>
            </a:xfrm>
            <a:custGeom>
              <a:avLst/>
              <a:gdLst>
                <a:gd name="T0" fmla="*/ 2147483647 w 4"/>
                <a:gd name="T1" fmla="*/ 0 h 14"/>
                <a:gd name="T2" fmla="*/ 0 w 4"/>
                <a:gd name="T3" fmla="*/ 2147483647 h 14"/>
                <a:gd name="T4" fmla="*/ 2147483647 w 4"/>
                <a:gd name="T5" fmla="*/ 2147483647 h 14"/>
                <a:gd name="T6" fmla="*/ 2147483647 w 4"/>
                <a:gd name="T7" fmla="*/ 2147483647 h 14"/>
                <a:gd name="T8" fmla="*/ 2147483647 w 4"/>
                <a:gd name="T9" fmla="*/ 0 h 14"/>
                <a:gd name="T10" fmla="*/ 0 60000 65536"/>
                <a:gd name="T11" fmla="*/ 0 60000 65536"/>
                <a:gd name="T12" fmla="*/ 0 60000 65536"/>
                <a:gd name="T13" fmla="*/ 0 60000 65536"/>
                <a:gd name="T14" fmla="*/ 0 60000 65536"/>
                <a:gd name="T15" fmla="*/ 0 w 4"/>
                <a:gd name="T16" fmla="*/ 0 h 14"/>
                <a:gd name="T17" fmla="*/ 4 w 4"/>
                <a:gd name="T18" fmla="*/ 14 h 14"/>
              </a:gdLst>
              <a:ahLst/>
              <a:cxnLst>
                <a:cxn ang="T10">
                  <a:pos x="T0" y="T1"/>
                </a:cxn>
                <a:cxn ang="T11">
                  <a:pos x="T2" y="T3"/>
                </a:cxn>
                <a:cxn ang="T12">
                  <a:pos x="T4" y="T5"/>
                </a:cxn>
                <a:cxn ang="T13">
                  <a:pos x="T6" y="T7"/>
                </a:cxn>
                <a:cxn ang="T14">
                  <a:pos x="T8" y="T9"/>
                </a:cxn>
              </a:cxnLst>
              <a:rect l="T15" t="T16" r="T17" b="T18"/>
              <a:pathLst>
                <a:path w="4" h="14">
                  <a:moveTo>
                    <a:pt x="2" y="0"/>
                  </a:moveTo>
                  <a:lnTo>
                    <a:pt x="0" y="14"/>
                  </a:lnTo>
                  <a:lnTo>
                    <a:pt x="3" y="13"/>
                  </a:lnTo>
                  <a:lnTo>
                    <a:pt x="4" y="9"/>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6" name="Freeform 552">
              <a:extLst>
                <a:ext uri="{FF2B5EF4-FFF2-40B4-BE49-F238E27FC236}">
                  <a16:creationId xmlns:a16="http://schemas.microsoft.com/office/drawing/2014/main" id="{AC15B2C0-4170-0846-D52A-E4B485561F7C}"/>
                </a:ext>
                <a:ext uri="{C183D7F6-B498-43B3-948B-1728B52AA6E4}">
                  <adec:decorative xmlns:adec="http://schemas.microsoft.com/office/drawing/2017/decorative" val="1"/>
                </a:ext>
              </a:extLst>
            </p:cNvPr>
            <p:cNvSpPr>
              <a:spLocks/>
            </p:cNvSpPr>
            <p:nvPr/>
          </p:nvSpPr>
          <p:spPr bwMode="gray">
            <a:xfrm>
              <a:off x="17953445" y="8041548"/>
              <a:ext cx="50070" cy="50074"/>
            </a:xfrm>
            <a:custGeom>
              <a:avLst/>
              <a:gdLst>
                <a:gd name="T0" fmla="*/ 0 w 9"/>
                <a:gd name="T1" fmla="*/ 0 h 10"/>
                <a:gd name="T2" fmla="*/ 2147483647 w 9"/>
                <a:gd name="T3" fmla="*/ 0 h 10"/>
                <a:gd name="T4" fmla="*/ 2147483647 w 9"/>
                <a:gd name="T5" fmla="*/ 2147483647 h 10"/>
                <a:gd name="T6" fmla="*/ 2147483647 w 9"/>
                <a:gd name="T7" fmla="*/ 2147483647 h 10"/>
                <a:gd name="T8" fmla="*/ 2147483647 w 9"/>
                <a:gd name="T9" fmla="*/ 2147483647 h 10"/>
                <a:gd name="T10" fmla="*/ 2147483647 w 9"/>
                <a:gd name="T11" fmla="*/ 2147483647 h 10"/>
                <a:gd name="T12" fmla="*/ 0 w 9"/>
                <a:gd name="T13" fmla="*/ 0 h 10"/>
                <a:gd name="T14" fmla="*/ 0 60000 65536"/>
                <a:gd name="T15" fmla="*/ 0 60000 65536"/>
                <a:gd name="T16" fmla="*/ 0 60000 65536"/>
                <a:gd name="T17" fmla="*/ 0 60000 65536"/>
                <a:gd name="T18" fmla="*/ 0 60000 65536"/>
                <a:gd name="T19" fmla="*/ 0 60000 65536"/>
                <a:gd name="T20" fmla="*/ 0 60000 65536"/>
                <a:gd name="T21" fmla="*/ 0 w 9"/>
                <a:gd name="T22" fmla="*/ 0 h 10"/>
                <a:gd name="T23" fmla="*/ 9 w 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0">
                  <a:moveTo>
                    <a:pt x="0" y="0"/>
                  </a:moveTo>
                  <a:lnTo>
                    <a:pt x="5" y="0"/>
                  </a:lnTo>
                  <a:lnTo>
                    <a:pt x="8" y="5"/>
                  </a:lnTo>
                  <a:lnTo>
                    <a:pt x="9" y="9"/>
                  </a:lnTo>
                  <a:lnTo>
                    <a:pt x="5" y="10"/>
                  </a:lnTo>
                  <a:lnTo>
                    <a:pt x="5" y="5"/>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7" name="Freeform 553">
              <a:extLst>
                <a:ext uri="{FF2B5EF4-FFF2-40B4-BE49-F238E27FC236}">
                  <a16:creationId xmlns:a16="http://schemas.microsoft.com/office/drawing/2014/main" id="{27770E94-4F2B-64A7-C088-FD5F7891D7E0}"/>
                </a:ext>
                <a:ext uri="{C183D7F6-B498-43B3-948B-1728B52AA6E4}">
                  <adec:decorative xmlns:adec="http://schemas.microsoft.com/office/drawing/2017/decorative" val="1"/>
                </a:ext>
              </a:extLst>
            </p:cNvPr>
            <p:cNvSpPr>
              <a:spLocks/>
            </p:cNvSpPr>
            <p:nvPr/>
          </p:nvSpPr>
          <p:spPr bwMode="gray">
            <a:xfrm>
              <a:off x="17945101" y="8099967"/>
              <a:ext cx="37552" cy="29210"/>
            </a:xfrm>
            <a:custGeom>
              <a:avLst/>
              <a:gdLst>
                <a:gd name="T0" fmla="*/ 0 w 7"/>
                <a:gd name="T1" fmla="*/ 2147483647 h 6"/>
                <a:gd name="T2" fmla="*/ 2147483647 w 7"/>
                <a:gd name="T3" fmla="*/ 2147483647 h 6"/>
                <a:gd name="T4" fmla="*/ 2147483647 w 7"/>
                <a:gd name="T5" fmla="*/ 0 h 6"/>
                <a:gd name="T6" fmla="*/ 2147483647 w 7"/>
                <a:gd name="T7" fmla="*/ 2147483647 h 6"/>
                <a:gd name="T8" fmla="*/ 2147483647 w 7"/>
                <a:gd name="T9" fmla="*/ 2147483647 h 6"/>
                <a:gd name="T10" fmla="*/ 0 w 7"/>
                <a:gd name="T11" fmla="*/ 2147483647 h 6"/>
                <a:gd name="T12" fmla="*/ 0 60000 65536"/>
                <a:gd name="T13" fmla="*/ 0 60000 65536"/>
                <a:gd name="T14" fmla="*/ 0 60000 65536"/>
                <a:gd name="T15" fmla="*/ 0 60000 65536"/>
                <a:gd name="T16" fmla="*/ 0 60000 65536"/>
                <a:gd name="T17" fmla="*/ 0 60000 65536"/>
                <a:gd name="T18" fmla="*/ 0 w 7"/>
                <a:gd name="T19" fmla="*/ 0 h 6"/>
                <a:gd name="T20" fmla="*/ 7 w 7"/>
                <a:gd name="T21" fmla="*/ 6 h 6"/>
              </a:gdLst>
              <a:ahLst/>
              <a:cxnLst>
                <a:cxn ang="T12">
                  <a:pos x="T0" y="T1"/>
                </a:cxn>
                <a:cxn ang="T13">
                  <a:pos x="T2" y="T3"/>
                </a:cxn>
                <a:cxn ang="T14">
                  <a:pos x="T4" y="T5"/>
                </a:cxn>
                <a:cxn ang="T15">
                  <a:pos x="T6" y="T7"/>
                </a:cxn>
                <a:cxn ang="T16">
                  <a:pos x="T8" y="T9"/>
                </a:cxn>
                <a:cxn ang="T17">
                  <a:pos x="T10" y="T11"/>
                </a:cxn>
              </a:cxnLst>
              <a:rect l="T18" t="T19" r="T20" b="T21"/>
              <a:pathLst>
                <a:path w="7" h="6">
                  <a:moveTo>
                    <a:pt x="0" y="5"/>
                  </a:moveTo>
                  <a:lnTo>
                    <a:pt x="3" y="1"/>
                  </a:lnTo>
                  <a:lnTo>
                    <a:pt x="4" y="0"/>
                  </a:lnTo>
                  <a:lnTo>
                    <a:pt x="7" y="1"/>
                  </a:lnTo>
                  <a:lnTo>
                    <a:pt x="4" y="6"/>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8" name="Freeform 554">
              <a:extLst>
                <a:ext uri="{FF2B5EF4-FFF2-40B4-BE49-F238E27FC236}">
                  <a16:creationId xmlns:a16="http://schemas.microsoft.com/office/drawing/2014/main" id="{81A73BF1-8B59-0B0B-EC4A-9D10E4557EF5}"/>
                </a:ext>
                <a:ext uri="{C183D7F6-B498-43B3-948B-1728B52AA6E4}">
                  <adec:decorative xmlns:adec="http://schemas.microsoft.com/office/drawing/2017/decorative" val="1"/>
                </a:ext>
              </a:extLst>
            </p:cNvPr>
            <p:cNvSpPr>
              <a:spLocks/>
            </p:cNvSpPr>
            <p:nvPr/>
          </p:nvSpPr>
          <p:spPr bwMode="gray">
            <a:xfrm>
              <a:off x="17844961" y="8129178"/>
              <a:ext cx="225313" cy="225334"/>
            </a:xfrm>
            <a:custGeom>
              <a:avLst/>
              <a:gdLst>
                <a:gd name="T0" fmla="*/ 2147483647 w 42"/>
                <a:gd name="T1" fmla="*/ 2147483647 h 41"/>
                <a:gd name="T2" fmla="*/ 2147483647 w 42"/>
                <a:gd name="T3" fmla="*/ 2147483647 h 41"/>
                <a:gd name="T4" fmla="*/ 2147483647 w 42"/>
                <a:gd name="T5" fmla="*/ 2147483647 h 41"/>
                <a:gd name="T6" fmla="*/ 2147483647 w 42"/>
                <a:gd name="T7" fmla="*/ 2147483647 h 41"/>
                <a:gd name="T8" fmla="*/ 2147483647 w 42"/>
                <a:gd name="T9" fmla="*/ 2147483647 h 41"/>
                <a:gd name="T10" fmla="*/ 2147483647 w 42"/>
                <a:gd name="T11" fmla="*/ 2147483647 h 41"/>
                <a:gd name="T12" fmla="*/ 2147483647 w 42"/>
                <a:gd name="T13" fmla="*/ 2147483647 h 41"/>
                <a:gd name="T14" fmla="*/ 2147483647 w 42"/>
                <a:gd name="T15" fmla="*/ 2147483647 h 41"/>
                <a:gd name="T16" fmla="*/ 2147483647 w 42"/>
                <a:gd name="T17" fmla="*/ 2147483647 h 41"/>
                <a:gd name="T18" fmla="*/ 2147483647 w 42"/>
                <a:gd name="T19" fmla="*/ 2147483647 h 41"/>
                <a:gd name="T20" fmla="*/ 2147483647 w 42"/>
                <a:gd name="T21" fmla="*/ 2147483647 h 41"/>
                <a:gd name="T22" fmla="*/ 2147483647 w 42"/>
                <a:gd name="T23" fmla="*/ 2147483647 h 41"/>
                <a:gd name="T24" fmla="*/ 2147483647 w 42"/>
                <a:gd name="T25" fmla="*/ 2147483647 h 41"/>
                <a:gd name="T26" fmla="*/ 2147483647 w 42"/>
                <a:gd name="T27" fmla="*/ 2147483647 h 41"/>
                <a:gd name="T28" fmla="*/ 2147483647 w 42"/>
                <a:gd name="T29" fmla="*/ 2147483647 h 41"/>
                <a:gd name="T30" fmla="*/ 2147483647 w 42"/>
                <a:gd name="T31" fmla="*/ 2147483647 h 41"/>
                <a:gd name="T32" fmla="*/ 2147483647 w 42"/>
                <a:gd name="T33" fmla="*/ 2147483647 h 41"/>
                <a:gd name="T34" fmla="*/ 2147483647 w 42"/>
                <a:gd name="T35" fmla="*/ 2147483647 h 41"/>
                <a:gd name="T36" fmla="*/ 2147483647 w 42"/>
                <a:gd name="T37" fmla="*/ 2147483647 h 41"/>
                <a:gd name="T38" fmla="*/ 2147483647 w 42"/>
                <a:gd name="T39" fmla="*/ 2147483647 h 41"/>
                <a:gd name="T40" fmla="*/ 2147483647 w 42"/>
                <a:gd name="T41" fmla="*/ 0 h 41"/>
                <a:gd name="T42" fmla="*/ 2147483647 w 42"/>
                <a:gd name="T43" fmla="*/ 2147483647 h 41"/>
                <a:gd name="T44" fmla="*/ 2147483647 w 42"/>
                <a:gd name="T45" fmla="*/ 2147483647 h 41"/>
                <a:gd name="T46" fmla="*/ 2147483647 w 42"/>
                <a:gd name="T47" fmla="*/ 2147483647 h 41"/>
                <a:gd name="T48" fmla="*/ 2147483647 w 42"/>
                <a:gd name="T49" fmla="*/ 2147483647 h 41"/>
                <a:gd name="T50" fmla="*/ 2147483647 w 42"/>
                <a:gd name="T51" fmla="*/ 2147483647 h 41"/>
                <a:gd name="T52" fmla="*/ 2147483647 w 42"/>
                <a:gd name="T53" fmla="*/ 2147483647 h 41"/>
                <a:gd name="T54" fmla="*/ 2147483647 w 42"/>
                <a:gd name="T55" fmla="*/ 2147483647 h 41"/>
                <a:gd name="T56" fmla="*/ 2147483647 w 42"/>
                <a:gd name="T57" fmla="*/ 2147483647 h 41"/>
                <a:gd name="T58" fmla="*/ 2147483647 w 42"/>
                <a:gd name="T59" fmla="*/ 2147483647 h 41"/>
                <a:gd name="T60" fmla="*/ 2147483647 w 42"/>
                <a:gd name="T61" fmla="*/ 2147483647 h 41"/>
                <a:gd name="T62" fmla="*/ 2147483647 w 42"/>
                <a:gd name="T63" fmla="*/ 2147483647 h 41"/>
                <a:gd name="T64" fmla="*/ 2147483647 w 42"/>
                <a:gd name="T65" fmla="*/ 2147483647 h 41"/>
                <a:gd name="T66" fmla="*/ 0 w 42"/>
                <a:gd name="T67" fmla="*/ 2147483647 h 41"/>
                <a:gd name="T68" fmla="*/ 0 w 42"/>
                <a:gd name="T69" fmla="*/ 2147483647 h 41"/>
                <a:gd name="T70" fmla="*/ 2147483647 w 42"/>
                <a:gd name="T71" fmla="*/ 2147483647 h 41"/>
                <a:gd name="T72" fmla="*/ 2147483647 w 42"/>
                <a:gd name="T73" fmla="*/ 2147483647 h 41"/>
                <a:gd name="T74" fmla="*/ 2147483647 w 42"/>
                <a:gd name="T75" fmla="*/ 2147483647 h 41"/>
                <a:gd name="T76" fmla="*/ 2147483647 w 42"/>
                <a:gd name="T77" fmla="*/ 2147483647 h 41"/>
                <a:gd name="T78" fmla="*/ 2147483647 w 42"/>
                <a:gd name="T79" fmla="*/ 2147483647 h 41"/>
                <a:gd name="T80" fmla="*/ 2147483647 w 42"/>
                <a:gd name="T81" fmla="*/ 2147483647 h 41"/>
                <a:gd name="T82" fmla="*/ 2147483647 w 42"/>
                <a:gd name="T83" fmla="*/ 2147483647 h 41"/>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2"/>
                <a:gd name="T127" fmla="*/ 0 h 41"/>
                <a:gd name="T128" fmla="*/ 42 w 42"/>
                <a:gd name="T129" fmla="*/ 41 h 41"/>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2" h="41">
                  <a:moveTo>
                    <a:pt x="18" y="21"/>
                  </a:moveTo>
                  <a:lnTo>
                    <a:pt x="21" y="24"/>
                  </a:lnTo>
                  <a:lnTo>
                    <a:pt x="19" y="29"/>
                  </a:lnTo>
                  <a:lnTo>
                    <a:pt x="19" y="32"/>
                  </a:lnTo>
                  <a:lnTo>
                    <a:pt x="26" y="39"/>
                  </a:lnTo>
                  <a:lnTo>
                    <a:pt x="28" y="37"/>
                  </a:lnTo>
                  <a:lnTo>
                    <a:pt x="30" y="36"/>
                  </a:lnTo>
                  <a:lnTo>
                    <a:pt x="30" y="39"/>
                  </a:lnTo>
                  <a:lnTo>
                    <a:pt x="32" y="41"/>
                  </a:lnTo>
                  <a:lnTo>
                    <a:pt x="33" y="40"/>
                  </a:lnTo>
                  <a:lnTo>
                    <a:pt x="33" y="33"/>
                  </a:lnTo>
                  <a:lnTo>
                    <a:pt x="31" y="31"/>
                  </a:lnTo>
                  <a:lnTo>
                    <a:pt x="32" y="27"/>
                  </a:lnTo>
                  <a:lnTo>
                    <a:pt x="34" y="26"/>
                  </a:lnTo>
                  <a:lnTo>
                    <a:pt x="38" y="30"/>
                  </a:lnTo>
                  <a:lnTo>
                    <a:pt x="41" y="26"/>
                  </a:lnTo>
                  <a:lnTo>
                    <a:pt x="42" y="20"/>
                  </a:lnTo>
                  <a:lnTo>
                    <a:pt x="39" y="16"/>
                  </a:lnTo>
                  <a:lnTo>
                    <a:pt x="39" y="11"/>
                  </a:lnTo>
                  <a:lnTo>
                    <a:pt x="38" y="4"/>
                  </a:lnTo>
                  <a:lnTo>
                    <a:pt x="31" y="0"/>
                  </a:lnTo>
                  <a:lnTo>
                    <a:pt x="33" y="4"/>
                  </a:lnTo>
                  <a:lnTo>
                    <a:pt x="31" y="8"/>
                  </a:lnTo>
                  <a:lnTo>
                    <a:pt x="30" y="7"/>
                  </a:lnTo>
                  <a:lnTo>
                    <a:pt x="27" y="7"/>
                  </a:lnTo>
                  <a:lnTo>
                    <a:pt x="26" y="11"/>
                  </a:lnTo>
                  <a:lnTo>
                    <a:pt x="23" y="11"/>
                  </a:lnTo>
                  <a:lnTo>
                    <a:pt x="22" y="16"/>
                  </a:lnTo>
                  <a:lnTo>
                    <a:pt x="19" y="17"/>
                  </a:lnTo>
                  <a:lnTo>
                    <a:pt x="18" y="12"/>
                  </a:lnTo>
                  <a:lnTo>
                    <a:pt x="13" y="9"/>
                  </a:lnTo>
                  <a:lnTo>
                    <a:pt x="6" y="17"/>
                  </a:lnTo>
                  <a:lnTo>
                    <a:pt x="3" y="18"/>
                  </a:lnTo>
                  <a:lnTo>
                    <a:pt x="0" y="23"/>
                  </a:lnTo>
                  <a:lnTo>
                    <a:pt x="0" y="26"/>
                  </a:lnTo>
                  <a:lnTo>
                    <a:pt x="2" y="25"/>
                  </a:lnTo>
                  <a:lnTo>
                    <a:pt x="4" y="24"/>
                  </a:lnTo>
                  <a:lnTo>
                    <a:pt x="4" y="22"/>
                  </a:lnTo>
                  <a:lnTo>
                    <a:pt x="7" y="19"/>
                  </a:lnTo>
                  <a:lnTo>
                    <a:pt x="10" y="23"/>
                  </a:lnTo>
                  <a:lnTo>
                    <a:pt x="12" y="21"/>
                  </a:lnTo>
                  <a:lnTo>
                    <a:pt x="18" y="2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79" name="Freeform 555">
              <a:extLst>
                <a:ext uri="{FF2B5EF4-FFF2-40B4-BE49-F238E27FC236}">
                  <a16:creationId xmlns:a16="http://schemas.microsoft.com/office/drawing/2014/main" id="{D5ED9A49-00F5-504E-22DA-B6ABD4D9F67F}"/>
                </a:ext>
                <a:ext uri="{C183D7F6-B498-43B3-948B-1728B52AA6E4}">
                  <adec:decorative xmlns:adec="http://schemas.microsoft.com/office/drawing/2017/decorative" val="1"/>
                </a:ext>
              </a:extLst>
            </p:cNvPr>
            <p:cNvSpPr>
              <a:spLocks/>
            </p:cNvSpPr>
            <p:nvPr/>
          </p:nvSpPr>
          <p:spPr bwMode="gray">
            <a:xfrm>
              <a:off x="18011859" y="8079104"/>
              <a:ext cx="20863" cy="29210"/>
            </a:xfrm>
            <a:custGeom>
              <a:avLst/>
              <a:gdLst>
                <a:gd name="T0" fmla="*/ 2147483647 w 4"/>
                <a:gd name="T1" fmla="*/ 2147483647 h 5"/>
                <a:gd name="T2" fmla="*/ 2147483647 w 4"/>
                <a:gd name="T3" fmla="*/ 2147483647 h 5"/>
                <a:gd name="T4" fmla="*/ 0 w 4"/>
                <a:gd name="T5" fmla="*/ 2147483647 h 5"/>
                <a:gd name="T6" fmla="*/ 2147483647 w 4"/>
                <a:gd name="T7" fmla="*/ 2147483647 h 5"/>
                <a:gd name="T8" fmla="*/ 2147483647 w 4"/>
                <a:gd name="T9" fmla="*/ 0 h 5"/>
                <a:gd name="T10" fmla="*/ 2147483647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4" y="4"/>
                  </a:moveTo>
                  <a:lnTo>
                    <a:pt x="2" y="5"/>
                  </a:lnTo>
                  <a:lnTo>
                    <a:pt x="0" y="4"/>
                  </a:lnTo>
                  <a:lnTo>
                    <a:pt x="1" y="1"/>
                  </a:lnTo>
                  <a:lnTo>
                    <a:pt x="4" y="0"/>
                  </a:lnTo>
                  <a:lnTo>
                    <a:pt x="4"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0" name="Freeform 556">
              <a:extLst>
                <a:ext uri="{FF2B5EF4-FFF2-40B4-BE49-F238E27FC236}">
                  <a16:creationId xmlns:a16="http://schemas.microsoft.com/office/drawing/2014/main" id="{CEC09C63-BF3D-65A3-FAC2-5B22289AED5B}"/>
                </a:ext>
                <a:ext uri="{C183D7F6-B498-43B3-948B-1728B52AA6E4}">
                  <adec:decorative xmlns:adec="http://schemas.microsoft.com/office/drawing/2017/decorative" val="1"/>
                </a:ext>
              </a:extLst>
            </p:cNvPr>
            <p:cNvSpPr>
              <a:spLocks/>
            </p:cNvSpPr>
            <p:nvPr/>
          </p:nvSpPr>
          <p:spPr bwMode="gray">
            <a:xfrm>
              <a:off x="18124515" y="8575673"/>
              <a:ext cx="66759" cy="104321"/>
            </a:xfrm>
            <a:custGeom>
              <a:avLst/>
              <a:gdLst>
                <a:gd name="T0" fmla="*/ 0 w 12"/>
                <a:gd name="T1" fmla="*/ 2147483647 h 19"/>
                <a:gd name="T2" fmla="*/ 2147483647 w 12"/>
                <a:gd name="T3" fmla="*/ 2147483647 h 19"/>
                <a:gd name="T4" fmla="*/ 2147483647 w 12"/>
                <a:gd name="T5" fmla="*/ 2147483647 h 19"/>
                <a:gd name="T6" fmla="*/ 2147483647 w 12"/>
                <a:gd name="T7" fmla="*/ 2147483647 h 19"/>
                <a:gd name="T8" fmla="*/ 2147483647 w 12"/>
                <a:gd name="T9" fmla="*/ 2147483647 h 19"/>
                <a:gd name="T10" fmla="*/ 2147483647 w 12"/>
                <a:gd name="T11" fmla="*/ 2147483647 h 19"/>
                <a:gd name="T12" fmla="*/ 2147483647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0 h 19"/>
                <a:gd name="T24" fmla="*/ 2147483647 w 12"/>
                <a:gd name="T25" fmla="*/ 0 h 19"/>
                <a:gd name="T26" fmla="*/ 0 w 12"/>
                <a:gd name="T27" fmla="*/ 2147483647 h 1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
                <a:gd name="T43" fmla="*/ 0 h 19"/>
                <a:gd name="T44" fmla="*/ 12 w 12"/>
                <a:gd name="T45" fmla="*/ 19 h 1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 h="19">
                  <a:moveTo>
                    <a:pt x="0" y="8"/>
                  </a:moveTo>
                  <a:lnTo>
                    <a:pt x="1" y="14"/>
                  </a:lnTo>
                  <a:lnTo>
                    <a:pt x="4" y="19"/>
                  </a:lnTo>
                  <a:lnTo>
                    <a:pt x="6" y="19"/>
                  </a:lnTo>
                  <a:lnTo>
                    <a:pt x="4" y="14"/>
                  </a:lnTo>
                  <a:lnTo>
                    <a:pt x="3" y="10"/>
                  </a:lnTo>
                  <a:lnTo>
                    <a:pt x="11" y="10"/>
                  </a:lnTo>
                  <a:lnTo>
                    <a:pt x="9" y="6"/>
                  </a:lnTo>
                  <a:lnTo>
                    <a:pt x="6" y="6"/>
                  </a:lnTo>
                  <a:lnTo>
                    <a:pt x="7" y="4"/>
                  </a:lnTo>
                  <a:lnTo>
                    <a:pt x="11" y="3"/>
                  </a:lnTo>
                  <a:lnTo>
                    <a:pt x="12" y="0"/>
                  </a:lnTo>
                  <a:lnTo>
                    <a:pt x="8" y="0"/>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1" name="Freeform 557">
              <a:extLst>
                <a:ext uri="{FF2B5EF4-FFF2-40B4-BE49-F238E27FC236}">
                  <a16:creationId xmlns:a16="http://schemas.microsoft.com/office/drawing/2014/main" id="{4667832F-590D-21A6-4D83-472BF24461C9}"/>
                </a:ext>
                <a:ext uri="{C183D7F6-B498-43B3-948B-1728B52AA6E4}">
                  <adec:decorative xmlns:adec="http://schemas.microsoft.com/office/drawing/2017/decorative" val="1"/>
                </a:ext>
              </a:extLst>
            </p:cNvPr>
            <p:cNvSpPr>
              <a:spLocks/>
            </p:cNvSpPr>
            <p:nvPr/>
          </p:nvSpPr>
          <p:spPr bwMode="gray">
            <a:xfrm>
              <a:off x="18120344" y="8554809"/>
              <a:ext cx="16690" cy="45901"/>
            </a:xfrm>
            <a:custGeom>
              <a:avLst/>
              <a:gdLst>
                <a:gd name="T0" fmla="*/ 2147483647 w 3"/>
                <a:gd name="T1" fmla="*/ 2147483647 h 8"/>
                <a:gd name="T2" fmla="*/ 2147483647 w 3"/>
                <a:gd name="T3" fmla="*/ 2147483647 h 8"/>
                <a:gd name="T4" fmla="*/ 2147483647 w 3"/>
                <a:gd name="T5" fmla="*/ 0 h 8"/>
                <a:gd name="T6" fmla="*/ 0 w 3"/>
                <a:gd name="T7" fmla="*/ 0 h 8"/>
                <a:gd name="T8" fmla="*/ 2147483647 w 3"/>
                <a:gd name="T9" fmla="*/ 2147483647 h 8"/>
                <a:gd name="T10" fmla="*/ 0 60000 65536"/>
                <a:gd name="T11" fmla="*/ 0 60000 65536"/>
                <a:gd name="T12" fmla="*/ 0 60000 65536"/>
                <a:gd name="T13" fmla="*/ 0 60000 65536"/>
                <a:gd name="T14" fmla="*/ 0 60000 65536"/>
                <a:gd name="T15" fmla="*/ 0 w 3"/>
                <a:gd name="T16" fmla="*/ 0 h 8"/>
                <a:gd name="T17" fmla="*/ 3 w 3"/>
                <a:gd name="T18" fmla="*/ 8 h 8"/>
              </a:gdLst>
              <a:ahLst/>
              <a:cxnLst>
                <a:cxn ang="T10">
                  <a:pos x="T0" y="T1"/>
                </a:cxn>
                <a:cxn ang="T11">
                  <a:pos x="T2" y="T3"/>
                </a:cxn>
                <a:cxn ang="T12">
                  <a:pos x="T4" y="T5"/>
                </a:cxn>
                <a:cxn ang="T13">
                  <a:pos x="T6" y="T7"/>
                </a:cxn>
                <a:cxn ang="T14">
                  <a:pos x="T8" y="T9"/>
                </a:cxn>
              </a:cxnLst>
              <a:rect l="T15" t="T16" r="T17" b="T18"/>
              <a:pathLst>
                <a:path w="3" h="8">
                  <a:moveTo>
                    <a:pt x="1" y="8"/>
                  </a:moveTo>
                  <a:lnTo>
                    <a:pt x="3" y="5"/>
                  </a:lnTo>
                  <a:lnTo>
                    <a:pt x="2" y="0"/>
                  </a:lnTo>
                  <a:lnTo>
                    <a:pt x="0" y="0"/>
                  </a:lnTo>
                  <a:lnTo>
                    <a:pt x="1"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2" name="Freeform 558">
              <a:extLst>
                <a:ext uri="{FF2B5EF4-FFF2-40B4-BE49-F238E27FC236}">
                  <a16:creationId xmlns:a16="http://schemas.microsoft.com/office/drawing/2014/main" id="{D95A6C0A-38B9-50D0-B8FA-0B9801F5C476}"/>
                </a:ext>
                <a:ext uri="{C183D7F6-B498-43B3-948B-1728B52AA6E4}">
                  <adec:decorative xmlns:adec="http://schemas.microsoft.com/office/drawing/2017/decorative" val="1"/>
                </a:ext>
              </a:extLst>
            </p:cNvPr>
            <p:cNvSpPr>
              <a:spLocks/>
            </p:cNvSpPr>
            <p:nvPr/>
          </p:nvSpPr>
          <p:spPr bwMode="gray">
            <a:xfrm>
              <a:off x="18157895" y="8517253"/>
              <a:ext cx="20863" cy="29210"/>
            </a:xfrm>
            <a:custGeom>
              <a:avLst/>
              <a:gdLst>
                <a:gd name="T0" fmla="*/ 0 w 4"/>
                <a:gd name="T1" fmla="*/ 2147483647 h 5"/>
                <a:gd name="T2" fmla="*/ 2147483647 w 4"/>
                <a:gd name="T3" fmla="*/ 0 h 5"/>
                <a:gd name="T4" fmla="*/ 2147483647 w 4"/>
                <a:gd name="T5" fmla="*/ 2147483647 h 5"/>
                <a:gd name="T6" fmla="*/ 2147483647 w 4"/>
                <a:gd name="T7" fmla="*/ 2147483647 h 5"/>
                <a:gd name="T8" fmla="*/ 0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0" y="3"/>
                  </a:moveTo>
                  <a:lnTo>
                    <a:pt x="2" y="0"/>
                  </a:lnTo>
                  <a:lnTo>
                    <a:pt x="4" y="3"/>
                  </a:lnTo>
                  <a:lnTo>
                    <a:pt x="2"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3" name="Freeform 559">
              <a:extLst>
                <a:ext uri="{FF2B5EF4-FFF2-40B4-BE49-F238E27FC236}">
                  <a16:creationId xmlns:a16="http://schemas.microsoft.com/office/drawing/2014/main" id="{B6CAD36A-363A-74BD-441D-F032B0D5D371}"/>
                </a:ext>
                <a:ext uri="{C183D7F6-B498-43B3-948B-1728B52AA6E4}">
                  <adec:decorative xmlns:adec="http://schemas.microsoft.com/office/drawing/2017/decorative" val="1"/>
                </a:ext>
              </a:extLst>
            </p:cNvPr>
            <p:cNvSpPr>
              <a:spLocks/>
            </p:cNvSpPr>
            <p:nvPr/>
          </p:nvSpPr>
          <p:spPr bwMode="gray">
            <a:xfrm>
              <a:off x="18070274" y="8396240"/>
              <a:ext cx="20863" cy="37556"/>
            </a:xfrm>
            <a:custGeom>
              <a:avLst/>
              <a:gdLst>
                <a:gd name="T0" fmla="*/ 0 w 4"/>
                <a:gd name="T1" fmla="*/ 2147483647 h 6"/>
                <a:gd name="T2" fmla="*/ 2147483647 w 4"/>
                <a:gd name="T3" fmla="*/ 0 h 6"/>
                <a:gd name="T4" fmla="*/ 2147483647 w 4"/>
                <a:gd name="T5" fmla="*/ 2147483647 h 6"/>
                <a:gd name="T6" fmla="*/ 2147483647 w 4"/>
                <a:gd name="T7" fmla="*/ 2147483647 h 6"/>
                <a:gd name="T8" fmla="*/ 2147483647 w 4"/>
                <a:gd name="T9" fmla="*/ 2147483647 h 6"/>
                <a:gd name="T10" fmla="*/ 0 w 4"/>
                <a:gd name="T11" fmla="*/ 2147483647 h 6"/>
                <a:gd name="T12" fmla="*/ 0 60000 65536"/>
                <a:gd name="T13" fmla="*/ 0 60000 65536"/>
                <a:gd name="T14" fmla="*/ 0 60000 65536"/>
                <a:gd name="T15" fmla="*/ 0 60000 65536"/>
                <a:gd name="T16" fmla="*/ 0 60000 65536"/>
                <a:gd name="T17" fmla="*/ 0 60000 65536"/>
                <a:gd name="T18" fmla="*/ 0 w 4"/>
                <a:gd name="T19" fmla="*/ 0 h 6"/>
                <a:gd name="T20" fmla="*/ 4 w 4"/>
                <a:gd name="T21" fmla="*/ 6 h 6"/>
              </a:gdLst>
              <a:ahLst/>
              <a:cxnLst>
                <a:cxn ang="T12">
                  <a:pos x="T0" y="T1"/>
                </a:cxn>
                <a:cxn ang="T13">
                  <a:pos x="T2" y="T3"/>
                </a:cxn>
                <a:cxn ang="T14">
                  <a:pos x="T4" y="T5"/>
                </a:cxn>
                <a:cxn ang="T15">
                  <a:pos x="T6" y="T7"/>
                </a:cxn>
                <a:cxn ang="T16">
                  <a:pos x="T8" y="T9"/>
                </a:cxn>
                <a:cxn ang="T17">
                  <a:pos x="T10" y="T11"/>
                </a:cxn>
              </a:cxnLst>
              <a:rect l="T18" t="T19" r="T20" b="T21"/>
              <a:pathLst>
                <a:path w="4" h="6">
                  <a:moveTo>
                    <a:pt x="0" y="5"/>
                  </a:moveTo>
                  <a:lnTo>
                    <a:pt x="3" y="0"/>
                  </a:lnTo>
                  <a:lnTo>
                    <a:pt x="4" y="2"/>
                  </a:lnTo>
                  <a:lnTo>
                    <a:pt x="3" y="5"/>
                  </a:lnTo>
                  <a:lnTo>
                    <a:pt x="2" y="6"/>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4" name="Freeform 560">
              <a:extLst>
                <a:ext uri="{FF2B5EF4-FFF2-40B4-BE49-F238E27FC236}">
                  <a16:creationId xmlns:a16="http://schemas.microsoft.com/office/drawing/2014/main" id="{4D2A3B71-5111-2AC0-C413-425C9AA748CD}"/>
                </a:ext>
                <a:ext uri="{C183D7F6-B498-43B3-948B-1728B52AA6E4}">
                  <adec:decorative xmlns:adec="http://schemas.microsoft.com/office/drawing/2017/decorative" val="1"/>
                </a:ext>
              </a:extLst>
            </p:cNvPr>
            <p:cNvSpPr>
              <a:spLocks/>
            </p:cNvSpPr>
            <p:nvPr/>
          </p:nvSpPr>
          <p:spPr bwMode="gray">
            <a:xfrm>
              <a:off x="18111998" y="8663303"/>
              <a:ext cx="25034" cy="37556"/>
            </a:xfrm>
            <a:custGeom>
              <a:avLst/>
              <a:gdLst>
                <a:gd name="T0" fmla="*/ 2147483647 w 5"/>
                <a:gd name="T1" fmla="*/ 0 h 6"/>
                <a:gd name="T2" fmla="*/ 2147483647 w 5"/>
                <a:gd name="T3" fmla="*/ 2147483647 h 6"/>
                <a:gd name="T4" fmla="*/ 2147483647 w 5"/>
                <a:gd name="T5" fmla="*/ 2147483647 h 6"/>
                <a:gd name="T6" fmla="*/ 2147483647 w 5"/>
                <a:gd name="T7" fmla="*/ 2147483647 h 6"/>
                <a:gd name="T8" fmla="*/ 2147483647 w 5"/>
                <a:gd name="T9" fmla="*/ 2147483647 h 6"/>
                <a:gd name="T10" fmla="*/ 0 w 5"/>
                <a:gd name="T11" fmla="*/ 2147483647 h 6"/>
                <a:gd name="T12" fmla="*/ 2147483647 w 5"/>
                <a:gd name="T13" fmla="*/ 0 h 6"/>
                <a:gd name="T14" fmla="*/ 0 60000 65536"/>
                <a:gd name="T15" fmla="*/ 0 60000 65536"/>
                <a:gd name="T16" fmla="*/ 0 60000 65536"/>
                <a:gd name="T17" fmla="*/ 0 60000 65536"/>
                <a:gd name="T18" fmla="*/ 0 60000 65536"/>
                <a:gd name="T19" fmla="*/ 0 60000 65536"/>
                <a:gd name="T20" fmla="*/ 0 60000 65536"/>
                <a:gd name="T21" fmla="*/ 0 w 5"/>
                <a:gd name="T22" fmla="*/ 0 h 6"/>
                <a:gd name="T23" fmla="*/ 5 w 5"/>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6">
                  <a:moveTo>
                    <a:pt x="2" y="0"/>
                  </a:moveTo>
                  <a:lnTo>
                    <a:pt x="4" y="3"/>
                  </a:lnTo>
                  <a:lnTo>
                    <a:pt x="5" y="4"/>
                  </a:lnTo>
                  <a:lnTo>
                    <a:pt x="4" y="6"/>
                  </a:lnTo>
                  <a:lnTo>
                    <a:pt x="1" y="4"/>
                  </a:lnTo>
                  <a:lnTo>
                    <a:pt x="0" y="2"/>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5" name="Freeform 561">
              <a:extLst>
                <a:ext uri="{FF2B5EF4-FFF2-40B4-BE49-F238E27FC236}">
                  <a16:creationId xmlns:a16="http://schemas.microsoft.com/office/drawing/2014/main" id="{94AB18A6-C64E-9964-067F-F927A0B58FC0}"/>
                </a:ext>
                <a:ext uri="{C183D7F6-B498-43B3-948B-1728B52AA6E4}">
                  <adec:decorative xmlns:adec="http://schemas.microsoft.com/office/drawing/2017/decorative" val="1"/>
                </a:ext>
              </a:extLst>
            </p:cNvPr>
            <p:cNvSpPr>
              <a:spLocks/>
            </p:cNvSpPr>
            <p:nvPr/>
          </p:nvSpPr>
          <p:spPr bwMode="gray">
            <a:xfrm>
              <a:off x="18053584" y="8809353"/>
              <a:ext cx="58414" cy="41729"/>
            </a:xfrm>
            <a:custGeom>
              <a:avLst/>
              <a:gdLst>
                <a:gd name="T0" fmla="*/ 0 w 10"/>
                <a:gd name="T1" fmla="*/ 2147483647 h 7"/>
                <a:gd name="T2" fmla="*/ 2147483647 w 10"/>
                <a:gd name="T3" fmla="*/ 0 h 7"/>
                <a:gd name="T4" fmla="*/ 2147483647 w 10"/>
                <a:gd name="T5" fmla="*/ 0 h 7"/>
                <a:gd name="T6" fmla="*/ 2147483647 w 10"/>
                <a:gd name="T7" fmla="*/ 2147483647 h 7"/>
                <a:gd name="T8" fmla="*/ 2147483647 w 10"/>
                <a:gd name="T9" fmla="*/ 2147483647 h 7"/>
                <a:gd name="T10" fmla="*/ 2147483647 w 10"/>
                <a:gd name="T11" fmla="*/ 2147483647 h 7"/>
                <a:gd name="T12" fmla="*/ 0 w 10"/>
                <a:gd name="T13" fmla="*/ 2147483647 h 7"/>
                <a:gd name="T14" fmla="*/ 0 60000 65536"/>
                <a:gd name="T15" fmla="*/ 0 60000 65536"/>
                <a:gd name="T16" fmla="*/ 0 60000 65536"/>
                <a:gd name="T17" fmla="*/ 0 60000 65536"/>
                <a:gd name="T18" fmla="*/ 0 60000 65536"/>
                <a:gd name="T19" fmla="*/ 0 60000 65536"/>
                <a:gd name="T20" fmla="*/ 0 60000 65536"/>
                <a:gd name="T21" fmla="*/ 0 w 10"/>
                <a:gd name="T22" fmla="*/ 0 h 7"/>
                <a:gd name="T23" fmla="*/ 10 w 10"/>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7">
                  <a:moveTo>
                    <a:pt x="0" y="3"/>
                  </a:moveTo>
                  <a:lnTo>
                    <a:pt x="2" y="0"/>
                  </a:lnTo>
                  <a:lnTo>
                    <a:pt x="7" y="0"/>
                  </a:lnTo>
                  <a:lnTo>
                    <a:pt x="10" y="3"/>
                  </a:lnTo>
                  <a:lnTo>
                    <a:pt x="8" y="7"/>
                  </a:lnTo>
                  <a:lnTo>
                    <a:pt x="3" y="7"/>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6" name="Freeform 562">
              <a:extLst>
                <a:ext uri="{FF2B5EF4-FFF2-40B4-BE49-F238E27FC236}">
                  <a16:creationId xmlns:a16="http://schemas.microsoft.com/office/drawing/2014/main" id="{51CD3EFF-404F-718E-60B6-E4B1DD31644C}"/>
                </a:ext>
                <a:ext uri="{C183D7F6-B498-43B3-948B-1728B52AA6E4}">
                  <adec:decorative xmlns:adec="http://schemas.microsoft.com/office/drawing/2017/decorative" val="1"/>
                </a:ext>
              </a:extLst>
            </p:cNvPr>
            <p:cNvSpPr>
              <a:spLocks/>
            </p:cNvSpPr>
            <p:nvPr/>
          </p:nvSpPr>
          <p:spPr bwMode="gray">
            <a:xfrm>
              <a:off x="18141205" y="8809353"/>
              <a:ext cx="158553" cy="62592"/>
            </a:xfrm>
            <a:custGeom>
              <a:avLst/>
              <a:gdLst>
                <a:gd name="T0" fmla="*/ 0 w 29"/>
                <a:gd name="T1" fmla="*/ 2147483647 h 12"/>
                <a:gd name="T2" fmla="*/ 2147483647 w 29"/>
                <a:gd name="T3" fmla="*/ 0 h 12"/>
                <a:gd name="T4" fmla="*/ 2147483647 w 29"/>
                <a:gd name="T5" fmla="*/ 0 h 12"/>
                <a:gd name="T6" fmla="*/ 2147483647 w 29"/>
                <a:gd name="T7" fmla="*/ 2147483647 h 12"/>
                <a:gd name="T8" fmla="*/ 2147483647 w 29"/>
                <a:gd name="T9" fmla="*/ 2147483647 h 12"/>
                <a:gd name="T10" fmla="*/ 2147483647 w 29"/>
                <a:gd name="T11" fmla="*/ 2147483647 h 12"/>
                <a:gd name="T12" fmla="*/ 2147483647 w 29"/>
                <a:gd name="T13" fmla="*/ 2147483647 h 12"/>
                <a:gd name="T14" fmla="*/ 2147483647 w 29"/>
                <a:gd name="T15" fmla="*/ 2147483647 h 12"/>
                <a:gd name="T16" fmla="*/ 2147483647 w 29"/>
                <a:gd name="T17" fmla="*/ 2147483647 h 12"/>
                <a:gd name="T18" fmla="*/ 2147483647 w 29"/>
                <a:gd name="T19" fmla="*/ 2147483647 h 12"/>
                <a:gd name="T20" fmla="*/ 2147483647 w 29"/>
                <a:gd name="T21" fmla="*/ 2147483647 h 12"/>
                <a:gd name="T22" fmla="*/ 2147483647 w 29"/>
                <a:gd name="T23" fmla="*/ 2147483647 h 12"/>
                <a:gd name="T24" fmla="*/ 0 w 29"/>
                <a:gd name="T25" fmla="*/ 2147483647 h 1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9"/>
                <a:gd name="T40" fmla="*/ 0 h 12"/>
                <a:gd name="T41" fmla="*/ 29 w 29"/>
                <a:gd name="T42" fmla="*/ 12 h 1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9" h="12">
                  <a:moveTo>
                    <a:pt x="0" y="3"/>
                  </a:moveTo>
                  <a:lnTo>
                    <a:pt x="8" y="0"/>
                  </a:lnTo>
                  <a:lnTo>
                    <a:pt x="18" y="0"/>
                  </a:lnTo>
                  <a:lnTo>
                    <a:pt x="22" y="3"/>
                  </a:lnTo>
                  <a:lnTo>
                    <a:pt x="26" y="3"/>
                  </a:lnTo>
                  <a:lnTo>
                    <a:pt x="29" y="5"/>
                  </a:lnTo>
                  <a:lnTo>
                    <a:pt x="29" y="11"/>
                  </a:lnTo>
                  <a:lnTo>
                    <a:pt x="27" y="12"/>
                  </a:lnTo>
                  <a:lnTo>
                    <a:pt x="19" y="5"/>
                  </a:lnTo>
                  <a:lnTo>
                    <a:pt x="12" y="4"/>
                  </a:lnTo>
                  <a:lnTo>
                    <a:pt x="6" y="5"/>
                  </a:lnTo>
                  <a:lnTo>
                    <a:pt x="2" y="8"/>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7" name="Freeform 563">
              <a:extLst>
                <a:ext uri="{FF2B5EF4-FFF2-40B4-BE49-F238E27FC236}">
                  <a16:creationId xmlns:a16="http://schemas.microsoft.com/office/drawing/2014/main" id="{28144130-38C5-CD1B-104D-9958E4D300E2}"/>
                </a:ext>
                <a:ext uri="{C183D7F6-B498-43B3-948B-1728B52AA6E4}">
                  <adec:decorative xmlns:adec="http://schemas.microsoft.com/office/drawing/2017/decorative" val="1"/>
                </a:ext>
              </a:extLst>
            </p:cNvPr>
            <p:cNvSpPr>
              <a:spLocks/>
            </p:cNvSpPr>
            <p:nvPr/>
          </p:nvSpPr>
          <p:spPr bwMode="gray">
            <a:xfrm>
              <a:off x="17957618" y="8734242"/>
              <a:ext cx="83449" cy="29210"/>
            </a:xfrm>
            <a:custGeom>
              <a:avLst/>
              <a:gdLst>
                <a:gd name="T0" fmla="*/ 2147483647 w 15"/>
                <a:gd name="T1" fmla="*/ 2147483647 h 5"/>
                <a:gd name="T2" fmla="*/ 0 w 15"/>
                <a:gd name="T3" fmla="*/ 2147483647 h 5"/>
                <a:gd name="T4" fmla="*/ 0 w 15"/>
                <a:gd name="T5" fmla="*/ 2147483647 h 5"/>
                <a:gd name="T6" fmla="*/ 2147483647 w 15"/>
                <a:gd name="T7" fmla="*/ 0 h 5"/>
                <a:gd name="T8" fmla="*/ 2147483647 w 15"/>
                <a:gd name="T9" fmla="*/ 2147483647 h 5"/>
                <a:gd name="T10" fmla="*/ 2147483647 w 15"/>
                <a:gd name="T11" fmla="*/ 2147483647 h 5"/>
                <a:gd name="T12" fmla="*/ 2147483647 w 15"/>
                <a:gd name="T13" fmla="*/ 2147483647 h 5"/>
                <a:gd name="T14" fmla="*/ 2147483647 w 15"/>
                <a:gd name="T15" fmla="*/ 2147483647 h 5"/>
                <a:gd name="T16" fmla="*/ 2147483647 w 15"/>
                <a:gd name="T17" fmla="*/ 2147483647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5"/>
                <a:gd name="T29" fmla="*/ 15 w 15"/>
                <a:gd name="T30" fmla="*/ 5 h 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5">
                  <a:moveTo>
                    <a:pt x="3" y="5"/>
                  </a:moveTo>
                  <a:lnTo>
                    <a:pt x="0" y="3"/>
                  </a:lnTo>
                  <a:lnTo>
                    <a:pt x="0" y="1"/>
                  </a:lnTo>
                  <a:lnTo>
                    <a:pt x="4" y="0"/>
                  </a:lnTo>
                  <a:lnTo>
                    <a:pt x="6" y="2"/>
                  </a:lnTo>
                  <a:lnTo>
                    <a:pt x="9" y="3"/>
                  </a:lnTo>
                  <a:lnTo>
                    <a:pt x="15" y="3"/>
                  </a:lnTo>
                  <a:lnTo>
                    <a:pt x="15" y="5"/>
                  </a:lnTo>
                  <a:lnTo>
                    <a:pt x="3"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8" name="Freeform 564">
              <a:extLst>
                <a:ext uri="{FF2B5EF4-FFF2-40B4-BE49-F238E27FC236}">
                  <a16:creationId xmlns:a16="http://schemas.microsoft.com/office/drawing/2014/main" id="{C0958A95-B072-55AC-0825-792F6D1BDC2B}"/>
                </a:ext>
                <a:ext uri="{C183D7F6-B498-43B3-948B-1728B52AA6E4}">
                  <adec:decorative xmlns:adec="http://schemas.microsoft.com/office/drawing/2017/decorative" val="1"/>
                </a:ext>
              </a:extLst>
            </p:cNvPr>
            <p:cNvSpPr>
              <a:spLocks/>
            </p:cNvSpPr>
            <p:nvPr/>
          </p:nvSpPr>
          <p:spPr bwMode="gray">
            <a:xfrm>
              <a:off x="17865824" y="8896983"/>
              <a:ext cx="37552" cy="70939"/>
            </a:xfrm>
            <a:custGeom>
              <a:avLst/>
              <a:gdLst>
                <a:gd name="T0" fmla="*/ 2147483647 w 7"/>
                <a:gd name="T1" fmla="*/ 2147483647 h 13"/>
                <a:gd name="T2" fmla="*/ 2147483647 w 7"/>
                <a:gd name="T3" fmla="*/ 0 h 13"/>
                <a:gd name="T4" fmla="*/ 2147483647 w 7"/>
                <a:gd name="T5" fmla="*/ 2147483647 h 13"/>
                <a:gd name="T6" fmla="*/ 2147483647 w 7"/>
                <a:gd name="T7" fmla="*/ 2147483647 h 13"/>
                <a:gd name="T8" fmla="*/ 2147483647 w 7"/>
                <a:gd name="T9" fmla="*/ 2147483647 h 13"/>
                <a:gd name="T10" fmla="*/ 0 w 7"/>
                <a:gd name="T11" fmla="*/ 2147483647 h 13"/>
                <a:gd name="T12" fmla="*/ 2147483647 w 7"/>
                <a:gd name="T13" fmla="*/ 2147483647 h 13"/>
                <a:gd name="T14" fmla="*/ 2147483647 w 7"/>
                <a:gd name="T15" fmla="*/ 2147483647 h 13"/>
                <a:gd name="T16" fmla="*/ 2147483647 w 7"/>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
                <a:gd name="T28" fmla="*/ 0 h 13"/>
                <a:gd name="T29" fmla="*/ 7 w 7"/>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 h="13">
                  <a:moveTo>
                    <a:pt x="7" y="2"/>
                  </a:moveTo>
                  <a:lnTo>
                    <a:pt x="5" y="0"/>
                  </a:lnTo>
                  <a:lnTo>
                    <a:pt x="3" y="2"/>
                  </a:lnTo>
                  <a:lnTo>
                    <a:pt x="4" y="5"/>
                  </a:lnTo>
                  <a:lnTo>
                    <a:pt x="2" y="10"/>
                  </a:lnTo>
                  <a:lnTo>
                    <a:pt x="0" y="12"/>
                  </a:lnTo>
                  <a:lnTo>
                    <a:pt x="2" y="13"/>
                  </a:lnTo>
                  <a:lnTo>
                    <a:pt x="5" y="9"/>
                  </a:lnTo>
                  <a:lnTo>
                    <a:pt x="7"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89" name="Freeform 565">
              <a:extLst>
                <a:ext uri="{FF2B5EF4-FFF2-40B4-BE49-F238E27FC236}">
                  <a16:creationId xmlns:a16="http://schemas.microsoft.com/office/drawing/2014/main" id="{D8F2BA61-62EC-8CC4-7380-07AD3701F08D}"/>
                </a:ext>
                <a:ext uri="{C183D7F6-B498-43B3-948B-1728B52AA6E4}">
                  <adec:decorative xmlns:adec="http://schemas.microsoft.com/office/drawing/2017/decorative" val="1"/>
                </a:ext>
              </a:extLst>
            </p:cNvPr>
            <p:cNvSpPr>
              <a:spLocks/>
            </p:cNvSpPr>
            <p:nvPr/>
          </p:nvSpPr>
          <p:spPr bwMode="gray">
            <a:xfrm>
              <a:off x="17849134" y="8922020"/>
              <a:ext cx="25034" cy="20864"/>
            </a:xfrm>
            <a:custGeom>
              <a:avLst/>
              <a:gdLst>
                <a:gd name="T0" fmla="*/ 2147483647 w 5"/>
                <a:gd name="T1" fmla="*/ 2147483647 h 4"/>
                <a:gd name="T2" fmla="*/ 2147483647 w 5"/>
                <a:gd name="T3" fmla="*/ 2147483647 h 4"/>
                <a:gd name="T4" fmla="*/ 2147483647 w 5"/>
                <a:gd name="T5" fmla="*/ 2147483647 h 4"/>
                <a:gd name="T6" fmla="*/ 0 w 5"/>
                <a:gd name="T7" fmla="*/ 2147483647 h 4"/>
                <a:gd name="T8" fmla="*/ 2147483647 w 5"/>
                <a:gd name="T9" fmla="*/ 0 h 4"/>
                <a:gd name="T10" fmla="*/ 2147483647 w 5"/>
                <a:gd name="T11" fmla="*/ 0 h 4"/>
                <a:gd name="T12" fmla="*/ 2147483647 w 5"/>
                <a:gd name="T13" fmla="*/ 2147483647 h 4"/>
                <a:gd name="T14" fmla="*/ 0 60000 65536"/>
                <a:gd name="T15" fmla="*/ 0 60000 65536"/>
                <a:gd name="T16" fmla="*/ 0 60000 65536"/>
                <a:gd name="T17" fmla="*/ 0 60000 65536"/>
                <a:gd name="T18" fmla="*/ 0 60000 65536"/>
                <a:gd name="T19" fmla="*/ 0 60000 65536"/>
                <a:gd name="T20" fmla="*/ 0 60000 65536"/>
                <a:gd name="T21" fmla="*/ 0 w 5"/>
                <a:gd name="T22" fmla="*/ 0 h 4"/>
                <a:gd name="T23" fmla="*/ 5 w 5"/>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4">
                  <a:moveTo>
                    <a:pt x="5" y="2"/>
                  </a:moveTo>
                  <a:lnTo>
                    <a:pt x="3" y="3"/>
                  </a:lnTo>
                  <a:lnTo>
                    <a:pt x="3" y="4"/>
                  </a:lnTo>
                  <a:lnTo>
                    <a:pt x="0" y="4"/>
                  </a:lnTo>
                  <a:lnTo>
                    <a:pt x="2" y="0"/>
                  </a:lnTo>
                  <a:lnTo>
                    <a:pt x="4" y="0"/>
                  </a:lnTo>
                  <a:lnTo>
                    <a:pt x="5"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0" name="Freeform 566">
              <a:extLst>
                <a:ext uri="{FF2B5EF4-FFF2-40B4-BE49-F238E27FC236}">
                  <a16:creationId xmlns:a16="http://schemas.microsoft.com/office/drawing/2014/main" id="{EFAF0605-8EAC-2521-7BF8-4C8F2C6FF29A}"/>
                </a:ext>
                <a:ext uri="{C183D7F6-B498-43B3-948B-1728B52AA6E4}">
                  <adec:decorative xmlns:adec="http://schemas.microsoft.com/office/drawing/2017/decorative" val="1"/>
                </a:ext>
              </a:extLst>
            </p:cNvPr>
            <p:cNvSpPr>
              <a:spLocks/>
            </p:cNvSpPr>
            <p:nvPr/>
          </p:nvSpPr>
          <p:spPr bwMode="gray">
            <a:xfrm>
              <a:off x="18366518" y="8959576"/>
              <a:ext cx="33380" cy="29210"/>
            </a:xfrm>
            <a:custGeom>
              <a:avLst/>
              <a:gdLst>
                <a:gd name="T0" fmla="*/ 2147483647 w 7"/>
                <a:gd name="T1" fmla="*/ 2147483647 h 5"/>
                <a:gd name="T2" fmla="*/ 0 w 7"/>
                <a:gd name="T3" fmla="*/ 2147483647 h 5"/>
                <a:gd name="T4" fmla="*/ 2147483647 w 7"/>
                <a:gd name="T5" fmla="*/ 0 h 5"/>
                <a:gd name="T6" fmla="*/ 2147483647 w 7"/>
                <a:gd name="T7" fmla="*/ 2147483647 h 5"/>
                <a:gd name="T8" fmla="*/ 2147483647 w 7"/>
                <a:gd name="T9" fmla="*/ 2147483647 h 5"/>
                <a:gd name="T10" fmla="*/ 2147483647 w 7"/>
                <a:gd name="T11" fmla="*/ 2147483647 h 5"/>
                <a:gd name="T12" fmla="*/ 0 60000 65536"/>
                <a:gd name="T13" fmla="*/ 0 60000 65536"/>
                <a:gd name="T14" fmla="*/ 0 60000 65536"/>
                <a:gd name="T15" fmla="*/ 0 60000 65536"/>
                <a:gd name="T16" fmla="*/ 0 60000 65536"/>
                <a:gd name="T17" fmla="*/ 0 60000 65536"/>
                <a:gd name="T18" fmla="*/ 0 w 7"/>
                <a:gd name="T19" fmla="*/ 0 h 5"/>
                <a:gd name="T20" fmla="*/ 7 w 7"/>
                <a:gd name="T21" fmla="*/ 5 h 5"/>
              </a:gdLst>
              <a:ahLst/>
              <a:cxnLst>
                <a:cxn ang="T12">
                  <a:pos x="T0" y="T1"/>
                </a:cxn>
                <a:cxn ang="T13">
                  <a:pos x="T2" y="T3"/>
                </a:cxn>
                <a:cxn ang="T14">
                  <a:pos x="T4" y="T5"/>
                </a:cxn>
                <a:cxn ang="T15">
                  <a:pos x="T6" y="T7"/>
                </a:cxn>
                <a:cxn ang="T16">
                  <a:pos x="T8" y="T9"/>
                </a:cxn>
                <a:cxn ang="T17">
                  <a:pos x="T10" y="T11"/>
                </a:cxn>
              </a:cxnLst>
              <a:rect l="T18" t="T19" r="T20" b="T21"/>
              <a:pathLst>
                <a:path w="7" h="5">
                  <a:moveTo>
                    <a:pt x="2" y="5"/>
                  </a:moveTo>
                  <a:lnTo>
                    <a:pt x="0" y="1"/>
                  </a:lnTo>
                  <a:lnTo>
                    <a:pt x="2" y="0"/>
                  </a:lnTo>
                  <a:lnTo>
                    <a:pt x="6" y="1"/>
                  </a:lnTo>
                  <a:lnTo>
                    <a:pt x="7" y="3"/>
                  </a:lnTo>
                  <a:lnTo>
                    <a:pt x="2"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1" name="Freeform 567">
              <a:extLst>
                <a:ext uri="{FF2B5EF4-FFF2-40B4-BE49-F238E27FC236}">
                  <a16:creationId xmlns:a16="http://schemas.microsoft.com/office/drawing/2014/main" id="{FAB0D0D4-E38E-1BAE-DE17-B9D307FA0240}"/>
                </a:ext>
                <a:ext uri="{C183D7F6-B498-43B3-948B-1728B52AA6E4}">
                  <adec:decorative xmlns:adec="http://schemas.microsoft.com/office/drawing/2017/decorative" val="1"/>
                </a:ext>
              </a:extLst>
            </p:cNvPr>
            <p:cNvSpPr>
              <a:spLocks/>
            </p:cNvSpPr>
            <p:nvPr/>
          </p:nvSpPr>
          <p:spPr bwMode="gray">
            <a:xfrm>
              <a:off x="18299759" y="9051379"/>
              <a:ext cx="29207" cy="45901"/>
            </a:xfrm>
            <a:custGeom>
              <a:avLst/>
              <a:gdLst>
                <a:gd name="T0" fmla="*/ 0 w 5"/>
                <a:gd name="T1" fmla="*/ 2147483647 h 9"/>
                <a:gd name="T2" fmla="*/ 0 w 5"/>
                <a:gd name="T3" fmla="*/ 2147483647 h 9"/>
                <a:gd name="T4" fmla="*/ 2147483647 w 5"/>
                <a:gd name="T5" fmla="*/ 0 h 9"/>
                <a:gd name="T6" fmla="*/ 2147483647 w 5"/>
                <a:gd name="T7" fmla="*/ 2147483647 h 9"/>
                <a:gd name="T8" fmla="*/ 2147483647 w 5"/>
                <a:gd name="T9" fmla="*/ 2147483647 h 9"/>
                <a:gd name="T10" fmla="*/ 0 w 5"/>
                <a:gd name="T11" fmla="*/ 2147483647 h 9"/>
                <a:gd name="T12" fmla="*/ 0 60000 65536"/>
                <a:gd name="T13" fmla="*/ 0 60000 65536"/>
                <a:gd name="T14" fmla="*/ 0 60000 65536"/>
                <a:gd name="T15" fmla="*/ 0 60000 65536"/>
                <a:gd name="T16" fmla="*/ 0 60000 65536"/>
                <a:gd name="T17" fmla="*/ 0 60000 65536"/>
                <a:gd name="T18" fmla="*/ 0 w 5"/>
                <a:gd name="T19" fmla="*/ 0 h 9"/>
                <a:gd name="T20" fmla="*/ 5 w 5"/>
                <a:gd name="T21" fmla="*/ 9 h 9"/>
              </a:gdLst>
              <a:ahLst/>
              <a:cxnLst>
                <a:cxn ang="T12">
                  <a:pos x="T0" y="T1"/>
                </a:cxn>
                <a:cxn ang="T13">
                  <a:pos x="T2" y="T3"/>
                </a:cxn>
                <a:cxn ang="T14">
                  <a:pos x="T4" y="T5"/>
                </a:cxn>
                <a:cxn ang="T15">
                  <a:pos x="T6" y="T7"/>
                </a:cxn>
                <a:cxn ang="T16">
                  <a:pos x="T8" y="T9"/>
                </a:cxn>
                <a:cxn ang="T17">
                  <a:pos x="T10" y="T11"/>
                </a:cxn>
              </a:cxnLst>
              <a:rect l="T18" t="T19" r="T20" b="T21"/>
              <a:pathLst>
                <a:path w="5" h="9">
                  <a:moveTo>
                    <a:pt x="0" y="9"/>
                  </a:moveTo>
                  <a:lnTo>
                    <a:pt x="0" y="6"/>
                  </a:lnTo>
                  <a:lnTo>
                    <a:pt x="4" y="0"/>
                  </a:lnTo>
                  <a:lnTo>
                    <a:pt x="5" y="3"/>
                  </a:lnTo>
                  <a:lnTo>
                    <a:pt x="4" y="7"/>
                  </a:lnTo>
                  <a:lnTo>
                    <a:pt x="0"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2" name="Freeform 568">
              <a:extLst>
                <a:ext uri="{FF2B5EF4-FFF2-40B4-BE49-F238E27FC236}">
                  <a16:creationId xmlns:a16="http://schemas.microsoft.com/office/drawing/2014/main" id="{D7EBCCB1-3882-6C9C-4CBC-3F7B67C40ADC}"/>
                </a:ext>
                <a:ext uri="{C183D7F6-B498-43B3-948B-1728B52AA6E4}">
                  <adec:decorative xmlns:adec="http://schemas.microsoft.com/office/drawing/2017/decorative" val="1"/>
                </a:ext>
              </a:extLst>
            </p:cNvPr>
            <p:cNvSpPr>
              <a:spLocks/>
            </p:cNvSpPr>
            <p:nvPr/>
          </p:nvSpPr>
          <p:spPr bwMode="gray">
            <a:xfrm>
              <a:off x="18224655" y="9084761"/>
              <a:ext cx="20863" cy="20864"/>
            </a:xfrm>
            <a:custGeom>
              <a:avLst/>
              <a:gdLst>
                <a:gd name="T0" fmla="*/ 0 w 4"/>
                <a:gd name="T1" fmla="*/ 2147483647 h 4"/>
                <a:gd name="T2" fmla="*/ 0 w 4"/>
                <a:gd name="T3" fmla="*/ 0 h 4"/>
                <a:gd name="T4" fmla="*/ 2147483647 w 4"/>
                <a:gd name="T5" fmla="*/ 0 h 4"/>
                <a:gd name="T6" fmla="*/ 2147483647 w 4"/>
                <a:gd name="T7" fmla="*/ 2147483647 h 4"/>
                <a:gd name="T8" fmla="*/ 2147483647 w 4"/>
                <a:gd name="T9" fmla="*/ 2147483647 h 4"/>
                <a:gd name="T10" fmla="*/ 0 w 4"/>
                <a:gd name="T11" fmla="*/ 2147483647 h 4"/>
                <a:gd name="T12" fmla="*/ 0 60000 65536"/>
                <a:gd name="T13" fmla="*/ 0 60000 65536"/>
                <a:gd name="T14" fmla="*/ 0 60000 65536"/>
                <a:gd name="T15" fmla="*/ 0 60000 65536"/>
                <a:gd name="T16" fmla="*/ 0 60000 65536"/>
                <a:gd name="T17" fmla="*/ 0 60000 65536"/>
                <a:gd name="T18" fmla="*/ 0 w 4"/>
                <a:gd name="T19" fmla="*/ 0 h 4"/>
                <a:gd name="T20" fmla="*/ 4 w 4"/>
                <a:gd name="T21" fmla="*/ 4 h 4"/>
              </a:gdLst>
              <a:ahLst/>
              <a:cxnLst>
                <a:cxn ang="T12">
                  <a:pos x="T0" y="T1"/>
                </a:cxn>
                <a:cxn ang="T13">
                  <a:pos x="T2" y="T3"/>
                </a:cxn>
                <a:cxn ang="T14">
                  <a:pos x="T4" y="T5"/>
                </a:cxn>
                <a:cxn ang="T15">
                  <a:pos x="T6" y="T7"/>
                </a:cxn>
                <a:cxn ang="T16">
                  <a:pos x="T8" y="T9"/>
                </a:cxn>
                <a:cxn ang="T17">
                  <a:pos x="T10" y="T11"/>
                </a:cxn>
              </a:cxnLst>
              <a:rect l="T18" t="T19" r="T20" b="T21"/>
              <a:pathLst>
                <a:path w="4" h="4">
                  <a:moveTo>
                    <a:pt x="0" y="2"/>
                  </a:moveTo>
                  <a:lnTo>
                    <a:pt x="0" y="0"/>
                  </a:lnTo>
                  <a:lnTo>
                    <a:pt x="4" y="0"/>
                  </a:lnTo>
                  <a:lnTo>
                    <a:pt x="4" y="4"/>
                  </a:lnTo>
                  <a:lnTo>
                    <a:pt x="2"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3" name="Freeform 569">
              <a:extLst>
                <a:ext uri="{FF2B5EF4-FFF2-40B4-BE49-F238E27FC236}">
                  <a16:creationId xmlns:a16="http://schemas.microsoft.com/office/drawing/2014/main" id="{FC396865-73AF-BC42-D6C9-C0EF7C61C0FF}"/>
                </a:ext>
                <a:ext uri="{C183D7F6-B498-43B3-948B-1728B52AA6E4}">
                  <adec:decorative xmlns:adec="http://schemas.microsoft.com/office/drawing/2017/decorative" val="1"/>
                </a:ext>
              </a:extLst>
            </p:cNvPr>
            <p:cNvSpPr>
              <a:spLocks/>
            </p:cNvSpPr>
            <p:nvPr/>
          </p:nvSpPr>
          <p:spPr bwMode="gray">
            <a:xfrm>
              <a:off x="18449967" y="8997131"/>
              <a:ext cx="16690" cy="29210"/>
            </a:xfrm>
            <a:custGeom>
              <a:avLst/>
              <a:gdLst>
                <a:gd name="T0" fmla="*/ 0 w 3"/>
                <a:gd name="T1" fmla="*/ 2147483647 h 5"/>
                <a:gd name="T2" fmla="*/ 0 w 3"/>
                <a:gd name="T3" fmla="*/ 2147483647 h 5"/>
                <a:gd name="T4" fmla="*/ 2147483647 w 3"/>
                <a:gd name="T5" fmla="*/ 0 h 5"/>
                <a:gd name="T6" fmla="*/ 2147483647 w 3"/>
                <a:gd name="T7" fmla="*/ 2147483647 h 5"/>
                <a:gd name="T8" fmla="*/ 0 w 3"/>
                <a:gd name="T9" fmla="*/ 2147483647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0" y="5"/>
                  </a:moveTo>
                  <a:lnTo>
                    <a:pt x="0" y="1"/>
                  </a:lnTo>
                  <a:lnTo>
                    <a:pt x="2" y="0"/>
                  </a:lnTo>
                  <a:lnTo>
                    <a:pt x="3" y="3"/>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4" name="Freeform 570">
              <a:extLst>
                <a:ext uri="{FF2B5EF4-FFF2-40B4-BE49-F238E27FC236}">
                  <a16:creationId xmlns:a16="http://schemas.microsoft.com/office/drawing/2014/main" id="{73312419-6A39-32F1-2BAC-BD865D04ABF9}"/>
                </a:ext>
                <a:ext uri="{C183D7F6-B498-43B3-948B-1728B52AA6E4}">
                  <adec:decorative xmlns:adec="http://schemas.microsoft.com/office/drawing/2017/decorative" val="1"/>
                </a:ext>
              </a:extLst>
            </p:cNvPr>
            <p:cNvSpPr>
              <a:spLocks/>
            </p:cNvSpPr>
            <p:nvPr/>
          </p:nvSpPr>
          <p:spPr bwMode="gray">
            <a:xfrm>
              <a:off x="18466657" y="8959576"/>
              <a:ext cx="20863" cy="29210"/>
            </a:xfrm>
            <a:custGeom>
              <a:avLst/>
              <a:gdLst>
                <a:gd name="T0" fmla="*/ 0 w 4"/>
                <a:gd name="T1" fmla="*/ 2147483647 h 6"/>
                <a:gd name="T2" fmla="*/ 2147483647 w 4"/>
                <a:gd name="T3" fmla="*/ 0 h 6"/>
                <a:gd name="T4" fmla="*/ 2147483647 w 4"/>
                <a:gd name="T5" fmla="*/ 0 h 6"/>
                <a:gd name="T6" fmla="*/ 2147483647 w 4"/>
                <a:gd name="T7" fmla="*/ 2147483647 h 6"/>
                <a:gd name="T8" fmla="*/ 0 w 4"/>
                <a:gd name="T9" fmla="*/ 2147483647 h 6"/>
                <a:gd name="T10" fmla="*/ 0 60000 65536"/>
                <a:gd name="T11" fmla="*/ 0 60000 65536"/>
                <a:gd name="T12" fmla="*/ 0 60000 65536"/>
                <a:gd name="T13" fmla="*/ 0 60000 65536"/>
                <a:gd name="T14" fmla="*/ 0 60000 65536"/>
                <a:gd name="T15" fmla="*/ 0 w 4"/>
                <a:gd name="T16" fmla="*/ 0 h 6"/>
                <a:gd name="T17" fmla="*/ 4 w 4"/>
                <a:gd name="T18" fmla="*/ 6 h 6"/>
              </a:gdLst>
              <a:ahLst/>
              <a:cxnLst>
                <a:cxn ang="T10">
                  <a:pos x="T0" y="T1"/>
                </a:cxn>
                <a:cxn ang="T11">
                  <a:pos x="T2" y="T3"/>
                </a:cxn>
                <a:cxn ang="T12">
                  <a:pos x="T4" y="T5"/>
                </a:cxn>
                <a:cxn ang="T13">
                  <a:pos x="T6" y="T7"/>
                </a:cxn>
                <a:cxn ang="T14">
                  <a:pos x="T8" y="T9"/>
                </a:cxn>
              </a:cxnLst>
              <a:rect l="T15" t="T16" r="T17" b="T18"/>
              <a:pathLst>
                <a:path w="4" h="6">
                  <a:moveTo>
                    <a:pt x="0" y="3"/>
                  </a:moveTo>
                  <a:lnTo>
                    <a:pt x="1" y="0"/>
                  </a:lnTo>
                  <a:lnTo>
                    <a:pt x="4" y="0"/>
                  </a:lnTo>
                  <a:lnTo>
                    <a:pt x="4" y="6"/>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5" name="Freeform 571">
              <a:extLst>
                <a:ext uri="{FF2B5EF4-FFF2-40B4-BE49-F238E27FC236}">
                  <a16:creationId xmlns:a16="http://schemas.microsoft.com/office/drawing/2014/main" id="{626B9AE3-35C8-B961-3264-0F0BD9FB74CD}"/>
                </a:ext>
                <a:ext uri="{C183D7F6-B498-43B3-948B-1728B52AA6E4}">
                  <adec:decorative xmlns:adec="http://schemas.microsoft.com/office/drawing/2017/decorative" val="1"/>
                </a:ext>
              </a:extLst>
            </p:cNvPr>
            <p:cNvSpPr>
              <a:spLocks/>
            </p:cNvSpPr>
            <p:nvPr/>
          </p:nvSpPr>
          <p:spPr bwMode="gray">
            <a:xfrm>
              <a:off x="18633555" y="9051379"/>
              <a:ext cx="58414" cy="66766"/>
            </a:xfrm>
            <a:custGeom>
              <a:avLst/>
              <a:gdLst>
                <a:gd name="T0" fmla="*/ 2147483647 w 11"/>
                <a:gd name="T1" fmla="*/ 0 h 12"/>
                <a:gd name="T2" fmla="*/ 2147483647 w 11"/>
                <a:gd name="T3" fmla="*/ 2147483647 h 12"/>
                <a:gd name="T4" fmla="*/ 2147483647 w 11"/>
                <a:gd name="T5" fmla="*/ 2147483647 h 12"/>
                <a:gd name="T6" fmla="*/ 0 w 11"/>
                <a:gd name="T7" fmla="*/ 2147483647 h 12"/>
                <a:gd name="T8" fmla="*/ 0 w 11"/>
                <a:gd name="T9" fmla="*/ 2147483647 h 12"/>
                <a:gd name="T10" fmla="*/ 2147483647 w 11"/>
                <a:gd name="T11" fmla="*/ 2147483647 h 12"/>
                <a:gd name="T12" fmla="*/ 2147483647 w 11"/>
                <a:gd name="T13" fmla="*/ 0 h 12"/>
                <a:gd name="T14" fmla="*/ 0 60000 65536"/>
                <a:gd name="T15" fmla="*/ 0 60000 65536"/>
                <a:gd name="T16" fmla="*/ 0 60000 65536"/>
                <a:gd name="T17" fmla="*/ 0 60000 65536"/>
                <a:gd name="T18" fmla="*/ 0 60000 65536"/>
                <a:gd name="T19" fmla="*/ 0 60000 65536"/>
                <a:gd name="T20" fmla="*/ 0 60000 65536"/>
                <a:gd name="T21" fmla="*/ 0 w 11"/>
                <a:gd name="T22" fmla="*/ 0 h 12"/>
                <a:gd name="T23" fmla="*/ 11 w 11"/>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12">
                  <a:moveTo>
                    <a:pt x="9" y="0"/>
                  </a:moveTo>
                  <a:lnTo>
                    <a:pt x="10" y="4"/>
                  </a:lnTo>
                  <a:lnTo>
                    <a:pt x="11" y="11"/>
                  </a:lnTo>
                  <a:lnTo>
                    <a:pt x="0" y="12"/>
                  </a:lnTo>
                  <a:lnTo>
                    <a:pt x="0" y="9"/>
                  </a:lnTo>
                  <a:lnTo>
                    <a:pt x="4" y="1"/>
                  </a:lnTo>
                  <a:lnTo>
                    <a:pt x="9"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6" name="Freeform 572">
              <a:extLst>
                <a:ext uri="{FF2B5EF4-FFF2-40B4-BE49-F238E27FC236}">
                  <a16:creationId xmlns:a16="http://schemas.microsoft.com/office/drawing/2014/main" id="{F1224F0E-B50D-7363-2442-7C7A2208E52E}"/>
                </a:ext>
                <a:ext uri="{C183D7F6-B498-43B3-948B-1728B52AA6E4}">
                  <adec:decorative xmlns:adec="http://schemas.microsoft.com/office/drawing/2017/decorative" val="1"/>
                </a:ext>
              </a:extLst>
            </p:cNvPr>
            <p:cNvSpPr>
              <a:spLocks/>
            </p:cNvSpPr>
            <p:nvPr/>
          </p:nvSpPr>
          <p:spPr bwMode="gray">
            <a:xfrm>
              <a:off x="18116171" y="8721723"/>
              <a:ext cx="33380" cy="20864"/>
            </a:xfrm>
            <a:custGeom>
              <a:avLst/>
              <a:gdLst>
                <a:gd name="T0" fmla="*/ 2147483647 w 6"/>
                <a:gd name="T1" fmla="*/ 2147483647 h 3"/>
                <a:gd name="T2" fmla="*/ 2147483647 w 6"/>
                <a:gd name="T3" fmla="*/ 2147483647 h 3"/>
                <a:gd name="T4" fmla="*/ 2147483647 w 6"/>
                <a:gd name="T5" fmla="*/ 2147483647 h 3"/>
                <a:gd name="T6" fmla="*/ 2147483647 w 6"/>
                <a:gd name="T7" fmla="*/ 0 h 3"/>
                <a:gd name="T8" fmla="*/ 0 w 6"/>
                <a:gd name="T9" fmla="*/ 2147483647 h 3"/>
                <a:gd name="T10" fmla="*/ 2147483647 w 6"/>
                <a:gd name="T11" fmla="*/ 2147483647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2" y="3"/>
                  </a:moveTo>
                  <a:lnTo>
                    <a:pt x="5" y="3"/>
                  </a:lnTo>
                  <a:lnTo>
                    <a:pt x="6" y="1"/>
                  </a:lnTo>
                  <a:lnTo>
                    <a:pt x="2" y="0"/>
                  </a:lnTo>
                  <a:lnTo>
                    <a:pt x="0" y="2"/>
                  </a:lnTo>
                  <a:lnTo>
                    <a:pt x="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7" name="Freeform 573">
              <a:extLst>
                <a:ext uri="{FF2B5EF4-FFF2-40B4-BE49-F238E27FC236}">
                  <a16:creationId xmlns:a16="http://schemas.microsoft.com/office/drawing/2014/main" id="{99652599-79BE-1958-3EEB-547DB66B9345}"/>
                </a:ext>
                <a:ext uri="{C183D7F6-B498-43B3-948B-1728B52AA6E4}">
                  <adec:decorative xmlns:adec="http://schemas.microsoft.com/office/drawing/2017/decorative" val="1"/>
                </a:ext>
              </a:extLst>
            </p:cNvPr>
            <p:cNvSpPr>
              <a:spLocks/>
            </p:cNvSpPr>
            <p:nvPr/>
          </p:nvSpPr>
          <p:spPr bwMode="gray">
            <a:xfrm>
              <a:off x="18241345" y="8730069"/>
              <a:ext cx="29207" cy="29210"/>
            </a:xfrm>
            <a:custGeom>
              <a:avLst/>
              <a:gdLst>
                <a:gd name="T0" fmla="*/ 0 w 6"/>
                <a:gd name="T1" fmla="*/ 2147483647 h 5"/>
                <a:gd name="T2" fmla="*/ 0 w 6"/>
                <a:gd name="T3" fmla="*/ 2147483647 h 5"/>
                <a:gd name="T4" fmla="*/ 2147483647 w 6"/>
                <a:gd name="T5" fmla="*/ 0 h 5"/>
                <a:gd name="T6" fmla="*/ 2147483647 w 6"/>
                <a:gd name="T7" fmla="*/ 0 h 5"/>
                <a:gd name="T8" fmla="*/ 2147483647 w 6"/>
                <a:gd name="T9" fmla="*/ 2147483647 h 5"/>
                <a:gd name="T10" fmla="*/ 2147483647 w 6"/>
                <a:gd name="T11" fmla="*/ 2147483647 h 5"/>
                <a:gd name="T12" fmla="*/ 0 w 6"/>
                <a:gd name="T13" fmla="*/ 2147483647 h 5"/>
                <a:gd name="T14" fmla="*/ 0 60000 65536"/>
                <a:gd name="T15" fmla="*/ 0 60000 65536"/>
                <a:gd name="T16" fmla="*/ 0 60000 65536"/>
                <a:gd name="T17" fmla="*/ 0 60000 65536"/>
                <a:gd name="T18" fmla="*/ 0 60000 65536"/>
                <a:gd name="T19" fmla="*/ 0 60000 65536"/>
                <a:gd name="T20" fmla="*/ 0 60000 65536"/>
                <a:gd name="T21" fmla="*/ 0 w 6"/>
                <a:gd name="T22" fmla="*/ 0 h 5"/>
                <a:gd name="T23" fmla="*/ 6 w 6"/>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5">
                  <a:moveTo>
                    <a:pt x="0" y="5"/>
                  </a:moveTo>
                  <a:lnTo>
                    <a:pt x="0" y="3"/>
                  </a:lnTo>
                  <a:lnTo>
                    <a:pt x="1" y="0"/>
                  </a:lnTo>
                  <a:lnTo>
                    <a:pt x="6" y="0"/>
                  </a:lnTo>
                  <a:lnTo>
                    <a:pt x="6" y="3"/>
                  </a:lnTo>
                  <a:lnTo>
                    <a:pt x="4" y="5"/>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8" name="Freeform 574">
              <a:extLst>
                <a:ext uri="{FF2B5EF4-FFF2-40B4-BE49-F238E27FC236}">
                  <a16:creationId xmlns:a16="http://schemas.microsoft.com/office/drawing/2014/main" id="{2203650A-B83F-DB6D-1932-FC710407A7C1}"/>
                </a:ext>
                <a:ext uri="{C183D7F6-B498-43B3-948B-1728B52AA6E4}">
                  <adec:decorative xmlns:adec="http://schemas.microsoft.com/office/drawing/2017/decorative" val="1"/>
                </a:ext>
              </a:extLst>
            </p:cNvPr>
            <p:cNvSpPr>
              <a:spLocks/>
            </p:cNvSpPr>
            <p:nvPr/>
          </p:nvSpPr>
          <p:spPr bwMode="gray">
            <a:xfrm>
              <a:off x="18508381" y="8679995"/>
              <a:ext cx="66759" cy="41729"/>
            </a:xfrm>
            <a:custGeom>
              <a:avLst/>
              <a:gdLst>
                <a:gd name="T0" fmla="*/ 0 w 12"/>
                <a:gd name="T1" fmla="*/ 0 h 8"/>
                <a:gd name="T2" fmla="*/ 2147483647 w 12"/>
                <a:gd name="T3" fmla="*/ 2147483647 h 8"/>
                <a:gd name="T4" fmla="*/ 2147483647 w 12"/>
                <a:gd name="T5" fmla="*/ 2147483647 h 8"/>
                <a:gd name="T6" fmla="*/ 2147483647 w 12"/>
                <a:gd name="T7" fmla="*/ 2147483647 h 8"/>
                <a:gd name="T8" fmla="*/ 0 w 12"/>
                <a:gd name="T9" fmla="*/ 0 h 8"/>
                <a:gd name="T10" fmla="*/ 0 60000 65536"/>
                <a:gd name="T11" fmla="*/ 0 60000 65536"/>
                <a:gd name="T12" fmla="*/ 0 60000 65536"/>
                <a:gd name="T13" fmla="*/ 0 60000 65536"/>
                <a:gd name="T14" fmla="*/ 0 60000 65536"/>
                <a:gd name="T15" fmla="*/ 0 w 12"/>
                <a:gd name="T16" fmla="*/ 0 h 8"/>
                <a:gd name="T17" fmla="*/ 12 w 12"/>
                <a:gd name="T18" fmla="*/ 8 h 8"/>
              </a:gdLst>
              <a:ahLst/>
              <a:cxnLst>
                <a:cxn ang="T10">
                  <a:pos x="T0" y="T1"/>
                </a:cxn>
                <a:cxn ang="T11">
                  <a:pos x="T2" y="T3"/>
                </a:cxn>
                <a:cxn ang="T12">
                  <a:pos x="T4" y="T5"/>
                </a:cxn>
                <a:cxn ang="T13">
                  <a:pos x="T6" y="T7"/>
                </a:cxn>
                <a:cxn ang="T14">
                  <a:pos x="T8" y="T9"/>
                </a:cxn>
              </a:cxnLst>
              <a:rect l="T15" t="T16" r="T17" b="T18"/>
              <a:pathLst>
                <a:path w="12" h="8">
                  <a:moveTo>
                    <a:pt x="0" y="0"/>
                  </a:moveTo>
                  <a:lnTo>
                    <a:pt x="8" y="8"/>
                  </a:lnTo>
                  <a:lnTo>
                    <a:pt x="12" y="6"/>
                  </a:lnTo>
                  <a:lnTo>
                    <a:pt x="6"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599" name="Freeform 575">
              <a:extLst>
                <a:ext uri="{FF2B5EF4-FFF2-40B4-BE49-F238E27FC236}">
                  <a16:creationId xmlns:a16="http://schemas.microsoft.com/office/drawing/2014/main" id="{67DF1170-0690-55E6-1B77-EA561A01166C}"/>
                </a:ext>
                <a:ext uri="{C183D7F6-B498-43B3-948B-1728B52AA6E4}">
                  <adec:decorative xmlns:adec="http://schemas.microsoft.com/office/drawing/2017/decorative" val="1"/>
                </a:ext>
              </a:extLst>
            </p:cNvPr>
            <p:cNvSpPr>
              <a:spLocks/>
            </p:cNvSpPr>
            <p:nvPr/>
          </p:nvSpPr>
          <p:spPr bwMode="gray">
            <a:xfrm>
              <a:off x="21291410" y="7294606"/>
              <a:ext cx="20863" cy="16691"/>
            </a:xfrm>
            <a:custGeom>
              <a:avLst/>
              <a:gdLst>
                <a:gd name="T0" fmla="*/ 0 w 4"/>
                <a:gd name="T1" fmla="*/ 2147483647 h 3"/>
                <a:gd name="T2" fmla="*/ 2147483647 w 4"/>
                <a:gd name="T3" fmla="*/ 0 h 3"/>
                <a:gd name="T4" fmla="*/ 2147483647 w 4"/>
                <a:gd name="T5" fmla="*/ 2147483647 h 3"/>
                <a:gd name="T6" fmla="*/ 2147483647 w 4"/>
                <a:gd name="T7" fmla="*/ 2147483647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1" y="0"/>
                  </a:lnTo>
                  <a:lnTo>
                    <a:pt x="4" y="1"/>
                  </a:lnTo>
                  <a:lnTo>
                    <a:pt x="2"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0" name="Freeform 576">
              <a:extLst>
                <a:ext uri="{FF2B5EF4-FFF2-40B4-BE49-F238E27FC236}">
                  <a16:creationId xmlns:a16="http://schemas.microsoft.com/office/drawing/2014/main" id="{095461F9-9BC8-7C58-BD99-E554391F43CC}"/>
                </a:ext>
                <a:ext uri="{C183D7F6-B498-43B3-948B-1728B52AA6E4}">
                  <adec:decorative xmlns:adec="http://schemas.microsoft.com/office/drawing/2017/decorative" val="1"/>
                </a:ext>
              </a:extLst>
            </p:cNvPr>
            <p:cNvSpPr>
              <a:spLocks/>
            </p:cNvSpPr>
            <p:nvPr/>
          </p:nvSpPr>
          <p:spPr bwMode="gray">
            <a:xfrm>
              <a:off x="17456923" y="8392067"/>
              <a:ext cx="54242" cy="45901"/>
            </a:xfrm>
            <a:custGeom>
              <a:avLst/>
              <a:gdLst>
                <a:gd name="T0" fmla="*/ 2147483647 w 10"/>
                <a:gd name="T1" fmla="*/ 2147483647 h 8"/>
                <a:gd name="T2" fmla="*/ 2147483647 w 10"/>
                <a:gd name="T3" fmla="*/ 0 h 8"/>
                <a:gd name="T4" fmla="*/ 2147483647 w 10"/>
                <a:gd name="T5" fmla="*/ 2147483647 h 8"/>
                <a:gd name="T6" fmla="*/ 0 w 10"/>
                <a:gd name="T7" fmla="*/ 2147483647 h 8"/>
                <a:gd name="T8" fmla="*/ 2147483647 w 10"/>
                <a:gd name="T9" fmla="*/ 2147483647 h 8"/>
                <a:gd name="T10" fmla="*/ 2147483647 w 10"/>
                <a:gd name="T11" fmla="*/ 2147483647 h 8"/>
                <a:gd name="T12" fmla="*/ 2147483647 w 10"/>
                <a:gd name="T13" fmla="*/ 2147483647 h 8"/>
                <a:gd name="T14" fmla="*/ 2147483647 w 10"/>
                <a:gd name="T15" fmla="*/ 2147483647 h 8"/>
                <a:gd name="T16" fmla="*/ 2147483647 w 10"/>
                <a:gd name="T17" fmla="*/ 2147483647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8"/>
                <a:gd name="T29" fmla="*/ 10 w 10"/>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8">
                  <a:moveTo>
                    <a:pt x="10" y="1"/>
                  </a:moveTo>
                  <a:lnTo>
                    <a:pt x="4" y="0"/>
                  </a:lnTo>
                  <a:lnTo>
                    <a:pt x="1" y="2"/>
                  </a:lnTo>
                  <a:lnTo>
                    <a:pt x="0" y="8"/>
                  </a:lnTo>
                  <a:lnTo>
                    <a:pt x="3" y="8"/>
                  </a:lnTo>
                  <a:lnTo>
                    <a:pt x="4" y="5"/>
                  </a:lnTo>
                  <a:lnTo>
                    <a:pt x="8" y="8"/>
                  </a:lnTo>
                  <a:lnTo>
                    <a:pt x="9" y="5"/>
                  </a:lnTo>
                  <a:lnTo>
                    <a:pt x="1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1" name="Freeform 577">
              <a:extLst>
                <a:ext uri="{FF2B5EF4-FFF2-40B4-BE49-F238E27FC236}">
                  <a16:creationId xmlns:a16="http://schemas.microsoft.com/office/drawing/2014/main" id="{534357E5-0EEB-3F71-679F-18667DF00963}"/>
                </a:ext>
                <a:ext uri="{C183D7F6-B498-43B3-948B-1728B52AA6E4}">
                  <adec:decorative xmlns:adec="http://schemas.microsoft.com/office/drawing/2017/decorative" val="1"/>
                </a:ext>
              </a:extLst>
            </p:cNvPr>
            <p:cNvSpPr>
              <a:spLocks/>
            </p:cNvSpPr>
            <p:nvPr/>
          </p:nvSpPr>
          <p:spPr bwMode="gray">
            <a:xfrm>
              <a:off x="18308104" y="8679995"/>
              <a:ext cx="509039" cy="484051"/>
            </a:xfrm>
            <a:custGeom>
              <a:avLst/>
              <a:gdLst>
                <a:gd name="T0" fmla="*/ 2147483647 w 94"/>
                <a:gd name="T1" fmla="*/ 2147483647 h 89"/>
                <a:gd name="T2" fmla="*/ 2147483647 w 94"/>
                <a:gd name="T3" fmla="*/ 2147483647 h 89"/>
                <a:gd name="T4" fmla="*/ 2147483647 w 94"/>
                <a:gd name="T5" fmla="*/ 2147483647 h 89"/>
                <a:gd name="T6" fmla="*/ 2147483647 w 94"/>
                <a:gd name="T7" fmla="*/ 2147483647 h 89"/>
                <a:gd name="T8" fmla="*/ 2147483647 w 94"/>
                <a:gd name="T9" fmla="*/ 2147483647 h 89"/>
                <a:gd name="T10" fmla="*/ 2147483647 w 94"/>
                <a:gd name="T11" fmla="*/ 2147483647 h 89"/>
                <a:gd name="T12" fmla="*/ 2147483647 w 94"/>
                <a:gd name="T13" fmla="*/ 2147483647 h 89"/>
                <a:gd name="T14" fmla="*/ 2147483647 w 94"/>
                <a:gd name="T15" fmla="*/ 2147483647 h 89"/>
                <a:gd name="T16" fmla="*/ 2147483647 w 94"/>
                <a:gd name="T17" fmla="*/ 2147483647 h 89"/>
                <a:gd name="T18" fmla="*/ 2147483647 w 94"/>
                <a:gd name="T19" fmla="*/ 2147483647 h 89"/>
                <a:gd name="T20" fmla="*/ 2147483647 w 94"/>
                <a:gd name="T21" fmla="*/ 2147483647 h 89"/>
                <a:gd name="T22" fmla="*/ 2147483647 w 94"/>
                <a:gd name="T23" fmla="*/ 2147483647 h 89"/>
                <a:gd name="T24" fmla="*/ 2147483647 w 94"/>
                <a:gd name="T25" fmla="*/ 2147483647 h 89"/>
                <a:gd name="T26" fmla="*/ 2147483647 w 94"/>
                <a:gd name="T27" fmla="*/ 2147483647 h 89"/>
                <a:gd name="T28" fmla="*/ 2147483647 w 94"/>
                <a:gd name="T29" fmla="*/ 2147483647 h 89"/>
                <a:gd name="T30" fmla="*/ 2147483647 w 94"/>
                <a:gd name="T31" fmla="*/ 2147483647 h 89"/>
                <a:gd name="T32" fmla="*/ 2147483647 w 94"/>
                <a:gd name="T33" fmla="*/ 2147483647 h 89"/>
                <a:gd name="T34" fmla="*/ 2147483647 w 94"/>
                <a:gd name="T35" fmla="*/ 2147483647 h 89"/>
                <a:gd name="T36" fmla="*/ 2147483647 w 94"/>
                <a:gd name="T37" fmla="*/ 2147483647 h 89"/>
                <a:gd name="T38" fmla="*/ 2147483647 w 94"/>
                <a:gd name="T39" fmla="*/ 0 h 89"/>
                <a:gd name="T40" fmla="*/ 2147483647 w 94"/>
                <a:gd name="T41" fmla="*/ 0 h 89"/>
                <a:gd name="T42" fmla="*/ 2147483647 w 94"/>
                <a:gd name="T43" fmla="*/ 2147483647 h 89"/>
                <a:gd name="T44" fmla="*/ 2147483647 w 94"/>
                <a:gd name="T45" fmla="*/ 2147483647 h 89"/>
                <a:gd name="T46" fmla="*/ 0 w 94"/>
                <a:gd name="T47" fmla="*/ 2147483647 h 89"/>
                <a:gd name="T48" fmla="*/ 2147483647 w 94"/>
                <a:gd name="T49" fmla="*/ 2147483647 h 89"/>
                <a:gd name="T50" fmla="*/ 2147483647 w 94"/>
                <a:gd name="T51" fmla="*/ 2147483647 h 89"/>
                <a:gd name="T52" fmla="*/ 2147483647 w 94"/>
                <a:gd name="T53" fmla="*/ 2147483647 h 89"/>
                <a:gd name="T54" fmla="*/ 2147483647 w 94"/>
                <a:gd name="T55" fmla="*/ 2147483647 h 89"/>
                <a:gd name="T56" fmla="*/ 2147483647 w 94"/>
                <a:gd name="T57" fmla="*/ 2147483647 h 89"/>
                <a:gd name="T58" fmla="*/ 2147483647 w 94"/>
                <a:gd name="T59" fmla="*/ 2147483647 h 89"/>
                <a:gd name="T60" fmla="*/ 2147483647 w 94"/>
                <a:gd name="T61" fmla="*/ 2147483647 h 89"/>
                <a:gd name="T62" fmla="*/ 2147483647 w 94"/>
                <a:gd name="T63" fmla="*/ 2147483647 h 89"/>
                <a:gd name="T64" fmla="*/ 2147483647 w 94"/>
                <a:gd name="T65" fmla="*/ 2147483647 h 89"/>
                <a:gd name="T66" fmla="*/ 2147483647 w 94"/>
                <a:gd name="T67" fmla="*/ 2147483647 h 89"/>
                <a:gd name="T68" fmla="*/ 2147483647 w 94"/>
                <a:gd name="T69" fmla="*/ 2147483647 h 89"/>
                <a:gd name="T70" fmla="*/ 2147483647 w 94"/>
                <a:gd name="T71" fmla="*/ 2147483647 h 89"/>
                <a:gd name="T72" fmla="*/ 2147483647 w 94"/>
                <a:gd name="T73" fmla="*/ 2147483647 h 89"/>
                <a:gd name="T74" fmla="*/ 2147483647 w 94"/>
                <a:gd name="T75" fmla="*/ 2147483647 h 89"/>
                <a:gd name="T76" fmla="*/ 2147483647 w 94"/>
                <a:gd name="T77" fmla="*/ 2147483647 h 89"/>
                <a:gd name="T78" fmla="*/ 2147483647 w 94"/>
                <a:gd name="T79" fmla="*/ 2147483647 h 89"/>
                <a:gd name="T80" fmla="*/ 2147483647 w 94"/>
                <a:gd name="T81" fmla="*/ 2147483647 h 89"/>
                <a:gd name="T82" fmla="*/ 2147483647 w 94"/>
                <a:gd name="T83" fmla="*/ 2147483647 h 89"/>
                <a:gd name="T84" fmla="*/ 2147483647 w 94"/>
                <a:gd name="T85" fmla="*/ 2147483647 h 89"/>
                <a:gd name="T86" fmla="*/ 2147483647 w 94"/>
                <a:gd name="T87" fmla="*/ 2147483647 h 89"/>
                <a:gd name="T88" fmla="*/ 2147483647 w 94"/>
                <a:gd name="T89" fmla="*/ 2147483647 h 89"/>
                <a:gd name="T90" fmla="*/ 2147483647 w 94"/>
                <a:gd name="T91" fmla="*/ 2147483647 h 89"/>
                <a:gd name="T92" fmla="*/ 2147483647 w 94"/>
                <a:gd name="T93" fmla="*/ 2147483647 h 89"/>
                <a:gd name="T94" fmla="*/ 2147483647 w 94"/>
                <a:gd name="T95" fmla="*/ 2147483647 h 89"/>
                <a:gd name="T96" fmla="*/ 2147483647 w 94"/>
                <a:gd name="T97" fmla="*/ 2147483647 h 89"/>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94"/>
                <a:gd name="T148" fmla="*/ 0 h 89"/>
                <a:gd name="T149" fmla="*/ 94 w 94"/>
                <a:gd name="T150" fmla="*/ 89 h 89"/>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94" h="89">
                  <a:moveTo>
                    <a:pt x="94" y="89"/>
                  </a:moveTo>
                  <a:lnTo>
                    <a:pt x="92" y="68"/>
                  </a:lnTo>
                  <a:lnTo>
                    <a:pt x="90" y="64"/>
                  </a:lnTo>
                  <a:lnTo>
                    <a:pt x="88" y="60"/>
                  </a:lnTo>
                  <a:lnTo>
                    <a:pt x="92" y="56"/>
                  </a:lnTo>
                  <a:lnTo>
                    <a:pt x="91" y="21"/>
                  </a:lnTo>
                  <a:lnTo>
                    <a:pt x="90" y="20"/>
                  </a:lnTo>
                  <a:lnTo>
                    <a:pt x="82" y="20"/>
                  </a:lnTo>
                  <a:lnTo>
                    <a:pt x="73" y="13"/>
                  </a:lnTo>
                  <a:lnTo>
                    <a:pt x="57" y="10"/>
                  </a:lnTo>
                  <a:lnTo>
                    <a:pt x="52" y="13"/>
                  </a:lnTo>
                  <a:lnTo>
                    <a:pt x="51" y="16"/>
                  </a:lnTo>
                  <a:lnTo>
                    <a:pt x="38" y="30"/>
                  </a:lnTo>
                  <a:lnTo>
                    <a:pt x="34" y="26"/>
                  </a:lnTo>
                  <a:lnTo>
                    <a:pt x="32" y="20"/>
                  </a:lnTo>
                  <a:lnTo>
                    <a:pt x="28" y="17"/>
                  </a:lnTo>
                  <a:lnTo>
                    <a:pt x="28" y="9"/>
                  </a:lnTo>
                  <a:lnTo>
                    <a:pt x="26" y="4"/>
                  </a:lnTo>
                  <a:lnTo>
                    <a:pt x="18" y="4"/>
                  </a:lnTo>
                  <a:lnTo>
                    <a:pt x="13" y="0"/>
                  </a:lnTo>
                  <a:lnTo>
                    <a:pt x="10" y="0"/>
                  </a:lnTo>
                  <a:lnTo>
                    <a:pt x="6" y="3"/>
                  </a:lnTo>
                  <a:lnTo>
                    <a:pt x="3" y="3"/>
                  </a:lnTo>
                  <a:lnTo>
                    <a:pt x="0" y="9"/>
                  </a:lnTo>
                  <a:lnTo>
                    <a:pt x="6" y="11"/>
                  </a:lnTo>
                  <a:lnTo>
                    <a:pt x="10" y="17"/>
                  </a:lnTo>
                  <a:lnTo>
                    <a:pt x="13" y="18"/>
                  </a:lnTo>
                  <a:lnTo>
                    <a:pt x="21" y="18"/>
                  </a:lnTo>
                  <a:lnTo>
                    <a:pt x="24" y="20"/>
                  </a:lnTo>
                  <a:lnTo>
                    <a:pt x="21" y="24"/>
                  </a:lnTo>
                  <a:lnTo>
                    <a:pt x="8" y="22"/>
                  </a:lnTo>
                  <a:lnTo>
                    <a:pt x="8" y="24"/>
                  </a:lnTo>
                  <a:lnTo>
                    <a:pt x="12" y="28"/>
                  </a:lnTo>
                  <a:lnTo>
                    <a:pt x="14" y="37"/>
                  </a:lnTo>
                  <a:lnTo>
                    <a:pt x="20" y="39"/>
                  </a:lnTo>
                  <a:lnTo>
                    <a:pt x="21" y="36"/>
                  </a:lnTo>
                  <a:lnTo>
                    <a:pt x="25" y="35"/>
                  </a:lnTo>
                  <a:lnTo>
                    <a:pt x="33" y="39"/>
                  </a:lnTo>
                  <a:lnTo>
                    <a:pt x="42" y="43"/>
                  </a:lnTo>
                  <a:lnTo>
                    <a:pt x="49" y="44"/>
                  </a:lnTo>
                  <a:lnTo>
                    <a:pt x="56" y="47"/>
                  </a:lnTo>
                  <a:lnTo>
                    <a:pt x="65" y="55"/>
                  </a:lnTo>
                  <a:lnTo>
                    <a:pt x="67" y="63"/>
                  </a:lnTo>
                  <a:lnTo>
                    <a:pt x="70" y="67"/>
                  </a:lnTo>
                  <a:lnTo>
                    <a:pt x="72" y="71"/>
                  </a:lnTo>
                  <a:lnTo>
                    <a:pt x="73" y="79"/>
                  </a:lnTo>
                  <a:lnTo>
                    <a:pt x="81" y="79"/>
                  </a:lnTo>
                  <a:lnTo>
                    <a:pt x="86" y="84"/>
                  </a:lnTo>
                  <a:lnTo>
                    <a:pt x="94" y="8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2" name="Freeform 578">
              <a:extLst>
                <a:ext uri="{FF2B5EF4-FFF2-40B4-BE49-F238E27FC236}">
                  <a16:creationId xmlns:a16="http://schemas.microsoft.com/office/drawing/2014/main" id="{B32799DA-1118-37D0-27CD-33A9C0E058B5}"/>
                </a:ext>
                <a:ext uri="{C183D7F6-B498-43B3-948B-1728B52AA6E4}">
                  <adec:decorative xmlns:adec="http://schemas.microsoft.com/office/drawing/2017/decorative" val="1"/>
                </a:ext>
              </a:extLst>
            </p:cNvPr>
            <p:cNvSpPr>
              <a:spLocks/>
            </p:cNvSpPr>
            <p:nvPr/>
          </p:nvSpPr>
          <p:spPr bwMode="gray">
            <a:xfrm>
              <a:off x="14557066" y="2600144"/>
              <a:ext cx="6709309" cy="3484334"/>
            </a:xfrm>
            <a:custGeom>
              <a:avLst/>
              <a:gdLst>
                <a:gd name="T0" fmla="*/ 2147483647 w 1233"/>
                <a:gd name="T1" fmla="*/ 2147483647 h 640"/>
                <a:gd name="T2" fmla="*/ 2147483647 w 1233"/>
                <a:gd name="T3" fmla="*/ 2147483647 h 640"/>
                <a:gd name="T4" fmla="*/ 2147483647 w 1233"/>
                <a:gd name="T5" fmla="*/ 2147483647 h 640"/>
                <a:gd name="T6" fmla="*/ 2147483647 w 1233"/>
                <a:gd name="T7" fmla="*/ 2147483647 h 640"/>
                <a:gd name="T8" fmla="*/ 2147483647 w 1233"/>
                <a:gd name="T9" fmla="*/ 2147483647 h 640"/>
                <a:gd name="T10" fmla="*/ 2147483647 w 1233"/>
                <a:gd name="T11" fmla="*/ 2147483647 h 640"/>
                <a:gd name="T12" fmla="*/ 2147483647 w 1233"/>
                <a:gd name="T13" fmla="*/ 2147483647 h 640"/>
                <a:gd name="T14" fmla="*/ 2147483647 w 1233"/>
                <a:gd name="T15" fmla="*/ 2147483647 h 640"/>
                <a:gd name="T16" fmla="*/ 2147483647 w 1233"/>
                <a:gd name="T17" fmla="*/ 2147483647 h 640"/>
                <a:gd name="T18" fmla="*/ 2147483647 w 1233"/>
                <a:gd name="T19" fmla="*/ 2147483647 h 640"/>
                <a:gd name="T20" fmla="*/ 2147483647 w 1233"/>
                <a:gd name="T21" fmla="*/ 2147483647 h 640"/>
                <a:gd name="T22" fmla="*/ 2147483647 w 1233"/>
                <a:gd name="T23" fmla="*/ 2147483647 h 640"/>
                <a:gd name="T24" fmla="*/ 2147483647 w 1233"/>
                <a:gd name="T25" fmla="*/ 2147483647 h 640"/>
                <a:gd name="T26" fmla="*/ 2147483647 w 1233"/>
                <a:gd name="T27" fmla="*/ 2147483647 h 640"/>
                <a:gd name="T28" fmla="*/ 2147483647 w 1233"/>
                <a:gd name="T29" fmla="*/ 2147483647 h 640"/>
                <a:gd name="T30" fmla="*/ 2147483647 w 1233"/>
                <a:gd name="T31" fmla="*/ 2147483647 h 640"/>
                <a:gd name="T32" fmla="*/ 2147483647 w 1233"/>
                <a:gd name="T33" fmla="*/ 2147483647 h 640"/>
                <a:gd name="T34" fmla="*/ 2147483647 w 1233"/>
                <a:gd name="T35" fmla="*/ 2147483647 h 640"/>
                <a:gd name="T36" fmla="*/ 2147483647 w 1233"/>
                <a:gd name="T37" fmla="*/ 2147483647 h 640"/>
                <a:gd name="T38" fmla="*/ 2147483647 w 1233"/>
                <a:gd name="T39" fmla="*/ 2147483647 h 640"/>
                <a:gd name="T40" fmla="*/ 2147483647 w 1233"/>
                <a:gd name="T41" fmla="*/ 2147483647 h 640"/>
                <a:gd name="T42" fmla="*/ 2147483647 w 1233"/>
                <a:gd name="T43" fmla="*/ 2147483647 h 640"/>
                <a:gd name="T44" fmla="*/ 2147483647 w 1233"/>
                <a:gd name="T45" fmla="*/ 2147483647 h 640"/>
                <a:gd name="T46" fmla="*/ 2147483647 w 1233"/>
                <a:gd name="T47" fmla="*/ 2147483647 h 640"/>
                <a:gd name="T48" fmla="*/ 2147483647 w 1233"/>
                <a:gd name="T49" fmla="*/ 2147483647 h 640"/>
                <a:gd name="T50" fmla="*/ 2147483647 w 1233"/>
                <a:gd name="T51" fmla="*/ 2147483647 h 640"/>
                <a:gd name="T52" fmla="*/ 2147483647 w 1233"/>
                <a:gd name="T53" fmla="*/ 2147483647 h 640"/>
                <a:gd name="T54" fmla="*/ 2147483647 w 1233"/>
                <a:gd name="T55" fmla="*/ 2147483647 h 640"/>
                <a:gd name="T56" fmla="*/ 2147483647 w 1233"/>
                <a:gd name="T57" fmla="*/ 2147483647 h 640"/>
                <a:gd name="T58" fmla="*/ 2147483647 w 1233"/>
                <a:gd name="T59" fmla="*/ 2147483647 h 640"/>
                <a:gd name="T60" fmla="*/ 2147483647 w 1233"/>
                <a:gd name="T61" fmla="*/ 2147483647 h 640"/>
                <a:gd name="T62" fmla="*/ 2147483647 w 1233"/>
                <a:gd name="T63" fmla="*/ 2147483647 h 640"/>
                <a:gd name="T64" fmla="*/ 2147483647 w 1233"/>
                <a:gd name="T65" fmla="*/ 2147483647 h 640"/>
                <a:gd name="T66" fmla="*/ 2147483647 w 1233"/>
                <a:gd name="T67" fmla="*/ 2147483647 h 640"/>
                <a:gd name="T68" fmla="*/ 2147483647 w 1233"/>
                <a:gd name="T69" fmla="*/ 2147483647 h 640"/>
                <a:gd name="T70" fmla="*/ 2147483647 w 1233"/>
                <a:gd name="T71" fmla="*/ 2147483647 h 640"/>
                <a:gd name="T72" fmla="*/ 2147483647 w 1233"/>
                <a:gd name="T73" fmla="*/ 2147483647 h 640"/>
                <a:gd name="T74" fmla="*/ 2147483647 w 1233"/>
                <a:gd name="T75" fmla="*/ 2147483647 h 640"/>
                <a:gd name="T76" fmla="*/ 2147483647 w 1233"/>
                <a:gd name="T77" fmla="*/ 2147483647 h 640"/>
                <a:gd name="T78" fmla="*/ 2147483647 w 1233"/>
                <a:gd name="T79" fmla="*/ 2147483647 h 640"/>
                <a:gd name="T80" fmla="*/ 2147483647 w 1233"/>
                <a:gd name="T81" fmla="*/ 2147483647 h 640"/>
                <a:gd name="T82" fmla="*/ 2147483647 w 1233"/>
                <a:gd name="T83" fmla="*/ 2147483647 h 640"/>
                <a:gd name="T84" fmla="*/ 2147483647 w 1233"/>
                <a:gd name="T85" fmla="*/ 2147483647 h 640"/>
                <a:gd name="T86" fmla="*/ 2147483647 w 1233"/>
                <a:gd name="T87" fmla="*/ 2147483647 h 640"/>
                <a:gd name="T88" fmla="*/ 2147483647 w 1233"/>
                <a:gd name="T89" fmla="*/ 2147483647 h 640"/>
                <a:gd name="T90" fmla="*/ 2147483647 w 1233"/>
                <a:gd name="T91" fmla="*/ 2147483647 h 640"/>
                <a:gd name="T92" fmla="*/ 2147483647 w 1233"/>
                <a:gd name="T93" fmla="*/ 2147483647 h 640"/>
                <a:gd name="T94" fmla="*/ 2147483647 w 1233"/>
                <a:gd name="T95" fmla="*/ 2147483647 h 640"/>
                <a:gd name="T96" fmla="*/ 2147483647 w 1233"/>
                <a:gd name="T97" fmla="*/ 2147483647 h 640"/>
                <a:gd name="T98" fmla="*/ 2147483647 w 1233"/>
                <a:gd name="T99" fmla="*/ 2147483647 h 640"/>
                <a:gd name="T100" fmla="*/ 2147483647 w 1233"/>
                <a:gd name="T101" fmla="*/ 2147483647 h 640"/>
                <a:gd name="T102" fmla="*/ 2147483647 w 1233"/>
                <a:gd name="T103" fmla="*/ 2147483647 h 640"/>
                <a:gd name="T104" fmla="*/ 2147483647 w 1233"/>
                <a:gd name="T105" fmla="*/ 2147483647 h 640"/>
                <a:gd name="T106" fmla="*/ 2147483647 w 1233"/>
                <a:gd name="T107" fmla="*/ 2147483647 h 640"/>
                <a:gd name="T108" fmla="*/ 2147483647 w 1233"/>
                <a:gd name="T109" fmla="*/ 2147483647 h 640"/>
                <a:gd name="T110" fmla="*/ 2147483647 w 1233"/>
                <a:gd name="T111" fmla="*/ 2147483647 h 640"/>
                <a:gd name="T112" fmla="*/ 2147483647 w 1233"/>
                <a:gd name="T113" fmla="*/ 2147483647 h 640"/>
                <a:gd name="T114" fmla="*/ 2147483647 w 1233"/>
                <a:gd name="T115" fmla="*/ 2147483647 h 640"/>
                <a:gd name="T116" fmla="*/ 2147483647 w 1233"/>
                <a:gd name="T117" fmla="*/ 2147483647 h 640"/>
                <a:gd name="T118" fmla="*/ 2147483647 w 1233"/>
                <a:gd name="T119" fmla="*/ 2147483647 h 640"/>
                <a:gd name="T120" fmla="*/ 2147483647 w 1233"/>
                <a:gd name="T121" fmla="*/ 2147483647 h 640"/>
                <a:gd name="T122" fmla="*/ 2147483647 w 1233"/>
                <a:gd name="T123" fmla="*/ 2147483647 h 64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233"/>
                <a:gd name="T187" fmla="*/ 0 h 640"/>
                <a:gd name="T188" fmla="*/ 1233 w 1233"/>
                <a:gd name="T189" fmla="*/ 640 h 64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233" h="640">
                  <a:moveTo>
                    <a:pt x="924" y="320"/>
                  </a:moveTo>
                  <a:lnTo>
                    <a:pt x="922" y="322"/>
                  </a:lnTo>
                  <a:lnTo>
                    <a:pt x="924" y="329"/>
                  </a:lnTo>
                  <a:lnTo>
                    <a:pt x="914" y="337"/>
                  </a:lnTo>
                  <a:lnTo>
                    <a:pt x="914" y="341"/>
                  </a:lnTo>
                  <a:lnTo>
                    <a:pt x="907" y="347"/>
                  </a:lnTo>
                  <a:lnTo>
                    <a:pt x="904" y="352"/>
                  </a:lnTo>
                  <a:lnTo>
                    <a:pt x="900" y="356"/>
                  </a:lnTo>
                  <a:lnTo>
                    <a:pt x="901" y="362"/>
                  </a:lnTo>
                  <a:lnTo>
                    <a:pt x="905" y="360"/>
                  </a:lnTo>
                  <a:lnTo>
                    <a:pt x="909" y="362"/>
                  </a:lnTo>
                  <a:lnTo>
                    <a:pt x="909" y="368"/>
                  </a:lnTo>
                  <a:lnTo>
                    <a:pt x="902" y="370"/>
                  </a:lnTo>
                  <a:lnTo>
                    <a:pt x="901" y="374"/>
                  </a:lnTo>
                  <a:lnTo>
                    <a:pt x="898" y="373"/>
                  </a:lnTo>
                  <a:lnTo>
                    <a:pt x="894" y="368"/>
                  </a:lnTo>
                  <a:lnTo>
                    <a:pt x="887" y="374"/>
                  </a:lnTo>
                  <a:lnTo>
                    <a:pt x="882" y="372"/>
                  </a:lnTo>
                  <a:lnTo>
                    <a:pt x="877" y="375"/>
                  </a:lnTo>
                  <a:lnTo>
                    <a:pt x="874" y="372"/>
                  </a:lnTo>
                  <a:lnTo>
                    <a:pt x="876" y="369"/>
                  </a:lnTo>
                  <a:lnTo>
                    <a:pt x="879" y="367"/>
                  </a:lnTo>
                  <a:lnTo>
                    <a:pt x="877" y="361"/>
                  </a:lnTo>
                  <a:lnTo>
                    <a:pt x="866" y="361"/>
                  </a:lnTo>
                  <a:lnTo>
                    <a:pt x="861" y="360"/>
                  </a:lnTo>
                  <a:lnTo>
                    <a:pt x="854" y="361"/>
                  </a:lnTo>
                  <a:lnTo>
                    <a:pt x="850" y="369"/>
                  </a:lnTo>
                  <a:lnTo>
                    <a:pt x="846" y="368"/>
                  </a:lnTo>
                  <a:lnTo>
                    <a:pt x="836" y="369"/>
                  </a:lnTo>
                  <a:lnTo>
                    <a:pt x="833" y="366"/>
                  </a:lnTo>
                  <a:lnTo>
                    <a:pt x="829" y="371"/>
                  </a:lnTo>
                  <a:lnTo>
                    <a:pt x="824" y="372"/>
                  </a:lnTo>
                  <a:lnTo>
                    <a:pt x="822" y="369"/>
                  </a:lnTo>
                  <a:lnTo>
                    <a:pt x="825" y="365"/>
                  </a:lnTo>
                  <a:lnTo>
                    <a:pt x="816" y="365"/>
                  </a:lnTo>
                  <a:lnTo>
                    <a:pt x="811" y="367"/>
                  </a:lnTo>
                  <a:lnTo>
                    <a:pt x="803" y="366"/>
                  </a:lnTo>
                  <a:lnTo>
                    <a:pt x="795" y="368"/>
                  </a:lnTo>
                  <a:lnTo>
                    <a:pt x="787" y="375"/>
                  </a:lnTo>
                  <a:lnTo>
                    <a:pt x="785" y="381"/>
                  </a:lnTo>
                  <a:lnTo>
                    <a:pt x="774" y="390"/>
                  </a:lnTo>
                  <a:lnTo>
                    <a:pt x="773" y="396"/>
                  </a:lnTo>
                  <a:lnTo>
                    <a:pt x="764" y="407"/>
                  </a:lnTo>
                  <a:lnTo>
                    <a:pt x="754" y="415"/>
                  </a:lnTo>
                  <a:lnTo>
                    <a:pt x="753" y="420"/>
                  </a:lnTo>
                  <a:lnTo>
                    <a:pt x="746" y="429"/>
                  </a:lnTo>
                  <a:lnTo>
                    <a:pt x="744" y="434"/>
                  </a:lnTo>
                  <a:lnTo>
                    <a:pt x="736" y="440"/>
                  </a:lnTo>
                  <a:lnTo>
                    <a:pt x="731" y="445"/>
                  </a:lnTo>
                  <a:lnTo>
                    <a:pt x="724" y="448"/>
                  </a:lnTo>
                  <a:lnTo>
                    <a:pt x="724" y="451"/>
                  </a:lnTo>
                  <a:lnTo>
                    <a:pt x="728" y="455"/>
                  </a:lnTo>
                  <a:lnTo>
                    <a:pt x="732" y="454"/>
                  </a:lnTo>
                  <a:lnTo>
                    <a:pt x="739" y="455"/>
                  </a:lnTo>
                  <a:lnTo>
                    <a:pt x="739" y="468"/>
                  </a:lnTo>
                  <a:lnTo>
                    <a:pt x="742" y="464"/>
                  </a:lnTo>
                  <a:lnTo>
                    <a:pt x="746" y="461"/>
                  </a:lnTo>
                  <a:lnTo>
                    <a:pt x="748" y="466"/>
                  </a:lnTo>
                  <a:lnTo>
                    <a:pt x="747" y="471"/>
                  </a:lnTo>
                  <a:lnTo>
                    <a:pt x="748" y="473"/>
                  </a:lnTo>
                  <a:lnTo>
                    <a:pt x="752" y="471"/>
                  </a:lnTo>
                  <a:lnTo>
                    <a:pt x="756" y="470"/>
                  </a:lnTo>
                  <a:lnTo>
                    <a:pt x="758" y="461"/>
                  </a:lnTo>
                  <a:lnTo>
                    <a:pt x="769" y="463"/>
                  </a:lnTo>
                  <a:lnTo>
                    <a:pt x="772" y="470"/>
                  </a:lnTo>
                  <a:lnTo>
                    <a:pt x="776" y="475"/>
                  </a:lnTo>
                  <a:lnTo>
                    <a:pt x="781" y="481"/>
                  </a:lnTo>
                  <a:lnTo>
                    <a:pt x="781" y="485"/>
                  </a:lnTo>
                  <a:lnTo>
                    <a:pt x="776" y="483"/>
                  </a:lnTo>
                  <a:lnTo>
                    <a:pt x="776" y="486"/>
                  </a:lnTo>
                  <a:lnTo>
                    <a:pt x="782" y="491"/>
                  </a:lnTo>
                  <a:lnTo>
                    <a:pt x="782" y="499"/>
                  </a:lnTo>
                  <a:lnTo>
                    <a:pt x="774" y="512"/>
                  </a:lnTo>
                  <a:lnTo>
                    <a:pt x="773" y="524"/>
                  </a:lnTo>
                  <a:lnTo>
                    <a:pt x="774" y="529"/>
                  </a:lnTo>
                  <a:lnTo>
                    <a:pt x="773" y="540"/>
                  </a:lnTo>
                  <a:lnTo>
                    <a:pt x="773" y="545"/>
                  </a:lnTo>
                  <a:lnTo>
                    <a:pt x="768" y="560"/>
                  </a:lnTo>
                  <a:lnTo>
                    <a:pt x="765" y="563"/>
                  </a:lnTo>
                  <a:lnTo>
                    <a:pt x="756" y="574"/>
                  </a:lnTo>
                  <a:lnTo>
                    <a:pt x="751" y="583"/>
                  </a:lnTo>
                  <a:lnTo>
                    <a:pt x="750" y="595"/>
                  </a:lnTo>
                  <a:lnTo>
                    <a:pt x="741" y="603"/>
                  </a:lnTo>
                  <a:lnTo>
                    <a:pt x="734" y="612"/>
                  </a:lnTo>
                  <a:lnTo>
                    <a:pt x="724" y="630"/>
                  </a:lnTo>
                  <a:lnTo>
                    <a:pt x="714" y="633"/>
                  </a:lnTo>
                  <a:lnTo>
                    <a:pt x="710" y="639"/>
                  </a:lnTo>
                  <a:lnTo>
                    <a:pt x="707" y="637"/>
                  </a:lnTo>
                  <a:lnTo>
                    <a:pt x="701" y="636"/>
                  </a:lnTo>
                  <a:lnTo>
                    <a:pt x="700" y="634"/>
                  </a:lnTo>
                  <a:lnTo>
                    <a:pt x="695" y="632"/>
                  </a:lnTo>
                  <a:lnTo>
                    <a:pt x="692" y="634"/>
                  </a:lnTo>
                  <a:lnTo>
                    <a:pt x="691" y="638"/>
                  </a:lnTo>
                  <a:lnTo>
                    <a:pt x="684" y="640"/>
                  </a:lnTo>
                  <a:lnTo>
                    <a:pt x="681" y="638"/>
                  </a:lnTo>
                  <a:lnTo>
                    <a:pt x="677" y="635"/>
                  </a:lnTo>
                  <a:lnTo>
                    <a:pt x="689" y="631"/>
                  </a:lnTo>
                  <a:lnTo>
                    <a:pt x="690" y="619"/>
                  </a:lnTo>
                  <a:lnTo>
                    <a:pt x="686" y="607"/>
                  </a:lnTo>
                  <a:lnTo>
                    <a:pt x="694" y="603"/>
                  </a:lnTo>
                  <a:lnTo>
                    <a:pt x="701" y="605"/>
                  </a:lnTo>
                  <a:lnTo>
                    <a:pt x="709" y="602"/>
                  </a:lnTo>
                  <a:lnTo>
                    <a:pt x="714" y="579"/>
                  </a:lnTo>
                  <a:lnTo>
                    <a:pt x="721" y="574"/>
                  </a:lnTo>
                  <a:lnTo>
                    <a:pt x="724" y="554"/>
                  </a:lnTo>
                  <a:lnTo>
                    <a:pt x="720" y="553"/>
                  </a:lnTo>
                  <a:lnTo>
                    <a:pt x="710" y="560"/>
                  </a:lnTo>
                  <a:lnTo>
                    <a:pt x="700" y="561"/>
                  </a:lnTo>
                  <a:lnTo>
                    <a:pt x="696" y="564"/>
                  </a:lnTo>
                  <a:lnTo>
                    <a:pt x="689" y="564"/>
                  </a:lnTo>
                  <a:lnTo>
                    <a:pt x="685" y="550"/>
                  </a:lnTo>
                  <a:lnTo>
                    <a:pt x="673" y="538"/>
                  </a:lnTo>
                  <a:lnTo>
                    <a:pt x="665" y="534"/>
                  </a:lnTo>
                  <a:lnTo>
                    <a:pt x="656" y="534"/>
                  </a:lnTo>
                  <a:lnTo>
                    <a:pt x="654" y="518"/>
                  </a:lnTo>
                  <a:lnTo>
                    <a:pt x="648" y="503"/>
                  </a:lnTo>
                  <a:lnTo>
                    <a:pt x="647" y="495"/>
                  </a:lnTo>
                  <a:lnTo>
                    <a:pt x="639" y="477"/>
                  </a:lnTo>
                  <a:lnTo>
                    <a:pt x="629" y="475"/>
                  </a:lnTo>
                  <a:lnTo>
                    <a:pt x="614" y="470"/>
                  </a:lnTo>
                  <a:lnTo>
                    <a:pt x="593" y="473"/>
                  </a:lnTo>
                  <a:lnTo>
                    <a:pt x="584" y="490"/>
                  </a:lnTo>
                  <a:lnTo>
                    <a:pt x="591" y="489"/>
                  </a:lnTo>
                  <a:lnTo>
                    <a:pt x="590" y="497"/>
                  </a:lnTo>
                  <a:lnTo>
                    <a:pt x="584" y="502"/>
                  </a:lnTo>
                  <a:lnTo>
                    <a:pt x="580" y="517"/>
                  </a:lnTo>
                  <a:lnTo>
                    <a:pt x="575" y="520"/>
                  </a:lnTo>
                  <a:lnTo>
                    <a:pt x="576" y="529"/>
                  </a:lnTo>
                  <a:lnTo>
                    <a:pt x="560" y="540"/>
                  </a:lnTo>
                  <a:lnTo>
                    <a:pt x="555" y="534"/>
                  </a:lnTo>
                  <a:lnTo>
                    <a:pt x="545" y="536"/>
                  </a:lnTo>
                  <a:lnTo>
                    <a:pt x="535" y="527"/>
                  </a:lnTo>
                  <a:lnTo>
                    <a:pt x="527" y="526"/>
                  </a:lnTo>
                  <a:lnTo>
                    <a:pt x="522" y="534"/>
                  </a:lnTo>
                  <a:lnTo>
                    <a:pt x="511" y="542"/>
                  </a:lnTo>
                  <a:lnTo>
                    <a:pt x="501" y="541"/>
                  </a:lnTo>
                  <a:lnTo>
                    <a:pt x="488" y="544"/>
                  </a:lnTo>
                  <a:lnTo>
                    <a:pt x="484" y="541"/>
                  </a:lnTo>
                  <a:lnTo>
                    <a:pt x="472" y="536"/>
                  </a:lnTo>
                  <a:lnTo>
                    <a:pt x="470" y="530"/>
                  </a:lnTo>
                  <a:lnTo>
                    <a:pt x="446" y="521"/>
                  </a:lnTo>
                  <a:lnTo>
                    <a:pt x="428" y="529"/>
                  </a:lnTo>
                  <a:lnTo>
                    <a:pt x="412" y="505"/>
                  </a:lnTo>
                  <a:lnTo>
                    <a:pt x="389" y="497"/>
                  </a:lnTo>
                  <a:lnTo>
                    <a:pt x="384" y="505"/>
                  </a:lnTo>
                  <a:lnTo>
                    <a:pt x="377" y="512"/>
                  </a:lnTo>
                  <a:lnTo>
                    <a:pt x="381" y="523"/>
                  </a:lnTo>
                  <a:lnTo>
                    <a:pt x="379" y="534"/>
                  </a:lnTo>
                  <a:lnTo>
                    <a:pt x="367" y="535"/>
                  </a:lnTo>
                  <a:lnTo>
                    <a:pt x="367" y="530"/>
                  </a:lnTo>
                  <a:lnTo>
                    <a:pt x="360" y="530"/>
                  </a:lnTo>
                  <a:lnTo>
                    <a:pt x="358" y="536"/>
                  </a:lnTo>
                  <a:lnTo>
                    <a:pt x="354" y="536"/>
                  </a:lnTo>
                  <a:lnTo>
                    <a:pt x="342" y="524"/>
                  </a:lnTo>
                  <a:lnTo>
                    <a:pt x="334" y="524"/>
                  </a:lnTo>
                  <a:lnTo>
                    <a:pt x="326" y="518"/>
                  </a:lnTo>
                  <a:lnTo>
                    <a:pt x="321" y="518"/>
                  </a:lnTo>
                  <a:lnTo>
                    <a:pt x="313" y="526"/>
                  </a:lnTo>
                  <a:lnTo>
                    <a:pt x="308" y="526"/>
                  </a:lnTo>
                  <a:lnTo>
                    <a:pt x="301" y="537"/>
                  </a:lnTo>
                  <a:lnTo>
                    <a:pt x="285" y="541"/>
                  </a:lnTo>
                  <a:lnTo>
                    <a:pt x="282" y="546"/>
                  </a:lnTo>
                  <a:lnTo>
                    <a:pt x="279" y="546"/>
                  </a:lnTo>
                  <a:lnTo>
                    <a:pt x="278" y="541"/>
                  </a:lnTo>
                  <a:lnTo>
                    <a:pt x="260" y="536"/>
                  </a:lnTo>
                  <a:lnTo>
                    <a:pt x="245" y="516"/>
                  </a:lnTo>
                  <a:lnTo>
                    <a:pt x="211" y="516"/>
                  </a:lnTo>
                  <a:lnTo>
                    <a:pt x="202" y="500"/>
                  </a:lnTo>
                  <a:lnTo>
                    <a:pt x="198" y="487"/>
                  </a:lnTo>
                  <a:lnTo>
                    <a:pt x="184" y="478"/>
                  </a:lnTo>
                  <a:lnTo>
                    <a:pt x="181" y="467"/>
                  </a:lnTo>
                  <a:lnTo>
                    <a:pt x="181" y="460"/>
                  </a:lnTo>
                  <a:lnTo>
                    <a:pt x="169" y="459"/>
                  </a:lnTo>
                  <a:lnTo>
                    <a:pt x="164" y="465"/>
                  </a:lnTo>
                  <a:lnTo>
                    <a:pt x="162" y="471"/>
                  </a:lnTo>
                  <a:lnTo>
                    <a:pt x="151" y="473"/>
                  </a:lnTo>
                  <a:lnTo>
                    <a:pt x="149" y="465"/>
                  </a:lnTo>
                  <a:lnTo>
                    <a:pt x="137" y="459"/>
                  </a:lnTo>
                  <a:lnTo>
                    <a:pt x="130" y="461"/>
                  </a:lnTo>
                  <a:lnTo>
                    <a:pt x="125" y="448"/>
                  </a:lnTo>
                  <a:lnTo>
                    <a:pt x="118" y="445"/>
                  </a:lnTo>
                  <a:lnTo>
                    <a:pt x="106" y="444"/>
                  </a:lnTo>
                  <a:lnTo>
                    <a:pt x="94" y="445"/>
                  </a:lnTo>
                  <a:lnTo>
                    <a:pt x="83" y="455"/>
                  </a:lnTo>
                  <a:lnTo>
                    <a:pt x="58" y="466"/>
                  </a:lnTo>
                  <a:lnTo>
                    <a:pt x="44" y="470"/>
                  </a:lnTo>
                  <a:lnTo>
                    <a:pt x="32" y="472"/>
                  </a:lnTo>
                  <a:lnTo>
                    <a:pt x="32" y="480"/>
                  </a:lnTo>
                  <a:lnTo>
                    <a:pt x="41" y="480"/>
                  </a:lnTo>
                  <a:lnTo>
                    <a:pt x="41" y="482"/>
                  </a:lnTo>
                  <a:lnTo>
                    <a:pt x="33" y="485"/>
                  </a:lnTo>
                  <a:lnTo>
                    <a:pt x="32" y="490"/>
                  </a:lnTo>
                  <a:lnTo>
                    <a:pt x="35" y="493"/>
                  </a:lnTo>
                  <a:lnTo>
                    <a:pt x="34" y="497"/>
                  </a:lnTo>
                  <a:lnTo>
                    <a:pt x="29" y="499"/>
                  </a:lnTo>
                  <a:lnTo>
                    <a:pt x="28" y="506"/>
                  </a:lnTo>
                  <a:lnTo>
                    <a:pt x="35" y="511"/>
                  </a:lnTo>
                  <a:lnTo>
                    <a:pt x="35" y="519"/>
                  </a:lnTo>
                  <a:lnTo>
                    <a:pt x="31" y="524"/>
                  </a:lnTo>
                  <a:lnTo>
                    <a:pt x="27" y="516"/>
                  </a:lnTo>
                  <a:lnTo>
                    <a:pt x="24" y="517"/>
                  </a:lnTo>
                  <a:lnTo>
                    <a:pt x="15" y="506"/>
                  </a:lnTo>
                  <a:lnTo>
                    <a:pt x="0" y="490"/>
                  </a:lnTo>
                  <a:lnTo>
                    <a:pt x="2" y="478"/>
                  </a:lnTo>
                  <a:lnTo>
                    <a:pt x="16" y="448"/>
                  </a:lnTo>
                  <a:lnTo>
                    <a:pt x="8" y="440"/>
                  </a:lnTo>
                  <a:lnTo>
                    <a:pt x="12" y="428"/>
                  </a:lnTo>
                  <a:lnTo>
                    <a:pt x="21" y="423"/>
                  </a:lnTo>
                  <a:lnTo>
                    <a:pt x="25" y="407"/>
                  </a:lnTo>
                  <a:lnTo>
                    <a:pt x="24" y="381"/>
                  </a:lnTo>
                  <a:lnTo>
                    <a:pt x="21" y="362"/>
                  </a:lnTo>
                  <a:lnTo>
                    <a:pt x="25" y="326"/>
                  </a:lnTo>
                  <a:lnTo>
                    <a:pt x="27" y="320"/>
                  </a:lnTo>
                  <a:lnTo>
                    <a:pt x="31" y="299"/>
                  </a:lnTo>
                  <a:lnTo>
                    <a:pt x="26" y="292"/>
                  </a:lnTo>
                  <a:lnTo>
                    <a:pt x="29" y="256"/>
                  </a:lnTo>
                  <a:lnTo>
                    <a:pt x="56" y="223"/>
                  </a:lnTo>
                  <a:lnTo>
                    <a:pt x="64" y="219"/>
                  </a:lnTo>
                  <a:lnTo>
                    <a:pt x="66" y="208"/>
                  </a:lnTo>
                  <a:lnTo>
                    <a:pt x="60" y="180"/>
                  </a:lnTo>
                  <a:lnTo>
                    <a:pt x="65" y="176"/>
                  </a:lnTo>
                  <a:lnTo>
                    <a:pt x="60" y="161"/>
                  </a:lnTo>
                  <a:lnTo>
                    <a:pt x="70" y="166"/>
                  </a:lnTo>
                  <a:lnTo>
                    <a:pt x="76" y="170"/>
                  </a:lnTo>
                  <a:lnTo>
                    <a:pt x="81" y="171"/>
                  </a:lnTo>
                  <a:lnTo>
                    <a:pt x="87" y="175"/>
                  </a:lnTo>
                  <a:lnTo>
                    <a:pt x="91" y="175"/>
                  </a:lnTo>
                  <a:lnTo>
                    <a:pt x="97" y="178"/>
                  </a:lnTo>
                  <a:lnTo>
                    <a:pt x="98" y="183"/>
                  </a:lnTo>
                  <a:lnTo>
                    <a:pt x="100" y="184"/>
                  </a:lnTo>
                  <a:lnTo>
                    <a:pt x="109" y="179"/>
                  </a:lnTo>
                  <a:lnTo>
                    <a:pt x="110" y="173"/>
                  </a:lnTo>
                  <a:lnTo>
                    <a:pt x="104" y="172"/>
                  </a:lnTo>
                  <a:lnTo>
                    <a:pt x="98" y="167"/>
                  </a:lnTo>
                  <a:lnTo>
                    <a:pt x="99" y="164"/>
                  </a:lnTo>
                  <a:lnTo>
                    <a:pt x="93" y="160"/>
                  </a:lnTo>
                  <a:lnTo>
                    <a:pt x="90" y="162"/>
                  </a:lnTo>
                  <a:lnTo>
                    <a:pt x="88" y="154"/>
                  </a:lnTo>
                  <a:lnTo>
                    <a:pt x="90" y="154"/>
                  </a:lnTo>
                  <a:lnTo>
                    <a:pt x="91" y="140"/>
                  </a:lnTo>
                  <a:lnTo>
                    <a:pt x="89" y="139"/>
                  </a:lnTo>
                  <a:lnTo>
                    <a:pt x="91" y="133"/>
                  </a:lnTo>
                  <a:lnTo>
                    <a:pt x="100" y="125"/>
                  </a:lnTo>
                  <a:lnTo>
                    <a:pt x="107" y="115"/>
                  </a:lnTo>
                  <a:lnTo>
                    <a:pt x="112" y="98"/>
                  </a:lnTo>
                  <a:lnTo>
                    <a:pt x="119" y="96"/>
                  </a:lnTo>
                  <a:lnTo>
                    <a:pt x="125" y="98"/>
                  </a:lnTo>
                  <a:lnTo>
                    <a:pt x="136" y="97"/>
                  </a:lnTo>
                  <a:lnTo>
                    <a:pt x="145" y="102"/>
                  </a:lnTo>
                  <a:lnTo>
                    <a:pt x="143" y="110"/>
                  </a:lnTo>
                  <a:lnTo>
                    <a:pt x="145" y="111"/>
                  </a:lnTo>
                  <a:lnTo>
                    <a:pt x="145" y="116"/>
                  </a:lnTo>
                  <a:lnTo>
                    <a:pt x="134" y="124"/>
                  </a:lnTo>
                  <a:lnTo>
                    <a:pt x="134" y="129"/>
                  </a:lnTo>
                  <a:lnTo>
                    <a:pt x="141" y="130"/>
                  </a:lnTo>
                  <a:lnTo>
                    <a:pt x="142" y="142"/>
                  </a:lnTo>
                  <a:lnTo>
                    <a:pt x="147" y="144"/>
                  </a:lnTo>
                  <a:lnTo>
                    <a:pt x="141" y="150"/>
                  </a:lnTo>
                  <a:lnTo>
                    <a:pt x="141" y="163"/>
                  </a:lnTo>
                  <a:lnTo>
                    <a:pt x="144" y="165"/>
                  </a:lnTo>
                  <a:lnTo>
                    <a:pt x="141" y="171"/>
                  </a:lnTo>
                  <a:lnTo>
                    <a:pt x="147" y="177"/>
                  </a:lnTo>
                  <a:lnTo>
                    <a:pt x="153" y="178"/>
                  </a:lnTo>
                  <a:lnTo>
                    <a:pt x="146" y="184"/>
                  </a:lnTo>
                  <a:lnTo>
                    <a:pt x="148" y="187"/>
                  </a:lnTo>
                  <a:lnTo>
                    <a:pt x="144" y="194"/>
                  </a:lnTo>
                  <a:lnTo>
                    <a:pt x="136" y="199"/>
                  </a:lnTo>
                  <a:lnTo>
                    <a:pt x="137" y="202"/>
                  </a:lnTo>
                  <a:lnTo>
                    <a:pt x="133" y="204"/>
                  </a:lnTo>
                  <a:lnTo>
                    <a:pt x="133" y="207"/>
                  </a:lnTo>
                  <a:lnTo>
                    <a:pt x="125" y="211"/>
                  </a:lnTo>
                  <a:lnTo>
                    <a:pt x="119" y="206"/>
                  </a:lnTo>
                  <a:lnTo>
                    <a:pt x="116" y="204"/>
                  </a:lnTo>
                  <a:lnTo>
                    <a:pt x="111" y="205"/>
                  </a:lnTo>
                  <a:lnTo>
                    <a:pt x="104" y="205"/>
                  </a:lnTo>
                  <a:lnTo>
                    <a:pt x="102" y="207"/>
                  </a:lnTo>
                  <a:lnTo>
                    <a:pt x="104" y="209"/>
                  </a:lnTo>
                  <a:lnTo>
                    <a:pt x="110" y="209"/>
                  </a:lnTo>
                  <a:lnTo>
                    <a:pt x="117" y="215"/>
                  </a:lnTo>
                  <a:lnTo>
                    <a:pt x="135" y="216"/>
                  </a:lnTo>
                  <a:lnTo>
                    <a:pt x="138" y="219"/>
                  </a:lnTo>
                  <a:lnTo>
                    <a:pt x="142" y="211"/>
                  </a:lnTo>
                  <a:lnTo>
                    <a:pt x="151" y="206"/>
                  </a:lnTo>
                  <a:lnTo>
                    <a:pt x="157" y="198"/>
                  </a:lnTo>
                  <a:lnTo>
                    <a:pt x="162" y="195"/>
                  </a:lnTo>
                  <a:lnTo>
                    <a:pt x="164" y="190"/>
                  </a:lnTo>
                  <a:lnTo>
                    <a:pt x="159" y="181"/>
                  </a:lnTo>
                  <a:lnTo>
                    <a:pt x="156" y="178"/>
                  </a:lnTo>
                  <a:lnTo>
                    <a:pt x="172" y="172"/>
                  </a:lnTo>
                  <a:lnTo>
                    <a:pt x="179" y="172"/>
                  </a:lnTo>
                  <a:lnTo>
                    <a:pt x="181" y="175"/>
                  </a:lnTo>
                  <a:lnTo>
                    <a:pt x="186" y="181"/>
                  </a:lnTo>
                  <a:lnTo>
                    <a:pt x="183" y="192"/>
                  </a:lnTo>
                  <a:lnTo>
                    <a:pt x="187" y="195"/>
                  </a:lnTo>
                  <a:lnTo>
                    <a:pt x="196" y="196"/>
                  </a:lnTo>
                  <a:lnTo>
                    <a:pt x="201" y="195"/>
                  </a:lnTo>
                  <a:lnTo>
                    <a:pt x="197" y="193"/>
                  </a:lnTo>
                  <a:lnTo>
                    <a:pt x="193" y="194"/>
                  </a:lnTo>
                  <a:lnTo>
                    <a:pt x="189" y="190"/>
                  </a:lnTo>
                  <a:lnTo>
                    <a:pt x="188" y="187"/>
                  </a:lnTo>
                  <a:lnTo>
                    <a:pt x="195" y="182"/>
                  </a:lnTo>
                  <a:lnTo>
                    <a:pt x="189" y="175"/>
                  </a:lnTo>
                  <a:lnTo>
                    <a:pt x="184" y="173"/>
                  </a:lnTo>
                  <a:lnTo>
                    <a:pt x="181" y="169"/>
                  </a:lnTo>
                  <a:lnTo>
                    <a:pt x="170" y="167"/>
                  </a:lnTo>
                  <a:lnTo>
                    <a:pt x="164" y="170"/>
                  </a:lnTo>
                  <a:lnTo>
                    <a:pt x="154" y="168"/>
                  </a:lnTo>
                  <a:lnTo>
                    <a:pt x="153" y="163"/>
                  </a:lnTo>
                  <a:lnTo>
                    <a:pt x="150" y="157"/>
                  </a:lnTo>
                  <a:lnTo>
                    <a:pt x="151" y="152"/>
                  </a:lnTo>
                  <a:lnTo>
                    <a:pt x="155" y="148"/>
                  </a:lnTo>
                  <a:lnTo>
                    <a:pt x="159" y="142"/>
                  </a:lnTo>
                  <a:lnTo>
                    <a:pt x="157" y="134"/>
                  </a:lnTo>
                  <a:lnTo>
                    <a:pt x="148" y="127"/>
                  </a:lnTo>
                  <a:lnTo>
                    <a:pt x="152" y="119"/>
                  </a:lnTo>
                  <a:lnTo>
                    <a:pt x="166" y="113"/>
                  </a:lnTo>
                  <a:lnTo>
                    <a:pt x="167" y="107"/>
                  </a:lnTo>
                  <a:lnTo>
                    <a:pt x="166" y="105"/>
                  </a:lnTo>
                  <a:lnTo>
                    <a:pt x="164" y="101"/>
                  </a:lnTo>
                  <a:lnTo>
                    <a:pt x="160" y="98"/>
                  </a:lnTo>
                  <a:lnTo>
                    <a:pt x="162" y="97"/>
                  </a:lnTo>
                  <a:lnTo>
                    <a:pt x="166" y="98"/>
                  </a:lnTo>
                  <a:lnTo>
                    <a:pt x="172" y="103"/>
                  </a:lnTo>
                  <a:lnTo>
                    <a:pt x="172" y="112"/>
                  </a:lnTo>
                  <a:lnTo>
                    <a:pt x="168" y="116"/>
                  </a:lnTo>
                  <a:lnTo>
                    <a:pt x="168" y="120"/>
                  </a:lnTo>
                  <a:lnTo>
                    <a:pt x="172" y="122"/>
                  </a:lnTo>
                  <a:lnTo>
                    <a:pt x="168" y="128"/>
                  </a:lnTo>
                  <a:lnTo>
                    <a:pt x="183" y="132"/>
                  </a:lnTo>
                  <a:lnTo>
                    <a:pt x="190" y="132"/>
                  </a:lnTo>
                  <a:lnTo>
                    <a:pt x="195" y="136"/>
                  </a:lnTo>
                  <a:lnTo>
                    <a:pt x="202" y="137"/>
                  </a:lnTo>
                  <a:lnTo>
                    <a:pt x="202" y="134"/>
                  </a:lnTo>
                  <a:lnTo>
                    <a:pt x="198" y="133"/>
                  </a:lnTo>
                  <a:lnTo>
                    <a:pt x="194" y="130"/>
                  </a:lnTo>
                  <a:lnTo>
                    <a:pt x="194" y="128"/>
                  </a:lnTo>
                  <a:lnTo>
                    <a:pt x="189" y="128"/>
                  </a:lnTo>
                  <a:lnTo>
                    <a:pt x="179" y="124"/>
                  </a:lnTo>
                  <a:lnTo>
                    <a:pt x="174" y="119"/>
                  </a:lnTo>
                  <a:lnTo>
                    <a:pt x="178" y="116"/>
                  </a:lnTo>
                  <a:lnTo>
                    <a:pt x="183" y="115"/>
                  </a:lnTo>
                  <a:lnTo>
                    <a:pt x="188" y="119"/>
                  </a:lnTo>
                  <a:lnTo>
                    <a:pt x="193" y="119"/>
                  </a:lnTo>
                  <a:lnTo>
                    <a:pt x="193" y="113"/>
                  </a:lnTo>
                  <a:lnTo>
                    <a:pt x="189" y="114"/>
                  </a:lnTo>
                  <a:lnTo>
                    <a:pt x="186" y="114"/>
                  </a:lnTo>
                  <a:lnTo>
                    <a:pt x="186" y="112"/>
                  </a:lnTo>
                  <a:lnTo>
                    <a:pt x="194" y="108"/>
                  </a:lnTo>
                  <a:lnTo>
                    <a:pt x="202" y="108"/>
                  </a:lnTo>
                  <a:lnTo>
                    <a:pt x="216" y="115"/>
                  </a:lnTo>
                  <a:lnTo>
                    <a:pt x="228" y="122"/>
                  </a:lnTo>
                  <a:lnTo>
                    <a:pt x="239" y="121"/>
                  </a:lnTo>
                  <a:lnTo>
                    <a:pt x="240" y="122"/>
                  </a:lnTo>
                  <a:lnTo>
                    <a:pt x="237" y="127"/>
                  </a:lnTo>
                  <a:lnTo>
                    <a:pt x="233" y="128"/>
                  </a:lnTo>
                  <a:lnTo>
                    <a:pt x="229" y="130"/>
                  </a:lnTo>
                  <a:lnTo>
                    <a:pt x="232" y="132"/>
                  </a:lnTo>
                  <a:lnTo>
                    <a:pt x="233" y="138"/>
                  </a:lnTo>
                  <a:lnTo>
                    <a:pt x="241" y="136"/>
                  </a:lnTo>
                  <a:lnTo>
                    <a:pt x="241" y="143"/>
                  </a:lnTo>
                  <a:lnTo>
                    <a:pt x="235" y="149"/>
                  </a:lnTo>
                  <a:lnTo>
                    <a:pt x="244" y="156"/>
                  </a:lnTo>
                  <a:lnTo>
                    <a:pt x="247" y="160"/>
                  </a:lnTo>
                  <a:lnTo>
                    <a:pt x="251" y="161"/>
                  </a:lnTo>
                  <a:lnTo>
                    <a:pt x="254" y="160"/>
                  </a:lnTo>
                  <a:lnTo>
                    <a:pt x="252" y="158"/>
                  </a:lnTo>
                  <a:lnTo>
                    <a:pt x="241" y="149"/>
                  </a:lnTo>
                  <a:lnTo>
                    <a:pt x="246" y="146"/>
                  </a:lnTo>
                  <a:lnTo>
                    <a:pt x="248" y="141"/>
                  </a:lnTo>
                  <a:lnTo>
                    <a:pt x="241" y="134"/>
                  </a:lnTo>
                  <a:lnTo>
                    <a:pt x="241" y="129"/>
                  </a:lnTo>
                  <a:lnTo>
                    <a:pt x="244" y="123"/>
                  </a:lnTo>
                  <a:lnTo>
                    <a:pt x="242" y="118"/>
                  </a:lnTo>
                  <a:lnTo>
                    <a:pt x="233" y="115"/>
                  </a:lnTo>
                  <a:lnTo>
                    <a:pt x="233" y="110"/>
                  </a:lnTo>
                  <a:lnTo>
                    <a:pt x="220" y="107"/>
                  </a:lnTo>
                  <a:lnTo>
                    <a:pt x="220" y="103"/>
                  </a:lnTo>
                  <a:lnTo>
                    <a:pt x="217" y="100"/>
                  </a:lnTo>
                  <a:lnTo>
                    <a:pt x="218" y="92"/>
                  </a:lnTo>
                  <a:lnTo>
                    <a:pt x="214" y="89"/>
                  </a:lnTo>
                  <a:lnTo>
                    <a:pt x="220" y="83"/>
                  </a:lnTo>
                  <a:lnTo>
                    <a:pt x="224" y="83"/>
                  </a:lnTo>
                  <a:lnTo>
                    <a:pt x="239" y="81"/>
                  </a:lnTo>
                  <a:lnTo>
                    <a:pt x="249" y="79"/>
                  </a:lnTo>
                  <a:lnTo>
                    <a:pt x="253" y="80"/>
                  </a:lnTo>
                  <a:lnTo>
                    <a:pt x="260" y="80"/>
                  </a:lnTo>
                  <a:lnTo>
                    <a:pt x="263" y="77"/>
                  </a:lnTo>
                  <a:lnTo>
                    <a:pt x="272" y="77"/>
                  </a:lnTo>
                  <a:lnTo>
                    <a:pt x="276" y="80"/>
                  </a:lnTo>
                  <a:lnTo>
                    <a:pt x="277" y="77"/>
                  </a:lnTo>
                  <a:lnTo>
                    <a:pt x="273" y="74"/>
                  </a:lnTo>
                  <a:lnTo>
                    <a:pt x="274" y="71"/>
                  </a:lnTo>
                  <a:lnTo>
                    <a:pt x="270" y="68"/>
                  </a:lnTo>
                  <a:lnTo>
                    <a:pt x="265" y="68"/>
                  </a:lnTo>
                  <a:lnTo>
                    <a:pt x="267" y="64"/>
                  </a:lnTo>
                  <a:lnTo>
                    <a:pt x="274" y="65"/>
                  </a:lnTo>
                  <a:lnTo>
                    <a:pt x="275" y="63"/>
                  </a:lnTo>
                  <a:lnTo>
                    <a:pt x="270" y="61"/>
                  </a:lnTo>
                  <a:lnTo>
                    <a:pt x="265" y="62"/>
                  </a:lnTo>
                  <a:lnTo>
                    <a:pt x="263" y="59"/>
                  </a:lnTo>
                  <a:lnTo>
                    <a:pt x="267" y="56"/>
                  </a:lnTo>
                  <a:lnTo>
                    <a:pt x="273" y="58"/>
                  </a:lnTo>
                  <a:lnTo>
                    <a:pt x="276" y="55"/>
                  </a:lnTo>
                  <a:lnTo>
                    <a:pt x="280" y="52"/>
                  </a:lnTo>
                  <a:lnTo>
                    <a:pt x="281" y="50"/>
                  </a:lnTo>
                  <a:lnTo>
                    <a:pt x="277" y="50"/>
                  </a:lnTo>
                  <a:lnTo>
                    <a:pt x="273" y="49"/>
                  </a:lnTo>
                  <a:lnTo>
                    <a:pt x="275" y="48"/>
                  </a:lnTo>
                  <a:lnTo>
                    <a:pt x="280" y="48"/>
                  </a:lnTo>
                  <a:lnTo>
                    <a:pt x="285" y="48"/>
                  </a:lnTo>
                  <a:lnTo>
                    <a:pt x="292" y="43"/>
                  </a:lnTo>
                  <a:lnTo>
                    <a:pt x="302" y="42"/>
                  </a:lnTo>
                  <a:lnTo>
                    <a:pt x="309" y="40"/>
                  </a:lnTo>
                  <a:lnTo>
                    <a:pt x="314" y="41"/>
                  </a:lnTo>
                  <a:lnTo>
                    <a:pt x="317" y="39"/>
                  </a:lnTo>
                  <a:lnTo>
                    <a:pt x="330" y="38"/>
                  </a:lnTo>
                  <a:lnTo>
                    <a:pt x="339" y="37"/>
                  </a:lnTo>
                  <a:lnTo>
                    <a:pt x="340" y="36"/>
                  </a:lnTo>
                  <a:lnTo>
                    <a:pt x="335" y="36"/>
                  </a:lnTo>
                  <a:lnTo>
                    <a:pt x="331" y="35"/>
                  </a:lnTo>
                  <a:lnTo>
                    <a:pt x="329" y="33"/>
                  </a:lnTo>
                  <a:lnTo>
                    <a:pt x="334" y="32"/>
                  </a:lnTo>
                  <a:lnTo>
                    <a:pt x="345" y="32"/>
                  </a:lnTo>
                  <a:lnTo>
                    <a:pt x="351" y="31"/>
                  </a:lnTo>
                  <a:lnTo>
                    <a:pt x="361" y="33"/>
                  </a:lnTo>
                  <a:lnTo>
                    <a:pt x="355" y="36"/>
                  </a:lnTo>
                  <a:lnTo>
                    <a:pt x="358" y="37"/>
                  </a:lnTo>
                  <a:lnTo>
                    <a:pt x="362" y="35"/>
                  </a:lnTo>
                  <a:lnTo>
                    <a:pt x="366" y="35"/>
                  </a:lnTo>
                  <a:lnTo>
                    <a:pt x="366" y="37"/>
                  </a:lnTo>
                  <a:lnTo>
                    <a:pt x="376" y="34"/>
                  </a:lnTo>
                  <a:lnTo>
                    <a:pt x="380" y="31"/>
                  </a:lnTo>
                  <a:lnTo>
                    <a:pt x="385" y="29"/>
                  </a:lnTo>
                  <a:lnTo>
                    <a:pt x="394" y="32"/>
                  </a:lnTo>
                  <a:lnTo>
                    <a:pt x="390" y="35"/>
                  </a:lnTo>
                  <a:lnTo>
                    <a:pt x="392" y="39"/>
                  </a:lnTo>
                  <a:lnTo>
                    <a:pt x="399" y="37"/>
                  </a:lnTo>
                  <a:lnTo>
                    <a:pt x="400" y="33"/>
                  </a:lnTo>
                  <a:lnTo>
                    <a:pt x="398" y="30"/>
                  </a:lnTo>
                  <a:lnTo>
                    <a:pt x="389" y="27"/>
                  </a:lnTo>
                  <a:lnTo>
                    <a:pt x="386" y="25"/>
                  </a:lnTo>
                  <a:lnTo>
                    <a:pt x="388" y="24"/>
                  </a:lnTo>
                  <a:lnTo>
                    <a:pt x="395" y="26"/>
                  </a:lnTo>
                  <a:lnTo>
                    <a:pt x="404" y="25"/>
                  </a:lnTo>
                  <a:lnTo>
                    <a:pt x="409" y="26"/>
                  </a:lnTo>
                  <a:lnTo>
                    <a:pt x="414" y="27"/>
                  </a:lnTo>
                  <a:lnTo>
                    <a:pt x="423" y="28"/>
                  </a:lnTo>
                  <a:lnTo>
                    <a:pt x="432" y="26"/>
                  </a:lnTo>
                  <a:lnTo>
                    <a:pt x="430" y="25"/>
                  </a:lnTo>
                  <a:lnTo>
                    <a:pt x="420" y="26"/>
                  </a:lnTo>
                  <a:lnTo>
                    <a:pt x="415" y="24"/>
                  </a:lnTo>
                  <a:lnTo>
                    <a:pt x="410" y="24"/>
                  </a:lnTo>
                  <a:lnTo>
                    <a:pt x="407" y="20"/>
                  </a:lnTo>
                  <a:lnTo>
                    <a:pt x="410" y="20"/>
                  </a:lnTo>
                  <a:lnTo>
                    <a:pt x="407" y="18"/>
                  </a:lnTo>
                  <a:lnTo>
                    <a:pt x="405" y="15"/>
                  </a:lnTo>
                  <a:lnTo>
                    <a:pt x="410" y="13"/>
                  </a:lnTo>
                  <a:lnTo>
                    <a:pt x="411" y="10"/>
                  </a:lnTo>
                  <a:lnTo>
                    <a:pt x="419" y="5"/>
                  </a:lnTo>
                  <a:lnTo>
                    <a:pt x="422" y="3"/>
                  </a:lnTo>
                  <a:lnTo>
                    <a:pt x="434" y="0"/>
                  </a:lnTo>
                  <a:lnTo>
                    <a:pt x="444" y="3"/>
                  </a:lnTo>
                  <a:lnTo>
                    <a:pt x="450" y="2"/>
                  </a:lnTo>
                  <a:lnTo>
                    <a:pt x="453" y="5"/>
                  </a:lnTo>
                  <a:lnTo>
                    <a:pt x="449" y="9"/>
                  </a:lnTo>
                  <a:lnTo>
                    <a:pt x="438" y="10"/>
                  </a:lnTo>
                  <a:lnTo>
                    <a:pt x="438" y="12"/>
                  </a:lnTo>
                  <a:lnTo>
                    <a:pt x="447" y="12"/>
                  </a:lnTo>
                  <a:lnTo>
                    <a:pt x="447" y="15"/>
                  </a:lnTo>
                  <a:lnTo>
                    <a:pt x="451" y="15"/>
                  </a:lnTo>
                  <a:lnTo>
                    <a:pt x="456" y="13"/>
                  </a:lnTo>
                  <a:lnTo>
                    <a:pt x="463" y="14"/>
                  </a:lnTo>
                  <a:lnTo>
                    <a:pt x="461" y="19"/>
                  </a:lnTo>
                  <a:lnTo>
                    <a:pt x="454" y="23"/>
                  </a:lnTo>
                  <a:lnTo>
                    <a:pt x="459" y="25"/>
                  </a:lnTo>
                  <a:lnTo>
                    <a:pt x="468" y="24"/>
                  </a:lnTo>
                  <a:lnTo>
                    <a:pt x="470" y="20"/>
                  </a:lnTo>
                  <a:lnTo>
                    <a:pt x="497" y="19"/>
                  </a:lnTo>
                  <a:lnTo>
                    <a:pt x="499" y="21"/>
                  </a:lnTo>
                  <a:lnTo>
                    <a:pt x="504" y="21"/>
                  </a:lnTo>
                  <a:lnTo>
                    <a:pt x="514" y="27"/>
                  </a:lnTo>
                  <a:lnTo>
                    <a:pt x="512" y="31"/>
                  </a:lnTo>
                  <a:lnTo>
                    <a:pt x="514" y="31"/>
                  </a:lnTo>
                  <a:lnTo>
                    <a:pt x="519" y="28"/>
                  </a:lnTo>
                  <a:lnTo>
                    <a:pt x="522" y="28"/>
                  </a:lnTo>
                  <a:lnTo>
                    <a:pt x="522" y="34"/>
                  </a:lnTo>
                  <a:lnTo>
                    <a:pt x="525" y="35"/>
                  </a:lnTo>
                  <a:lnTo>
                    <a:pt x="525" y="40"/>
                  </a:lnTo>
                  <a:lnTo>
                    <a:pt x="518" y="39"/>
                  </a:lnTo>
                  <a:lnTo>
                    <a:pt x="514" y="36"/>
                  </a:lnTo>
                  <a:lnTo>
                    <a:pt x="512" y="36"/>
                  </a:lnTo>
                  <a:lnTo>
                    <a:pt x="511" y="37"/>
                  </a:lnTo>
                  <a:lnTo>
                    <a:pt x="513" y="40"/>
                  </a:lnTo>
                  <a:lnTo>
                    <a:pt x="522" y="44"/>
                  </a:lnTo>
                  <a:lnTo>
                    <a:pt x="518" y="49"/>
                  </a:lnTo>
                  <a:lnTo>
                    <a:pt x="509" y="55"/>
                  </a:lnTo>
                  <a:lnTo>
                    <a:pt x="509" y="59"/>
                  </a:lnTo>
                  <a:lnTo>
                    <a:pt x="501" y="59"/>
                  </a:lnTo>
                  <a:lnTo>
                    <a:pt x="489" y="67"/>
                  </a:lnTo>
                  <a:lnTo>
                    <a:pt x="488" y="70"/>
                  </a:lnTo>
                  <a:lnTo>
                    <a:pt x="484" y="71"/>
                  </a:lnTo>
                  <a:lnTo>
                    <a:pt x="476" y="75"/>
                  </a:lnTo>
                  <a:lnTo>
                    <a:pt x="470" y="81"/>
                  </a:lnTo>
                  <a:lnTo>
                    <a:pt x="465" y="81"/>
                  </a:lnTo>
                  <a:lnTo>
                    <a:pt x="460" y="83"/>
                  </a:lnTo>
                  <a:lnTo>
                    <a:pt x="459" y="88"/>
                  </a:lnTo>
                  <a:lnTo>
                    <a:pt x="455" y="88"/>
                  </a:lnTo>
                  <a:lnTo>
                    <a:pt x="451" y="90"/>
                  </a:lnTo>
                  <a:lnTo>
                    <a:pt x="451" y="95"/>
                  </a:lnTo>
                  <a:lnTo>
                    <a:pt x="444" y="101"/>
                  </a:lnTo>
                  <a:lnTo>
                    <a:pt x="449" y="100"/>
                  </a:lnTo>
                  <a:lnTo>
                    <a:pt x="458" y="96"/>
                  </a:lnTo>
                  <a:lnTo>
                    <a:pt x="459" y="92"/>
                  </a:lnTo>
                  <a:lnTo>
                    <a:pt x="470" y="92"/>
                  </a:lnTo>
                  <a:lnTo>
                    <a:pt x="471" y="90"/>
                  </a:lnTo>
                  <a:lnTo>
                    <a:pt x="476" y="87"/>
                  </a:lnTo>
                  <a:lnTo>
                    <a:pt x="480" y="87"/>
                  </a:lnTo>
                  <a:lnTo>
                    <a:pt x="483" y="86"/>
                  </a:lnTo>
                  <a:lnTo>
                    <a:pt x="489" y="86"/>
                  </a:lnTo>
                  <a:lnTo>
                    <a:pt x="496" y="79"/>
                  </a:lnTo>
                  <a:lnTo>
                    <a:pt x="491" y="80"/>
                  </a:lnTo>
                  <a:lnTo>
                    <a:pt x="487" y="80"/>
                  </a:lnTo>
                  <a:lnTo>
                    <a:pt x="486" y="77"/>
                  </a:lnTo>
                  <a:lnTo>
                    <a:pt x="491" y="74"/>
                  </a:lnTo>
                  <a:lnTo>
                    <a:pt x="495" y="74"/>
                  </a:lnTo>
                  <a:lnTo>
                    <a:pt x="503" y="74"/>
                  </a:lnTo>
                  <a:lnTo>
                    <a:pt x="502" y="78"/>
                  </a:lnTo>
                  <a:lnTo>
                    <a:pt x="510" y="80"/>
                  </a:lnTo>
                  <a:lnTo>
                    <a:pt x="516" y="80"/>
                  </a:lnTo>
                  <a:lnTo>
                    <a:pt x="516" y="75"/>
                  </a:lnTo>
                  <a:lnTo>
                    <a:pt x="521" y="76"/>
                  </a:lnTo>
                  <a:lnTo>
                    <a:pt x="524" y="79"/>
                  </a:lnTo>
                  <a:lnTo>
                    <a:pt x="522" y="82"/>
                  </a:lnTo>
                  <a:lnTo>
                    <a:pt x="518" y="84"/>
                  </a:lnTo>
                  <a:lnTo>
                    <a:pt x="520" y="87"/>
                  </a:lnTo>
                  <a:lnTo>
                    <a:pt x="525" y="86"/>
                  </a:lnTo>
                  <a:lnTo>
                    <a:pt x="526" y="83"/>
                  </a:lnTo>
                  <a:lnTo>
                    <a:pt x="541" y="80"/>
                  </a:lnTo>
                  <a:lnTo>
                    <a:pt x="549" y="81"/>
                  </a:lnTo>
                  <a:lnTo>
                    <a:pt x="565" y="82"/>
                  </a:lnTo>
                  <a:lnTo>
                    <a:pt x="573" y="83"/>
                  </a:lnTo>
                  <a:lnTo>
                    <a:pt x="574" y="85"/>
                  </a:lnTo>
                  <a:lnTo>
                    <a:pt x="569" y="85"/>
                  </a:lnTo>
                  <a:lnTo>
                    <a:pt x="567" y="86"/>
                  </a:lnTo>
                  <a:lnTo>
                    <a:pt x="566" y="90"/>
                  </a:lnTo>
                  <a:lnTo>
                    <a:pt x="584" y="95"/>
                  </a:lnTo>
                  <a:lnTo>
                    <a:pt x="587" y="94"/>
                  </a:lnTo>
                  <a:lnTo>
                    <a:pt x="592" y="94"/>
                  </a:lnTo>
                  <a:lnTo>
                    <a:pt x="600" y="96"/>
                  </a:lnTo>
                  <a:lnTo>
                    <a:pt x="606" y="96"/>
                  </a:lnTo>
                  <a:lnTo>
                    <a:pt x="609" y="93"/>
                  </a:lnTo>
                  <a:lnTo>
                    <a:pt x="612" y="93"/>
                  </a:lnTo>
                  <a:lnTo>
                    <a:pt x="617" y="92"/>
                  </a:lnTo>
                  <a:lnTo>
                    <a:pt x="617" y="87"/>
                  </a:lnTo>
                  <a:lnTo>
                    <a:pt x="615" y="85"/>
                  </a:lnTo>
                  <a:lnTo>
                    <a:pt x="614" y="81"/>
                  </a:lnTo>
                  <a:lnTo>
                    <a:pt x="616" y="80"/>
                  </a:lnTo>
                  <a:lnTo>
                    <a:pt x="620" y="80"/>
                  </a:lnTo>
                  <a:lnTo>
                    <a:pt x="622" y="79"/>
                  </a:lnTo>
                  <a:lnTo>
                    <a:pt x="632" y="81"/>
                  </a:lnTo>
                  <a:lnTo>
                    <a:pt x="631" y="83"/>
                  </a:lnTo>
                  <a:lnTo>
                    <a:pt x="635" y="86"/>
                  </a:lnTo>
                  <a:lnTo>
                    <a:pt x="641" y="84"/>
                  </a:lnTo>
                  <a:lnTo>
                    <a:pt x="647" y="88"/>
                  </a:lnTo>
                  <a:lnTo>
                    <a:pt x="653" y="85"/>
                  </a:lnTo>
                  <a:lnTo>
                    <a:pt x="657" y="86"/>
                  </a:lnTo>
                  <a:lnTo>
                    <a:pt x="666" y="95"/>
                  </a:lnTo>
                  <a:lnTo>
                    <a:pt x="666" y="98"/>
                  </a:lnTo>
                  <a:lnTo>
                    <a:pt x="672" y="101"/>
                  </a:lnTo>
                  <a:lnTo>
                    <a:pt x="668" y="104"/>
                  </a:lnTo>
                  <a:lnTo>
                    <a:pt x="661" y="103"/>
                  </a:lnTo>
                  <a:lnTo>
                    <a:pt x="661" y="105"/>
                  </a:lnTo>
                  <a:lnTo>
                    <a:pt x="664" y="106"/>
                  </a:lnTo>
                  <a:lnTo>
                    <a:pt x="671" y="107"/>
                  </a:lnTo>
                  <a:lnTo>
                    <a:pt x="670" y="113"/>
                  </a:lnTo>
                  <a:lnTo>
                    <a:pt x="666" y="113"/>
                  </a:lnTo>
                  <a:lnTo>
                    <a:pt x="660" y="110"/>
                  </a:lnTo>
                  <a:lnTo>
                    <a:pt x="660" y="115"/>
                  </a:lnTo>
                  <a:lnTo>
                    <a:pt x="664" y="118"/>
                  </a:lnTo>
                  <a:lnTo>
                    <a:pt x="667" y="116"/>
                  </a:lnTo>
                  <a:lnTo>
                    <a:pt x="670" y="119"/>
                  </a:lnTo>
                  <a:lnTo>
                    <a:pt x="668" y="121"/>
                  </a:lnTo>
                  <a:lnTo>
                    <a:pt x="669" y="125"/>
                  </a:lnTo>
                  <a:lnTo>
                    <a:pt x="689" y="137"/>
                  </a:lnTo>
                  <a:lnTo>
                    <a:pt x="693" y="133"/>
                  </a:lnTo>
                  <a:lnTo>
                    <a:pt x="696" y="123"/>
                  </a:lnTo>
                  <a:lnTo>
                    <a:pt x="701" y="116"/>
                  </a:lnTo>
                  <a:lnTo>
                    <a:pt x="704" y="119"/>
                  </a:lnTo>
                  <a:lnTo>
                    <a:pt x="712" y="125"/>
                  </a:lnTo>
                  <a:lnTo>
                    <a:pt x="719" y="125"/>
                  </a:lnTo>
                  <a:lnTo>
                    <a:pt x="728" y="122"/>
                  </a:lnTo>
                  <a:lnTo>
                    <a:pt x="739" y="123"/>
                  </a:lnTo>
                  <a:lnTo>
                    <a:pt x="747" y="128"/>
                  </a:lnTo>
                  <a:lnTo>
                    <a:pt x="752" y="128"/>
                  </a:lnTo>
                  <a:lnTo>
                    <a:pt x="753" y="123"/>
                  </a:lnTo>
                  <a:lnTo>
                    <a:pt x="756" y="120"/>
                  </a:lnTo>
                  <a:lnTo>
                    <a:pt x="761" y="122"/>
                  </a:lnTo>
                  <a:lnTo>
                    <a:pt x="761" y="125"/>
                  </a:lnTo>
                  <a:lnTo>
                    <a:pt x="770" y="123"/>
                  </a:lnTo>
                  <a:lnTo>
                    <a:pt x="767" y="118"/>
                  </a:lnTo>
                  <a:lnTo>
                    <a:pt x="767" y="111"/>
                  </a:lnTo>
                  <a:lnTo>
                    <a:pt x="770" y="109"/>
                  </a:lnTo>
                  <a:lnTo>
                    <a:pt x="761" y="109"/>
                  </a:lnTo>
                  <a:lnTo>
                    <a:pt x="763" y="104"/>
                  </a:lnTo>
                  <a:lnTo>
                    <a:pt x="767" y="105"/>
                  </a:lnTo>
                  <a:lnTo>
                    <a:pt x="772" y="105"/>
                  </a:lnTo>
                  <a:lnTo>
                    <a:pt x="780" y="101"/>
                  </a:lnTo>
                  <a:lnTo>
                    <a:pt x="777" y="99"/>
                  </a:lnTo>
                  <a:lnTo>
                    <a:pt x="779" y="97"/>
                  </a:lnTo>
                  <a:lnTo>
                    <a:pt x="782" y="98"/>
                  </a:lnTo>
                  <a:lnTo>
                    <a:pt x="783" y="100"/>
                  </a:lnTo>
                  <a:lnTo>
                    <a:pt x="791" y="99"/>
                  </a:lnTo>
                  <a:lnTo>
                    <a:pt x="802" y="101"/>
                  </a:lnTo>
                  <a:lnTo>
                    <a:pt x="812" y="102"/>
                  </a:lnTo>
                  <a:lnTo>
                    <a:pt x="829" y="107"/>
                  </a:lnTo>
                  <a:lnTo>
                    <a:pt x="820" y="106"/>
                  </a:lnTo>
                  <a:lnTo>
                    <a:pt x="812" y="106"/>
                  </a:lnTo>
                  <a:lnTo>
                    <a:pt x="808" y="110"/>
                  </a:lnTo>
                  <a:lnTo>
                    <a:pt x="810" y="112"/>
                  </a:lnTo>
                  <a:lnTo>
                    <a:pt x="821" y="111"/>
                  </a:lnTo>
                  <a:lnTo>
                    <a:pt x="820" y="116"/>
                  </a:lnTo>
                  <a:lnTo>
                    <a:pt x="814" y="116"/>
                  </a:lnTo>
                  <a:lnTo>
                    <a:pt x="815" y="121"/>
                  </a:lnTo>
                  <a:lnTo>
                    <a:pt x="825" y="119"/>
                  </a:lnTo>
                  <a:lnTo>
                    <a:pt x="833" y="115"/>
                  </a:lnTo>
                  <a:lnTo>
                    <a:pt x="837" y="109"/>
                  </a:lnTo>
                  <a:lnTo>
                    <a:pt x="852" y="109"/>
                  </a:lnTo>
                  <a:lnTo>
                    <a:pt x="859" y="112"/>
                  </a:lnTo>
                  <a:lnTo>
                    <a:pt x="863" y="113"/>
                  </a:lnTo>
                  <a:lnTo>
                    <a:pt x="862" y="118"/>
                  </a:lnTo>
                  <a:lnTo>
                    <a:pt x="858" y="117"/>
                  </a:lnTo>
                  <a:lnTo>
                    <a:pt x="854" y="117"/>
                  </a:lnTo>
                  <a:lnTo>
                    <a:pt x="855" y="120"/>
                  </a:lnTo>
                  <a:lnTo>
                    <a:pt x="863" y="122"/>
                  </a:lnTo>
                  <a:lnTo>
                    <a:pt x="873" y="126"/>
                  </a:lnTo>
                  <a:lnTo>
                    <a:pt x="880" y="131"/>
                  </a:lnTo>
                  <a:lnTo>
                    <a:pt x="881" y="134"/>
                  </a:lnTo>
                  <a:lnTo>
                    <a:pt x="888" y="137"/>
                  </a:lnTo>
                  <a:lnTo>
                    <a:pt x="900" y="135"/>
                  </a:lnTo>
                  <a:lnTo>
                    <a:pt x="915" y="130"/>
                  </a:lnTo>
                  <a:lnTo>
                    <a:pt x="926" y="130"/>
                  </a:lnTo>
                  <a:lnTo>
                    <a:pt x="934" y="132"/>
                  </a:lnTo>
                  <a:lnTo>
                    <a:pt x="942" y="133"/>
                  </a:lnTo>
                  <a:lnTo>
                    <a:pt x="953" y="140"/>
                  </a:lnTo>
                  <a:lnTo>
                    <a:pt x="955" y="146"/>
                  </a:lnTo>
                  <a:lnTo>
                    <a:pt x="951" y="151"/>
                  </a:lnTo>
                  <a:lnTo>
                    <a:pt x="953" y="156"/>
                  </a:lnTo>
                  <a:lnTo>
                    <a:pt x="959" y="158"/>
                  </a:lnTo>
                  <a:lnTo>
                    <a:pt x="962" y="158"/>
                  </a:lnTo>
                  <a:lnTo>
                    <a:pt x="964" y="160"/>
                  </a:lnTo>
                  <a:lnTo>
                    <a:pt x="966" y="159"/>
                  </a:lnTo>
                  <a:lnTo>
                    <a:pt x="969" y="159"/>
                  </a:lnTo>
                  <a:lnTo>
                    <a:pt x="971" y="158"/>
                  </a:lnTo>
                  <a:lnTo>
                    <a:pt x="974" y="159"/>
                  </a:lnTo>
                  <a:lnTo>
                    <a:pt x="980" y="156"/>
                  </a:lnTo>
                  <a:lnTo>
                    <a:pt x="986" y="157"/>
                  </a:lnTo>
                  <a:lnTo>
                    <a:pt x="991" y="156"/>
                  </a:lnTo>
                  <a:lnTo>
                    <a:pt x="1000" y="160"/>
                  </a:lnTo>
                  <a:lnTo>
                    <a:pt x="1019" y="161"/>
                  </a:lnTo>
                  <a:lnTo>
                    <a:pt x="1025" y="156"/>
                  </a:lnTo>
                  <a:lnTo>
                    <a:pt x="1028" y="158"/>
                  </a:lnTo>
                  <a:lnTo>
                    <a:pt x="1032" y="165"/>
                  </a:lnTo>
                  <a:lnTo>
                    <a:pt x="1041" y="166"/>
                  </a:lnTo>
                  <a:lnTo>
                    <a:pt x="1042" y="170"/>
                  </a:lnTo>
                  <a:lnTo>
                    <a:pt x="1055" y="171"/>
                  </a:lnTo>
                  <a:lnTo>
                    <a:pt x="1057" y="165"/>
                  </a:lnTo>
                  <a:lnTo>
                    <a:pt x="1047" y="158"/>
                  </a:lnTo>
                  <a:lnTo>
                    <a:pt x="1048" y="156"/>
                  </a:lnTo>
                  <a:lnTo>
                    <a:pt x="1051" y="156"/>
                  </a:lnTo>
                  <a:lnTo>
                    <a:pt x="1053" y="154"/>
                  </a:lnTo>
                  <a:lnTo>
                    <a:pt x="1049" y="152"/>
                  </a:lnTo>
                  <a:lnTo>
                    <a:pt x="1052" y="149"/>
                  </a:lnTo>
                  <a:lnTo>
                    <a:pt x="1072" y="153"/>
                  </a:lnTo>
                  <a:lnTo>
                    <a:pt x="1078" y="154"/>
                  </a:lnTo>
                  <a:lnTo>
                    <a:pt x="1082" y="153"/>
                  </a:lnTo>
                  <a:lnTo>
                    <a:pt x="1089" y="154"/>
                  </a:lnTo>
                  <a:lnTo>
                    <a:pt x="1095" y="154"/>
                  </a:lnTo>
                  <a:lnTo>
                    <a:pt x="1099" y="155"/>
                  </a:lnTo>
                  <a:lnTo>
                    <a:pt x="1101" y="154"/>
                  </a:lnTo>
                  <a:lnTo>
                    <a:pt x="1112" y="158"/>
                  </a:lnTo>
                  <a:lnTo>
                    <a:pt x="1117" y="158"/>
                  </a:lnTo>
                  <a:lnTo>
                    <a:pt x="1124" y="162"/>
                  </a:lnTo>
                  <a:lnTo>
                    <a:pt x="1129" y="163"/>
                  </a:lnTo>
                  <a:lnTo>
                    <a:pt x="1138" y="168"/>
                  </a:lnTo>
                  <a:lnTo>
                    <a:pt x="1139" y="171"/>
                  </a:lnTo>
                  <a:lnTo>
                    <a:pt x="1145" y="171"/>
                  </a:lnTo>
                  <a:lnTo>
                    <a:pt x="1149" y="174"/>
                  </a:lnTo>
                  <a:lnTo>
                    <a:pt x="1149" y="176"/>
                  </a:lnTo>
                  <a:lnTo>
                    <a:pt x="1162" y="183"/>
                  </a:lnTo>
                  <a:lnTo>
                    <a:pt x="1168" y="184"/>
                  </a:lnTo>
                  <a:lnTo>
                    <a:pt x="1168" y="186"/>
                  </a:lnTo>
                  <a:lnTo>
                    <a:pt x="1173" y="187"/>
                  </a:lnTo>
                  <a:lnTo>
                    <a:pt x="1173" y="190"/>
                  </a:lnTo>
                  <a:lnTo>
                    <a:pt x="1177" y="190"/>
                  </a:lnTo>
                  <a:lnTo>
                    <a:pt x="1186" y="196"/>
                  </a:lnTo>
                  <a:lnTo>
                    <a:pt x="1187" y="202"/>
                  </a:lnTo>
                  <a:lnTo>
                    <a:pt x="1183" y="205"/>
                  </a:lnTo>
                  <a:lnTo>
                    <a:pt x="1192" y="211"/>
                  </a:lnTo>
                  <a:lnTo>
                    <a:pt x="1194" y="209"/>
                  </a:lnTo>
                  <a:lnTo>
                    <a:pt x="1191" y="207"/>
                  </a:lnTo>
                  <a:lnTo>
                    <a:pt x="1192" y="204"/>
                  </a:lnTo>
                  <a:lnTo>
                    <a:pt x="1190" y="199"/>
                  </a:lnTo>
                  <a:lnTo>
                    <a:pt x="1199" y="199"/>
                  </a:lnTo>
                  <a:lnTo>
                    <a:pt x="1204" y="201"/>
                  </a:lnTo>
                  <a:lnTo>
                    <a:pt x="1209" y="200"/>
                  </a:lnTo>
                  <a:lnTo>
                    <a:pt x="1222" y="208"/>
                  </a:lnTo>
                  <a:lnTo>
                    <a:pt x="1233" y="215"/>
                  </a:lnTo>
                  <a:lnTo>
                    <a:pt x="1231" y="220"/>
                  </a:lnTo>
                  <a:lnTo>
                    <a:pt x="1226" y="221"/>
                  </a:lnTo>
                  <a:lnTo>
                    <a:pt x="1225" y="226"/>
                  </a:lnTo>
                  <a:lnTo>
                    <a:pt x="1222" y="230"/>
                  </a:lnTo>
                  <a:lnTo>
                    <a:pt x="1209" y="233"/>
                  </a:lnTo>
                  <a:lnTo>
                    <a:pt x="1208" y="236"/>
                  </a:lnTo>
                  <a:lnTo>
                    <a:pt x="1205" y="238"/>
                  </a:lnTo>
                  <a:lnTo>
                    <a:pt x="1209" y="242"/>
                  </a:lnTo>
                  <a:lnTo>
                    <a:pt x="1203" y="247"/>
                  </a:lnTo>
                  <a:lnTo>
                    <a:pt x="1202" y="253"/>
                  </a:lnTo>
                  <a:lnTo>
                    <a:pt x="1207" y="257"/>
                  </a:lnTo>
                  <a:lnTo>
                    <a:pt x="1198" y="261"/>
                  </a:lnTo>
                  <a:lnTo>
                    <a:pt x="1193" y="258"/>
                  </a:lnTo>
                  <a:lnTo>
                    <a:pt x="1189" y="251"/>
                  </a:lnTo>
                  <a:lnTo>
                    <a:pt x="1184" y="248"/>
                  </a:lnTo>
                  <a:lnTo>
                    <a:pt x="1176" y="249"/>
                  </a:lnTo>
                  <a:lnTo>
                    <a:pt x="1175" y="237"/>
                  </a:lnTo>
                  <a:lnTo>
                    <a:pt x="1173" y="235"/>
                  </a:lnTo>
                  <a:lnTo>
                    <a:pt x="1166" y="232"/>
                  </a:lnTo>
                  <a:lnTo>
                    <a:pt x="1160" y="233"/>
                  </a:lnTo>
                  <a:lnTo>
                    <a:pt x="1154" y="233"/>
                  </a:lnTo>
                  <a:lnTo>
                    <a:pt x="1151" y="229"/>
                  </a:lnTo>
                  <a:lnTo>
                    <a:pt x="1151" y="222"/>
                  </a:lnTo>
                  <a:lnTo>
                    <a:pt x="1152" y="217"/>
                  </a:lnTo>
                  <a:lnTo>
                    <a:pt x="1152" y="213"/>
                  </a:lnTo>
                  <a:lnTo>
                    <a:pt x="1147" y="215"/>
                  </a:lnTo>
                  <a:lnTo>
                    <a:pt x="1145" y="214"/>
                  </a:lnTo>
                  <a:lnTo>
                    <a:pt x="1139" y="218"/>
                  </a:lnTo>
                  <a:lnTo>
                    <a:pt x="1143" y="228"/>
                  </a:lnTo>
                  <a:lnTo>
                    <a:pt x="1145" y="235"/>
                  </a:lnTo>
                  <a:lnTo>
                    <a:pt x="1138" y="244"/>
                  </a:lnTo>
                  <a:lnTo>
                    <a:pt x="1135" y="246"/>
                  </a:lnTo>
                  <a:lnTo>
                    <a:pt x="1131" y="251"/>
                  </a:lnTo>
                  <a:lnTo>
                    <a:pt x="1119" y="252"/>
                  </a:lnTo>
                  <a:lnTo>
                    <a:pt x="1117" y="247"/>
                  </a:lnTo>
                  <a:lnTo>
                    <a:pt x="1112" y="242"/>
                  </a:lnTo>
                  <a:lnTo>
                    <a:pt x="1108" y="244"/>
                  </a:lnTo>
                  <a:lnTo>
                    <a:pt x="1112" y="248"/>
                  </a:lnTo>
                  <a:lnTo>
                    <a:pt x="1110" y="250"/>
                  </a:lnTo>
                  <a:lnTo>
                    <a:pt x="1108" y="246"/>
                  </a:lnTo>
                  <a:lnTo>
                    <a:pt x="1104" y="246"/>
                  </a:lnTo>
                  <a:lnTo>
                    <a:pt x="1106" y="253"/>
                  </a:lnTo>
                  <a:lnTo>
                    <a:pt x="1112" y="254"/>
                  </a:lnTo>
                  <a:lnTo>
                    <a:pt x="1115" y="256"/>
                  </a:lnTo>
                  <a:lnTo>
                    <a:pt x="1120" y="261"/>
                  </a:lnTo>
                  <a:lnTo>
                    <a:pt x="1122" y="257"/>
                  </a:lnTo>
                  <a:lnTo>
                    <a:pt x="1125" y="258"/>
                  </a:lnTo>
                  <a:lnTo>
                    <a:pt x="1124" y="263"/>
                  </a:lnTo>
                  <a:lnTo>
                    <a:pt x="1128" y="266"/>
                  </a:lnTo>
                  <a:lnTo>
                    <a:pt x="1128" y="279"/>
                  </a:lnTo>
                  <a:lnTo>
                    <a:pt x="1131" y="282"/>
                  </a:lnTo>
                  <a:lnTo>
                    <a:pt x="1132" y="291"/>
                  </a:lnTo>
                  <a:lnTo>
                    <a:pt x="1135" y="294"/>
                  </a:lnTo>
                  <a:lnTo>
                    <a:pt x="1132" y="301"/>
                  </a:lnTo>
                  <a:lnTo>
                    <a:pt x="1132" y="305"/>
                  </a:lnTo>
                  <a:lnTo>
                    <a:pt x="1123" y="303"/>
                  </a:lnTo>
                  <a:lnTo>
                    <a:pt x="1118" y="300"/>
                  </a:lnTo>
                  <a:lnTo>
                    <a:pt x="1107" y="302"/>
                  </a:lnTo>
                  <a:lnTo>
                    <a:pt x="1104" y="308"/>
                  </a:lnTo>
                  <a:lnTo>
                    <a:pt x="1092" y="311"/>
                  </a:lnTo>
                  <a:lnTo>
                    <a:pt x="1085" y="318"/>
                  </a:lnTo>
                  <a:lnTo>
                    <a:pt x="1080" y="319"/>
                  </a:lnTo>
                  <a:lnTo>
                    <a:pt x="1079" y="320"/>
                  </a:lnTo>
                  <a:lnTo>
                    <a:pt x="1075" y="326"/>
                  </a:lnTo>
                  <a:lnTo>
                    <a:pt x="1070" y="328"/>
                  </a:lnTo>
                  <a:lnTo>
                    <a:pt x="1068" y="333"/>
                  </a:lnTo>
                  <a:lnTo>
                    <a:pt x="1058" y="339"/>
                  </a:lnTo>
                  <a:lnTo>
                    <a:pt x="1052" y="346"/>
                  </a:lnTo>
                  <a:lnTo>
                    <a:pt x="1051" y="351"/>
                  </a:lnTo>
                  <a:lnTo>
                    <a:pt x="1047" y="354"/>
                  </a:lnTo>
                  <a:lnTo>
                    <a:pt x="1046" y="348"/>
                  </a:lnTo>
                  <a:lnTo>
                    <a:pt x="1044" y="343"/>
                  </a:lnTo>
                  <a:lnTo>
                    <a:pt x="1035" y="339"/>
                  </a:lnTo>
                  <a:lnTo>
                    <a:pt x="1019" y="347"/>
                  </a:lnTo>
                  <a:lnTo>
                    <a:pt x="1015" y="355"/>
                  </a:lnTo>
                  <a:lnTo>
                    <a:pt x="1010" y="359"/>
                  </a:lnTo>
                  <a:lnTo>
                    <a:pt x="1010" y="352"/>
                  </a:lnTo>
                  <a:lnTo>
                    <a:pt x="1013" y="345"/>
                  </a:lnTo>
                  <a:lnTo>
                    <a:pt x="1012" y="343"/>
                  </a:lnTo>
                  <a:lnTo>
                    <a:pt x="1008" y="348"/>
                  </a:lnTo>
                  <a:lnTo>
                    <a:pt x="1004" y="351"/>
                  </a:lnTo>
                  <a:lnTo>
                    <a:pt x="1000" y="356"/>
                  </a:lnTo>
                  <a:lnTo>
                    <a:pt x="997" y="354"/>
                  </a:lnTo>
                  <a:lnTo>
                    <a:pt x="991" y="353"/>
                  </a:lnTo>
                  <a:lnTo>
                    <a:pt x="985" y="361"/>
                  </a:lnTo>
                  <a:lnTo>
                    <a:pt x="983" y="370"/>
                  </a:lnTo>
                  <a:lnTo>
                    <a:pt x="978" y="378"/>
                  </a:lnTo>
                  <a:lnTo>
                    <a:pt x="975" y="380"/>
                  </a:lnTo>
                  <a:lnTo>
                    <a:pt x="972" y="391"/>
                  </a:lnTo>
                  <a:lnTo>
                    <a:pt x="977" y="396"/>
                  </a:lnTo>
                  <a:lnTo>
                    <a:pt x="978" y="393"/>
                  </a:lnTo>
                  <a:lnTo>
                    <a:pt x="984" y="396"/>
                  </a:lnTo>
                  <a:lnTo>
                    <a:pt x="985" y="399"/>
                  </a:lnTo>
                  <a:lnTo>
                    <a:pt x="979" y="405"/>
                  </a:lnTo>
                  <a:lnTo>
                    <a:pt x="980" y="414"/>
                  </a:lnTo>
                  <a:lnTo>
                    <a:pt x="984" y="416"/>
                  </a:lnTo>
                  <a:lnTo>
                    <a:pt x="987" y="426"/>
                  </a:lnTo>
                  <a:lnTo>
                    <a:pt x="984" y="429"/>
                  </a:lnTo>
                  <a:lnTo>
                    <a:pt x="980" y="429"/>
                  </a:lnTo>
                  <a:lnTo>
                    <a:pt x="980" y="422"/>
                  </a:lnTo>
                  <a:lnTo>
                    <a:pt x="973" y="429"/>
                  </a:lnTo>
                  <a:lnTo>
                    <a:pt x="969" y="440"/>
                  </a:lnTo>
                  <a:lnTo>
                    <a:pt x="971" y="443"/>
                  </a:lnTo>
                  <a:lnTo>
                    <a:pt x="974" y="448"/>
                  </a:lnTo>
                  <a:lnTo>
                    <a:pt x="971" y="455"/>
                  </a:lnTo>
                  <a:lnTo>
                    <a:pt x="967" y="456"/>
                  </a:lnTo>
                  <a:lnTo>
                    <a:pt x="966" y="454"/>
                  </a:lnTo>
                  <a:lnTo>
                    <a:pt x="954" y="464"/>
                  </a:lnTo>
                  <a:lnTo>
                    <a:pt x="956" y="476"/>
                  </a:lnTo>
                  <a:lnTo>
                    <a:pt x="954" y="480"/>
                  </a:lnTo>
                  <a:lnTo>
                    <a:pt x="949" y="478"/>
                  </a:lnTo>
                  <a:lnTo>
                    <a:pt x="943" y="480"/>
                  </a:lnTo>
                  <a:lnTo>
                    <a:pt x="941" y="489"/>
                  </a:lnTo>
                  <a:lnTo>
                    <a:pt x="941" y="495"/>
                  </a:lnTo>
                  <a:lnTo>
                    <a:pt x="926" y="516"/>
                  </a:lnTo>
                  <a:lnTo>
                    <a:pt x="922" y="517"/>
                  </a:lnTo>
                  <a:lnTo>
                    <a:pt x="924" y="514"/>
                  </a:lnTo>
                  <a:lnTo>
                    <a:pt x="921" y="507"/>
                  </a:lnTo>
                  <a:lnTo>
                    <a:pt x="922" y="498"/>
                  </a:lnTo>
                  <a:lnTo>
                    <a:pt x="921" y="489"/>
                  </a:lnTo>
                  <a:lnTo>
                    <a:pt x="917" y="473"/>
                  </a:lnTo>
                  <a:lnTo>
                    <a:pt x="915" y="467"/>
                  </a:lnTo>
                  <a:lnTo>
                    <a:pt x="915" y="458"/>
                  </a:lnTo>
                  <a:lnTo>
                    <a:pt x="913" y="441"/>
                  </a:lnTo>
                  <a:lnTo>
                    <a:pt x="915" y="423"/>
                  </a:lnTo>
                  <a:lnTo>
                    <a:pt x="921" y="414"/>
                  </a:lnTo>
                  <a:lnTo>
                    <a:pt x="923" y="412"/>
                  </a:lnTo>
                  <a:lnTo>
                    <a:pt x="924" y="394"/>
                  </a:lnTo>
                  <a:lnTo>
                    <a:pt x="932" y="394"/>
                  </a:lnTo>
                  <a:lnTo>
                    <a:pt x="935" y="390"/>
                  </a:lnTo>
                  <a:lnTo>
                    <a:pt x="939" y="388"/>
                  </a:lnTo>
                  <a:lnTo>
                    <a:pt x="945" y="383"/>
                  </a:lnTo>
                  <a:lnTo>
                    <a:pt x="945" y="380"/>
                  </a:lnTo>
                  <a:lnTo>
                    <a:pt x="955" y="370"/>
                  </a:lnTo>
                  <a:lnTo>
                    <a:pt x="956" y="362"/>
                  </a:lnTo>
                  <a:lnTo>
                    <a:pt x="961" y="361"/>
                  </a:lnTo>
                  <a:lnTo>
                    <a:pt x="969" y="349"/>
                  </a:lnTo>
                  <a:lnTo>
                    <a:pt x="972" y="343"/>
                  </a:lnTo>
                  <a:lnTo>
                    <a:pt x="987" y="336"/>
                  </a:lnTo>
                  <a:lnTo>
                    <a:pt x="987" y="331"/>
                  </a:lnTo>
                  <a:lnTo>
                    <a:pt x="988" y="329"/>
                  </a:lnTo>
                  <a:lnTo>
                    <a:pt x="989" y="320"/>
                  </a:lnTo>
                  <a:lnTo>
                    <a:pt x="990" y="317"/>
                  </a:lnTo>
                  <a:lnTo>
                    <a:pt x="991" y="312"/>
                  </a:lnTo>
                  <a:lnTo>
                    <a:pt x="994" y="303"/>
                  </a:lnTo>
                  <a:lnTo>
                    <a:pt x="1001" y="301"/>
                  </a:lnTo>
                  <a:lnTo>
                    <a:pt x="994" y="295"/>
                  </a:lnTo>
                  <a:lnTo>
                    <a:pt x="985" y="299"/>
                  </a:lnTo>
                  <a:lnTo>
                    <a:pt x="980" y="312"/>
                  </a:lnTo>
                  <a:lnTo>
                    <a:pt x="983" y="316"/>
                  </a:lnTo>
                  <a:lnTo>
                    <a:pt x="981" y="320"/>
                  </a:lnTo>
                  <a:lnTo>
                    <a:pt x="973" y="320"/>
                  </a:lnTo>
                  <a:lnTo>
                    <a:pt x="956" y="320"/>
                  </a:lnTo>
                  <a:lnTo>
                    <a:pt x="957" y="316"/>
                  </a:lnTo>
                  <a:lnTo>
                    <a:pt x="953" y="312"/>
                  </a:lnTo>
                  <a:lnTo>
                    <a:pt x="951" y="315"/>
                  </a:lnTo>
                  <a:lnTo>
                    <a:pt x="949" y="317"/>
                  </a:lnTo>
                  <a:lnTo>
                    <a:pt x="944" y="312"/>
                  </a:lnTo>
                  <a:lnTo>
                    <a:pt x="940" y="316"/>
                  </a:lnTo>
                  <a:lnTo>
                    <a:pt x="929" y="317"/>
                  </a:lnTo>
                  <a:lnTo>
                    <a:pt x="924" y="32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3" name="Freeform 579">
              <a:extLst>
                <a:ext uri="{FF2B5EF4-FFF2-40B4-BE49-F238E27FC236}">
                  <a16:creationId xmlns:a16="http://schemas.microsoft.com/office/drawing/2014/main" id="{3E1CDF99-590F-14F8-CAD0-C78FE06D445C}"/>
                </a:ext>
                <a:ext uri="{C183D7F6-B498-43B3-948B-1728B52AA6E4}">
                  <adec:decorative xmlns:adec="http://schemas.microsoft.com/office/drawing/2017/decorative" val="1"/>
                </a:ext>
              </a:extLst>
            </p:cNvPr>
            <p:cNvSpPr>
              <a:spLocks/>
            </p:cNvSpPr>
            <p:nvPr/>
          </p:nvSpPr>
          <p:spPr bwMode="gray">
            <a:xfrm>
              <a:off x="18191275" y="6739616"/>
              <a:ext cx="16690" cy="8345"/>
            </a:xfrm>
            <a:custGeom>
              <a:avLst/>
              <a:gdLst>
                <a:gd name="T0" fmla="*/ 2147483647 w 3"/>
                <a:gd name="T1" fmla="*/ 2147483646 h 2"/>
                <a:gd name="T2" fmla="*/ 2147483647 w 3"/>
                <a:gd name="T3" fmla="*/ 2147483646 h 2"/>
                <a:gd name="T4" fmla="*/ 2147483647 w 3"/>
                <a:gd name="T5" fmla="*/ 2147483646 h 2"/>
                <a:gd name="T6" fmla="*/ 2147483647 w 3"/>
                <a:gd name="T7" fmla="*/ 0 h 2"/>
                <a:gd name="T8" fmla="*/ 0 w 3"/>
                <a:gd name="T9" fmla="*/ 2147483646 h 2"/>
                <a:gd name="T10" fmla="*/ 2147483647 w 3"/>
                <a:gd name="T11" fmla="*/ 2147483646 h 2"/>
                <a:gd name="T12" fmla="*/ 0 60000 65536"/>
                <a:gd name="T13" fmla="*/ 0 60000 65536"/>
                <a:gd name="T14" fmla="*/ 0 60000 65536"/>
                <a:gd name="T15" fmla="*/ 0 60000 65536"/>
                <a:gd name="T16" fmla="*/ 0 60000 65536"/>
                <a:gd name="T17" fmla="*/ 0 60000 65536"/>
                <a:gd name="T18" fmla="*/ 0 w 3"/>
                <a:gd name="T19" fmla="*/ 0 h 2"/>
                <a:gd name="T20" fmla="*/ 3 w 3"/>
                <a:gd name="T21" fmla="*/ 2 h 2"/>
              </a:gdLst>
              <a:ahLst/>
              <a:cxnLst>
                <a:cxn ang="T12">
                  <a:pos x="T0" y="T1"/>
                </a:cxn>
                <a:cxn ang="T13">
                  <a:pos x="T2" y="T3"/>
                </a:cxn>
                <a:cxn ang="T14">
                  <a:pos x="T4" y="T5"/>
                </a:cxn>
                <a:cxn ang="T15">
                  <a:pos x="T6" y="T7"/>
                </a:cxn>
                <a:cxn ang="T16">
                  <a:pos x="T8" y="T9"/>
                </a:cxn>
                <a:cxn ang="T17">
                  <a:pos x="T10" y="T11"/>
                </a:cxn>
              </a:cxnLst>
              <a:rect l="T18" t="T19" r="T20" b="T21"/>
              <a:pathLst>
                <a:path w="3" h="2">
                  <a:moveTo>
                    <a:pt x="1" y="2"/>
                  </a:moveTo>
                  <a:lnTo>
                    <a:pt x="2" y="2"/>
                  </a:lnTo>
                  <a:lnTo>
                    <a:pt x="3" y="1"/>
                  </a:lnTo>
                  <a:lnTo>
                    <a:pt x="1" y="0"/>
                  </a:lnTo>
                  <a:lnTo>
                    <a:pt x="0" y="1"/>
                  </a:lnTo>
                  <a:lnTo>
                    <a:pt x="1"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4" name="Freeform 580">
              <a:extLst>
                <a:ext uri="{FF2B5EF4-FFF2-40B4-BE49-F238E27FC236}">
                  <a16:creationId xmlns:a16="http://schemas.microsoft.com/office/drawing/2014/main" id="{49D872F4-FA5E-A9DD-FC97-13EC5FAE9DB3}"/>
                </a:ext>
                <a:ext uri="{C183D7F6-B498-43B3-948B-1728B52AA6E4}">
                  <adec:decorative xmlns:adec="http://schemas.microsoft.com/office/drawing/2017/decorative" val="1"/>
                </a:ext>
              </a:extLst>
            </p:cNvPr>
            <p:cNvSpPr>
              <a:spLocks/>
            </p:cNvSpPr>
            <p:nvPr/>
          </p:nvSpPr>
          <p:spPr bwMode="gray">
            <a:xfrm>
              <a:off x="18224655" y="6689542"/>
              <a:ext cx="8344" cy="12518"/>
            </a:xfrm>
            <a:custGeom>
              <a:avLst/>
              <a:gdLst>
                <a:gd name="T0" fmla="*/ 2147483646 w 2"/>
                <a:gd name="T1" fmla="*/ 0 h 2"/>
                <a:gd name="T2" fmla="*/ 0 w 2"/>
                <a:gd name="T3" fmla="*/ 2147483647 h 2"/>
                <a:gd name="T4" fmla="*/ 2147483646 w 2"/>
                <a:gd name="T5" fmla="*/ 2147483647 h 2"/>
                <a:gd name="T6" fmla="*/ 2147483646 w 2"/>
                <a:gd name="T7" fmla="*/ 0 h 2"/>
                <a:gd name="T8" fmla="*/ 2147483646 w 2"/>
                <a:gd name="T9" fmla="*/ 0 h 2"/>
                <a:gd name="T10" fmla="*/ 0 60000 65536"/>
                <a:gd name="T11" fmla="*/ 0 60000 65536"/>
                <a:gd name="T12" fmla="*/ 0 60000 65536"/>
                <a:gd name="T13" fmla="*/ 0 60000 65536"/>
                <a:gd name="T14" fmla="*/ 0 60000 65536"/>
                <a:gd name="T15" fmla="*/ 0 w 2"/>
                <a:gd name="T16" fmla="*/ 0 h 2"/>
                <a:gd name="T17" fmla="*/ 2 w 2"/>
                <a:gd name="T18" fmla="*/ 2 h 2"/>
              </a:gdLst>
              <a:ahLst/>
              <a:cxnLst>
                <a:cxn ang="T10">
                  <a:pos x="T0" y="T1"/>
                </a:cxn>
                <a:cxn ang="T11">
                  <a:pos x="T2" y="T3"/>
                </a:cxn>
                <a:cxn ang="T12">
                  <a:pos x="T4" y="T5"/>
                </a:cxn>
                <a:cxn ang="T13">
                  <a:pos x="T6" y="T7"/>
                </a:cxn>
                <a:cxn ang="T14">
                  <a:pos x="T8" y="T9"/>
                </a:cxn>
              </a:cxnLst>
              <a:rect l="T15" t="T16" r="T17" b="T18"/>
              <a:pathLst>
                <a:path w="2" h="2">
                  <a:moveTo>
                    <a:pt x="1" y="0"/>
                  </a:moveTo>
                  <a:lnTo>
                    <a:pt x="0" y="2"/>
                  </a:lnTo>
                  <a:lnTo>
                    <a:pt x="2" y="2"/>
                  </a:lnTo>
                  <a:lnTo>
                    <a:pt x="2"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5" name="Freeform 581">
              <a:extLst>
                <a:ext uri="{FF2B5EF4-FFF2-40B4-BE49-F238E27FC236}">
                  <a16:creationId xmlns:a16="http://schemas.microsoft.com/office/drawing/2014/main" id="{B42F2A4E-CC8F-C317-A1DE-6CA9B19DC71A}"/>
                </a:ext>
                <a:ext uri="{C183D7F6-B498-43B3-948B-1728B52AA6E4}">
                  <adec:decorative xmlns:adec="http://schemas.microsoft.com/office/drawing/2017/decorative" val="1"/>
                </a:ext>
              </a:extLst>
            </p:cNvPr>
            <p:cNvSpPr>
              <a:spLocks/>
            </p:cNvSpPr>
            <p:nvPr/>
          </p:nvSpPr>
          <p:spPr bwMode="gray">
            <a:xfrm>
              <a:off x="18283069" y="6898185"/>
              <a:ext cx="25034" cy="25038"/>
            </a:xfrm>
            <a:custGeom>
              <a:avLst/>
              <a:gdLst>
                <a:gd name="T0" fmla="*/ 2147483647 w 4"/>
                <a:gd name="T1" fmla="*/ 0 h 5"/>
                <a:gd name="T2" fmla="*/ 0 w 4"/>
                <a:gd name="T3" fmla="*/ 2147483647 h 5"/>
                <a:gd name="T4" fmla="*/ 0 w 4"/>
                <a:gd name="T5" fmla="*/ 2147483647 h 5"/>
                <a:gd name="T6" fmla="*/ 2147483647 w 4"/>
                <a:gd name="T7" fmla="*/ 2147483647 h 5"/>
                <a:gd name="T8" fmla="*/ 2147483647 w 4"/>
                <a:gd name="T9" fmla="*/ 0 h 5"/>
                <a:gd name="T10" fmla="*/ 2147483647 w 4"/>
                <a:gd name="T11" fmla="*/ 0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1" y="0"/>
                  </a:moveTo>
                  <a:lnTo>
                    <a:pt x="0" y="3"/>
                  </a:lnTo>
                  <a:lnTo>
                    <a:pt x="0" y="5"/>
                  </a:lnTo>
                  <a:lnTo>
                    <a:pt x="1" y="5"/>
                  </a:lnTo>
                  <a:lnTo>
                    <a:pt x="4"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6" name="Freeform 582">
              <a:extLst>
                <a:ext uri="{FF2B5EF4-FFF2-40B4-BE49-F238E27FC236}">
                  <a16:creationId xmlns:a16="http://schemas.microsoft.com/office/drawing/2014/main" id="{AC8CC73F-DA83-B500-A299-C91C7F874063}"/>
                </a:ext>
                <a:ext uri="{C183D7F6-B498-43B3-948B-1728B52AA6E4}">
                  <adec:decorative xmlns:adec="http://schemas.microsoft.com/office/drawing/2017/decorative" val="1"/>
                </a:ext>
              </a:extLst>
            </p:cNvPr>
            <p:cNvSpPr>
              <a:spLocks/>
            </p:cNvSpPr>
            <p:nvPr/>
          </p:nvSpPr>
          <p:spPr bwMode="gray">
            <a:xfrm>
              <a:off x="18258034" y="6919050"/>
              <a:ext cx="12517" cy="16691"/>
            </a:xfrm>
            <a:custGeom>
              <a:avLst/>
              <a:gdLst>
                <a:gd name="T0" fmla="*/ 2147483646 w 3"/>
                <a:gd name="T1" fmla="*/ 2147483647 h 3"/>
                <a:gd name="T2" fmla="*/ 2147483646 w 3"/>
                <a:gd name="T3" fmla="*/ 0 h 3"/>
                <a:gd name="T4" fmla="*/ 0 w 3"/>
                <a:gd name="T5" fmla="*/ 2147483647 h 3"/>
                <a:gd name="T6" fmla="*/ 0 w 3"/>
                <a:gd name="T7" fmla="*/ 2147483647 h 3"/>
                <a:gd name="T8" fmla="*/ 2147483646 w 3"/>
                <a:gd name="T9" fmla="*/ 2147483647 h 3"/>
                <a:gd name="T10" fmla="*/ 2147483646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3" y="1"/>
                  </a:moveTo>
                  <a:lnTo>
                    <a:pt x="1" y="0"/>
                  </a:lnTo>
                  <a:lnTo>
                    <a:pt x="0" y="1"/>
                  </a:lnTo>
                  <a:lnTo>
                    <a:pt x="0" y="3"/>
                  </a:lnTo>
                  <a:lnTo>
                    <a:pt x="2" y="2"/>
                  </a:lnTo>
                  <a:lnTo>
                    <a:pt x="3"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7" name="Freeform 583">
              <a:extLst>
                <a:ext uri="{FF2B5EF4-FFF2-40B4-BE49-F238E27FC236}">
                  <a16:creationId xmlns:a16="http://schemas.microsoft.com/office/drawing/2014/main" id="{41C424C1-CD3A-EBC4-180B-FCE4D577B022}"/>
                </a:ext>
                <a:ext uri="{C183D7F6-B498-43B3-948B-1728B52AA6E4}">
                  <adec:decorative xmlns:adec="http://schemas.microsoft.com/office/drawing/2017/decorative" val="1"/>
                </a:ext>
              </a:extLst>
            </p:cNvPr>
            <p:cNvSpPr>
              <a:spLocks noEditPoints="1"/>
            </p:cNvSpPr>
            <p:nvPr/>
          </p:nvSpPr>
          <p:spPr bwMode="gray">
            <a:xfrm>
              <a:off x="17169023" y="7232014"/>
              <a:ext cx="659248" cy="413113"/>
            </a:xfrm>
            <a:custGeom>
              <a:avLst/>
              <a:gdLst>
                <a:gd name="T0" fmla="*/ 2147483647 w 121"/>
                <a:gd name="T1" fmla="*/ 2147483647 h 76"/>
                <a:gd name="T2" fmla="*/ 2147483647 w 121"/>
                <a:gd name="T3" fmla="*/ 2147483647 h 76"/>
                <a:gd name="T4" fmla="*/ 2147483647 w 121"/>
                <a:gd name="T5" fmla="*/ 2147483647 h 76"/>
                <a:gd name="T6" fmla="*/ 2147483647 w 121"/>
                <a:gd name="T7" fmla="*/ 2147483647 h 76"/>
                <a:gd name="T8" fmla="*/ 2147483647 w 121"/>
                <a:gd name="T9" fmla="*/ 0 h 76"/>
                <a:gd name="T10" fmla="*/ 2147483647 w 121"/>
                <a:gd name="T11" fmla="*/ 2147483647 h 76"/>
                <a:gd name="T12" fmla="*/ 2147483647 w 121"/>
                <a:gd name="T13" fmla="*/ 2147483647 h 76"/>
                <a:gd name="T14" fmla="*/ 2147483647 w 121"/>
                <a:gd name="T15" fmla="*/ 2147483647 h 76"/>
                <a:gd name="T16" fmla="*/ 2147483647 w 121"/>
                <a:gd name="T17" fmla="*/ 2147483647 h 76"/>
                <a:gd name="T18" fmla="*/ 2147483647 w 121"/>
                <a:gd name="T19" fmla="*/ 2147483647 h 76"/>
                <a:gd name="T20" fmla="*/ 2147483647 w 121"/>
                <a:gd name="T21" fmla="*/ 2147483647 h 76"/>
                <a:gd name="T22" fmla="*/ 2147483647 w 121"/>
                <a:gd name="T23" fmla="*/ 2147483647 h 76"/>
                <a:gd name="T24" fmla="*/ 2147483647 w 121"/>
                <a:gd name="T25" fmla="*/ 2147483647 h 76"/>
                <a:gd name="T26" fmla="*/ 2147483647 w 121"/>
                <a:gd name="T27" fmla="*/ 2147483647 h 76"/>
                <a:gd name="T28" fmla="*/ 2147483647 w 121"/>
                <a:gd name="T29" fmla="*/ 2147483647 h 76"/>
                <a:gd name="T30" fmla="*/ 2147483647 w 121"/>
                <a:gd name="T31" fmla="*/ 2147483647 h 76"/>
                <a:gd name="T32" fmla="*/ 2147483647 w 121"/>
                <a:gd name="T33" fmla="*/ 2147483647 h 76"/>
                <a:gd name="T34" fmla="*/ 2147483647 w 121"/>
                <a:gd name="T35" fmla="*/ 2147483647 h 76"/>
                <a:gd name="T36" fmla="*/ 0 w 121"/>
                <a:gd name="T37" fmla="*/ 2147483647 h 76"/>
                <a:gd name="T38" fmla="*/ 0 w 121"/>
                <a:gd name="T39" fmla="*/ 2147483647 h 76"/>
                <a:gd name="T40" fmla="*/ 2147483647 w 121"/>
                <a:gd name="T41" fmla="*/ 2147483647 h 76"/>
                <a:gd name="T42" fmla="*/ 2147483647 w 121"/>
                <a:gd name="T43" fmla="*/ 2147483647 h 76"/>
                <a:gd name="T44" fmla="*/ 2147483647 w 121"/>
                <a:gd name="T45" fmla="*/ 2147483647 h 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21"/>
                <a:gd name="T70" fmla="*/ 0 h 76"/>
                <a:gd name="T71" fmla="*/ 121 w 121"/>
                <a:gd name="T72" fmla="*/ 76 h 7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21" h="76">
                  <a:moveTo>
                    <a:pt x="114" y="32"/>
                  </a:moveTo>
                  <a:lnTo>
                    <a:pt x="117" y="21"/>
                  </a:lnTo>
                  <a:lnTo>
                    <a:pt x="121" y="15"/>
                  </a:lnTo>
                  <a:lnTo>
                    <a:pt x="121" y="2"/>
                  </a:lnTo>
                  <a:lnTo>
                    <a:pt x="116" y="0"/>
                  </a:lnTo>
                  <a:lnTo>
                    <a:pt x="114" y="2"/>
                  </a:lnTo>
                  <a:lnTo>
                    <a:pt x="114" y="7"/>
                  </a:lnTo>
                  <a:lnTo>
                    <a:pt x="107" y="17"/>
                  </a:lnTo>
                  <a:lnTo>
                    <a:pt x="108" y="28"/>
                  </a:lnTo>
                  <a:lnTo>
                    <a:pt x="110" y="33"/>
                  </a:lnTo>
                  <a:lnTo>
                    <a:pt x="114" y="32"/>
                  </a:lnTo>
                  <a:close/>
                  <a:moveTo>
                    <a:pt x="17" y="70"/>
                  </a:moveTo>
                  <a:lnTo>
                    <a:pt x="19" y="62"/>
                  </a:lnTo>
                  <a:lnTo>
                    <a:pt x="22" y="58"/>
                  </a:lnTo>
                  <a:lnTo>
                    <a:pt x="17" y="56"/>
                  </a:lnTo>
                  <a:lnTo>
                    <a:pt x="14" y="56"/>
                  </a:lnTo>
                  <a:lnTo>
                    <a:pt x="8" y="59"/>
                  </a:lnTo>
                  <a:lnTo>
                    <a:pt x="6" y="58"/>
                  </a:lnTo>
                  <a:lnTo>
                    <a:pt x="0" y="64"/>
                  </a:lnTo>
                  <a:lnTo>
                    <a:pt x="0" y="72"/>
                  </a:lnTo>
                  <a:lnTo>
                    <a:pt x="6" y="76"/>
                  </a:lnTo>
                  <a:lnTo>
                    <a:pt x="12" y="75"/>
                  </a:lnTo>
                  <a:lnTo>
                    <a:pt x="17" y="7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8" name="Freeform 584">
              <a:extLst>
                <a:ext uri="{FF2B5EF4-FFF2-40B4-BE49-F238E27FC236}">
                  <a16:creationId xmlns:a16="http://schemas.microsoft.com/office/drawing/2014/main" id="{63F6157B-8F92-A101-42A1-B467EC0A061F}"/>
                </a:ext>
                <a:ext uri="{C183D7F6-B498-43B3-948B-1728B52AA6E4}">
                  <adec:decorative xmlns:adec="http://schemas.microsoft.com/office/drawing/2017/decorative" val="1"/>
                </a:ext>
              </a:extLst>
            </p:cNvPr>
            <p:cNvSpPr>
              <a:spLocks/>
            </p:cNvSpPr>
            <p:nvPr/>
          </p:nvSpPr>
          <p:spPr bwMode="gray">
            <a:xfrm>
              <a:off x="18182931" y="7040063"/>
              <a:ext cx="41724" cy="20864"/>
            </a:xfrm>
            <a:custGeom>
              <a:avLst/>
              <a:gdLst>
                <a:gd name="T0" fmla="*/ 0 w 7"/>
                <a:gd name="T1" fmla="*/ 2147483647 h 4"/>
                <a:gd name="T2" fmla="*/ 2147483647 w 7"/>
                <a:gd name="T3" fmla="*/ 2147483647 h 4"/>
                <a:gd name="T4" fmla="*/ 2147483647 w 7"/>
                <a:gd name="T5" fmla="*/ 2147483647 h 4"/>
                <a:gd name="T6" fmla="*/ 2147483647 w 7"/>
                <a:gd name="T7" fmla="*/ 0 h 4"/>
                <a:gd name="T8" fmla="*/ 2147483647 w 7"/>
                <a:gd name="T9" fmla="*/ 0 h 4"/>
                <a:gd name="T10" fmla="*/ 0 w 7"/>
                <a:gd name="T11" fmla="*/ 2147483647 h 4"/>
                <a:gd name="T12" fmla="*/ 0 w 7"/>
                <a:gd name="T13" fmla="*/ 2147483647 h 4"/>
                <a:gd name="T14" fmla="*/ 0 60000 65536"/>
                <a:gd name="T15" fmla="*/ 0 60000 65536"/>
                <a:gd name="T16" fmla="*/ 0 60000 65536"/>
                <a:gd name="T17" fmla="*/ 0 60000 65536"/>
                <a:gd name="T18" fmla="*/ 0 60000 65536"/>
                <a:gd name="T19" fmla="*/ 0 60000 65536"/>
                <a:gd name="T20" fmla="*/ 0 60000 65536"/>
                <a:gd name="T21" fmla="*/ 0 w 7"/>
                <a:gd name="T22" fmla="*/ 0 h 4"/>
                <a:gd name="T23" fmla="*/ 7 w 7"/>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4">
                  <a:moveTo>
                    <a:pt x="0" y="4"/>
                  </a:moveTo>
                  <a:lnTo>
                    <a:pt x="5" y="4"/>
                  </a:lnTo>
                  <a:lnTo>
                    <a:pt x="7" y="1"/>
                  </a:lnTo>
                  <a:lnTo>
                    <a:pt x="7" y="0"/>
                  </a:lnTo>
                  <a:lnTo>
                    <a:pt x="4" y="0"/>
                  </a:lnTo>
                  <a:lnTo>
                    <a:pt x="0" y="3"/>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09" name="Freeform 585">
              <a:extLst>
                <a:ext uri="{FF2B5EF4-FFF2-40B4-BE49-F238E27FC236}">
                  <a16:creationId xmlns:a16="http://schemas.microsoft.com/office/drawing/2014/main" id="{D206404A-BC56-B5A0-10E0-89F438E784C6}"/>
                </a:ext>
                <a:ext uri="{C183D7F6-B498-43B3-948B-1728B52AA6E4}">
                  <adec:decorative xmlns:adec="http://schemas.microsoft.com/office/drawing/2017/decorative" val="1"/>
                </a:ext>
              </a:extLst>
            </p:cNvPr>
            <p:cNvSpPr>
              <a:spLocks/>
            </p:cNvSpPr>
            <p:nvPr/>
          </p:nvSpPr>
          <p:spPr bwMode="gray">
            <a:xfrm>
              <a:off x="18182931" y="7073445"/>
              <a:ext cx="20863" cy="20864"/>
            </a:xfrm>
            <a:custGeom>
              <a:avLst/>
              <a:gdLst>
                <a:gd name="T0" fmla="*/ 0 w 4"/>
                <a:gd name="T1" fmla="*/ 2147483647 h 3"/>
                <a:gd name="T2" fmla="*/ 2147483647 w 4"/>
                <a:gd name="T3" fmla="*/ 2147483647 h 3"/>
                <a:gd name="T4" fmla="*/ 2147483647 w 4"/>
                <a:gd name="T5" fmla="*/ 2147483647 h 3"/>
                <a:gd name="T6" fmla="*/ 2147483647 w 4"/>
                <a:gd name="T7" fmla="*/ 0 h 3"/>
                <a:gd name="T8" fmla="*/ 2147483647 w 4"/>
                <a:gd name="T9" fmla="*/ 0 h 3"/>
                <a:gd name="T10" fmla="*/ 0 w 4"/>
                <a:gd name="T11" fmla="*/ 2147483647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0" y="2"/>
                  </a:moveTo>
                  <a:lnTo>
                    <a:pt x="2" y="3"/>
                  </a:lnTo>
                  <a:lnTo>
                    <a:pt x="4" y="2"/>
                  </a:lnTo>
                  <a:lnTo>
                    <a:pt x="3" y="0"/>
                  </a:lnTo>
                  <a:lnTo>
                    <a:pt x="1"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0" name="Freeform 586">
              <a:extLst>
                <a:ext uri="{FF2B5EF4-FFF2-40B4-BE49-F238E27FC236}">
                  <a16:creationId xmlns:a16="http://schemas.microsoft.com/office/drawing/2014/main" id="{E121FF57-322F-1840-0E8E-B77DF3644B21}"/>
                </a:ext>
                <a:ext uri="{C183D7F6-B498-43B3-948B-1728B52AA6E4}">
                  <adec:decorative xmlns:adec="http://schemas.microsoft.com/office/drawing/2017/decorative" val="1"/>
                </a:ext>
              </a:extLst>
            </p:cNvPr>
            <p:cNvSpPr>
              <a:spLocks/>
            </p:cNvSpPr>
            <p:nvPr/>
          </p:nvSpPr>
          <p:spPr bwMode="gray">
            <a:xfrm>
              <a:off x="18120344" y="7140211"/>
              <a:ext cx="37552" cy="41729"/>
            </a:xfrm>
            <a:custGeom>
              <a:avLst/>
              <a:gdLst>
                <a:gd name="T0" fmla="*/ 2147483647 w 7"/>
                <a:gd name="T1" fmla="*/ 2147483647 h 7"/>
                <a:gd name="T2" fmla="*/ 0 w 7"/>
                <a:gd name="T3" fmla="*/ 2147483647 h 7"/>
                <a:gd name="T4" fmla="*/ 2147483647 w 7"/>
                <a:gd name="T5" fmla="*/ 2147483647 h 7"/>
                <a:gd name="T6" fmla="*/ 2147483647 w 7"/>
                <a:gd name="T7" fmla="*/ 2147483647 h 7"/>
                <a:gd name="T8" fmla="*/ 2147483647 w 7"/>
                <a:gd name="T9" fmla="*/ 2147483647 h 7"/>
                <a:gd name="T10" fmla="*/ 2147483647 w 7"/>
                <a:gd name="T11" fmla="*/ 0 h 7"/>
                <a:gd name="T12" fmla="*/ 2147483647 w 7"/>
                <a:gd name="T13" fmla="*/ 2147483647 h 7"/>
                <a:gd name="T14" fmla="*/ 0 60000 65536"/>
                <a:gd name="T15" fmla="*/ 0 60000 65536"/>
                <a:gd name="T16" fmla="*/ 0 60000 65536"/>
                <a:gd name="T17" fmla="*/ 0 60000 65536"/>
                <a:gd name="T18" fmla="*/ 0 60000 65536"/>
                <a:gd name="T19" fmla="*/ 0 60000 65536"/>
                <a:gd name="T20" fmla="*/ 0 60000 65536"/>
                <a:gd name="T21" fmla="*/ 0 w 7"/>
                <a:gd name="T22" fmla="*/ 0 h 7"/>
                <a:gd name="T23" fmla="*/ 7 w 7"/>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7">
                  <a:moveTo>
                    <a:pt x="2" y="4"/>
                  </a:moveTo>
                  <a:lnTo>
                    <a:pt x="0" y="4"/>
                  </a:lnTo>
                  <a:lnTo>
                    <a:pt x="1" y="7"/>
                  </a:lnTo>
                  <a:lnTo>
                    <a:pt x="5" y="4"/>
                  </a:lnTo>
                  <a:lnTo>
                    <a:pt x="7" y="1"/>
                  </a:lnTo>
                  <a:lnTo>
                    <a:pt x="4" y="0"/>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1" name="Freeform 587">
              <a:extLst>
                <a:ext uri="{FF2B5EF4-FFF2-40B4-BE49-F238E27FC236}">
                  <a16:creationId xmlns:a16="http://schemas.microsoft.com/office/drawing/2014/main" id="{DE2A8F02-12C5-9285-AF3D-EEE2DB0A4DF1}"/>
                </a:ext>
                <a:ext uri="{C183D7F6-B498-43B3-948B-1728B52AA6E4}">
                  <adec:decorative xmlns:adec="http://schemas.microsoft.com/office/drawing/2017/decorative" val="1"/>
                </a:ext>
              </a:extLst>
            </p:cNvPr>
            <p:cNvSpPr>
              <a:spLocks/>
            </p:cNvSpPr>
            <p:nvPr/>
          </p:nvSpPr>
          <p:spPr bwMode="gray">
            <a:xfrm>
              <a:off x="17990998" y="7248705"/>
              <a:ext cx="25034" cy="12518"/>
            </a:xfrm>
            <a:custGeom>
              <a:avLst/>
              <a:gdLst>
                <a:gd name="T0" fmla="*/ 2147483647 w 5"/>
                <a:gd name="T1" fmla="*/ 2147483646 h 3"/>
                <a:gd name="T2" fmla="*/ 2147483647 w 5"/>
                <a:gd name="T3" fmla="*/ 0 h 3"/>
                <a:gd name="T4" fmla="*/ 0 w 5"/>
                <a:gd name="T5" fmla="*/ 2147483646 h 3"/>
                <a:gd name="T6" fmla="*/ 2147483647 w 5"/>
                <a:gd name="T7" fmla="*/ 2147483646 h 3"/>
                <a:gd name="T8" fmla="*/ 2147483647 w 5"/>
                <a:gd name="T9" fmla="*/ 2147483646 h 3"/>
                <a:gd name="T10" fmla="*/ 2147483647 w 5"/>
                <a:gd name="T11" fmla="*/ 2147483646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4" y="1"/>
                  </a:moveTo>
                  <a:lnTo>
                    <a:pt x="2" y="0"/>
                  </a:lnTo>
                  <a:lnTo>
                    <a:pt x="0" y="2"/>
                  </a:lnTo>
                  <a:lnTo>
                    <a:pt x="2" y="3"/>
                  </a:lnTo>
                  <a:lnTo>
                    <a:pt x="5" y="2"/>
                  </a:lnTo>
                  <a:lnTo>
                    <a:pt x="4"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2" name="Freeform 588">
              <a:extLst>
                <a:ext uri="{FF2B5EF4-FFF2-40B4-BE49-F238E27FC236}">
                  <a16:creationId xmlns:a16="http://schemas.microsoft.com/office/drawing/2014/main" id="{919E6347-361D-8133-820A-9F9223BE0BD6}"/>
                </a:ext>
                <a:ext uri="{C183D7F6-B498-43B3-948B-1728B52AA6E4}">
                  <adec:decorative xmlns:adec="http://schemas.microsoft.com/office/drawing/2017/decorative" val="1"/>
                </a:ext>
              </a:extLst>
            </p:cNvPr>
            <p:cNvSpPr>
              <a:spLocks/>
            </p:cNvSpPr>
            <p:nvPr/>
          </p:nvSpPr>
          <p:spPr bwMode="gray">
            <a:xfrm>
              <a:off x="17945101" y="7261224"/>
              <a:ext cx="16690" cy="29210"/>
            </a:xfrm>
            <a:custGeom>
              <a:avLst/>
              <a:gdLst>
                <a:gd name="T0" fmla="*/ 2147483647 w 3"/>
                <a:gd name="T1" fmla="*/ 2147483647 h 5"/>
                <a:gd name="T2" fmla="*/ 2147483647 w 3"/>
                <a:gd name="T3" fmla="*/ 0 h 5"/>
                <a:gd name="T4" fmla="*/ 0 w 3"/>
                <a:gd name="T5" fmla="*/ 2147483647 h 5"/>
                <a:gd name="T6" fmla="*/ 2147483647 w 3"/>
                <a:gd name="T7" fmla="*/ 2147483647 h 5"/>
                <a:gd name="T8" fmla="*/ 2147483647 w 3"/>
                <a:gd name="T9" fmla="*/ 2147483647 h 5"/>
                <a:gd name="T10" fmla="*/ 2147483647 w 3"/>
                <a:gd name="T11" fmla="*/ 2147483647 h 5"/>
                <a:gd name="T12" fmla="*/ 0 60000 65536"/>
                <a:gd name="T13" fmla="*/ 0 60000 65536"/>
                <a:gd name="T14" fmla="*/ 0 60000 65536"/>
                <a:gd name="T15" fmla="*/ 0 60000 65536"/>
                <a:gd name="T16" fmla="*/ 0 60000 65536"/>
                <a:gd name="T17" fmla="*/ 0 60000 65536"/>
                <a:gd name="T18" fmla="*/ 0 w 3"/>
                <a:gd name="T19" fmla="*/ 0 h 5"/>
                <a:gd name="T20" fmla="*/ 3 w 3"/>
                <a:gd name="T21" fmla="*/ 5 h 5"/>
              </a:gdLst>
              <a:ahLst/>
              <a:cxnLst>
                <a:cxn ang="T12">
                  <a:pos x="T0" y="T1"/>
                </a:cxn>
                <a:cxn ang="T13">
                  <a:pos x="T2" y="T3"/>
                </a:cxn>
                <a:cxn ang="T14">
                  <a:pos x="T4" y="T5"/>
                </a:cxn>
                <a:cxn ang="T15">
                  <a:pos x="T6" y="T7"/>
                </a:cxn>
                <a:cxn ang="T16">
                  <a:pos x="T8" y="T9"/>
                </a:cxn>
                <a:cxn ang="T17">
                  <a:pos x="T10" y="T11"/>
                </a:cxn>
              </a:cxnLst>
              <a:rect l="T18" t="T19" r="T20" b="T21"/>
              <a:pathLst>
                <a:path w="3" h="5">
                  <a:moveTo>
                    <a:pt x="3" y="1"/>
                  </a:moveTo>
                  <a:lnTo>
                    <a:pt x="2" y="0"/>
                  </a:lnTo>
                  <a:lnTo>
                    <a:pt x="0" y="3"/>
                  </a:lnTo>
                  <a:lnTo>
                    <a:pt x="1" y="4"/>
                  </a:lnTo>
                  <a:lnTo>
                    <a:pt x="3" y="5"/>
                  </a:lnTo>
                  <a:lnTo>
                    <a:pt x="3"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3" name="Freeform 589">
              <a:extLst>
                <a:ext uri="{FF2B5EF4-FFF2-40B4-BE49-F238E27FC236}">
                  <a16:creationId xmlns:a16="http://schemas.microsoft.com/office/drawing/2014/main" id="{54DC0C40-2331-E9CB-5A13-150AE858329D}"/>
                </a:ext>
                <a:ext uri="{C183D7F6-B498-43B3-948B-1728B52AA6E4}">
                  <adec:decorative xmlns:adec="http://schemas.microsoft.com/office/drawing/2017/decorative" val="1"/>
                </a:ext>
              </a:extLst>
            </p:cNvPr>
            <p:cNvSpPr>
              <a:spLocks/>
            </p:cNvSpPr>
            <p:nvPr/>
          </p:nvSpPr>
          <p:spPr bwMode="gray">
            <a:xfrm>
              <a:off x="17915893" y="7282088"/>
              <a:ext cx="25034" cy="12518"/>
            </a:xfrm>
            <a:custGeom>
              <a:avLst/>
              <a:gdLst>
                <a:gd name="T0" fmla="*/ 2147483647 w 5"/>
                <a:gd name="T1" fmla="*/ 0 h 2"/>
                <a:gd name="T2" fmla="*/ 2147483647 w 5"/>
                <a:gd name="T3" fmla="*/ 0 h 2"/>
                <a:gd name="T4" fmla="*/ 0 w 5"/>
                <a:gd name="T5" fmla="*/ 2147483647 h 2"/>
                <a:gd name="T6" fmla="*/ 2147483647 w 5"/>
                <a:gd name="T7" fmla="*/ 2147483647 h 2"/>
                <a:gd name="T8" fmla="*/ 2147483647 w 5"/>
                <a:gd name="T9" fmla="*/ 2147483647 h 2"/>
                <a:gd name="T10" fmla="*/ 2147483647 w 5"/>
                <a:gd name="T11" fmla="*/ 0 h 2"/>
                <a:gd name="T12" fmla="*/ 0 60000 65536"/>
                <a:gd name="T13" fmla="*/ 0 60000 65536"/>
                <a:gd name="T14" fmla="*/ 0 60000 65536"/>
                <a:gd name="T15" fmla="*/ 0 60000 65536"/>
                <a:gd name="T16" fmla="*/ 0 60000 65536"/>
                <a:gd name="T17" fmla="*/ 0 60000 65536"/>
                <a:gd name="T18" fmla="*/ 0 w 5"/>
                <a:gd name="T19" fmla="*/ 0 h 2"/>
                <a:gd name="T20" fmla="*/ 5 w 5"/>
                <a:gd name="T21" fmla="*/ 2 h 2"/>
              </a:gdLst>
              <a:ahLst/>
              <a:cxnLst>
                <a:cxn ang="T12">
                  <a:pos x="T0" y="T1"/>
                </a:cxn>
                <a:cxn ang="T13">
                  <a:pos x="T2" y="T3"/>
                </a:cxn>
                <a:cxn ang="T14">
                  <a:pos x="T4" y="T5"/>
                </a:cxn>
                <a:cxn ang="T15">
                  <a:pos x="T6" y="T7"/>
                </a:cxn>
                <a:cxn ang="T16">
                  <a:pos x="T8" y="T9"/>
                </a:cxn>
                <a:cxn ang="T17">
                  <a:pos x="T10" y="T11"/>
                </a:cxn>
              </a:cxnLst>
              <a:rect l="T18" t="T19" r="T20" b="T21"/>
              <a:pathLst>
                <a:path w="5" h="2">
                  <a:moveTo>
                    <a:pt x="5" y="0"/>
                  </a:moveTo>
                  <a:lnTo>
                    <a:pt x="2" y="0"/>
                  </a:lnTo>
                  <a:lnTo>
                    <a:pt x="0" y="1"/>
                  </a:lnTo>
                  <a:lnTo>
                    <a:pt x="2" y="2"/>
                  </a:lnTo>
                  <a:lnTo>
                    <a:pt x="5" y="2"/>
                  </a:lnTo>
                  <a:lnTo>
                    <a:pt x="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4" name="Freeform 590">
              <a:extLst>
                <a:ext uri="{FF2B5EF4-FFF2-40B4-BE49-F238E27FC236}">
                  <a16:creationId xmlns:a16="http://schemas.microsoft.com/office/drawing/2014/main" id="{D4DE13D8-4896-0E38-BD19-088D0F70D4C3}"/>
                </a:ext>
                <a:ext uri="{C183D7F6-B498-43B3-948B-1728B52AA6E4}">
                  <adec:decorative xmlns:adec="http://schemas.microsoft.com/office/drawing/2017/decorative" val="1"/>
                </a:ext>
              </a:extLst>
            </p:cNvPr>
            <p:cNvSpPr>
              <a:spLocks/>
            </p:cNvSpPr>
            <p:nvPr/>
          </p:nvSpPr>
          <p:spPr bwMode="gray">
            <a:xfrm>
              <a:off x="17373473" y="9038860"/>
              <a:ext cx="79277" cy="16691"/>
            </a:xfrm>
            <a:custGeom>
              <a:avLst/>
              <a:gdLst>
                <a:gd name="T0" fmla="*/ 0 w 14"/>
                <a:gd name="T1" fmla="*/ 2147483647 h 3"/>
                <a:gd name="T2" fmla="*/ 2147483647 w 14"/>
                <a:gd name="T3" fmla="*/ 2147483647 h 3"/>
                <a:gd name="T4" fmla="*/ 2147483647 w 14"/>
                <a:gd name="T5" fmla="*/ 0 h 3"/>
                <a:gd name="T6" fmla="*/ 0 w 14"/>
                <a:gd name="T7" fmla="*/ 2147483647 h 3"/>
                <a:gd name="T8" fmla="*/ 0 w 14"/>
                <a:gd name="T9" fmla="*/ 2147483647 h 3"/>
                <a:gd name="T10" fmla="*/ 0 60000 65536"/>
                <a:gd name="T11" fmla="*/ 0 60000 65536"/>
                <a:gd name="T12" fmla="*/ 0 60000 65536"/>
                <a:gd name="T13" fmla="*/ 0 60000 65536"/>
                <a:gd name="T14" fmla="*/ 0 60000 65536"/>
                <a:gd name="T15" fmla="*/ 0 w 14"/>
                <a:gd name="T16" fmla="*/ 0 h 3"/>
                <a:gd name="T17" fmla="*/ 14 w 14"/>
                <a:gd name="T18" fmla="*/ 3 h 3"/>
              </a:gdLst>
              <a:ahLst/>
              <a:cxnLst>
                <a:cxn ang="T10">
                  <a:pos x="T0" y="T1"/>
                </a:cxn>
                <a:cxn ang="T11">
                  <a:pos x="T2" y="T3"/>
                </a:cxn>
                <a:cxn ang="T12">
                  <a:pos x="T4" y="T5"/>
                </a:cxn>
                <a:cxn ang="T13">
                  <a:pos x="T6" y="T7"/>
                </a:cxn>
                <a:cxn ang="T14">
                  <a:pos x="T8" y="T9"/>
                </a:cxn>
              </a:cxnLst>
              <a:rect l="T15" t="T16" r="T17" b="T18"/>
              <a:pathLst>
                <a:path w="14" h="3">
                  <a:moveTo>
                    <a:pt x="0" y="3"/>
                  </a:moveTo>
                  <a:lnTo>
                    <a:pt x="13" y="2"/>
                  </a:lnTo>
                  <a:lnTo>
                    <a:pt x="14" y="0"/>
                  </a:lnTo>
                  <a:lnTo>
                    <a:pt x="0"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5" name="Freeform 591">
              <a:extLst>
                <a:ext uri="{FF2B5EF4-FFF2-40B4-BE49-F238E27FC236}">
                  <a16:creationId xmlns:a16="http://schemas.microsoft.com/office/drawing/2014/main" id="{BA9F9324-75BF-F91E-C4B3-FE20CEAC7527}"/>
                </a:ext>
                <a:ext uri="{C183D7F6-B498-43B3-948B-1728B52AA6E4}">
                  <adec:decorative xmlns:adec="http://schemas.microsoft.com/office/drawing/2017/decorative" val="1"/>
                </a:ext>
              </a:extLst>
            </p:cNvPr>
            <p:cNvSpPr>
              <a:spLocks/>
            </p:cNvSpPr>
            <p:nvPr/>
          </p:nvSpPr>
          <p:spPr bwMode="gray">
            <a:xfrm>
              <a:off x="17461095" y="9097281"/>
              <a:ext cx="50070" cy="41729"/>
            </a:xfrm>
            <a:custGeom>
              <a:avLst/>
              <a:gdLst>
                <a:gd name="T0" fmla="*/ 2147483647 w 9"/>
                <a:gd name="T1" fmla="*/ 2147483647 h 7"/>
                <a:gd name="T2" fmla="*/ 2147483647 w 9"/>
                <a:gd name="T3" fmla="*/ 2147483647 h 7"/>
                <a:gd name="T4" fmla="*/ 0 w 9"/>
                <a:gd name="T5" fmla="*/ 0 h 7"/>
                <a:gd name="T6" fmla="*/ 2147483647 w 9"/>
                <a:gd name="T7" fmla="*/ 2147483647 h 7"/>
                <a:gd name="T8" fmla="*/ 2147483647 w 9"/>
                <a:gd name="T9" fmla="*/ 2147483647 h 7"/>
                <a:gd name="T10" fmla="*/ 2147483647 w 9"/>
                <a:gd name="T11" fmla="*/ 2147483647 h 7"/>
                <a:gd name="T12" fmla="*/ 0 60000 65536"/>
                <a:gd name="T13" fmla="*/ 0 60000 65536"/>
                <a:gd name="T14" fmla="*/ 0 60000 65536"/>
                <a:gd name="T15" fmla="*/ 0 60000 65536"/>
                <a:gd name="T16" fmla="*/ 0 60000 65536"/>
                <a:gd name="T17" fmla="*/ 0 60000 65536"/>
                <a:gd name="T18" fmla="*/ 0 w 9"/>
                <a:gd name="T19" fmla="*/ 0 h 7"/>
                <a:gd name="T20" fmla="*/ 9 w 9"/>
                <a:gd name="T21" fmla="*/ 7 h 7"/>
              </a:gdLst>
              <a:ahLst/>
              <a:cxnLst>
                <a:cxn ang="T12">
                  <a:pos x="T0" y="T1"/>
                </a:cxn>
                <a:cxn ang="T13">
                  <a:pos x="T2" y="T3"/>
                </a:cxn>
                <a:cxn ang="T14">
                  <a:pos x="T4" y="T5"/>
                </a:cxn>
                <a:cxn ang="T15">
                  <a:pos x="T6" y="T7"/>
                </a:cxn>
                <a:cxn ang="T16">
                  <a:pos x="T8" y="T9"/>
                </a:cxn>
                <a:cxn ang="T17">
                  <a:pos x="T10" y="T11"/>
                </a:cxn>
              </a:cxnLst>
              <a:rect l="T18" t="T19" r="T20" b="T21"/>
              <a:pathLst>
                <a:path w="9" h="7">
                  <a:moveTo>
                    <a:pt x="9" y="6"/>
                  </a:moveTo>
                  <a:lnTo>
                    <a:pt x="8" y="1"/>
                  </a:lnTo>
                  <a:lnTo>
                    <a:pt x="0" y="0"/>
                  </a:lnTo>
                  <a:lnTo>
                    <a:pt x="1" y="5"/>
                  </a:lnTo>
                  <a:lnTo>
                    <a:pt x="5" y="7"/>
                  </a:lnTo>
                  <a:lnTo>
                    <a:pt x="9"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6" name="Freeform 592">
              <a:extLst>
                <a:ext uri="{FF2B5EF4-FFF2-40B4-BE49-F238E27FC236}">
                  <a16:creationId xmlns:a16="http://schemas.microsoft.com/office/drawing/2014/main" id="{9E05FC33-2340-AAAD-4A22-74339FF3648F}"/>
                </a:ext>
                <a:ext uri="{C183D7F6-B498-43B3-948B-1728B52AA6E4}">
                  <adec:decorative xmlns:adec="http://schemas.microsoft.com/office/drawing/2017/decorative" val="1"/>
                </a:ext>
              </a:extLst>
            </p:cNvPr>
            <p:cNvSpPr>
              <a:spLocks/>
            </p:cNvSpPr>
            <p:nvPr/>
          </p:nvSpPr>
          <p:spPr bwMode="gray">
            <a:xfrm>
              <a:off x="17540372" y="8821872"/>
              <a:ext cx="8344" cy="45901"/>
            </a:xfrm>
            <a:custGeom>
              <a:avLst/>
              <a:gdLst>
                <a:gd name="T0" fmla="*/ 2147483646 w 2"/>
                <a:gd name="T1" fmla="*/ 0 h 8"/>
                <a:gd name="T2" fmla="*/ 0 w 2"/>
                <a:gd name="T3" fmla="*/ 2147483647 h 8"/>
                <a:gd name="T4" fmla="*/ 0 w 2"/>
                <a:gd name="T5" fmla="*/ 2147483647 h 8"/>
                <a:gd name="T6" fmla="*/ 2147483646 w 2"/>
                <a:gd name="T7" fmla="*/ 2147483647 h 8"/>
                <a:gd name="T8" fmla="*/ 2147483646 w 2"/>
                <a:gd name="T9" fmla="*/ 0 h 8"/>
                <a:gd name="T10" fmla="*/ 0 60000 65536"/>
                <a:gd name="T11" fmla="*/ 0 60000 65536"/>
                <a:gd name="T12" fmla="*/ 0 60000 65536"/>
                <a:gd name="T13" fmla="*/ 0 60000 65536"/>
                <a:gd name="T14" fmla="*/ 0 60000 65536"/>
                <a:gd name="T15" fmla="*/ 0 w 2"/>
                <a:gd name="T16" fmla="*/ 0 h 8"/>
                <a:gd name="T17" fmla="*/ 2 w 2"/>
                <a:gd name="T18" fmla="*/ 8 h 8"/>
              </a:gdLst>
              <a:ahLst/>
              <a:cxnLst>
                <a:cxn ang="T10">
                  <a:pos x="T0" y="T1"/>
                </a:cxn>
                <a:cxn ang="T11">
                  <a:pos x="T2" y="T3"/>
                </a:cxn>
                <a:cxn ang="T12">
                  <a:pos x="T4" y="T5"/>
                </a:cxn>
                <a:cxn ang="T13">
                  <a:pos x="T6" y="T7"/>
                </a:cxn>
                <a:cxn ang="T14">
                  <a:pos x="T8" y="T9"/>
                </a:cxn>
              </a:cxnLst>
              <a:rect l="T15" t="T16" r="T17" b="T18"/>
              <a:pathLst>
                <a:path w="2" h="8">
                  <a:moveTo>
                    <a:pt x="2" y="0"/>
                  </a:moveTo>
                  <a:lnTo>
                    <a:pt x="0" y="4"/>
                  </a:lnTo>
                  <a:lnTo>
                    <a:pt x="0" y="8"/>
                  </a:lnTo>
                  <a:lnTo>
                    <a:pt x="2" y="8"/>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7" name="Freeform 593">
              <a:extLst>
                <a:ext uri="{FF2B5EF4-FFF2-40B4-BE49-F238E27FC236}">
                  <a16:creationId xmlns:a16="http://schemas.microsoft.com/office/drawing/2014/main" id="{CD818C4C-2149-5A85-B04F-9A93B8760D4D}"/>
                </a:ext>
                <a:ext uri="{C183D7F6-B498-43B3-948B-1728B52AA6E4}">
                  <adec:decorative xmlns:adec="http://schemas.microsoft.com/office/drawing/2017/decorative" val="1"/>
                </a:ext>
              </a:extLst>
            </p:cNvPr>
            <p:cNvSpPr>
              <a:spLocks/>
            </p:cNvSpPr>
            <p:nvPr/>
          </p:nvSpPr>
          <p:spPr bwMode="gray">
            <a:xfrm>
              <a:off x="17940928" y="9105626"/>
              <a:ext cx="54242" cy="29210"/>
            </a:xfrm>
            <a:custGeom>
              <a:avLst/>
              <a:gdLst>
                <a:gd name="T0" fmla="*/ 0 w 10"/>
                <a:gd name="T1" fmla="*/ 2147483647 h 5"/>
                <a:gd name="T2" fmla="*/ 2147483647 w 10"/>
                <a:gd name="T3" fmla="*/ 2147483647 h 5"/>
                <a:gd name="T4" fmla="*/ 2147483647 w 10"/>
                <a:gd name="T5" fmla="*/ 2147483647 h 5"/>
                <a:gd name="T6" fmla="*/ 2147483647 w 10"/>
                <a:gd name="T7" fmla="*/ 0 h 5"/>
                <a:gd name="T8" fmla="*/ 2147483647 w 10"/>
                <a:gd name="T9" fmla="*/ 2147483647 h 5"/>
                <a:gd name="T10" fmla="*/ 2147483647 w 10"/>
                <a:gd name="T11" fmla="*/ 2147483647 h 5"/>
                <a:gd name="T12" fmla="*/ 0 w 10"/>
                <a:gd name="T13" fmla="*/ 2147483647 h 5"/>
                <a:gd name="T14" fmla="*/ 0 60000 65536"/>
                <a:gd name="T15" fmla="*/ 0 60000 65536"/>
                <a:gd name="T16" fmla="*/ 0 60000 65536"/>
                <a:gd name="T17" fmla="*/ 0 60000 65536"/>
                <a:gd name="T18" fmla="*/ 0 60000 65536"/>
                <a:gd name="T19" fmla="*/ 0 60000 65536"/>
                <a:gd name="T20" fmla="*/ 0 60000 65536"/>
                <a:gd name="T21" fmla="*/ 0 w 10"/>
                <a:gd name="T22" fmla="*/ 0 h 5"/>
                <a:gd name="T23" fmla="*/ 10 w 10"/>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5">
                  <a:moveTo>
                    <a:pt x="0" y="5"/>
                  </a:moveTo>
                  <a:lnTo>
                    <a:pt x="5" y="4"/>
                  </a:lnTo>
                  <a:lnTo>
                    <a:pt x="10" y="2"/>
                  </a:lnTo>
                  <a:lnTo>
                    <a:pt x="10" y="0"/>
                  </a:lnTo>
                  <a:lnTo>
                    <a:pt x="5" y="1"/>
                  </a:lnTo>
                  <a:lnTo>
                    <a:pt x="1" y="2"/>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8" name="Freeform 594">
              <a:extLst>
                <a:ext uri="{FF2B5EF4-FFF2-40B4-BE49-F238E27FC236}">
                  <a16:creationId xmlns:a16="http://schemas.microsoft.com/office/drawing/2014/main" id="{43CDDD5A-5139-4335-4210-A2958DD62809}"/>
                </a:ext>
                <a:ext uri="{C183D7F6-B498-43B3-948B-1728B52AA6E4}">
                  <adec:decorative xmlns:adec="http://schemas.microsoft.com/office/drawing/2017/decorative" val="1"/>
                </a:ext>
              </a:extLst>
            </p:cNvPr>
            <p:cNvSpPr>
              <a:spLocks/>
            </p:cNvSpPr>
            <p:nvPr/>
          </p:nvSpPr>
          <p:spPr bwMode="gray">
            <a:xfrm>
              <a:off x="17895031" y="9105626"/>
              <a:ext cx="37552" cy="29210"/>
            </a:xfrm>
            <a:custGeom>
              <a:avLst/>
              <a:gdLst>
                <a:gd name="T0" fmla="*/ 0 w 6"/>
                <a:gd name="T1" fmla="*/ 2147483647 h 5"/>
                <a:gd name="T2" fmla="*/ 2147483647 w 6"/>
                <a:gd name="T3" fmla="*/ 2147483647 h 5"/>
                <a:gd name="T4" fmla="*/ 2147483647 w 6"/>
                <a:gd name="T5" fmla="*/ 2147483647 h 5"/>
                <a:gd name="T6" fmla="*/ 2147483647 w 6"/>
                <a:gd name="T7" fmla="*/ 0 h 5"/>
                <a:gd name="T8" fmla="*/ 2147483647 w 6"/>
                <a:gd name="T9" fmla="*/ 2147483647 h 5"/>
                <a:gd name="T10" fmla="*/ 0 w 6"/>
                <a:gd name="T11" fmla="*/ 2147483647 h 5"/>
                <a:gd name="T12" fmla="*/ 0 60000 65536"/>
                <a:gd name="T13" fmla="*/ 0 60000 65536"/>
                <a:gd name="T14" fmla="*/ 0 60000 65536"/>
                <a:gd name="T15" fmla="*/ 0 60000 65536"/>
                <a:gd name="T16" fmla="*/ 0 60000 65536"/>
                <a:gd name="T17" fmla="*/ 0 60000 65536"/>
                <a:gd name="T18" fmla="*/ 0 w 6"/>
                <a:gd name="T19" fmla="*/ 0 h 5"/>
                <a:gd name="T20" fmla="*/ 6 w 6"/>
                <a:gd name="T21" fmla="*/ 5 h 5"/>
              </a:gdLst>
              <a:ahLst/>
              <a:cxnLst>
                <a:cxn ang="T12">
                  <a:pos x="T0" y="T1"/>
                </a:cxn>
                <a:cxn ang="T13">
                  <a:pos x="T2" y="T3"/>
                </a:cxn>
                <a:cxn ang="T14">
                  <a:pos x="T4" y="T5"/>
                </a:cxn>
                <a:cxn ang="T15">
                  <a:pos x="T6" y="T7"/>
                </a:cxn>
                <a:cxn ang="T16">
                  <a:pos x="T8" y="T9"/>
                </a:cxn>
                <a:cxn ang="T17">
                  <a:pos x="T10" y="T11"/>
                </a:cxn>
              </a:cxnLst>
              <a:rect l="T18" t="T19" r="T20" b="T21"/>
              <a:pathLst>
                <a:path w="6" h="5">
                  <a:moveTo>
                    <a:pt x="0" y="3"/>
                  </a:moveTo>
                  <a:lnTo>
                    <a:pt x="1" y="5"/>
                  </a:lnTo>
                  <a:lnTo>
                    <a:pt x="6" y="1"/>
                  </a:lnTo>
                  <a:lnTo>
                    <a:pt x="6" y="0"/>
                  </a:lnTo>
                  <a:lnTo>
                    <a:pt x="2"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19" name="Freeform 595">
              <a:extLst>
                <a:ext uri="{FF2B5EF4-FFF2-40B4-BE49-F238E27FC236}">
                  <a16:creationId xmlns:a16="http://schemas.microsoft.com/office/drawing/2014/main" id="{418897B1-F8A2-1515-D8AA-096AFE958318}"/>
                </a:ext>
                <a:ext uri="{C183D7F6-B498-43B3-948B-1728B52AA6E4}">
                  <adec:decorative xmlns:adec="http://schemas.microsoft.com/office/drawing/2017/decorative" val="1"/>
                </a:ext>
              </a:extLst>
            </p:cNvPr>
            <p:cNvSpPr>
              <a:spLocks/>
            </p:cNvSpPr>
            <p:nvPr/>
          </p:nvSpPr>
          <p:spPr bwMode="gray">
            <a:xfrm>
              <a:off x="17857479" y="9097281"/>
              <a:ext cx="37552" cy="37556"/>
            </a:xfrm>
            <a:custGeom>
              <a:avLst/>
              <a:gdLst>
                <a:gd name="T0" fmla="*/ 0 w 7"/>
                <a:gd name="T1" fmla="*/ 2147483647 h 6"/>
                <a:gd name="T2" fmla="*/ 2147483647 w 7"/>
                <a:gd name="T3" fmla="*/ 2147483647 h 6"/>
                <a:gd name="T4" fmla="*/ 2147483647 w 7"/>
                <a:gd name="T5" fmla="*/ 2147483647 h 6"/>
                <a:gd name="T6" fmla="*/ 2147483647 w 7"/>
                <a:gd name="T7" fmla="*/ 0 h 6"/>
                <a:gd name="T8" fmla="*/ 0 w 7"/>
                <a:gd name="T9" fmla="*/ 2147483647 h 6"/>
                <a:gd name="T10" fmla="*/ 0 60000 65536"/>
                <a:gd name="T11" fmla="*/ 0 60000 65536"/>
                <a:gd name="T12" fmla="*/ 0 60000 65536"/>
                <a:gd name="T13" fmla="*/ 0 60000 65536"/>
                <a:gd name="T14" fmla="*/ 0 60000 65536"/>
                <a:gd name="T15" fmla="*/ 0 w 7"/>
                <a:gd name="T16" fmla="*/ 0 h 6"/>
                <a:gd name="T17" fmla="*/ 7 w 7"/>
                <a:gd name="T18" fmla="*/ 6 h 6"/>
              </a:gdLst>
              <a:ahLst/>
              <a:cxnLst>
                <a:cxn ang="T10">
                  <a:pos x="T0" y="T1"/>
                </a:cxn>
                <a:cxn ang="T11">
                  <a:pos x="T2" y="T3"/>
                </a:cxn>
                <a:cxn ang="T12">
                  <a:pos x="T4" y="T5"/>
                </a:cxn>
                <a:cxn ang="T13">
                  <a:pos x="T6" y="T7"/>
                </a:cxn>
                <a:cxn ang="T14">
                  <a:pos x="T8" y="T9"/>
                </a:cxn>
              </a:cxnLst>
              <a:rect l="T15" t="T16" r="T17" b="T18"/>
              <a:pathLst>
                <a:path w="7" h="6">
                  <a:moveTo>
                    <a:pt x="0" y="5"/>
                  </a:moveTo>
                  <a:lnTo>
                    <a:pt x="2" y="6"/>
                  </a:lnTo>
                  <a:lnTo>
                    <a:pt x="7" y="2"/>
                  </a:lnTo>
                  <a:lnTo>
                    <a:pt x="4" y="0"/>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0" name="Freeform 596">
              <a:extLst>
                <a:ext uri="{FF2B5EF4-FFF2-40B4-BE49-F238E27FC236}">
                  <a16:creationId xmlns:a16="http://schemas.microsoft.com/office/drawing/2014/main" id="{252B9D85-9188-6F82-7D90-B880B28C51AA}"/>
                </a:ext>
                <a:ext uri="{C183D7F6-B498-43B3-948B-1728B52AA6E4}">
                  <adec:decorative xmlns:adec="http://schemas.microsoft.com/office/drawing/2017/decorative" val="1"/>
                </a:ext>
              </a:extLst>
            </p:cNvPr>
            <p:cNvSpPr>
              <a:spLocks/>
            </p:cNvSpPr>
            <p:nvPr/>
          </p:nvSpPr>
          <p:spPr bwMode="gray">
            <a:xfrm>
              <a:off x="18032722" y="9068070"/>
              <a:ext cx="41724" cy="29210"/>
            </a:xfrm>
            <a:custGeom>
              <a:avLst/>
              <a:gdLst>
                <a:gd name="T0" fmla="*/ 2147483647 w 8"/>
                <a:gd name="T1" fmla="*/ 2147483647 h 6"/>
                <a:gd name="T2" fmla="*/ 2147483647 w 8"/>
                <a:gd name="T3" fmla="*/ 2147483647 h 6"/>
                <a:gd name="T4" fmla="*/ 2147483647 w 8"/>
                <a:gd name="T5" fmla="*/ 2147483647 h 6"/>
                <a:gd name="T6" fmla="*/ 2147483647 w 8"/>
                <a:gd name="T7" fmla="*/ 0 h 6"/>
                <a:gd name="T8" fmla="*/ 0 w 8"/>
                <a:gd name="T9" fmla="*/ 2147483647 h 6"/>
                <a:gd name="T10" fmla="*/ 2147483647 w 8"/>
                <a:gd name="T11" fmla="*/ 2147483647 h 6"/>
                <a:gd name="T12" fmla="*/ 0 60000 65536"/>
                <a:gd name="T13" fmla="*/ 0 60000 65536"/>
                <a:gd name="T14" fmla="*/ 0 60000 65536"/>
                <a:gd name="T15" fmla="*/ 0 60000 65536"/>
                <a:gd name="T16" fmla="*/ 0 60000 65536"/>
                <a:gd name="T17" fmla="*/ 0 60000 65536"/>
                <a:gd name="T18" fmla="*/ 0 w 8"/>
                <a:gd name="T19" fmla="*/ 0 h 6"/>
                <a:gd name="T20" fmla="*/ 8 w 8"/>
                <a:gd name="T21" fmla="*/ 6 h 6"/>
              </a:gdLst>
              <a:ahLst/>
              <a:cxnLst>
                <a:cxn ang="T12">
                  <a:pos x="T0" y="T1"/>
                </a:cxn>
                <a:cxn ang="T13">
                  <a:pos x="T2" y="T3"/>
                </a:cxn>
                <a:cxn ang="T14">
                  <a:pos x="T4" y="T5"/>
                </a:cxn>
                <a:cxn ang="T15">
                  <a:pos x="T6" y="T7"/>
                </a:cxn>
                <a:cxn ang="T16">
                  <a:pos x="T8" y="T9"/>
                </a:cxn>
                <a:cxn ang="T17">
                  <a:pos x="T10" y="T11"/>
                </a:cxn>
              </a:cxnLst>
              <a:rect l="T18" t="T19" r="T20" b="T21"/>
              <a:pathLst>
                <a:path w="8" h="6">
                  <a:moveTo>
                    <a:pt x="1" y="6"/>
                  </a:moveTo>
                  <a:lnTo>
                    <a:pt x="7" y="4"/>
                  </a:lnTo>
                  <a:lnTo>
                    <a:pt x="8" y="2"/>
                  </a:lnTo>
                  <a:lnTo>
                    <a:pt x="7" y="0"/>
                  </a:lnTo>
                  <a:lnTo>
                    <a:pt x="0" y="3"/>
                  </a:lnTo>
                  <a:lnTo>
                    <a:pt x="1"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1" name="Freeform 597">
              <a:extLst>
                <a:ext uri="{FF2B5EF4-FFF2-40B4-BE49-F238E27FC236}">
                  <a16:creationId xmlns:a16="http://schemas.microsoft.com/office/drawing/2014/main" id="{CB012829-7FAD-9311-BF85-E899115DCC17}"/>
                </a:ext>
                <a:ext uri="{C183D7F6-B498-43B3-948B-1728B52AA6E4}">
                  <adec:decorative xmlns:adec="http://schemas.microsoft.com/office/drawing/2017/decorative" val="1"/>
                </a:ext>
              </a:extLst>
            </p:cNvPr>
            <p:cNvSpPr>
              <a:spLocks noEditPoints="1"/>
            </p:cNvSpPr>
            <p:nvPr/>
          </p:nvSpPr>
          <p:spPr bwMode="gray">
            <a:xfrm>
              <a:off x="17686408" y="7624262"/>
              <a:ext cx="329624" cy="1343659"/>
            </a:xfrm>
            <a:custGeom>
              <a:avLst/>
              <a:gdLst>
                <a:gd name="T0" fmla="*/ 0 w 61"/>
                <a:gd name="T1" fmla="*/ 2147483647 h 247"/>
                <a:gd name="T2" fmla="*/ 2147483647 w 61"/>
                <a:gd name="T3" fmla="*/ 2147483647 h 247"/>
                <a:gd name="T4" fmla="*/ 2147483647 w 61"/>
                <a:gd name="T5" fmla="*/ 2147483647 h 247"/>
                <a:gd name="T6" fmla="*/ 2147483647 w 61"/>
                <a:gd name="T7" fmla="*/ 2147483647 h 247"/>
                <a:gd name="T8" fmla="*/ 2147483647 w 61"/>
                <a:gd name="T9" fmla="*/ 2147483647 h 247"/>
                <a:gd name="T10" fmla="*/ 2147483647 w 61"/>
                <a:gd name="T11" fmla="*/ 2147483647 h 247"/>
                <a:gd name="T12" fmla="*/ 2147483647 w 61"/>
                <a:gd name="T13" fmla="*/ 2147483647 h 247"/>
                <a:gd name="T14" fmla="*/ 2147483647 w 61"/>
                <a:gd name="T15" fmla="*/ 2147483647 h 247"/>
                <a:gd name="T16" fmla="*/ 2147483647 w 61"/>
                <a:gd name="T17" fmla="*/ 2147483647 h 247"/>
                <a:gd name="T18" fmla="*/ 2147483647 w 61"/>
                <a:gd name="T19" fmla="*/ 2147483647 h 247"/>
                <a:gd name="T20" fmla="*/ 2147483647 w 61"/>
                <a:gd name="T21" fmla="*/ 2147483647 h 247"/>
                <a:gd name="T22" fmla="*/ 2147483647 w 61"/>
                <a:gd name="T23" fmla="*/ 2147483647 h 247"/>
                <a:gd name="T24" fmla="*/ 2147483647 w 61"/>
                <a:gd name="T25" fmla="*/ 2147483647 h 247"/>
                <a:gd name="T26" fmla="*/ 2147483647 w 61"/>
                <a:gd name="T27" fmla="*/ 2147483647 h 247"/>
                <a:gd name="T28" fmla="*/ 2147483647 w 61"/>
                <a:gd name="T29" fmla="*/ 2147483647 h 247"/>
                <a:gd name="T30" fmla="*/ 2147483647 w 61"/>
                <a:gd name="T31" fmla="*/ 2147483647 h 247"/>
                <a:gd name="T32" fmla="*/ 2147483647 w 61"/>
                <a:gd name="T33" fmla="*/ 2147483647 h 247"/>
                <a:gd name="T34" fmla="*/ 2147483647 w 61"/>
                <a:gd name="T35" fmla="*/ 2147483647 h 247"/>
                <a:gd name="T36" fmla="*/ 2147483647 w 61"/>
                <a:gd name="T37" fmla="*/ 2147483647 h 247"/>
                <a:gd name="T38" fmla="*/ 2147483647 w 61"/>
                <a:gd name="T39" fmla="*/ 2147483647 h 247"/>
                <a:gd name="T40" fmla="*/ 2147483647 w 61"/>
                <a:gd name="T41" fmla="*/ 2147483647 h 247"/>
                <a:gd name="T42" fmla="*/ 2147483647 w 61"/>
                <a:gd name="T43" fmla="*/ 2147483647 h 247"/>
                <a:gd name="T44" fmla="*/ 2147483647 w 61"/>
                <a:gd name="T45" fmla="*/ 2147483647 h 247"/>
                <a:gd name="T46" fmla="*/ 2147483647 w 61"/>
                <a:gd name="T47" fmla="*/ 2147483647 h 247"/>
                <a:gd name="T48" fmla="*/ 2147483647 w 61"/>
                <a:gd name="T49" fmla="*/ 2147483647 h 247"/>
                <a:gd name="T50" fmla="*/ 2147483647 w 61"/>
                <a:gd name="T51" fmla="*/ 2147483647 h 247"/>
                <a:gd name="T52" fmla="*/ 2147483647 w 61"/>
                <a:gd name="T53" fmla="*/ 2147483647 h 247"/>
                <a:gd name="T54" fmla="*/ 2147483647 w 61"/>
                <a:gd name="T55" fmla="*/ 2147483647 h 247"/>
                <a:gd name="T56" fmla="*/ 2147483647 w 61"/>
                <a:gd name="T57" fmla="*/ 2147483647 h 247"/>
                <a:gd name="T58" fmla="*/ 2147483647 w 61"/>
                <a:gd name="T59" fmla="*/ 2147483647 h 247"/>
                <a:gd name="T60" fmla="*/ 2147483647 w 61"/>
                <a:gd name="T61" fmla="*/ 2147483647 h 247"/>
                <a:gd name="T62" fmla="*/ 2147483647 w 61"/>
                <a:gd name="T63" fmla="*/ 2147483647 h 247"/>
                <a:gd name="T64" fmla="*/ 2147483647 w 61"/>
                <a:gd name="T65" fmla="*/ 2147483647 h 247"/>
                <a:gd name="T66" fmla="*/ 2147483647 w 61"/>
                <a:gd name="T67" fmla="*/ 2147483647 h 247"/>
                <a:gd name="T68" fmla="*/ 2147483647 w 61"/>
                <a:gd name="T69" fmla="*/ 2147483647 h 247"/>
                <a:gd name="T70" fmla="*/ 2147483647 w 61"/>
                <a:gd name="T71" fmla="*/ 2147483647 h 247"/>
                <a:gd name="T72" fmla="*/ 2147483647 w 61"/>
                <a:gd name="T73" fmla="*/ 2147483647 h 247"/>
                <a:gd name="T74" fmla="*/ 2147483647 w 61"/>
                <a:gd name="T75" fmla="*/ 2147483647 h 247"/>
                <a:gd name="T76" fmla="*/ 2147483647 w 61"/>
                <a:gd name="T77" fmla="*/ 2147483647 h 247"/>
                <a:gd name="T78" fmla="*/ 2147483647 w 61"/>
                <a:gd name="T79" fmla="*/ 2147483647 h 247"/>
                <a:gd name="T80" fmla="*/ 2147483647 w 61"/>
                <a:gd name="T81" fmla="*/ 2147483647 h 247"/>
                <a:gd name="T82" fmla="*/ 2147483647 w 61"/>
                <a:gd name="T83" fmla="*/ 2147483647 h 247"/>
                <a:gd name="T84" fmla="*/ 2147483647 w 61"/>
                <a:gd name="T85" fmla="*/ 2147483647 h 247"/>
                <a:gd name="T86" fmla="*/ 2147483647 w 61"/>
                <a:gd name="T87" fmla="*/ 2147483647 h 247"/>
                <a:gd name="T88" fmla="*/ 2147483647 w 61"/>
                <a:gd name="T89" fmla="*/ 2147483647 h 247"/>
                <a:gd name="T90" fmla="*/ 2147483647 w 61"/>
                <a:gd name="T91" fmla="*/ 2147483647 h 247"/>
                <a:gd name="T92" fmla="*/ 2147483647 w 61"/>
                <a:gd name="T93" fmla="*/ 2147483647 h 247"/>
                <a:gd name="T94" fmla="*/ 2147483647 w 61"/>
                <a:gd name="T95" fmla="*/ 2147483647 h 247"/>
                <a:gd name="T96" fmla="*/ 2147483647 w 61"/>
                <a:gd name="T97" fmla="*/ 2147483647 h 247"/>
                <a:gd name="T98" fmla="*/ 2147483647 w 61"/>
                <a:gd name="T99" fmla="*/ 2147483647 h 247"/>
                <a:gd name="T100" fmla="*/ 2147483647 w 61"/>
                <a:gd name="T101" fmla="*/ 2147483647 h 247"/>
                <a:gd name="T102" fmla="*/ 2147483647 w 61"/>
                <a:gd name="T103" fmla="*/ 2147483647 h 247"/>
                <a:gd name="T104" fmla="*/ 2147483647 w 61"/>
                <a:gd name="T105" fmla="*/ 2147483647 h 247"/>
                <a:gd name="T106" fmla="*/ 2147483647 w 61"/>
                <a:gd name="T107" fmla="*/ 2147483647 h 247"/>
                <a:gd name="T108" fmla="*/ 2147483647 w 61"/>
                <a:gd name="T109" fmla="*/ 2147483647 h 24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61"/>
                <a:gd name="T166" fmla="*/ 0 h 247"/>
                <a:gd name="T167" fmla="*/ 61 w 61"/>
                <a:gd name="T168" fmla="*/ 247 h 24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61" h="247">
                  <a:moveTo>
                    <a:pt x="1" y="215"/>
                  </a:moveTo>
                  <a:lnTo>
                    <a:pt x="0" y="225"/>
                  </a:lnTo>
                  <a:lnTo>
                    <a:pt x="5" y="225"/>
                  </a:lnTo>
                  <a:lnTo>
                    <a:pt x="7" y="229"/>
                  </a:lnTo>
                  <a:lnTo>
                    <a:pt x="8" y="238"/>
                  </a:lnTo>
                  <a:lnTo>
                    <a:pt x="5" y="244"/>
                  </a:lnTo>
                  <a:lnTo>
                    <a:pt x="5" y="247"/>
                  </a:lnTo>
                  <a:lnTo>
                    <a:pt x="9" y="247"/>
                  </a:lnTo>
                  <a:lnTo>
                    <a:pt x="12" y="239"/>
                  </a:lnTo>
                  <a:lnTo>
                    <a:pt x="13" y="222"/>
                  </a:lnTo>
                  <a:lnTo>
                    <a:pt x="11" y="219"/>
                  </a:lnTo>
                  <a:lnTo>
                    <a:pt x="12" y="217"/>
                  </a:lnTo>
                  <a:lnTo>
                    <a:pt x="15" y="218"/>
                  </a:lnTo>
                  <a:lnTo>
                    <a:pt x="16" y="214"/>
                  </a:lnTo>
                  <a:lnTo>
                    <a:pt x="20" y="217"/>
                  </a:lnTo>
                  <a:lnTo>
                    <a:pt x="20" y="227"/>
                  </a:lnTo>
                  <a:lnTo>
                    <a:pt x="25" y="233"/>
                  </a:lnTo>
                  <a:lnTo>
                    <a:pt x="24" y="240"/>
                  </a:lnTo>
                  <a:lnTo>
                    <a:pt x="28" y="241"/>
                  </a:lnTo>
                  <a:lnTo>
                    <a:pt x="30" y="233"/>
                  </a:lnTo>
                  <a:lnTo>
                    <a:pt x="33" y="233"/>
                  </a:lnTo>
                  <a:lnTo>
                    <a:pt x="33" y="230"/>
                  </a:lnTo>
                  <a:lnTo>
                    <a:pt x="30" y="224"/>
                  </a:lnTo>
                  <a:lnTo>
                    <a:pt x="30" y="214"/>
                  </a:lnTo>
                  <a:lnTo>
                    <a:pt x="23" y="211"/>
                  </a:lnTo>
                  <a:lnTo>
                    <a:pt x="22" y="208"/>
                  </a:lnTo>
                  <a:lnTo>
                    <a:pt x="23" y="207"/>
                  </a:lnTo>
                  <a:lnTo>
                    <a:pt x="29" y="208"/>
                  </a:lnTo>
                  <a:lnTo>
                    <a:pt x="35" y="200"/>
                  </a:lnTo>
                  <a:lnTo>
                    <a:pt x="41" y="200"/>
                  </a:lnTo>
                  <a:lnTo>
                    <a:pt x="43" y="198"/>
                  </a:lnTo>
                  <a:lnTo>
                    <a:pt x="39" y="195"/>
                  </a:lnTo>
                  <a:lnTo>
                    <a:pt x="30" y="196"/>
                  </a:lnTo>
                  <a:lnTo>
                    <a:pt x="22" y="199"/>
                  </a:lnTo>
                  <a:lnTo>
                    <a:pt x="19" y="204"/>
                  </a:lnTo>
                  <a:lnTo>
                    <a:pt x="10" y="196"/>
                  </a:lnTo>
                  <a:lnTo>
                    <a:pt x="11" y="190"/>
                  </a:lnTo>
                  <a:lnTo>
                    <a:pt x="15" y="186"/>
                  </a:lnTo>
                  <a:lnTo>
                    <a:pt x="39" y="186"/>
                  </a:lnTo>
                  <a:lnTo>
                    <a:pt x="44" y="188"/>
                  </a:lnTo>
                  <a:lnTo>
                    <a:pt x="53" y="184"/>
                  </a:lnTo>
                  <a:lnTo>
                    <a:pt x="57" y="173"/>
                  </a:lnTo>
                  <a:lnTo>
                    <a:pt x="52" y="173"/>
                  </a:lnTo>
                  <a:lnTo>
                    <a:pt x="50" y="178"/>
                  </a:lnTo>
                  <a:lnTo>
                    <a:pt x="43" y="180"/>
                  </a:lnTo>
                  <a:lnTo>
                    <a:pt x="32" y="181"/>
                  </a:lnTo>
                  <a:lnTo>
                    <a:pt x="22" y="176"/>
                  </a:lnTo>
                  <a:lnTo>
                    <a:pt x="19" y="176"/>
                  </a:lnTo>
                  <a:lnTo>
                    <a:pt x="16" y="181"/>
                  </a:lnTo>
                  <a:lnTo>
                    <a:pt x="13" y="181"/>
                  </a:lnTo>
                  <a:lnTo>
                    <a:pt x="10" y="182"/>
                  </a:lnTo>
                  <a:lnTo>
                    <a:pt x="8" y="191"/>
                  </a:lnTo>
                  <a:lnTo>
                    <a:pt x="5" y="196"/>
                  </a:lnTo>
                  <a:lnTo>
                    <a:pt x="4" y="201"/>
                  </a:lnTo>
                  <a:lnTo>
                    <a:pt x="5" y="209"/>
                  </a:lnTo>
                  <a:lnTo>
                    <a:pt x="3" y="215"/>
                  </a:lnTo>
                  <a:lnTo>
                    <a:pt x="1" y="215"/>
                  </a:lnTo>
                  <a:close/>
                  <a:moveTo>
                    <a:pt x="9" y="23"/>
                  </a:moveTo>
                  <a:lnTo>
                    <a:pt x="8" y="27"/>
                  </a:lnTo>
                  <a:lnTo>
                    <a:pt x="12" y="37"/>
                  </a:lnTo>
                  <a:lnTo>
                    <a:pt x="18" y="40"/>
                  </a:lnTo>
                  <a:lnTo>
                    <a:pt x="18" y="48"/>
                  </a:lnTo>
                  <a:lnTo>
                    <a:pt x="24" y="52"/>
                  </a:lnTo>
                  <a:lnTo>
                    <a:pt x="26" y="50"/>
                  </a:lnTo>
                  <a:lnTo>
                    <a:pt x="27" y="45"/>
                  </a:lnTo>
                  <a:lnTo>
                    <a:pt x="26" y="42"/>
                  </a:lnTo>
                  <a:lnTo>
                    <a:pt x="23" y="33"/>
                  </a:lnTo>
                  <a:lnTo>
                    <a:pt x="25" y="29"/>
                  </a:lnTo>
                  <a:lnTo>
                    <a:pt x="33" y="21"/>
                  </a:lnTo>
                  <a:lnTo>
                    <a:pt x="34" y="15"/>
                  </a:lnTo>
                  <a:lnTo>
                    <a:pt x="31" y="11"/>
                  </a:lnTo>
                  <a:lnTo>
                    <a:pt x="32" y="1"/>
                  </a:lnTo>
                  <a:lnTo>
                    <a:pt x="29" y="0"/>
                  </a:lnTo>
                  <a:lnTo>
                    <a:pt x="24" y="3"/>
                  </a:lnTo>
                  <a:lnTo>
                    <a:pt x="20" y="1"/>
                  </a:lnTo>
                  <a:lnTo>
                    <a:pt x="17" y="1"/>
                  </a:lnTo>
                  <a:lnTo>
                    <a:pt x="17" y="5"/>
                  </a:lnTo>
                  <a:lnTo>
                    <a:pt x="15" y="8"/>
                  </a:lnTo>
                  <a:lnTo>
                    <a:pt x="12" y="23"/>
                  </a:lnTo>
                  <a:lnTo>
                    <a:pt x="9" y="23"/>
                  </a:lnTo>
                  <a:close/>
                  <a:moveTo>
                    <a:pt x="19" y="52"/>
                  </a:moveTo>
                  <a:lnTo>
                    <a:pt x="14" y="52"/>
                  </a:lnTo>
                  <a:lnTo>
                    <a:pt x="13" y="53"/>
                  </a:lnTo>
                  <a:lnTo>
                    <a:pt x="17" y="57"/>
                  </a:lnTo>
                  <a:lnTo>
                    <a:pt x="19" y="63"/>
                  </a:lnTo>
                  <a:lnTo>
                    <a:pt x="22" y="64"/>
                  </a:lnTo>
                  <a:lnTo>
                    <a:pt x="24" y="62"/>
                  </a:lnTo>
                  <a:lnTo>
                    <a:pt x="23" y="56"/>
                  </a:lnTo>
                  <a:lnTo>
                    <a:pt x="19" y="52"/>
                  </a:lnTo>
                  <a:close/>
                  <a:moveTo>
                    <a:pt x="38" y="49"/>
                  </a:moveTo>
                  <a:lnTo>
                    <a:pt x="35" y="45"/>
                  </a:lnTo>
                  <a:lnTo>
                    <a:pt x="32" y="45"/>
                  </a:lnTo>
                  <a:lnTo>
                    <a:pt x="28" y="48"/>
                  </a:lnTo>
                  <a:lnTo>
                    <a:pt x="33" y="54"/>
                  </a:lnTo>
                  <a:lnTo>
                    <a:pt x="35" y="52"/>
                  </a:lnTo>
                  <a:lnTo>
                    <a:pt x="40" y="56"/>
                  </a:lnTo>
                  <a:lnTo>
                    <a:pt x="48" y="61"/>
                  </a:lnTo>
                  <a:lnTo>
                    <a:pt x="49" y="58"/>
                  </a:lnTo>
                  <a:lnTo>
                    <a:pt x="46" y="57"/>
                  </a:lnTo>
                  <a:lnTo>
                    <a:pt x="45" y="51"/>
                  </a:lnTo>
                  <a:lnTo>
                    <a:pt x="42" y="46"/>
                  </a:lnTo>
                  <a:lnTo>
                    <a:pt x="38" y="49"/>
                  </a:lnTo>
                  <a:close/>
                  <a:moveTo>
                    <a:pt x="51" y="64"/>
                  </a:moveTo>
                  <a:lnTo>
                    <a:pt x="51" y="66"/>
                  </a:lnTo>
                  <a:lnTo>
                    <a:pt x="55" y="69"/>
                  </a:lnTo>
                  <a:lnTo>
                    <a:pt x="57" y="74"/>
                  </a:lnTo>
                  <a:lnTo>
                    <a:pt x="61" y="76"/>
                  </a:lnTo>
                  <a:lnTo>
                    <a:pt x="61" y="69"/>
                  </a:lnTo>
                  <a:lnTo>
                    <a:pt x="59" y="64"/>
                  </a:lnTo>
                  <a:lnTo>
                    <a:pt x="54" y="63"/>
                  </a:lnTo>
                  <a:lnTo>
                    <a:pt x="51" y="6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2" name="Freeform 598">
              <a:extLst>
                <a:ext uri="{FF2B5EF4-FFF2-40B4-BE49-F238E27FC236}">
                  <a16:creationId xmlns:a16="http://schemas.microsoft.com/office/drawing/2014/main" id="{70ED5D6F-76B8-4AA6-FD27-47785111D21B}"/>
                </a:ext>
                <a:ext uri="{C183D7F6-B498-43B3-948B-1728B52AA6E4}">
                  <adec:decorative xmlns:adec="http://schemas.microsoft.com/office/drawing/2017/decorative" val="1"/>
                </a:ext>
              </a:extLst>
            </p:cNvPr>
            <p:cNvSpPr>
              <a:spLocks/>
            </p:cNvSpPr>
            <p:nvPr/>
          </p:nvSpPr>
          <p:spPr bwMode="gray">
            <a:xfrm>
              <a:off x="17940928" y="7874633"/>
              <a:ext cx="20863" cy="29210"/>
            </a:xfrm>
            <a:custGeom>
              <a:avLst/>
              <a:gdLst>
                <a:gd name="T0" fmla="*/ 0 w 4"/>
                <a:gd name="T1" fmla="*/ 2147483647 h 5"/>
                <a:gd name="T2" fmla="*/ 2147483647 w 4"/>
                <a:gd name="T3" fmla="*/ 2147483647 h 5"/>
                <a:gd name="T4" fmla="*/ 2147483647 w 4"/>
                <a:gd name="T5" fmla="*/ 2147483647 h 5"/>
                <a:gd name="T6" fmla="*/ 2147483647 w 4"/>
                <a:gd name="T7" fmla="*/ 2147483647 h 5"/>
                <a:gd name="T8" fmla="*/ 2147483647 w 4"/>
                <a:gd name="T9" fmla="*/ 0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3"/>
                  </a:moveTo>
                  <a:lnTo>
                    <a:pt x="1" y="5"/>
                  </a:lnTo>
                  <a:lnTo>
                    <a:pt x="4" y="4"/>
                  </a:lnTo>
                  <a:lnTo>
                    <a:pt x="4" y="1"/>
                  </a:lnTo>
                  <a:lnTo>
                    <a:pt x="1"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3" name="Freeform 599">
              <a:extLst>
                <a:ext uri="{FF2B5EF4-FFF2-40B4-BE49-F238E27FC236}">
                  <a16:creationId xmlns:a16="http://schemas.microsoft.com/office/drawing/2014/main" id="{4BB34103-80A3-4E6B-C2A6-F13C9ACD56B7}"/>
                </a:ext>
                <a:ext uri="{C183D7F6-B498-43B3-948B-1728B52AA6E4}">
                  <adec:decorative xmlns:adec="http://schemas.microsoft.com/office/drawing/2017/decorative" val="1"/>
                </a:ext>
              </a:extLst>
            </p:cNvPr>
            <p:cNvSpPr>
              <a:spLocks/>
            </p:cNvSpPr>
            <p:nvPr/>
          </p:nvSpPr>
          <p:spPr bwMode="gray">
            <a:xfrm>
              <a:off x="17903375" y="7974782"/>
              <a:ext cx="33380" cy="25038"/>
            </a:xfrm>
            <a:custGeom>
              <a:avLst/>
              <a:gdLst>
                <a:gd name="T0" fmla="*/ 0 w 6"/>
                <a:gd name="T1" fmla="*/ 0 h 5"/>
                <a:gd name="T2" fmla="*/ 0 w 6"/>
                <a:gd name="T3" fmla="*/ 2147483647 h 5"/>
                <a:gd name="T4" fmla="*/ 2147483647 w 6"/>
                <a:gd name="T5" fmla="*/ 2147483647 h 5"/>
                <a:gd name="T6" fmla="*/ 2147483647 w 6"/>
                <a:gd name="T7" fmla="*/ 2147483647 h 5"/>
                <a:gd name="T8" fmla="*/ 2147483647 w 6"/>
                <a:gd name="T9" fmla="*/ 2147483647 h 5"/>
                <a:gd name="T10" fmla="*/ 2147483647 w 6"/>
                <a:gd name="T11" fmla="*/ 0 h 5"/>
                <a:gd name="T12" fmla="*/ 0 w 6"/>
                <a:gd name="T13" fmla="*/ 0 h 5"/>
                <a:gd name="T14" fmla="*/ 0 60000 65536"/>
                <a:gd name="T15" fmla="*/ 0 60000 65536"/>
                <a:gd name="T16" fmla="*/ 0 60000 65536"/>
                <a:gd name="T17" fmla="*/ 0 60000 65536"/>
                <a:gd name="T18" fmla="*/ 0 60000 65536"/>
                <a:gd name="T19" fmla="*/ 0 60000 65536"/>
                <a:gd name="T20" fmla="*/ 0 60000 65536"/>
                <a:gd name="T21" fmla="*/ 0 w 6"/>
                <a:gd name="T22" fmla="*/ 0 h 5"/>
                <a:gd name="T23" fmla="*/ 6 w 6"/>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5">
                  <a:moveTo>
                    <a:pt x="0" y="0"/>
                  </a:moveTo>
                  <a:lnTo>
                    <a:pt x="0" y="5"/>
                  </a:lnTo>
                  <a:lnTo>
                    <a:pt x="2" y="3"/>
                  </a:lnTo>
                  <a:lnTo>
                    <a:pt x="6" y="5"/>
                  </a:lnTo>
                  <a:lnTo>
                    <a:pt x="6" y="3"/>
                  </a:lnTo>
                  <a:lnTo>
                    <a:pt x="3"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4" name="Freeform 600">
              <a:extLst>
                <a:ext uri="{FF2B5EF4-FFF2-40B4-BE49-F238E27FC236}">
                  <a16:creationId xmlns:a16="http://schemas.microsoft.com/office/drawing/2014/main" id="{7B301DAC-B122-B6DC-FB66-72365C9F3807}"/>
                </a:ext>
                <a:ext uri="{C183D7F6-B498-43B3-948B-1728B52AA6E4}">
                  <adec:decorative xmlns:adec="http://schemas.microsoft.com/office/drawing/2017/decorative" val="1"/>
                </a:ext>
              </a:extLst>
            </p:cNvPr>
            <p:cNvSpPr>
              <a:spLocks noEditPoints="1"/>
            </p:cNvSpPr>
            <p:nvPr/>
          </p:nvSpPr>
          <p:spPr bwMode="gray">
            <a:xfrm>
              <a:off x="17849134" y="8020683"/>
              <a:ext cx="66759" cy="129359"/>
            </a:xfrm>
            <a:custGeom>
              <a:avLst/>
              <a:gdLst>
                <a:gd name="T0" fmla="*/ 2147483647 w 13"/>
                <a:gd name="T1" fmla="*/ 0 h 23"/>
                <a:gd name="T2" fmla="*/ 0 w 13"/>
                <a:gd name="T3" fmla="*/ 2147483647 h 23"/>
                <a:gd name="T4" fmla="*/ 2147483647 w 13"/>
                <a:gd name="T5" fmla="*/ 2147483647 h 23"/>
                <a:gd name="T6" fmla="*/ 2147483647 w 13"/>
                <a:gd name="T7" fmla="*/ 2147483647 h 23"/>
                <a:gd name="T8" fmla="*/ 2147483647 w 13"/>
                <a:gd name="T9" fmla="*/ 0 h 23"/>
                <a:gd name="T10" fmla="*/ 2147483647 w 13"/>
                <a:gd name="T11" fmla="*/ 0 h 23"/>
                <a:gd name="T12" fmla="*/ 2147483647 w 13"/>
                <a:gd name="T13" fmla="*/ 2147483647 h 23"/>
                <a:gd name="T14" fmla="*/ 2147483647 w 13"/>
                <a:gd name="T15" fmla="*/ 2147483647 h 23"/>
                <a:gd name="T16" fmla="*/ 2147483647 w 13"/>
                <a:gd name="T17" fmla="*/ 2147483647 h 23"/>
                <a:gd name="T18" fmla="*/ 2147483647 w 13"/>
                <a:gd name="T19" fmla="*/ 2147483647 h 23"/>
                <a:gd name="T20" fmla="*/ 2147483647 w 13"/>
                <a:gd name="T21" fmla="*/ 2147483647 h 23"/>
                <a:gd name="T22" fmla="*/ 2147483647 w 13"/>
                <a:gd name="T23" fmla="*/ 2147483647 h 23"/>
                <a:gd name="T24" fmla="*/ 2147483647 w 13"/>
                <a:gd name="T25" fmla="*/ 2147483647 h 23"/>
                <a:gd name="T26" fmla="*/ 2147483647 w 13"/>
                <a:gd name="T27" fmla="*/ 2147483647 h 23"/>
                <a:gd name="T28" fmla="*/ 2147483647 w 13"/>
                <a:gd name="T29" fmla="*/ 2147483647 h 23"/>
                <a:gd name="T30" fmla="*/ 2147483647 w 13"/>
                <a:gd name="T31" fmla="*/ 2147483647 h 2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
                <a:gd name="T49" fmla="*/ 0 h 23"/>
                <a:gd name="T50" fmla="*/ 13 w 13"/>
                <a:gd name="T51" fmla="*/ 23 h 2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 h="23">
                  <a:moveTo>
                    <a:pt x="1" y="0"/>
                  </a:moveTo>
                  <a:lnTo>
                    <a:pt x="0" y="11"/>
                  </a:lnTo>
                  <a:lnTo>
                    <a:pt x="6" y="6"/>
                  </a:lnTo>
                  <a:lnTo>
                    <a:pt x="8" y="1"/>
                  </a:lnTo>
                  <a:lnTo>
                    <a:pt x="5" y="0"/>
                  </a:lnTo>
                  <a:lnTo>
                    <a:pt x="1" y="0"/>
                  </a:lnTo>
                  <a:close/>
                  <a:moveTo>
                    <a:pt x="7" y="11"/>
                  </a:moveTo>
                  <a:lnTo>
                    <a:pt x="10" y="14"/>
                  </a:lnTo>
                  <a:lnTo>
                    <a:pt x="3" y="16"/>
                  </a:lnTo>
                  <a:lnTo>
                    <a:pt x="2" y="20"/>
                  </a:lnTo>
                  <a:lnTo>
                    <a:pt x="7" y="23"/>
                  </a:lnTo>
                  <a:lnTo>
                    <a:pt x="10" y="21"/>
                  </a:lnTo>
                  <a:lnTo>
                    <a:pt x="13" y="16"/>
                  </a:lnTo>
                  <a:lnTo>
                    <a:pt x="13" y="8"/>
                  </a:lnTo>
                  <a:lnTo>
                    <a:pt x="9" y="7"/>
                  </a:lnTo>
                  <a:lnTo>
                    <a:pt x="7" y="1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5" name="Freeform 601">
              <a:extLst>
                <a:ext uri="{FF2B5EF4-FFF2-40B4-BE49-F238E27FC236}">
                  <a16:creationId xmlns:a16="http://schemas.microsoft.com/office/drawing/2014/main" id="{F037CEB9-B794-BC9F-303B-4C481A657284}"/>
                </a:ext>
                <a:ext uri="{C183D7F6-B498-43B3-948B-1728B52AA6E4}">
                  <adec:decorative xmlns:adec="http://schemas.microsoft.com/office/drawing/2017/decorative" val="1"/>
                </a:ext>
              </a:extLst>
            </p:cNvPr>
            <p:cNvSpPr>
              <a:spLocks/>
            </p:cNvSpPr>
            <p:nvPr/>
          </p:nvSpPr>
          <p:spPr bwMode="gray">
            <a:xfrm>
              <a:off x="17924238" y="8049893"/>
              <a:ext cx="20863" cy="79284"/>
            </a:xfrm>
            <a:custGeom>
              <a:avLst/>
              <a:gdLst>
                <a:gd name="T0" fmla="*/ 0 w 4"/>
                <a:gd name="T1" fmla="*/ 2147483647 h 14"/>
                <a:gd name="T2" fmla="*/ 2147483647 w 4"/>
                <a:gd name="T3" fmla="*/ 2147483647 h 14"/>
                <a:gd name="T4" fmla="*/ 2147483647 w 4"/>
                <a:gd name="T5" fmla="*/ 2147483647 h 14"/>
                <a:gd name="T6" fmla="*/ 2147483647 w 4"/>
                <a:gd name="T7" fmla="*/ 0 h 14"/>
                <a:gd name="T8" fmla="*/ 0 w 4"/>
                <a:gd name="T9" fmla="*/ 2147483647 h 14"/>
                <a:gd name="T10" fmla="*/ 0 60000 65536"/>
                <a:gd name="T11" fmla="*/ 0 60000 65536"/>
                <a:gd name="T12" fmla="*/ 0 60000 65536"/>
                <a:gd name="T13" fmla="*/ 0 60000 65536"/>
                <a:gd name="T14" fmla="*/ 0 60000 65536"/>
                <a:gd name="T15" fmla="*/ 0 w 4"/>
                <a:gd name="T16" fmla="*/ 0 h 14"/>
                <a:gd name="T17" fmla="*/ 4 w 4"/>
                <a:gd name="T18" fmla="*/ 14 h 14"/>
              </a:gdLst>
              <a:ahLst/>
              <a:cxnLst>
                <a:cxn ang="T10">
                  <a:pos x="T0" y="T1"/>
                </a:cxn>
                <a:cxn ang="T11">
                  <a:pos x="T2" y="T3"/>
                </a:cxn>
                <a:cxn ang="T12">
                  <a:pos x="T4" y="T5"/>
                </a:cxn>
                <a:cxn ang="T13">
                  <a:pos x="T6" y="T7"/>
                </a:cxn>
                <a:cxn ang="T14">
                  <a:pos x="T8" y="T9"/>
                </a:cxn>
              </a:cxnLst>
              <a:rect l="T15" t="T16" r="T17" b="T18"/>
              <a:pathLst>
                <a:path w="4" h="14">
                  <a:moveTo>
                    <a:pt x="0" y="14"/>
                  </a:moveTo>
                  <a:lnTo>
                    <a:pt x="3" y="13"/>
                  </a:lnTo>
                  <a:lnTo>
                    <a:pt x="4" y="9"/>
                  </a:lnTo>
                  <a:lnTo>
                    <a:pt x="2" y="0"/>
                  </a:lnTo>
                  <a:lnTo>
                    <a:pt x="0"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6" name="Freeform 602">
              <a:extLst>
                <a:ext uri="{FF2B5EF4-FFF2-40B4-BE49-F238E27FC236}">
                  <a16:creationId xmlns:a16="http://schemas.microsoft.com/office/drawing/2014/main" id="{B1D3AF5A-E231-2164-CAF9-062A884191DA}"/>
                </a:ext>
                <a:ext uri="{C183D7F6-B498-43B3-948B-1728B52AA6E4}">
                  <adec:decorative xmlns:adec="http://schemas.microsoft.com/office/drawing/2017/decorative" val="1"/>
                </a:ext>
              </a:extLst>
            </p:cNvPr>
            <p:cNvSpPr>
              <a:spLocks/>
            </p:cNvSpPr>
            <p:nvPr/>
          </p:nvSpPr>
          <p:spPr bwMode="gray">
            <a:xfrm>
              <a:off x="17953445" y="8041548"/>
              <a:ext cx="50070" cy="50074"/>
            </a:xfrm>
            <a:custGeom>
              <a:avLst/>
              <a:gdLst>
                <a:gd name="T0" fmla="*/ 2147483647 w 9"/>
                <a:gd name="T1" fmla="*/ 2147483647 h 10"/>
                <a:gd name="T2" fmla="*/ 2147483647 w 9"/>
                <a:gd name="T3" fmla="*/ 2147483647 h 10"/>
                <a:gd name="T4" fmla="*/ 2147483647 w 9"/>
                <a:gd name="T5" fmla="*/ 2147483647 h 10"/>
                <a:gd name="T6" fmla="*/ 2147483647 w 9"/>
                <a:gd name="T7" fmla="*/ 2147483647 h 10"/>
                <a:gd name="T8" fmla="*/ 2147483647 w 9"/>
                <a:gd name="T9" fmla="*/ 0 h 10"/>
                <a:gd name="T10" fmla="*/ 0 w 9"/>
                <a:gd name="T11" fmla="*/ 0 h 10"/>
                <a:gd name="T12" fmla="*/ 2147483647 w 9"/>
                <a:gd name="T13" fmla="*/ 2147483647 h 10"/>
                <a:gd name="T14" fmla="*/ 0 60000 65536"/>
                <a:gd name="T15" fmla="*/ 0 60000 65536"/>
                <a:gd name="T16" fmla="*/ 0 60000 65536"/>
                <a:gd name="T17" fmla="*/ 0 60000 65536"/>
                <a:gd name="T18" fmla="*/ 0 60000 65536"/>
                <a:gd name="T19" fmla="*/ 0 60000 65536"/>
                <a:gd name="T20" fmla="*/ 0 60000 65536"/>
                <a:gd name="T21" fmla="*/ 0 w 9"/>
                <a:gd name="T22" fmla="*/ 0 h 10"/>
                <a:gd name="T23" fmla="*/ 9 w 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0">
                  <a:moveTo>
                    <a:pt x="5" y="5"/>
                  </a:moveTo>
                  <a:lnTo>
                    <a:pt x="5" y="10"/>
                  </a:lnTo>
                  <a:lnTo>
                    <a:pt x="9" y="9"/>
                  </a:lnTo>
                  <a:lnTo>
                    <a:pt x="8" y="5"/>
                  </a:lnTo>
                  <a:lnTo>
                    <a:pt x="5" y="0"/>
                  </a:lnTo>
                  <a:lnTo>
                    <a:pt x="0" y="0"/>
                  </a:lnTo>
                  <a:lnTo>
                    <a:pt x="5"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7" name="Freeform 603">
              <a:extLst>
                <a:ext uri="{FF2B5EF4-FFF2-40B4-BE49-F238E27FC236}">
                  <a16:creationId xmlns:a16="http://schemas.microsoft.com/office/drawing/2014/main" id="{BFF2551E-E2A6-6CE6-34B6-E7AD8163191D}"/>
                </a:ext>
                <a:ext uri="{C183D7F6-B498-43B3-948B-1728B52AA6E4}">
                  <adec:decorative xmlns:adec="http://schemas.microsoft.com/office/drawing/2017/decorative" val="1"/>
                </a:ext>
              </a:extLst>
            </p:cNvPr>
            <p:cNvSpPr>
              <a:spLocks/>
            </p:cNvSpPr>
            <p:nvPr/>
          </p:nvSpPr>
          <p:spPr bwMode="gray">
            <a:xfrm>
              <a:off x="17945101" y="8099967"/>
              <a:ext cx="37552" cy="29210"/>
            </a:xfrm>
            <a:custGeom>
              <a:avLst/>
              <a:gdLst>
                <a:gd name="T0" fmla="*/ 2147483647 w 7"/>
                <a:gd name="T1" fmla="*/ 2147483647 h 6"/>
                <a:gd name="T2" fmla="*/ 2147483647 w 7"/>
                <a:gd name="T3" fmla="*/ 0 h 6"/>
                <a:gd name="T4" fmla="*/ 2147483647 w 7"/>
                <a:gd name="T5" fmla="*/ 2147483647 h 6"/>
                <a:gd name="T6" fmla="*/ 0 w 7"/>
                <a:gd name="T7" fmla="*/ 2147483647 h 6"/>
                <a:gd name="T8" fmla="*/ 2147483647 w 7"/>
                <a:gd name="T9" fmla="*/ 2147483647 h 6"/>
                <a:gd name="T10" fmla="*/ 2147483647 w 7"/>
                <a:gd name="T11" fmla="*/ 2147483647 h 6"/>
                <a:gd name="T12" fmla="*/ 0 60000 65536"/>
                <a:gd name="T13" fmla="*/ 0 60000 65536"/>
                <a:gd name="T14" fmla="*/ 0 60000 65536"/>
                <a:gd name="T15" fmla="*/ 0 60000 65536"/>
                <a:gd name="T16" fmla="*/ 0 60000 65536"/>
                <a:gd name="T17" fmla="*/ 0 60000 65536"/>
                <a:gd name="T18" fmla="*/ 0 w 7"/>
                <a:gd name="T19" fmla="*/ 0 h 6"/>
                <a:gd name="T20" fmla="*/ 7 w 7"/>
                <a:gd name="T21" fmla="*/ 6 h 6"/>
              </a:gdLst>
              <a:ahLst/>
              <a:cxnLst>
                <a:cxn ang="T12">
                  <a:pos x="T0" y="T1"/>
                </a:cxn>
                <a:cxn ang="T13">
                  <a:pos x="T2" y="T3"/>
                </a:cxn>
                <a:cxn ang="T14">
                  <a:pos x="T4" y="T5"/>
                </a:cxn>
                <a:cxn ang="T15">
                  <a:pos x="T6" y="T7"/>
                </a:cxn>
                <a:cxn ang="T16">
                  <a:pos x="T8" y="T9"/>
                </a:cxn>
                <a:cxn ang="T17">
                  <a:pos x="T10" y="T11"/>
                </a:cxn>
              </a:cxnLst>
              <a:rect l="T18" t="T19" r="T20" b="T21"/>
              <a:pathLst>
                <a:path w="7" h="6">
                  <a:moveTo>
                    <a:pt x="7" y="1"/>
                  </a:moveTo>
                  <a:lnTo>
                    <a:pt x="4" y="0"/>
                  </a:lnTo>
                  <a:lnTo>
                    <a:pt x="3" y="1"/>
                  </a:lnTo>
                  <a:lnTo>
                    <a:pt x="0" y="5"/>
                  </a:lnTo>
                  <a:lnTo>
                    <a:pt x="4" y="6"/>
                  </a:lnTo>
                  <a:lnTo>
                    <a:pt x="7"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8" name="Freeform 604">
              <a:extLst>
                <a:ext uri="{FF2B5EF4-FFF2-40B4-BE49-F238E27FC236}">
                  <a16:creationId xmlns:a16="http://schemas.microsoft.com/office/drawing/2014/main" id="{C25FB136-9BEE-EBB6-182A-8EF46A39A783}"/>
                </a:ext>
                <a:ext uri="{C183D7F6-B498-43B3-948B-1728B52AA6E4}">
                  <adec:decorative xmlns:adec="http://schemas.microsoft.com/office/drawing/2017/decorative" val="1"/>
                </a:ext>
              </a:extLst>
            </p:cNvPr>
            <p:cNvSpPr>
              <a:spLocks/>
            </p:cNvSpPr>
            <p:nvPr/>
          </p:nvSpPr>
          <p:spPr bwMode="gray">
            <a:xfrm>
              <a:off x="17844961" y="8129178"/>
              <a:ext cx="225313" cy="225334"/>
            </a:xfrm>
            <a:custGeom>
              <a:avLst/>
              <a:gdLst>
                <a:gd name="T0" fmla="*/ 2147483647 w 42"/>
                <a:gd name="T1" fmla="*/ 0 h 41"/>
                <a:gd name="T2" fmla="*/ 2147483647 w 42"/>
                <a:gd name="T3" fmla="*/ 2147483647 h 41"/>
                <a:gd name="T4" fmla="*/ 2147483647 w 42"/>
                <a:gd name="T5" fmla="*/ 2147483647 h 41"/>
                <a:gd name="T6" fmla="*/ 2147483647 w 42"/>
                <a:gd name="T7" fmla="*/ 2147483647 h 41"/>
                <a:gd name="T8" fmla="*/ 2147483647 w 42"/>
                <a:gd name="T9" fmla="*/ 2147483647 h 41"/>
                <a:gd name="T10" fmla="*/ 2147483647 w 42"/>
                <a:gd name="T11" fmla="*/ 2147483647 h 41"/>
                <a:gd name="T12" fmla="*/ 2147483647 w 42"/>
                <a:gd name="T13" fmla="*/ 2147483647 h 41"/>
                <a:gd name="T14" fmla="*/ 2147483647 w 42"/>
                <a:gd name="T15" fmla="*/ 2147483647 h 41"/>
                <a:gd name="T16" fmla="*/ 2147483647 w 42"/>
                <a:gd name="T17" fmla="*/ 2147483647 h 41"/>
                <a:gd name="T18" fmla="*/ 2147483647 w 42"/>
                <a:gd name="T19" fmla="*/ 2147483647 h 41"/>
                <a:gd name="T20" fmla="*/ 2147483647 w 42"/>
                <a:gd name="T21" fmla="*/ 2147483647 h 41"/>
                <a:gd name="T22" fmla="*/ 2147483647 w 42"/>
                <a:gd name="T23" fmla="*/ 2147483647 h 41"/>
                <a:gd name="T24" fmla="*/ 2147483647 w 42"/>
                <a:gd name="T25" fmla="*/ 2147483647 h 41"/>
                <a:gd name="T26" fmla="*/ 0 w 42"/>
                <a:gd name="T27" fmla="*/ 2147483647 h 41"/>
                <a:gd name="T28" fmla="*/ 0 w 42"/>
                <a:gd name="T29" fmla="*/ 2147483647 h 41"/>
                <a:gd name="T30" fmla="*/ 2147483647 w 42"/>
                <a:gd name="T31" fmla="*/ 2147483647 h 41"/>
                <a:gd name="T32" fmla="*/ 2147483647 w 42"/>
                <a:gd name="T33" fmla="*/ 2147483647 h 41"/>
                <a:gd name="T34" fmla="*/ 2147483647 w 42"/>
                <a:gd name="T35" fmla="*/ 2147483647 h 41"/>
                <a:gd name="T36" fmla="*/ 2147483647 w 42"/>
                <a:gd name="T37" fmla="*/ 2147483647 h 41"/>
                <a:gd name="T38" fmla="*/ 2147483647 w 42"/>
                <a:gd name="T39" fmla="*/ 2147483647 h 41"/>
                <a:gd name="T40" fmla="*/ 2147483647 w 42"/>
                <a:gd name="T41" fmla="*/ 2147483647 h 41"/>
                <a:gd name="T42" fmla="*/ 2147483647 w 42"/>
                <a:gd name="T43" fmla="*/ 2147483647 h 41"/>
                <a:gd name="T44" fmla="*/ 2147483647 w 42"/>
                <a:gd name="T45" fmla="*/ 2147483647 h 41"/>
                <a:gd name="T46" fmla="*/ 2147483647 w 42"/>
                <a:gd name="T47" fmla="*/ 2147483647 h 41"/>
                <a:gd name="T48" fmla="*/ 2147483647 w 42"/>
                <a:gd name="T49" fmla="*/ 2147483647 h 41"/>
                <a:gd name="T50" fmla="*/ 2147483647 w 42"/>
                <a:gd name="T51" fmla="*/ 2147483647 h 41"/>
                <a:gd name="T52" fmla="*/ 2147483647 w 42"/>
                <a:gd name="T53" fmla="*/ 2147483647 h 41"/>
                <a:gd name="T54" fmla="*/ 2147483647 w 42"/>
                <a:gd name="T55" fmla="*/ 2147483647 h 41"/>
                <a:gd name="T56" fmla="*/ 2147483647 w 42"/>
                <a:gd name="T57" fmla="*/ 2147483647 h 41"/>
                <a:gd name="T58" fmla="*/ 2147483647 w 42"/>
                <a:gd name="T59" fmla="*/ 2147483647 h 41"/>
                <a:gd name="T60" fmla="*/ 2147483647 w 42"/>
                <a:gd name="T61" fmla="*/ 2147483647 h 41"/>
                <a:gd name="T62" fmla="*/ 2147483647 w 42"/>
                <a:gd name="T63" fmla="*/ 2147483647 h 41"/>
                <a:gd name="T64" fmla="*/ 2147483647 w 42"/>
                <a:gd name="T65" fmla="*/ 2147483647 h 41"/>
                <a:gd name="T66" fmla="*/ 2147483647 w 42"/>
                <a:gd name="T67" fmla="*/ 2147483647 h 41"/>
                <a:gd name="T68" fmla="*/ 2147483647 w 42"/>
                <a:gd name="T69" fmla="*/ 2147483647 h 41"/>
                <a:gd name="T70" fmla="*/ 2147483647 w 42"/>
                <a:gd name="T71" fmla="*/ 2147483647 h 41"/>
                <a:gd name="T72" fmla="*/ 2147483647 w 42"/>
                <a:gd name="T73" fmla="*/ 2147483647 h 41"/>
                <a:gd name="T74" fmla="*/ 2147483647 w 42"/>
                <a:gd name="T75" fmla="*/ 2147483647 h 41"/>
                <a:gd name="T76" fmla="*/ 2147483647 w 42"/>
                <a:gd name="T77" fmla="*/ 2147483647 h 41"/>
                <a:gd name="T78" fmla="*/ 2147483647 w 42"/>
                <a:gd name="T79" fmla="*/ 2147483647 h 41"/>
                <a:gd name="T80" fmla="*/ 2147483647 w 42"/>
                <a:gd name="T81" fmla="*/ 2147483647 h 41"/>
                <a:gd name="T82" fmla="*/ 2147483647 w 42"/>
                <a:gd name="T83" fmla="*/ 0 h 41"/>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2"/>
                <a:gd name="T127" fmla="*/ 0 h 41"/>
                <a:gd name="T128" fmla="*/ 42 w 42"/>
                <a:gd name="T129" fmla="*/ 41 h 41"/>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2" h="41">
                  <a:moveTo>
                    <a:pt x="31" y="0"/>
                  </a:moveTo>
                  <a:lnTo>
                    <a:pt x="33" y="4"/>
                  </a:lnTo>
                  <a:lnTo>
                    <a:pt x="31" y="8"/>
                  </a:lnTo>
                  <a:lnTo>
                    <a:pt x="30" y="7"/>
                  </a:lnTo>
                  <a:lnTo>
                    <a:pt x="27" y="7"/>
                  </a:lnTo>
                  <a:lnTo>
                    <a:pt x="26" y="11"/>
                  </a:lnTo>
                  <a:lnTo>
                    <a:pt x="23" y="11"/>
                  </a:lnTo>
                  <a:lnTo>
                    <a:pt x="22" y="16"/>
                  </a:lnTo>
                  <a:lnTo>
                    <a:pt x="19" y="17"/>
                  </a:lnTo>
                  <a:lnTo>
                    <a:pt x="18" y="12"/>
                  </a:lnTo>
                  <a:lnTo>
                    <a:pt x="13" y="9"/>
                  </a:lnTo>
                  <a:lnTo>
                    <a:pt x="6" y="17"/>
                  </a:lnTo>
                  <a:lnTo>
                    <a:pt x="3" y="18"/>
                  </a:lnTo>
                  <a:lnTo>
                    <a:pt x="0" y="23"/>
                  </a:lnTo>
                  <a:lnTo>
                    <a:pt x="0" y="26"/>
                  </a:lnTo>
                  <a:lnTo>
                    <a:pt x="2" y="25"/>
                  </a:lnTo>
                  <a:lnTo>
                    <a:pt x="4" y="24"/>
                  </a:lnTo>
                  <a:lnTo>
                    <a:pt x="4" y="22"/>
                  </a:lnTo>
                  <a:lnTo>
                    <a:pt x="7" y="19"/>
                  </a:lnTo>
                  <a:lnTo>
                    <a:pt x="10" y="23"/>
                  </a:lnTo>
                  <a:lnTo>
                    <a:pt x="12" y="21"/>
                  </a:lnTo>
                  <a:lnTo>
                    <a:pt x="18" y="21"/>
                  </a:lnTo>
                  <a:lnTo>
                    <a:pt x="21" y="24"/>
                  </a:lnTo>
                  <a:lnTo>
                    <a:pt x="19" y="29"/>
                  </a:lnTo>
                  <a:lnTo>
                    <a:pt x="19" y="32"/>
                  </a:lnTo>
                  <a:lnTo>
                    <a:pt x="26" y="39"/>
                  </a:lnTo>
                  <a:lnTo>
                    <a:pt x="28" y="37"/>
                  </a:lnTo>
                  <a:lnTo>
                    <a:pt x="30" y="36"/>
                  </a:lnTo>
                  <a:lnTo>
                    <a:pt x="30" y="39"/>
                  </a:lnTo>
                  <a:lnTo>
                    <a:pt x="32" y="41"/>
                  </a:lnTo>
                  <a:lnTo>
                    <a:pt x="33" y="40"/>
                  </a:lnTo>
                  <a:lnTo>
                    <a:pt x="33" y="33"/>
                  </a:lnTo>
                  <a:lnTo>
                    <a:pt x="31" y="31"/>
                  </a:lnTo>
                  <a:lnTo>
                    <a:pt x="32" y="27"/>
                  </a:lnTo>
                  <a:lnTo>
                    <a:pt x="34" y="26"/>
                  </a:lnTo>
                  <a:lnTo>
                    <a:pt x="38" y="30"/>
                  </a:lnTo>
                  <a:lnTo>
                    <a:pt x="41" y="26"/>
                  </a:lnTo>
                  <a:lnTo>
                    <a:pt x="42" y="20"/>
                  </a:lnTo>
                  <a:lnTo>
                    <a:pt x="39" y="16"/>
                  </a:lnTo>
                  <a:lnTo>
                    <a:pt x="39" y="11"/>
                  </a:lnTo>
                  <a:lnTo>
                    <a:pt x="38" y="4"/>
                  </a:lnTo>
                  <a:lnTo>
                    <a:pt x="3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29" name="Freeform 605">
              <a:extLst>
                <a:ext uri="{FF2B5EF4-FFF2-40B4-BE49-F238E27FC236}">
                  <a16:creationId xmlns:a16="http://schemas.microsoft.com/office/drawing/2014/main" id="{61E7A95C-C522-E7BC-3575-F53BC5736E7A}"/>
                </a:ext>
                <a:ext uri="{C183D7F6-B498-43B3-948B-1728B52AA6E4}">
                  <adec:decorative xmlns:adec="http://schemas.microsoft.com/office/drawing/2017/decorative" val="1"/>
                </a:ext>
              </a:extLst>
            </p:cNvPr>
            <p:cNvSpPr>
              <a:spLocks/>
            </p:cNvSpPr>
            <p:nvPr/>
          </p:nvSpPr>
          <p:spPr bwMode="gray">
            <a:xfrm>
              <a:off x="18011859" y="8079104"/>
              <a:ext cx="20863" cy="29210"/>
            </a:xfrm>
            <a:custGeom>
              <a:avLst/>
              <a:gdLst>
                <a:gd name="T0" fmla="*/ 0 w 4"/>
                <a:gd name="T1" fmla="*/ 2147483647 h 5"/>
                <a:gd name="T2" fmla="*/ 2147483647 w 4"/>
                <a:gd name="T3" fmla="*/ 2147483647 h 5"/>
                <a:gd name="T4" fmla="*/ 2147483647 w 4"/>
                <a:gd name="T5" fmla="*/ 2147483647 h 5"/>
                <a:gd name="T6" fmla="*/ 2147483647 w 4"/>
                <a:gd name="T7" fmla="*/ 0 h 5"/>
                <a:gd name="T8" fmla="*/ 2147483647 w 4"/>
                <a:gd name="T9" fmla="*/ 2147483647 h 5"/>
                <a:gd name="T10" fmla="*/ 0 w 4"/>
                <a:gd name="T11" fmla="*/ 2147483647 h 5"/>
                <a:gd name="T12" fmla="*/ 0 60000 65536"/>
                <a:gd name="T13" fmla="*/ 0 60000 65536"/>
                <a:gd name="T14" fmla="*/ 0 60000 65536"/>
                <a:gd name="T15" fmla="*/ 0 60000 65536"/>
                <a:gd name="T16" fmla="*/ 0 60000 65536"/>
                <a:gd name="T17" fmla="*/ 0 60000 65536"/>
                <a:gd name="T18" fmla="*/ 0 w 4"/>
                <a:gd name="T19" fmla="*/ 0 h 5"/>
                <a:gd name="T20" fmla="*/ 4 w 4"/>
                <a:gd name="T21" fmla="*/ 5 h 5"/>
              </a:gdLst>
              <a:ahLst/>
              <a:cxnLst>
                <a:cxn ang="T12">
                  <a:pos x="T0" y="T1"/>
                </a:cxn>
                <a:cxn ang="T13">
                  <a:pos x="T2" y="T3"/>
                </a:cxn>
                <a:cxn ang="T14">
                  <a:pos x="T4" y="T5"/>
                </a:cxn>
                <a:cxn ang="T15">
                  <a:pos x="T6" y="T7"/>
                </a:cxn>
                <a:cxn ang="T16">
                  <a:pos x="T8" y="T9"/>
                </a:cxn>
                <a:cxn ang="T17">
                  <a:pos x="T10" y="T11"/>
                </a:cxn>
              </a:cxnLst>
              <a:rect l="T18" t="T19" r="T20" b="T21"/>
              <a:pathLst>
                <a:path w="4" h="5">
                  <a:moveTo>
                    <a:pt x="0" y="4"/>
                  </a:moveTo>
                  <a:lnTo>
                    <a:pt x="2" y="5"/>
                  </a:lnTo>
                  <a:lnTo>
                    <a:pt x="4" y="4"/>
                  </a:lnTo>
                  <a:lnTo>
                    <a:pt x="4" y="0"/>
                  </a:lnTo>
                  <a:lnTo>
                    <a:pt x="1" y="1"/>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0" name="Freeform 606">
              <a:extLst>
                <a:ext uri="{FF2B5EF4-FFF2-40B4-BE49-F238E27FC236}">
                  <a16:creationId xmlns:a16="http://schemas.microsoft.com/office/drawing/2014/main" id="{E1B4E021-D977-50C1-289C-7BA4FEAAA396}"/>
                </a:ext>
                <a:ext uri="{C183D7F6-B498-43B3-948B-1728B52AA6E4}">
                  <adec:decorative xmlns:adec="http://schemas.microsoft.com/office/drawing/2017/decorative" val="1"/>
                </a:ext>
              </a:extLst>
            </p:cNvPr>
            <p:cNvSpPr>
              <a:spLocks/>
            </p:cNvSpPr>
            <p:nvPr/>
          </p:nvSpPr>
          <p:spPr bwMode="gray">
            <a:xfrm>
              <a:off x="18124515" y="8575673"/>
              <a:ext cx="66759" cy="104321"/>
            </a:xfrm>
            <a:custGeom>
              <a:avLst/>
              <a:gdLst>
                <a:gd name="T0" fmla="*/ 0 w 12"/>
                <a:gd name="T1" fmla="*/ 2147483647 h 19"/>
                <a:gd name="T2" fmla="*/ 2147483647 w 12"/>
                <a:gd name="T3" fmla="*/ 2147483647 h 19"/>
                <a:gd name="T4" fmla="*/ 2147483647 w 12"/>
                <a:gd name="T5" fmla="*/ 2147483647 h 19"/>
                <a:gd name="T6" fmla="*/ 2147483647 w 12"/>
                <a:gd name="T7" fmla="*/ 2147483647 h 19"/>
                <a:gd name="T8" fmla="*/ 2147483647 w 12"/>
                <a:gd name="T9" fmla="*/ 2147483647 h 19"/>
                <a:gd name="T10" fmla="*/ 2147483647 w 12"/>
                <a:gd name="T11" fmla="*/ 2147483647 h 19"/>
                <a:gd name="T12" fmla="*/ 2147483647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0 h 19"/>
                <a:gd name="T24" fmla="*/ 2147483647 w 12"/>
                <a:gd name="T25" fmla="*/ 0 h 19"/>
                <a:gd name="T26" fmla="*/ 0 w 12"/>
                <a:gd name="T27" fmla="*/ 2147483647 h 1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
                <a:gd name="T43" fmla="*/ 0 h 19"/>
                <a:gd name="T44" fmla="*/ 12 w 12"/>
                <a:gd name="T45" fmla="*/ 19 h 1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 h="19">
                  <a:moveTo>
                    <a:pt x="0" y="8"/>
                  </a:moveTo>
                  <a:lnTo>
                    <a:pt x="1" y="14"/>
                  </a:lnTo>
                  <a:lnTo>
                    <a:pt x="4" y="19"/>
                  </a:lnTo>
                  <a:lnTo>
                    <a:pt x="6" y="19"/>
                  </a:lnTo>
                  <a:lnTo>
                    <a:pt x="4" y="14"/>
                  </a:lnTo>
                  <a:lnTo>
                    <a:pt x="3" y="10"/>
                  </a:lnTo>
                  <a:lnTo>
                    <a:pt x="11" y="10"/>
                  </a:lnTo>
                  <a:lnTo>
                    <a:pt x="9" y="6"/>
                  </a:lnTo>
                  <a:lnTo>
                    <a:pt x="6" y="6"/>
                  </a:lnTo>
                  <a:lnTo>
                    <a:pt x="7" y="4"/>
                  </a:lnTo>
                  <a:lnTo>
                    <a:pt x="11" y="3"/>
                  </a:lnTo>
                  <a:lnTo>
                    <a:pt x="12" y="0"/>
                  </a:lnTo>
                  <a:lnTo>
                    <a:pt x="8" y="0"/>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1" name="Freeform 607">
              <a:extLst>
                <a:ext uri="{FF2B5EF4-FFF2-40B4-BE49-F238E27FC236}">
                  <a16:creationId xmlns:a16="http://schemas.microsoft.com/office/drawing/2014/main" id="{11B0AC13-6023-E4BC-5D61-FC0E23492893}"/>
                </a:ext>
                <a:ext uri="{C183D7F6-B498-43B3-948B-1728B52AA6E4}">
                  <adec:decorative xmlns:adec="http://schemas.microsoft.com/office/drawing/2017/decorative" val="1"/>
                </a:ext>
              </a:extLst>
            </p:cNvPr>
            <p:cNvSpPr>
              <a:spLocks/>
            </p:cNvSpPr>
            <p:nvPr/>
          </p:nvSpPr>
          <p:spPr bwMode="gray">
            <a:xfrm>
              <a:off x="18120344" y="8554809"/>
              <a:ext cx="16690" cy="45901"/>
            </a:xfrm>
            <a:custGeom>
              <a:avLst/>
              <a:gdLst>
                <a:gd name="T0" fmla="*/ 2147483647 w 3"/>
                <a:gd name="T1" fmla="*/ 2147483647 h 8"/>
                <a:gd name="T2" fmla="*/ 2147483647 w 3"/>
                <a:gd name="T3" fmla="*/ 2147483647 h 8"/>
                <a:gd name="T4" fmla="*/ 2147483647 w 3"/>
                <a:gd name="T5" fmla="*/ 0 h 8"/>
                <a:gd name="T6" fmla="*/ 0 w 3"/>
                <a:gd name="T7" fmla="*/ 0 h 8"/>
                <a:gd name="T8" fmla="*/ 2147483647 w 3"/>
                <a:gd name="T9" fmla="*/ 2147483647 h 8"/>
                <a:gd name="T10" fmla="*/ 0 60000 65536"/>
                <a:gd name="T11" fmla="*/ 0 60000 65536"/>
                <a:gd name="T12" fmla="*/ 0 60000 65536"/>
                <a:gd name="T13" fmla="*/ 0 60000 65536"/>
                <a:gd name="T14" fmla="*/ 0 60000 65536"/>
                <a:gd name="T15" fmla="*/ 0 w 3"/>
                <a:gd name="T16" fmla="*/ 0 h 8"/>
                <a:gd name="T17" fmla="*/ 3 w 3"/>
                <a:gd name="T18" fmla="*/ 8 h 8"/>
              </a:gdLst>
              <a:ahLst/>
              <a:cxnLst>
                <a:cxn ang="T10">
                  <a:pos x="T0" y="T1"/>
                </a:cxn>
                <a:cxn ang="T11">
                  <a:pos x="T2" y="T3"/>
                </a:cxn>
                <a:cxn ang="T12">
                  <a:pos x="T4" y="T5"/>
                </a:cxn>
                <a:cxn ang="T13">
                  <a:pos x="T6" y="T7"/>
                </a:cxn>
                <a:cxn ang="T14">
                  <a:pos x="T8" y="T9"/>
                </a:cxn>
              </a:cxnLst>
              <a:rect l="T15" t="T16" r="T17" b="T18"/>
              <a:pathLst>
                <a:path w="3" h="8">
                  <a:moveTo>
                    <a:pt x="1" y="8"/>
                  </a:moveTo>
                  <a:lnTo>
                    <a:pt x="3" y="5"/>
                  </a:lnTo>
                  <a:lnTo>
                    <a:pt x="2" y="0"/>
                  </a:lnTo>
                  <a:lnTo>
                    <a:pt x="0" y="0"/>
                  </a:lnTo>
                  <a:lnTo>
                    <a:pt x="1"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2" name="Freeform 608">
              <a:extLst>
                <a:ext uri="{FF2B5EF4-FFF2-40B4-BE49-F238E27FC236}">
                  <a16:creationId xmlns:a16="http://schemas.microsoft.com/office/drawing/2014/main" id="{96DCE1D6-2254-045B-508F-21D2207F4788}"/>
                </a:ext>
                <a:ext uri="{C183D7F6-B498-43B3-948B-1728B52AA6E4}">
                  <adec:decorative xmlns:adec="http://schemas.microsoft.com/office/drawing/2017/decorative" val="1"/>
                </a:ext>
              </a:extLst>
            </p:cNvPr>
            <p:cNvSpPr>
              <a:spLocks/>
            </p:cNvSpPr>
            <p:nvPr/>
          </p:nvSpPr>
          <p:spPr bwMode="gray">
            <a:xfrm>
              <a:off x="18157895" y="8517253"/>
              <a:ext cx="20863" cy="29210"/>
            </a:xfrm>
            <a:custGeom>
              <a:avLst/>
              <a:gdLst>
                <a:gd name="T0" fmla="*/ 0 w 4"/>
                <a:gd name="T1" fmla="*/ 2147483647 h 5"/>
                <a:gd name="T2" fmla="*/ 2147483647 w 4"/>
                <a:gd name="T3" fmla="*/ 2147483647 h 5"/>
                <a:gd name="T4" fmla="*/ 2147483647 w 4"/>
                <a:gd name="T5" fmla="*/ 2147483647 h 5"/>
                <a:gd name="T6" fmla="*/ 2147483647 w 4"/>
                <a:gd name="T7" fmla="*/ 0 h 5"/>
                <a:gd name="T8" fmla="*/ 0 w 4"/>
                <a:gd name="T9" fmla="*/ 2147483647 h 5"/>
                <a:gd name="T10" fmla="*/ 0 60000 65536"/>
                <a:gd name="T11" fmla="*/ 0 60000 65536"/>
                <a:gd name="T12" fmla="*/ 0 60000 65536"/>
                <a:gd name="T13" fmla="*/ 0 60000 65536"/>
                <a:gd name="T14" fmla="*/ 0 60000 65536"/>
                <a:gd name="T15" fmla="*/ 0 w 4"/>
                <a:gd name="T16" fmla="*/ 0 h 5"/>
                <a:gd name="T17" fmla="*/ 4 w 4"/>
                <a:gd name="T18" fmla="*/ 5 h 5"/>
              </a:gdLst>
              <a:ahLst/>
              <a:cxnLst>
                <a:cxn ang="T10">
                  <a:pos x="T0" y="T1"/>
                </a:cxn>
                <a:cxn ang="T11">
                  <a:pos x="T2" y="T3"/>
                </a:cxn>
                <a:cxn ang="T12">
                  <a:pos x="T4" y="T5"/>
                </a:cxn>
                <a:cxn ang="T13">
                  <a:pos x="T6" y="T7"/>
                </a:cxn>
                <a:cxn ang="T14">
                  <a:pos x="T8" y="T9"/>
                </a:cxn>
              </a:cxnLst>
              <a:rect l="T15" t="T16" r="T17" b="T18"/>
              <a:pathLst>
                <a:path w="4" h="5">
                  <a:moveTo>
                    <a:pt x="0" y="3"/>
                  </a:moveTo>
                  <a:lnTo>
                    <a:pt x="2" y="5"/>
                  </a:lnTo>
                  <a:lnTo>
                    <a:pt x="4" y="3"/>
                  </a:lnTo>
                  <a:lnTo>
                    <a:pt x="2"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3" name="Freeform 609">
              <a:extLst>
                <a:ext uri="{FF2B5EF4-FFF2-40B4-BE49-F238E27FC236}">
                  <a16:creationId xmlns:a16="http://schemas.microsoft.com/office/drawing/2014/main" id="{FE4CEAB7-45B7-5F89-2315-F689104BB905}"/>
                </a:ext>
                <a:ext uri="{C183D7F6-B498-43B3-948B-1728B52AA6E4}">
                  <adec:decorative xmlns:adec="http://schemas.microsoft.com/office/drawing/2017/decorative" val="1"/>
                </a:ext>
              </a:extLst>
            </p:cNvPr>
            <p:cNvSpPr>
              <a:spLocks/>
            </p:cNvSpPr>
            <p:nvPr/>
          </p:nvSpPr>
          <p:spPr bwMode="gray">
            <a:xfrm>
              <a:off x="18070274" y="8396240"/>
              <a:ext cx="20863" cy="37556"/>
            </a:xfrm>
            <a:custGeom>
              <a:avLst/>
              <a:gdLst>
                <a:gd name="T0" fmla="*/ 0 w 4"/>
                <a:gd name="T1" fmla="*/ 2147483647 h 6"/>
                <a:gd name="T2" fmla="*/ 2147483647 w 4"/>
                <a:gd name="T3" fmla="*/ 2147483647 h 6"/>
                <a:gd name="T4" fmla="*/ 2147483647 w 4"/>
                <a:gd name="T5" fmla="*/ 2147483647 h 6"/>
                <a:gd name="T6" fmla="*/ 2147483647 w 4"/>
                <a:gd name="T7" fmla="*/ 2147483647 h 6"/>
                <a:gd name="T8" fmla="*/ 2147483647 w 4"/>
                <a:gd name="T9" fmla="*/ 0 h 6"/>
                <a:gd name="T10" fmla="*/ 0 w 4"/>
                <a:gd name="T11" fmla="*/ 2147483647 h 6"/>
                <a:gd name="T12" fmla="*/ 0 60000 65536"/>
                <a:gd name="T13" fmla="*/ 0 60000 65536"/>
                <a:gd name="T14" fmla="*/ 0 60000 65536"/>
                <a:gd name="T15" fmla="*/ 0 60000 65536"/>
                <a:gd name="T16" fmla="*/ 0 60000 65536"/>
                <a:gd name="T17" fmla="*/ 0 60000 65536"/>
                <a:gd name="T18" fmla="*/ 0 w 4"/>
                <a:gd name="T19" fmla="*/ 0 h 6"/>
                <a:gd name="T20" fmla="*/ 4 w 4"/>
                <a:gd name="T21" fmla="*/ 6 h 6"/>
              </a:gdLst>
              <a:ahLst/>
              <a:cxnLst>
                <a:cxn ang="T12">
                  <a:pos x="T0" y="T1"/>
                </a:cxn>
                <a:cxn ang="T13">
                  <a:pos x="T2" y="T3"/>
                </a:cxn>
                <a:cxn ang="T14">
                  <a:pos x="T4" y="T5"/>
                </a:cxn>
                <a:cxn ang="T15">
                  <a:pos x="T6" y="T7"/>
                </a:cxn>
                <a:cxn ang="T16">
                  <a:pos x="T8" y="T9"/>
                </a:cxn>
                <a:cxn ang="T17">
                  <a:pos x="T10" y="T11"/>
                </a:cxn>
              </a:cxnLst>
              <a:rect l="T18" t="T19" r="T20" b="T21"/>
              <a:pathLst>
                <a:path w="4" h="6">
                  <a:moveTo>
                    <a:pt x="0" y="5"/>
                  </a:moveTo>
                  <a:lnTo>
                    <a:pt x="2" y="6"/>
                  </a:lnTo>
                  <a:lnTo>
                    <a:pt x="3" y="5"/>
                  </a:lnTo>
                  <a:lnTo>
                    <a:pt x="4" y="2"/>
                  </a:lnTo>
                  <a:lnTo>
                    <a:pt x="3" y="0"/>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4" name="Freeform 610">
              <a:extLst>
                <a:ext uri="{FF2B5EF4-FFF2-40B4-BE49-F238E27FC236}">
                  <a16:creationId xmlns:a16="http://schemas.microsoft.com/office/drawing/2014/main" id="{CFA007EE-D71B-AE3E-619A-7B46852ED007}"/>
                </a:ext>
                <a:ext uri="{C183D7F6-B498-43B3-948B-1728B52AA6E4}">
                  <adec:decorative xmlns:adec="http://schemas.microsoft.com/office/drawing/2017/decorative" val="1"/>
                </a:ext>
              </a:extLst>
            </p:cNvPr>
            <p:cNvSpPr>
              <a:spLocks/>
            </p:cNvSpPr>
            <p:nvPr/>
          </p:nvSpPr>
          <p:spPr bwMode="gray">
            <a:xfrm>
              <a:off x="18111998" y="8663303"/>
              <a:ext cx="25034" cy="37556"/>
            </a:xfrm>
            <a:custGeom>
              <a:avLst/>
              <a:gdLst>
                <a:gd name="T0" fmla="*/ 0 w 5"/>
                <a:gd name="T1" fmla="*/ 2147483647 h 6"/>
                <a:gd name="T2" fmla="*/ 2147483647 w 5"/>
                <a:gd name="T3" fmla="*/ 2147483647 h 6"/>
                <a:gd name="T4" fmla="*/ 2147483647 w 5"/>
                <a:gd name="T5" fmla="*/ 2147483647 h 6"/>
                <a:gd name="T6" fmla="*/ 2147483647 w 5"/>
                <a:gd name="T7" fmla="*/ 2147483647 h 6"/>
                <a:gd name="T8" fmla="*/ 2147483647 w 5"/>
                <a:gd name="T9" fmla="*/ 2147483647 h 6"/>
                <a:gd name="T10" fmla="*/ 2147483647 w 5"/>
                <a:gd name="T11" fmla="*/ 0 h 6"/>
                <a:gd name="T12" fmla="*/ 0 w 5"/>
                <a:gd name="T13" fmla="*/ 2147483647 h 6"/>
                <a:gd name="T14" fmla="*/ 0 60000 65536"/>
                <a:gd name="T15" fmla="*/ 0 60000 65536"/>
                <a:gd name="T16" fmla="*/ 0 60000 65536"/>
                <a:gd name="T17" fmla="*/ 0 60000 65536"/>
                <a:gd name="T18" fmla="*/ 0 60000 65536"/>
                <a:gd name="T19" fmla="*/ 0 60000 65536"/>
                <a:gd name="T20" fmla="*/ 0 60000 65536"/>
                <a:gd name="T21" fmla="*/ 0 w 5"/>
                <a:gd name="T22" fmla="*/ 0 h 6"/>
                <a:gd name="T23" fmla="*/ 5 w 5"/>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6">
                  <a:moveTo>
                    <a:pt x="0" y="2"/>
                  </a:moveTo>
                  <a:lnTo>
                    <a:pt x="1" y="4"/>
                  </a:lnTo>
                  <a:lnTo>
                    <a:pt x="4" y="6"/>
                  </a:lnTo>
                  <a:lnTo>
                    <a:pt x="5" y="4"/>
                  </a:lnTo>
                  <a:lnTo>
                    <a:pt x="4" y="3"/>
                  </a:lnTo>
                  <a:lnTo>
                    <a:pt x="2" y="0"/>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5" name="Freeform 611">
              <a:extLst>
                <a:ext uri="{FF2B5EF4-FFF2-40B4-BE49-F238E27FC236}">
                  <a16:creationId xmlns:a16="http://schemas.microsoft.com/office/drawing/2014/main" id="{AC01213B-B6A7-92FB-A36F-0A961A972413}"/>
                </a:ext>
                <a:ext uri="{C183D7F6-B498-43B3-948B-1728B52AA6E4}">
                  <adec:decorative xmlns:adec="http://schemas.microsoft.com/office/drawing/2017/decorative" val="1"/>
                </a:ext>
              </a:extLst>
            </p:cNvPr>
            <p:cNvSpPr>
              <a:spLocks/>
            </p:cNvSpPr>
            <p:nvPr/>
          </p:nvSpPr>
          <p:spPr bwMode="gray">
            <a:xfrm>
              <a:off x="18053584" y="8809353"/>
              <a:ext cx="58414" cy="41729"/>
            </a:xfrm>
            <a:custGeom>
              <a:avLst/>
              <a:gdLst>
                <a:gd name="T0" fmla="*/ 2147483647 w 10"/>
                <a:gd name="T1" fmla="*/ 0 h 7"/>
                <a:gd name="T2" fmla="*/ 0 w 10"/>
                <a:gd name="T3" fmla="*/ 2147483647 h 7"/>
                <a:gd name="T4" fmla="*/ 2147483647 w 10"/>
                <a:gd name="T5" fmla="*/ 2147483647 h 7"/>
                <a:gd name="T6" fmla="*/ 2147483647 w 10"/>
                <a:gd name="T7" fmla="*/ 2147483647 h 7"/>
                <a:gd name="T8" fmla="*/ 2147483647 w 10"/>
                <a:gd name="T9" fmla="*/ 2147483647 h 7"/>
                <a:gd name="T10" fmla="*/ 2147483647 w 10"/>
                <a:gd name="T11" fmla="*/ 0 h 7"/>
                <a:gd name="T12" fmla="*/ 2147483647 w 10"/>
                <a:gd name="T13" fmla="*/ 0 h 7"/>
                <a:gd name="T14" fmla="*/ 0 60000 65536"/>
                <a:gd name="T15" fmla="*/ 0 60000 65536"/>
                <a:gd name="T16" fmla="*/ 0 60000 65536"/>
                <a:gd name="T17" fmla="*/ 0 60000 65536"/>
                <a:gd name="T18" fmla="*/ 0 60000 65536"/>
                <a:gd name="T19" fmla="*/ 0 60000 65536"/>
                <a:gd name="T20" fmla="*/ 0 60000 65536"/>
                <a:gd name="T21" fmla="*/ 0 w 10"/>
                <a:gd name="T22" fmla="*/ 0 h 7"/>
                <a:gd name="T23" fmla="*/ 10 w 10"/>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7">
                  <a:moveTo>
                    <a:pt x="2" y="0"/>
                  </a:moveTo>
                  <a:lnTo>
                    <a:pt x="0" y="3"/>
                  </a:lnTo>
                  <a:lnTo>
                    <a:pt x="3" y="7"/>
                  </a:lnTo>
                  <a:lnTo>
                    <a:pt x="8" y="7"/>
                  </a:lnTo>
                  <a:lnTo>
                    <a:pt x="10" y="3"/>
                  </a:lnTo>
                  <a:lnTo>
                    <a:pt x="7"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6" name="Freeform 612">
              <a:extLst>
                <a:ext uri="{FF2B5EF4-FFF2-40B4-BE49-F238E27FC236}">
                  <a16:creationId xmlns:a16="http://schemas.microsoft.com/office/drawing/2014/main" id="{3F838584-8F99-670E-8C71-92EAB1703E26}"/>
                </a:ext>
                <a:ext uri="{C183D7F6-B498-43B3-948B-1728B52AA6E4}">
                  <adec:decorative xmlns:adec="http://schemas.microsoft.com/office/drawing/2017/decorative" val="1"/>
                </a:ext>
              </a:extLst>
            </p:cNvPr>
            <p:cNvSpPr>
              <a:spLocks/>
            </p:cNvSpPr>
            <p:nvPr/>
          </p:nvSpPr>
          <p:spPr bwMode="gray">
            <a:xfrm>
              <a:off x="18141205" y="8809353"/>
              <a:ext cx="158553" cy="62592"/>
            </a:xfrm>
            <a:custGeom>
              <a:avLst/>
              <a:gdLst>
                <a:gd name="T0" fmla="*/ 2147483647 w 29"/>
                <a:gd name="T1" fmla="*/ 2147483647 h 12"/>
                <a:gd name="T2" fmla="*/ 2147483647 w 29"/>
                <a:gd name="T3" fmla="*/ 2147483647 h 12"/>
                <a:gd name="T4" fmla="*/ 2147483647 w 29"/>
                <a:gd name="T5" fmla="*/ 2147483647 h 12"/>
                <a:gd name="T6" fmla="*/ 2147483647 w 29"/>
                <a:gd name="T7" fmla="*/ 2147483647 h 12"/>
                <a:gd name="T8" fmla="*/ 2147483647 w 29"/>
                <a:gd name="T9" fmla="*/ 2147483647 h 12"/>
                <a:gd name="T10" fmla="*/ 2147483647 w 29"/>
                <a:gd name="T11" fmla="*/ 0 h 12"/>
                <a:gd name="T12" fmla="*/ 2147483647 w 29"/>
                <a:gd name="T13" fmla="*/ 0 h 12"/>
                <a:gd name="T14" fmla="*/ 0 w 29"/>
                <a:gd name="T15" fmla="*/ 2147483647 h 12"/>
                <a:gd name="T16" fmla="*/ 2147483647 w 29"/>
                <a:gd name="T17" fmla="*/ 2147483647 h 12"/>
                <a:gd name="T18" fmla="*/ 2147483647 w 29"/>
                <a:gd name="T19" fmla="*/ 2147483647 h 12"/>
                <a:gd name="T20" fmla="*/ 2147483647 w 29"/>
                <a:gd name="T21" fmla="*/ 2147483647 h 12"/>
                <a:gd name="T22" fmla="*/ 2147483647 w 29"/>
                <a:gd name="T23" fmla="*/ 2147483647 h 12"/>
                <a:gd name="T24" fmla="*/ 2147483647 w 29"/>
                <a:gd name="T25" fmla="*/ 2147483647 h 1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9"/>
                <a:gd name="T40" fmla="*/ 0 h 12"/>
                <a:gd name="T41" fmla="*/ 29 w 29"/>
                <a:gd name="T42" fmla="*/ 12 h 1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9" h="12">
                  <a:moveTo>
                    <a:pt x="27" y="12"/>
                  </a:moveTo>
                  <a:lnTo>
                    <a:pt x="29" y="11"/>
                  </a:lnTo>
                  <a:lnTo>
                    <a:pt x="29" y="5"/>
                  </a:lnTo>
                  <a:lnTo>
                    <a:pt x="26" y="3"/>
                  </a:lnTo>
                  <a:lnTo>
                    <a:pt x="22" y="3"/>
                  </a:lnTo>
                  <a:lnTo>
                    <a:pt x="18" y="0"/>
                  </a:lnTo>
                  <a:lnTo>
                    <a:pt x="8" y="0"/>
                  </a:lnTo>
                  <a:lnTo>
                    <a:pt x="0" y="3"/>
                  </a:lnTo>
                  <a:lnTo>
                    <a:pt x="2" y="8"/>
                  </a:lnTo>
                  <a:lnTo>
                    <a:pt x="6" y="5"/>
                  </a:lnTo>
                  <a:lnTo>
                    <a:pt x="12" y="4"/>
                  </a:lnTo>
                  <a:lnTo>
                    <a:pt x="19" y="5"/>
                  </a:lnTo>
                  <a:lnTo>
                    <a:pt x="27" y="1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7" name="Freeform 613">
              <a:extLst>
                <a:ext uri="{FF2B5EF4-FFF2-40B4-BE49-F238E27FC236}">
                  <a16:creationId xmlns:a16="http://schemas.microsoft.com/office/drawing/2014/main" id="{17B8DC89-C8A7-D90E-61C7-C727CA9B45A0}"/>
                </a:ext>
                <a:ext uri="{C183D7F6-B498-43B3-948B-1728B52AA6E4}">
                  <adec:decorative xmlns:adec="http://schemas.microsoft.com/office/drawing/2017/decorative" val="1"/>
                </a:ext>
              </a:extLst>
            </p:cNvPr>
            <p:cNvSpPr>
              <a:spLocks/>
            </p:cNvSpPr>
            <p:nvPr/>
          </p:nvSpPr>
          <p:spPr bwMode="gray">
            <a:xfrm>
              <a:off x="17957618" y="8734242"/>
              <a:ext cx="83449" cy="29210"/>
            </a:xfrm>
            <a:custGeom>
              <a:avLst/>
              <a:gdLst>
                <a:gd name="T0" fmla="*/ 2147483647 w 15"/>
                <a:gd name="T1" fmla="*/ 2147483647 h 5"/>
                <a:gd name="T2" fmla="*/ 2147483647 w 15"/>
                <a:gd name="T3" fmla="*/ 0 h 5"/>
                <a:gd name="T4" fmla="*/ 0 w 15"/>
                <a:gd name="T5" fmla="*/ 2147483647 h 5"/>
                <a:gd name="T6" fmla="*/ 0 w 15"/>
                <a:gd name="T7" fmla="*/ 2147483647 h 5"/>
                <a:gd name="T8" fmla="*/ 2147483647 w 15"/>
                <a:gd name="T9" fmla="*/ 2147483647 h 5"/>
                <a:gd name="T10" fmla="*/ 2147483647 w 15"/>
                <a:gd name="T11" fmla="*/ 2147483647 h 5"/>
                <a:gd name="T12" fmla="*/ 2147483647 w 15"/>
                <a:gd name="T13" fmla="*/ 2147483647 h 5"/>
                <a:gd name="T14" fmla="*/ 2147483647 w 15"/>
                <a:gd name="T15" fmla="*/ 2147483647 h 5"/>
                <a:gd name="T16" fmla="*/ 2147483647 w 15"/>
                <a:gd name="T17" fmla="*/ 2147483647 h 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5"/>
                <a:gd name="T29" fmla="*/ 15 w 15"/>
                <a:gd name="T30" fmla="*/ 5 h 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5">
                  <a:moveTo>
                    <a:pt x="6" y="2"/>
                  </a:moveTo>
                  <a:lnTo>
                    <a:pt x="4" y="0"/>
                  </a:lnTo>
                  <a:lnTo>
                    <a:pt x="0" y="1"/>
                  </a:lnTo>
                  <a:lnTo>
                    <a:pt x="0" y="3"/>
                  </a:lnTo>
                  <a:lnTo>
                    <a:pt x="3" y="5"/>
                  </a:lnTo>
                  <a:lnTo>
                    <a:pt x="15" y="5"/>
                  </a:lnTo>
                  <a:lnTo>
                    <a:pt x="15" y="3"/>
                  </a:lnTo>
                  <a:lnTo>
                    <a:pt x="9" y="3"/>
                  </a:lnTo>
                  <a:lnTo>
                    <a:pt x="6"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8" name="Freeform 614">
              <a:extLst>
                <a:ext uri="{FF2B5EF4-FFF2-40B4-BE49-F238E27FC236}">
                  <a16:creationId xmlns:a16="http://schemas.microsoft.com/office/drawing/2014/main" id="{E5DB0FA5-94C1-A6D7-4A51-F9888D9CD45B}"/>
                </a:ext>
                <a:ext uri="{C183D7F6-B498-43B3-948B-1728B52AA6E4}">
                  <adec:decorative xmlns:adec="http://schemas.microsoft.com/office/drawing/2017/decorative" val="1"/>
                </a:ext>
              </a:extLst>
            </p:cNvPr>
            <p:cNvSpPr>
              <a:spLocks/>
            </p:cNvSpPr>
            <p:nvPr/>
          </p:nvSpPr>
          <p:spPr bwMode="gray">
            <a:xfrm>
              <a:off x="17865824" y="8896983"/>
              <a:ext cx="37552" cy="70939"/>
            </a:xfrm>
            <a:custGeom>
              <a:avLst/>
              <a:gdLst>
                <a:gd name="T0" fmla="*/ 0 w 7"/>
                <a:gd name="T1" fmla="*/ 2147483647 h 13"/>
                <a:gd name="T2" fmla="*/ 2147483647 w 7"/>
                <a:gd name="T3" fmla="*/ 2147483647 h 13"/>
                <a:gd name="T4" fmla="*/ 2147483647 w 7"/>
                <a:gd name="T5" fmla="*/ 2147483647 h 13"/>
                <a:gd name="T6" fmla="*/ 2147483647 w 7"/>
                <a:gd name="T7" fmla="*/ 2147483647 h 13"/>
                <a:gd name="T8" fmla="*/ 2147483647 w 7"/>
                <a:gd name="T9" fmla="*/ 0 h 13"/>
                <a:gd name="T10" fmla="*/ 2147483647 w 7"/>
                <a:gd name="T11" fmla="*/ 2147483647 h 13"/>
                <a:gd name="T12" fmla="*/ 2147483647 w 7"/>
                <a:gd name="T13" fmla="*/ 2147483647 h 13"/>
                <a:gd name="T14" fmla="*/ 2147483647 w 7"/>
                <a:gd name="T15" fmla="*/ 2147483647 h 13"/>
                <a:gd name="T16" fmla="*/ 0 w 7"/>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
                <a:gd name="T28" fmla="*/ 0 h 13"/>
                <a:gd name="T29" fmla="*/ 7 w 7"/>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 h="13">
                  <a:moveTo>
                    <a:pt x="0" y="12"/>
                  </a:moveTo>
                  <a:lnTo>
                    <a:pt x="2" y="13"/>
                  </a:lnTo>
                  <a:lnTo>
                    <a:pt x="5" y="9"/>
                  </a:lnTo>
                  <a:lnTo>
                    <a:pt x="7" y="2"/>
                  </a:lnTo>
                  <a:lnTo>
                    <a:pt x="5" y="0"/>
                  </a:lnTo>
                  <a:lnTo>
                    <a:pt x="3" y="2"/>
                  </a:lnTo>
                  <a:lnTo>
                    <a:pt x="4" y="5"/>
                  </a:lnTo>
                  <a:lnTo>
                    <a:pt x="2" y="10"/>
                  </a:lnTo>
                  <a:lnTo>
                    <a:pt x="0" y="1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39" name="Freeform 615">
              <a:extLst>
                <a:ext uri="{FF2B5EF4-FFF2-40B4-BE49-F238E27FC236}">
                  <a16:creationId xmlns:a16="http://schemas.microsoft.com/office/drawing/2014/main" id="{0A31DA99-4745-6E26-AEA1-EB45B6393E81}"/>
                </a:ext>
                <a:ext uri="{C183D7F6-B498-43B3-948B-1728B52AA6E4}">
                  <adec:decorative xmlns:adec="http://schemas.microsoft.com/office/drawing/2017/decorative" val="1"/>
                </a:ext>
              </a:extLst>
            </p:cNvPr>
            <p:cNvSpPr>
              <a:spLocks/>
            </p:cNvSpPr>
            <p:nvPr/>
          </p:nvSpPr>
          <p:spPr bwMode="gray">
            <a:xfrm>
              <a:off x="17849134" y="8922020"/>
              <a:ext cx="25034" cy="20864"/>
            </a:xfrm>
            <a:custGeom>
              <a:avLst/>
              <a:gdLst>
                <a:gd name="T0" fmla="*/ 2147483647 w 5"/>
                <a:gd name="T1" fmla="*/ 0 h 4"/>
                <a:gd name="T2" fmla="*/ 0 w 5"/>
                <a:gd name="T3" fmla="*/ 2147483647 h 4"/>
                <a:gd name="T4" fmla="*/ 2147483647 w 5"/>
                <a:gd name="T5" fmla="*/ 2147483647 h 4"/>
                <a:gd name="T6" fmla="*/ 2147483647 w 5"/>
                <a:gd name="T7" fmla="*/ 2147483647 h 4"/>
                <a:gd name="T8" fmla="*/ 2147483647 w 5"/>
                <a:gd name="T9" fmla="*/ 2147483647 h 4"/>
                <a:gd name="T10" fmla="*/ 2147483647 w 5"/>
                <a:gd name="T11" fmla="*/ 0 h 4"/>
                <a:gd name="T12" fmla="*/ 2147483647 w 5"/>
                <a:gd name="T13" fmla="*/ 0 h 4"/>
                <a:gd name="T14" fmla="*/ 0 60000 65536"/>
                <a:gd name="T15" fmla="*/ 0 60000 65536"/>
                <a:gd name="T16" fmla="*/ 0 60000 65536"/>
                <a:gd name="T17" fmla="*/ 0 60000 65536"/>
                <a:gd name="T18" fmla="*/ 0 60000 65536"/>
                <a:gd name="T19" fmla="*/ 0 60000 65536"/>
                <a:gd name="T20" fmla="*/ 0 60000 65536"/>
                <a:gd name="T21" fmla="*/ 0 w 5"/>
                <a:gd name="T22" fmla="*/ 0 h 4"/>
                <a:gd name="T23" fmla="*/ 5 w 5"/>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 h="4">
                  <a:moveTo>
                    <a:pt x="2" y="0"/>
                  </a:moveTo>
                  <a:lnTo>
                    <a:pt x="0" y="4"/>
                  </a:lnTo>
                  <a:lnTo>
                    <a:pt x="3" y="4"/>
                  </a:lnTo>
                  <a:lnTo>
                    <a:pt x="3" y="3"/>
                  </a:lnTo>
                  <a:lnTo>
                    <a:pt x="5" y="2"/>
                  </a:lnTo>
                  <a:lnTo>
                    <a:pt x="4"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0" name="Freeform 616">
              <a:extLst>
                <a:ext uri="{FF2B5EF4-FFF2-40B4-BE49-F238E27FC236}">
                  <a16:creationId xmlns:a16="http://schemas.microsoft.com/office/drawing/2014/main" id="{1978D63F-46BA-4B10-4E21-43BE1AC6C3BB}"/>
                </a:ext>
                <a:ext uri="{C183D7F6-B498-43B3-948B-1728B52AA6E4}">
                  <adec:decorative xmlns:adec="http://schemas.microsoft.com/office/drawing/2017/decorative" val="1"/>
                </a:ext>
              </a:extLst>
            </p:cNvPr>
            <p:cNvSpPr>
              <a:spLocks/>
            </p:cNvSpPr>
            <p:nvPr/>
          </p:nvSpPr>
          <p:spPr bwMode="gray">
            <a:xfrm>
              <a:off x="18366518" y="8959576"/>
              <a:ext cx="33380" cy="29210"/>
            </a:xfrm>
            <a:custGeom>
              <a:avLst/>
              <a:gdLst>
                <a:gd name="T0" fmla="*/ 0 w 7"/>
                <a:gd name="T1" fmla="*/ 2147483647 h 5"/>
                <a:gd name="T2" fmla="*/ 2147483647 w 7"/>
                <a:gd name="T3" fmla="*/ 2147483647 h 5"/>
                <a:gd name="T4" fmla="*/ 2147483647 w 7"/>
                <a:gd name="T5" fmla="*/ 2147483647 h 5"/>
                <a:gd name="T6" fmla="*/ 2147483647 w 7"/>
                <a:gd name="T7" fmla="*/ 2147483647 h 5"/>
                <a:gd name="T8" fmla="*/ 2147483647 w 7"/>
                <a:gd name="T9" fmla="*/ 0 h 5"/>
                <a:gd name="T10" fmla="*/ 0 w 7"/>
                <a:gd name="T11" fmla="*/ 2147483647 h 5"/>
                <a:gd name="T12" fmla="*/ 0 60000 65536"/>
                <a:gd name="T13" fmla="*/ 0 60000 65536"/>
                <a:gd name="T14" fmla="*/ 0 60000 65536"/>
                <a:gd name="T15" fmla="*/ 0 60000 65536"/>
                <a:gd name="T16" fmla="*/ 0 60000 65536"/>
                <a:gd name="T17" fmla="*/ 0 60000 65536"/>
                <a:gd name="T18" fmla="*/ 0 w 7"/>
                <a:gd name="T19" fmla="*/ 0 h 5"/>
                <a:gd name="T20" fmla="*/ 7 w 7"/>
                <a:gd name="T21" fmla="*/ 5 h 5"/>
              </a:gdLst>
              <a:ahLst/>
              <a:cxnLst>
                <a:cxn ang="T12">
                  <a:pos x="T0" y="T1"/>
                </a:cxn>
                <a:cxn ang="T13">
                  <a:pos x="T2" y="T3"/>
                </a:cxn>
                <a:cxn ang="T14">
                  <a:pos x="T4" y="T5"/>
                </a:cxn>
                <a:cxn ang="T15">
                  <a:pos x="T6" y="T7"/>
                </a:cxn>
                <a:cxn ang="T16">
                  <a:pos x="T8" y="T9"/>
                </a:cxn>
                <a:cxn ang="T17">
                  <a:pos x="T10" y="T11"/>
                </a:cxn>
              </a:cxnLst>
              <a:rect l="T18" t="T19" r="T20" b="T21"/>
              <a:pathLst>
                <a:path w="7" h="5">
                  <a:moveTo>
                    <a:pt x="0" y="1"/>
                  </a:moveTo>
                  <a:lnTo>
                    <a:pt x="2" y="5"/>
                  </a:lnTo>
                  <a:lnTo>
                    <a:pt x="7" y="3"/>
                  </a:lnTo>
                  <a:lnTo>
                    <a:pt x="6" y="1"/>
                  </a:lnTo>
                  <a:lnTo>
                    <a:pt x="2"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1" name="Freeform 617">
              <a:extLst>
                <a:ext uri="{FF2B5EF4-FFF2-40B4-BE49-F238E27FC236}">
                  <a16:creationId xmlns:a16="http://schemas.microsoft.com/office/drawing/2014/main" id="{9CBDD5C5-ADE9-6D35-2DD9-AE54EFACA65A}"/>
                </a:ext>
                <a:ext uri="{C183D7F6-B498-43B3-948B-1728B52AA6E4}">
                  <adec:decorative xmlns:adec="http://schemas.microsoft.com/office/drawing/2017/decorative" val="1"/>
                </a:ext>
              </a:extLst>
            </p:cNvPr>
            <p:cNvSpPr>
              <a:spLocks/>
            </p:cNvSpPr>
            <p:nvPr/>
          </p:nvSpPr>
          <p:spPr bwMode="gray">
            <a:xfrm>
              <a:off x="18299759" y="9051379"/>
              <a:ext cx="29207" cy="45901"/>
            </a:xfrm>
            <a:custGeom>
              <a:avLst/>
              <a:gdLst>
                <a:gd name="T0" fmla="*/ 2147483647 w 5"/>
                <a:gd name="T1" fmla="*/ 2147483647 h 9"/>
                <a:gd name="T2" fmla="*/ 2147483647 w 5"/>
                <a:gd name="T3" fmla="*/ 0 h 9"/>
                <a:gd name="T4" fmla="*/ 0 w 5"/>
                <a:gd name="T5" fmla="*/ 2147483647 h 9"/>
                <a:gd name="T6" fmla="*/ 0 w 5"/>
                <a:gd name="T7" fmla="*/ 2147483647 h 9"/>
                <a:gd name="T8" fmla="*/ 2147483647 w 5"/>
                <a:gd name="T9" fmla="*/ 2147483647 h 9"/>
                <a:gd name="T10" fmla="*/ 2147483647 w 5"/>
                <a:gd name="T11" fmla="*/ 2147483647 h 9"/>
                <a:gd name="T12" fmla="*/ 0 60000 65536"/>
                <a:gd name="T13" fmla="*/ 0 60000 65536"/>
                <a:gd name="T14" fmla="*/ 0 60000 65536"/>
                <a:gd name="T15" fmla="*/ 0 60000 65536"/>
                <a:gd name="T16" fmla="*/ 0 60000 65536"/>
                <a:gd name="T17" fmla="*/ 0 60000 65536"/>
                <a:gd name="T18" fmla="*/ 0 w 5"/>
                <a:gd name="T19" fmla="*/ 0 h 9"/>
                <a:gd name="T20" fmla="*/ 5 w 5"/>
                <a:gd name="T21" fmla="*/ 9 h 9"/>
              </a:gdLst>
              <a:ahLst/>
              <a:cxnLst>
                <a:cxn ang="T12">
                  <a:pos x="T0" y="T1"/>
                </a:cxn>
                <a:cxn ang="T13">
                  <a:pos x="T2" y="T3"/>
                </a:cxn>
                <a:cxn ang="T14">
                  <a:pos x="T4" y="T5"/>
                </a:cxn>
                <a:cxn ang="T15">
                  <a:pos x="T6" y="T7"/>
                </a:cxn>
                <a:cxn ang="T16">
                  <a:pos x="T8" y="T9"/>
                </a:cxn>
                <a:cxn ang="T17">
                  <a:pos x="T10" y="T11"/>
                </a:cxn>
              </a:cxnLst>
              <a:rect l="T18" t="T19" r="T20" b="T21"/>
              <a:pathLst>
                <a:path w="5" h="9">
                  <a:moveTo>
                    <a:pt x="5" y="3"/>
                  </a:moveTo>
                  <a:lnTo>
                    <a:pt x="4" y="0"/>
                  </a:lnTo>
                  <a:lnTo>
                    <a:pt x="0" y="6"/>
                  </a:lnTo>
                  <a:lnTo>
                    <a:pt x="0" y="9"/>
                  </a:lnTo>
                  <a:lnTo>
                    <a:pt x="4" y="7"/>
                  </a:lnTo>
                  <a:lnTo>
                    <a:pt x="5"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2" name="Freeform 618">
              <a:extLst>
                <a:ext uri="{FF2B5EF4-FFF2-40B4-BE49-F238E27FC236}">
                  <a16:creationId xmlns:a16="http://schemas.microsoft.com/office/drawing/2014/main" id="{AE161C04-DD97-265B-A193-4B9A6FF6C2BD}"/>
                </a:ext>
                <a:ext uri="{C183D7F6-B498-43B3-948B-1728B52AA6E4}">
                  <adec:decorative xmlns:adec="http://schemas.microsoft.com/office/drawing/2017/decorative" val="1"/>
                </a:ext>
              </a:extLst>
            </p:cNvPr>
            <p:cNvSpPr>
              <a:spLocks/>
            </p:cNvSpPr>
            <p:nvPr/>
          </p:nvSpPr>
          <p:spPr bwMode="gray">
            <a:xfrm>
              <a:off x="18224655" y="9084761"/>
              <a:ext cx="20863" cy="20864"/>
            </a:xfrm>
            <a:custGeom>
              <a:avLst/>
              <a:gdLst>
                <a:gd name="T0" fmla="*/ 2147483647 w 4"/>
                <a:gd name="T1" fmla="*/ 2147483647 h 4"/>
                <a:gd name="T2" fmla="*/ 2147483647 w 4"/>
                <a:gd name="T3" fmla="*/ 2147483647 h 4"/>
                <a:gd name="T4" fmla="*/ 2147483647 w 4"/>
                <a:gd name="T5" fmla="*/ 0 h 4"/>
                <a:gd name="T6" fmla="*/ 0 w 4"/>
                <a:gd name="T7" fmla="*/ 0 h 4"/>
                <a:gd name="T8" fmla="*/ 0 w 4"/>
                <a:gd name="T9" fmla="*/ 2147483647 h 4"/>
                <a:gd name="T10" fmla="*/ 2147483647 w 4"/>
                <a:gd name="T11" fmla="*/ 2147483647 h 4"/>
                <a:gd name="T12" fmla="*/ 0 60000 65536"/>
                <a:gd name="T13" fmla="*/ 0 60000 65536"/>
                <a:gd name="T14" fmla="*/ 0 60000 65536"/>
                <a:gd name="T15" fmla="*/ 0 60000 65536"/>
                <a:gd name="T16" fmla="*/ 0 60000 65536"/>
                <a:gd name="T17" fmla="*/ 0 60000 65536"/>
                <a:gd name="T18" fmla="*/ 0 w 4"/>
                <a:gd name="T19" fmla="*/ 0 h 4"/>
                <a:gd name="T20" fmla="*/ 4 w 4"/>
                <a:gd name="T21" fmla="*/ 4 h 4"/>
              </a:gdLst>
              <a:ahLst/>
              <a:cxnLst>
                <a:cxn ang="T12">
                  <a:pos x="T0" y="T1"/>
                </a:cxn>
                <a:cxn ang="T13">
                  <a:pos x="T2" y="T3"/>
                </a:cxn>
                <a:cxn ang="T14">
                  <a:pos x="T4" y="T5"/>
                </a:cxn>
                <a:cxn ang="T15">
                  <a:pos x="T6" y="T7"/>
                </a:cxn>
                <a:cxn ang="T16">
                  <a:pos x="T8" y="T9"/>
                </a:cxn>
                <a:cxn ang="T17">
                  <a:pos x="T10" y="T11"/>
                </a:cxn>
              </a:cxnLst>
              <a:rect l="T18" t="T19" r="T20" b="T21"/>
              <a:pathLst>
                <a:path w="4" h="4">
                  <a:moveTo>
                    <a:pt x="2" y="4"/>
                  </a:moveTo>
                  <a:lnTo>
                    <a:pt x="4" y="4"/>
                  </a:lnTo>
                  <a:lnTo>
                    <a:pt x="4" y="0"/>
                  </a:lnTo>
                  <a:lnTo>
                    <a:pt x="0" y="0"/>
                  </a:lnTo>
                  <a:lnTo>
                    <a:pt x="0" y="2"/>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3" name="Freeform 619">
              <a:extLst>
                <a:ext uri="{FF2B5EF4-FFF2-40B4-BE49-F238E27FC236}">
                  <a16:creationId xmlns:a16="http://schemas.microsoft.com/office/drawing/2014/main" id="{6BF836E2-91BE-F57F-9B55-2D7989576A83}"/>
                </a:ext>
                <a:ext uri="{C183D7F6-B498-43B3-948B-1728B52AA6E4}">
                  <adec:decorative xmlns:adec="http://schemas.microsoft.com/office/drawing/2017/decorative" val="1"/>
                </a:ext>
              </a:extLst>
            </p:cNvPr>
            <p:cNvSpPr>
              <a:spLocks/>
            </p:cNvSpPr>
            <p:nvPr/>
          </p:nvSpPr>
          <p:spPr bwMode="gray">
            <a:xfrm>
              <a:off x="18449967" y="8997131"/>
              <a:ext cx="16690" cy="29210"/>
            </a:xfrm>
            <a:custGeom>
              <a:avLst/>
              <a:gdLst>
                <a:gd name="T0" fmla="*/ 0 w 3"/>
                <a:gd name="T1" fmla="*/ 2147483647 h 5"/>
                <a:gd name="T2" fmla="*/ 0 w 3"/>
                <a:gd name="T3" fmla="*/ 2147483647 h 5"/>
                <a:gd name="T4" fmla="*/ 2147483647 w 3"/>
                <a:gd name="T5" fmla="*/ 2147483647 h 5"/>
                <a:gd name="T6" fmla="*/ 2147483647 w 3"/>
                <a:gd name="T7" fmla="*/ 0 h 5"/>
                <a:gd name="T8" fmla="*/ 0 w 3"/>
                <a:gd name="T9" fmla="*/ 2147483647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0" y="1"/>
                  </a:moveTo>
                  <a:lnTo>
                    <a:pt x="0" y="5"/>
                  </a:lnTo>
                  <a:lnTo>
                    <a:pt x="3" y="3"/>
                  </a:lnTo>
                  <a:lnTo>
                    <a:pt x="2"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4" name="Freeform 620">
              <a:extLst>
                <a:ext uri="{FF2B5EF4-FFF2-40B4-BE49-F238E27FC236}">
                  <a16:creationId xmlns:a16="http://schemas.microsoft.com/office/drawing/2014/main" id="{A73E81DC-0BDD-219F-B8B0-379FCBB24500}"/>
                </a:ext>
                <a:ext uri="{C183D7F6-B498-43B3-948B-1728B52AA6E4}">
                  <adec:decorative xmlns:adec="http://schemas.microsoft.com/office/drawing/2017/decorative" val="1"/>
                </a:ext>
              </a:extLst>
            </p:cNvPr>
            <p:cNvSpPr>
              <a:spLocks/>
            </p:cNvSpPr>
            <p:nvPr/>
          </p:nvSpPr>
          <p:spPr bwMode="gray">
            <a:xfrm>
              <a:off x="18466657" y="8959576"/>
              <a:ext cx="20863" cy="29210"/>
            </a:xfrm>
            <a:custGeom>
              <a:avLst/>
              <a:gdLst>
                <a:gd name="T0" fmla="*/ 2147483647 w 4"/>
                <a:gd name="T1" fmla="*/ 0 h 6"/>
                <a:gd name="T2" fmla="*/ 2147483647 w 4"/>
                <a:gd name="T3" fmla="*/ 0 h 6"/>
                <a:gd name="T4" fmla="*/ 0 w 4"/>
                <a:gd name="T5" fmla="*/ 2147483647 h 6"/>
                <a:gd name="T6" fmla="*/ 2147483647 w 4"/>
                <a:gd name="T7" fmla="*/ 2147483647 h 6"/>
                <a:gd name="T8" fmla="*/ 2147483647 w 4"/>
                <a:gd name="T9" fmla="*/ 0 h 6"/>
                <a:gd name="T10" fmla="*/ 0 60000 65536"/>
                <a:gd name="T11" fmla="*/ 0 60000 65536"/>
                <a:gd name="T12" fmla="*/ 0 60000 65536"/>
                <a:gd name="T13" fmla="*/ 0 60000 65536"/>
                <a:gd name="T14" fmla="*/ 0 60000 65536"/>
                <a:gd name="T15" fmla="*/ 0 w 4"/>
                <a:gd name="T16" fmla="*/ 0 h 6"/>
                <a:gd name="T17" fmla="*/ 4 w 4"/>
                <a:gd name="T18" fmla="*/ 6 h 6"/>
              </a:gdLst>
              <a:ahLst/>
              <a:cxnLst>
                <a:cxn ang="T10">
                  <a:pos x="T0" y="T1"/>
                </a:cxn>
                <a:cxn ang="T11">
                  <a:pos x="T2" y="T3"/>
                </a:cxn>
                <a:cxn ang="T12">
                  <a:pos x="T4" y="T5"/>
                </a:cxn>
                <a:cxn ang="T13">
                  <a:pos x="T6" y="T7"/>
                </a:cxn>
                <a:cxn ang="T14">
                  <a:pos x="T8" y="T9"/>
                </a:cxn>
              </a:cxnLst>
              <a:rect l="T15" t="T16" r="T17" b="T18"/>
              <a:pathLst>
                <a:path w="4" h="6">
                  <a:moveTo>
                    <a:pt x="4" y="0"/>
                  </a:moveTo>
                  <a:lnTo>
                    <a:pt x="1" y="0"/>
                  </a:lnTo>
                  <a:lnTo>
                    <a:pt x="0" y="3"/>
                  </a:lnTo>
                  <a:lnTo>
                    <a:pt x="4" y="6"/>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5" name="Freeform 621">
              <a:extLst>
                <a:ext uri="{FF2B5EF4-FFF2-40B4-BE49-F238E27FC236}">
                  <a16:creationId xmlns:a16="http://schemas.microsoft.com/office/drawing/2014/main" id="{23618F90-28BD-5DC8-C1A0-F4FAB9830A4E}"/>
                </a:ext>
                <a:ext uri="{C183D7F6-B498-43B3-948B-1728B52AA6E4}">
                  <adec:decorative xmlns:adec="http://schemas.microsoft.com/office/drawing/2017/decorative" val="1"/>
                </a:ext>
              </a:extLst>
            </p:cNvPr>
            <p:cNvSpPr>
              <a:spLocks/>
            </p:cNvSpPr>
            <p:nvPr/>
          </p:nvSpPr>
          <p:spPr bwMode="gray">
            <a:xfrm>
              <a:off x="18116171" y="8721723"/>
              <a:ext cx="33380" cy="20864"/>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2147483647 h 3"/>
                <a:gd name="T10" fmla="*/ 2147483647 w 6"/>
                <a:gd name="T11" fmla="*/ 0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2" y="0"/>
                  </a:moveTo>
                  <a:lnTo>
                    <a:pt x="0" y="2"/>
                  </a:lnTo>
                  <a:lnTo>
                    <a:pt x="2" y="3"/>
                  </a:lnTo>
                  <a:lnTo>
                    <a:pt x="5" y="3"/>
                  </a:lnTo>
                  <a:lnTo>
                    <a:pt x="6" y="1"/>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6" name="Freeform 622">
              <a:extLst>
                <a:ext uri="{FF2B5EF4-FFF2-40B4-BE49-F238E27FC236}">
                  <a16:creationId xmlns:a16="http://schemas.microsoft.com/office/drawing/2014/main" id="{1206D223-C434-EEBC-AA5A-437FCC0374E3}"/>
                </a:ext>
                <a:ext uri="{C183D7F6-B498-43B3-948B-1728B52AA6E4}">
                  <adec:decorative xmlns:adec="http://schemas.microsoft.com/office/drawing/2017/decorative" val="1"/>
                </a:ext>
              </a:extLst>
            </p:cNvPr>
            <p:cNvSpPr>
              <a:spLocks/>
            </p:cNvSpPr>
            <p:nvPr/>
          </p:nvSpPr>
          <p:spPr bwMode="gray">
            <a:xfrm>
              <a:off x="18241345" y="8730069"/>
              <a:ext cx="29207" cy="29210"/>
            </a:xfrm>
            <a:custGeom>
              <a:avLst/>
              <a:gdLst>
                <a:gd name="T0" fmla="*/ 0 w 6"/>
                <a:gd name="T1" fmla="*/ 2147483647 h 5"/>
                <a:gd name="T2" fmla="*/ 0 w 6"/>
                <a:gd name="T3" fmla="*/ 2147483647 h 5"/>
                <a:gd name="T4" fmla="*/ 2147483647 w 6"/>
                <a:gd name="T5" fmla="*/ 2147483647 h 5"/>
                <a:gd name="T6" fmla="*/ 2147483647 w 6"/>
                <a:gd name="T7" fmla="*/ 2147483647 h 5"/>
                <a:gd name="T8" fmla="*/ 2147483647 w 6"/>
                <a:gd name="T9" fmla="*/ 0 h 5"/>
                <a:gd name="T10" fmla="*/ 2147483647 w 6"/>
                <a:gd name="T11" fmla="*/ 0 h 5"/>
                <a:gd name="T12" fmla="*/ 0 w 6"/>
                <a:gd name="T13" fmla="*/ 2147483647 h 5"/>
                <a:gd name="T14" fmla="*/ 0 60000 65536"/>
                <a:gd name="T15" fmla="*/ 0 60000 65536"/>
                <a:gd name="T16" fmla="*/ 0 60000 65536"/>
                <a:gd name="T17" fmla="*/ 0 60000 65536"/>
                <a:gd name="T18" fmla="*/ 0 60000 65536"/>
                <a:gd name="T19" fmla="*/ 0 60000 65536"/>
                <a:gd name="T20" fmla="*/ 0 60000 65536"/>
                <a:gd name="T21" fmla="*/ 0 w 6"/>
                <a:gd name="T22" fmla="*/ 0 h 5"/>
                <a:gd name="T23" fmla="*/ 6 w 6"/>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5">
                  <a:moveTo>
                    <a:pt x="0" y="3"/>
                  </a:moveTo>
                  <a:lnTo>
                    <a:pt x="0" y="5"/>
                  </a:lnTo>
                  <a:lnTo>
                    <a:pt x="4" y="5"/>
                  </a:lnTo>
                  <a:lnTo>
                    <a:pt x="6" y="3"/>
                  </a:lnTo>
                  <a:lnTo>
                    <a:pt x="6" y="0"/>
                  </a:lnTo>
                  <a:lnTo>
                    <a:pt x="1" y="0"/>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7" name="Freeform 623">
              <a:extLst>
                <a:ext uri="{FF2B5EF4-FFF2-40B4-BE49-F238E27FC236}">
                  <a16:creationId xmlns:a16="http://schemas.microsoft.com/office/drawing/2014/main" id="{FFF8FA64-46BF-2210-1896-5187F90686E4}"/>
                </a:ext>
                <a:ext uri="{C183D7F6-B498-43B3-948B-1728B52AA6E4}">
                  <adec:decorative xmlns:adec="http://schemas.microsoft.com/office/drawing/2017/decorative" val="1"/>
                </a:ext>
              </a:extLst>
            </p:cNvPr>
            <p:cNvSpPr>
              <a:spLocks/>
            </p:cNvSpPr>
            <p:nvPr/>
          </p:nvSpPr>
          <p:spPr bwMode="gray">
            <a:xfrm>
              <a:off x="18508381" y="8679995"/>
              <a:ext cx="66759" cy="41729"/>
            </a:xfrm>
            <a:custGeom>
              <a:avLst/>
              <a:gdLst>
                <a:gd name="T0" fmla="*/ 2147483647 w 12"/>
                <a:gd name="T1" fmla="*/ 2147483647 h 8"/>
                <a:gd name="T2" fmla="*/ 2147483647 w 12"/>
                <a:gd name="T3" fmla="*/ 2147483647 h 8"/>
                <a:gd name="T4" fmla="*/ 0 w 12"/>
                <a:gd name="T5" fmla="*/ 0 h 8"/>
                <a:gd name="T6" fmla="*/ 2147483647 w 12"/>
                <a:gd name="T7" fmla="*/ 2147483647 h 8"/>
                <a:gd name="T8" fmla="*/ 2147483647 w 12"/>
                <a:gd name="T9" fmla="*/ 2147483647 h 8"/>
                <a:gd name="T10" fmla="*/ 0 60000 65536"/>
                <a:gd name="T11" fmla="*/ 0 60000 65536"/>
                <a:gd name="T12" fmla="*/ 0 60000 65536"/>
                <a:gd name="T13" fmla="*/ 0 60000 65536"/>
                <a:gd name="T14" fmla="*/ 0 60000 65536"/>
                <a:gd name="T15" fmla="*/ 0 w 12"/>
                <a:gd name="T16" fmla="*/ 0 h 8"/>
                <a:gd name="T17" fmla="*/ 12 w 12"/>
                <a:gd name="T18" fmla="*/ 8 h 8"/>
              </a:gdLst>
              <a:ahLst/>
              <a:cxnLst>
                <a:cxn ang="T10">
                  <a:pos x="T0" y="T1"/>
                </a:cxn>
                <a:cxn ang="T11">
                  <a:pos x="T2" y="T3"/>
                </a:cxn>
                <a:cxn ang="T12">
                  <a:pos x="T4" y="T5"/>
                </a:cxn>
                <a:cxn ang="T13">
                  <a:pos x="T6" y="T7"/>
                </a:cxn>
                <a:cxn ang="T14">
                  <a:pos x="T8" y="T9"/>
                </a:cxn>
              </a:cxnLst>
              <a:rect l="T15" t="T16" r="T17" b="T18"/>
              <a:pathLst>
                <a:path w="12" h="8">
                  <a:moveTo>
                    <a:pt x="12" y="6"/>
                  </a:moveTo>
                  <a:lnTo>
                    <a:pt x="6" y="1"/>
                  </a:lnTo>
                  <a:lnTo>
                    <a:pt x="0" y="0"/>
                  </a:lnTo>
                  <a:lnTo>
                    <a:pt x="8" y="8"/>
                  </a:lnTo>
                  <a:lnTo>
                    <a:pt x="12"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8" name="Freeform 624">
              <a:extLst>
                <a:ext uri="{FF2B5EF4-FFF2-40B4-BE49-F238E27FC236}">
                  <a16:creationId xmlns:a16="http://schemas.microsoft.com/office/drawing/2014/main" id="{D24490E5-13F8-8CD1-1F4E-3559D0683594}"/>
                </a:ext>
                <a:ext uri="{C183D7F6-B498-43B3-948B-1728B52AA6E4}">
                  <adec:decorative xmlns:adec="http://schemas.microsoft.com/office/drawing/2017/decorative" val="1"/>
                </a:ext>
              </a:extLst>
            </p:cNvPr>
            <p:cNvSpPr>
              <a:spLocks/>
            </p:cNvSpPr>
            <p:nvPr/>
          </p:nvSpPr>
          <p:spPr bwMode="gray">
            <a:xfrm>
              <a:off x="21291410" y="7294606"/>
              <a:ext cx="20863" cy="16691"/>
            </a:xfrm>
            <a:custGeom>
              <a:avLst/>
              <a:gdLst>
                <a:gd name="T0" fmla="*/ 0 w 4"/>
                <a:gd name="T1" fmla="*/ 2147483647 h 3"/>
                <a:gd name="T2" fmla="*/ 2147483647 w 4"/>
                <a:gd name="T3" fmla="*/ 2147483647 h 3"/>
                <a:gd name="T4" fmla="*/ 2147483647 w 4"/>
                <a:gd name="T5" fmla="*/ 2147483647 h 3"/>
                <a:gd name="T6" fmla="*/ 2147483647 w 4"/>
                <a:gd name="T7" fmla="*/ 0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2" y="3"/>
                  </a:lnTo>
                  <a:lnTo>
                    <a:pt x="4" y="1"/>
                  </a:lnTo>
                  <a:lnTo>
                    <a:pt x="1"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49" name="Freeform 625">
              <a:extLst>
                <a:ext uri="{FF2B5EF4-FFF2-40B4-BE49-F238E27FC236}">
                  <a16:creationId xmlns:a16="http://schemas.microsoft.com/office/drawing/2014/main" id="{85D950EA-C55E-D851-E209-3D345A84E329}"/>
                </a:ext>
                <a:ext uri="{C183D7F6-B498-43B3-948B-1728B52AA6E4}">
                  <adec:decorative xmlns:adec="http://schemas.microsoft.com/office/drawing/2017/decorative" val="1"/>
                </a:ext>
              </a:extLst>
            </p:cNvPr>
            <p:cNvSpPr>
              <a:spLocks/>
            </p:cNvSpPr>
            <p:nvPr/>
          </p:nvSpPr>
          <p:spPr bwMode="gray">
            <a:xfrm>
              <a:off x="14573756" y="2036808"/>
              <a:ext cx="62587" cy="29210"/>
            </a:xfrm>
            <a:custGeom>
              <a:avLst/>
              <a:gdLst>
                <a:gd name="T0" fmla="*/ 2147483647 w 12"/>
                <a:gd name="T1" fmla="*/ 0 h 6"/>
                <a:gd name="T2" fmla="*/ 2147483647 w 12"/>
                <a:gd name="T3" fmla="*/ 2147483647 h 6"/>
                <a:gd name="T4" fmla="*/ 2147483647 w 12"/>
                <a:gd name="T5" fmla="*/ 2147483647 h 6"/>
                <a:gd name="T6" fmla="*/ 0 w 12"/>
                <a:gd name="T7" fmla="*/ 2147483647 h 6"/>
                <a:gd name="T8" fmla="*/ 2147483647 w 12"/>
                <a:gd name="T9" fmla="*/ 2147483647 h 6"/>
                <a:gd name="T10" fmla="*/ 2147483647 w 12"/>
                <a:gd name="T11" fmla="*/ 0 h 6"/>
                <a:gd name="T12" fmla="*/ 2147483647 w 12"/>
                <a:gd name="T13" fmla="*/ 0 h 6"/>
                <a:gd name="T14" fmla="*/ 0 60000 65536"/>
                <a:gd name="T15" fmla="*/ 0 60000 65536"/>
                <a:gd name="T16" fmla="*/ 0 60000 65536"/>
                <a:gd name="T17" fmla="*/ 0 60000 65536"/>
                <a:gd name="T18" fmla="*/ 0 60000 65536"/>
                <a:gd name="T19" fmla="*/ 0 60000 65536"/>
                <a:gd name="T20" fmla="*/ 0 60000 65536"/>
                <a:gd name="T21" fmla="*/ 0 w 12"/>
                <a:gd name="T22" fmla="*/ 0 h 6"/>
                <a:gd name="T23" fmla="*/ 12 w 12"/>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6">
                  <a:moveTo>
                    <a:pt x="11" y="0"/>
                  </a:moveTo>
                  <a:lnTo>
                    <a:pt x="12" y="4"/>
                  </a:lnTo>
                  <a:lnTo>
                    <a:pt x="7" y="6"/>
                  </a:lnTo>
                  <a:lnTo>
                    <a:pt x="0" y="5"/>
                  </a:lnTo>
                  <a:lnTo>
                    <a:pt x="2" y="2"/>
                  </a:lnTo>
                  <a:lnTo>
                    <a:pt x="6" y="0"/>
                  </a:lnTo>
                  <a:lnTo>
                    <a:pt x="1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0" name="Freeform 626">
              <a:extLst>
                <a:ext uri="{FF2B5EF4-FFF2-40B4-BE49-F238E27FC236}">
                  <a16:creationId xmlns:a16="http://schemas.microsoft.com/office/drawing/2014/main" id="{FC1FFBF5-26C2-4E11-B4F4-754D6EB73988}"/>
                </a:ext>
                <a:ext uri="{C183D7F6-B498-43B3-948B-1728B52AA6E4}">
                  <adec:decorative xmlns:adec="http://schemas.microsoft.com/office/drawing/2017/decorative" val="1"/>
                </a:ext>
              </a:extLst>
            </p:cNvPr>
            <p:cNvSpPr>
              <a:spLocks/>
            </p:cNvSpPr>
            <p:nvPr/>
          </p:nvSpPr>
          <p:spPr bwMode="gray">
            <a:xfrm>
              <a:off x="14523686" y="2091055"/>
              <a:ext cx="75104" cy="20864"/>
            </a:xfrm>
            <a:custGeom>
              <a:avLst/>
              <a:gdLst>
                <a:gd name="T0" fmla="*/ 2147483647 w 14"/>
                <a:gd name="T1" fmla="*/ 0 h 4"/>
                <a:gd name="T2" fmla="*/ 2147483647 w 14"/>
                <a:gd name="T3" fmla="*/ 2147483647 h 4"/>
                <a:gd name="T4" fmla="*/ 2147483647 w 14"/>
                <a:gd name="T5" fmla="*/ 2147483647 h 4"/>
                <a:gd name="T6" fmla="*/ 0 w 14"/>
                <a:gd name="T7" fmla="*/ 2147483647 h 4"/>
                <a:gd name="T8" fmla="*/ 2147483647 w 14"/>
                <a:gd name="T9" fmla="*/ 2147483647 h 4"/>
                <a:gd name="T10" fmla="*/ 2147483647 w 14"/>
                <a:gd name="T11" fmla="*/ 0 h 4"/>
                <a:gd name="T12" fmla="*/ 0 60000 65536"/>
                <a:gd name="T13" fmla="*/ 0 60000 65536"/>
                <a:gd name="T14" fmla="*/ 0 60000 65536"/>
                <a:gd name="T15" fmla="*/ 0 60000 65536"/>
                <a:gd name="T16" fmla="*/ 0 60000 65536"/>
                <a:gd name="T17" fmla="*/ 0 60000 65536"/>
                <a:gd name="T18" fmla="*/ 0 w 14"/>
                <a:gd name="T19" fmla="*/ 0 h 4"/>
                <a:gd name="T20" fmla="*/ 14 w 14"/>
                <a:gd name="T21" fmla="*/ 4 h 4"/>
              </a:gdLst>
              <a:ahLst/>
              <a:cxnLst>
                <a:cxn ang="T12">
                  <a:pos x="T0" y="T1"/>
                </a:cxn>
                <a:cxn ang="T13">
                  <a:pos x="T2" y="T3"/>
                </a:cxn>
                <a:cxn ang="T14">
                  <a:pos x="T4" y="T5"/>
                </a:cxn>
                <a:cxn ang="T15">
                  <a:pos x="T6" y="T7"/>
                </a:cxn>
                <a:cxn ang="T16">
                  <a:pos x="T8" y="T9"/>
                </a:cxn>
                <a:cxn ang="T17">
                  <a:pos x="T10" y="T11"/>
                </a:cxn>
              </a:cxnLst>
              <a:rect l="T18" t="T19" r="T20" b="T21"/>
              <a:pathLst>
                <a:path w="14" h="4">
                  <a:moveTo>
                    <a:pt x="7" y="0"/>
                  </a:moveTo>
                  <a:lnTo>
                    <a:pt x="14" y="3"/>
                  </a:lnTo>
                  <a:lnTo>
                    <a:pt x="8" y="4"/>
                  </a:lnTo>
                  <a:lnTo>
                    <a:pt x="0" y="4"/>
                  </a:lnTo>
                  <a:lnTo>
                    <a:pt x="1" y="2"/>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1" name="Freeform 627">
              <a:extLst>
                <a:ext uri="{FF2B5EF4-FFF2-40B4-BE49-F238E27FC236}">
                  <a16:creationId xmlns:a16="http://schemas.microsoft.com/office/drawing/2014/main" id="{FE123E71-8468-9332-7D39-3A72667D04A3}"/>
                </a:ext>
                <a:ext uri="{C183D7F6-B498-43B3-948B-1728B52AA6E4}">
                  <adec:decorative xmlns:adec="http://schemas.microsoft.com/office/drawing/2017/decorative" val="1"/>
                </a:ext>
              </a:extLst>
            </p:cNvPr>
            <p:cNvSpPr>
              <a:spLocks/>
            </p:cNvSpPr>
            <p:nvPr/>
          </p:nvSpPr>
          <p:spPr bwMode="gray">
            <a:xfrm>
              <a:off x="14456927" y="2116092"/>
              <a:ext cx="112656" cy="20864"/>
            </a:xfrm>
            <a:custGeom>
              <a:avLst/>
              <a:gdLst>
                <a:gd name="T0" fmla="*/ 2147483647 w 20"/>
                <a:gd name="T1" fmla="*/ 0 h 4"/>
                <a:gd name="T2" fmla="*/ 2147483647 w 20"/>
                <a:gd name="T3" fmla="*/ 0 h 4"/>
                <a:gd name="T4" fmla="*/ 2147483647 w 20"/>
                <a:gd name="T5" fmla="*/ 2147483647 h 4"/>
                <a:gd name="T6" fmla="*/ 2147483647 w 20"/>
                <a:gd name="T7" fmla="*/ 2147483647 h 4"/>
                <a:gd name="T8" fmla="*/ 2147483647 w 20"/>
                <a:gd name="T9" fmla="*/ 2147483647 h 4"/>
                <a:gd name="T10" fmla="*/ 2147483647 w 20"/>
                <a:gd name="T11" fmla="*/ 2147483647 h 4"/>
                <a:gd name="T12" fmla="*/ 0 w 20"/>
                <a:gd name="T13" fmla="*/ 2147483647 h 4"/>
                <a:gd name="T14" fmla="*/ 2147483647 w 20"/>
                <a:gd name="T15" fmla="*/ 2147483647 h 4"/>
                <a:gd name="T16" fmla="*/ 2147483647 w 20"/>
                <a:gd name="T17" fmla="*/ 2147483647 h 4"/>
                <a:gd name="T18" fmla="*/ 2147483647 w 20"/>
                <a:gd name="T19" fmla="*/ 0 h 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4"/>
                <a:gd name="T32" fmla="*/ 20 w 20"/>
                <a:gd name="T33" fmla="*/ 4 h 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4">
                  <a:moveTo>
                    <a:pt x="10" y="0"/>
                  </a:moveTo>
                  <a:lnTo>
                    <a:pt x="14" y="0"/>
                  </a:lnTo>
                  <a:lnTo>
                    <a:pt x="20" y="1"/>
                  </a:lnTo>
                  <a:lnTo>
                    <a:pt x="20" y="3"/>
                  </a:lnTo>
                  <a:lnTo>
                    <a:pt x="11" y="4"/>
                  </a:lnTo>
                  <a:lnTo>
                    <a:pt x="2" y="4"/>
                  </a:lnTo>
                  <a:lnTo>
                    <a:pt x="0" y="2"/>
                  </a:lnTo>
                  <a:lnTo>
                    <a:pt x="4" y="2"/>
                  </a:lnTo>
                  <a:lnTo>
                    <a:pt x="6" y="3"/>
                  </a:lnTo>
                  <a:lnTo>
                    <a:pt x="1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2" name="Freeform 628">
              <a:extLst>
                <a:ext uri="{FF2B5EF4-FFF2-40B4-BE49-F238E27FC236}">
                  <a16:creationId xmlns:a16="http://schemas.microsoft.com/office/drawing/2014/main" id="{10B1100D-796B-EA8A-D22F-10CAE608E29E}"/>
                </a:ext>
                <a:ext uri="{C183D7F6-B498-43B3-948B-1728B52AA6E4}">
                  <adec:decorative xmlns:adec="http://schemas.microsoft.com/office/drawing/2017/decorative" val="1"/>
                </a:ext>
              </a:extLst>
            </p:cNvPr>
            <p:cNvSpPr>
              <a:spLocks/>
            </p:cNvSpPr>
            <p:nvPr/>
          </p:nvSpPr>
          <p:spPr bwMode="gray">
            <a:xfrm>
              <a:off x="14490307" y="2166167"/>
              <a:ext cx="95966" cy="33383"/>
            </a:xfrm>
            <a:custGeom>
              <a:avLst/>
              <a:gdLst>
                <a:gd name="T0" fmla="*/ 0 w 17"/>
                <a:gd name="T1" fmla="*/ 0 h 6"/>
                <a:gd name="T2" fmla="*/ 2147483647 w 17"/>
                <a:gd name="T3" fmla="*/ 0 h 6"/>
                <a:gd name="T4" fmla="*/ 2147483647 w 17"/>
                <a:gd name="T5" fmla="*/ 2147483647 h 6"/>
                <a:gd name="T6" fmla="*/ 2147483647 w 17"/>
                <a:gd name="T7" fmla="*/ 2147483647 h 6"/>
                <a:gd name="T8" fmla="*/ 2147483647 w 17"/>
                <a:gd name="T9" fmla="*/ 2147483647 h 6"/>
                <a:gd name="T10" fmla="*/ 2147483647 w 17"/>
                <a:gd name="T11" fmla="*/ 2147483647 h 6"/>
                <a:gd name="T12" fmla="*/ 2147483647 w 17"/>
                <a:gd name="T13" fmla="*/ 2147483647 h 6"/>
                <a:gd name="T14" fmla="*/ 0 w 17"/>
                <a:gd name="T15" fmla="*/ 0 h 6"/>
                <a:gd name="T16" fmla="*/ 0 60000 65536"/>
                <a:gd name="T17" fmla="*/ 0 60000 65536"/>
                <a:gd name="T18" fmla="*/ 0 60000 65536"/>
                <a:gd name="T19" fmla="*/ 0 60000 65536"/>
                <a:gd name="T20" fmla="*/ 0 60000 65536"/>
                <a:gd name="T21" fmla="*/ 0 60000 65536"/>
                <a:gd name="T22" fmla="*/ 0 60000 65536"/>
                <a:gd name="T23" fmla="*/ 0 60000 65536"/>
                <a:gd name="T24" fmla="*/ 0 w 17"/>
                <a:gd name="T25" fmla="*/ 0 h 6"/>
                <a:gd name="T26" fmla="*/ 17 w 17"/>
                <a:gd name="T27" fmla="*/ 6 h 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7" h="6">
                  <a:moveTo>
                    <a:pt x="0" y="0"/>
                  </a:moveTo>
                  <a:lnTo>
                    <a:pt x="9" y="0"/>
                  </a:lnTo>
                  <a:lnTo>
                    <a:pt x="12" y="1"/>
                  </a:lnTo>
                  <a:lnTo>
                    <a:pt x="17" y="4"/>
                  </a:lnTo>
                  <a:lnTo>
                    <a:pt x="16" y="6"/>
                  </a:lnTo>
                  <a:lnTo>
                    <a:pt x="12" y="5"/>
                  </a:lnTo>
                  <a:lnTo>
                    <a:pt x="6"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3" name="Freeform 629">
              <a:extLst>
                <a:ext uri="{FF2B5EF4-FFF2-40B4-BE49-F238E27FC236}">
                  <a16:creationId xmlns:a16="http://schemas.microsoft.com/office/drawing/2014/main" id="{F97BCC7A-8BD5-432E-BC01-F700FDFB4120}"/>
                </a:ext>
                <a:ext uri="{C183D7F6-B498-43B3-948B-1728B52AA6E4}">
                  <adec:decorative xmlns:adec="http://schemas.microsoft.com/office/drawing/2017/decorative" val="1"/>
                </a:ext>
              </a:extLst>
            </p:cNvPr>
            <p:cNvSpPr>
              <a:spLocks/>
            </p:cNvSpPr>
            <p:nvPr/>
          </p:nvSpPr>
          <p:spPr bwMode="gray">
            <a:xfrm>
              <a:off x="14415203" y="2161994"/>
              <a:ext cx="158553" cy="58420"/>
            </a:xfrm>
            <a:custGeom>
              <a:avLst/>
              <a:gdLst>
                <a:gd name="T0" fmla="*/ 2147483647 w 29"/>
                <a:gd name="T1" fmla="*/ 0 h 11"/>
                <a:gd name="T2" fmla="*/ 2147483647 w 29"/>
                <a:gd name="T3" fmla="*/ 2147483647 h 11"/>
                <a:gd name="T4" fmla="*/ 2147483647 w 29"/>
                <a:gd name="T5" fmla="*/ 2147483647 h 11"/>
                <a:gd name="T6" fmla="*/ 2147483647 w 29"/>
                <a:gd name="T7" fmla="*/ 2147483647 h 11"/>
                <a:gd name="T8" fmla="*/ 2147483647 w 29"/>
                <a:gd name="T9" fmla="*/ 2147483647 h 11"/>
                <a:gd name="T10" fmla="*/ 2147483647 w 29"/>
                <a:gd name="T11" fmla="*/ 2147483647 h 11"/>
                <a:gd name="T12" fmla="*/ 2147483647 w 29"/>
                <a:gd name="T13" fmla="*/ 2147483647 h 11"/>
                <a:gd name="T14" fmla="*/ 2147483647 w 29"/>
                <a:gd name="T15" fmla="*/ 2147483647 h 11"/>
                <a:gd name="T16" fmla="*/ 2147483647 w 29"/>
                <a:gd name="T17" fmla="*/ 2147483647 h 11"/>
                <a:gd name="T18" fmla="*/ 2147483647 w 29"/>
                <a:gd name="T19" fmla="*/ 2147483647 h 11"/>
                <a:gd name="T20" fmla="*/ 2147483647 w 29"/>
                <a:gd name="T21" fmla="*/ 2147483647 h 11"/>
                <a:gd name="T22" fmla="*/ 2147483647 w 29"/>
                <a:gd name="T23" fmla="*/ 2147483647 h 11"/>
                <a:gd name="T24" fmla="*/ 2147483647 w 29"/>
                <a:gd name="T25" fmla="*/ 2147483647 h 11"/>
                <a:gd name="T26" fmla="*/ 0 w 29"/>
                <a:gd name="T27" fmla="*/ 2147483647 h 11"/>
                <a:gd name="T28" fmla="*/ 2147483647 w 29"/>
                <a:gd name="T29" fmla="*/ 0 h 1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
                <a:gd name="T46" fmla="*/ 0 h 11"/>
                <a:gd name="T47" fmla="*/ 29 w 29"/>
                <a:gd name="T48" fmla="*/ 11 h 1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 h="11">
                  <a:moveTo>
                    <a:pt x="3" y="0"/>
                  </a:moveTo>
                  <a:lnTo>
                    <a:pt x="9" y="2"/>
                  </a:lnTo>
                  <a:lnTo>
                    <a:pt x="13" y="3"/>
                  </a:lnTo>
                  <a:lnTo>
                    <a:pt x="17" y="4"/>
                  </a:lnTo>
                  <a:lnTo>
                    <a:pt x="24" y="6"/>
                  </a:lnTo>
                  <a:lnTo>
                    <a:pt x="29" y="8"/>
                  </a:lnTo>
                  <a:lnTo>
                    <a:pt x="28" y="10"/>
                  </a:lnTo>
                  <a:lnTo>
                    <a:pt x="23" y="11"/>
                  </a:lnTo>
                  <a:lnTo>
                    <a:pt x="19" y="8"/>
                  </a:lnTo>
                  <a:lnTo>
                    <a:pt x="13" y="8"/>
                  </a:lnTo>
                  <a:lnTo>
                    <a:pt x="8" y="6"/>
                  </a:lnTo>
                  <a:lnTo>
                    <a:pt x="7" y="5"/>
                  </a:lnTo>
                  <a:lnTo>
                    <a:pt x="1" y="3"/>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4" name="Freeform 630">
              <a:extLst>
                <a:ext uri="{FF2B5EF4-FFF2-40B4-BE49-F238E27FC236}">
                  <a16:creationId xmlns:a16="http://schemas.microsoft.com/office/drawing/2014/main" id="{E7B495DD-BC62-CC44-CBD6-7E7BE489B073}"/>
                </a:ext>
                <a:ext uri="{C183D7F6-B498-43B3-948B-1728B52AA6E4}">
                  <adec:decorative xmlns:adec="http://schemas.microsoft.com/office/drawing/2017/decorative" val="1"/>
                </a:ext>
              </a:extLst>
            </p:cNvPr>
            <p:cNvSpPr>
              <a:spLocks/>
            </p:cNvSpPr>
            <p:nvPr/>
          </p:nvSpPr>
          <p:spPr bwMode="gray">
            <a:xfrm>
              <a:off x="14381823" y="2128611"/>
              <a:ext cx="29207" cy="8345"/>
            </a:xfrm>
            <a:custGeom>
              <a:avLst/>
              <a:gdLst>
                <a:gd name="T0" fmla="*/ 0 w 5"/>
                <a:gd name="T1" fmla="*/ 0 h 2"/>
                <a:gd name="T2" fmla="*/ 2147483647 w 5"/>
                <a:gd name="T3" fmla="*/ 0 h 2"/>
                <a:gd name="T4" fmla="*/ 2147483647 w 5"/>
                <a:gd name="T5" fmla="*/ 2147483646 h 2"/>
                <a:gd name="T6" fmla="*/ 2147483647 w 5"/>
                <a:gd name="T7" fmla="*/ 2147483646 h 2"/>
                <a:gd name="T8" fmla="*/ 0 w 5"/>
                <a:gd name="T9" fmla="*/ 0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0"/>
                  </a:moveTo>
                  <a:lnTo>
                    <a:pt x="4" y="0"/>
                  </a:lnTo>
                  <a:lnTo>
                    <a:pt x="5" y="1"/>
                  </a:lnTo>
                  <a:lnTo>
                    <a:pt x="1"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5" name="Freeform 631">
              <a:extLst>
                <a:ext uri="{FF2B5EF4-FFF2-40B4-BE49-F238E27FC236}">
                  <a16:creationId xmlns:a16="http://schemas.microsoft.com/office/drawing/2014/main" id="{88B6B3B1-3DBE-DDB8-671E-3D4CF41D37C4}"/>
                </a:ext>
                <a:ext uri="{C183D7F6-B498-43B3-948B-1728B52AA6E4}">
                  <adec:decorative xmlns:adec="http://schemas.microsoft.com/office/drawing/2017/decorative" val="1"/>
                </a:ext>
              </a:extLst>
            </p:cNvPr>
            <p:cNvSpPr>
              <a:spLocks/>
            </p:cNvSpPr>
            <p:nvPr/>
          </p:nvSpPr>
          <p:spPr bwMode="gray">
            <a:xfrm>
              <a:off x="14536204" y="2145302"/>
              <a:ext cx="50070" cy="8345"/>
            </a:xfrm>
            <a:custGeom>
              <a:avLst/>
              <a:gdLst>
                <a:gd name="T0" fmla="*/ 0 w 9"/>
                <a:gd name="T1" fmla="*/ 2147483646 h 2"/>
                <a:gd name="T2" fmla="*/ 2147483647 w 9"/>
                <a:gd name="T3" fmla="*/ 0 h 2"/>
                <a:gd name="T4" fmla="*/ 2147483647 w 9"/>
                <a:gd name="T5" fmla="*/ 0 h 2"/>
                <a:gd name="T6" fmla="*/ 2147483647 w 9"/>
                <a:gd name="T7" fmla="*/ 2147483646 h 2"/>
                <a:gd name="T8" fmla="*/ 2147483647 w 9"/>
                <a:gd name="T9" fmla="*/ 2147483646 h 2"/>
                <a:gd name="T10" fmla="*/ 0 w 9"/>
                <a:gd name="T11" fmla="*/ 2147483646 h 2"/>
                <a:gd name="T12" fmla="*/ 0 60000 65536"/>
                <a:gd name="T13" fmla="*/ 0 60000 65536"/>
                <a:gd name="T14" fmla="*/ 0 60000 65536"/>
                <a:gd name="T15" fmla="*/ 0 60000 65536"/>
                <a:gd name="T16" fmla="*/ 0 60000 65536"/>
                <a:gd name="T17" fmla="*/ 0 60000 65536"/>
                <a:gd name="T18" fmla="*/ 0 w 9"/>
                <a:gd name="T19" fmla="*/ 0 h 2"/>
                <a:gd name="T20" fmla="*/ 9 w 9"/>
                <a:gd name="T21" fmla="*/ 2 h 2"/>
              </a:gdLst>
              <a:ahLst/>
              <a:cxnLst>
                <a:cxn ang="T12">
                  <a:pos x="T0" y="T1"/>
                </a:cxn>
                <a:cxn ang="T13">
                  <a:pos x="T2" y="T3"/>
                </a:cxn>
                <a:cxn ang="T14">
                  <a:pos x="T4" y="T5"/>
                </a:cxn>
                <a:cxn ang="T15">
                  <a:pos x="T6" y="T7"/>
                </a:cxn>
                <a:cxn ang="T16">
                  <a:pos x="T8" y="T9"/>
                </a:cxn>
                <a:cxn ang="T17">
                  <a:pos x="T10" y="T11"/>
                </a:cxn>
              </a:cxnLst>
              <a:rect l="T18" t="T19" r="T20" b="T21"/>
              <a:pathLst>
                <a:path w="9" h="2">
                  <a:moveTo>
                    <a:pt x="0" y="1"/>
                  </a:moveTo>
                  <a:lnTo>
                    <a:pt x="4" y="0"/>
                  </a:lnTo>
                  <a:lnTo>
                    <a:pt x="9" y="0"/>
                  </a:lnTo>
                  <a:lnTo>
                    <a:pt x="9" y="1"/>
                  </a:lnTo>
                  <a:lnTo>
                    <a:pt x="4"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6" name="Freeform 632">
              <a:extLst>
                <a:ext uri="{FF2B5EF4-FFF2-40B4-BE49-F238E27FC236}">
                  <a16:creationId xmlns:a16="http://schemas.microsoft.com/office/drawing/2014/main" id="{26E3669D-F9AD-9165-566B-99D9D462EBB0}"/>
                </a:ext>
                <a:ext uri="{C183D7F6-B498-43B3-948B-1728B52AA6E4}">
                  <adec:decorative xmlns:adec="http://schemas.microsoft.com/office/drawing/2017/decorative" val="1"/>
                </a:ext>
              </a:extLst>
            </p:cNvPr>
            <p:cNvSpPr>
              <a:spLocks/>
            </p:cNvSpPr>
            <p:nvPr/>
          </p:nvSpPr>
          <p:spPr bwMode="gray">
            <a:xfrm>
              <a:off x="14586273" y="2166167"/>
              <a:ext cx="29207" cy="16691"/>
            </a:xfrm>
            <a:custGeom>
              <a:avLst/>
              <a:gdLst>
                <a:gd name="T0" fmla="*/ 0 w 6"/>
                <a:gd name="T1" fmla="*/ 2147483647 h 3"/>
                <a:gd name="T2" fmla="*/ 0 w 6"/>
                <a:gd name="T3" fmla="*/ 0 h 3"/>
                <a:gd name="T4" fmla="*/ 2147483647 w 6"/>
                <a:gd name="T5" fmla="*/ 2147483647 h 3"/>
                <a:gd name="T6" fmla="*/ 2147483647 w 6"/>
                <a:gd name="T7" fmla="*/ 2147483647 h 3"/>
                <a:gd name="T8" fmla="*/ 2147483647 w 6"/>
                <a:gd name="T9" fmla="*/ 2147483647 h 3"/>
                <a:gd name="T10" fmla="*/ 0 w 6"/>
                <a:gd name="T11" fmla="*/ 2147483647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0" y="2"/>
                  </a:moveTo>
                  <a:lnTo>
                    <a:pt x="0" y="0"/>
                  </a:lnTo>
                  <a:lnTo>
                    <a:pt x="4" y="1"/>
                  </a:lnTo>
                  <a:lnTo>
                    <a:pt x="6" y="3"/>
                  </a:lnTo>
                  <a:lnTo>
                    <a:pt x="2"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7" name="Freeform 633">
              <a:extLst>
                <a:ext uri="{FF2B5EF4-FFF2-40B4-BE49-F238E27FC236}">
                  <a16:creationId xmlns:a16="http://schemas.microsoft.com/office/drawing/2014/main" id="{5E9EDD71-B69B-4081-62B6-4A39CF25BC32}"/>
                </a:ext>
                <a:ext uri="{C183D7F6-B498-43B3-948B-1728B52AA6E4}">
                  <adec:decorative xmlns:adec="http://schemas.microsoft.com/office/drawing/2017/decorative" val="1"/>
                </a:ext>
              </a:extLst>
            </p:cNvPr>
            <p:cNvSpPr>
              <a:spLocks/>
            </p:cNvSpPr>
            <p:nvPr/>
          </p:nvSpPr>
          <p:spPr bwMode="gray">
            <a:xfrm>
              <a:off x="14598790" y="2187030"/>
              <a:ext cx="33380" cy="25038"/>
            </a:xfrm>
            <a:custGeom>
              <a:avLst/>
              <a:gdLst>
                <a:gd name="T0" fmla="*/ 0 w 6"/>
                <a:gd name="T1" fmla="*/ 2147483647 h 4"/>
                <a:gd name="T2" fmla="*/ 2147483647 w 6"/>
                <a:gd name="T3" fmla="*/ 0 h 4"/>
                <a:gd name="T4" fmla="*/ 2147483647 w 6"/>
                <a:gd name="T5" fmla="*/ 2147483647 h 4"/>
                <a:gd name="T6" fmla="*/ 2147483647 w 6"/>
                <a:gd name="T7" fmla="*/ 2147483647 h 4"/>
                <a:gd name="T8" fmla="*/ 0 w 6"/>
                <a:gd name="T9" fmla="*/ 2147483647 h 4"/>
                <a:gd name="T10" fmla="*/ 0 60000 65536"/>
                <a:gd name="T11" fmla="*/ 0 60000 65536"/>
                <a:gd name="T12" fmla="*/ 0 60000 65536"/>
                <a:gd name="T13" fmla="*/ 0 60000 65536"/>
                <a:gd name="T14" fmla="*/ 0 60000 65536"/>
                <a:gd name="T15" fmla="*/ 0 w 6"/>
                <a:gd name="T16" fmla="*/ 0 h 4"/>
                <a:gd name="T17" fmla="*/ 6 w 6"/>
                <a:gd name="T18" fmla="*/ 4 h 4"/>
              </a:gdLst>
              <a:ahLst/>
              <a:cxnLst>
                <a:cxn ang="T10">
                  <a:pos x="T0" y="T1"/>
                </a:cxn>
                <a:cxn ang="T11">
                  <a:pos x="T2" y="T3"/>
                </a:cxn>
                <a:cxn ang="T12">
                  <a:pos x="T4" y="T5"/>
                </a:cxn>
                <a:cxn ang="T13">
                  <a:pos x="T6" y="T7"/>
                </a:cxn>
                <a:cxn ang="T14">
                  <a:pos x="T8" y="T9"/>
                </a:cxn>
              </a:cxnLst>
              <a:rect l="T15" t="T16" r="T17" b="T18"/>
              <a:pathLst>
                <a:path w="6" h="4">
                  <a:moveTo>
                    <a:pt x="0" y="2"/>
                  </a:moveTo>
                  <a:lnTo>
                    <a:pt x="3" y="0"/>
                  </a:lnTo>
                  <a:lnTo>
                    <a:pt x="6" y="2"/>
                  </a:lnTo>
                  <a:lnTo>
                    <a:pt x="3"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8" name="Freeform 634">
              <a:extLst>
                <a:ext uri="{FF2B5EF4-FFF2-40B4-BE49-F238E27FC236}">
                  <a16:creationId xmlns:a16="http://schemas.microsoft.com/office/drawing/2014/main" id="{90CF00BC-7818-4F72-EA23-49692500A1CD}"/>
                </a:ext>
                <a:ext uri="{C183D7F6-B498-43B3-948B-1728B52AA6E4}">
                  <adec:decorative xmlns:adec="http://schemas.microsoft.com/office/drawing/2017/decorative" val="1"/>
                </a:ext>
              </a:extLst>
            </p:cNvPr>
            <p:cNvSpPr>
              <a:spLocks/>
            </p:cNvSpPr>
            <p:nvPr/>
          </p:nvSpPr>
          <p:spPr bwMode="gray">
            <a:xfrm>
              <a:off x="14548721" y="2232932"/>
              <a:ext cx="50070" cy="8345"/>
            </a:xfrm>
            <a:custGeom>
              <a:avLst/>
              <a:gdLst>
                <a:gd name="T0" fmla="*/ 0 w 9"/>
                <a:gd name="T1" fmla="*/ 0 h 2"/>
                <a:gd name="T2" fmla="*/ 2147483647 w 9"/>
                <a:gd name="T3" fmla="*/ 0 h 2"/>
                <a:gd name="T4" fmla="*/ 2147483647 w 9"/>
                <a:gd name="T5" fmla="*/ 0 h 2"/>
                <a:gd name="T6" fmla="*/ 2147483647 w 9"/>
                <a:gd name="T7" fmla="*/ 2147483646 h 2"/>
                <a:gd name="T8" fmla="*/ 0 w 9"/>
                <a:gd name="T9" fmla="*/ 0 h 2"/>
                <a:gd name="T10" fmla="*/ 0 60000 65536"/>
                <a:gd name="T11" fmla="*/ 0 60000 65536"/>
                <a:gd name="T12" fmla="*/ 0 60000 65536"/>
                <a:gd name="T13" fmla="*/ 0 60000 65536"/>
                <a:gd name="T14" fmla="*/ 0 60000 65536"/>
                <a:gd name="T15" fmla="*/ 0 w 9"/>
                <a:gd name="T16" fmla="*/ 0 h 2"/>
                <a:gd name="T17" fmla="*/ 9 w 9"/>
                <a:gd name="T18" fmla="*/ 2 h 2"/>
              </a:gdLst>
              <a:ahLst/>
              <a:cxnLst>
                <a:cxn ang="T10">
                  <a:pos x="T0" y="T1"/>
                </a:cxn>
                <a:cxn ang="T11">
                  <a:pos x="T2" y="T3"/>
                </a:cxn>
                <a:cxn ang="T12">
                  <a:pos x="T4" y="T5"/>
                </a:cxn>
                <a:cxn ang="T13">
                  <a:pos x="T6" y="T7"/>
                </a:cxn>
                <a:cxn ang="T14">
                  <a:pos x="T8" y="T9"/>
                </a:cxn>
              </a:cxnLst>
              <a:rect l="T15" t="T16" r="T17" b="T18"/>
              <a:pathLst>
                <a:path w="9" h="2">
                  <a:moveTo>
                    <a:pt x="0" y="0"/>
                  </a:moveTo>
                  <a:lnTo>
                    <a:pt x="2" y="0"/>
                  </a:lnTo>
                  <a:lnTo>
                    <a:pt x="9" y="0"/>
                  </a:lnTo>
                  <a:lnTo>
                    <a:pt x="5"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59" name="Freeform 635">
              <a:extLst>
                <a:ext uri="{FF2B5EF4-FFF2-40B4-BE49-F238E27FC236}">
                  <a16:creationId xmlns:a16="http://schemas.microsoft.com/office/drawing/2014/main" id="{A36A0789-114D-0ADF-2783-A9CF29214345}"/>
                </a:ext>
                <a:ext uri="{C183D7F6-B498-43B3-948B-1728B52AA6E4}">
                  <adec:decorative xmlns:adec="http://schemas.microsoft.com/office/drawing/2017/decorative" val="1"/>
                </a:ext>
              </a:extLst>
            </p:cNvPr>
            <p:cNvSpPr>
              <a:spLocks/>
            </p:cNvSpPr>
            <p:nvPr/>
          </p:nvSpPr>
          <p:spPr bwMode="gray">
            <a:xfrm>
              <a:off x="14390167" y="2187030"/>
              <a:ext cx="66759" cy="29210"/>
            </a:xfrm>
            <a:custGeom>
              <a:avLst/>
              <a:gdLst>
                <a:gd name="T0" fmla="*/ 2147483647 w 11"/>
                <a:gd name="T1" fmla="*/ 2147483647 h 5"/>
                <a:gd name="T2" fmla="*/ 2147483647 w 11"/>
                <a:gd name="T3" fmla="*/ 2147483647 h 5"/>
                <a:gd name="T4" fmla="*/ 2147483647 w 11"/>
                <a:gd name="T5" fmla="*/ 2147483647 h 5"/>
                <a:gd name="T6" fmla="*/ 2147483647 w 11"/>
                <a:gd name="T7" fmla="*/ 2147483647 h 5"/>
                <a:gd name="T8" fmla="*/ 0 w 11"/>
                <a:gd name="T9" fmla="*/ 2147483647 h 5"/>
                <a:gd name="T10" fmla="*/ 0 w 11"/>
                <a:gd name="T11" fmla="*/ 0 h 5"/>
                <a:gd name="T12" fmla="*/ 2147483647 w 11"/>
                <a:gd name="T13" fmla="*/ 0 h 5"/>
                <a:gd name="T14" fmla="*/ 2147483647 w 11"/>
                <a:gd name="T15" fmla="*/ 2147483647 h 5"/>
                <a:gd name="T16" fmla="*/ 0 60000 65536"/>
                <a:gd name="T17" fmla="*/ 0 60000 65536"/>
                <a:gd name="T18" fmla="*/ 0 60000 65536"/>
                <a:gd name="T19" fmla="*/ 0 60000 65536"/>
                <a:gd name="T20" fmla="*/ 0 60000 65536"/>
                <a:gd name="T21" fmla="*/ 0 60000 65536"/>
                <a:gd name="T22" fmla="*/ 0 60000 65536"/>
                <a:gd name="T23" fmla="*/ 0 60000 65536"/>
                <a:gd name="T24" fmla="*/ 0 w 11"/>
                <a:gd name="T25" fmla="*/ 0 h 5"/>
                <a:gd name="T26" fmla="*/ 11 w 11"/>
                <a:gd name="T27" fmla="*/ 5 h 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 h="5">
                  <a:moveTo>
                    <a:pt x="9" y="1"/>
                  </a:moveTo>
                  <a:lnTo>
                    <a:pt x="11" y="3"/>
                  </a:lnTo>
                  <a:lnTo>
                    <a:pt x="10" y="4"/>
                  </a:lnTo>
                  <a:lnTo>
                    <a:pt x="5" y="5"/>
                  </a:lnTo>
                  <a:lnTo>
                    <a:pt x="0" y="3"/>
                  </a:lnTo>
                  <a:lnTo>
                    <a:pt x="0" y="0"/>
                  </a:lnTo>
                  <a:lnTo>
                    <a:pt x="5" y="0"/>
                  </a:lnTo>
                  <a:lnTo>
                    <a:pt x="9"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0" name="Freeform 636">
              <a:extLst>
                <a:ext uri="{FF2B5EF4-FFF2-40B4-BE49-F238E27FC236}">
                  <a16:creationId xmlns:a16="http://schemas.microsoft.com/office/drawing/2014/main" id="{3415C3D7-2A15-8A5F-C557-B4DF156B02ED}"/>
                </a:ext>
                <a:ext uri="{C183D7F6-B498-43B3-948B-1728B52AA6E4}">
                  <adec:decorative xmlns:adec="http://schemas.microsoft.com/office/drawing/2017/decorative" val="1"/>
                </a:ext>
              </a:extLst>
            </p:cNvPr>
            <p:cNvSpPr>
              <a:spLocks/>
            </p:cNvSpPr>
            <p:nvPr/>
          </p:nvSpPr>
          <p:spPr bwMode="gray">
            <a:xfrm>
              <a:off x="14456927" y="2216241"/>
              <a:ext cx="62587" cy="16691"/>
            </a:xfrm>
            <a:custGeom>
              <a:avLst/>
              <a:gdLst>
                <a:gd name="T0" fmla="*/ 0 w 11"/>
                <a:gd name="T1" fmla="*/ 2147483647 h 3"/>
                <a:gd name="T2" fmla="*/ 2147483647 w 11"/>
                <a:gd name="T3" fmla="*/ 0 h 3"/>
                <a:gd name="T4" fmla="*/ 2147483647 w 11"/>
                <a:gd name="T5" fmla="*/ 0 h 3"/>
                <a:gd name="T6" fmla="*/ 2147483647 w 11"/>
                <a:gd name="T7" fmla="*/ 2147483647 h 3"/>
                <a:gd name="T8" fmla="*/ 2147483647 w 11"/>
                <a:gd name="T9" fmla="*/ 2147483647 h 3"/>
                <a:gd name="T10" fmla="*/ 0 w 11"/>
                <a:gd name="T11" fmla="*/ 2147483647 h 3"/>
                <a:gd name="T12" fmla="*/ 0 60000 65536"/>
                <a:gd name="T13" fmla="*/ 0 60000 65536"/>
                <a:gd name="T14" fmla="*/ 0 60000 65536"/>
                <a:gd name="T15" fmla="*/ 0 60000 65536"/>
                <a:gd name="T16" fmla="*/ 0 60000 65536"/>
                <a:gd name="T17" fmla="*/ 0 60000 65536"/>
                <a:gd name="T18" fmla="*/ 0 w 11"/>
                <a:gd name="T19" fmla="*/ 0 h 3"/>
                <a:gd name="T20" fmla="*/ 11 w 11"/>
                <a:gd name="T21" fmla="*/ 3 h 3"/>
              </a:gdLst>
              <a:ahLst/>
              <a:cxnLst>
                <a:cxn ang="T12">
                  <a:pos x="T0" y="T1"/>
                </a:cxn>
                <a:cxn ang="T13">
                  <a:pos x="T2" y="T3"/>
                </a:cxn>
                <a:cxn ang="T14">
                  <a:pos x="T4" y="T5"/>
                </a:cxn>
                <a:cxn ang="T15">
                  <a:pos x="T6" y="T7"/>
                </a:cxn>
                <a:cxn ang="T16">
                  <a:pos x="T8" y="T9"/>
                </a:cxn>
                <a:cxn ang="T17">
                  <a:pos x="T10" y="T11"/>
                </a:cxn>
              </a:cxnLst>
              <a:rect l="T18" t="T19" r="T20" b="T21"/>
              <a:pathLst>
                <a:path w="11" h="3">
                  <a:moveTo>
                    <a:pt x="0" y="2"/>
                  </a:moveTo>
                  <a:lnTo>
                    <a:pt x="4" y="0"/>
                  </a:lnTo>
                  <a:lnTo>
                    <a:pt x="10" y="0"/>
                  </a:lnTo>
                  <a:lnTo>
                    <a:pt x="11" y="2"/>
                  </a:lnTo>
                  <a:lnTo>
                    <a:pt x="7" y="3"/>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1" name="Freeform 637">
              <a:extLst>
                <a:ext uri="{FF2B5EF4-FFF2-40B4-BE49-F238E27FC236}">
                  <a16:creationId xmlns:a16="http://schemas.microsoft.com/office/drawing/2014/main" id="{7823FD3C-098C-0A1C-E3CB-055420135C7C}"/>
                </a:ext>
                <a:ext uri="{C183D7F6-B498-43B3-948B-1728B52AA6E4}">
                  <adec:decorative xmlns:adec="http://schemas.microsoft.com/office/drawing/2017/decorative" val="1"/>
                </a:ext>
              </a:extLst>
            </p:cNvPr>
            <p:cNvSpPr>
              <a:spLocks/>
            </p:cNvSpPr>
            <p:nvPr/>
          </p:nvSpPr>
          <p:spPr bwMode="gray">
            <a:xfrm>
              <a:off x="14477790" y="2262142"/>
              <a:ext cx="45897" cy="41729"/>
            </a:xfrm>
            <a:custGeom>
              <a:avLst/>
              <a:gdLst>
                <a:gd name="T0" fmla="*/ 2147483647 w 8"/>
                <a:gd name="T1" fmla="*/ 0 h 7"/>
                <a:gd name="T2" fmla="*/ 2147483647 w 8"/>
                <a:gd name="T3" fmla="*/ 2147483647 h 7"/>
                <a:gd name="T4" fmla="*/ 2147483647 w 8"/>
                <a:gd name="T5" fmla="*/ 2147483647 h 7"/>
                <a:gd name="T6" fmla="*/ 2147483647 w 8"/>
                <a:gd name="T7" fmla="*/ 2147483647 h 7"/>
                <a:gd name="T8" fmla="*/ 0 w 8"/>
                <a:gd name="T9" fmla="*/ 2147483647 h 7"/>
                <a:gd name="T10" fmla="*/ 2147483647 w 8"/>
                <a:gd name="T11" fmla="*/ 2147483647 h 7"/>
                <a:gd name="T12" fmla="*/ 2147483647 w 8"/>
                <a:gd name="T13" fmla="*/ 0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7" y="0"/>
                  </a:moveTo>
                  <a:lnTo>
                    <a:pt x="8" y="2"/>
                  </a:lnTo>
                  <a:lnTo>
                    <a:pt x="8" y="6"/>
                  </a:lnTo>
                  <a:lnTo>
                    <a:pt x="1" y="7"/>
                  </a:lnTo>
                  <a:lnTo>
                    <a:pt x="0" y="5"/>
                  </a:lnTo>
                  <a:lnTo>
                    <a:pt x="1" y="1"/>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2" name="Freeform 638">
              <a:extLst>
                <a:ext uri="{FF2B5EF4-FFF2-40B4-BE49-F238E27FC236}">
                  <a16:creationId xmlns:a16="http://schemas.microsoft.com/office/drawing/2014/main" id="{7E2C0E40-4ED0-E5FF-93B8-E47DD6627F11}"/>
                </a:ext>
                <a:ext uri="{C183D7F6-B498-43B3-948B-1728B52AA6E4}">
                  <adec:decorative xmlns:adec="http://schemas.microsoft.com/office/drawing/2017/decorative" val="1"/>
                </a:ext>
              </a:extLst>
            </p:cNvPr>
            <p:cNvSpPr>
              <a:spLocks/>
            </p:cNvSpPr>
            <p:nvPr/>
          </p:nvSpPr>
          <p:spPr bwMode="gray">
            <a:xfrm>
              <a:off x="14577929" y="2328907"/>
              <a:ext cx="45897" cy="4173"/>
            </a:xfrm>
            <a:custGeom>
              <a:avLst/>
              <a:gdLst>
                <a:gd name="T0" fmla="*/ 0 w 8"/>
                <a:gd name="T1" fmla="*/ 2147483646 h 1"/>
                <a:gd name="T2" fmla="*/ 2147483647 w 8"/>
                <a:gd name="T3" fmla="*/ 0 h 1"/>
                <a:gd name="T4" fmla="*/ 2147483647 w 8"/>
                <a:gd name="T5" fmla="*/ 0 h 1"/>
                <a:gd name="T6" fmla="*/ 2147483647 w 8"/>
                <a:gd name="T7" fmla="*/ 2147483646 h 1"/>
                <a:gd name="T8" fmla="*/ 2147483647 w 8"/>
                <a:gd name="T9" fmla="*/ 2147483646 h 1"/>
                <a:gd name="T10" fmla="*/ 0 w 8"/>
                <a:gd name="T11" fmla="*/ 2147483646 h 1"/>
                <a:gd name="T12" fmla="*/ 0 60000 65536"/>
                <a:gd name="T13" fmla="*/ 0 60000 65536"/>
                <a:gd name="T14" fmla="*/ 0 60000 65536"/>
                <a:gd name="T15" fmla="*/ 0 60000 65536"/>
                <a:gd name="T16" fmla="*/ 0 60000 65536"/>
                <a:gd name="T17" fmla="*/ 0 60000 65536"/>
                <a:gd name="T18" fmla="*/ 0 w 8"/>
                <a:gd name="T19" fmla="*/ 0 h 1"/>
                <a:gd name="T20" fmla="*/ 8 w 8"/>
                <a:gd name="T21" fmla="*/ 1 h 1"/>
              </a:gdLst>
              <a:ahLst/>
              <a:cxnLst>
                <a:cxn ang="T12">
                  <a:pos x="T0" y="T1"/>
                </a:cxn>
                <a:cxn ang="T13">
                  <a:pos x="T2" y="T3"/>
                </a:cxn>
                <a:cxn ang="T14">
                  <a:pos x="T4" y="T5"/>
                </a:cxn>
                <a:cxn ang="T15">
                  <a:pos x="T6" y="T7"/>
                </a:cxn>
                <a:cxn ang="T16">
                  <a:pos x="T8" y="T9"/>
                </a:cxn>
                <a:cxn ang="T17">
                  <a:pos x="T10" y="T11"/>
                </a:cxn>
              </a:cxnLst>
              <a:rect l="T18" t="T19" r="T20" b="T21"/>
              <a:pathLst>
                <a:path w="8" h="1">
                  <a:moveTo>
                    <a:pt x="0" y="1"/>
                  </a:moveTo>
                  <a:lnTo>
                    <a:pt x="3" y="0"/>
                  </a:lnTo>
                  <a:lnTo>
                    <a:pt x="8" y="0"/>
                  </a:lnTo>
                  <a:lnTo>
                    <a:pt x="8" y="1"/>
                  </a:lnTo>
                  <a:lnTo>
                    <a:pt x="2" y="1"/>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3" name="Freeform 639">
              <a:extLst>
                <a:ext uri="{FF2B5EF4-FFF2-40B4-BE49-F238E27FC236}">
                  <a16:creationId xmlns:a16="http://schemas.microsoft.com/office/drawing/2014/main" id="{8544FCBA-53D5-EBD2-9977-39BEE5DB36C7}"/>
                </a:ext>
                <a:ext uri="{C183D7F6-B498-43B3-948B-1728B52AA6E4}">
                  <adec:decorative xmlns:adec="http://schemas.microsoft.com/office/drawing/2017/decorative" val="1"/>
                </a:ext>
              </a:extLst>
            </p:cNvPr>
            <p:cNvSpPr>
              <a:spLocks/>
            </p:cNvSpPr>
            <p:nvPr/>
          </p:nvSpPr>
          <p:spPr bwMode="gray">
            <a:xfrm>
              <a:off x="14298374" y="2262142"/>
              <a:ext cx="62587" cy="29210"/>
            </a:xfrm>
            <a:custGeom>
              <a:avLst/>
              <a:gdLst>
                <a:gd name="T0" fmla="*/ 2147483647 w 12"/>
                <a:gd name="T1" fmla="*/ 0 h 5"/>
                <a:gd name="T2" fmla="*/ 2147483647 w 12"/>
                <a:gd name="T3" fmla="*/ 0 h 5"/>
                <a:gd name="T4" fmla="*/ 2147483647 w 12"/>
                <a:gd name="T5" fmla="*/ 2147483647 h 5"/>
                <a:gd name="T6" fmla="*/ 2147483647 w 12"/>
                <a:gd name="T7" fmla="*/ 2147483647 h 5"/>
                <a:gd name="T8" fmla="*/ 2147483647 w 12"/>
                <a:gd name="T9" fmla="*/ 2147483647 h 5"/>
                <a:gd name="T10" fmla="*/ 0 w 12"/>
                <a:gd name="T11" fmla="*/ 2147483647 h 5"/>
                <a:gd name="T12" fmla="*/ 2147483647 w 12"/>
                <a:gd name="T13" fmla="*/ 0 h 5"/>
                <a:gd name="T14" fmla="*/ 0 60000 65536"/>
                <a:gd name="T15" fmla="*/ 0 60000 65536"/>
                <a:gd name="T16" fmla="*/ 0 60000 65536"/>
                <a:gd name="T17" fmla="*/ 0 60000 65536"/>
                <a:gd name="T18" fmla="*/ 0 60000 65536"/>
                <a:gd name="T19" fmla="*/ 0 60000 65536"/>
                <a:gd name="T20" fmla="*/ 0 60000 65536"/>
                <a:gd name="T21" fmla="*/ 0 w 12"/>
                <a:gd name="T22" fmla="*/ 0 h 5"/>
                <a:gd name="T23" fmla="*/ 12 w 12"/>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5">
                  <a:moveTo>
                    <a:pt x="8" y="0"/>
                  </a:moveTo>
                  <a:lnTo>
                    <a:pt x="10" y="0"/>
                  </a:lnTo>
                  <a:lnTo>
                    <a:pt x="12" y="2"/>
                  </a:lnTo>
                  <a:lnTo>
                    <a:pt x="11" y="5"/>
                  </a:lnTo>
                  <a:lnTo>
                    <a:pt x="5" y="5"/>
                  </a:lnTo>
                  <a:lnTo>
                    <a:pt x="0" y="3"/>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4" name="Freeform 640">
              <a:extLst>
                <a:ext uri="{FF2B5EF4-FFF2-40B4-BE49-F238E27FC236}">
                  <a16:creationId xmlns:a16="http://schemas.microsoft.com/office/drawing/2014/main" id="{0593D53A-9260-2D19-F082-3FD2C5974A99}"/>
                </a:ext>
                <a:ext uri="{C183D7F6-B498-43B3-948B-1728B52AA6E4}">
                  <adec:decorative xmlns:adec="http://schemas.microsoft.com/office/drawing/2017/decorative" val="1"/>
                </a:ext>
              </a:extLst>
            </p:cNvPr>
            <p:cNvSpPr>
              <a:spLocks/>
            </p:cNvSpPr>
            <p:nvPr/>
          </p:nvSpPr>
          <p:spPr bwMode="gray">
            <a:xfrm>
              <a:off x="14377650" y="2232932"/>
              <a:ext cx="20863" cy="12518"/>
            </a:xfrm>
            <a:custGeom>
              <a:avLst/>
              <a:gdLst>
                <a:gd name="T0" fmla="*/ 2147483647 w 4"/>
                <a:gd name="T1" fmla="*/ 0 h 3"/>
                <a:gd name="T2" fmla="*/ 0 w 4"/>
                <a:gd name="T3" fmla="*/ 0 h 3"/>
                <a:gd name="T4" fmla="*/ 0 w 4"/>
                <a:gd name="T5" fmla="*/ 2147483646 h 3"/>
                <a:gd name="T6" fmla="*/ 2147483647 w 4"/>
                <a:gd name="T7" fmla="*/ 2147483646 h 3"/>
                <a:gd name="T8" fmla="*/ 2147483647 w 4"/>
                <a:gd name="T9" fmla="*/ 2147483646 h 3"/>
                <a:gd name="T10" fmla="*/ 2147483647 w 4"/>
                <a:gd name="T11" fmla="*/ 0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2" y="0"/>
                  </a:moveTo>
                  <a:lnTo>
                    <a:pt x="0" y="0"/>
                  </a:lnTo>
                  <a:lnTo>
                    <a:pt x="0" y="3"/>
                  </a:lnTo>
                  <a:lnTo>
                    <a:pt x="3" y="3"/>
                  </a:lnTo>
                  <a:lnTo>
                    <a:pt x="4" y="2"/>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5" name="Freeform 641">
              <a:extLst>
                <a:ext uri="{FF2B5EF4-FFF2-40B4-BE49-F238E27FC236}">
                  <a16:creationId xmlns:a16="http://schemas.microsoft.com/office/drawing/2014/main" id="{8132914A-DE05-B331-B79B-229169EA65B1}"/>
                </a:ext>
                <a:ext uri="{C183D7F6-B498-43B3-948B-1728B52AA6E4}">
                  <adec:decorative xmlns:adec="http://schemas.microsoft.com/office/drawing/2017/decorative" val="1"/>
                </a:ext>
              </a:extLst>
            </p:cNvPr>
            <p:cNvSpPr>
              <a:spLocks/>
            </p:cNvSpPr>
            <p:nvPr/>
          </p:nvSpPr>
          <p:spPr bwMode="gray">
            <a:xfrm>
              <a:off x="14411030" y="2241277"/>
              <a:ext cx="37552" cy="16691"/>
            </a:xfrm>
            <a:custGeom>
              <a:avLst/>
              <a:gdLst>
                <a:gd name="T0" fmla="*/ 2147483647 w 7"/>
                <a:gd name="T1" fmla="*/ 0 h 3"/>
                <a:gd name="T2" fmla="*/ 2147483647 w 7"/>
                <a:gd name="T3" fmla="*/ 2147483647 h 3"/>
                <a:gd name="T4" fmla="*/ 0 w 7"/>
                <a:gd name="T5" fmla="*/ 2147483647 h 3"/>
                <a:gd name="T6" fmla="*/ 0 w 7"/>
                <a:gd name="T7" fmla="*/ 2147483647 h 3"/>
                <a:gd name="T8" fmla="*/ 2147483647 w 7"/>
                <a:gd name="T9" fmla="*/ 2147483647 h 3"/>
                <a:gd name="T10" fmla="*/ 2147483647 w 7"/>
                <a:gd name="T11" fmla="*/ 2147483647 h 3"/>
                <a:gd name="T12" fmla="*/ 2147483647 w 7"/>
                <a:gd name="T13" fmla="*/ 0 h 3"/>
                <a:gd name="T14" fmla="*/ 2147483647 w 7"/>
                <a:gd name="T15" fmla="*/ 0 h 3"/>
                <a:gd name="T16" fmla="*/ 0 60000 65536"/>
                <a:gd name="T17" fmla="*/ 0 60000 65536"/>
                <a:gd name="T18" fmla="*/ 0 60000 65536"/>
                <a:gd name="T19" fmla="*/ 0 60000 65536"/>
                <a:gd name="T20" fmla="*/ 0 60000 65536"/>
                <a:gd name="T21" fmla="*/ 0 60000 65536"/>
                <a:gd name="T22" fmla="*/ 0 60000 65536"/>
                <a:gd name="T23" fmla="*/ 0 60000 65536"/>
                <a:gd name="T24" fmla="*/ 0 w 7"/>
                <a:gd name="T25" fmla="*/ 0 h 3"/>
                <a:gd name="T26" fmla="*/ 7 w 7"/>
                <a:gd name="T27" fmla="*/ 3 h 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 h="3">
                  <a:moveTo>
                    <a:pt x="2" y="0"/>
                  </a:moveTo>
                  <a:lnTo>
                    <a:pt x="3" y="1"/>
                  </a:lnTo>
                  <a:lnTo>
                    <a:pt x="0" y="2"/>
                  </a:lnTo>
                  <a:lnTo>
                    <a:pt x="0" y="3"/>
                  </a:lnTo>
                  <a:lnTo>
                    <a:pt x="5" y="3"/>
                  </a:lnTo>
                  <a:lnTo>
                    <a:pt x="7" y="1"/>
                  </a:lnTo>
                  <a:lnTo>
                    <a:pt x="4" y="0"/>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6" name="Freeform 642">
              <a:extLst>
                <a:ext uri="{FF2B5EF4-FFF2-40B4-BE49-F238E27FC236}">
                  <a16:creationId xmlns:a16="http://schemas.microsoft.com/office/drawing/2014/main" id="{DBE0AB86-57D0-A213-9FE6-496B6835B709}"/>
                </a:ext>
                <a:ext uri="{C183D7F6-B498-43B3-948B-1728B52AA6E4}">
                  <adec:decorative xmlns:adec="http://schemas.microsoft.com/office/drawing/2017/decorative" val="1"/>
                </a:ext>
              </a:extLst>
            </p:cNvPr>
            <p:cNvSpPr>
              <a:spLocks/>
            </p:cNvSpPr>
            <p:nvPr/>
          </p:nvSpPr>
          <p:spPr bwMode="gray">
            <a:xfrm>
              <a:off x="14431893" y="2262142"/>
              <a:ext cx="33380" cy="20864"/>
            </a:xfrm>
            <a:custGeom>
              <a:avLst/>
              <a:gdLst>
                <a:gd name="T0" fmla="*/ 2147483647 w 6"/>
                <a:gd name="T1" fmla="*/ 2147483647 h 3"/>
                <a:gd name="T2" fmla="*/ 0 w 6"/>
                <a:gd name="T3" fmla="*/ 2147483647 h 3"/>
                <a:gd name="T4" fmla="*/ 0 w 6"/>
                <a:gd name="T5" fmla="*/ 2147483647 h 3"/>
                <a:gd name="T6" fmla="*/ 2147483647 w 6"/>
                <a:gd name="T7" fmla="*/ 2147483647 h 3"/>
                <a:gd name="T8" fmla="*/ 2147483647 w 6"/>
                <a:gd name="T9" fmla="*/ 0 h 3"/>
                <a:gd name="T10" fmla="*/ 2147483647 w 6"/>
                <a:gd name="T11" fmla="*/ 2147483647 h 3"/>
                <a:gd name="T12" fmla="*/ 2147483647 w 6"/>
                <a:gd name="T13" fmla="*/ 2147483647 h 3"/>
                <a:gd name="T14" fmla="*/ 0 60000 65536"/>
                <a:gd name="T15" fmla="*/ 0 60000 65536"/>
                <a:gd name="T16" fmla="*/ 0 60000 65536"/>
                <a:gd name="T17" fmla="*/ 0 60000 65536"/>
                <a:gd name="T18" fmla="*/ 0 60000 65536"/>
                <a:gd name="T19" fmla="*/ 0 60000 65536"/>
                <a:gd name="T20" fmla="*/ 0 60000 65536"/>
                <a:gd name="T21" fmla="*/ 0 w 6"/>
                <a:gd name="T22" fmla="*/ 0 h 3"/>
                <a:gd name="T23" fmla="*/ 6 w 6"/>
                <a:gd name="T24" fmla="*/ 3 h 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3">
                  <a:moveTo>
                    <a:pt x="3" y="3"/>
                  </a:moveTo>
                  <a:lnTo>
                    <a:pt x="0" y="2"/>
                  </a:lnTo>
                  <a:lnTo>
                    <a:pt x="0" y="1"/>
                  </a:lnTo>
                  <a:lnTo>
                    <a:pt x="3" y="1"/>
                  </a:lnTo>
                  <a:lnTo>
                    <a:pt x="6" y="0"/>
                  </a:lnTo>
                  <a:lnTo>
                    <a:pt x="5" y="2"/>
                  </a:lnTo>
                  <a:lnTo>
                    <a:pt x="3"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7" name="Freeform 643">
              <a:extLst>
                <a:ext uri="{FF2B5EF4-FFF2-40B4-BE49-F238E27FC236}">
                  <a16:creationId xmlns:a16="http://schemas.microsoft.com/office/drawing/2014/main" id="{4FB924DB-817D-AD1E-BE22-90570F9E3ECA}"/>
                </a:ext>
                <a:ext uri="{C183D7F6-B498-43B3-948B-1728B52AA6E4}">
                  <adec:decorative xmlns:adec="http://schemas.microsoft.com/office/drawing/2017/decorative" val="1"/>
                </a:ext>
              </a:extLst>
            </p:cNvPr>
            <p:cNvSpPr>
              <a:spLocks/>
            </p:cNvSpPr>
            <p:nvPr/>
          </p:nvSpPr>
          <p:spPr bwMode="gray">
            <a:xfrm>
              <a:off x="14377650" y="2270488"/>
              <a:ext cx="12517" cy="12518"/>
            </a:xfrm>
            <a:custGeom>
              <a:avLst/>
              <a:gdLst>
                <a:gd name="T0" fmla="*/ 0 w 2"/>
                <a:gd name="T1" fmla="*/ 0 h 3"/>
                <a:gd name="T2" fmla="*/ 0 w 2"/>
                <a:gd name="T3" fmla="*/ 2147483646 h 3"/>
                <a:gd name="T4" fmla="*/ 2147483647 w 2"/>
                <a:gd name="T5" fmla="*/ 2147483646 h 3"/>
                <a:gd name="T6" fmla="*/ 2147483647 w 2"/>
                <a:gd name="T7" fmla="*/ 2147483646 h 3"/>
                <a:gd name="T8" fmla="*/ 2147483647 w 2"/>
                <a:gd name="T9" fmla="*/ 0 h 3"/>
                <a:gd name="T10" fmla="*/ 0 w 2"/>
                <a:gd name="T11" fmla="*/ 0 h 3"/>
                <a:gd name="T12" fmla="*/ 0 60000 65536"/>
                <a:gd name="T13" fmla="*/ 0 60000 65536"/>
                <a:gd name="T14" fmla="*/ 0 60000 65536"/>
                <a:gd name="T15" fmla="*/ 0 60000 65536"/>
                <a:gd name="T16" fmla="*/ 0 60000 65536"/>
                <a:gd name="T17" fmla="*/ 0 60000 65536"/>
                <a:gd name="T18" fmla="*/ 0 w 2"/>
                <a:gd name="T19" fmla="*/ 0 h 3"/>
                <a:gd name="T20" fmla="*/ 2 w 2"/>
                <a:gd name="T21" fmla="*/ 3 h 3"/>
              </a:gdLst>
              <a:ahLst/>
              <a:cxnLst>
                <a:cxn ang="T12">
                  <a:pos x="T0" y="T1"/>
                </a:cxn>
                <a:cxn ang="T13">
                  <a:pos x="T2" y="T3"/>
                </a:cxn>
                <a:cxn ang="T14">
                  <a:pos x="T4" y="T5"/>
                </a:cxn>
                <a:cxn ang="T15">
                  <a:pos x="T6" y="T7"/>
                </a:cxn>
                <a:cxn ang="T16">
                  <a:pos x="T8" y="T9"/>
                </a:cxn>
                <a:cxn ang="T17">
                  <a:pos x="T10" y="T11"/>
                </a:cxn>
              </a:cxnLst>
              <a:rect l="T18" t="T19" r="T20" b="T21"/>
              <a:pathLst>
                <a:path w="2" h="3">
                  <a:moveTo>
                    <a:pt x="0" y="0"/>
                  </a:moveTo>
                  <a:lnTo>
                    <a:pt x="0" y="3"/>
                  </a:lnTo>
                  <a:lnTo>
                    <a:pt x="2" y="3"/>
                  </a:lnTo>
                  <a:lnTo>
                    <a:pt x="2" y="2"/>
                  </a:lnTo>
                  <a:lnTo>
                    <a:pt x="1"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8" name="Freeform 644">
              <a:extLst>
                <a:ext uri="{FF2B5EF4-FFF2-40B4-BE49-F238E27FC236}">
                  <a16:creationId xmlns:a16="http://schemas.microsoft.com/office/drawing/2014/main" id="{181EF900-E88E-897D-2E31-426B283BD5CA}"/>
                </a:ext>
                <a:ext uri="{C183D7F6-B498-43B3-948B-1728B52AA6E4}">
                  <adec:decorative xmlns:adec="http://schemas.microsoft.com/office/drawing/2017/decorative" val="1"/>
                </a:ext>
              </a:extLst>
            </p:cNvPr>
            <p:cNvSpPr>
              <a:spLocks/>
            </p:cNvSpPr>
            <p:nvPr/>
          </p:nvSpPr>
          <p:spPr bwMode="gray">
            <a:xfrm>
              <a:off x="14006301" y="2182858"/>
              <a:ext cx="246175" cy="137704"/>
            </a:xfrm>
            <a:custGeom>
              <a:avLst/>
              <a:gdLst>
                <a:gd name="T0" fmla="*/ 2147483647 w 45"/>
                <a:gd name="T1" fmla="*/ 0 h 25"/>
                <a:gd name="T2" fmla="*/ 2147483647 w 45"/>
                <a:gd name="T3" fmla="*/ 2147483647 h 25"/>
                <a:gd name="T4" fmla="*/ 2147483647 w 45"/>
                <a:gd name="T5" fmla="*/ 2147483647 h 25"/>
                <a:gd name="T6" fmla="*/ 2147483647 w 45"/>
                <a:gd name="T7" fmla="*/ 2147483647 h 25"/>
                <a:gd name="T8" fmla="*/ 2147483647 w 45"/>
                <a:gd name="T9" fmla="*/ 2147483647 h 25"/>
                <a:gd name="T10" fmla="*/ 2147483647 w 45"/>
                <a:gd name="T11" fmla="*/ 2147483647 h 25"/>
                <a:gd name="T12" fmla="*/ 2147483647 w 45"/>
                <a:gd name="T13" fmla="*/ 2147483647 h 25"/>
                <a:gd name="T14" fmla="*/ 2147483647 w 45"/>
                <a:gd name="T15" fmla="*/ 2147483647 h 25"/>
                <a:gd name="T16" fmla="*/ 2147483647 w 45"/>
                <a:gd name="T17" fmla="*/ 2147483647 h 25"/>
                <a:gd name="T18" fmla="*/ 2147483647 w 45"/>
                <a:gd name="T19" fmla="*/ 2147483647 h 25"/>
                <a:gd name="T20" fmla="*/ 2147483647 w 45"/>
                <a:gd name="T21" fmla="*/ 2147483647 h 25"/>
                <a:gd name="T22" fmla="*/ 2147483647 w 45"/>
                <a:gd name="T23" fmla="*/ 2147483647 h 25"/>
                <a:gd name="T24" fmla="*/ 2147483647 w 45"/>
                <a:gd name="T25" fmla="*/ 2147483647 h 25"/>
                <a:gd name="T26" fmla="*/ 2147483647 w 45"/>
                <a:gd name="T27" fmla="*/ 2147483647 h 25"/>
                <a:gd name="T28" fmla="*/ 2147483647 w 45"/>
                <a:gd name="T29" fmla="*/ 2147483647 h 25"/>
                <a:gd name="T30" fmla="*/ 2147483647 w 45"/>
                <a:gd name="T31" fmla="*/ 2147483647 h 25"/>
                <a:gd name="T32" fmla="*/ 2147483647 w 45"/>
                <a:gd name="T33" fmla="*/ 2147483647 h 25"/>
                <a:gd name="T34" fmla="*/ 2147483647 w 45"/>
                <a:gd name="T35" fmla="*/ 2147483647 h 25"/>
                <a:gd name="T36" fmla="*/ 2147483647 w 45"/>
                <a:gd name="T37" fmla="*/ 2147483647 h 25"/>
                <a:gd name="T38" fmla="*/ 2147483647 w 45"/>
                <a:gd name="T39" fmla="*/ 2147483647 h 25"/>
                <a:gd name="T40" fmla="*/ 2147483647 w 45"/>
                <a:gd name="T41" fmla="*/ 2147483647 h 25"/>
                <a:gd name="T42" fmla="*/ 2147483647 w 45"/>
                <a:gd name="T43" fmla="*/ 2147483647 h 25"/>
                <a:gd name="T44" fmla="*/ 0 w 45"/>
                <a:gd name="T45" fmla="*/ 2147483647 h 25"/>
                <a:gd name="T46" fmla="*/ 2147483647 w 45"/>
                <a:gd name="T47" fmla="*/ 2147483647 h 25"/>
                <a:gd name="T48" fmla="*/ 2147483647 w 45"/>
                <a:gd name="T49" fmla="*/ 2147483647 h 25"/>
                <a:gd name="T50" fmla="*/ 0 w 45"/>
                <a:gd name="T51" fmla="*/ 2147483647 h 25"/>
                <a:gd name="T52" fmla="*/ 0 w 45"/>
                <a:gd name="T53" fmla="*/ 2147483647 h 25"/>
                <a:gd name="T54" fmla="*/ 2147483647 w 45"/>
                <a:gd name="T55" fmla="*/ 2147483647 h 25"/>
                <a:gd name="T56" fmla="*/ 2147483647 w 45"/>
                <a:gd name="T57" fmla="*/ 2147483647 h 25"/>
                <a:gd name="T58" fmla="*/ 2147483647 w 45"/>
                <a:gd name="T59" fmla="*/ 2147483647 h 25"/>
                <a:gd name="T60" fmla="*/ 2147483647 w 45"/>
                <a:gd name="T61" fmla="*/ 2147483647 h 25"/>
                <a:gd name="T62" fmla="*/ 2147483647 w 45"/>
                <a:gd name="T63" fmla="*/ 2147483647 h 25"/>
                <a:gd name="T64" fmla="*/ 2147483647 w 45"/>
                <a:gd name="T65" fmla="*/ 0 h 25"/>
                <a:gd name="T66" fmla="*/ 2147483647 w 45"/>
                <a:gd name="T67" fmla="*/ 0 h 2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5"/>
                <a:gd name="T103" fmla="*/ 0 h 25"/>
                <a:gd name="T104" fmla="*/ 45 w 45"/>
                <a:gd name="T105" fmla="*/ 25 h 25"/>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5" h="25">
                  <a:moveTo>
                    <a:pt x="40" y="0"/>
                  </a:moveTo>
                  <a:lnTo>
                    <a:pt x="42" y="1"/>
                  </a:lnTo>
                  <a:lnTo>
                    <a:pt x="36" y="4"/>
                  </a:lnTo>
                  <a:lnTo>
                    <a:pt x="36" y="5"/>
                  </a:lnTo>
                  <a:lnTo>
                    <a:pt x="45" y="5"/>
                  </a:lnTo>
                  <a:lnTo>
                    <a:pt x="45" y="7"/>
                  </a:lnTo>
                  <a:lnTo>
                    <a:pt x="45" y="10"/>
                  </a:lnTo>
                  <a:lnTo>
                    <a:pt x="43" y="11"/>
                  </a:lnTo>
                  <a:lnTo>
                    <a:pt x="36" y="11"/>
                  </a:lnTo>
                  <a:lnTo>
                    <a:pt x="33" y="12"/>
                  </a:lnTo>
                  <a:lnTo>
                    <a:pt x="33" y="13"/>
                  </a:lnTo>
                  <a:lnTo>
                    <a:pt x="36" y="14"/>
                  </a:lnTo>
                  <a:lnTo>
                    <a:pt x="35" y="16"/>
                  </a:lnTo>
                  <a:lnTo>
                    <a:pt x="21" y="16"/>
                  </a:lnTo>
                  <a:lnTo>
                    <a:pt x="22" y="18"/>
                  </a:lnTo>
                  <a:lnTo>
                    <a:pt x="21" y="21"/>
                  </a:lnTo>
                  <a:lnTo>
                    <a:pt x="14" y="25"/>
                  </a:lnTo>
                  <a:lnTo>
                    <a:pt x="9" y="25"/>
                  </a:lnTo>
                  <a:lnTo>
                    <a:pt x="9" y="24"/>
                  </a:lnTo>
                  <a:lnTo>
                    <a:pt x="13" y="22"/>
                  </a:lnTo>
                  <a:lnTo>
                    <a:pt x="12" y="21"/>
                  </a:lnTo>
                  <a:lnTo>
                    <a:pt x="4" y="20"/>
                  </a:lnTo>
                  <a:lnTo>
                    <a:pt x="0" y="18"/>
                  </a:lnTo>
                  <a:lnTo>
                    <a:pt x="2" y="16"/>
                  </a:lnTo>
                  <a:lnTo>
                    <a:pt x="8" y="14"/>
                  </a:lnTo>
                  <a:lnTo>
                    <a:pt x="0" y="10"/>
                  </a:lnTo>
                  <a:lnTo>
                    <a:pt x="0" y="8"/>
                  </a:lnTo>
                  <a:lnTo>
                    <a:pt x="24" y="8"/>
                  </a:lnTo>
                  <a:lnTo>
                    <a:pt x="25" y="5"/>
                  </a:lnTo>
                  <a:lnTo>
                    <a:pt x="29" y="4"/>
                  </a:lnTo>
                  <a:lnTo>
                    <a:pt x="33" y="4"/>
                  </a:lnTo>
                  <a:lnTo>
                    <a:pt x="29" y="1"/>
                  </a:lnTo>
                  <a:lnTo>
                    <a:pt x="31" y="0"/>
                  </a:lnTo>
                  <a:lnTo>
                    <a:pt x="4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69" name="Freeform 645">
              <a:extLst>
                <a:ext uri="{FF2B5EF4-FFF2-40B4-BE49-F238E27FC236}">
                  <a16:creationId xmlns:a16="http://schemas.microsoft.com/office/drawing/2014/main" id="{456AD81E-D4A0-2BFA-5F6C-C2194F617BDC}"/>
                </a:ext>
                <a:ext uri="{C183D7F6-B498-43B3-948B-1728B52AA6E4}">
                  <adec:decorative xmlns:adec="http://schemas.microsoft.com/office/drawing/2017/decorative" val="1"/>
                </a:ext>
              </a:extLst>
            </p:cNvPr>
            <p:cNvSpPr>
              <a:spLocks/>
            </p:cNvSpPr>
            <p:nvPr/>
          </p:nvSpPr>
          <p:spPr bwMode="gray">
            <a:xfrm>
              <a:off x="13885301" y="2187030"/>
              <a:ext cx="242003" cy="66766"/>
            </a:xfrm>
            <a:custGeom>
              <a:avLst/>
              <a:gdLst>
                <a:gd name="T0" fmla="*/ 2147483647 w 44"/>
                <a:gd name="T1" fmla="*/ 2147483647 h 12"/>
                <a:gd name="T2" fmla="*/ 2147483647 w 44"/>
                <a:gd name="T3" fmla="*/ 2147483647 h 12"/>
                <a:gd name="T4" fmla="*/ 2147483647 w 44"/>
                <a:gd name="T5" fmla="*/ 2147483647 h 12"/>
                <a:gd name="T6" fmla="*/ 2147483647 w 44"/>
                <a:gd name="T7" fmla="*/ 2147483647 h 12"/>
                <a:gd name="T8" fmla="*/ 2147483647 w 44"/>
                <a:gd name="T9" fmla="*/ 0 h 12"/>
                <a:gd name="T10" fmla="*/ 2147483647 w 44"/>
                <a:gd name="T11" fmla="*/ 2147483647 h 12"/>
                <a:gd name="T12" fmla="*/ 2147483647 w 44"/>
                <a:gd name="T13" fmla="*/ 2147483647 h 12"/>
                <a:gd name="T14" fmla="*/ 0 w 44"/>
                <a:gd name="T15" fmla="*/ 2147483647 h 12"/>
                <a:gd name="T16" fmla="*/ 0 w 44"/>
                <a:gd name="T17" fmla="*/ 2147483647 h 12"/>
                <a:gd name="T18" fmla="*/ 2147483647 w 44"/>
                <a:gd name="T19" fmla="*/ 2147483647 h 12"/>
                <a:gd name="T20" fmla="*/ 2147483647 w 44"/>
                <a:gd name="T21" fmla="*/ 2147483647 h 12"/>
                <a:gd name="T22" fmla="*/ 2147483647 w 44"/>
                <a:gd name="T23" fmla="*/ 2147483647 h 12"/>
                <a:gd name="T24" fmla="*/ 2147483647 w 44"/>
                <a:gd name="T25" fmla="*/ 2147483647 h 12"/>
                <a:gd name="T26" fmla="*/ 2147483647 w 44"/>
                <a:gd name="T27" fmla="*/ 2147483647 h 12"/>
                <a:gd name="T28" fmla="*/ 2147483647 w 44"/>
                <a:gd name="T29" fmla="*/ 2147483647 h 12"/>
                <a:gd name="T30" fmla="*/ 2147483647 w 44"/>
                <a:gd name="T31" fmla="*/ 2147483647 h 12"/>
                <a:gd name="T32" fmla="*/ 2147483647 w 44"/>
                <a:gd name="T33" fmla="*/ 2147483647 h 12"/>
                <a:gd name="T34" fmla="*/ 2147483647 w 44"/>
                <a:gd name="T35" fmla="*/ 2147483647 h 12"/>
                <a:gd name="T36" fmla="*/ 2147483647 w 44"/>
                <a:gd name="T37" fmla="*/ 2147483647 h 12"/>
                <a:gd name="T38" fmla="*/ 2147483647 w 44"/>
                <a:gd name="T39" fmla="*/ 2147483647 h 12"/>
                <a:gd name="T40" fmla="*/ 2147483647 w 44"/>
                <a:gd name="T41" fmla="*/ 2147483647 h 12"/>
                <a:gd name="T42" fmla="*/ 2147483647 w 44"/>
                <a:gd name="T43" fmla="*/ 2147483647 h 12"/>
                <a:gd name="T44" fmla="*/ 2147483647 w 44"/>
                <a:gd name="T45" fmla="*/ 2147483647 h 12"/>
                <a:gd name="T46" fmla="*/ 2147483647 w 44"/>
                <a:gd name="T47" fmla="*/ 2147483647 h 1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44"/>
                <a:gd name="T73" fmla="*/ 0 h 12"/>
                <a:gd name="T74" fmla="*/ 44 w 44"/>
                <a:gd name="T75" fmla="*/ 12 h 1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44" h="12">
                  <a:moveTo>
                    <a:pt x="44" y="4"/>
                  </a:moveTo>
                  <a:lnTo>
                    <a:pt x="40" y="1"/>
                  </a:lnTo>
                  <a:lnTo>
                    <a:pt x="32" y="1"/>
                  </a:lnTo>
                  <a:lnTo>
                    <a:pt x="20" y="1"/>
                  </a:lnTo>
                  <a:lnTo>
                    <a:pt x="18" y="0"/>
                  </a:lnTo>
                  <a:lnTo>
                    <a:pt x="14" y="2"/>
                  </a:lnTo>
                  <a:lnTo>
                    <a:pt x="2" y="4"/>
                  </a:lnTo>
                  <a:lnTo>
                    <a:pt x="0" y="6"/>
                  </a:lnTo>
                  <a:lnTo>
                    <a:pt x="0" y="7"/>
                  </a:lnTo>
                  <a:lnTo>
                    <a:pt x="1" y="9"/>
                  </a:lnTo>
                  <a:lnTo>
                    <a:pt x="1" y="10"/>
                  </a:lnTo>
                  <a:lnTo>
                    <a:pt x="5" y="10"/>
                  </a:lnTo>
                  <a:lnTo>
                    <a:pt x="10" y="12"/>
                  </a:lnTo>
                  <a:lnTo>
                    <a:pt x="11" y="11"/>
                  </a:lnTo>
                  <a:lnTo>
                    <a:pt x="16" y="12"/>
                  </a:lnTo>
                  <a:lnTo>
                    <a:pt x="19" y="11"/>
                  </a:lnTo>
                  <a:lnTo>
                    <a:pt x="18" y="9"/>
                  </a:lnTo>
                  <a:lnTo>
                    <a:pt x="14" y="9"/>
                  </a:lnTo>
                  <a:lnTo>
                    <a:pt x="14" y="7"/>
                  </a:lnTo>
                  <a:lnTo>
                    <a:pt x="23" y="2"/>
                  </a:lnTo>
                  <a:lnTo>
                    <a:pt x="32" y="3"/>
                  </a:lnTo>
                  <a:lnTo>
                    <a:pt x="34" y="5"/>
                  </a:lnTo>
                  <a:lnTo>
                    <a:pt x="38" y="5"/>
                  </a:lnTo>
                  <a:lnTo>
                    <a:pt x="44"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0" name="Freeform 646">
              <a:extLst>
                <a:ext uri="{FF2B5EF4-FFF2-40B4-BE49-F238E27FC236}">
                  <a16:creationId xmlns:a16="http://schemas.microsoft.com/office/drawing/2014/main" id="{8C397E4F-0FA5-9752-9A40-15D93114D862}"/>
                </a:ext>
                <a:ext uri="{C183D7F6-B498-43B3-948B-1728B52AA6E4}">
                  <adec:decorative xmlns:adec="http://schemas.microsoft.com/office/drawing/2017/decorative" val="1"/>
                </a:ext>
              </a:extLst>
            </p:cNvPr>
            <p:cNvSpPr>
              <a:spLocks/>
            </p:cNvSpPr>
            <p:nvPr/>
          </p:nvSpPr>
          <p:spPr bwMode="gray">
            <a:xfrm>
              <a:off x="14164855" y="2283006"/>
              <a:ext cx="37552" cy="29210"/>
            </a:xfrm>
            <a:custGeom>
              <a:avLst/>
              <a:gdLst>
                <a:gd name="T0" fmla="*/ 0 w 7"/>
                <a:gd name="T1" fmla="*/ 2147483647 h 5"/>
                <a:gd name="T2" fmla="*/ 0 w 7"/>
                <a:gd name="T3" fmla="*/ 2147483647 h 5"/>
                <a:gd name="T4" fmla="*/ 2147483647 w 7"/>
                <a:gd name="T5" fmla="*/ 2147483647 h 5"/>
                <a:gd name="T6" fmla="*/ 2147483647 w 7"/>
                <a:gd name="T7" fmla="*/ 2147483647 h 5"/>
                <a:gd name="T8" fmla="*/ 2147483647 w 7"/>
                <a:gd name="T9" fmla="*/ 0 h 5"/>
                <a:gd name="T10" fmla="*/ 0 w 7"/>
                <a:gd name="T11" fmla="*/ 2147483647 h 5"/>
                <a:gd name="T12" fmla="*/ 0 60000 65536"/>
                <a:gd name="T13" fmla="*/ 0 60000 65536"/>
                <a:gd name="T14" fmla="*/ 0 60000 65536"/>
                <a:gd name="T15" fmla="*/ 0 60000 65536"/>
                <a:gd name="T16" fmla="*/ 0 60000 65536"/>
                <a:gd name="T17" fmla="*/ 0 60000 65536"/>
                <a:gd name="T18" fmla="*/ 0 w 7"/>
                <a:gd name="T19" fmla="*/ 0 h 5"/>
                <a:gd name="T20" fmla="*/ 7 w 7"/>
                <a:gd name="T21" fmla="*/ 5 h 5"/>
              </a:gdLst>
              <a:ahLst/>
              <a:cxnLst>
                <a:cxn ang="T12">
                  <a:pos x="T0" y="T1"/>
                </a:cxn>
                <a:cxn ang="T13">
                  <a:pos x="T2" y="T3"/>
                </a:cxn>
                <a:cxn ang="T14">
                  <a:pos x="T4" y="T5"/>
                </a:cxn>
                <a:cxn ang="T15">
                  <a:pos x="T6" y="T7"/>
                </a:cxn>
                <a:cxn ang="T16">
                  <a:pos x="T8" y="T9"/>
                </a:cxn>
                <a:cxn ang="T17">
                  <a:pos x="T10" y="T11"/>
                </a:cxn>
              </a:cxnLst>
              <a:rect l="T18" t="T19" r="T20" b="T21"/>
              <a:pathLst>
                <a:path w="7" h="5">
                  <a:moveTo>
                    <a:pt x="0" y="1"/>
                  </a:moveTo>
                  <a:lnTo>
                    <a:pt x="0" y="4"/>
                  </a:lnTo>
                  <a:lnTo>
                    <a:pt x="1" y="5"/>
                  </a:lnTo>
                  <a:lnTo>
                    <a:pt x="7" y="4"/>
                  </a:lnTo>
                  <a:lnTo>
                    <a:pt x="5"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1" name="Freeform 647">
              <a:extLst>
                <a:ext uri="{FF2B5EF4-FFF2-40B4-BE49-F238E27FC236}">
                  <a16:creationId xmlns:a16="http://schemas.microsoft.com/office/drawing/2014/main" id="{B58531FC-43AD-085F-2AE8-0CC6699BD0AC}"/>
                </a:ext>
                <a:ext uri="{C183D7F6-B498-43B3-948B-1728B52AA6E4}">
                  <adec:decorative xmlns:adec="http://schemas.microsoft.com/office/drawing/2017/decorative" val="1"/>
                </a:ext>
              </a:extLst>
            </p:cNvPr>
            <p:cNvSpPr>
              <a:spLocks/>
            </p:cNvSpPr>
            <p:nvPr/>
          </p:nvSpPr>
          <p:spPr bwMode="gray">
            <a:xfrm>
              <a:off x="14194063" y="2308043"/>
              <a:ext cx="54242" cy="25038"/>
            </a:xfrm>
            <a:custGeom>
              <a:avLst/>
              <a:gdLst>
                <a:gd name="T0" fmla="*/ 0 w 10"/>
                <a:gd name="T1" fmla="*/ 2147483647 h 5"/>
                <a:gd name="T2" fmla="*/ 2147483647 w 10"/>
                <a:gd name="T3" fmla="*/ 2147483647 h 5"/>
                <a:gd name="T4" fmla="*/ 2147483647 w 10"/>
                <a:gd name="T5" fmla="*/ 2147483647 h 5"/>
                <a:gd name="T6" fmla="*/ 2147483647 w 10"/>
                <a:gd name="T7" fmla="*/ 2147483647 h 5"/>
                <a:gd name="T8" fmla="*/ 2147483647 w 10"/>
                <a:gd name="T9" fmla="*/ 0 h 5"/>
                <a:gd name="T10" fmla="*/ 2147483647 w 10"/>
                <a:gd name="T11" fmla="*/ 2147483647 h 5"/>
                <a:gd name="T12" fmla="*/ 0 w 10"/>
                <a:gd name="T13" fmla="*/ 2147483647 h 5"/>
                <a:gd name="T14" fmla="*/ 0 60000 65536"/>
                <a:gd name="T15" fmla="*/ 0 60000 65536"/>
                <a:gd name="T16" fmla="*/ 0 60000 65536"/>
                <a:gd name="T17" fmla="*/ 0 60000 65536"/>
                <a:gd name="T18" fmla="*/ 0 60000 65536"/>
                <a:gd name="T19" fmla="*/ 0 60000 65536"/>
                <a:gd name="T20" fmla="*/ 0 60000 65536"/>
                <a:gd name="T21" fmla="*/ 0 w 10"/>
                <a:gd name="T22" fmla="*/ 0 h 5"/>
                <a:gd name="T23" fmla="*/ 10 w 10"/>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5">
                  <a:moveTo>
                    <a:pt x="0" y="2"/>
                  </a:moveTo>
                  <a:lnTo>
                    <a:pt x="6" y="4"/>
                  </a:lnTo>
                  <a:lnTo>
                    <a:pt x="10" y="5"/>
                  </a:lnTo>
                  <a:lnTo>
                    <a:pt x="10" y="1"/>
                  </a:lnTo>
                  <a:lnTo>
                    <a:pt x="8" y="0"/>
                  </a:lnTo>
                  <a:lnTo>
                    <a:pt x="6"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2" name="Freeform 648">
              <a:extLst>
                <a:ext uri="{FF2B5EF4-FFF2-40B4-BE49-F238E27FC236}">
                  <a16:creationId xmlns:a16="http://schemas.microsoft.com/office/drawing/2014/main" id="{7D506B57-8CDF-9F81-9E61-E849F3426F42}"/>
                </a:ext>
                <a:ext uri="{C183D7F6-B498-43B3-948B-1728B52AA6E4}">
                  <adec:decorative xmlns:adec="http://schemas.microsoft.com/office/drawing/2017/decorative" val="1"/>
                </a:ext>
              </a:extLst>
            </p:cNvPr>
            <p:cNvSpPr>
              <a:spLocks/>
            </p:cNvSpPr>
            <p:nvPr/>
          </p:nvSpPr>
          <p:spPr bwMode="gray">
            <a:xfrm>
              <a:off x="14127303" y="2308043"/>
              <a:ext cx="37552" cy="16691"/>
            </a:xfrm>
            <a:custGeom>
              <a:avLst/>
              <a:gdLst>
                <a:gd name="T0" fmla="*/ 0 w 7"/>
                <a:gd name="T1" fmla="*/ 2147483647 h 3"/>
                <a:gd name="T2" fmla="*/ 2147483647 w 7"/>
                <a:gd name="T3" fmla="*/ 2147483647 h 3"/>
                <a:gd name="T4" fmla="*/ 2147483647 w 7"/>
                <a:gd name="T5" fmla="*/ 0 h 3"/>
                <a:gd name="T6" fmla="*/ 2147483647 w 7"/>
                <a:gd name="T7" fmla="*/ 2147483647 h 3"/>
                <a:gd name="T8" fmla="*/ 0 w 7"/>
                <a:gd name="T9" fmla="*/ 2147483647 h 3"/>
                <a:gd name="T10" fmla="*/ 0 60000 65536"/>
                <a:gd name="T11" fmla="*/ 0 60000 65536"/>
                <a:gd name="T12" fmla="*/ 0 60000 65536"/>
                <a:gd name="T13" fmla="*/ 0 60000 65536"/>
                <a:gd name="T14" fmla="*/ 0 60000 65536"/>
                <a:gd name="T15" fmla="*/ 0 w 7"/>
                <a:gd name="T16" fmla="*/ 0 h 3"/>
                <a:gd name="T17" fmla="*/ 7 w 7"/>
                <a:gd name="T18" fmla="*/ 3 h 3"/>
              </a:gdLst>
              <a:ahLst/>
              <a:cxnLst>
                <a:cxn ang="T10">
                  <a:pos x="T0" y="T1"/>
                </a:cxn>
                <a:cxn ang="T11">
                  <a:pos x="T2" y="T3"/>
                </a:cxn>
                <a:cxn ang="T12">
                  <a:pos x="T4" y="T5"/>
                </a:cxn>
                <a:cxn ang="T13">
                  <a:pos x="T6" y="T7"/>
                </a:cxn>
                <a:cxn ang="T14">
                  <a:pos x="T8" y="T9"/>
                </a:cxn>
              </a:cxnLst>
              <a:rect l="T15" t="T16" r="T17" b="T18"/>
              <a:pathLst>
                <a:path w="7" h="3">
                  <a:moveTo>
                    <a:pt x="0" y="3"/>
                  </a:moveTo>
                  <a:lnTo>
                    <a:pt x="2" y="1"/>
                  </a:lnTo>
                  <a:lnTo>
                    <a:pt x="4" y="0"/>
                  </a:lnTo>
                  <a:lnTo>
                    <a:pt x="7" y="1"/>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3" name="Freeform 649">
              <a:extLst>
                <a:ext uri="{FF2B5EF4-FFF2-40B4-BE49-F238E27FC236}">
                  <a16:creationId xmlns:a16="http://schemas.microsoft.com/office/drawing/2014/main" id="{6EC1164B-9450-141F-83A3-091BAE280184}"/>
                </a:ext>
                <a:ext uri="{C183D7F6-B498-43B3-948B-1728B52AA6E4}">
                  <adec:decorative xmlns:adec="http://schemas.microsoft.com/office/drawing/2017/decorative" val="1"/>
                </a:ext>
              </a:extLst>
            </p:cNvPr>
            <p:cNvSpPr>
              <a:spLocks/>
            </p:cNvSpPr>
            <p:nvPr/>
          </p:nvSpPr>
          <p:spPr bwMode="gray">
            <a:xfrm>
              <a:off x="14223270" y="2153647"/>
              <a:ext cx="25034" cy="16691"/>
            </a:xfrm>
            <a:custGeom>
              <a:avLst/>
              <a:gdLst>
                <a:gd name="T0" fmla="*/ 2147483647 w 4"/>
                <a:gd name="T1" fmla="*/ 2147483647 h 3"/>
                <a:gd name="T2" fmla="*/ 0 w 4"/>
                <a:gd name="T3" fmla="*/ 2147483647 h 3"/>
                <a:gd name="T4" fmla="*/ 0 w 4"/>
                <a:gd name="T5" fmla="*/ 2147483647 h 3"/>
                <a:gd name="T6" fmla="*/ 2147483647 w 4"/>
                <a:gd name="T7" fmla="*/ 0 h 3"/>
                <a:gd name="T8" fmla="*/ 2147483647 w 4"/>
                <a:gd name="T9" fmla="*/ 2147483647 h 3"/>
                <a:gd name="T10" fmla="*/ 2147483647 w 4"/>
                <a:gd name="T11" fmla="*/ 2147483647 h 3"/>
                <a:gd name="T12" fmla="*/ 0 60000 65536"/>
                <a:gd name="T13" fmla="*/ 0 60000 65536"/>
                <a:gd name="T14" fmla="*/ 0 60000 65536"/>
                <a:gd name="T15" fmla="*/ 0 60000 65536"/>
                <a:gd name="T16" fmla="*/ 0 60000 65536"/>
                <a:gd name="T17" fmla="*/ 0 60000 65536"/>
                <a:gd name="T18" fmla="*/ 0 w 4"/>
                <a:gd name="T19" fmla="*/ 0 h 3"/>
                <a:gd name="T20" fmla="*/ 4 w 4"/>
                <a:gd name="T21" fmla="*/ 3 h 3"/>
              </a:gdLst>
              <a:ahLst/>
              <a:cxnLst>
                <a:cxn ang="T12">
                  <a:pos x="T0" y="T1"/>
                </a:cxn>
                <a:cxn ang="T13">
                  <a:pos x="T2" y="T3"/>
                </a:cxn>
                <a:cxn ang="T14">
                  <a:pos x="T4" y="T5"/>
                </a:cxn>
                <a:cxn ang="T15">
                  <a:pos x="T6" y="T7"/>
                </a:cxn>
                <a:cxn ang="T16">
                  <a:pos x="T8" y="T9"/>
                </a:cxn>
                <a:cxn ang="T17">
                  <a:pos x="T10" y="T11"/>
                </a:cxn>
              </a:cxnLst>
              <a:rect l="T18" t="T19" r="T20" b="T21"/>
              <a:pathLst>
                <a:path w="4" h="3">
                  <a:moveTo>
                    <a:pt x="2" y="3"/>
                  </a:moveTo>
                  <a:lnTo>
                    <a:pt x="0" y="2"/>
                  </a:lnTo>
                  <a:lnTo>
                    <a:pt x="0" y="1"/>
                  </a:lnTo>
                  <a:lnTo>
                    <a:pt x="3" y="0"/>
                  </a:lnTo>
                  <a:lnTo>
                    <a:pt x="4" y="2"/>
                  </a:lnTo>
                  <a:lnTo>
                    <a:pt x="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4" name="Freeform 650">
              <a:extLst>
                <a:ext uri="{FF2B5EF4-FFF2-40B4-BE49-F238E27FC236}">
                  <a16:creationId xmlns:a16="http://schemas.microsoft.com/office/drawing/2014/main" id="{5E97DCC7-D616-2A82-DEEA-4D10278F963C}"/>
                </a:ext>
                <a:ext uri="{C183D7F6-B498-43B3-948B-1728B52AA6E4}">
                  <adec:decorative xmlns:adec="http://schemas.microsoft.com/office/drawing/2017/decorative" val="1"/>
                </a:ext>
              </a:extLst>
            </p:cNvPr>
            <p:cNvSpPr>
              <a:spLocks/>
            </p:cNvSpPr>
            <p:nvPr/>
          </p:nvSpPr>
          <p:spPr bwMode="gray">
            <a:xfrm>
              <a:off x="14260821" y="3092540"/>
              <a:ext cx="296244" cy="296273"/>
            </a:xfrm>
            <a:custGeom>
              <a:avLst/>
              <a:gdLst>
                <a:gd name="T0" fmla="*/ 2147483647 w 54"/>
                <a:gd name="T1" fmla="*/ 2147483647 h 55"/>
                <a:gd name="T2" fmla="*/ 2147483647 w 54"/>
                <a:gd name="T3" fmla="*/ 2147483647 h 55"/>
                <a:gd name="T4" fmla="*/ 2147483647 w 54"/>
                <a:gd name="T5" fmla="*/ 2147483647 h 55"/>
                <a:gd name="T6" fmla="*/ 2147483647 w 54"/>
                <a:gd name="T7" fmla="*/ 2147483647 h 55"/>
                <a:gd name="T8" fmla="*/ 2147483647 w 54"/>
                <a:gd name="T9" fmla="*/ 2147483647 h 55"/>
                <a:gd name="T10" fmla="*/ 2147483647 w 54"/>
                <a:gd name="T11" fmla="*/ 2147483647 h 55"/>
                <a:gd name="T12" fmla="*/ 2147483647 w 54"/>
                <a:gd name="T13" fmla="*/ 2147483647 h 55"/>
                <a:gd name="T14" fmla="*/ 2147483647 w 54"/>
                <a:gd name="T15" fmla="*/ 2147483647 h 55"/>
                <a:gd name="T16" fmla="*/ 2147483647 w 54"/>
                <a:gd name="T17" fmla="*/ 2147483647 h 55"/>
                <a:gd name="T18" fmla="*/ 2147483647 w 54"/>
                <a:gd name="T19" fmla="*/ 2147483647 h 55"/>
                <a:gd name="T20" fmla="*/ 2147483647 w 54"/>
                <a:gd name="T21" fmla="*/ 2147483647 h 55"/>
                <a:gd name="T22" fmla="*/ 2147483647 w 54"/>
                <a:gd name="T23" fmla="*/ 2147483647 h 55"/>
                <a:gd name="T24" fmla="*/ 2147483647 w 54"/>
                <a:gd name="T25" fmla="*/ 2147483647 h 55"/>
                <a:gd name="T26" fmla="*/ 2147483647 w 54"/>
                <a:gd name="T27" fmla="*/ 2147483647 h 55"/>
                <a:gd name="T28" fmla="*/ 2147483647 w 54"/>
                <a:gd name="T29" fmla="*/ 2147483647 h 55"/>
                <a:gd name="T30" fmla="*/ 2147483647 w 54"/>
                <a:gd name="T31" fmla="*/ 2147483647 h 55"/>
                <a:gd name="T32" fmla="*/ 2147483647 w 54"/>
                <a:gd name="T33" fmla="*/ 2147483647 h 55"/>
                <a:gd name="T34" fmla="*/ 2147483647 w 54"/>
                <a:gd name="T35" fmla="*/ 2147483647 h 55"/>
                <a:gd name="T36" fmla="*/ 0 w 54"/>
                <a:gd name="T37" fmla="*/ 2147483647 h 55"/>
                <a:gd name="T38" fmla="*/ 2147483647 w 54"/>
                <a:gd name="T39" fmla="*/ 2147483647 h 55"/>
                <a:gd name="T40" fmla="*/ 2147483647 w 54"/>
                <a:gd name="T41" fmla="*/ 2147483647 h 55"/>
                <a:gd name="T42" fmla="*/ 2147483647 w 54"/>
                <a:gd name="T43" fmla="*/ 2147483647 h 55"/>
                <a:gd name="T44" fmla="*/ 2147483647 w 54"/>
                <a:gd name="T45" fmla="*/ 2147483647 h 55"/>
                <a:gd name="T46" fmla="*/ 2147483647 w 54"/>
                <a:gd name="T47" fmla="*/ 2147483647 h 55"/>
                <a:gd name="T48" fmla="*/ 2147483647 w 54"/>
                <a:gd name="T49" fmla="*/ 2147483647 h 55"/>
                <a:gd name="T50" fmla="*/ 2147483647 w 54"/>
                <a:gd name="T51" fmla="*/ 2147483647 h 55"/>
                <a:gd name="T52" fmla="*/ 2147483647 w 54"/>
                <a:gd name="T53" fmla="*/ 2147483647 h 55"/>
                <a:gd name="T54" fmla="*/ 2147483647 w 54"/>
                <a:gd name="T55" fmla="*/ 0 h 55"/>
                <a:gd name="T56" fmla="*/ 2147483647 w 54"/>
                <a:gd name="T57" fmla="*/ 2147483647 h 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4"/>
                <a:gd name="T88" fmla="*/ 0 h 55"/>
                <a:gd name="T89" fmla="*/ 54 w 54"/>
                <a:gd name="T90" fmla="*/ 55 h 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4" h="55">
                  <a:moveTo>
                    <a:pt x="45" y="4"/>
                  </a:moveTo>
                  <a:lnTo>
                    <a:pt x="41" y="13"/>
                  </a:lnTo>
                  <a:lnTo>
                    <a:pt x="36" y="14"/>
                  </a:lnTo>
                  <a:lnTo>
                    <a:pt x="35" y="30"/>
                  </a:lnTo>
                  <a:lnTo>
                    <a:pt x="38" y="36"/>
                  </a:lnTo>
                  <a:lnTo>
                    <a:pt x="54" y="47"/>
                  </a:lnTo>
                  <a:lnTo>
                    <a:pt x="53" y="51"/>
                  </a:lnTo>
                  <a:lnTo>
                    <a:pt x="45" y="53"/>
                  </a:lnTo>
                  <a:lnTo>
                    <a:pt x="36" y="55"/>
                  </a:lnTo>
                  <a:lnTo>
                    <a:pt x="27" y="50"/>
                  </a:lnTo>
                  <a:lnTo>
                    <a:pt x="19" y="50"/>
                  </a:lnTo>
                  <a:lnTo>
                    <a:pt x="19" y="45"/>
                  </a:lnTo>
                  <a:lnTo>
                    <a:pt x="22" y="39"/>
                  </a:lnTo>
                  <a:lnTo>
                    <a:pt x="17" y="38"/>
                  </a:lnTo>
                  <a:lnTo>
                    <a:pt x="10" y="36"/>
                  </a:lnTo>
                  <a:lnTo>
                    <a:pt x="9" y="33"/>
                  </a:lnTo>
                  <a:lnTo>
                    <a:pt x="5" y="37"/>
                  </a:lnTo>
                  <a:lnTo>
                    <a:pt x="1" y="35"/>
                  </a:lnTo>
                  <a:lnTo>
                    <a:pt x="0" y="31"/>
                  </a:lnTo>
                  <a:lnTo>
                    <a:pt x="2" y="24"/>
                  </a:lnTo>
                  <a:lnTo>
                    <a:pt x="8" y="23"/>
                  </a:lnTo>
                  <a:lnTo>
                    <a:pt x="11" y="19"/>
                  </a:lnTo>
                  <a:lnTo>
                    <a:pt x="12" y="14"/>
                  </a:lnTo>
                  <a:lnTo>
                    <a:pt x="9" y="11"/>
                  </a:lnTo>
                  <a:lnTo>
                    <a:pt x="11" y="7"/>
                  </a:lnTo>
                  <a:lnTo>
                    <a:pt x="15" y="7"/>
                  </a:lnTo>
                  <a:lnTo>
                    <a:pt x="18" y="1"/>
                  </a:lnTo>
                  <a:lnTo>
                    <a:pt x="37" y="0"/>
                  </a:lnTo>
                  <a:lnTo>
                    <a:pt x="45"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5" name="Freeform 651">
              <a:extLst>
                <a:ext uri="{FF2B5EF4-FFF2-40B4-BE49-F238E27FC236}">
                  <a16:creationId xmlns:a16="http://schemas.microsoft.com/office/drawing/2014/main" id="{71609E09-4A81-CA61-7410-AED2087CF41D}"/>
                </a:ext>
                <a:ext uri="{C183D7F6-B498-43B3-948B-1728B52AA6E4}">
                  <adec:decorative xmlns:adec="http://schemas.microsoft.com/office/drawing/2017/decorative" val="1"/>
                </a:ext>
              </a:extLst>
            </p:cNvPr>
            <p:cNvSpPr>
              <a:spLocks/>
            </p:cNvSpPr>
            <p:nvPr/>
          </p:nvSpPr>
          <p:spPr bwMode="gray">
            <a:xfrm>
              <a:off x="14290029" y="3297010"/>
              <a:ext cx="58414" cy="33383"/>
            </a:xfrm>
            <a:custGeom>
              <a:avLst/>
              <a:gdLst>
                <a:gd name="T0" fmla="*/ 2147483647 w 11"/>
                <a:gd name="T1" fmla="*/ 0 h 6"/>
                <a:gd name="T2" fmla="*/ 2147483647 w 11"/>
                <a:gd name="T3" fmla="*/ 2147483647 h 6"/>
                <a:gd name="T4" fmla="*/ 2147483647 w 11"/>
                <a:gd name="T5" fmla="*/ 2147483647 h 6"/>
                <a:gd name="T6" fmla="*/ 0 w 11"/>
                <a:gd name="T7" fmla="*/ 2147483647 h 6"/>
                <a:gd name="T8" fmla="*/ 2147483647 w 11"/>
                <a:gd name="T9" fmla="*/ 0 h 6"/>
                <a:gd name="T10" fmla="*/ 0 60000 65536"/>
                <a:gd name="T11" fmla="*/ 0 60000 65536"/>
                <a:gd name="T12" fmla="*/ 0 60000 65536"/>
                <a:gd name="T13" fmla="*/ 0 60000 65536"/>
                <a:gd name="T14" fmla="*/ 0 60000 65536"/>
                <a:gd name="T15" fmla="*/ 0 w 11"/>
                <a:gd name="T16" fmla="*/ 0 h 6"/>
                <a:gd name="T17" fmla="*/ 11 w 11"/>
                <a:gd name="T18" fmla="*/ 6 h 6"/>
              </a:gdLst>
              <a:ahLst/>
              <a:cxnLst>
                <a:cxn ang="T10">
                  <a:pos x="T0" y="T1"/>
                </a:cxn>
                <a:cxn ang="T11">
                  <a:pos x="T2" y="T3"/>
                </a:cxn>
                <a:cxn ang="T12">
                  <a:pos x="T4" y="T5"/>
                </a:cxn>
                <a:cxn ang="T13">
                  <a:pos x="T6" y="T7"/>
                </a:cxn>
                <a:cxn ang="T14">
                  <a:pos x="T8" y="T9"/>
                </a:cxn>
              </a:cxnLst>
              <a:rect l="T15" t="T16" r="T17" b="T18"/>
              <a:pathLst>
                <a:path w="11" h="6">
                  <a:moveTo>
                    <a:pt x="4" y="0"/>
                  </a:moveTo>
                  <a:lnTo>
                    <a:pt x="11" y="4"/>
                  </a:lnTo>
                  <a:lnTo>
                    <a:pt x="10" y="6"/>
                  </a:lnTo>
                  <a:lnTo>
                    <a:pt x="0" y="1"/>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6" name="Freeform 652">
              <a:extLst>
                <a:ext uri="{FF2B5EF4-FFF2-40B4-BE49-F238E27FC236}">
                  <a16:creationId xmlns:a16="http://schemas.microsoft.com/office/drawing/2014/main" id="{06620698-A01B-D3BD-70EE-D84931AD4C04}"/>
                </a:ext>
                <a:ext uri="{C183D7F6-B498-43B3-948B-1728B52AA6E4}">
                  <adec:decorative xmlns:adec="http://schemas.microsoft.com/office/drawing/2017/decorative" val="1"/>
                </a:ext>
              </a:extLst>
            </p:cNvPr>
            <p:cNvSpPr>
              <a:spLocks/>
            </p:cNvSpPr>
            <p:nvPr/>
          </p:nvSpPr>
          <p:spPr bwMode="gray">
            <a:xfrm>
              <a:off x="15416592" y="3105059"/>
              <a:ext cx="37552" cy="16691"/>
            </a:xfrm>
            <a:custGeom>
              <a:avLst/>
              <a:gdLst>
                <a:gd name="T0" fmla="*/ 2147483647 w 7"/>
                <a:gd name="T1" fmla="*/ 2147483647 h 3"/>
                <a:gd name="T2" fmla="*/ 2147483647 w 7"/>
                <a:gd name="T3" fmla="*/ 2147483647 h 3"/>
                <a:gd name="T4" fmla="*/ 2147483647 w 7"/>
                <a:gd name="T5" fmla="*/ 0 h 3"/>
                <a:gd name="T6" fmla="*/ 2147483647 w 7"/>
                <a:gd name="T7" fmla="*/ 0 h 3"/>
                <a:gd name="T8" fmla="*/ 0 w 7"/>
                <a:gd name="T9" fmla="*/ 0 h 3"/>
                <a:gd name="T10" fmla="*/ 2147483647 w 7"/>
                <a:gd name="T11" fmla="*/ 2147483647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2" y="3"/>
                  </a:moveTo>
                  <a:lnTo>
                    <a:pt x="6" y="2"/>
                  </a:lnTo>
                  <a:lnTo>
                    <a:pt x="7" y="0"/>
                  </a:lnTo>
                  <a:lnTo>
                    <a:pt x="2" y="0"/>
                  </a:lnTo>
                  <a:lnTo>
                    <a:pt x="0" y="0"/>
                  </a:lnTo>
                  <a:lnTo>
                    <a:pt x="2"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7" name="Freeform 653">
              <a:extLst>
                <a:ext uri="{FF2B5EF4-FFF2-40B4-BE49-F238E27FC236}">
                  <a16:creationId xmlns:a16="http://schemas.microsoft.com/office/drawing/2014/main" id="{58078BB7-4220-8C77-7D7E-69967B0602B4}"/>
                </a:ext>
                <a:ext uri="{C183D7F6-B498-43B3-948B-1728B52AA6E4}">
                  <adec:decorative xmlns:adec="http://schemas.microsoft.com/office/drawing/2017/decorative" val="1"/>
                </a:ext>
              </a:extLst>
            </p:cNvPr>
            <p:cNvSpPr>
              <a:spLocks/>
            </p:cNvSpPr>
            <p:nvPr/>
          </p:nvSpPr>
          <p:spPr bwMode="gray">
            <a:xfrm>
              <a:off x="14824103" y="2116092"/>
              <a:ext cx="116829" cy="87630"/>
            </a:xfrm>
            <a:custGeom>
              <a:avLst/>
              <a:gdLst>
                <a:gd name="T0" fmla="*/ 2147483647 w 22"/>
                <a:gd name="T1" fmla="*/ 0 h 16"/>
                <a:gd name="T2" fmla="*/ 2147483647 w 22"/>
                <a:gd name="T3" fmla="*/ 0 h 16"/>
                <a:gd name="T4" fmla="*/ 2147483647 w 22"/>
                <a:gd name="T5" fmla="*/ 2147483647 h 16"/>
                <a:gd name="T6" fmla="*/ 2147483647 w 22"/>
                <a:gd name="T7" fmla="*/ 2147483647 h 16"/>
                <a:gd name="T8" fmla="*/ 2147483647 w 22"/>
                <a:gd name="T9" fmla="*/ 2147483647 h 16"/>
                <a:gd name="T10" fmla="*/ 2147483647 w 22"/>
                <a:gd name="T11" fmla="*/ 2147483647 h 16"/>
                <a:gd name="T12" fmla="*/ 2147483647 w 22"/>
                <a:gd name="T13" fmla="*/ 2147483647 h 16"/>
                <a:gd name="T14" fmla="*/ 2147483647 w 22"/>
                <a:gd name="T15" fmla="*/ 2147483647 h 16"/>
                <a:gd name="T16" fmla="*/ 2147483647 w 22"/>
                <a:gd name="T17" fmla="*/ 2147483647 h 16"/>
                <a:gd name="T18" fmla="*/ 2147483647 w 22"/>
                <a:gd name="T19" fmla="*/ 2147483647 h 16"/>
                <a:gd name="T20" fmla="*/ 2147483647 w 22"/>
                <a:gd name="T21" fmla="*/ 2147483647 h 16"/>
                <a:gd name="T22" fmla="*/ 0 w 22"/>
                <a:gd name="T23" fmla="*/ 2147483647 h 16"/>
                <a:gd name="T24" fmla="*/ 2147483647 w 22"/>
                <a:gd name="T25" fmla="*/ 2147483647 h 16"/>
                <a:gd name="T26" fmla="*/ 2147483647 w 22"/>
                <a:gd name="T27" fmla="*/ 2147483647 h 16"/>
                <a:gd name="T28" fmla="*/ 2147483647 w 22"/>
                <a:gd name="T29" fmla="*/ 2147483647 h 16"/>
                <a:gd name="T30" fmla="*/ 2147483647 w 22"/>
                <a:gd name="T31" fmla="*/ 2147483647 h 16"/>
                <a:gd name="T32" fmla="*/ 2147483647 w 22"/>
                <a:gd name="T33" fmla="*/ 0 h 1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
                <a:gd name="T52" fmla="*/ 0 h 16"/>
                <a:gd name="T53" fmla="*/ 22 w 22"/>
                <a:gd name="T54" fmla="*/ 16 h 1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 h="16">
                  <a:moveTo>
                    <a:pt x="14" y="0"/>
                  </a:moveTo>
                  <a:lnTo>
                    <a:pt x="19" y="0"/>
                  </a:lnTo>
                  <a:lnTo>
                    <a:pt x="21" y="2"/>
                  </a:lnTo>
                  <a:lnTo>
                    <a:pt x="19" y="4"/>
                  </a:lnTo>
                  <a:lnTo>
                    <a:pt x="22" y="8"/>
                  </a:lnTo>
                  <a:lnTo>
                    <a:pt x="22" y="11"/>
                  </a:lnTo>
                  <a:lnTo>
                    <a:pt x="13" y="11"/>
                  </a:lnTo>
                  <a:lnTo>
                    <a:pt x="12" y="13"/>
                  </a:lnTo>
                  <a:lnTo>
                    <a:pt x="9" y="16"/>
                  </a:lnTo>
                  <a:lnTo>
                    <a:pt x="6" y="16"/>
                  </a:lnTo>
                  <a:lnTo>
                    <a:pt x="4" y="13"/>
                  </a:lnTo>
                  <a:lnTo>
                    <a:pt x="0" y="11"/>
                  </a:lnTo>
                  <a:lnTo>
                    <a:pt x="4" y="8"/>
                  </a:lnTo>
                  <a:lnTo>
                    <a:pt x="3" y="6"/>
                  </a:lnTo>
                  <a:lnTo>
                    <a:pt x="7" y="3"/>
                  </a:lnTo>
                  <a:lnTo>
                    <a:pt x="13" y="2"/>
                  </a:lnTo>
                  <a:lnTo>
                    <a:pt x="1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8" name="Freeform 654">
              <a:extLst>
                <a:ext uri="{FF2B5EF4-FFF2-40B4-BE49-F238E27FC236}">
                  <a16:creationId xmlns:a16="http://schemas.microsoft.com/office/drawing/2014/main" id="{5D309CBC-4AF5-78C5-F465-5EA057E7B4CA}"/>
                </a:ext>
                <a:ext uri="{C183D7F6-B498-43B3-948B-1728B52AA6E4}">
                  <adec:decorative xmlns:adec="http://schemas.microsoft.com/office/drawing/2017/decorative" val="1"/>
                </a:ext>
              </a:extLst>
            </p:cNvPr>
            <p:cNvSpPr>
              <a:spLocks/>
            </p:cNvSpPr>
            <p:nvPr/>
          </p:nvSpPr>
          <p:spPr bwMode="gray">
            <a:xfrm>
              <a:off x="14665550" y="2199549"/>
              <a:ext cx="129346" cy="58420"/>
            </a:xfrm>
            <a:custGeom>
              <a:avLst/>
              <a:gdLst>
                <a:gd name="T0" fmla="*/ 2147483647 w 24"/>
                <a:gd name="T1" fmla="*/ 0 h 11"/>
                <a:gd name="T2" fmla="*/ 2147483647 w 24"/>
                <a:gd name="T3" fmla="*/ 2147483647 h 11"/>
                <a:gd name="T4" fmla="*/ 2147483647 w 24"/>
                <a:gd name="T5" fmla="*/ 2147483647 h 11"/>
                <a:gd name="T6" fmla="*/ 2147483647 w 24"/>
                <a:gd name="T7" fmla="*/ 2147483647 h 11"/>
                <a:gd name="T8" fmla="*/ 2147483647 w 24"/>
                <a:gd name="T9" fmla="*/ 2147483647 h 11"/>
                <a:gd name="T10" fmla="*/ 2147483647 w 24"/>
                <a:gd name="T11" fmla="*/ 2147483647 h 11"/>
                <a:gd name="T12" fmla="*/ 2147483647 w 24"/>
                <a:gd name="T13" fmla="*/ 2147483647 h 11"/>
                <a:gd name="T14" fmla="*/ 0 w 24"/>
                <a:gd name="T15" fmla="*/ 2147483647 h 11"/>
                <a:gd name="T16" fmla="*/ 0 w 24"/>
                <a:gd name="T17" fmla="*/ 2147483647 h 11"/>
                <a:gd name="T18" fmla="*/ 2147483647 w 24"/>
                <a:gd name="T19" fmla="*/ 2147483647 h 11"/>
                <a:gd name="T20" fmla="*/ 2147483647 w 24"/>
                <a:gd name="T21" fmla="*/ 2147483647 h 11"/>
                <a:gd name="T22" fmla="*/ 2147483647 w 24"/>
                <a:gd name="T23" fmla="*/ 2147483647 h 11"/>
                <a:gd name="T24" fmla="*/ 2147483647 w 24"/>
                <a:gd name="T25" fmla="*/ 0 h 11"/>
                <a:gd name="T26" fmla="*/ 2147483647 w 24"/>
                <a:gd name="T27" fmla="*/ 0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
                <a:gd name="T43" fmla="*/ 0 h 11"/>
                <a:gd name="T44" fmla="*/ 24 w 24"/>
                <a:gd name="T45" fmla="*/ 11 h 1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 h="11">
                  <a:moveTo>
                    <a:pt x="24" y="0"/>
                  </a:moveTo>
                  <a:lnTo>
                    <a:pt x="24" y="3"/>
                  </a:lnTo>
                  <a:lnTo>
                    <a:pt x="17" y="3"/>
                  </a:lnTo>
                  <a:lnTo>
                    <a:pt x="16" y="5"/>
                  </a:lnTo>
                  <a:lnTo>
                    <a:pt x="20" y="9"/>
                  </a:lnTo>
                  <a:lnTo>
                    <a:pt x="18" y="11"/>
                  </a:lnTo>
                  <a:lnTo>
                    <a:pt x="4" y="10"/>
                  </a:lnTo>
                  <a:lnTo>
                    <a:pt x="0" y="9"/>
                  </a:lnTo>
                  <a:lnTo>
                    <a:pt x="0" y="5"/>
                  </a:lnTo>
                  <a:lnTo>
                    <a:pt x="3" y="4"/>
                  </a:lnTo>
                  <a:lnTo>
                    <a:pt x="3" y="1"/>
                  </a:lnTo>
                  <a:lnTo>
                    <a:pt x="17" y="1"/>
                  </a:lnTo>
                  <a:lnTo>
                    <a:pt x="20" y="0"/>
                  </a:lnTo>
                  <a:lnTo>
                    <a:pt x="2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79" name="Freeform 655">
              <a:extLst>
                <a:ext uri="{FF2B5EF4-FFF2-40B4-BE49-F238E27FC236}">
                  <a16:creationId xmlns:a16="http://schemas.microsoft.com/office/drawing/2014/main" id="{ECBC9B7B-DC26-0C3D-3FED-B563993B4C05}"/>
                </a:ext>
                <a:ext uri="{C183D7F6-B498-43B3-948B-1728B52AA6E4}">
                  <adec:decorative xmlns:adec="http://schemas.microsoft.com/office/drawing/2017/decorative" val="1"/>
                </a:ext>
              </a:extLst>
            </p:cNvPr>
            <p:cNvSpPr>
              <a:spLocks/>
            </p:cNvSpPr>
            <p:nvPr/>
          </p:nvSpPr>
          <p:spPr bwMode="gray">
            <a:xfrm>
              <a:off x="14715619" y="2166167"/>
              <a:ext cx="58414" cy="20864"/>
            </a:xfrm>
            <a:custGeom>
              <a:avLst/>
              <a:gdLst>
                <a:gd name="T0" fmla="*/ 2147483647 w 11"/>
                <a:gd name="T1" fmla="*/ 0 h 4"/>
                <a:gd name="T2" fmla="*/ 2147483647 w 11"/>
                <a:gd name="T3" fmla="*/ 2147483647 h 4"/>
                <a:gd name="T4" fmla="*/ 2147483647 w 11"/>
                <a:gd name="T5" fmla="*/ 2147483647 h 4"/>
                <a:gd name="T6" fmla="*/ 0 w 11"/>
                <a:gd name="T7" fmla="*/ 2147483647 h 4"/>
                <a:gd name="T8" fmla="*/ 0 w 11"/>
                <a:gd name="T9" fmla="*/ 2147483647 h 4"/>
                <a:gd name="T10" fmla="*/ 2147483647 w 11"/>
                <a:gd name="T11" fmla="*/ 0 h 4"/>
                <a:gd name="T12" fmla="*/ 0 60000 65536"/>
                <a:gd name="T13" fmla="*/ 0 60000 65536"/>
                <a:gd name="T14" fmla="*/ 0 60000 65536"/>
                <a:gd name="T15" fmla="*/ 0 60000 65536"/>
                <a:gd name="T16" fmla="*/ 0 60000 65536"/>
                <a:gd name="T17" fmla="*/ 0 60000 65536"/>
                <a:gd name="T18" fmla="*/ 0 w 11"/>
                <a:gd name="T19" fmla="*/ 0 h 4"/>
                <a:gd name="T20" fmla="*/ 11 w 11"/>
                <a:gd name="T21" fmla="*/ 4 h 4"/>
              </a:gdLst>
              <a:ahLst/>
              <a:cxnLst>
                <a:cxn ang="T12">
                  <a:pos x="T0" y="T1"/>
                </a:cxn>
                <a:cxn ang="T13">
                  <a:pos x="T2" y="T3"/>
                </a:cxn>
                <a:cxn ang="T14">
                  <a:pos x="T4" y="T5"/>
                </a:cxn>
                <a:cxn ang="T15">
                  <a:pos x="T6" y="T7"/>
                </a:cxn>
                <a:cxn ang="T16">
                  <a:pos x="T8" y="T9"/>
                </a:cxn>
                <a:cxn ang="T17">
                  <a:pos x="T10" y="T11"/>
                </a:cxn>
              </a:cxnLst>
              <a:rect l="T18" t="T19" r="T20" b="T21"/>
              <a:pathLst>
                <a:path w="11" h="4">
                  <a:moveTo>
                    <a:pt x="8" y="0"/>
                  </a:moveTo>
                  <a:lnTo>
                    <a:pt x="11" y="2"/>
                  </a:lnTo>
                  <a:lnTo>
                    <a:pt x="7" y="4"/>
                  </a:lnTo>
                  <a:lnTo>
                    <a:pt x="0" y="3"/>
                  </a:lnTo>
                  <a:lnTo>
                    <a:pt x="0" y="1"/>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0" name="Freeform 656">
              <a:extLst>
                <a:ext uri="{FF2B5EF4-FFF2-40B4-BE49-F238E27FC236}">
                  <a16:creationId xmlns:a16="http://schemas.microsoft.com/office/drawing/2014/main" id="{8F6BEF02-65BF-2C86-F9AB-51CC9F2B3BD2}"/>
                </a:ext>
                <a:ext uri="{C183D7F6-B498-43B3-948B-1728B52AA6E4}">
                  <adec:decorative xmlns:adec="http://schemas.microsoft.com/office/drawing/2017/decorative" val="1"/>
                </a:ext>
              </a:extLst>
            </p:cNvPr>
            <p:cNvSpPr>
              <a:spLocks/>
            </p:cNvSpPr>
            <p:nvPr/>
          </p:nvSpPr>
          <p:spPr bwMode="gray">
            <a:xfrm>
              <a:off x="14811586" y="2053499"/>
              <a:ext cx="54242" cy="12518"/>
            </a:xfrm>
            <a:custGeom>
              <a:avLst/>
              <a:gdLst>
                <a:gd name="T0" fmla="*/ 0 w 10"/>
                <a:gd name="T1" fmla="*/ 2147483646 h 3"/>
                <a:gd name="T2" fmla="*/ 2147483647 w 10"/>
                <a:gd name="T3" fmla="*/ 0 h 3"/>
                <a:gd name="T4" fmla="*/ 2147483647 w 10"/>
                <a:gd name="T5" fmla="*/ 2147483646 h 3"/>
                <a:gd name="T6" fmla="*/ 2147483647 w 10"/>
                <a:gd name="T7" fmla="*/ 2147483646 h 3"/>
                <a:gd name="T8" fmla="*/ 0 w 10"/>
                <a:gd name="T9" fmla="*/ 2147483646 h 3"/>
                <a:gd name="T10" fmla="*/ 0 60000 65536"/>
                <a:gd name="T11" fmla="*/ 0 60000 65536"/>
                <a:gd name="T12" fmla="*/ 0 60000 65536"/>
                <a:gd name="T13" fmla="*/ 0 60000 65536"/>
                <a:gd name="T14" fmla="*/ 0 60000 65536"/>
                <a:gd name="T15" fmla="*/ 0 w 10"/>
                <a:gd name="T16" fmla="*/ 0 h 3"/>
                <a:gd name="T17" fmla="*/ 10 w 10"/>
                <a:gd name="T18" fmla="*/ 3 h 3"/>
              </a:gdLst>
              <a:ahLst/>
              <a:cxnLst>
                <a:cxn ang="T10">
                  <a:pos x="T0" y="T1"/>
                </a:cxn>
                <a:cxn ang="T11">
                  <a:pos x="T2" y="T3"/>
                </a:cxn>
                <a:cxn ang="T12">
                  <a:pos x="T4" y="T5"/>
                </a:cxn>
                <a:cxn ang="T13">
                  <a:pos x="T6" y="T7"/>
                </a:cxn>
                <a:cxn ang="T14">
                  <a:pos x="T8" y="T9"/>
                </a:cxn>
              </a:cxnLst>
              <a:rect l="T15" t="T16" r="T17" b="T18"/>
              <a:pathLst>
                <a:path w="10" h="3">
                  <a:moveTo>
                    <a:pt x="0" y="1"/>
                  </a:moveTo>
                  <a:lnTo>
                    <a:pt x="9" y="0"/>
                  </a:lnTo>
                  <a:lnTo>
                    <a:pt x="10" y="3"/>
                  </a:lnTo>
                  <a:lnTo>
                    <a:pt x="6"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1" name="Freeform 657">
              <a:extLst>
                <a:ext uri="{FF2B5EF4-FFF2-40B4-BE49-F238E27FC236}">
                  <a16:creationId xmlns:a16="http://schemas.microsoft.com/office/drawing/2014/main" id="{B25CBD0E-7927-F2DE-193D-D7E428547407}"/>
                </a:ext>
                <a:ext uri="{C183D7F6-B498-43B3-948B-1728B52AA6E4}">
                  <adec:decorative xmlns:adec="http://schemas.microsoft.com/office/drawing/2017/decorative" val="1"/>
                </a:ext>
              </a:extLst>
            </p:cNvPr>
            <p:cNvSpPr>
              <a:spLocks/>
            </p:cNvSpPr>
            <p:nvPr/>
          </p:nvSpPr>
          <p:spPr bwMode="gray">
            <a:xfrm>
              <a:off x="14611309" y="2103573"/>
              <a:ext cx="37552" cy="12518"/>
            </a:xfrm>
            <a:custGeom>
              <a:avLst/>
              <a:gdLst>
                <a:gd name="T0" fmla="*/ 0 w 7"/>
                <a:gd name="T1" fmla="*/ 2147483647 h 2"/>
                <a:gd name="T2" fmla="*/ 0 w 7"/>
                <a:gd name="T3" fmla="*/ 2147483647 h 2"/>
                <a:gd name="T4" fmla="*/ 2147483647 w 7"/>
                <a:gd name="T5" fmla="*/ 0 h 2"/>
                <a:gd name="T6" fmla="*/ 2147483647 w 7"/>
                <a:gd name="T7" fmla="*/ 2147483647 h 2"/>
                <a:gd name="T8" fmla="*/ 2147483647 w 7"/>
                <a:gd name="T9" fmla="*/ 2147483647 h 2"/>
                <a:gd name="T10" fmla="*/ 0 w 7"/>
                <a:gd name="T11" fmla="*/ 2147483647 h 2"/>
                <a:gd name="T12" fmla="*/ 0 60000 65536"/>
                <a:gd name="T13" fmla="*/ 0 60000 65536"/>
                <a:gd name="T14" fmla="*/ 0 60000 65536"/>
                <a:gd name="T15" fmla="*/ 0 60000 65536"/>
                <a:gd name="T16" fmla="*/ 0 60000 65536"/>
                <a:gd name="T17" fmla="*/ 0 60000 65536"/>
                <a:gd name="T18" fmla="*/ 0 w 7"/>
                <a:gd name="T19" fmla="*/ 0 h 2"/>
                <a:gd name="T20" fmla="*/ 7 w 7"/>
                <a:gd name="T21" fmla="*/ 2 h 2"/>
              </a:gdLst>
              <a:ahLst/>
              <a:cxnLst>
                <a:cxn ang="T12">
                  <a:pos x="T0" y="T1"/>
                </a:cxn>
                <a:cxn ang="T13">
                  <a:pos x="T2" y="T3"/>
                </a:cxn>
                <a:cxn ang="T14">
                  <a:pos x="T4" y="T5"/>
                </a:cxn>
                <a:cxn ang="T15">
                  <a:pos x="T6" y="T7"/>
                </a:cxn>
                <a:cxn ang="T16">
                  <a:pos x="T8" y="T9"/>
                </a:cxn>
                <a:cxn ang="T17">
                  <a:pos x="T10" y="T11"/>
                </a:cxn>
              </a:cxnLst>
              <a:rect l="T18" t="T19" r="T20" b="T21"/>
              <a:pathLst>
                <a:path w="7" h="2">
                  <a:moveTo>
                    <a:pt x="0" y="2"/>
                  </a:moveTo>
                  <a:lnTo>
                    <a:pt x="0" y="1"/>
                  </a:lnTo>
                  <a:lnTo>
                    <a:pt x="4" y="0"/>
                  </a:lnTo>
                  <a:lnTo>
                    <a:pt x="7" y="1"/>
                  </a:lnTo>
                  <a:lnTo>
                    <a:pt x="5"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2" name="Freeform 658">
              <a:extLst>
                <a:ext uri="{FF2B5EF4-FFF2-40B4-BE49-F238E27FC236}">
                  <a16:creationId xmlns:a16="http://schemas.microsoft.com/office/drawing/2014/main" id="{0904DD1C-D49E-E4FC-08A9-EAA70F07ABAD}"/>
                </a:ext>
                <a:ext uri="{C183D7F6-B498-43B3-948B-1728B52AA6E4}">
                  <adec:decorative xmlns:adec="http://schemas.microsoft.com/office/drawing/2017/decorative" val="1"/>
                </a:ext>
              </a:extLst>
            </p:cNvPr>
            <p:cNvSpPr>
              <a:spLocks/>
            </p:cNvSpPr>
            <p:nvPr/>
          </p:nvSpPr>
          <p:spPr bwMode="gray">
            <a:xfrm>
              <a:off x="14715619" y="2124438"/>
              <a:ext cx="29207" cy="8345"/>
            </a:xfrm>
            <a:custGeom>
              <a:avLst/>
              <a:gdLst>
                <a:gd name="T0" fmla="*/ 0 w 6"/>
                <a:gd name="T1" fmla="*/ 2147483646 h 2"/>
                <a:gd name="T2" fmla="*/ 2147483647 w 6"/>
                <a:gd name="T3" fmla="*/ 0 h 2"/>
                <a:gd name="T4" fmla="*/ 2147483647 w 6"/>
                <a:gd name="T5" fmla="*/ 2147483646 h 2"/>
                <a:gd name="T6" fmla="*/ 2147483647 w 6"/>
                <a:gd name="T7" fmla="*/ 2147483646 h 2"/>
                <a:gd name="T8" fmla="*/ 0 w 6"/>
                <a:gd name="T9" fmla="*/ 214748364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1"/>
                  </a:moveTo>
                  <a:lnTo>
                    <a:pt x="6" y="0"/>
                  </a:lnTo>
                  <a:lnTo>
                    <a:pt x="6" y="1"/>
                  </a:lnTo>
                  <a:lnTo>
                    <a:pt x="2"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3" name="Freeform 659">
              <a:extLst>
                <a:ext uri="{FF2B5EF4-FFF2-40B4-BE49-F238E27FC236}">
                  <a16:creationId xmlns:a16="http://schemas.microsoft.com/office/drawing/2014/main" id="{BB1B1B8B-75B9-8B3B-600D-5670E8EDA970}"/>
                </a:ext>
                <a:ext uri="{C183D7F6-B498-43B3-948B-1728B52AA6E4}">
                  <adec:decorative xmlns:adec="http://schemas.microsoft.com/office/drawing/2017/decorative" val="1"/>
                </a:ext>
              </a:extLst>
            </p:cNvPr>
            <p:cNvSpPr>
              <a:spLocks/>
            </p:cNvSpPr>
            <p:nvPr/>
          </p:nvSpPr>
          <p:spPr bwMode="gray">
            <a:xfrm>
              <a:off x="14548721" y="2253797"/>
              <a:ext cx="95966" cy="50074"/>
            </a:xfrm>
            <a:custGeom>
              <a:avLst/>
              <a:gdLst>
                <a:gd name="T0" fmla="*/ 2147483647 w 17"/>
                <a:gd name="T1" fmla="*/ 0 h 9"/>
                <a:gd name="T2" fmla="*/ 2147483647 w 17"/>
                <a:gd name="T3" fmla="*/ 2147483647 h 9"/>
                <a:gd name="T4" fmla="*/ 2147483647 w 17"/>
                <a:gd name="T5" fmla="*/ 2147483647 h 9"/>
                <a:gd name="T6" fmla="*/ 2147483647 w 17"/>
                <a:gd name="T7" fmla="*/ 2147483647 h 9"/>
                <a:gd name="T8" fmla="*/ 2147483647 w 17"/>
                <a:gd name="T9" fmla="*/ 2147483647 h 9"/>
                <a:gd name="T10" fmla="*/ 2147483647 w 17"/>
                <a:gd name="T11" fmla="*/ 2147483647 h 9"/>
                <a:gd name="T12" fmla="*/ 2147483647 w 17"/>
                <a:gd name="T13" fmla="*/ 2147483647 h 9"/>
                <a:gd name="T14" fmla="*/ 2147483647 w 17"/>
                <a:gd name="T15" fmla="*/ 2147483647 h 9"/>
                <a:gd name="T16" fmla="*/ 2147483647 w 17"/>
                <a:gd name="T17" fmla="*/ 2147483647 h 9"/>
                <a:gd name="T18" fmla="*/ 2147483647 w 17"/>
                <a:gd name="T19" fmla="*/ 2147483647 h 9"/>
                <a:gd name="T20" fmla="*/ 0 w 17"/>
                <a:gd name="T21" fmla="*/ 0 h 9"/>
                <a:gd name="T22" fmla="*/ 2147483647 w 17"/>
                <a:gd name="T23" fmla="*/ 0 h 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7"/>
                <a:gd name="T37" fmla="*/ 0 h 9"/>
                <a:gd name="T38" fmla="*/ 17 w 17"/>
                <a:gd name="T39" fmla="*/ 9 h 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7" h="9">
                  <a:moveTo>
                    <a:pt x="7" y="0"/>
                  </a:moveTo>
                  <a:lnTo>
                    <a:pt x="11" y="1"/>
                  </a:lnTo>
                  <a:lnTo>
                    <a:pt x="16" y="2"/>
                  </a:lnTo>
                  <a:lnTo>
                    <a:pt x="17" y="3"/>
                  </a:lnTo>
                  <a:lnTo>
                    <a:pt x="12" y="3"/>
                  </a:lnTo>
                  <a:lnTo>
                    <a:pt x="5" y="6"/>
                  </a:lnTo>
                  <a:lnTo>
                    <a:pt x="5" y="9"/>
                  </a:lnTo>
                  <a:lnTo>
                    <a:pt x="2" y="8"/>
                  </a:lnTo>
                  <a:lnTo>
                    <a:pt x="1" y="6"/>
                  </a:lnTo>
                  <a:lnTo>
                    <a:pt x="1" y="2"/>
                  </a:lnTo>
                  <a:lnTo>
                    <a:pt x="0" y="0"/>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4" name="Freeform 660">
              <a:extLst>
                <a:ext uri="{FF2B5EF4-FFF2-40B4-BE49-F238E27FC236}">
                  <a16:creationId xmlns:a16="http://schemas.microsoft.com/office/drawing/2014/main" id="{9BC934CB-C449-B065-F670-B68E3A7DEB1A}"/>
                </a:ext>
                <a:ext uri="{C183D7F6-B498-43B3-948B-1728B52AA6E4}">
                  <adec:decorative xmlns:adec="http://schemas.microsoft.com/office/drawing/2017/decorative" val="1"/>
                </a:ext>
              </a:extLst>
            </p:cNvPr>
            <p:cNvSpPr>
              <a:spLocks/>
            </p:cNvSpPr>
            <p:nvPr/>
          </p:nvSpPr>
          <p:spPr bwMode="gray">
            <a:xfrm>
              <a:off x="14623826" y="2308043"/>
              <a:ext cx="54242" cy="20864"/>
            </a:xfrm>
            <a:custGeom>
              <a:avLst/>
              <a:gdLst>
                <a:gd name="T0" fmla="*/ 2147483647 w 10"/>
                <a:gd name="T1" fmla="*/ 0 h 4"/>
                <a:gd name="T2" fmla="*/ 2147483647 w 10"/>
                <a:gd name="T3" fmla="*/ 2147483647 h 4"/>
                <a:gd name="T4" fmla="*/ 2147483647 w 10"/>
                <a:gd name="T5" fmla="*/ 2147483647 h 4"/>
                <a:gd name="T6" fmla="*/ 2147483647 w 10"/>
                <a:gd name="T7" fmla="*/ 2147483647 h 4"/>
                <a:gd name="T8" fmla="*/ 2147483647 w 10"/>
                <a:gd name="T9" fmla="*/ 2147483647 h 4"/>
                <a:gd name="T10" fmla="*/ 0 w 10"/>
                <a:gd name="T11" fmla="*/ 2147483647 h 4"/>
                <a:gd name="T12" fmla="*/ 0 w 10"/>
                <a:gd name="T13" fmla="*/ 0 h 4"/>
                <a:gd name="T14" fmla="*/ 2147483647 w 10"/>
                <a:gd name="T15" fmla="*/ 0 h 4"/>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4"/>
                <a:gd name="T26" fmla="*/ 10 w 10"/>
                <a:gd name="T27" fmla="*/ 4 h 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4">
                  <a:moveTo>
                    <a:pt x="7" y="0"/>
                  </a:moveTo>
                  <a:lnTo>
                    <a:pt x="9" y="1"/>
                  </a:lnTo>
                  <a:lnTo>
                    <a:pt x="10" y="3"/>
                  </a:lnTo>
                  <a:lnTo>
                    <a:pt x="6" y="4"/>
                  </a:lnTo>
                  <a:lnTo>
                    <a:pt x="3" y="3"/>
                  </a:lnTo>
                  <a:lnTo>
                    <a:pt x="0" y="1"/>
                  </a:lnTo>
                  <a:lnTo>
                    <a:pt x="0" y="0"/>
                  </a:lnTo>
                  <a:lnTo>
                    <a:pt x="7"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5" name="Freeform 661">
              <a:extLst>
                <a:ext uri="{FF2B5EF4-FFF2-40B4-BE49-F238E27FC236}">
                  <a16:creationId xmlns:a16="http://schemas.microsoft.com/office/drawing/2014/main" id="{D314A958-653B-CCC3-0531-E12E4C686CD7}"/>
                </a:ext>
                <a:ext uri="{C183D7F6-B498-43B3-948B-1728B52AA6E4}">
                  <adec:decorative xmlns:adec="http://schemas.microsoft.com/office/drawing/2017/decorative" val="1"/>
                </a:ext>
              </a:extLst>
            </p:cNvPr>
            <p:cNvSpPr>
              <a:spLocks/>
            </p:cNvSpPr>
            <p:nvPr/>
          </p:nvSpPr>
          <p:spPr bwMode="gray">
            <a:xfrm>
              <a:off x="15207969" y="3063331"/>
              <a:ext cx="70932" cy="54247"/>
            </a:xfrm>
            <a:custGeom>
              <a:avLst/>
              <a:gdLst>
                <a:gd name="T0" fmla="*/ 2147483647 w 14"/>
                <a:gd name="T1" fmla="*/ 2147483647 h 10"/>
                <a:gd name="T2" fmla="*/ 0 w 14"/>
                <a:gd name="T3" fmla="*/ 2147483647 h 10"/>
                <a:gd name="T4" fmla="*/ 0 w 14"/>
                <a:gd name="T5" fmla="*/ 2147483647 h 10"/>
                <a:gd name="T6" fmla="*/ 2147483647 w 14"/>
                <a:gd name="T7" fmla="*/ 0 h 10"/>
                <a:gd name="T8" fmla="*/ 2147483647 w 14"/>
                <a:gd name="T9" fmla="*/ 2147483647 h 10"/>
                <a:gd name="T10" fmla="*/ 2147483647 w 14"/>
                <a:gd name="T11" fmla="*/ 2147483647 h 10"/>
                <a:gd name="T12" fmla="*/ 2147483647 w 14"/>
                <a:gd name="T13" fmla="*/ 2147483647 h 10"/>
                <a:gd name="T14" fmla="*/ 0 60000 65536"/>
                <a:gd name="T15" fmla="*/ 0 60000 65536"/>
                <a:gd name="T16" fmla="*/ 0 60000 65536"/>
                <a:gd name="T17" fmla="*/ 0 60000 65536"/>
                <a:gd name="T18" fmla="*/ 0 60000 65536"/>
                <a:gd name="T19" fmla="*/ 0 60000 65536"/>
                <a:gd name="T20" fmla="*/ 0 60000 65536"/>
                <a:gd name="T21" fmla="*/ 0 w 14"/>
                <a:gd name="T22" fmla="*/ 0 h 10"/>
                <a:gd name="T23" fmla="*/ 14 w 1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10">
                  <a:moveTo>
                    <a:pt x="4" y="10"/>
                  </a:moveTo>
                  <a:lnTo>
                    <a:pt x="0" y="8"/>
                  </a:lnTo>
                  <a:lnTo>
                    <a:pt x="0" y="4"/>
                  </a:lnTo>
                  <a:lnTo>
                    <a:pt x="7" y="0"/>
                  </a:lnTo>
                  <a:lnTo>
                    <a:pt x="14" y="4"/>
                  </a:lnTo>
                  <a:lnTo>
                    <a:pt x="9" y="8"/>
                  </a:lnTo>
                  <a:lnTo>
                    <a:pt x="4" y="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6" name="Freeform 662">
              <a:extLst>
                <a:ext uri="{FF2B5EF4-FFF2-40B4-BE49-F238E27FC236}">
                  <a16:creationId xmlns:a16="http://schemas.microsoft.com/office/drawing/2014/main" id="{E1A73431-6FE8-48C8-1AA0-898EC41C9B61}"/>
                </a:ext>
                <a:ext uri="{C183D7F6-B498-43B3-948B-1728B52AA6E4}">
                  <adec:decorative xmlns:adec="http://schemas.microsoft.com/office/drawing/2017/decorative" val="1"/>
                </a:ext>
              </a:extLst>
            </p:cNvPr>
            <p:cNvSpPr>
              <a:spLocks/>
            </p:cNvSpPr>
            <p:nvPr/>
          </p:nvSpPr>
          <p:spPr bwMode="gray">
            <a:xfrm>
              <a:off x="16021598" y="2883897"/>
              <a:ext cx="33380" cy="16691"/>
            </a:xfrm>
            <a:custGeom>
              <a:avLst/>
              <a:gdLst>
                <a:gd name="T0" fmla="*/ 2147483647 w 6"/>
                <a:gd name="T1" fmla="*/ 2147483647 h 3"/>
                <a:gd name="T2" fmla="*/ 2147483647 w 6"/>
                <a:gd name="T3" fmla="*/ 2147483647 h 3"/>
                <a:gd name="T4" fmla="*/ 2147483647 w 6"/>
                <a:gd name="T5" fmla="*/ 0 h 3"/>
                <a:gd name="T6" fmla="*/ 0 w 6"/>
                <a:gd name="T7" fmla="*/ 0 h 3"/>
                <a:gd name="T8" fmla="*/ 0 w 6"/>
                <a:gd name="T9" fmla="*/ 2147483647 h 3"/>
                <a:gd name="T10" fmla="*/ 2147483647 w 6"/>
                <a:gd name="T11" fmla="*/ 2147483647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4" y="3"/>
                  </a:moveTo>
                  <a:lnTo>
                    <a:pt x="6" y="1"/>
                  </a:lnTo>
                  <a:lnTo>
                    <a:pt x="2" y="0"/>
                  </a:lnTo>
                  <a:lnTo>
                    <a:pt x="0" y="0"/>
                  </a:lnTo>
                  <a:lnTo>
                    <a:pt x="0" y="2"/>
                  </a:lnTo>
                  <a:lnTo>
                    <a:pt x="4"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7" name="Freeform 663">
              <a:extLst>
                <a:ext uri="{FF2B5EF4-FFF2-40B4-BE49-F238E27FC236}">
                  <a16:creationId xmlns:a16="http://schemas.microsoft.com/office/drawing/2014/main" id="{BA06AA10-13FE-F91F-BBE6-BDFBEF84B051}"/>
                </a:ext>
                <a:ext uri="{C183D7F6-B498-43B3-948B-1728B52AA6E4}">
                  <adec:decorative xmlns:adec="http://schemas.microsoft.com/office/drawing/2017/decorative" val="1"/>
                </a:ext>
              </a:extLst>
            </p:cNvPr>
            <p:cNvSpPr>
              <a:spLocks/>
            </p:cNvSpPr>
            <p:nvPr/>
          </p:nvSpPr>
          <p:spPr bwMode="gray">
            <a:xfrm>
              <a:off x="15821321" y="2984046"/>
              <a:ext cx="37552" cy="12518"/>
            </a:xfrm>
            <a:custGeom>
              <a:avLst/>
              <a:gdLst>
                <a:gd name="T0" fmla="*/ 2147483647 w 7"/>
                <a:gd name="T1" fmla="*/ 0 h 2"/>
                <a:gd name="T2" fmla="*/ 2147483647 w 7"/>
                <a:gd name="T3" fmla="*/ 0 h 2"/>
                <a:gd name="T4" fmla="*/ 2147483647 w 7"/>
                <a:gd name="T5" fmla="*/ 2147483647 h 2"/>
                <a:gd name="T6" fmla="*/ 0 w 7"/>
                <a:gd name="T7" fmla="*/ 2147483647 h 2"/>
                <a:gd name="T8" fmla="*/ 2147483647 w 7"/>
                <a:gd name="T9" fmla="*/ 0 h 2"/>
                <a:gd name="T10" fmla="*/ 0 60000 65536"/>
                <a:gd name="T11" fmla="*/ 0 60000 65536"/>
                <a:gd name="T12" fmla="*/ 0 60000 65536"/>
                <a:gd name="T13" fmla="*/ 0 60000 65536"/>
                <a:gd name="T14" fmla="*/ 0 60000 65536"/>
                <a:gd name="T15" fmla="*/ 0 w 7"/>
                <a:gd name="T16" fmla="*/ 0 h 2"/>
                <a:gd name="T17" fmla="*/ 7 w 7"/>
                <a:gd name="T18" fmla="*/ 2 h 2"/>
              </a:gdLst>
              <a:ahLst/>
              <a:cxnLst>
                <a:cxn ang="T10">
                  <a:pos x="T0" y="T1"/>
                </a:cxn>
                <a:cxn ang="T11">
                  <a:pos x="T2" y="T3"/>
                </a:cxn>
                <a:cxn ang="T12">
                  <a:pos x="T4" y="T5"/>
                </a:cxn>
                <a:cxn ang="T13">
                  <a:pos x="T6" y="T7"/>
                </a:cxn>
                <a:cxn ang="T14">
                  <a:pos x="T8" y="T9"/>
                </a:cxn>
              </a:cxnLst>
              <a:rect l="T15" t="T16" r="T17" b="T18"/>
              <a:pathLst>
                <a:path w="7" h="2">
                  <a:moveTo>
                    <a:pt x="3" y="0"/>
                  </a:moveTo>
                  <a:lnTo>
                    <a:pt x="7" y="0"/>
                  </a:lnTo>
                  <a:lnTo>
                    <a:pt x="4" y="2"/>
                  </a:lnTo>
                  <a:lnTo>
                    <a:pt x="0"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8" name="Freeform 664">
              <a:extLst>
                <a:ext uri="{FF2B5EF4-FFF2-40B4-BE49-F238E27FC236}">
                  <a16:creationId xmlns:a16="http://schemas.microsoft.com/office/drawing/2014/main" id="{2D20A108-388D-B518-21B5-73713FEDB788}"/>
                </a:ext>
                <a:ext uri="{C183D7F6-B498-43B3-948B-1728B52AA6E4}">
                  <adec:decorative xmlns:adec="http://schemas.microsoft.com/office/drawing/2017/decorative" val="1"/>
                </a:ext>
              </a:extLst>
            </p:cNvPr>
            <p:cNvSpPr>
              <a:spLocks/>
            </p:cNvSpPr>
            <p:nvPr/>
          </p:nvSpPr>
          <p:spPr bwMode="gray">
            <a:xfrm>
              <a:off x="15863045" y="2984046"/>
              <a:ext cx="33380" cy="12518"/>
            </a:xfrm>
            <a:custGeom>
              <a:avLst/>
              <a:gdLst>
                <a:gd name="T0" fmla="*/ 0 w 6"/>
                <a:gd name="T1" fmla="*/ 0 h 2"/>
                <a:gd name="T2" fmla="*/ 2147483647 w 6"/>
                <a:gd name="T3" fmla="*/ 2147483647 h 2"/>
                <a:gd name="T4" fmla="*/ 2147483647 w 6"/>
                <a:gd name="T5" fmla="*/ 0 h 2"/>
                <a:gd name="T6" fmla="*/ 0 w 6"/>
                <a:gd name="T7" fmla="*/ 0 h 2"/>
                <a:gd name="T8" fmla="*/ 0 60000 65536"/>
                <a:gd name="T9" fmla="*/ 0 60000 65536"/>
                <a:gd name="T10" fmla="*/ 0 60000 65536"/>
                <a:gd name="T11" fmla="*/ 0 60000 65536"/>
                <a:gd name="T12" fmla="*/ 0 w 6"/>
                <a:gd name="T13" fmla="*/ 0 h 2"/>
                <a:gd name="T14" fmla="*/ 6 w 6"/>
                <a:gd name="T15" fmla="*/ 2 h 2"/>
              </a:gdLst>
              <a:ahLst/>
              <a:cxnLst>
                <a:cxn ang="T8">
                  <a:pos x="T0" y="T1"/>
                </a:cxn>
                <a:cxn ang="T9">
                  <a:pos x="T2" y="T3"/>
                </a:cxn>
                <a:cxn ang="T10">
                  <a:pos x="T4" y="T5"/>
                </a:cxn>
                <a:cxn ang="T11">
                  <a:pos x="T6" y="T7"/>
                </a:cxn>
              </a:cxnLst>
              <a:rect l="T12" t="T13" r="T14" b="T15"/>
              <a:pathLst>
                <a:path w="6" h="2">
                  <a:moveTo>
                    <a:pt x="0" y="0"/>
                  </a:moveTo>
                  <a:lnTo>
                    <a:pt x="3" y="2"/>
                  </a:lnTo>
                  <a:lnTo>
                    <a:pt x="6"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89" name="Freeform 665">
              <a:extLst>
                <a:ext uri="{FF2B5EF4-FFF2-40B4-BE49-F238E27FC236}">
                  <a16:creationId xmlns:a16="http://schemas.microsoft.com/office/drawing/2014/main" id="{B265B5C2-BB12-5719-2B69-8EB3D992834D}"/>
                </a:ext>
                <a:ext uri="{C183D7F6-B498-43B3-948B-1728B52AA6E4}">
                  <adec:decorative xmlns:adec="http://schemas.microsoft.com/office/drawing/2017/decorative" val="1"/>
                </a:ext>
              </a:extLst>
            </p:cNvPr>
            <p:cNvSpPr>
              <a:spLocks/>
            </p:cNvSpPr>
            <p:nvPr/>
          </p:nvSpPr>
          <p:spPr bwMode="gray">
            <a:xfrm>
              <a:off x="15908942" y="2996565"/>
              <a:ext cx="25034" cy="12518"/>
            </a:xfrm>
            <a:custGeom>
              <a:avLst/>
              <a:gdLst>
                <a:gd name="T0" fmla="*/ 0 w 5"/>
                <a:gd name="T1" fmla="*/ 2147483647 h 2"/>
                <a:gd name="T2" fmla="*/ 2147483647 w 5"/>
                <a:gd name="T3" fmla="*/ 0 h 2"/>
                <a:gd name="T4" fmla="*/ 2147483647 w 5"/>
                <a:gd name="T5" fmla="*/ 2147483647 h 2"/>
                <a:gd name="T6" fmla="*/ 2147483647 w 5"/>
                <a:gd name="T7" fmla="*/ 2147483647 h 2"/>
                <a:gd name="T8" fmla="*/ 0 w 5"/>
                <a:gd name="T9" fmla="*/ 2147483647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1"/>
                  </a:moveTo>
                  <a:lnTo>
                    <a:pt x="4" y="0"/>
                  </a:lnTo>
                  <a:lnTo>
                    <a:pt x="5" y="2"/>
                  </a:lnTo>
                  <a:lnTo>
                    <a:pt x="1"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0" name="Freeform 666">
              <a:extLst>
                <a:ext uri="{FF2B5EF4-FFF2-40B4-BE49-F238E27FC236}">
                  <a16:creationId xmlns:a16="http://schemas.microsoft.com/office/drawing/2014/main" id="{94A6D118-B623-1794-031C-2C49F80C3C15}"/>
                </a:ext>
                <a:ext uri="{C183D7F6-B498-43B3-948B-1728B52AA6E4}">
                  <adec:decorative xmlns:adec="http://schemas.microsoft.com/office/drawing/2017/decorative" val="1"/>
                </a:ext>
              </a:extLst>
            </p:cNvPr>
            <p:cNvSpPr>
              <a:spLocks/>
            </p:cNvSpPr>
            <p:nvPr/>
          </p:nvSpPr>
          <p:spPr bwMode="gray">
            <a:xfrm>
              <a:off x="15975701" y="2984046"/>
              <a:ext cx="33380" cy="8345"/>
            </a:xfrm>
            <a:custGeom>
              <a:avLst/>
              <a:gdLst>
                <a:gd name="T0" fmla="*/ 2147483647 w 6"/>
                <a:gd name="T1" fmla="*/ 0 h 2"/>
                <a:gd name="T2" fmla="*/ 2147483647 w 6"/>
                <a:gd name="T3" fmla="*/ 0 h 2"/>
                <a:gd name="T4" fmla="*/ 2147483647 w 6"/>
                <a:gd name="T5" fmla="*/ 2147483646 h 2"/>
                <a:gd name="T6" fmla="*/ 0 w 6"/>
                <a:gd name="T7" fmla="*/ 2147483646 h 2"/>
                <a:gd name="T8" fmla="*/ 214748364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1" y="0"/>
                  </a:moveTo>
                  <a:lnTo>
                    <a:pt x="3" y="0"/>
                  </a:lnTo>
                  <a:lnTo>
                    <a:pt x="6" y="1"/>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1" name="Freeform 667">
              <a:extLst>
                <a:ext uri="{FF2B5EF4-FFF2-40B4-BE49-F238E27FC236}">
                  <a16:creationId xmlns:a16="http://schemas.microsoft.com/office/drawing/2014/main" id="{0E759876-E3AF-1B47-7D8F-EE0CC84DAB15}"/>
                </a:ext>
                <a:ext uri="{C183D7F6-B498-43B3-948B-1728B52AA6E4}">
                  <adec:decorative xmlns:adec="http://schemas.microsoft.com/office/drawing/2017/decorative" val="1"/>
                </a:ext>
              </a:extLst>
            </p:cNvPr>
            <p:cNvSpPr>
              <a:spLocks/>
            </p:cNvSpPr>
            <p:nvPr/>
          </p:nvSpPr>
          <p:spPr bwMode="gray">
            <a:xfrm>
              <a:off x="15641905" y="3117578"/>
              <a:ext cx="50070" cy="33383"/>
            </a:xfrm>
            <a:custGeom>
              <a:avLst/>
              <a:gdLst>
                <a:gd name="T0" fmla="*/ 0 w 9"/>
                <a:gd name="T1" fmla="*/ 2147483647 h 6"/>
                <a:gd name="T2" fmla="*/ 2147483647 w 9"/>
                <a:gd name="T3" fmla="*/ 0 h 6"/>
                <a:gd name="T4" fmla="*/ 2147483647 w 9"/>
                <a:gd name="T5" fmla="*/ 0 h 6"/>
                <a:gd name="T6" fmla="*/ 2147483647 w 9"/>
                <a:gd name="T7" fmla="*/ 2147483647 h 6"/>
                <a:gd name="T8" fmla="*/ 2147483647 w 9"/>
                <a:gd name="T9" fmla="*/ 2147483647 h 6"/>
                <a:gd name="T10" fmla="*/ 2147483647 w 9"/>
                <a:gd name="T11" fmla="*/ 2147483647 h 6"/>
                <a:gd name="T12" fmla="*/ 0 w 9"/>
                <a:gd name="T13" fmla="*/ 2147483647 h 6"/>
                <a:gd name="T14" fmla="*/ 0 60000 65536"/>
                <a:gd name="T15" fmla="*/ 0 60000 65536"/>
                <a:gd name="T16" fmla="*/ 0 60000 65536"/>
                <a:gd name="T17" fmla="*/ 0 60000 65536"/>
                <a:gd name="T18" fmla="*/ 0 60000 65536"/>
                <a:gd name="T19" fmla="*/ 0 60000 65536"/>
                <a:gd name="T20" fmla="*/ 0 60000 65536"/>
                <a:gd name="T21" fmla="*/ 0 w 9"/>
                <a:gd name="T22" fmla="*/ 0 h 6"/>
                <a:gd name="T23" fmla="*/ 9 w 9"/>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6">
                  <a:moveTo>
                    <a:pt x="0" y="2"/>
                  </a:moveTo>
                  <a:lnTo>
                    <a:pt x="5" y="0"/>
                  </a:lnTo>
                  <a:lnTo>
                    <a:pt x="8" y="0"/>
                  </a:lnTo>
                  <a:lnTo>
                    <a:pt x="9" y="3"/>
                  </a:lnTo>
                  <a:lnTo>
                    <a:pt x="6" y="6"/>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2" name="Freeform 668">
              <a:extLst>
                <a:ext uri="{FF2B5EF4-FFF2-40B4-BE49-F238E27FC236}">
                  <a16:creationId xmlns:a16="http://schemas.microsoft.com/office/drawing/2014/main" id="{307CE4F0-4F25-8780-91F7-C1D3C952316E}"/>
                </a:ext>
                <a:ext uri="{C183D7F6-B498-43B3-948B-1728B52AA6E4}">
                  <adec:decorative xmlns:adec="http://schemas.microsoft.com/office/drawing/2017/decorative" val="1"/>
                </a:ext>
              </a:extLst>
            </p:cNvPr>
            <p:cNvSpPr>
              <a:spLocks/>
            </p:cNvSpPr>
            <p:nvPr/>
          </p:nvSpPr>
          <p:spPr bwMode="gray">
            <a:xfrm>
              <a:off x="15537593" y="3167652"/>
              <a:ext cx="58414" cy="33383"/>
            </a:xfrm>
            <a:custGeom>
              <a:avLst/>
              <a:gdLst>
                <a:gd name="T0" fmla="*/ 2147483647 w 11"/>
                <a:gd name="T1" fmla="*/ 0 h 6"/>
                <a:gd name="T2" fmla="*/ 2147483647 w 11"/>
                <a:gd name="T3" fmla="*/ 2147483647 h 6"/>
                <a:gd name="T4" fmla="*/ 2147483647 w 11"/>
                <a:gd name="T5" fmla="*/ 2147483647 h 6"/>
                <a:gd name="T6" fmla="*/ 2147483647 w 11"/>
                <a:gd name="T7" fmla="*/ 2147483647 h 6"/>
                <a:gd name="T8" fmla="*/ 0 w 11"/>
                <a:gd name="T9" fmla="*/ 2147483647 h 6"/>
                <a:gd name="T10" fmla="*/ 0 w 11"/>
                <a:gd name="T11" fmla="*/ 2147483647 h 6"/>
                <a:gd name="T12" fmla="*/ 2147483647 w 11"/>
                <a:gd name="T13" fmla="*/ 0 h 6"/>
                <a:gd name="T14" fmla="*/ 0 60000 65536"/>
                <a:gd name="T15" fmla="*/ 0 60000 65536"/>
                <a:gd name="T16" fmla="*/ 0 60000 65536"/>
                <a:gd name="T17" fmla="*/ 0 60000 65536"/>
                <a:gd name="T18" fmla="*/ 0 60000 65536"/>
                <a:gd name="T19" fmla="*/ 0 60000 65536"/>
                <a:gd name="T20" fmla="*/ 0 60000 65536"/>
                <a:gd name="T21" fmla="*/ 0 w 11"/>
                <a:gd name="T22" fmla="*/ 0 h 6"/>
                <a:gd name="T23" fmla="*/ 11 w 11"/>
                <a:gd name="T24" fmla="*/ 6 h 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6">
                  <a:moveTo>
                    <a:pt x="8" y="0"/>
                  </a:moveTo>
                  <a:lnTo>
                    <a:pt x="11" y="1"/>
                  </a:lnTo>
                  <a:lnTo>
                    <a:pt x="11" y="3"/>
                  </a:lnTo>
                  <a:lnTo>
                    <a:pt x="6" y="6"/>
                  </a:lnTo>
                  <a:lnTo>
                    <a:pt x="0" y="5"/>
                  </a:lnTo>
                  <a:lnTo>
                    <a:pt x="0" y="3"/>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3" name="Freeform 669">
              <a:extLst>
                <a:ext uri="{FF2B5EF4-FFF2-40B4-BE49-F238E27FC236}">
                  <a16:creationId xmlns:a16="http://schemas.microsoft.com/office/drawing/2014/main" id="{281397CE-4053-6173-783C-37AB77AFF23B}"/>
                </a:ext>
                <a:ext uri="{C183D7F6-B498-43B3-948B-1728B52AA6E4}">
                  <adec:decorative xmlns:adec="http://schemas.microsoft.com/office/drawing/2017/decorative" val="1"/>
                </a:ext>
              </a:extLst>
            </p:cNvPr>
            <p:cNvSpPr>
              <a:spLocks/>
            </p:cNvSpPr>
            <p:nvPr/>
          </p:nvSpPr>
          <p:spPr bwMode="gray">
            <a:xfrm>
              <a:off x="15516731" y="3084195"/>
              <a:ext cx="29207" cy="16691"/>
            </a:xfrm>
            <a:custGeom>
              <a:avLst/>
              <a:gdLst>
                <a:gd name="T0" fmla="*/ 0 w 6"/>
                <a:gd name="T1" fmla="*/ 0 h 3"/>
                <a:gd name="T2" fmla="*/ 2147483647 w 6"/>
                <a:gd name="T3" fmla="*/ 2147483647 h 3"/>
                <a:gd name="T4" fmla="*/ 2147483647 w 6"/>
                <a:gd name="T5" fmla="*/ 2147483647 h 3"/>
                <a:gd name="T6" fmla="*/ 2147483647 w 6"/>
                <a:gd name="T7" fmla="*/ 2147483647 h 3"/>
                <a:gd name="T8" fmla="*/ 0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0"/>
                  </a:moveTo>
                  <a:lnTo>
                    <a:pt x="6" y="1"/>
                  </a:lnTo>
                  <a:lnTo>
                    <a:pt x="4" y="3"/>
                  </a:lnTo>
                  <a:lnTo>
                    <a:pt x="1"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4" name="Freeform 670">
              <a:extLst>
                <a:ext uri="{FF2B5EF4-FFF2-40B4-BE49-F238E27FC236}">
                  <a16:creationId xmlns:a16="http://schemas.microsoft.com/office/drawing/2014/main" id="{6E38A44F-10F3-88DD-83EF-2B5697051EE1}"/>
                </a:ext>
                <a:ext uri="{C183D7F6-B498-43B3-948B-1728B52AA6E4}">
                  <adec:decorative xmlns:adec="http://schemas.microsoft.com/office/drawing/2017/decorative" val="1"/>
                </a:ext>
              </a:extLst>
            </p:cNvPr>
            <p:cNvSpPr>
              <a:spLocks/>
            </p:cNvSpPr>
            <p:nvPr/>
          </p:nvSpPr>
          <p:spPr bwMode="gray">
            <a:xfrm>
              <a:off x="15487524" y="3050811"/>
              <a:ext cx="33380" cy="29210"/>
            </a:xfrm>
            <a:custGeom>
              <a:avLst/>
              <a:gdLst>
                <a:gd name="T0" fmla="*/ 0 w 6"/>
                <a:gd name="T1" fmla="*/ 2147483647 h 5"/>
                <a:gd name="T2" fmla="*/ 2147483647 w 6"/>
                <a:gd name="T3" fmla="*/ 0 h 5"/>
                <a:gd name="T4" fmla="*/ 2147483647 w 6"/>
                <a:gd name="T5" fmla="*/ 2147483647 h 5"/>
                <a:gd name="T6" fmla="*/ 2147483647 w 6"/>
                <a:gd name="T7" fmla="*/ 2147483647 h 5"/>
                <a:gd name="T8" fmla="*/ 0 w 6"/>
                <a:gd name="T9" fmla="*/ 2147483647 h 5"/>
                <a:gd name="T10" fmla="*/ 0 60000 65536"/>
                <a:gd name="T11" fmla="*/ 0 60000 65536"/>
                <a:gd name="T12" fmla="*/ 0 60000 65536"/>
                <a:gd name="T13" fmla="*/ 0 60000 65536"/>
                <a:gd name="T14" fmla="*/ 0 60000 65536"/>
                <a:gd name="T15" fmla="*/ 0 w 6"/>
                <a:gd name="T16" fmla="*/ 0 h 5"/>
                <a:gd name="T17" fmla="*/ 6 w 6"/>
                <a:gd name="T18" fmla="*/ 5 h 5"/>
              </a:gdLst>
              <a:ahLst/>
              <a:cxnLst>
                <a:cxn ang="T10">
                  <a:pos x="T0" y="T1"/>
                </a:cxn>
                <a:cxn ang="T11">
                  <a:pos x="T2" y="T3"/>
                </a:cxn>
                <a:cxn ang="T12">
                  <a:pos x="T4" y="T5"/>
                </a:cxn>
                <a:cxn ang="T13">
                  <a:pos x="T6" y="T7"/>
                </a:cxn>
                <a:cxn ang="T14">
                  <a:pos x="T8" y="T9"/>
                </a:cxn>
              </a:cxnLst>
              <a:rect l="T15" t="T16" r="T17" b="T18"/>
              <a:pathLst>
                <a:path w="6" h="5">
                  <a:moveTo>
                    <a:pt x="0" y="5"/>
                  </a:moveTo>
                  <a:lnTo>
                    <a:pt x="1" y="0"/>
                  </a:lnTo>
                  <a:lnTo>
                    <a:pt x="6" y="1"/>
                  </a:lnTo>
                  <a:lnTo>
                    <a:pt x="6" y="2"/>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5" name="Freeform 671">
              <a:extLst>
                <a:ext uri="{FF2B5EF4-FFF2-40B4-BE49-F238E27FC236}">
                  <a16:creationId xmlns:a16="http://schemas.microsoft.com/office/drawing/2014/main" id="{E18C8817-9D8E-74EB-33FA-5D2D355C5383}"/>
                </a:ext>
                <a:ext uri="{C183D7F6-B498-43B3-948B-1728B52AA6E4}">
                  <adec:decorative xmlns:adec="http://schemas.microsoft.com/office/drawing/2017/decorative" val="1"/>
                </a:ext>
              </a:extLst>
            </p:cNvPr>
            <p:cNvSpPr>
              <a:spLocks/>
            </p:cNvSpPr>
            <p:nvPr/>
          </p:nvSpPr>
          <p:spPr bwMode="gray">
            <a:xfrm>
              <a:off x="16075840" y="5571217"/>
              <a:ext cx="12517" cy="4173"/>
            </a:xfrm>
            <a:custGeom>
              <a:avLst/>
              <a:gdLst>
                <a:gd name="T0" fmla="*/ 0 w 3"/>
                <a:gd name="T1" fmla="*/ 0 h 1"/>
                <a:gd name="T2" fmla="*/ 2147483646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3"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6" name="Freeform 672">
              <a:extLst>
                <a:ext uri="{FF2B5EF4-FFF2-40B4-BE49-F238E27FC236}">
                  <a16:creationId xmlns:a16="http://schemas.microsoft.com/office/drawing/2014/main" id="{D61D5442-3B01-0C59-AC34-FA3A5868241F}"/>
                </a:ext>
                <a:ext uri="{C183D7F6-B498-43B3-948B-1728B52AA6E4}">
                  <adec:decorative xmlns:adec="http://schemas.microsoft.com/office/drawing/2017/decorative" val="1"/>
                </a:ext>
              </a:extLst>
            </p:cNvPr>
            <p:cNvSpPr>
              <a:spLocks/>
            </p:cNvSpPr>
            <p:nvPr/>
          </p:nvSpPr>
          <p:spPr bwMode="gray">
            <a:xfrm>
              <a:off x="16088357" y="5304154"/>
              <a:ext cx="1635603" cy="847090"/>
            </a:xfrm>
            <a:custGeom>
              <a:avLst/>
              <a:gdLst>
                <a:gd name="T0" fmla="*/ 2147483647 w 300"/>
                <a:gd name="T1" fmla="*/ 2147483647 h 156"/>
                <a:gd name="T2" fmla="*/ 2147483647 w 300"/>
                <a:gd name="T3" fmla="*/ 2147483647 h 156"/>
                <a:gd name="T4" fmla="*/ 2147483647 w 300"/>
                <a:gd name="T5" fmla="*/ 2147483647 h 156"/>
                <a:gd name="T6" fmla="*/ 2147483647 w 300"/>
                <a:gd name="T7" fmla="*/ 2147483647 h 156"/>
                <a:gd name="T8" fmla="*/ 2147483647 w 300"/>
                <a:gd name="T9" fmla="*/ 2147483647 h 156"/>
                <a:gd name="T10" fmla="*/ 2147483647 w 300"/>
                <a:gd name="T11" fmla="*/ 2147483647 h 156"/>
                <a:gd name="T12" fmla="*/ 2147483647 w 300"/>
                <a:gd name="T13" fmla="*/ 2147483647 h 156"/>
                <a:gd name="T14" fmla="*/ 2147483647 w 300"/>
                <a:gd name="T15" fmla="*/ 2147483647 h 156"/>
                <a:gd name="T16" fmla="*/ 2147483647 w 300"/>
                <a:gd name="T17" fmla="*/ 2147483647 h 156"/>
                <a:gd name="T18" fmla="*/ 2147483647 w 300"/>
                <a:gd name="T19" fmla="*/ 2147483647 h 156"/>
                <a:gd name="T20" fmla="*/ 2147483647 w 300"/>
                <a:gd name="T21" fmla="*/ 2147483647 h 156"/>
                <a:gd name="T22" fmla="*/ 2147483647 w 300"/>
                <a:gd name="T23" fmla="*/ 2147483647 h 156"/>
                <a:gd name="T24" fmla="*/ 2147483647 w 300"/>
                <a:gd name="T25" fmla="*/ 2147483647 h 156"/>
                <a:gd name="T26" fmla="*/ 2147483647 w 300"/>
                <a:gd name="T27" fmla="*/ 2147483647 h 156"/>
                <a:gd name="T28" fmla="*/ 2147483647 w 300"/>
                <a:gd name="T29" fmla="*/ 2147483647 h 156"/>
                <a:gd name="T30" fmla="*/ 2147483647 w 300"/>
                <a:gd name="T31" fmla="*/ 2147483647 h 156"/>
                <a:gd name="T32" fmla="*/ 2147483647 w 300"/>
                <a:gd name="T33" fmla="*/ 2147483647 h 156"/>
                <a:gd name="T34" fmla="*/ 2147483647 w 300"/>
                <a:gd name="T35" fmla="*/ 2147483647 h 156"/>
                <a:gd name="T36" fmla="*/ 2147483647 w 300"/>
                <a:gd name="T37" fmla="*/ 2147483647 h 156"/>
                <a:gd name="T38" fmla="*/ 2147483647 w 300"/>
                <a:gd name="T39" fmla="*/ 2147483647 h 156"/>
                <a:gd name="T40" fmla="*/ 2147483647 w 300"/>
                <a:gd name="T41" fmla="*/ 2147483647 h 156"/>
                <a:gd name="T42" fmla="*/ 2147483647 w 300"/>
                <a:gd name="T43" fmla="*/ 2147483647 h 156"/>
                <a:gd name="T44" fmla="*/ 2147483647 w 300"/>
                <a:gd name="T45" fmla="*/ 2147483647 h 156"/>
                <a:gd name="T46" fmla="*/ 2147483647 w 300"/>
                <a:gd name="T47" fmla="*/ 2147483647 h 156"/>
                <a:gd name="T48" fmla="*/ 2147483647 w 300"/>
                <a:gd name="T49" fmla="*/ 2147483647 h 156"/>
                <a:gd name="T50" fmla="*/ 2147483647 w 300"/>
                <a:gd name="T51" fmla="*/ 2147483647 h 156"/>
                <a:gd name="T52" fmla="*/ 2147483647 w 300"/>
                <a:gd name="T53" fmla="*/ 2147483647 h 156"/>
                <a:gd name="T54" fmla="*/ 2147483647 w 300"/>
                <a:gd name="T55" fmla="*/ 2147483647 h 156"/>
                <a:gd name="T56" fmla="*/ 2147483647 w 300"/>
                <a:gd name="T57" fmla="*/ 2147483647 h 156"/>
                <a:gd name="T58" fmla="*/ 2147483647 w 300"/>
                <a:gd name="T59" fmla="*/ 2147483647 h 156"/>
                <a:gd name="T60" fmla="*/ 2147483647 w 300"/>
                <a:gd name="T61" fmla="*/ 2147483647 h 156"/>
                <a:gd name="T62" fmla="*/ 2147483647 w 300"/>
                <a:gd name="T63" fmla="*/ 2147483647 h 156"/>
                <a:gd name="T64" fmla="*/ 2147483647 w 300"/>
                <a:gd name="T65" fmla="*/ 2147483647 h 156"/>
                <a:gd name="T66" fmla="*/ 2147483647 w 300"/>
                <a:gd name="T67" fmla="*/ 2147483647 h 156"/>
                <a:gd name="T68" fmla="*/ 2147483647 w 300"/>
                <a:gd name="T69" fmla="*/ 2147483647 h 156"/>
                <a:gd name="T70" fmla="*/ 2147483647 w 300"/>
                <a:gd name="T71" fmla="*/ 2147483647 h 156"/>
                <a:gd name="T72" fmla="*/ 2147483647 w 300"/>
                <a:gd name="T73" fmla="*/ 2147483647 h 156"/>
                <a:gd name="T74" fmla="*/ 2147483647 w 300"/>
                <a:gd name="T75" fmla="*/ 2147483647 h 156"/>
                <a:gd name="T76" fmla="*/ 2147483647 w 300"/>
                <a:gd name="T77" fmla="*/ 2147483647 h 156"/>
                <a:gd name="T78" fmla="*/ 2147483647 w 300"/>
                <a:gd name="T79" fmla="*/ 2147483647 h 156"/>
                <a:gd name="T80" fmla="*/ 2147483647 w 300"/>
                <a:gd name="T81" fmla="*/ 2147483647 h 15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00"/>
                <a:gd name="T124" fmla="*/ 0 h 156"/>
                <a:gd name="T125" fmla="*/ 300 w 300"/>
                <a:gd name="T126" fmla="*/ 156 h 15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00" h="156">
                  <a:moveTo>
                    <a:pt x="0" y="49"/>
                  </a:moveTo>
                  <a:lnTo>
                    <a:pt x="3" y="44"/>
                  </a:lnTo>
                  <a:lnTo>
                    <a:pt x="19" y="40"/>
                  </a:lnTo>
                  <a:lnTo>
                    <a:pt x="26" y="29"/>
                  </a:lnTo>
                  <a:lnTo>
                    <a:pt x="31" y="29"/>
                  </a:lnTo>
                  <a:lnTo>
                    <a:pt x="38" y="20"/>
                  </a:lnTo>
                  <a:lnTo>
                    <a:pt x="44" y="20"/>
                  </a:lnTo>
                  <a:lnTo>
                    <a:pt x="52" y="27"/>
                  </a:lnTo>
                  <a:lnTo>
                    <a:pt x="60" y="26"/>
                  </a:lnTo>
                  <a:lnTo>
                    <a:pt x="72" y="39"/>
                  </a:lnTo>
                  <a:lnTo>
                    <a:pt x="75" y="39"/>
                  </a:lnTo>
                  <a:lnTo>
                    <a:pt x="77" y="33"/>
                  </a:lnTo>
                  <a:lnTo>
                    <a:pt x="85" y="33"/>
                  </a:lnTo>
                  <a:lnTo>
                    <a:pt x="85" y="38"/>
                  </a:lnTo>
                  <a:lnTo>
                    <a:pt x="97" y="36"/>
                  </a:lnTo>
                  <a:lnTo>
                    <a:pt x="98" y="26"/>
                  </a:lnTo>
                  <a:lnTo>
                    <a:pt x="95" y="15"/>
                  </a:lnTo>
                  <a:lnTo>
                    <a:pt x="102" y="8"/>
                  </a:lnTo>
                  <a:lnTo>
                    <a:pt x="107" y="0"/>
                  </a:lnTo>
                  <a:lnTo>
                    <a:pt x="130" y="8"/>
                  </a:lnTo>
                  <a:lnTo>
                    <a:pt x="146" y="32"/>
                  </a:lnTo>
                  <a:lnTo>
                    <a:pt x="163" y="24"/>
                  </a:lnTo>
                  <a:lnTo>
                    <a:pt x="188" y="33"/>
                  </a:lnTo>
                  <a:lnTo>
                    <a:pt x="190" y="39"/>
                  </a:lnTo>
                  <a:lnTo>
                    <a:pt x="201" y="44"/>
                  </a:lnTo>
                  <a:lnTo>
                    <a:pt x="205" y="47"/>
                  </a:lnTo>
                  <a:lnTo>
                    <a:pt x="219" y="44"/>
                  </a:lnTo>
                  <a:lnTo>
                    <a:pt x="229" y="45"/>
                  </a:lnTo>
                  <a:lnTo>
                    <a:pt x="240" y="37"/>
                  </a:lnTo>
                  <a:lnTo>
                    <a:pt x="245" y="29"/>
                  </a:lnTo>
                  <a:lnTo>
                    <a:pt x="253" y="30"/>
                  </a:lnTo>
                  <a:lnTo>
                    <a:pt x="262" y="39"/>
                  </a:lnTo>
                  <a:lnTo>
                    <a:pt x="273" y="37"/>
                  </a:lnTo>
                  <a:lnTo>
                    <a:pt x="272" y="41"/>
                  </a:lnTo>
                  <a:lnTo>
                    <a:pt x="266" y="56"/>
                  </a:lnTo>
                  <a:lnTo>
                    <a:pt x="261" y="61"/>
                  </a:lnTo>
                  <a:lnTo>
                    <a:pt x="260" y="68"/>
                  </a:lnTo>
                  <a:lnTo>
                    <a:pt x="266" y="71"/>
                  </a:lnTo>
                  <a:lnTo>
                    <a:pt x="269" y="67"/>
                  </a:lnTo>
                  <a:lnTo>
                    <a:pt x="276" y="71"/>
                  </a:lnTo>
                  <a:lnTo>
                    <a:pt x="281" y="65"/>
                  </a:lnTo>
                  <a:lnTo>
                    <a:pt x="296" y="70"/>
                  </a:lnTo>
                  <a:lnTo>
                    <a:pt x="300" y="81"/>
                  </a:lnTo>
                  <a:lnTo>
                    <a:pt x="296" y="84"/>
                  </a:lnTo>
                  <a:lnTo>
                    <a:pt x="290" y="82"/>
                  </a:lnTo>
                  <a:lnTo>
                    <a:pt x="282" y="83"/>
                  </a:lnTo>
                  <a:lnTo>
                    <a:pt x="283" y="89"/>
                  </a:lnTo>
                  <a:lnTo>
                    <a:pt x="276" y="91"/>
                  </a:lnTo>
                  <a:lnTo>
                    <a:pt x="273" y="86"/>
                  </a:lnTo>
                  <a:lnTo>
                    <a:pt x="268" y="88"/>
                  </a:lnTo>
                  <a:lnTo>
                    <a:pt x="264" y="102"/>
                  </a:lnTo>
                  <a:lnTo>
                    <a:pt x="259" y="103"/>
                  </a:lnTo>
                  <a:lnTo>
                    <a:pt x="254" y="98"/>
                  </a:lnTo>
                  <a:lnTo>
                    <a:pt x="243" y="110"/>
                  </a:lnTo>
                  <a:lnTo>
                    <a:pt x="229" y="106"/>
                  </a:lnTo>
                  <a:lnTo>
                    <a:pt x="222" y="117"/>
                  </a:lnTo>
                  <a:lnTo>
                    <a:pt x="228" y="122"/>
                  </a:lnTo>
                  <a:lnTo>
                    <a:pt x="225" y="129"/>
                  </a:lnTo>
                  <a:lnTo>
                    <a:pt x="217" y="132"/>
                  </a:lnTo>
                  <a:lnTo>
                    <a:pt x="209" y="141"/>
                  </a:lnTo>
                  <a:lnTo>
                    <a:pt x="198" y="147"/>
                  </a:lnTo>
                  <a:lnTo>
                    <a:pt x="189" y="148"/>
                  </a:lnTo>
                  <a:lnTo>
                    <a:pt x="181" y="144"/>
                  </a:lnTo>
                  <a:lnTo>
                    <a:pt x="167" y="154"/>
                  </a:lnTo>
                  <a:lnTo>
                    <a:pt x="161" y="156"/>
                  </a:lnTo>
                  <a:lnTo>
                    <a:pt x="153" y="152"/>
                  </a:lnTo>
                  <a:lnTo>
                    <a:pt x="142" y="151"/>
                  </a:lnTo>
                  <a:lnTo>
                    <a:pt x="133" y="141"/>
                  </a:lnTo>
                  <a:lnTo>
                    <a:pt x="117" y="139"/>
                  </a:lnTo>
                  <a:lnTo>
                    <a:pt x="105" y="142"/>
                  </a:lnTo>
                  <a:lnTo>
                    <a:pt x="100" y="139"/>
                  </a:lnTo>
                  <a:lnTo>
                    <a:pt x="97" y="141"/>
                  </a:lnTo>
                  <a:lnTo>
                    <a:pt x="94" y="144"/>
                  </a:lnTo>
                  <a:lnTo>
                    <a:pt x="85" y="144"/>
                  </a:lnTo>
                  <a:lnTo>
                    <a:pt x="78" y="135"/>
                  </a:lnTo>
                  <a:lnTo>
                    <a:pt x="79" y="124"/>
                  </a:lnTo>
                  <a:lnTo>
                    <a:pt x="47" y="109"/>
                  </a:lnTo>
                  <a:lnTo>
                    <a:pt x="36" y="106"/>
                  </a:lnTo>
                  <a:lnTo>
                    <a:pt x="29" y="97"/>
                  </a:lnTo>
                  <a:lnTo>
                    <a:pt x="35" y="89"/>
                  </a:lnTo>
                  <a:lnTo>
                    <a:pt x="21" y="66"/>
                  </a:lnTo>
                  <a:lnTo>
                    <a:pt x="10" y="66"/>
                  </a:lnTo>
                  <a:lnTo>
                    <a:pt x="0" y="4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7" name="Freeform 673">
              <a:extLst>
                <a:ext uri="{FF2B5EF4-FFF2-40B4-BE49-F238E27FC236}">
                  <a16:creationId xmlns:a16="http://schemas.microsoft.com/office/drawing/2014/main" id="{ED003871-F193-A11F-4401-0F726D180F65}"/>
                </a:ext>
                <a:ext uri="{C183D7F6-B498-43B3-948B-1728B52AA6E4}">
                  <adec:decorative xmlns:adec="http://schemas.microsoft.com/office/drawing/2017/decorative" val="1"/>
                </a:ext>
              </a:extLst>
            </p:cNvPr>
            <p:cNvSpPr>
              <a:spLocks/>
            </p:cNvSpPr>
            <p:nvPr/>
          </p:nvSpPr>
          <p:spPr bwMode="gray">
            <a:xfrm>
              <a:off x="17936755" y="3009083"/>
              <a:ext cx="29207" cy="12518"/>
            </a:xfrm>
            <a:custGeom>
              <a:avLst/>
              <a:gdLst>
                <a:gd name="T0" fmla="*/ 0 w 6"/>
                <a:gd name="T1" fmla="*/ 2147483647 h 2"/>
                <a:gd name="T2" fmla="*/ 2147483647 w 6"/>
                <a:gd name="T3" fmla="*/ 0 h 2"/>
                <a:gd name="T4" fmla="*/ 2147483647 w 6"/>
                <a:gd name="T5" fmla="*/ 0 h 2"/>
                <a:gd name="T6" fmla="*/ 2147483647 w 6"/>
                <a:gd name="T7" fmla="*/ 2147483647 h 2"/>
                <a:gd name="T8" fmla="*/ 2147483647 w 6"/>
                <a:gd name="T9" fmla="*/ 2147483647 h 2"/>
                <a:gd name="T10" fmla="*/ 0 w 6"/>
                <a:gd name="T11" fmla="*/ 2147483647 h 2"/>
                <a:gd name="T12" fmla="*/ 0 60000 65536"/>
                <a:gd name="T13" fmla="*/ 0 60000 65536"/>
                <a:gd name="T14" fmla="*/ 0 60000 65536"/>
                <a:gd name="T15" fmla="*/ 0 60000 65536"/>
                <a:gd name="T16" fmla="*/ 0 60000 65536"/>
                <a:gd name="T17" fmla="*/ 0 60000 65536"/>
                <a:gd name="T18" fmla="*/ 0 w 6"/>
                <a:gd name="T19" fmla="*/ 0 h 2"/>
                <a:gd name="T20" fmla="*/ 6 w 6"/>
                <a:gd name="T21" fmla="*/ 2 h 2"/>
              </a:gdLst>
              <a:ahLst/>
              <a:cxnLst>
                <a:cxn ang="T12">
                  <a:pos x="T0" y="T1"/>
                </a:cxn>
                <a:cxn ang="T13">
                  <a:pos x="T2" y="T3"/>
                </a:cxn>
                <a:cxn ang="T14">
                  <a:pos x="T4" y="T5"/>
                </a:cxn>
                <a:cxn ang="T15">
                  <a:pos x="T6" y="T7"/>
                </a:cxn>
                <a:cxn ang="T16">
                  <a:pos x="T8" y="T9"/>
                </a:cxn>
                <a:cxn ang="T17">
                  <a:pos x="T10" y="T11"/>
                </a:cxn>
              </a:cxnLst>
              <a:rect l="T18" t="T19" r="T20" b="T21"/>
              <a:pathLst>
                <a:path w="6" h="2">
                  <a:moveTo>
                    <a:pt x="0" y="2"/>
                  </a:moveTo>
                  <a:lnTo>
                    <a:pt x="1" y="0"/>
                  </a:lnTo>
                  <a:lnTo>
                    <a:pt x="4" y="0"/>
                  </a:lnTo>
                  <a:lnTo>
                    <a:pt x="6" y="2"/>
                  </a:lnTo>
                  <a:lnTo>
                    <a:pt x="3"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8" name="Freeform 674">
              <a:extLst>
                <a:ext uri="{FF2B5EF4-FFF2-40B4-BE49-F238E27FC236}">
                  <a16:creationId xmlns:a16="http://schemas.microsoft.com/office/drawing/2014/main" id="{360C4D4C-896A-8778-0CE2-7084226DE1C5}"/>
                </a:ext>
                <a:ext uri="{C183D7F6-B498-43B3-948B-1728B52AA6E4}">
                  <adec:decorative xmlns:adec="http://schemas.microsoft.com/office/drawing/2017/decorative" val="1"/>
                </a:ext>
              </a:extLst>
            </p:cNvPr>
            <p:cNvSpPr>
              <a:spLocks/>
            </p:cNvSpPr>
            <p:nvPr/>
          </p:nvSpPr>
          <p:spPr bwMode="gray">
            <a:xfrm>
              <a:off x="17298369" y="2942318"/>
              <a:ext cx="100139" cy="41729"/>
            </a:xfrm>
            <a:custGeom>
              <a:avLst/>
              <a:gdLst>
                <a:gd name="T0" fmla="*/ 2147483647 w 18"/>
                <a:gd name="T1" fmla="*/ 0 h 8"/>
                <a:gd name="T2" fmla="*/ 2147483647 w 18"/>
                <a:gd name="T3" fmla="*/ 0 h 8"/>
                <a:gd name="T4" fmla="*/ 2147483647 w 18"/>
                <a:gd name="T5" fmla="*/ 0 h 8"/>
                <a:gd name="T6" fmla="*/ 2147483647 w 18"/>
                <a:gd name="T7" fmla="*/ 2147483647 h 8"/>
                <a:gd name="T8" fmla="*/ 2147483647 w 18"/>
                <a:gd name="T9" fmla="*/ 2147483647 h 8"/>
                <a:gd name="T10" fmla="*/ 2147483647 w 18"/>
                <a:gd name="T11" fmla="*/ 2147483647 h 8"/>
                <a:gd name="T12" fmla="*/ 2147483647 w 18"/>
                <a:gd name="T13" fmla="*/ 2147483647 h 8"/>
                <a:gd name="T14" fmla="*/ 2147483647 w 18"/>
                <a:gd name="T15" fmla="*/ 2147483647 h 8"/>
                <a:gd name="T16" fmla="*/ 0 w 18"/>
                <a:gd name="T17" fmla="*/ 2147483647 h 8"/>
                <a:gd name="T18" fmla="*/ 2147483647 w 18"/>
                <a:gd name="T19" fmla="*/ 2147483647 h 8"/>
                <a:gd name="T20" fmla="*/ 2147483647 w 18"/>
                <a:gd name="T21" fmla="*/ 0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8"/>
                <a:gd name="T35" fmla="*/ 18 w 18"/>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8">
                  <a:moveTo>
                    <a:pt x="5" y="0"/>
                  </a:moveTo>
                  <a:lnTo>
                    <a:pt x="11" y="0"/>
                  </a:lnTo>
                  <a:lnTo>
                    <a:pt x="18" y="0"/>
                  </a:lnTo>
                  <a:lnTo>
                    <a:pt x="18" y="1"/>
                  </a:lnTo>
                  <a:lnTo>
                    <a:pt x="14" y="4"/>
                  </a:lnTo>
                  <a:lnTo>
                    <a:pt x="14" y="6"/>
                  </a:lnTo>
                  <a:lnTo>
                    <a:pt x="8" y="8"/>
                  </a:lnTo>
                  <a:lnTo>
                    <a:pt x="3" y="4"/>
                  </a:lnTo>
                  <a:lnTo>
                    <a:pt x="0" y="4"/>
                  </a:lnTo>
                  <a:lnTo>
                    <a:pt x="2" y="1"/>
                  </a:lnTo>
                  <a:lnTo>
                    <a:pt x="5"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699" name="Freeform 675">
              <a:extLst>
                <a:ext uri="{FF2B5EF4-FFF2-40B4-BE49-F238E27FC236}">
                  <a16:creationId xmlns:a16="http://schemas.microsoft.com/office/drawing/2014/main" id="{FA3B7A4B-6478-AF0E-6D56-F55A19106DE3}"/>
                </a:ext>
                <a:ext uri="{C183D7F6-B498-43B3-948B-1728B52AA6E4}">
                  <adec:decorative xmlns:adec="http://schemas.microsoft.com/office/drawing/2017/decorative" val="1"/>
                </a:ext>
              </a:extLst>
            </p:cNvPr>
            <p:cNvSpPr>
              <a:spLocks/>
            </p:cNvSpPr>
            <p:nvPr/>
          </p:nvSpPr>
          <p:spPr bwMode="gray">
            <a:xfrm>
              <a:off x="17498648" y="2954836"/>
              <a:ext cx="41724" cy="29210"/>
            </a:xfrm>
            <a:custGeom>
              <a:avLst/>
              <a:gdLst>
                <a:gd name="T0" fmla="*/ 2147483647 w 8"/>
                <a:gd name="T1" fmla="*/ 0 h 5"/>
                <a:gd name="T2" fmla="*/ 2147483647 w 8"/>
                <a:gd name="T3" fmla="*/ 0 h 5"/>
                <a:gd name="T4" fmla="*/ 2147483647 w 8"/>
                <a:gd name="T5" fmla="*/ 2147483647 h 5"/>
                <a:gd name="T6" fmla="*/ 2147483647 w 8"/>
                <a:gd name="T7" fmla="*/ 2147483647 h 5"/>
                <a:gd name="T8" fmla="*/ 2147483647 w 8"/>
                <a:gd name="T9" fmla="*/ 2147483647 h 5"/>
                <a:gd name="T10" fmla="*/ 0 w 8"/>
                <a:gd name="T11" fmla="*/ 2147483647 h 5"/>
                <a:gd name="T12" fmla="*/ 2147483647 w 8"/>
                <a:gd name="T13" fmla="*/ 2147483647 h 5"/>
                <a:gd name="T14" fmla="*/ 2147483647 w 8"/>
                <a:gd name="T15" fmla="*/ 0 h 5"/>
                <a:gd name="T16" fmla="*/ 0 60000 65536"/>
                <a:gd name="T17" fmla="*/ 0 60000 65536"/>
                <a:gd name="T18" fmla="*/ 0 60000 65536"/>
                <a:gd name="T19" fmla="*/ 0 60000 65536"/>
                <a:gd name="T20" fmla="*/ 0 60000 65536"/>
                <a:gd name="T21" fmla="*/ 0 60000 65536"/>
                <a:gd name="T22" fmla="*/ 0 60000 65536"/>
                <a:gd name="T23" fmla="*/ 0 60000 65536"/>
                <a:gd name="T24" fmla="*/ 0 w 8"/>
                <a:gd name="T25" fmla="*/ 0 h 5"/>
                <a:gd name="T26" fmla="*/ 8 w 8"/>
                <a:gd name="T27" fmla="*/ 5 h 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 h="5">
                  <a:moveTo>
                    <a:pt x="6" y="0"/>
                  </a:moveTo>
                  <a:lnTo>
                    <a:pt x="8" y="0"/>
                  </a:lnTo>
                  <a:lnTo>
                    <a:pt x="4" y="3"/>
                  </a:lnTo>
                  <a:lnTo>
                    <a:pt x="4" y="5"/>
                  </a:lnTo>
                  <a:lnTo>
                    <a:pt x="1" y="5"/>
                  </a:lnTo>
                  <a:lnTo>
                    <a:pt x="0" y="4"/>
                  </a:lnTo>
                  <a:lnTo>
                    <a:pt x="3" y="1"/>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0" name="Freeform 676">
              <a:extLst>
                <a:ext uri="{FF2B5EF4-FFF2-40B4-BE49-F238E27FC236}">
                  <a16:creationId xmlns:a16="http://schemas.microsoft.com/office/drawing/2014/main" id="{C62761C4-8A85-D87A-6B65-CB9650F6BC6E}"/>
                </a:ext>
                <a:ext uri="{C183D7F6-B498-43B3-948B-1728B52AA6E4}">
                  <adec:decorative xmlns:adec="http://schemas.microsoft.com/office/drawing/2017/decorative" val="1"/>
                </a:ext>
              </a:extLst>
            </p:cNvPr>
            <p:cNvSpPr>
              <a:spLocks/>
            </p:cNvSpPr>
            <p:nvPr/>
          </p:nvSpPr>
          <p:spPr bwMode="gray">
            <a:xfrm>
              <a:off x="18495864" y="2963182"/>
              <a:ext cx="58414" cy="45901"/>
            </a:xfrm>
            <a:custGeom>
              <a:avLst/>
              <a:gdLst>
                <a:gd name="T0" fmla="*/ 2147483647 w 11"/>
                <a:gd name="T1" fmla="*/ 2147483647 h 8"/>
                <a:gd name="T2" fmla="*/ 2147483647 w 11"/>
                <a:gd name="T3" fmla="*/ 2147483647 h 8"/>
                <a:gd name="T4" fmla="*/ 2147483647 w 11"/>
                <a:gd name="T5" fmla="*/ 2147483647 h 8"/>
                <a:gd name="T6" fmla="*/ 0 w 11"/>
                <a:gd name="T7" fmla="*/ 0 h 8"/>
                <a:gd name="T8" fmla="*/ 2147483647 w 11"/>
                <a:gd name="T9" fmla="*/ 2147483647 h 8"/>
                <a:gd name="T10" fmla="*/ 0 60000 65536"/>
                <a:gd name="T11" fmla="*/ 0 60000 65536"/>
                <a:gd name="T12" fmla="*/ 0 60000 65536"/>
                <a:gd name="T13" fmla="*/ 0 60000 65536"/>
                <a:gd name="T14" fmla="*/ 0 60000 65536"/>
                <a:gd name="T15" fmla="*/ 0 w 11"/>
                <a:gd name="T16" fmla="*/ 0 h 8"/>
                <a:gd name="T17" fmla="*/ 11 w 11"/>
                <a:gd name="T18" fmla="*/ 8 h 8"/>
              </a:gdLst>
              <a:ahLst/>
              <a:cxnLst>
                <a:cxn ang="T10">
                  <a:pos x="T0" y="T1"/>
                </a:cxn>
                <a:cxn ang="T11">
                  <a:pos x="T2" y="T3"/>
                </a:cxn>
                <a:cxn ang="T12">
                  <a:pos x="T4" y="T5"/>
                </a:cxn>
                <a:cxn ang="T13">
                  <a:pos x="T6" y="T7"/>
                </a:cxn>
                <a:cxn ang="T14">
                  <a:pos x="T8" y="T9"/>
                </a:cxn>
              </a:cxnLst>
              <a:rect l="T15" t="T16" r="T17" b="T18"/>
              <a:pathLst>
                <a:path w="11" h="8">
                  <a:moveTo>
                    <a:pt x="5" y="1"/>
                  </a:moveTo>
                  <a:lnTo>
                    <a:pt x="11" y="6"/>
                  </a:lnTo>
                  <a:lnTo>
                    <a:pt x="10" y="8"/>
                  </a:lnTo>
                  <a:lnTo>
                    <a:pt x="0" y="0"/>
                  </a:lnTo>
                  <a:lnTo>
                    <a:pt x="5"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1" name="Freeform 677">
              <a:extLst>
                <a:ext uri="{FF2B5EF4-FFF2-40B4-BE49-F238E27FC236}">
                  <a16:creationId xmlns:a16="http://schemas.microsoft.com/office/drawing/2014/main" id="{597EAA83-3ABF-2D39-A29E-F431F4725BDA}"/>
                </a:ext>
                <a:ext uri="{C183D7F6-B498-43B3-948B-1728B52AA6E4}">
                  <adec:decorative xmlns:adec="http://schemas.microsoft.com/office/drawing/2017/decorative" val="1"/>
                </a:ext>
              </a:extLst>
            </p:cNvPr>
            <p:cNvSpPr>
              <a:spLocks/>
            </p:cNvSpPr>
            <p:nvPr/>
          </p:nvSpPr>
          <p:spPr bwMode="gray">
            <a:xfrm>
              <a:off x="18596004" y="3259454"/>
              <a:ext cx="37552" cy="16691"/>
            </a:xfrm>
            <a:custGeom>
              <a:avLst/>
              <a:gdLst>
                <a:gd name="T0" fmla="*/ 0 w 7"/>
                <a:gd name="T1" fmla="*/ 2147483647 h 3"/>
                <a:gd name="T2" fmla="*/ 2147483647 w 7"/>
                <a:gd name="T3" fmla="*/ 2147483647 h 3"/>
                <a:gd name="T4" fmla="*/ 2147483647 w 7"/>
                <a:gd name="T5" fmla="*/ 2147483647 h 3"/>
                <a:gd name="T6" fmla="*/ 2147483647 w 7"/>
                <a:gd name="T7" fmla="*/ 2147483647 h 3"/>
                <a:gd name="T8" fmla="*/ 2147483647 w 7"/>
                <a:gd name="T9" fmla="*/ 0 h 3"/>
                <a:gd name="T10" fmla="*/ 0 w 7"/>
                <a:gd name="T11" fmla="*/ 2147483647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0" y="1"/>
                  </a:moveTo>
                  <a:lnTo>
                    <a:pt x="2" y="3"/>
                  </a:lnTo>
                  <a:lnTo>
                    <a:pt x="7" y="3"/>
                  </a:lnTo>
                  <a:lnTo>
                    <a:pt x="6" y="1"/>
                  </a:lnTo>
                  <a:lnTo>
                    <a:pt x="1"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2" name="Freeform 678">
              <a:extLst>
                <a:ext uri="{FF2B5EF4-FFF2-40B4-BE49-F238E27FC236}">
                  <a16:creationId xmlns:a16="http://schemas.microsoft.com/office/drawing/2014/main" id="{3F2A9D51-A69C-1AF8-0F4B-4B1E7ECAE23B}"/>
                </a:ext>
                <a:ext uri="{C183D7F6-B498-43B3-948B-1728B52AA6E4}">
                  <adec:decorative xmlns:adec="http://schemas.microsoft.com/office/drawing/2017/decorative" val="1"/>
                </a:ext>
              </a:extLst>
            </p:cNvPr>
            <p:cNvSpPr>
              <a:spLocks/>
            </p:cNvSpPr>
            <p:nvPr/>
          </p:nvSpPr>
          <p:spPr bwMode="gray">
            <a:xfrm>
              <a:off x="18646073" y="3230244"/>
              <a:ext cx="20863" cy="12518"/>
            </a:xfrm>
            <a:custGeom>
              <a:avLst/>
              <a:gdLst>
                <a:gd name="T0" fmla="*/ 2147483647 w 4"/>
                <a:gd name="T1" fmla="*/ 0 h 2"/>
                <a:gd name="T2" fmla="*/ 2147483647 w 4"/>
                <a:gd name="T3" fmla="*/ 0 h 2"/>
                <a:gd name="T4" fmla="*/ 2147483647 w 4"/>
                <a:gd name="T5" fmla="*/ 2147483647 h 2"/>
                <a:gd name="T6" fmla="*/ 0 w 4"/>
                <a:gd name="T7" fmla="*/ 2147483647 h 2"/>
                <a:gd name="T8" fmla="*/ 2147483647 w 4"/>
                <a:gd name="T9" fmla="*/ 0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1" y="0"/>
                  </a:moveTo>
                  <a:lnTo>
                    <a:pt x="4" y="0"/>
                  </a:lnTo>
                  <a:lnTo>
                    <a:pt x="4" y="1"/>
                  </a:lnTo>
                  <a:lnTo>
                    <a:pt x="0" y="2"/>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3" name="Freeform 679">
              <a:extLst>
                <a:ext uri="{FF2B5EF4-FFF2-40B4-BE49-F238E27FC236}">
                  <a16:creationId xmlns:a16="http://schemas.microsoft.com/office/drawing/2014/main" id="{E34AF93C-48F7-B6C6-8FB4-1B8F96AC8A34}"/>
                </a:ext>
                <a:ext uri="{C183D7F6-B498-43B3-948B-1728B52AA6E4}">
                  <adec:decorative xmlns:adec="http://schemas.microsoft.com/office/drawing/2017/decorative" val="1"/>
                </a:ext>
              </a:extLst>
            </p:cNvPr>
            <p:cNvSpPr>
              <a:spLocks/>
            </p:cNvSpPr>
            <p:nvPr/>
          </p:nvSpPr>
          <p:spPr bwMode="gray">
            <a:xfrm>
              <a:off x="18616866" y="5028746"/>
              <a:ext cx="41724" cy="37556"/>
            </a:xfrm>
            <a:custGeom>
              <a:avLst/>
              <a:gdLst>
                <a:gd name="T0" fmla="*/ 0 w 8"/>
                <a:gd name="T1" fmla="*/ 2147483647 h 7"/>
                <a:gd name="T2" fmla="*/ 0 w 8"/>
                <a:gd name="T3" fmla="*/ 2147483647 h 7"/>
                <a:gd name="T4" fmla="*/ 2147483647 w 8"/>
                <a:gd name="T5" fmla="*/ 0 h 7"/>
                <a:gd name="T6" fmla="*/ 2147483647 w 8"/>
                <a:gd name="T7" fmla="*/ 0 h 7"/>
                <a:gd name="T8" fmla="*/ 2147483647 w 8"/>
                <a:gd name="T9" fmla="*/ 2147483647 h 7"/>
                <a:gd name="T10" fmla="*/ 2147483647 w 8"/>
                <a:gd name="T11" fmla="*/ 2147483647 h 7"/>
                <a:gd name="T12" fmla="*/ 0 w 8"/>
                <a:gd name="T13" fmla="*/ 2147483647 h 7"/>
                <a:gd name="T14" fmla="*/ 0 60000 65536"/>
                <a:gd name="T15" fmla="*/ 0 60000 65536"/>
                <a:gd name="T16" fmla="*/ 0 60000 65536"/>
                <a:gd name="T17" fmla="*/ 0 60000 65536"/>
                <a:gd name="T18" fmla="*/ 0 60000 65536"/>
                <a:gd name="T19" fmla="*/ 0 60000 65536"/>
                <a:gd name="T20" fmla="*/ 0 60000 65536"/>
                <a:gd name="T21" fmla="*/ 0 w 8"/>
                <a:gd name="T22" fmla="*/ 0 h 7"/>
                <a:gd name="T23" fmla="*/ 8 w 8"/>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 h="7">
                  <a:moveTo>
                    <a:pt x="0" y="5"/>
                  </a:moveTo>
                  <a:lnTo>
                    <a:pt x="0" y="2"/>
                  </a:lnTo>
                  <a:lnTo>
                    <a:pt x="2" y="0"/>
                  </a:lnTo>
                  <a:lnTo>
                    <a:pt x="5" y="0"/>
                  </a:lnTo>
                  <a:lnTo>
                    <a:pt x="8" y="3"/>
                  </a:lnTo>
                  <a:lnTo>
                    <a:pt x="5" y="7"/>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4" name="Freeform 680">
              <a:extLst>
                <a:ext uri="{FF2B5EF4-FFF2-40B4-BE49-F238E27FC236}">
                  <a16:creationId xmlns:a16="http://schemas.microsoft.com/office/drawing/2014/main" id="{7EB78CD0-5E1E-0304-D397-9993282967EE}"/>
                </a:ext>
                <a:ext uri="{C183D7F6-B498-43B3-948B-1728B52AA6E4}">
                  <adec:decorative xmlns:adec="http://schemas.microsoft.com/office/drawing/2017/decorative" val="1"/>
                </a:ext>
              </a:extLst>
            </p:cNvPr>
            <p:cNvSpPr>
              <a:spLocks/>
            </p:cNvSpPr>
            <p:nvPr/>
          </p:nvSpPr>
          <p:spPr bwMode="gray">
            <a:xfrm>
              <a:off x="18575141" y="5028746"/>
              <a:ext cx="29207" cy="20864"/>
            </a:xfrm>
            <a:custGeom>
              <a:avLst/>
              <a:gdLst>
                <a:gd name="T0" fmla="*/ 2147483647 w 6"/>
                <a:gd name="T1" fmla="*/ 2147483647 h 3"/>
                <a:gd name="T2" fmla="*/ 2147483647 w 6"/>
                <a:gd name="T3" fmla="*/ 0 h 3"/>
                <a:gd name="T4" fmla="*/ 0 w 6"/>
                <a:gd name="T5" fmla="*/ 2147483647 h 3"/>
                <a:gd name="T6" fmla="*/ 2147483647 w 6"/>
                <a:gd name="T7" fmla="*/ 2147483647 h 3"/>
                <a:gd name="T8" fmla="*/ 2147483647 w 6"/>
                <a:gd name="T9" fmla="*/ 2147483647 h 3"/>
                <a:gd name="T10" fmla="*/ 2147483647 w 6"/>
                <a:gd name="T11" fmla="*/ 2147483647 h 3"/>
                <a:gd name="T12" fmla="*/ 0 60000 65536"/>
                <a:gd name="T13" fmla="*/ 0 60000 65536"/>
                <a:gd name="T14" fmla="*/ 0 60000 65536"/>
                <a:gd name="T15" fmla="*/ 0 60000 65536"/>
                <a:gd name="T16" fmla="*/ 0 60000 65536"/>
                <a:gd name="T17" fmla="*/ 0 60000 65536"/>
                <a:gd name="T18" fmla="*/ 0 w 6"/>
                <a:gd name="T19" fmla="*/ 0 h 3"/>
                <a:gd name="T20" fmla="*/ 6 w 6"/>
                <a:gd name="T21" fmla="*/ 3 h 3"/>
              </a:gdLst>
              <a:ahLst/>
              <a:cxnLst>
                <a:cxn ang="T12">
                  <a:pos x="T0" y="T1"/>
                </a:cxn>
                <a:cxn ang="T13">
                  <a:pos x="T2" y="T3"/>
                </a:cxn>
                <a:cxn ang="T14">
                  <a:pos x="T4" y="T5"/>
                </a:cxn>
                <a:cxn ang="T15">
                  <a:pos x="T6" y="T7"/>
                </a:cxn>
                <a:cxn ang="T16">
                  <a:pos x="T8" y="T9"/>
                </a:cxn>
                <a:cxn ang="T17">
                  <a:pos x="T10" y="T11"/>
                </a:cxn>
              </a:cxnLst>
              <a:rect l="T18" t="T19" r="T20" b="T21"/>
              <a:pathLst>
                <a:path w="6" h="3">
                  <a:moveTo>
                    <a:pt x="6" y="1"/>
                  </a:moveTo>
                  <a:lnTo>
                    <a:pt x="3" y="0"/>
                  </a:lnTo>
                  <a:lnTo>
                    <a:pt x="0" y="2"/>
                  </a:lnTo>
                  <a:lnTo>
                    <a:pt x="2" y="3"/>
                  </a:lnTo>
                  <a:lnTo>
                    <a:pt x="4" y="2"/>
                  </a:lnTo>
                  <a:lnTo>
                    <a:pt x="6"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5" name="Freeform 681">
              <a:extLst>
                <a:ext uri="{FF2B5EF4-FFF2-40B4-BE49-F238E27FC236}">
                  <a16:creationId xmlns:a16="http://schemas.microsoft.com/office/drawing/2014/main" id="{6ACE6AB4-86C1-936F-8D44-6E99D44A164A}"/>
                </a:ext>
                <a:ext uri="{C183D7F6-B498-43B3-948B-1728B52AA6E4}">
                  <adec:decorative xmlns:adec="http://schemas.microsoft.com/office/drawing/2017/decorative" val="1"/>
                </a:ext>
              </a:extLst>
            </p:cNvPr>
            <p:cNvSpPr>
              <a:spLocks/>
            </p:cNvSpPr>
            <p:nvPr/>
          </p:nvSpPr>
          <p:spPr bwMode="gray">
            <a:xfrm>
              <a:off x="18646073" y="6389096"/>
              <a:ext cx="37552" cy="41729"/>
            </a:xfrm>
            <a:custGeom>
              <a:avLst/>
              <a:gdLst>
                <a:gd name="T0" fmla="*/ 2147483647 w 6"/>
                <a:gd name="T1" fmla="*/ 2147483647 h 8"/>
                <a:gd name="T2" fmla="*/ 2147483647 w 6"/>
                <a:gd name="T3" fmla="*/ 2147483647 h 8"/>
                <a:gd name="T4" fmla="*/ 2147483647 w 6"/>
                <a:gd name="T5" fmla="*/ 2147483647 h 8"/>
                <a:gd name="T6" fmla="*/ 0 w 6"/>
                <a:gd name="T7" fmla="*/ 2147483647 h 8"/>
                <a:gd name="T8" fmla="*/ 2147483647 w 6"/>
                <a:gd name="T9" fmla="*/ 2147483647 h 8"/>
                <a:gd name="T10" fmla="*/ 2147483647 w 6"/>
                <a:gd name="T11" fmla="*/ 0 h 8"/>
                <a:gd name="T12" fmla="*/ 2147483647 w 6"/>
                <a:gd name="T13" fmla="*/ 2147483647 h 8"/>
                <a:gd name="T14" fmla="*/ 0 60000 65536"/>
                <a:gd name="T15" fmla="*/ 0 60000 65536"/>
                <a:gd name="T16" fmla="*/ 0 60000 65536"/>
                <a:gd name="T17" fmla="*/ 0 60000 65536"/>
                <a:gd name="T18" fmla="*/ 0 60000 65536"/>
                <a:gd name="T19" fmla="*/ 0 60000 65536"/>
                <a:gd name="T20" fmla="*/ 0 60000 65536"/>
                <a:gd name="T21" fmla="*/ 0 w 6"/>
                <a:gd name="T22" fmla="*/ 0 h 8"/>
                <a:gd name="T23" fmla="*/ 6 w 6"/>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8">
                  <a:moveTo>
                    <a:pt x="6" y="1"/>
                  </a:moveTo>
                  <a:lnTo>
                    <a:pt x="5" y="5"/>
                  </a:lnTo>
                  <a:lnTo>
                    <a:pt x="1" y="8"/>
                  </a:lnTo>
                  <a:lnTo>
                    <a:pt x="0" y="6"/>
                  </a:lnTo>
                  <a:lnTo>
                    <a:pt x="3" y="2"/>
                  </a:lnTo>
                  <a:lnTo>
                    <a:pt x="3" y="0"/>
                  </a:lnTo>
                  <a:lnTo>
                    <a:pt x="6"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6" name="Freeform 682">
              <a:extLst>
                <a:ext uri="{FF2B5EF4-FFF2-40B4-BE49-F238E27FC236}">
                  <a16:creationId xmlns:a16="http://schemas.microsoft.com/office/drawing/2014/main" id="{52D013B8-F6F0-4B97-4158-21903D66F3B9}"/>
                </a:ext>
                <a:ext uri="{C183D7F6-B498-43B3-948B-1728B52AA6E4}">
                  <adec:decorative xmlns:adec="http://schemas.microsoft.com/office/drawing/2017/decorative" val="1"/>
                </a:ext>
              </a:extLst>
            </p:cNvPr>
            <p:cNvSpPr>
              <a:spLocks/>
            </p:cNvSpPr>
            <p:nvPr/>
          </p:nvSpPr>
          <p:spPr bwMode="gray">
            <a:xfrm>
              <a:off x="17945101" y="6055269"/>
              <a:ext cx="333796" cy="379730"/>
            </a:xfrm>
            <a:custGeom>
              <a:avLst/>
              <a:gdLst>
                <a:gd name="T0" fmla="*/ 2147483647 w 61"/>
                <a:gd name="T1" fmla="*/ 2147483647 h 70"/>
                <a:gd name="T2" fmla="*/ 2147483647 w 61"/>
                <a:gd name="T3" fmla="*/ 2147483647 h 70"/>
                <a:gd name="T4" fmla="*/ 2147483647 w 61"/>
                <a:gd name="T5" fmla="*/ 2147483647 h 70"/>
                <a:gd name="T6" fmla="*/ 2147483647 w 61"/>
                <a:gd name="T7" fmla="*/ 2147483647 h 70"/>
                <a:gd name="T8" fmla="*/ 2147483647 w 61"/>
                <a:gd name="T9" fmla="*/ 2147483647 h 70"/>
                <a:gd name="T10" fmla="*/ 2147483647 w 61"/>
                <a:gd name="T11" fmla="*/ 2147483647 h 70"/>
                <a:gd name="T12" fmla="*/ 2147483647 w 61"/>
                <a:gd name="T13" fmla="*/ 2147483647 h 70"/>
                <a:gd name="T14" fmla="*/ 2147483647 w 61"/>
                <a:gd name="T15" fmla="*/ 2147483647 h 70"/>
                <a:gd name="T16" fmla="*/ 2147483647 w 61"/>
                <a:gd name="T17" fmla="*/ 2147483647 h 70"/>
                <a:gd name="T18" fmla="*/ 2147483647 w 61"/>
                <a:gd name="T19" fmla="*/ 2147483647 h 70"/>
                <a:gd name="T20" fmla="*/ 2147483647 w 61"/>
                <a:gd name="T21" fmla="*/ 2147483647 h 70"/>
                <a:gd name="T22" fmla="*/ 2147483647 w 61"/>
                <a:gd name="T23" fmla="*/ 2147483647 h 70"/>
                <a:gd name="T24" fmla="*/ 2147483647 w 61"/>
                <a:gd name="T25" fmla="*/ 2147483647 h 70"/>
                <a:gd name="T26" fmla="*/ 2147483647 w 61"/>
                <a:gd name="T27" fmla="*/ 2147483647 h 70"/>
                <a:gd name="T28" fmla="*/ 2147483647 w 61"/>
                <a:gd name="T29" fmla="*/ 2147483647 h 70"/>
                <a:gd name="T30" fmla="*/ 2147483647 w 61"/>
                <a:gd name="T31" fmla="*/ 2147483647 h 70"/>
                <a:gd name="T32" fmla="*/ 2147483647 w 61"/>
                <a:gd name="T33" fmla="*/ 2147483647 h 70"/>
                <a:gd name="T34" fmla="*/ 2147483647 w 61"/>
                <a:gd name="T35" fmla="*/ 2147483647 h 70"/>
                <a:gd name="T36" fmla="*/ 2147483647 w 61"/>
                <a:gd name="T37" fmla="*/ 2147483647 h 70"/>
                <a:gd name="T38" fmla="*/ 2147483647 w 61"/>
                <a:gd name="T39" fmla="*/ 2147483647 h 70"/>
                <a:gd name="T40" fmla="*/ 2147483647 w 61"/>
                <a:gd name="T41" fmla="*/ 2147483647 h 70"/>
                <a:gd name="T42" fmla="*/ 2147483647 w 61"/>
                <a:gd name="T43" fmla="*/ 2147483647 h 70"/>
                <a:gd name="T44" fmla="*/ 0 w 61"/>
                <a:gd name="T45" fmla="*/ 2147483647 h 70"/>
                <a:gd name="T46" fmla="*/ 2147483647 w 61"/>
                <a:gd name="T47" fmla="*/ 2147483647 h 70"/>
                <a:gd name="T48" fmla="*/ 2147483647 w 61"/>
                <a:gd name="T49" fmla="*/ 2147483647 h 70"/>
                <a:gd name="T50" fmla="*/ 2147483647 w 61"/>
                <a:gd name="T51" fmla="*/ 2147483647 h 70"/>
                <a:gd name="T52" fmla="*/ 2147483647 w 61"/>
                <a:gd name="T53" fmla="*/ 2147483647 h 70"/>
                <a:gd name="T54" fmla="*/ 2147483647 w 61"/>
                <a:gd name="T55" fmla="*/ 2147483647 h 70"/>
                <a:gd name="T56" fmla="*/ 2147483647 w 61"/>
                <a:gd name="T57" fmla="*/ 2147483647 h 70"/>
                <a:gd name="T58" fmla="*/ 2147483647 w 61"/>
                <a:gd name="T59" fmla="*/ 2147483647 h 70"/>
                <a:gd name="T60" fmla="*/ 2147483647 w 61"/>
                <a:gd name="T61" fmla="*/ 2147483647 h 70"/>
                <a:gd name="T62" fmla="*/ 2147483647 w 61"/>
                <a:gd name="T63" fmla="*/ 2147483647 h 70"/>
                <a:gd name="T64" fmla="*/ 2147483647 w 61"/>
                <a:gd name="T65" fmla="*/ 0 h 70"/>
                <a:gd name="T66" fmla="*/ 2147483647 w 61"/>
                <a:gd name="T67" fmla="*/ 2147483647 h 70"/>
                <a:gd name="T68" fmla="*/ 2147483647 w 61"/>
                <a:gd name="T69" fmla="*/ 2147483647 h 7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61"/>
                <a:gd name="T106" fmla="*/ 0 h 70"/>
                <a:gd name="T107" fmla="*/ 61 w 61"/>
                <a:gd name="T108" fmla="*/ 70 h 7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61" h="70">
                  <a:moveTo>
                    <a:pt x="61" y="5"/>
                  </a:moveTo>
                  <a:lnTo>
                    <a:pt x="55" y="13"/>
                  </a:lnTo>
                  <a:lnTo>
                    <a:pt x="52" y="19"/>
                  </a:lnTo>
                  <a:lnTo>
                    <a:pt x="53" y="25"/>
                  </a:lnTo>
                  <a:lnTo>
                    <a:pt x="46" y="34"/>
                  </a:lnTo>
                  <a:lnTo>
                    <a:pt x="38" y="40"/>
                  </a:lnTo>
                  <a:lnTo>
                    <a:pt x="32" y="41"/>
                  </a:lnTo>
                  <a:lnTo>
                    <a:pt x="30" y="44"/>
                  </a:lnTo>
                  <a:lnTo>
                    <a:pt x="30" y="51"/>
                  </a:lnTo>
                  <a:lnTo>
                    <a:pt x="34" y="52"/>
                  </a:lnTo>
                  <a:lnTo>
                    <a:pt x="40" y="57"/>
                  </a:lnTo>
                  <a:lnTo>
                    <a:pt x="26" y="61"/>
                  </a:lnTo>
                  <a:lnTo>
                    <a:pt x="19" y="69"/>
                  </a:lnTo>
                  <a:lnTo>
                    <a:pt x="18" y="69"/>
                  </a:lnTo>
                  <a:lnTo>
                    <a:pt x="13" y="70"/>
                  </a:lnTo>
                  <a:lnTo>
                    <a:pt x="9" y="70"/>
                  </a:lnTo>
                  <a:lnTo>
                    <a:pt x="5" y="65"/>
                  </a:lnTo>
                  <a:lnTo>
                    <a:pt x="11" y="59"/>
                  </a:lnTo>
                  <a:lnTo>
                    <a:pt x="10" y="53"/>
                  </a:lnTo>
                  <a:lnTo>
                    <a:pt x="10" y="48"/>
                  </a:lnTo>
                  <a:lnTo>
                    <a:pt x="6" y="47"/>
                  </a:lnTo>
                  <a:lnTo>
                    <a:pt x="3" y="46"/>
                  </a:lnTo>
                  <a:lnTo>
                    <a:pt x="0" y="43"/>
                  </a:lnTo>
                  <a:lnTo>
                    <a:pt x="5" y="34"/>
                  </a:lnTo>
                  <a:lnTo>
                    <a:pt x="17" y="29"/>
                  </a:lnTo>
                  <a:lnTo>
                    <a:pt x="24" y="15"/>
                  </a:lnTo>
                  <a:lnTo>
                    <a:pt x="28" y="16"/>
                  </a:lnTo>
                  <a:lnTo>
                    <a:pt x="28" y="23"/>
                  </a:lnTo>
                  <a:lnTo>
                    <a:pt x="36" y="22"/>
                  </a:lnTo>
                  <a:lnTo>
                    <a:pt x="39" y="19"/>
                  </a:lnTo>
                  <a:lnTo>
                    <a:pt x="37" y="10"/>
                  </a:lnTo>
                  <a:lnTo>
                    <a:pt x="44" y="10"/>
                  </a:lnTo>
                  <a:lnTo>
                    <a:pt x="54" y="0"/>
                  </a:lnTo>
                  <a:lnTo>
                    <a:pt x="58" y="3"/>
                  </a:lnTo>
                  <a:lnTo>
                    <a:pt x="61"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7" name="Freeform 683">
              <a:extLst>
                <a:ext uri="{FF2B5EF4-FFF2-40B4-BE49-F238E27FC236}">
                  <a16:creationId xmlns:a16="http://schemas.microsoft.com/office/drawing/2014/main" id="{FA5AD65F-5DD4-D198-1A66-2C648B71E6F3}"/>
                </a:ext>
                <a:ext uri="{C183D7F6-B498-43B3-948B-1728B52AA6E4}">
                  <adec:decorative xmlns:adec="http://schemas.microsoft.com/office/drawing/2017/decorative" val="1"/>
                </a:ext>
              </a:extLst>
            </p:cNvPr>
            <p:cNvSpPr>
              <a:spLocks/>
            </p:cNvSpPr>
            <p:nvPr/>
          </p:nvSpPr>
          <p:spPr bwMode="gray">
            <a:xfrm>
              <a:off x="18045239" y="6364060"/>
              <a:ext cx="166899" cy="292100"/>
            </a:xfrm>
            <a:custGeom>
              <a:avLst/>
              <a:gdLst>
                <a:gd name="T0" fmla="*/ 2147483647 w 31"/>
                <a:gd name="T1" fmla="*/ 2147483647 h 54"/>
                <a:gd name="T2" fmla="*/ 2147483647 w 31"/>
                <a:gd name="T3" fmla="*/ 2147483647 h 54"/>
                <a:gd name="T4" fmla="*/ 2147483647 w 31"/>
                <a:gd name="T5" fmla="*/ 0 h 54"/>
                <a:gd name="T6" fmla="*/ 2147483647 w 31"/>
                <a:gd name="T7" fmla="*/ 2147483647 h 54"/>
                <a:gd name="T8" fmla="*/ 2147483647 w 31"/>
                <a:gd name="T9" fmla="*/ 2147483647 h 54"/>
                <a:gd name="T10" fmla="*/ 2147483647 w 31"/>
                <a:gd name="T11" fmla="*/ 2147483647 h 54"/>
                <a:gd name="T12" fmla="*/ 2147483647 w 31"/>
                <a:gd name="T13" fmla="*/ 2147483647 h 54"/>
                <a:gd name="T14" fmla="*/ 2147483647 w 31"/>
                <a:gd name="T15" fmla="*/ 2147483647 h 54"/>
                <a:gd name="T16" fmla="*/ 2147483647 w 31"/>
                <a:gd name="T17" fmla="*/ 2147483647 h 54"/>
                <a:gd name="T18" fmla="*/ 2147483647 w 31"/>
                <a:gd name="T19" fmla="*/ 2147483647 h 54"/>
                <a:gd name="T20" fmla="*/ 2147483647 w 31"/>
                <a:gd name="T21" fmla="*/ 2147483647 h 54"/>
                <a:gd name="T22" fmla="*/ 2147483647 w 31"/>
                <a:gd name="T23" fmla="*/ 2147483647 h 54"/>
                <a:gd name="T24" fmla="*/ 2147483647 w 31"/>
                <a:gd name="T25" fmla="*/ 2147483647 h 54"/>
                <a:gd name="T26" fmla="*/ 2147483647 w 31"/>
                <a:gd name="T27" fmla="*/ 2147483647 h 54"/>
                <a:gd name="T28" fmla="*/ 2147483647 w 31"/>
                <a:gd name="T29" fmla="*/ 2147483647 h 54"/>
                <a:gd name="T30" fmla="*/ 2147483647 w 31"/>
                <a:gd name="T31" fmla="*/ 2147483647 h 54"/>
                <a:gd name="T32" fmla="*/ 2147483647 w 31"/>
                <a:gd name="T33" fmla="*/ 2147483647 h 54"/>
                <a:gd name="T34" fmla="*/ 2147483647 w 31"/>
                <a:gd name="T35" fmla="*/ 2147483647 h 54"/>
                <a:gd name="T36" fmla="*/ 2147483647 w 31"/>
                <a:gd name="T37" fmla="*/ 2147483647 h 54"/>
                <a:gd name="T38" fmla="*/ 2147483647 w 31"/>
                <a:gd name="T39" fmla="*/ 2147483647 h 54"/>
                <a:gd name="T40" fmla="*/ 2147483647 w 31"/>
                <a:gd name="T41" fmla="*/ 2147483647 h 54"/>
                <a:gd name="T42" fmla="*/ 2147483647 w 31"/>
                <a:gd name="T43" fmla="*/ 2147483647 h 54"/>
                <a:gd name="T44" fmla="*/ 2147483647 w 31"/>
                <a:gd name="T45" fmla="*/ 2147483647 h 54"/>
                <a:gd name="T46" fmla="*/ 0 w 31"/>
                <a:gd name="T47" fmla="*/ 2147483647 h 54"/>
                <a:gd name="T48" fmla="*/ 2147483647 w 31"/>
                <a:gd name="T49" fmla="*/ 2147483647 h 5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
                <a:gd name="T76" fmla="*/ 0 h 54"/>
                <a:gd name="T77" fmla="*/ 31 w 31"/>
                <a:gd name="T78" fmla="*/ 54 h 54"/>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 h="54">
                  <a:moveTo>
                    <a:pt x="1" y="12"/>
                  </a:moveTo>
                  <a:lnTo>
                    <a:pt x="8" y="4"/>
                  </a:lnTo>
                  <a:lnTo>
                    <a:pt x="22" y="0"/>
                  </a:lnTo>
                  <a:lnTo>
                    <a:pt x="24" y="5"/>
                  </a:lnTo>
                  <a:lnTo>
                    <a:pt x="29" y="15"/>
                  </a:lnTo>
                  <a:lnTo>
                    <a:pt x="29" y="23"/>
                  </a:lnTo>
                  <a:lnTo>
                    <a:pt x="31" y="35"/>
                  </a:lnTo>
                  <a:lnTo>
                    <a:pt x="29" y="43"/>
                  </a:lnTo>
                  <a:lnTo>
                    <a:pt x="27" y="45"/>
                  </a:lnTo>
                  <a:lnTo>
                    <a:pt x="23" y="46"/>
                  </a:lnTo>
                  <a:lnTo>
                    <a:pt x="20" y="49"/>
                  </a:lnTo>
                  <a:lnTo>
                    <a:pt x="16" y="50"/>
                  </a:lnTo>
                  <a:lnTo>
                    <a:pt x="10" y="52"/>
                  </a:lnTo>
                  <a:lnTo>
                    <a:pt x="8" y="54"/>
                  </a:lnTo>
                  <a:lnTo>
                    <a:pt x="4" y="54"/>
                  </a:lnTo>
                  <a:lnTo>
                    <a:pt x="1" y="48"/>
                  </a:lnTo>
                  <a:lnTo>
                    <a:pt x="3" y="45"/>
                  </a:lnTo>
                  <a:lnTo>
                    <a:pt x="3" y="40"/>
                  </a:lnTo>
                  <a:lnTo>
                    <a:pt x="4" y="36"/>
                  </a:lnTo>
                  <a:lnTo>
                    <a:pt x="3" y="27"/>
                  </a:lnTo>
                  <a:lnTo>
                    <a:pt x="2" y="23"/>
                  </a:lnTo>
                  <a:lnTo>
                    <a:pt x="4" y="21"/>
                  </a:lnTo>
                  <a:lnTo>
                    <a:pt x="5" y="15"/>
                  </a:lnTo>
                  <a:lnTo>
                    <a:pt x="0" y="12"/>
                  </a:lnTo>
                  <a:lnTo>
                    <a:pt x="1" y="1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8" name="Freeform 684">
              <a:extLst>
                <a:ext uri="{FF2B5EF4-FFF2-40B4-BE49-F238E27FC236}">
                  <a16:creationId xmlns:a16="http://schemas.microsoft.com/office/drawing/2014/main" id="{03E071DC-3E25-9425-34B3-29402A218FC9}"/>
                </a:ext>
                <a:ext uri="{C183D7F6-B498-43B3-948B-1728B52AA6E4}">
                  <adec:decorative xmlns:adec="http://schemas.microsoft.com/office/drawing/2017/decorative" val="1"/>
                </a:ext>
              </a:extLst>
            </p:cNvPr>
            <p:cNvSpPr>
              <a:spLocks/>
            </p:cNvSpPr>
            <p:nvPr/>
          </p:nvSpPr>
          <p:spPr bwMode="gray">
            <a:xfrm>
              <a:off x="18074447" y="3050811"/>
              <a:ext cx="25034" cy="12518"/>
            </a:xfrm>
            <a:custGeom>
              <a:avLst/>
              <a:gdLst>
                <a:gd name="T0" fmla="*/ 2147483647 w 4"/>
                <a:gd name="T1" fmla="*/ 2147483647 h 2"/>
                <a:gd name="T2" fmla="*/ 0 w 4"/>
                <a:gd name="T3" fmla="*/ 0 h 2"/>
                <a:gd name="T4" fmla="*/ 2147483647 w 4"/>
                <a:gd name="T5" fmla="*/ 0 h 2"/>
                <a:gd name="T6" fmla="*/ 2147483647 w 4"/>
                <a:gd name="T7" fmla="*/ 0 h 2"/>
                <a:gd name="T8" fmla="*/ 2147483647 w 4"/>
                <a:gd name="T9" fmla="*/ 2147483647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2" y="2"/>
                  </a:moveTo>
                  <a:lnTo>
                    <a:pt x="0" y="0"/>
                  </a:lnTo>
                  <a:lnTo>
                    <a:pt x="3" y="0"/>
                  </a:lnTo>
                  <a:lnTo>
                    <a:pt x="4" y="0"/>
                  </a:lnTo>
                  <a:lnTo>
                    <a:pt x="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09" name="Freeform 685">
              <a:extLst>
                <a:ext uri="{FF2B5EF4-FFF2-40B4-BE49-F238E27FC236}">
                  <a16:creationId xmlns:a16="http://schemas.microsoft.com/office/drawing/2014/main" id="{A82E2328-CFFB-4CA4-C2EB-E6FA0BF0860B}"/>
                </a:ext>
                <a:ext uri="{C183D7F6-B498-43B3-948B-1728B52AA6E4}">
                  <adec:decorative xmlns:adec="http://schemas.microsoft.com/office/drawing/2017/decorative" val="1"/>
                </a:ext>
              </a:extLst>
            </p:cNvPr>
            <p:cNvSpPr>
              <a:spLocks/>
            </p:cNvSpPr>
            <p:nvPr/>
          </p:nvSpPr>
          <p:spPr bwMode="gray">
            <a:xfrm>
              <a:off x="18011859" y="3029948"/>
              <a:ext cx="29207" cy="20864"/>
            </a:xfrm>
            <a:custGeom>
              <a:avLst/>
              <a:gdLst>
                <a:gd name="T0" fmla="*/ 2147483647 w 5"/>
                <a:gd name="T1" fmla="*/ 2147483647 h 4"/>
                <a:gd name="T2" fmla="*/ 0 w 5"/>
                <a:gd name="T3" fmla="*/ 2147483647 h 4"/>
                <a:gd name="T4" fmla="*/ 2147483647 w 5"/>
                <a:gd name="T5" fmla="*/ 2147483647 h 4"/>
                <a:gd name="T6" fmla="*/ 2147483647 w 5"/>
                <a:gd name="T7" fmla="*/ 0 h 4"/>
                <a:gd name="T8" fmla="*/ 2147483647 w 5"/>
                <a:gd name="T9" fmla="*/ 2147483647 h 4"/>
                <a:gd name="T10" fmla="*/ 2147483647 w 5"/>
                <a:gd name="T11" fmla="*/ 2147483647 h 4"/>
                <a:gd name="T12" fmla="*/ 0 60000 65536"/>
                <a:gd name="T13" fmla="*/ 0 60000 65536"/>
                <a:gd name="T14" fmla="*/ 0 60000 65536"/>
                <a:gd name="T15" fmla="*/ 0 60000 65536"/>
                <a:gd name="T16" fmla="*/ 0 60000 65536"/>
                <a:gd name="T17" fmla="*/ 0 60000 65536"/>
                <a:gd name="T18" fmla="*/ 0 w 5"/>
                <a:gd name="T19" fmla="*/ 0 h 4"/>
                <a:gd name="T20" fmla="*/ 5 w 5"/>
                <a:gd name="T21" fmla="*/ 4 h 4"/>
              </a:gdLst>
              <a:ahLst/>
              <a:cxnLst>
                <a:cxn ang="T12">
                  <a:pos x="T0" y="T1"/>
                </a:cxn>
                <a:cxn ang="T13">
                  <a:pos x="T2" y="T3"/>
                </a:cxn>
                <a:cxn ang="T14">
                  <a:pos x="T4" y="T5"/>
                </a:cxn>
                <a:cxn ang="T15">
                  <a:pos x="T6" y="T7"/>
                </a:cxn>
                <a:cxn ang="T16">
                  <a:pos x="T8" y="T9"/>
                </a:cxn>
                <a:cxn ang="T17">
                  <a:pos x="T10" y="T11"/>
                </a:cxn>
              </a:cxnLst>
              <a:rect l="T18" t="T19" r="T20" b="T21"/>
              <a:pathLst>
                <a:path w="5" h="4">
                  <a:moveTo>
                    <a:pt x="2" y="4"/>
                  </a:moveTo>
                  <a:lnTo>
                    <a:pt x="0" y="4"/>
                  </a:lnTo>
                  <a:lnTo>
                    <a:pt x="1" y="2"/>
                  </a:lnTo>
                  <a:lnTo>
                    <a:pt x="5" y="0"/>
                  </a:lnTo>
                  <a:lnTo>
                    <a:pt x="2" y="3"/>
                  </a:lnTo>
                  <a:lnTo>
                    <a:pt x="2"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0" name="Freeform 686">
              <a:extLst>
                <a:ext uri="{FF2B5EF4-FFF2-40B4-BE49-F238E27FC236}">
                  <a16:creationId xmlns:a16="http://schemas.microsoft.com/office/drawing/2014/main" id="{D7EE342B-41EF-FC69-0B2A-C1994DB04FD8}"/>
                </a:ext>
                <a:ext uri="{C183D7F6-B498-43B3-948B-1728B52AA6E4}">
                  <adec:decorative xmlns:adec="http://schemas.microsoft.com/office/drawing/2017/decorative" val="1"/>
                </a:ext>
              </a:extLst>
            </p:cNvPr>
            <p:cNvSpPr>
              <a:spLocks/>
            </p:cNvSpPr>
            <p:nvPr/>
          </p:nvSpPr>
          <p:spPr bwMode="gray">
            <a:xfrm>
              <a:off x="19038284" y="3188517"/>
              <a:ext cx="45897" cy="41729"/>
            </a:xfrm>
            <a:custGeom>
              <a:avLst/>
              <a:gdLst>
                <a:gd name="T0" fmla="*/ 0 w 8"/>
                <a:gd name="T1" fmla="*/ 2147483647 h 8"/>
                <a:gd name="T2" fmla="*/ 2147483647 w 8"/>
                <a:gd name="T3" fmla="*/ 2147483647 h 8"/>
                <a:gd name="T4" fmla="*/ 2147483647 w 8"/>
                <a:gd name="T5" fmla="*/ 0 h 8"/>
                <a:gd name="T6" fmla="*/ 2147483647 w 8"/>
                <a:gd name="T7" fmla="*/ 2147483647 h 8"/>
                <a:gd name="T8" fmla="*/ 2147483647 w 8"/>
                <a:gd name="T9" fmla="*/ 2147483647 h 8"/>
                <a:gd name="T10" fmla="*/ 2147483647 w 8"/>
                <a:gd name="T11" fmla="*/ 2147483647 h 8"/>
                <a:gd name="T12" fmla="*/ 2147483647 w 8"/>
                <a:gd name="T13" fmla="*/ 2147483647 h 8"/>
                <a:gd name="T14" fmla="*/ 2147483647 w 8"/>
                <a:gd name="T15" fmla="*/ 2147483647 h 8"/>
                <a:gd name="T16" fmla="*/ 0 w 8"/>
                <a:gd name="T17" fmla="*/ 2147483647 h 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
                <a:gd name="T28" fmla="*/ 0 h 8"/>
                <a:gd name="T29" fmla="*/ 8 w 8"/>
                <a:gd name="T30" fmla="*/ 8 h 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 h="8">
                  <a:moveTo>
                    <a:pt x="0" y="3"/>
                  </a:moveTo>
                  <a:lnTo>
                    <a:pt x="1" y="1"/>
                  </a:lnTo>
                  <a:lnTo>
                    <a:pt x="7" y="0"/>
                  </a:lnTo>
                  <a:lnTo>
                    <a:pt x="8" y="1"/>
                  </a:lnTo>
                  <a:lnTo>
                    <a:pt x="6" y="6"/>
                  </a:lnTo>
                  <a:lnTo>
                    <a:pt x="2" y="8"/>
                  </a:lnTo>
                  <a:lnTo>
                    <a:pt x="2" y="6"/>
                  </a:lnTo>
                  <a:lnTo>
                    <a:pt x="5" y="3"/>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1" name="Freeform 687">
              <a:extLst>
                <a:ext uri="{FF2B5EF4-FFF2-40B4-BE49-F238E27FC236}">
                  <a16:creationId xmlns:a16="http://schemas.microsoft.com/office/drawing/2014/main" id="{95F97BBA-445C-8813-951A-D880B580FD77}"/>
                </a:ext>
                <a:ext uri="{C183D7F6-B498-43B3-948B-1728B52AA6E4}">
                  <adec:decorative xmlns:adec="http://schemas.microsoft.com/office/drawing/2017/decorative" val="1"/>
                </a:ext>
              </a:extLst>
            </p:cNvPr>
            <p:cNvSpPr>
              <a:spLocks/>
            </p:cNvSpPr>
            <p:nvPr/>
          </p:nvSpPr>
          <p:spPr bwMode="gray">
            <a:xfrm>
              <a:off x="19067491" y="2817132"/>
              <a:ext cx="233657" cy="95975"/>
            </a:xfrm>
            <a:custGeom>
              <a:avLst/>
              <a:gdLst>
                <a:gd name="T0" fmla="*/ 0 w 43"/>
                <a:gd name="T1" fmla="*/ 0 h 17"/>
                <a:gd name="T2" fmla="*/ 2147483647 w 43"/>
                <a:gd name="T3" fmla="*/ 2147483647 h 17"/>
                <a:gd name="T4" fmla="*/ 2147483647 w 43"/>
                <a:gd name="T5" fmla="*/ 2147483647 h 17"/>
                <a:gd name="T6" fmla="*/ 2147483647 w 43"/>
                <a:gd name="T7" fmla="*/ 2147483647 h 17"/>
                <a:gd name="T8" fmla="*/ 2147483647 w 43"/>
                <a:gd name="T9" fmla="*/ 2147483647 h 17"/>
                <a:gd name="T10" fmla="*/ 2147483647 w 43"/>
                <a:gd name="T11" fmla="*/ 2147483647 h 17"/>
                <a:gd name="T12" fmla="*/ 2147483647 w 43"/>
                <a:gd name="T13" fmla="*/ 2147483647 h 17"/>
                <a:gd name="T14" fmla="*/ 2147483647 w 43"/>
                <a:gd name="T15" fmla="*/ 2147483647 h 17"/>
                <a:gd name="T16" fmla="*/ 2147483647 w 43"/>
                <a:gd name="T17" fmla="*/ 2147483647 h 17"/>
                <a:gd name="T18" fmla="*/ 2147483647 w 43"/>
                <a:gd name="T19" fmla="*/ 2147483647 h 17"/>
                <a:gd name="T20" fmla="*/ 2147483647 w 43"/>
                <a:gd name="T21" fmla="*/ 2147483647 h 17"/>
                <a:gd name="T22" fmla="*/ 2147483647 w 43"/>
                <a:gd name="T23" fmla="*/ 2147483647 h 17"/>
                <a:gd name="T24" fmla="*/ 2147483647 w 43"/>
                <a:gd name="T25" fmla="*/ 2147483647 h 17"/>
                <a:gd name="T26" fmla="*/ 2147483647 w 43"/>
                <a:gd name="T27" fmla="*/ 2147483647 h 17"/>
                <a:gd name="T28" fmla="*/ 2147483647 w 43"/>
                <a:gd name="T29" fmla="*/ 2147483647 h 17"/>
                <a:gd name="T30" fmla="*/ 0 w 43"/>
                <a:gd name="T31" fmla="*/ 0 h 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3"/>
                <a:gd name="T49" fmla="*/ 0 h 17"/>
                <a:gd name="T50" fmla="*/ 43 w 43"/>
                <a:gd name="T51" fmla="*/ 17 h 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3" h="17">
                  <a:moveTo>
                    <a:pt x="0" y="0"/>
                  </a:moveTo>
                  <a:lnTo>
                    <a:pt x="3" y="1"/>
                  </a:lnTo>
                  <a:lnTo>
                    <a:pt x="8" y="3"/>
                  </a:lnTo>
                  <a:lnTo>
                    <a:pt x="21" y="3"/>
                  </a:lnTo>
                  <a:lnTo>
                    <a:pt x="23" y="5"/>
                  </a:lnTo>
                  <a:lnTo>
                    <a:pt x="31" y="6"/>
                  </a:lnTo>
                  <a:lnTo>
                    <a:pt x="40" y="8"/>
                  </a:lnTo>
                  <a:lnTo>
                    <a:pt x="43" y="10"/>
                  </a:lnTo>
                  <a:lnTo>
                    <a:pt x="41" y="14"/>
                  </a:lnTo>
                  <a:lnTo>
                    <a:pt x="32" y="17"/>
                  </a:lnTo>
                  <a:lnTo>
                    <a:pt x="23" y="16"/>
                  </a:lnTo>
                  <a:lnTo>
                    <a:pt x="14" y="11"/>
                  </a:lnTo>
                  <a:lnTo>
                    <a:pt x="8" y="9"/>
                  </a:lnTo>
                  <a:lnTo>
                    <a:pt x="7" y="6"/>
                  </a:lnTo>
                  <a:lnTo>
                    <a:pt x="1"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2" name="Freeform 688">
              <a:extLst>
                <a:ext uri="{FF2B5EF4-FFF2-40B4-BE49-F238E27FC236}">
                  <a16:creationId xmlns:a16="http://schemas.microsoft.com/office/drawing/2014/main" id="{3BB1C083-5C41-B39B-CD31-B52D93A590DE}"/>
                </a:ext>
                <a:ext uri="{C183D7F6-B498-43B3-948B-1728B52AA6E4}">
                  <adec:decorative xmlns:adec="http://schemas.microsoft.com/office/drawing/2017/decorative" val="1"/>
                </a:ext>
              </a:extLst>
            </p:cNvPr>
            <p:cNvSpPr>
              <a:spLocks/>
            </p:cNvSpPr>
            <p:nvPr/>
          </p:nvSpPr>
          <p:spPr bwMode="gray">
            <a:xfrm>
              <a:off x="19180147" y="2700292"/>
              <a:ext cx="37552" cy="8345"/>
            </a:xfrm>
            <a:custGeom>
              <a:avLst/>
              <a:gdLst>
                <a:gd name="T0" fmla="*/ 0 w 7"/>
                <a:gd name="T1" fmla="*/ 2147483646 h 2"/>
                <a:gd name="T2" fmla="*/ 0 w 7"/>
                <a:gd name="T3" fmla="*/ 2147483646 h 2"/>
                <a:gd name="T4" fmla="*/ 2147483647 w 7"/>
                <a:gd name="T5" fmla="*/ 0 h 2"/>
                <a:gd name="T6" fmla="*/ 2147483647 w 7"/>
                <a:gd name="T7" fmla="*/ 2147483646 h 2"/>
                <a:gd name="T8" fmla="*/ 0 w 7"/>
                <a:gd name="T9" fmla="*/ 2147483646 h 2"/>
                <a:gd name="T10" fmla="*/ 0 60000 65536"/>
                <a:gd name="T11" fmla="*/ 0 60000 65536"/>
                <a:gd name="T12" fmla="*/ 0 60000 65536"/>
                <a:gd name="T13" fmla="*/ 0 60000 65536"/>
                <a:gd name="T14" fmla="*/ 0 60000 65536"/>
                <a:gd name="T15" fmla="*/ 0 w 7"/>
                <a:gd name="T16" fmla="*/ 0 h 2"/>
                <a:gd name="T17" fmla="*/ 7 w 7"/>
                <a:gd name="T18" fmla="*/ 2 h 2"/>
              </a:gdLst>
              <a:ahLst/>
              <a:cxnLst>
                <a:cxn ang="T10">
                  <a:pos x="T0" y="T1"/>
                </a:cxn>
                <a:cxn ang="T11">
                  <a:pos x="T2" y="T3"/>
                </a:cxn>
                <a:cxn ang="T12">
                  <a:pos x="T4" y="T5"/>
                </a:cxn>
                <a:cxn ang="T13">
                  <a:pos x="T6" y="T7"/>
                </a:cxn>
                <a:cxn ang="T14">
                  <a:pos x="T8" y="T9"/>
                </a:cxn>
              </a:cxnLst>
              <a:rect l="T15" t="T16" r="T17" b="T18"/>
              <a:pathLst>
                <a:path w="7" h="2">
                  <a:moveTo>
                    <a:pt x="0" y="2"/>
                  </a:moveTo>
                  <a:lnTo>
                    <a:pt x="0" y="1"/>
                  </a:lnTo>
                  <a:lnTo>
                    <a:pt x="7" y="0"/>
                  </a:lnTo>
                  <a:lnTo>
                    <a:pt x="7"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3" name="Freeform 689">
              <a:extLst>
                <a:ext uri="{FF2B5EF4-FFF2-40B4-BE49-F238E27FC236}">
                  <a16:creationId xmlns:a16="http://schemas.microsoft.com/office/drawing/2014/main" id="{3662C8A3-7CDE-C808-1F24-DA0B2CF6447B}"/>
                </a:ext>
                <a:ext uri="{C183D7F6-B498-43B3-948B-1728B52AA6E4}">
                  <adec:decorative xmlns:adec="http://schemas.microsoft.com/office/drawing/2017/decorative" val="1"/>
                </a:ext>
              </a:extLst>
            </p:cNvPr>
            <p:cNvSpPr>
              <a:spLocks/>
            </p:cNvSpPr>
            <p:nvPr/>
          </p:nvSpPr>
          <p:spPr bwMode="gray">
            <a:xfrm>
              <a:off x="19388770" y="2767058"/>
              <a:ext cx="20863" cy="8345"/>
            </a:xfrm>
            <a:custGeom>
              <a:avLst/>
              <a:gdLst>
                <a:gd name="T0" fmla="*/ 0 w 4"/>
                <a:gd name="T1" fmla="*/ 0 h 2"/>
                <a:gd name="T2" fmla="*/ 2147483647 w 4"/>
                <a:gd name="T3" fmla="*/ 0 h 2"/>
                <a:gd name="T4" fmla="*/ 2147483647 w 4"/>
                <a:gd name="T5" fmla="*/ 2147483646 h 2"/>
                <a:gd name="T6" fmla="*/ 0 w 4"/>
                <a:gd name="T7" fmla="*/ 2147483646 h 2"/>
                <a:gd name="T8" fmla="*/ 0 w 4"/>
                <a:gd name="T9" fmla="*/ 0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0" y="0"/>
                  </a:moveTo>
                  <a:lnTo>
                    <a:pt x="4" y="0"/>
                  </a:lnTo>
                  <a:lnTo>
                    <a:pt x="2" y="2"/>
                  </a:ln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4" name="Freeform 690">
              <a:extLst>
                <a:ext uri="{FF2B5EF4-FFF2-40B4-BE49-F238E27FC236}">
                  <a16:creationId xmlns:a16="http://schemas.microsoft.com/office/drawing/2014/main" id="{82FF4118-DC4B-0656-72FA-6FB274747069}"/>
                </a:ext>
                <a:ext uri="{C183D7F6-B498-43B3-948B-1728B52AA6E4}">
                  <adec:decorative xmlns:adec="http://schemas.microsoft.com/office/drawing/2017/decorative" val="1"/>
                </a:ext>
              </a:extLst>
            </p:cNvPr>
            <p:cNvSpPr>
              <a:spLocks/>
            </p:cNvSpPr>
            <p:nvPr/>
          </p:nvSpPr>
          <p:spPr bwMode="gray">
            <a:xfrm>
              <a:off x="19034111" y="5930083"/>
              <a:ext cx="45897" cy="45901"/>
            </a:xfrm>
            <a:custGeom>
              <a:avLst/>
              <a:gdLst>
                <a:gd name="T0" fmla="*/ 0 w 8"/>
                <a:gd name="T1" fmla="*/ 2147483647 h 8"/>
                <a:gd name="T2" fmla="*/ 2147483647 w 8"/>
                <a:gd name="T3" fmla="*/ 0 h 8"/>
                <a:gd name="T4" fmla="*/ 2147483647 w 8"/>
                <a:gd name="T5" fmla="*/ 0 h 8"/>
                <a:gd name="T6" fmla="*/ 2147483647 w 8"/>
                <a:gd name="T7" fmla="*/ 2147483647 h 8"/>
                <a:gd name="T8" fmla="*/ 2147483647 w 8"/>
                <a:gd name="T9" fmla="*/ 2147483647 h 8"/>
                <a:gd name="T10" fmla="*/ 2147483647 w 8"/>
                <a:gd name="T11" fmla="*/ 2147483647 h 8"/>
                <a:gd name="T12" fmla="*/ 2147483647 w 8"/>
                <a:gd name="T13" fmla="*/ 2147483647 h 8"/>
                <a:gd name="T14" fmla="*/ 0 w 8"/>
                <a:gd name="T15" fmla="*/ 2147483647 h 8"/>
                <a:gd name="T16" fmla="*/ 0 60000 65536"/>
                <a:gd name="T17" fmla="*/ 0 60000 65536"/>
                <a:gd name="T18" fmla="*/ 0 60000 65536"/>
                <a:gd name="T19" fmla="*/ 0 60000 65536"/>
                <a:gd name="T20" fmla="*/ 0 60000 65536"/>
                <a:gd name="T21" fmla="*/ 0 60000 65536"/>
                <a:gd name="T22" fmla="*/ 0 60000 65536"/>
                <a:gd name="T23" fmla="*/ 0 60000 65536"/>
                <a:gd name="T24" fmla="*/ 0 w 8"/>
                <a:gd name="T25" fmla="*/ 0 h 8"/>
                <a:gd name="T26" fmla="*/ 8 w 8"/>
                <a:gd name="T27" fmla="*/ 8 h 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 h="8">
                  <a:moveTo>
                    <a:pt x="0" y="8"/>
                  </a:moveTo>
                  <a:lnTo>
                    <a:pt x="5" y="0"/>
                  </a:lnTo>
                  <a:lnTo>
                    <a:pt x="8" y="0"/>
                  </a:lnTo>
                  <a:lnTo>
                    <a:pt x="8" y="3"/>
                  </a:lnTo>
                  <a:lnTo>
                    <a:pt x="7" y="4"/>
                  </a:lnTo>
                  <a:lnTo>
                    <a:pt x="5" y="4"/>
                  </a:lnTo>
                  <a:lnTo>
                    <a:pt x="1" y="8"/>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5" name="Freeform 691">
              <a:extLst>
                <a:ext uri="{FF2B5EF4-FFF2-40B4-BE49-F238E27FC236}">
                  <a16:creationId xmlns:a16="http://schemas.microsoft.com/office/drawing/2014/main" id="{D72BB233-44C2-183D-B255-366705104A01}"/>
                </a:ext>
                <a:ext uri="{C183D7F6-B498-43B3-948B-1728B52AA6E4}">
                  <adec:decorative xmlns:adec="http://schemas.microsoft.com/office/drawing/2017/decorative" val="1"/>
                </a:ext>
              </a:extLst>
            </p:cNvPr>
            <p:cNvSpPr>
              <a:spLocks/>
            </p:cNvSpPr>
            <p:nvPr/>
          </p:nvSpPr>
          <p:spPr bwMode="gray">
            <a:xfrm>
              <a:off x="19092526" y="5854971"/>
              <a:ext cx="108484" cy="83457"/>
            </a:xfrm>
            <a:custGeom>
              <a:avLst/>
              <a:gdLst>
                <a:gd name="T0" fmla="*/ 0 w 20"/>
                <a:gd name="T1" fmla="*/ 2147483647 h 16"/>
                <a:gd name="T2" fmla="*/ 2147483647 w 20"/>
                <a:gd name="T3" fmla="*/ 2147483647 h 16"/>
                <a:gd name="T4" fmla="*/ 2147483647 w 20"/>
                <a:gd name="T5" fmla="*/ 2147483647 h 16"/>
                <a:gd name="T6" fmla="*/ 2147483647 w 20"/>
                <a:gd name="T7" fmla="*/ 2147483647 h 16"/>
                <a:gd name="T8" fmla="*/ 2147483647 w 20"/>
                <a:gd name="T9" fmla="*/ 2147483647 h 16"/>
                <a:gd name="T10" fmla="*/ 2147483647 w 20"/>
                <a:gd name="T11" fmla="*/ 0 h 16"/>
                <a:gd name="T12" fmla="*/ 2147483647 w 20"/>
                <a:gd name="T13" fmla="*/ 2147483647 h 16"/>
                <a:gd name="T14" fmla="*/ 2147483647 w 20"/>
                <a:gd name="T15" fmla="*/ 2147483647 h 16"/>
                <a:gd name="T16" fmla="*/ 2147483647 w 20"/>
                <a:gd name="T17" fmla="*/ 2147483647 h 16"/>
                <a:gd name="T18" fmla="*/ 0 w 20"/>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6"/>
                <a:gd name="T32" fmla="*/ 20 w 20"/>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6">
                  <a:moveTo>
                    <a:pt x="0" y="16"/>
                  </a:moveTo>
                  <a:lnTo>
                    <a:pt x="1" y="12"/>
                  </a:lnTo>
                  <a:lnTo>
                    <a:pt x="9" y="2"/>
                  </a:lnTo>
                  <a:lnTo>
                    <a:pt x="10" y="4"/>
                  </a:lnTo>
                  <a:lnTo>
                    <a:pt x="13" y="1"/>
                  </a:lnTo>
                  <a:lnTo>
                    <a:pt x="20" y="0"/>
                  </a:lnTo>
                  <a:lnTo>
                    <a:pt x="14" y="6"/>
                  </a:lnTo>
                  <a:lnTo>
                    <a:pt x="7" y="9"/>
                  </a:lnTo>
                  <a:lnTo>
                    <a:pt x="2" y="16"/>
                  </a:lnTo>
                  <a:lnTo>
                    <a:pt x="0"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6" name="Freeform 692">
              <a:extLst>
                <a:ext uri="{FF2B5EF4-FFF2-40B4-BE49-F238E27FC236}">
                  <a16:creationId xmlns:a16="http://schemas.microsoft.com/office/drawing/2014/main" id="{6AA85F37-7438-2E21-BE74-53A7992601A1}"/>
                </a:ext>
                <a:ext uri="{C183D7F6-B498-43B3-948B-1728B52AA6E4}">
                  <adec:decorative xmlns:adec="http://schemas.microsoft.com/office/drawing/2017/decorative" val="1"/>
                </a:ext>
              </a:extLst>
            </p:cNvPr>
            <p:cNvSpPr>
              <a:spLocks/>
            </p:cNvSpPr>
            <p:nvPr/>
          </p:nvSpPr>
          <p:spPr bwMode="gray">
            <a:xfrm>
              <a:off x="19080008" y="5975984"/>
              <a:ext cx="20863" cy="12518"/>
            </a:xfrm>
            <a:custGeom>
              <a:avLst/>
              <a:gdLst>
                <a:gd name="T0" fmla="*/ 0 w 4"/>
                <a:gd name="T1" fmla="*/ 2147483647 h 2"/>
                <a:gd name="T2" fmla="*/ 0 w 4"/>
                <a:gd name="T3" fmla="*/ 0 h 2"/>
                <a:gd name="T4" fmla="*/ 2147483647 w 4"/>
                <a:gd name="T5" fmla="*/ 0 h 2"/>
                <a:gd name="T6" fmla="*/ 2147483647 w 4"/>
                <a:gd name="T7" fmla="*/ 2147483647 h 2"/>
                <a:gd name="T8" fmla="*/ 0 w 4"/>
                <a:gd name="T9" fmla="*/ 2147483647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0" y="2"/>
                  </a:moveTo>
                  <a:lnTo>
                    <a:pt x="0" y="0"/>
                  </a:lnTo>
                  <a:lnTo>
                    <a:pt x="4" y="0"/>
                  </a:lnTo>
                  <a:lnTo>
                    <a:pt x="2"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7" name="Freeform 693">
              <a:extLst>
                <a:ext uri="{FF2B5EF4-FFF2-40B4-BE49-F238E27FC236}">
                  <a16:creationId xmlns:a16="http://schemas.microsoft.com/office/drawing/2014/main" id="{0661F807-5E85-801A-2443-003B8775DFC9}"/>
                </a:ext>
                <a:ext uri="{C183D7F6-B498-43B3-948B-1728B52AA6E4}">
                  <adec:decorative xmlns:adec="http://schemas.microsoft.com/office/drawing/2017/decorative" val="1"/>
                </a:ext>
              </a:extLst>
            </p:cNvPr>
            <p:cNvSpPr>
              <a:spLocks/>
            </p:cNvSpPr>
            <p:nvPr/>
          </p:nvSpPr>
          <p:spPr bwMode="gray">
            <a:xfrm>
              <a:off x="19217699" y="5800724"/>
              <a:ext cx="66759" cy="41729"/>
            </a:xfrm>
            <a:custGeom>
              <a:avLst/>
              <a:gdLst>
                <a:gd name="T0" fmla="*/ 0 w 12"/>
                <a:gd name="T1" fmla="*/ 2147483647 h 8"/>
                <a:gd name="T2" fmla="*/ 2147483647 w 12"/>
                <a:gd name="T3" fmla="*/ 0 h 8"/>
                <a:gd name="T4" fmla="*/ 2147483647 w 12"/>
                <a:gd name="T5" fmla="*/ 0 h 8"/>
                <a:gd name="T6" fmla="*/ 2147483647 w 12"/>
                <a:gd name="T7" fmla="*/ 2147483647 h 8"/>
                <a:gd name="T8" fmla="*/ 2147483647 w 12"/>
                <a:gd name="T9" fmla="*/ 2147483647 h 8"/>
                <a:gd name="T10" fmla="*/ 2147483647 w 12"/>
                <a:gd name="T11" fmla="*/ 2147483647 h 8"/>
                <a:gd name="T12" fmla="*/ 0 w 12"/>
                <a:gd name="T13" fmla="*/ 2147483647 h 8"/>
                <a:gd name="T14" fmla="*/ 0 60000 65536"/>
                <a:gd name="T15" fmla="*/ 0 60000 65536"/>
                <a:gd name="T16" fmla="*/ 0 60000 65536"/>
                <a:gd name="T17" fmla="*/ 0 60000 65536"/>
                <a:gd name="T18" fmla="*/ 0 60000 65536"/>
                <a:gd name="T19" fmla="*/ 0 60000 65536"/>
                <a:gd name="T20" fmla="*/ 0 60000 65536"/>
                <a:gd name="T21" fmla="*/ 0 w 12"/>
                <a:gd name="T22" fmla="*/ 0 h 8"/>
                <a:gd name="T23" fmla="*/ 12 w 12"/>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8">
                  <a:moveTo>
                    <a:pt x="0" y="8"/>
                  </a:moveTo>
                  <a:lnTo>
                    <a:pt x="7" y="0"/>
                  </a:lnTo>
                  <a:lnTo>
                    <a:pt x="12" y="0"/>
                  </a:lnTo>
                  <a:lnTo>
                    <a:pt x="12" y="1"/>
                  </a:lnTo>
                  <a:lnTo>
                    <a:pt x="5" y="8"/>
                  </a:lnTo>
                  <a:lnTo>
                    <a:pt x="2" y="8"/>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8" name="Freeform 694">
              <a:extLst>
                <a:ext uri="{FF2B5EF4-FFF2-40B4-BE49-F238E27FC236}">
                  <a16:creationId xmlns:a16="http://schemas.microsoft.com/office/drawing/2014/main" id="{3E8E0A1B-B142-F2F5-7049-F24812AB6246}"/>
                </a:ext>
                <a:ext uri="{C183D7F6-B498-43B3-948B-1728B52AA6E4}">
                  <adec:decorative xmlns:adec="http://schemas.microsoft.com/office/drawing/2017/decorative" val="1"/>
                </a:ext>
              </a:extLst>
            </p:cNvPr>
            <p:cNvSpPr>
              <a:spLocks/>
            </p:cNvSpPr>
            <p:nvPr/>
          </p:nvSpPr>
          <p:spPr bwMode="gray">
            <a:xfrm>
              <a:off x="19334529" y="5717267"/>
              <a:ext cx="37552" cy="41729"/>
            </a:xfrm>
            <a:custGeom>
              <a:avLst/>
              <a:gdLst>
                <a:gd name="T0" fmla="*/ 0 w 7"/>
                <a:gd name="T1" fmla="*/ 2147483647 h 8"/>
                <a:gd name="T2" fmla="*/ 2147483647 w 7"/>
                <a:gd name="T3" fmla="*/ 0 h 8"/>
                <a:gd name="T4" fmla="*/ 2147483647 w 7"/>
                <a:gd name="T5" fmla="*/ 2147483647 h 8"/>
                <a:gd name="T6" fmla="*/ 2147483647 w 7"/>
                <a:gd name="T7" fmla="*/ 2147483647 h 8"/>
                <a:gd name="T8" fmla="*/ 2147483647 w 7"/>
                <a:gd name="T9" fmla="*/ 2147483647 h 8"/>
                <a:gd name="T10" fmla="*/ 0 w 7"/>
                <a:gd name="T11" fmla="*/ 2147483647 h 8"/>
                <a:gd name="T12" fmla="*/ 0 w 7"/>
                <a:gd name="T13" fmla="*/ 2147483647 h 8"/>
                <a:gd name="T14" fmla="*/ 0 60000 65536"/>
                <a:gd name="T15" fmla="*/ 0 60000 65536"/>
                <a:gd name="T16" fmla="*/ 0 60000 65536"/>
                <a:gd name="T17" fmla="*/ 0 60000 65536"/>
                <a:gd name="T18" fmla="*/ 0 60000 65536"/>
                <a:gd name="T19" fmla="*/ 0 60000 65536"/>
                <a:gd name="T20" fmla="*/ 0 60000 65536"/>
                <a:gd name="T21" fmla="*/ 0 w 7"/>
                <a:gd name="T22" fmla="*/ 0 h 8"/>
                <a:gd name="T23" fmla="*/ 7 w 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8">
                  <a:moveTo>
                    <a:pt x="0" y="5"/>
                  </a:moveTo>
                  <a:lnTo>
                    <a:pt x="5" y="0"/>
                  </a:lnTo>
                  <a:lnTo>
                    <a:pt x="7" y="1"/>
                  </a:lnTo>
                  <a:lnTo>
                    <a:pt x="7" y="3"/>
                  </a:lnTo>
                  <a:lnTo>
                    <a:pt x="3" y="7"/>
                  </a:lnTo>
                  <a:lnTo>
                    <a:pt x="0" y="8"/>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19" name="Freeform 695">
              <a:extLst>
                <a:ext uri="{FF2B5EF4-FFF2-40B4-BE49-F238E27FC236}">
                  <a16:creationId xmlns:a16="http://schemas.microsoft.com/office/drawing/2014/main" id="{742B08EE-D02D-B4C0-2787-D203B3B0253E}"/>
                </a:ext>
                <a:ext uri="{C183D7F6-B498-43B3-948B-1728B52AA6E4}">
                  <adec:decorative xmlns:adec="http://schemas.microsoft.com/office/drawing/2017/decorative" val="1"/>
                </a:ext>
              </a:extLst>
            </p:cNvPr>
            <p:cNvSpPr>
              <a:spLocks/>
            </p:cNvSpPr>
            <p:nvPr/>
          </p:nvSpPr>
          <p:spPr bwMode="gray">
            <a:xfrm>
              <a:off x="19505599" y="5429340"/>
              <a:ext cx="50070" cy="54247"/>
            </a:xfrm>
            <a:custGeom>
              <a:avLst/>
              <a:gdLst>
                <a:gd name="T0" fmla="*/ 2147483647 w 9"/>
                <a:gd name="T1" fmla="*/ 0 h 10"/>
                <a:gd name="T2" fmla="*/ 2147483647 w 9"/>
                <a:gd name="T3" fmla="*/ 0 h 10"/>
                <a:gd name="T4" fmla="*/ 2147483647 w 9"/>
                <a:gd name="T5" fmla="*/ 2147483647 h 10"/>
                <a:gd name="T6" fmla="*/ 2147483647 w 9"/>
                <a:gd name="T7" fmla="*/ 2147483647 h 10"/>
                <a:gd name="T8" fmla="*/ 0 w 9"/>
                <a:gd name="T9" fmla="*/ 2147483647 h 10"/>
                <a:gd name="T10" fmla="*/ 2147483647 w 9"/>
                <a:gd name="T11" fmla="*/ 2147483647 h 10"/>
                <a:gd name="T12" fmla="*/ 2147483647 w 9"/>
                <a:gd name="T13" fmla="*/ 0 h 10"/>
                <a:gd name="T14" fmla="*/ 0 60000 65536"/>
                <a:gd name="T15" fmla="*/ 0 60000 65536"/>
                <a:gd name="T16" fmla="*/ 0 60000 65536"/>
                <a:gd name="T17" fmla="*/ 0 60000 65536"/>
                <a:gd name="T18" fmla="*/ 0 60000 65536"/>
                <a:gd name="T19" fmla="*/ 0 60000 65536"/>
                <a:gd name="T20" fmla="*/ 0 60000 65536"/>
                <a:gd name="T21" fmla="*/ 0 w 9"/>
                <a:gd name="T22" fmla="*/ 0 h 10"/>
                <a:gd name="T23" fmla="*/ 9 w 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0">
                  <a:moveTo>
                    <a:pt x="8" y="0"/>
                  </a:moveTo>
                  <a:lnTo>
                    <a:pt x="9" y="0"/>
                  </a:lnTo>
                  <a:lnTo>
                    <a:pt x="8" y="8"/>
                  </a:lnTo>
                  <a:lnTo>
                    <a:pt x="2" y="10"/>
                  </a:lnTo>
                  <a:lnTo>
                    <a:pt x="0" y="7"/>
                  </a:lnTo>
                  <a:lnTo>
                    <a:pt x="4" y="4"/>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0" name="Freeform 696">
              <a:extLst>
                <a:ext uri="{FF2B5EF4-FFF2-40B4-BE49-F238E27FC236}">
                  <a16:creationId xmlns:a16="http://schemas.microsoft.com/office/drawing/2014/main" id="{0720C0F8-9994-8C2C-4B21-75E6CD1CA1AB}"/>
                </a:ext>
                <a:ext uri="{C183D7F6-B498-43B3-948B-1728B52AA6E4}">
                  <adec:decorative xmlns:adec="http://schemas.microsoft.com/office/drawing/2017/decorative" val="1"/>
                </a:ext>
              </a:extLst>
            </p:cNvPr>
            <p:cNvSpPr>
              <a:spLocks/>
            </p:cNvSpPr>
            <p:nvPr/>
          </p:nvSpPr>
          <p:spPr bwMode="gray">
            <a:xfrm>
              <a:off x="19480564" y="5512797"/>
              <a:ext cx="20863" cy="37556"/>
            </a:xfrm>
            <a:custGeom>
              <a:avLst/>
              <a:gdLst>
                <a:gd name="T0" fmla="*/ 2147483647 w 4"/>
                <a:gd name="T1" fmla="*/ 0 h 6"/>
                <a:gd name="T2" fmla="*/ 2147483647 w 4"/>
                <a:gd name="T3" fmla="*/ 2147483647 h 6"/>
                <a:gd name="T4" fmla="*/ 2147483647 w 4"/>
                <a:gd name="T5" fmla="*/ 2147483647 h 6"/>
                <a:gd name="T6" fmla="*/ 0 w 4"/>
                <a:gd name="T7" fmla="*/ 2147483647 h 6"/>
                <a:gd name="T8" fmla="*/ 2147483647 w 4"/>
                <a:gd name="T9" fmla="*/ 0 h 6"/>
                <a:gd name="T10" fmla="*/ 2147483647 w 4"/>
                <a:gd name="T11" fmla="*/ 0 h 6"/>
                <a:gd name="T12" fmla="*/ 0 60000 65536"/>
                <a:gd name="T13" fmla="*/ 0 60000 65536"/>
                <a:gd name="T14" fmla="*/ 0 60000 65536"/>
                <a:gd name="T15" fmla="*/ 0 60000 65536"/>
                <a:gd name="T16" fmla="*/ 0 60000 65536"/>
                <a:gd name="T17" fmla="*/ 0 60000 65536"/>
                <a:gd name="T18" fmla="*/ 0 w 4"/>
                <a:gd name="T19" fmla="*/ 0 h 6"/>
                <a:gd name="T20" fmla="*/ 4 w 4"/>
                <a:gd name="T21" fmla="*/ 6 h 6"/>
              </a:gdLst>
              <a:ahLst/>
              <a:cxnLst>
                <a:cxn ang="T12">
                  <a:pos x="T0" y="T1"/>
                </a:cxn>
                <a:cxn ang="T13">
                  <a:pos x="T2" y="T3"/>
                </a:cxn>
                <a:cxn ang="T14">
                  <a:pos x="T4" y="T5"/>
                </a:cxn>
                <a:cxn ang="T15">
                  <a:pos x="T6" y="T7"/>
                </a:cxn>
                <a:cxn ang="T16">
                  <a:pos x="T8" y="T9"/>
                </a:cxn>
                <a:cxn ang="T17">
                  <a:pos x="T10" y="T11"/>
                </a:cxn>
              </a:cxnLst>
              <a:rect l="T18" t="T19" r="T20" b="T21"/>
              <a:pathLst>
                <a:path w="4" h="6">
                  <a:moveTo>
                    <a:pt x="4" y="0"/>
                  </a:moveTo>
                  <a:lnTo>
                    <a:pt x="4" y="3"/>
                  </a:lnTo>
                  <a:lnTo>
                    <a:pt x="2" y="6"/>
                  </a:lnTo>
                  <a:lnTo>
                    <a:pt x="0" y="6"/>
                  </a:lnTo>
                  <a:lnTo>
                    <a:pt x="1" y="0"/>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1" name="Freeform 697">
              <a:extLst>
                <a:ext uri="{FF2B5EF4-FFF2-40B4-BE49-F238E27FC236}">
                  <a16:creationId xmlns:a16="http://schemas.microsoft.com/office/drawing/2014/main" id="{CD0A7ACD-9006-4105-A46C-D2135B3E2139}"/>
                </a:ext>
                <a:ext uri="{C183D7F6-B498-43B3-948B-1728B52AA6E4}">
                  <adec:decorative xmlns:adec="http://schemas.microsoft.com/office/drawing/2017/decorative" val="1"/>
                </a:ext>
              </a:extLst>
            </p:cNvPr>
            <p:cNvSpPr>
              <a:spLocks/>
            </p:cNvSpPr>
            <p:nvPr/>
          </p:nvSpPr>
          <p:spPr bwMode="gray">
            <a:xfrm>
              <a:off x="19455529" y="5571217"/>
              <a:ext cx="20863" cy="29210"/>
            </a:xfrm>
            <a:custGeom>
              <a:avLst/>
              <a:gdLst>
                <a:gd name="T0" fmla="*/ 0 w 4"/>
                <a:gd name="T1" fmla="*/ 2147483647 h 5"/>
                <a:gd name="T2" fmla="*/ 2147483647 w 4"/>
                <a:gd name="T3" fmla="*/ 0 h 5"/>
                <a:gd name="T4" fmla="*/ 2147483647 w 4"/>
                <a:gd name="T5" fmla="*/ 0 h 5"/>
                <a:gd name="T6" fmla="*/ 2147483647 w 4"/>
                <a:gd name="T7" fmla="*/ 2147483647 h 5"/>
                <a:gd name="T8" fmla="*/ 2147483647 w 4"/>
                <a:gd name="T9" fmla="*/ 2147483647 h 5"/>
                <a:gd name="T10" fmla="*/ 0 w 4"/>
                <a:gd name="T11" fmla="*/ 2147483647 h 5"/>
                <a:gd name="T12" fmla="*/ 0 w 4"/>
                <a:gd name="T13" fmla="*/ 2147483647 h 5"/>
                <a:gd name="T14" fmla="*/ 0 60000 65536"/>
                <a:gd name="T15" fmla="*/ 0 60000 65536"/>
                <a:gd name="T16" fmla="*/ 0 60000 65536"/>
                <a:gd name="T17" fmla="*/ 0 60000 65536"/>
                <a:gd name="T18" fmla="*/ 0 60000 65536"/>
                <a:gd name="T19" fmla="*/ 0 60000 65536"/>
                <a:gd name="T20" fmla="*/ 0 60000 65536"/>
                <a:gd name="T21" fmla="*/ 0 w 4"/>
                <a:gd name="T22" fmla="*/ 0 h 5"/>
                <a:gd name="T23" fmla="*/ 4 w 4"/>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5">
                  <a:moveTo>
                    <a:pt x="0" y="2"/>
                  </a:moveTo>
                  <a:lnTo>
                    <a:pt x="1" y="0"/>
                  </a:lnTo>
                  <a:lnTo>
                    <a:pt x="4" y="0"/>
                  </a:lnTo>
                  <a:lnTo>
                    <a:pt x="4" y="2"/>
                  </a:lnTo>
                  <a:lnTo>
                    <a:pt x="1" y="5"/>
                  </a:lnTo>
                  <a:lnTo>
                    <a:pt x="0"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2" name="Freeform 698">
              <a:extLst>
                <a:ext uri="{FF2B5EF4-FFF2-40B4-BE49-F238E27FC236}">
                  <a16:creationId xmlns:a16="http://schemas.microsoft.com/office/drawing/2014/main" id="{685B1A56-CB1C-F29D-3C86-DF14C82718EA}"/>
                </a:ext>
                <a:ext uri="{C183D7F6-B498-43B3-948B-1728B52AA6E4}">
                  <adec:decorative xmlns:adec="http://schemas.microsoft.com/office/drawing/2017/decorative" val="1"/>
                </a:ext>
              </a:extLst>
            </p:cNvPr>
            <p:cNvSpPr>
              <a:spLocks/>
            </p:cNvSpPr>
            <p:nvPr/>
          </p:nvSpPr>
          <p:spPr bwMode="gray">
            <a:xfrm>
              <a:off x="19409632" y="5621291"/>
              <a:ext cx="16690" cy="25038"/>
            </a:xfrm>
            <a:custGeom>
              <a:avLst/>
              <a:gdLst>
                <a:gd name="T0" fmla="*/ 0 w 3"/>
                <a:gd name="T1" fmla="*/ 2147483647 h 4"/>
                <a:gd name="T2" fmla="*/ 0 w 3"/>
                <a:gd name="T3" fmla="*/ 2147483647 h 4"/>
                <a:gd name="T4" fmla="*/ 2147483647 w 3"/>
                <a:gd name="T5" fmla="*/ 0 h 4"/>
                <a:gd name="T6" fmla="*/ 2147483647 w 3"/>
                <a:gd name="T7" fmla="*/ 2147483647 h 4"/>
                <a:gd name="T8" fmla="*/ 2147483647 w 3"/>
                <a:gd name="T9" fmla="*/ 2147483647 h 4"/>
                <a:gd name="T10" fmla="*/ 0 w 3"/>
                <a:gd name="T11" fmla="*/ 2147483647 h 4"/>
                <a:gd name="T12" fmla="*/ 0 60000 65536"/>
                <a:gd name="T13" fmla="*/ 0 60000 65536"/>
                <a:gd name="T14" fmla="*/ 0 60000 65536"/>
                <a:gd name="T15" fmla="*/ 0 60000 65536"/>
                <a:gd name="T16" fmla="*/ 0 60000 65536"/>
                <a:gd name="T17" fmla="*/ 0 60000 65536"/>
                <a:gd name="T18" fmla="*/ 0 w 3"/>
                <a:gd name="T19" fmla="*/ 0 h 4"/>
                <a:gd name="T20" fmla="*/ 3 w 3"/>
                <a:gd name="T21" fmla="*/ 4 h 4"/>
              </a:gdLst>
              <a:ahLst/>
              <a:cxnLst>
                <a:cxn ang="T12">
                  <a:pos x="T0" y="T1"/>
                </a:cxn>
                <a:cxn ang="T13">
                  <a:pos x="T2" y="T3"/>
                </a:cxn>
                <a:cxn ang="T14">
                  <a:pos x="T4" y="T5"/>
                </a:cxn>
                <a:cxn ang="T15">
                  <a:pos x="T6" y="T7"/>
                </a:cxn>
                <a:cxn ang="T16">
                  <a:pos x="T8" y="T9"/>
                </a:cxn>
                <a:cxn ang="T17">
                  <a:pos x="T10" y="T11"/>
                </a:cxn>
              </a:cxnLst>
              <a:rect l="T18" t="T19" r="T20" b="T21"/>
              <a:pathLst>
                <a:path w="3" h="4">
                  <a:moveTo>
                    <a:pt x="0" y="4"/>
                  </a:moveTo>
                  <a:lnTo>
                    <a:pt x="0" y="2"/>
                  </a:lnTo>
                  <a:lnTo>
                    <a:pt x="2" y="0"/>
                  </a:lnTo>
                  <a:lnTo>
                    <a:pt x="3" y="3"/>
                  </a:lnTo>
                  <a:lnTo>
                    <a:pt x="1" y="4"/>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3" name="Freeform 699">
              <a:extLst>
                <a:ext uri="{FF2B5EF4-FFF2-40B4-BE49-F238E27FC236}">
                  <a16:creationId xmlns:a16="http://schemas.microsoft.com/office/drawing/2014/main" id="{A89F770C-F2B3-2645-6078-3D0D9920B55D}"/>
                </a:ext>
                <a:ext uri="{C183D7F6-B498-43B3-948B-1728B52AA6E4}">
                  <adec:decorative xmlns:adec="http://schemas.microsoft.com/office/drawing/2017/decorative" val="1"/>
                </a:ext>
              </a:extLst>
            </p:cNvPr>
            <p:cNvSpPr>
              <a:spLocks/>
            </p:cNvSpPr>
            <p:nvPr/>
          </p:nvSpPr>
          <p:spPr bwMode="gray">
            <a:xfrm>
              <a:off x="18842178" y="5103857"/>
              <a:ext cx="141863" cy="705212"/>
            </a:xfrm>
            <a:custGeom>
              <a:avLst/>
              <a:gdLst>
                <a:gd name="T0" fmla="*/ 2147483647 w 27"/>
                <a:gd name="T1" fmla="*/ 2147483647 h 130"/>
                <a:gd name="T2" fmla="*/ 2147483647 w 27"/>
                <a:gd name="T3" fmla="*/ 2147483647 h 130"/>
                <a:gd name="T4" fmla="*/ 2147483647 w 27"/>
                <a:gd name="T5" fmla="*/ 2147483647 h 130"/>
                <a:gd name="T6" fmla="*/ 2147483647 w 27"/>
                <a:gd name="T7" fmla="*/ 2147483647 h 130"/>
                <a:gd name="T8" fmla="*/ 2147483647 w 27"/>
                <a:gd name="T9" fmla="*/ 2147483647 h 130"/>
                <a:gd name="T10" fmla="*/ 2147483647 w 27"/>
                <a:gd name="T11" fmla="*/ 2147483647 h 130"/>
                <a:gd name="T12" fmla="*/ 2147483647 w 27"/>
                <a:gd name="T13" fmla="*/ 2147483647 h 130"/>
                <a:gd name="T14" fmla="*/ 2147483647 w 27"/>
                <a:gd name="T15" fmla="*/ 2147483647 h 130"/>
                <a:gd name="T16" fmla="*/ 2147483647 w 27"/>
                <a:gd name="T17" fmla="*/ 2147483647 h 130"/>
                <a:gd name="T18" fmla="*/ 2147483647 w 27"/>
                <a:gd name="T19" fmla="*/ 2147483647 h 130"/>
                <a:gd name="T20" fmla="*/ 2147483647 w 27"/>
                <a:gd name="T21" fmla="*/ 2147483647 h 130"/>
                <a:gd name="T22" fmla="*/ 2147483647 w 27"/>
                <a:gd name="T23" fmla="*/ 2147483647 h 130"/>
                <a:gd name="T24" fmla="*/ 2147483647 w 27"/>
                <a:gd name="T25" fmla="*/ 2147483647 h 130"/>
                <a:gd name="T26" fmla="*/ 2147483647 w 27"/>
                <a:gd name="T27" fmla="*/ 2147483647 h 130"/>
                <a:gd name="T28" fmla="*/ 2147483647 w 27"/>
                <a:gd name="T29" fmla="*/ 2147483647 h 130"/>
                <a:gd name="T30" fmla="*/ 2147483647 w 27"/>
                <a:gd name="T31" fmla="*/ 2147483647 h 130"/>
                <a:gd name="T32" fmla="*/ 2147483647 w 27"/>
                <a:gd name="T33" fmla="*/ 2147483647 h 130"/>
                <a:gd name="T34" fmla="*/ 2147483647 w 27"/>
                <a:gd name="T35" fmla="*/ 2147483647 h 130"/>
                <a:gd name="T36" fmla="*/ 2147483647 w 27"/>
                <a:gd name="T37" fmla="*/ 2147483647 h 130"/>
                <a:gd name="T38" fmla="*/ 2147483647 w 27"/>
                <a:gd name="T39" fmla="*/ 2147483647 h 130"/>
                <a:gd name="T40" fmla="*/ 2147483647 w 27"/>
                <a:gd name="T41" fmla="*/ 2147483647 h 130"/>
                <a:gd name="T42" fmla="*/ 2147483647 w 27"/>
                <a:gd name="T43" fmla="*/ 2147483647 h 130"/>
                <a:gd name="T44" fmla="*/ 2147483647 w 27"/>
                <a:gd name="T45" fmla="*/ 2147483647 h 130"/>
                <a:gd name="T46" fmla="*/ 2147483647 w 27"/>
                <a:gd name="T47" fmla="*/ 2147483647 h 130"/>
                <a:gd name="T48" fmla="*/ 2147483647 w 27"/>
                <a:gd name="T49" fmla="*/ 2147483647 h 130"/>
                <a:gd name="T50" fmla="*/ 2147483647 w 27"/>
                <a:gd name="T51" fmla="*/ 2147483647 h 130"/>
                <a:gd name="T52" fmla="*/ 2147483647 w 27"/>
                <a:gd name="T53" fmla="*/ 2147483647 h 130"/>
                <a:gd name="T54" fmla="*/ 2147483647 w 27"/>
                <a:gd name="T55" fmla="*/ 2147483647 h 130"/>
                <a:gd name="T56" fmla="*/ 2147483647 w 27"/>
                <a:gd name="T57" fmla="*/ 2147483647 h 130"/>
                <a:gd name="T58" fmla="*/ 2147483647 w 27"/>
                <a:gd name="T59" fmla="*/ 2147483647 h 130"/>
                <a:gd name="T60" fmla="*/ 2147483647 w 27"/>
                <a:gd name="T61" fmla="*/ 2147483647 h 130"/>
                <a:gd name="T62" fmla="*/ 2147483647 w 27"/>
                <a:gd name="T63" fmla="*/ 2147483647 h 130"/>
                <a:gd name="T64" fmla="*/ 2147483647 w 27"/>
                <a:gd name="T65" fmla="*/ 2147483647 h 130"/>
                <a:gd name="T66" fmla="*/ 2147483647 w 27"/>
                <a:gd name="T67" fmla="*/ 2147483647 h 130"/>
                <a:gd name="T68" fmla="*/ 2147483647 w 27"/>
                <a:gd name="T69" fmla="*/ 2147483647 h 130"/>
                <a:gd name="T70" fmla="*/ 2147483647 w 27"/>
                <a:gd name="T71" fmla="*/ 2147483647 h 130"/>
                <a:gd name="T72" fmla="*/ 2147483647 w 27"/>
                <a:gd name="T73" fmla="*/ 2147483647 h 130"/>
                <a:gd name="T74" fmla="*/ 2147483647 w 27"/>
                <a:gd name="T75" fmla="*/ 2147483647 h 130"/>
                <a:gd name="T76" fmla="*/ 2147483647 w 27"/>
                <a:gd name="T77" fmla="*/ 2147483647 h 130"/>
                <a:gd name="T78" fmla="*/ 0 w 27"/>
                <a:gd name="T79" fmla="*/ 2147483647 h 130"/>
                <a:gd name="T80" fmla="*/ 2147483647 w 27"/>
                <a:gd name="T81" fmla="*/ 2147483647 h 130"/>
                <a:gd name="T82" fmla="*/ 0 w 27"/>
                <a:gd name="T83" fmla="*/ 2147483647 h 130"/>
                <a:gd name="T84" fmla="*/ 2147483647 w 27"/>
                <a:gd name="T85" fmla="*/ 2147483647 h 130"/>
                <a:gd name="T86" fmla="*/ 0 w 27"/>
                <a:gd name="T87" fmla="*/ 2147483647 h 130"/>
                <a:gd name="T88" fmla="*/ 2147483647 w 27"/>
                <a:gd name="T89" fmla="*/ 2147483647 h 130"/>
                <a:gd name="T90" fmla="*/ 2147483647 w 27"/>
                <a:gd name="T91" fmla="*/ 2147483647 h 130"/>
                <a:gd name="T92" fmla="*/ 2147483647 w 27"/>
                <a:gd name="T93" fmla="*/ 2147483647 h 130"/>
                <a:gd name="T94" fmla="*/ 2147483647 w 27"/>
                <a:gd name="T95" fmla="*/ 2147483647 h 130"/>
                <a:gd name="T96" fmla="*/ 2147483647 w 27"/>
                <a:gd name="T97" fmla="*/ 0 h 130"/>
                <a:gd name="T98" fmla="*/ 2147483647 w 27"/>
                <a:gd name="T99" fmla="*/ 0 h 130"/>
                <a:gd name="T100" fmla="*/ 2147483647 w 27"/>
                <a:gd name="T101" fmla="*/ 2147483647 h 1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7"/>
                <a:gd name="T154" fmla="*/ 0 h 130"/>
                <a:gd name="T155" fmla="*/ 27 w 27"/>
                <a:gd name="T156" fmla="*/ 130 h 13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7" h="130">
                  <a:moveTo>
                    <a:pt x="11" y="3"/>
                  </a:moveTo>
                  <a:lnTo>
                    <a:pt x="13" y="6"/>
                  </a:lnTo>
                  <a:lnTo>
                    <a:pt x="14" y="15"/>
                  </a:lnTo>
                  <a:lnTo>
                    <a:pt x="14" y="26"/>
                  </a:lnTo>
                  <a:lnTo>
                    <a:pt x="15" y="34"/>
                  </a:lnTo>
                  <a:lnTo>
                    <a:pt x="17" y="52"/>
                  </a:lnTo>
                  <a:lnTo>
                    <a:pt x="20" y="64"/>
                  </a:lnTo>
                  <a:lnTo>
                    <a:pt x="22" y="77"/>
                  </a:lnTo>
                  <a:lnTo>
                    <a:pt x="26" y="82"/>
                  </a:lnTo>
                  <a:lnTo>
                    <a:pt x="27" y="87"/>
                  </a:lnTo>
                  <a:lnTo>
                    <a:pt x="26" y="89"/>
                  </a:lnTo>
                  <a:lnTo>
                    <a:pt x="24" y="88"/>
                  </a:lnTo>
                  <a:lnTo>
                    <a:pt x="24" y="87"/>
                  </a:lnTo>
                  <a:lnTo>
                    <a:pt x="19" y="81"/>
                  </a:lnTo>
                  <a:lnTo>
                    <a:pt x="15" y="80"/>
                  </a:lnTo>
                  <a:lnTo>
                    <a:pt x="13" y="82"/>
                  </a:lnTo>
                  <a:lnTo>
                    <a:pt x="12" y="92"/>
                  </a:lnTo>
                  <a:lnTo>
                    <a:pt x="10" y="95"/>
                  </a:lnTo>
                  <a:lnTo>
                    <a:pt x="10" y="98"/>
                  </a:lnTo>
                  <a:lnTo>
                    <a:pt x="9" y="102"/>
                  </a:lnTo>
                  <a:lnTo>
                    <a:pt x="9" y="111"/>
                  </a:lnTo>
                  <a:lnTo>
                    <a:pt x="12" y="116"/>
                  </a:lnTo>
                  <a:lnTo>
                    <a:pt x="17" y="120"/>
                  </a:lnTo>
                  <a:lnTo>
                    <a:pt x="17" y="126"/>
                  </a:lnTo>
                  <a:lnTo>
                    <a:pt x="14" y="129"/>
                  </a:lnTo>
                  <a:lnTo>
                    <a:pt x="11" y="124"/>
                  </a:lnTo>
                  <a:lnTo>
                    <a:pt x="9" y="122"/>
                  </a:lnTo>
                  <a:lnTo>
                    <a:pt x="6" y="125"/>
                  </a:lnTo>
                  <a:lnTo>
                    <a:pt x="4" y="129"/>
                  </a:lnTo>
                  <a:lnTo>
                    <a:pt x="2" y="130"/>
                  </a:lnTo>
                  <a:lnTo>
                    <a:pt x="2" y="115"/>
                  </a:lnTo>
                  <a:lnTo>
                    <a:pt x="3" y="108"/>
                  </a:lnTo>
                  <a:lnTo>
                    <a:pt x="3" y="99"/>
                  </a:lnTo>
                  <a:lnTo>
                    <a:pt x="2" y="94"/>
                  </a:lnTo>
                  <a:lnTo>
                    <a:pt x="3" y="83"/>
                  </a:lnTo>
                  <a:lnTo>
                    <a:pt x="5" y="76"/>
                  </a:lnTo>
                  <a:lnTo>
                    <a:pt x="4" y="70"/>
                  </a:lnTo>
                  <a:lnTo>
                    <a:pt x="4" y="51"/>
                  </a:lnTo>
                  <a:lnTo>
                    <a:pt x="1" y="47"/>
                  </a:lnTo>
                  <a:lnTo>
                    <a:pt x="0" y="36"/>
                  </a:lnTo>
                  <a:lnTo>
                    <a:pt x="2" y="33"/>
                  </a:lnTo>
                  <a:lnTo>
                    <a:pt x="0" y="31"/>
                  </a:lnTo>
                  <a:lnTo>
                    <a:pt x="1" y="21"/>
                  </a:lnTo>
                  <a:lnTo>
                    <a:pt x="0" y="15"/>
                  </a:lnTo>
                  <a:lnTo>
                    <a:pt x="4" y="14"/>
                  </a:lnTo>
                  <a:lnTo>
                    <a:pt x="7" y="14"/>
                  </a:lnTo>
                  <a:lnTo>
                    <a:pt x="8" y="12"/>
                  </a:lnTo>
                  <a:lnTo>
                    <a:pt x="6" y="2"/>
                  </a:lnTo>
                  <a:lnTo>
                    <a:pt x="6" y="0"/>
                  </a:lnTo>
                  <a:lnTo>
                    <a:pt x="10" y="0"/>
                  </a:lnTo>
                  <a:lnTo>
                    <a:pt x="1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4" name="Freeform 700">
              <a:extLst>
                <a:ext uri="{FF2B5EF4-FFF2-40B4-BE49-F238E27FC236}">
                  <a16:creationId xmlns:a16="http://schemas.microsoft.com/office/drawing/2014/main" id="{480EF353-1128-84D5-C1AC-6FC91769A6BB}"/>
                </a:ext>
                <a:ext uri="{C183D7F6-B498-43B3-948B-1728B52AA6E4}">
                  <adec:decorative xmlns:adec="http://schemas.microsoft.com/office/drawing/2017/decorative" val="1"/>
                </a:ext>
              </a:extLst>
            </p:cNvPr>
            <p:cNvSpPr>
              <a:spLocks/>
            </p:cNvSpPr>
            <p:nvPr/>
          </p:nvSpPr>
          <p:spPr bwMode="gray">
            <a:xfrm>
              <a:off x="18717004" y="5863317"/>
              <a:ext cx="317106" cy="287927"/>
            </a:xfrm>
            <a:custGeom>
              <a:avLst/>
              <a:gdLst>
                <a:gd name="T0" fmla="*/ 2147483647 w 58"/>
                <a:gd name="T1" fmla="*/ 2147483647 h 53"/>
                <a:gd name="T2" fmla="*/ 2147483647 w 58"/>
                <a:gd name="T3" fmla="*/ 0 h 53"/>
                <a:gd name="T4" fmla="*/ 2147483647 w 58"/>
                <a:gd name="T5" fmla="*/ 0 h 53"/>
                <a:gd name="T6" fmla="*/ 2147483647 w 58"/>
                <a:gd name="T7" fmla="*/ 2147483647 h 53"/>
                <a:gd name="T8" fmla="*/ 2147483647 w 58"/>
                <a:gd name="T9" fmla="*/ 2147483647 h 53"/>
                <a:gd name="T10" fmla="*/ 2147483647 w 58"/>
                <a:gd name="T11" fmla="*/ 2147483647 h 53"/>
                <a:gd name="T12" fmla="*/ 2147483647 w 58"/>
                <a:gd name="T13" fmla="*/ 2147483647 h 53"/>
                <a:gd name="T14" fmla="*/ 2147483647 w 58"/>
                <a:gd name="T15" fmla="*/ 2147483647 h 53"/>
                <a:gd name="T16" fmla="*/ 2147483647 w 58"/>
                <a:gd name="T17" fmla="*/ 2147483647 h 53"/>
                <a:gd name="T18" fmla="*/ 2147483647 w 58"/>
                <a:gd name="T19" fmla="*/ 2147483647 h 53"/>
                <a:gd name="T20" fmla="*/ 2147483647 w 58"/>
                <a:gd name="T21" fmla="*/ 2147483647 h 53"/>
                <a:gd name="T22" fmla="*/ 2147483647 w 58"/>
                <a:gd name="T23" fmla="*/ 2147483647 h 53"/>
                <a:gd name="T24" fmla="*/ 2147483647 w 58"/>
                <a:gd name="T25" fmla="*/ 2147483647 h 53"/>
                <a:gd name="T26" fmla="*/ 2147483647 w 58"/>
                <a:gd name="T27" fmla="*/ 2147483647 h 53"/>
                <a:gd name="T28" fmla="*/ 2147483647 w 58"/>
                <a:gd name="T29" fmla="*/ 2147483647 h 53"/>
                <a:gd name="T30" fmla="*/ 2147483647 w 58"/>
                <a:gd name="T31" fmla="*/ 2147483647 h 53"/>
                <a:gd name="T32" fmla="*/ 2147483647 w 58"/>
                <a:gd name="T33" fmla="*/ 2147483647 h 53"/>
                <a:gd name="T34" fmla="*/ 2147483647 w 58"/>
                <a:gd name="T35" fmla="*/ 2147483647 h 53"/>
                <a:gd name="T36" fmla="*/ 2147483647 w 58"/>
                <a:gd name="T37" fmla="*/ 2147483647 h 53"/>
                <a:gd name="T38" fmla="*/ 2147483647 w 58"/>
                <a:gd name="T39" fmla="*/ 2147483647 h 53"/>
                <a:gd name="T40" fmla="*/ 2147483647 w 58"/>
                <a:gd name="T41" fmla="*/ 2147483647 h 53"/>
                <a:gd name="T42" fmla="*/ 2147483647 w 58"/>
                <a:gd name="T43" fmla="*/ 2147483647 h 53"/>
                <a:gd name="T44" fmla="*/ 2147483647 w 58"/>
                <a:gd name="T45" fmla="*/ 2147483647 h 53"/>
                <a:gd name="T46" fmla="*/ 2147483647 w 58"/>
                <a:gd name="T47" fmla="*/ 2147483647 h 53"/>
                <a:gd name="T48" fmla="*/ 2147483647 w 58"/>
                <a:gd name="T49" fmla="*/ 2147483647 h 53"/>
                <a:gd name="T50" fmla="*/ 2147483647 w 58"/>
                <a:gd name="T51" fmla="*/ 2147483647 h 53"/>
                <a:gd name="T52" fmla="*/ 2147483647 w 58"/>
                <a:gd name="T53" fmla="*/ 2147483647 h 53"/>
                <a:gd name="T54" fmla="*/ 2147483647 w 58"/>
                <a:gd name="T55" fmla="*/ 2147483647 h 53"/>
                <a:gd name="T56" fmla="*/ 2147483647 w 58"/>
                <a:gd name="T57" fmla="*/ 2147483647 h 53"/>
                <a:gd name="T58" fmla="*/ 2147483647 w 58"/>
                <a:gd name="T59" fmla="*/ 2147483647 h 53"/>
                <a:gd name="T60" fmla="*/ 2147483647 w 58"/>
                <a:gd name="T61" fmla="*/ 2147483647 h 53"/>
                <a:gd name="T62" fmla="*/ 0 w 58"/>
                <a:gd name="T63" fmla="*/ 2147483647 h 53"/>
                <a:gd name="T64" fmla="*/ 2147483647 w 58"/>
                <a:gd name="T65" fmla="*/ 2147483647 h 53"/>
                <a:gd name="T66" fmla="*/ 2147483647 w 58"/>
                <a:gd name="T67" fmla="*/ 2147483647 h 53"/>
                <a:gd name="T68" fmla="*/ 2147483647 w 58"/>
                <a:gd name="T69" fmla="*/ 2147483647 h 53"/>
                <a:gd name="T70" fmla="*/ 2147483647 w 58"/>
                <a:gd name="T71" fmla="*/ 2147483647 h 53"/>
                <a:gd name="T72" fmla="*/ 2147483647 w 58"/>
                <a:gd name="T73" fmla="*/ 2147483647 h 53"/>
                <a:gd name="T74" fmla="*/ 2147483647 w 58"/>
                <a:gd name="T75" fmla="*/ 2147483647 h 53"/>
                <a:gd name="T76" fmla="*/ 2147483647 w 58"/>
                <a:gd name="T77" fmla="*/ 2147483647 h 53"/>
                <a:gd name="T78" fmla="*/ 2147483647 w 58"/>
                <a:gd name="T79" fmla="*/ 2147483647 h 53"/>
                <a:gd name="T80" fmla="*/ 2147483647 w 58"/>
                <a:gd name="T81" fmla="*/ 2147483647 h 53"/>
                <a:gd name="T82" fmla="*/ 2147483647 w 58"/>
                <a:gd name="T83" fmla="*/ 2147483647 h 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8"/>
                <a:gd name="T127" fmla="*/ 0 h 53"/>
                <a:gd name="T128" fmla="*/ 58 w 58"/>
                <a:gd name="T129" fmla="*/ 53 h 5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8" h="53">
                  <a:moveTo>
                    <a:pt x="20" y="5"/>
                  </a:moveTo>
                  <a:lnTo>
                    <a:pt x="21" y="0"/>
                  </a:lnTo>
                  <a:lnTo>
                    <a:pt x="26" y="0"/>
                  </a:lnTo>
                  <a:lnTo>
                    <a:pt x="29" y="4"/>
                  </a:lnTo>
                  <a:lnTo>
                    <a:pt x="31" y="11"/>
                  </a:lnTo>
                  <a:lnTo>
                    <a:pt x="35" y="14"/>
                  </a:lnTo>
                  <a:lnTo>
                    <a:pt x="38" y="15"/>
                  </a:lnTo>
                  <a:lnTo>
                    <a:pt x="42" y="19"/>
                  </a:lnTo>
                  <a:lnTo>
                    <a:pt x="46" y="21"/>
                  </a:lnTo>
                  <a:lnTo>
                    <a:pt x="50" y="20"/>
                  </a:lnTo>
                  <a:lnTo>
                    <a:pt x="54" y="16"/>
                  </a:lnTo>
                  <a:lnTo>
                    <a:pt x="54" y="24"/>
                  </a:lnTo>
                  <a:lnTo>
                    <a:pt x="57" y="25"/>
                  </a:lnTo>
                  <a:lnTo>
                    <a:pt x="58" y="29"/>
                  </a:lnTo>
                  <a:lnTo>
                    <a:pt x="54" y="33"/>
                  </a:lnTo>
                  <a:lnTo>
                    <a:pt x="48" y="34"/>
                  </a:lnTo>
                  <a:lnTo>
                    <a:pt x="43" y="35"/>
                  </a:lnTo>
                  <a:lnTo>
                    <a:pt x="38" y="41"/>
                  </a:lnTo>
                  <a:lnTo>
                    <a:pt x="38" y="45"/>
                  </a:lnTo>
                  <a:lnTo>
                    <a:pt x="35" y="46"/>
                  </a:lnTo>
                  <a:lnTo>
                    <a:pt x="31" y="41"/>
                  </a:lnTo>
                  <a:lnTo>
                    <a:pt x="25" y="41"/>
                  </a:lnTo>
                  <a:lnTo>
                    <a:pt x="23" y="39"/>
                  </a:lnTo>
                  <a:lnTo>
                    <a:pt x="20" y="41"/>
                  </a:lnTo>
                  <a:lnTo>
                    <a:pt x="14" y="40"/>
                  </a:lnTo>
                  <a:lnTo>
                    <a:pt x="9" y="40"/>
                  </a:lnTo>
                  <a:lnTo>
                    <a:pt x="7" y="42"/>
                  </a:lnTo>
                  <a:lnTo>
                    <a:pt x="11" y="46"/>
                  </a:lnTo>
                  <a:lnTo>
                    <a:pt x="11" y="51"/>
                  </a:lnTo>
                  <a:lnTo>
                    <a:pt x="5" y="53"/>
                  </a:lnTo>
                  <a:lnTo>
                    <a:pt x="3" y="45"/>
                  </a:lnTo>
                  <a:lnTo>
                    <a:pt x="0" y="44"/>
                  </a:lnTo>
                  <a:lnTo>
                    <a:pt x="3" y="40"/>
                  </a:lnTo>
                  <a:lnTo>
                    <a:pt x="8" y="36"/>
                  </a:lnTo>
                  <a:lnTo>
                    <a:pt x="8" y="31"/>
                  </a:lnTo>
                  <a:lnTo>
                    <a:pt x="11" y="29"/>
                  </a:lnTo>
                  <a:lnTo>
                    <a:pt x="15" y="31"/>
                  </a:lnTo>
                  <a:lnTo>
                    <a:pt x="18" y="30"/>
                  </a:lnTo>
                  <a:lnTo>
                    <a:pt x="19" y="26"/>
                  </a:lnTo>
                  <a:lnTo>
                    <a:pt x="22" y="19"/>
                  </a:lnTo>
                  <a:lnTo>
                    <a:pt x="22" y="6"/>
                  </a:lnTo>
                  <a:lnTo>
                    <a:pt x="2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5" name="Freeform 701">
              <a:extLst>
                <a:ext uri="{FF2B5EF4-FFF2-40B4-BE49-F238E27FC236}">
                  <a16:creationId xmlns:a16="http://schemas.microsoft.com/office/drawing/2014/main" id="{225E93F7-FDFB-EE96-3048-4FED3CFE85EB}"/>
                </a:ext>
                <a:ext uri="{C183D7F6-B498-43B3-948B-1728B52AA6E4}">
                  <adec:decorative xmlns:adec="http://schemas.microsoft.com/office/drawing/2017/decorative" val="1"/>
                </a:ext>
              </a:extLst>
            </p:cNvPr>
            <p:cNvSpPr>
              <a:spLocks/>
            </p:cNvSpPr>
            <p:nvPr/>
          </p:nvSpPr>
          <p:spPr bwMode="gray">
            <a:xfrm>
              <a:off x="18291414" y="6155417"/>
              <a:ext cx="559109" cy="563335"/>
            </a:xfrm>
            <a:custGeom>
              <a:avLst/>
              <a:gdLst>
                <a:gd name="T0" fmla="*/ 2147483647 w 103"/>
                <a:gd name="T1" fmla="*/ 2147483647 h 103"/>
                <a:gd name="T2" fmla="*/ 2147483647 w 103"/>
                <a:gd name="T3" fmla="*/ 2147483647 h 103"/>
                <a:gd name="T4" fmla="*/ 2147483647 w 103"/>
                <a:gd name="T5" fmla="*/ 2147483647 h 103"/>
                <a:gd name="T6" fmla="*/ 2147483647 w 103"/>
                <a:gd name="T7" fmla="*/ 2147483647 h 103"/>
                <a:gd name="T8" fmla="*/ 2147483647 w 103"/>
                <a:gd name="T9" fmla="*/ 2147483647 h 103"/>
                <a:gd name="T10" fmla="*/ 2147483647 w 103"/>
                <a:gd name="T11" fmla="*/ 2147483647 h 103"/>
                <a:gd name="T12" fmla="*/ 2147483647 w 103"/>
                <a:gd name="T13" fmla="*/ 2147483647 h 103"/>
                <a:gd name="T14" fmla="*/ 2147483647 w 103"/>
                <a:gd name="T15" fmla="*/ 2147483647 h 103"/>
                <a:gd name="T16" fmla="*/ 2147483647 w 103"/>
                <a:gd name="T17" fmla="*/ 2147483647 h 103"/>
                <a:gd name="T18" fmla="*/ 2147483647 w 103"/>
                <a:gd name="T19" fmla="*/ 2147483647 h 103"/>
                <a:gd name="T20" fmla="*/ 2147483647 w 103"/>
                <a:gd name="T21" fmla="*/ 2147483647 h 103"/>
                <a:gd name="T22" fmla="*/ 2147483647 w 103"/>
                <a:gd name="T23" fmla="*/ 2147483647 h 103"/>
                <a:gd name="T24" fmla="*/ 2147483647 w 103"/>
                <a:gd name="T25" fmla="*/ 2147483647 h 103"/>
                <a:gd name="T26" fmla="*/ 2147483647 w 103"/>
                <a:gd name="T27" fmla="*/ 2147483647 h 103"/>
                <a:gd name="T28" fmla="*/ 2147483647 w 103"/>
                <a:gd name="T29" fmla="*/ 2147483647 h 103"/>
                <a:gd name="T30" fmla="*/ 2147483647 w 103"/>
                <a:gd name="T31" fmla="*/ 2147483647 h 103"/>
                <a:gd name="T32" fmla="*/ 2147483647 w 103"/>
                <a:gd name="T33" fmla="*/ 2147483647 h 103"/>
                <a:gd name="T34" fmla="*/ 2147483647 w 103"/>
                <a:gd name="T35" fmla="*/ 2147483647 h 103"/>
                <a:gd name="T36" fmla="*/ 2147483647 w 103"/>
                <a:gd name="T37" fmla="*/ 2147483647 h 103"/>
                <a:gd name="T38" fmla="*/ 2147483647 w 103"/>
                <a:gd name="T39" fmla="*/ 2147483647 h 103"/>
                <a:gd name="T40" fmla="*/ 2147483647 w 103"/>
                <a:gd name="T41" fmla="*/ 2147483647 h 103"/>
                <a:gd name="T42" fmla="*/ 2147483647 w 103"/>
                <a:gd name="T43" fmla="*/ 2147483647 h 103"/>
                <a:gd name="T44" fmla="*/ 2147483647 w 103"/>
                <a:gd name="T45" fmla="*/ 2147483647 h 103"/>
                <a:gd name="T46" fmla="*/ 2147483647 w 103"/>
                <a:gd name="T47" fmla="*/ 2147483647 h 103"/>
                <a:gd name="T48" fmla="*/ 2147483647 w 103"/>
                <a:gd name="T49" fmla="*/ 2147483647 h 103"/>
                <a:gd name="T50" fmla="*/ 2147483647 w 103"/>
                <a:gd name="T51" fmla="*/ 2147483647 h 103"/>
                <a:gd name="T52" fmla="*/ 2147483647 w 103"/>
                <a:gd name="T53" fmla="*/ 2147483647 h 103"/>
                <a:gd name="T54" fmla="*/ 2147483647 w 103"/>
                <a:gd name="T55" fmla="*/ 2147483647 h 103"/>
                <a:gd name="T56" fmla="*/ 2147483647 w 103"/>
                <a:gd name="T57" fmla="*/ 2147483647 h 103"/>
                <a:gd name="T58" fmla="*/ 2147483647 w 103"/>
                <a:gd name="T59" fmla="*/ 2147483647 h 103"/>
                <a:gd name="T60" fmla="*/ 2147483647 w 103"/>
                <a:gd name="T61" fmla="*/ 2147483647 h 103"/>
                <a:gd name="T62" fmla="*/ 2147483647 w 103"/>
                <a:gd name="T63" fmla="*/ 2147483647 h 103"/>
                <a:gd name="T64" fmla="*/ 2147483647 w 103"/>
                <a:gd name="T65" fmla="*/ 2147483647 h 103"/>
                <a:gd name="T66" fmla="*/ 2147483647 w 103"/>
                <a:gd name="T67" fmla="*/ 2147483647 h 103"/>
                <a:gd name="T68" fmla="*/ 2147483647 w 103"/>
                <a:gd name="T69" fmla="*/ 2147483647 h 103"/>
                <a:gd name="T70" fmla="*/ 2147483647 w 103"/>
                <a:gd name="T71" fmla="*/ 2147483647 h 103"/>
                <a:gd name="T72" fmla="*/ 2147483647 w 103"/>
                <a:gd name="T73" fmla="*/ 2147483647 h 103"/>
                <a:gd name="T74" fmla="*/ 2147483647 w 103"/>
                <a:gd name="T75" fmla="*/ 2147483647 h 10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3"/>
                <a:gd name="T115" fmla="*/ 0 h 103"/>
                <a:gd name="T116" fmla="*/ 103 w 103"/>
                <a:gd name="T117" fmla="*/ 103 h 103"/>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3" h="103">
                  <a:moveTo>
                    <a:pt x="97" y="11"/>
                  </a:moveTo>
                  <a:lnTo>
                    <a:pt x="100" y="14"/>
                  </a:lnTo>
                  <a:lnTo>
                    <a:pt x="102" y="19"/>
                  </a:lnTo>
                  <a:lnTo>
                    <a:pt x="103" y="20"/>
                  </a:lnTo>
                  <a:lnTo>
                    <a:pt x="103" y="27"/>
                  </a:lnTo>
                  <a:lnTo>
                    <a:pt x="99" y="36"/>
                  </a:lnTo>
                  <a:lnTo>
                    <a:pt x="99" y="44"/>
                  </a:lnTo>
                  <a:lnTo>
                    <a:pt x="96" y="44"/>
                  </a:lnTo>
                  <a:lnTo>
                    <a:pt x="93" y="46"/>
                  </a:lnTo>
                  <a:lnTo>
                    <a:pt x="91" y="51"/>
                  </a:lnTo>
                  <a:lnTo>
                    <a:pt x="95" y="56"/>
                  </a:lnTo>
                  <a:lnTo>
                    <a:pt x="89" y="67"/>
                  </a:lnTo>
                  <a:lnTo>
                    <a:pt x="89" y="71"/>
                  </a:lnTo>
                  <a:lnTo>
                    <a:pt x="90" y="75"/>
                  </a:lnTo>
                  <a:lnTo>
                    <a:pt x="84" y="84"/>
                  </a:lnTo>
                  <a:lnTo>
                    <a:pt x="81" y="83"/>
                  </a:lnTo>
                  <a:lnTo>
                    <a:pt x="83" y="81"/>
                  </a:lnTo>
                  <a:lnTo>
                    <a:pt x="83" y="78"/>
                  </a:lnTo>
                  <a:lnTo>
                    <a:pt x="81" y="75"/>
                  </a:lnTo>
                  <a:lnTo>
                    <a:pt x="76" y="80"/>
                  </a:lnTo>
                  <a:lnTo>
                    <a:pt x="75" y="87"/>
                  </a:lnTo>
                  <a:lnTo>
                    <a:pt x="72" y="88"/>
                  </a:lnTo>
                  <a:lnTo>
                    <a:pt x="71" y="83"/>
                  </a:lnTo>
                  <a:lnTo>
                    <a:pt x="69" y="83"/>
                  </a:lnTo>
                  <a:lnTo>
                    <a:pt x="66" y="87"/>
                  </a:lnTo>
                  <a:lnTo>
                    <a:pt x="58" y="88"/>
                  </a:lnTo>
                  <a:lnTo>
                    <a:pt x="58" y="83"/>
                  </a:lnTo>
                  <a:lnTo>
                    <a:pt x="54" y="83"/>
                  </a:lnTo>
                  <a:lnTo>
                    <a:pt x="52" y="86"/>
                  </a:lnTo>
                  <a:lnTo>
                    <a:pt x="54" y="89"/>
                  </a:lnTo>
                  <a:lnTo>
                    <a:pt x="54" y="92"/>
                  </a:lnTo>
                  <a:lnTo>
                    <a:pt x="54" y="95"/>
                  </a:lnTo>
                  <a:lnTo>
                    <a:pt x="49" y="95"/>
                  </a:lnTo>
                  <a:lnTo>
                    <a:pt x="48" y="100"/>
                  </a:lnTo>
                  <a:lnTo>
                    <a:pt x="45" y="103"/>
                  </a:lnTo>
                  <a:lnTo>
                    <a:pt x="41" y="100"/>
                  </a:lnTo>
                  <a:lnTo>
                    <a:pt x="40" y="96"/>
                  </a:lnTo>
                  <a:lnTo>
                    <a:pt x="41" y="93"/>
                  </a:lnTo>
                  <a:lnTo>
                    <a:pt x="41" y="88"/>
                  </a:lnTo>
                  <a:lnTo>
                    <a:pt x="35" y="85"/>
                  </a:lnTo>
                  <a:lnTo>
                    <a:pt x="24" y="88"/>
                  </a:lnTo>
                  <a:lnTo>
                    <a:pt x="21" y="92"/>
                  </a:lnTo>
                  <a:lnTo>
                    <a:pt x="12" y="94"/>
                  </a:lnTo>
                  <a:lnTo>
                    <a:pt x="7" y="98"/>
                  </a:lnTo>
                  <a:lnTo>
                    <a:pt x="7" y="95"/>
                  </a:lnTo>
                  <a:lnTo>
                    <a:pt x="1" y="95"/>
                  </a:lnTo>
                  <a:lnTo>
                    <a:pt x="0" y="92"/>
                  </a:lnTo>
                  <a:lnTo>
                    <a:pt x="3" y="89"/>
                  </a:lnTo>
                  <a:lnTo>
                    <a:pt x="7" y="88"/>
                  </a:lnTo>
                  <a:lnTo>
                    <a:pt x="15" y="81"/>
                  </a:lnTo>
                  <a:lnTo>
                    <a:pt x="17" y="77"/>
                  </a:lnTo>
                  <a:lnTo>
                    <a:pt x="21" y="76"/>
                  </a:lnTo>
                  <a:lnTo>
                    <a:pt x="25" y="78"/>
                  </a:lnTo>
                  <a:lnTo>
                    <a:pt x="32" y="78"/>
                  </a:lnTo>
                  <a:lnTo>
                    <a:pt x="37" y="75"/>
                  </a:lnTo>
                  <a:lnTo>
                    <a:pt x="43" y="76"/>
                  </a:lnTo>
                  <a:lnTo>
                    <a:pt x="54" y="60"/>
                  </a:lnTo>
                  <a:lnTo>
                    <a:pt x="54" y="55"/>
                  </a:lnTo>
                  <a:lnTo>
                    <a:pt x="57" y="54"/>
                  </a:lnTo>
                  <a:lnTo>
                    <a:pt x="59" y="54"/>
                  </a:lnTo>
                  <a:lnTo>
                    <a:pt x="57" y="60"/>
                  </a:lnTo>
                  <a:lnTo>
                    <a:pt x="60" y="62"/>
                  </a:lnTo>
                  <a:lnTo>
                    <a:pt x="65" y="59"/>
                  </a:lnTo>
                  <a:lnTo>
                    <a:pt x="67" y="55"/>
                  </a:lnTo>
                  <a:lnTo>
                    <a:pt x="72" y="52"/>
                  </a:lnTo>
                  <a:lnTo>
                    <a:pt x="79" y="42"/>
                  </a:lnTo>
                  <a:lnTo>
                    <a:pt x="82" y="32"/>
                  </a:lnTo>
                  <a:lnTo>
                    <a:pt x="82" y="13"/>
                  </a:lnTo>
                  <a:lnTo>
                    <a:pt x="86" y="7"/>
                  </a:lnTo>
                  <a:lnTo>
                    <a:pt x="88" y="6"/>
                  </a:lnTo>
                  <a:lnTo>
                    <a:pt x="91" y="10"/>
                  </a:lnTo>
                  <a:lnTo>
                    <a:pt x="95" y="10"/>
                  </a:lnTo>
                  <a:lnTo>
                    <a:pt x="93" y="6"/>
                  </a:lnTo>
                  <a:lnTo>
                    <a:pt x="91" y="2"/>
                  </a:lnTo>
                  <a:lnTo>
                    <a:pt x="95" y="0"/>
                  </a:lnTo>
                  <a:lnTo>
                    <a:pt x="97" y="2"/>
                  </a:lnTo>
                  <a:lnTo>
                    <a:pt x="97" y="1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6" name="Freeform 702">
              <a:extLst>
                <a:ext uri="{FF2B5EF4-FFF2-40B4-BE49-F238E27FC236}">
                  <a16:creationId xmlns:a16="http://schemas.microsoft.com/office/drawing/2014/main" id="{352D1A07-8AB2-1117-AEC0-E758B0E62CA1}"/>
                </a:ext>
                <a:ext uri="{C183D7F6-B498-43B3-948B-1728B52AA6E4}">
                  <adec:decorative xmlns:adec="http://schemas.microsoft.com/office/drawing/2017/decorative" val="1"/>
                </a:ext>
              </a:extLst>
            </p:cNvPr>
            <p:cNvSpPr>
              <a:spLocks/>
            </p:cNvSpPr>
            <p:nvPr/>
          </p:nvSpPr>
          <p:spPr bwMode="gray">
            <a:xfrm>
              <a:off x="18762901" y="3009083"/>
              <a:ext cx="166899" cy="83457"/>
            </a:xfrm>
            <a:custGeom>
              <a:avLst/>
              <a:gdLst>
                <a:gd name="T0" fmla="*/ 2147483647 w 31"/>
                <a:gd name="T1" fmla="*/ 0 h 15"/>
                <a:gd name="T2" fmla="*/ 2147483647 w 31"/>
                <a:gd name="T3" fmla="*/ 0 h 15"/>
                <a:gd name="T4" fmla="*/ 2147483647 w 31"/>
                <a:gd name="T5" fmla="*/ 2147483647 h 15"/>
                <a:gd name="T6" fmla="*/ 2147483647 w 31"/>
                <a:gd name="T7" fmla="*/ 2147483647 h 15"/>
                <a:gd name="T8" fmla="*/ 2147483647 w 31"/>
                <a:gd name="T9" fmla="*/ 2147483647 h 15"/>
                <a:gd name="T10" fmla="*/ 2147483647 w 31"/>
                <a:gd name="T11" fmla="*/ 2147483647 h 15"/>
                <a:gd name="T12" fmla="*/ 2147483647 w 31"/>
                <a:gd name="T13" fmla="*/ 2147483647 h 15"/>
                <a:gd name="T14" fmla="*/ 2147483647 w 31"/>
                <a:gd name="T15" fmla="*/ 2147483647 h 15"/>
                <a:gd name="T16" fmla="*/ 2147483647 w 31"/>
                <a:gd name="T17" fmla="*/ 2147483647 h 15"/>
                <a:gd name="T18" fmla="*/ 0 w 31"/>
                <a:gd name="T19" fmla="*/ 2147483647 h 15"/>
                <a:gd name="T20" fmla="*/ 0 w 31"/>
                <a:gd name="T21" fmla="*/ 2147483647 h 15"/>
                <a:gd name="T22" fmla="*/ 2147483647 w 31"/>
                <a:gd name="T23" fmla="*/ 2147483647 h 15"/>
                <a:gd name="T24" fmla="*/ 2147483647 w 31"/>
                <a:gd name="T25" fmla="*/ 2147483647 h 15"/>
                <a:gd name="T26" fmla="*/ 2147483647 w 31"/>
                <a:gd name="T27" fmla="*/ 0 h 1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1"/>
                <a:gd name="T43" fmla="*/ 0 h 15"/>
                <a:gd name="T44" fmla="*/ 31 w 31"/>
                <a:gd name="T45" fmla="*/ 15 h 1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1" h="15">
                  <a:moveTo>
                    <a:pt x="8" y="0"/>
                  </a:moveTo>
                  <a:lnTo>
                    <a:pt x="20" y="0"/>
                  </a:lnTo>
                  <a:lnTo>
                    <a:pt x="21" y="2"/>
                  </a:lnTo>
                  <a:lnTo>
                    <a:pt x="27" y="6"/>
                  </a:lnTo>
                  <a:lnTo>
                    <a:pt x="31" y="10"/>
                  </a:lnTo>
                  <a:lnTo>
                    <a:pt x="30" y="15"/>
                  </a:lnTo>
                  <a:lnTo>
                    <a:pt x="17" y="14"/>
                  </a:lnTo>
                  <a:lnTo>
                    <a:pt x="10" y="13"/>
                  </a:lnTo>
                  <a:lnTo>
                    <a:pt x="8" y="11"/>
                  </a:lnTo>
                  <a:lnTo>
                    <a:pt x="0" y="11"/>
                  </a:lnTo>
                  <a:lnTo>
                    <a:pt x="0" y="10"/>
                  </a:lnTo>
                  <a:lnTo>
                    <a:pt x="3" y="7"/>
                  </a:lnTo>
                  <a:lnTo>
                    <a:pt x="4" y="4"/>
                  </a:lnTo>
                  <a:lnTo>
                    <a:pt x="8"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7" name="Freeform 703">
              <a:extLst>
                <a:ext uri="{FF2B5EF4-FFF2-40B4-BE49-F238E27FC236}">
                  <a16:creationId xmlns:a16="http://schemas.microsoft.com/office/drawing/2014/main" id="{D88FF9F7-9A39-954F-2162-5ED9C21E56AD}"/>
                </a:ext>
                <a:ext uri="{C183D7F6-B498-43B3-948B-1728B52AA6E4}">
                  <adec:decorative xmlns:adec="http://schemas.microsoft.com/office/drawing/2017/decorative" val="1"/>
                </a:ext>
              </a:extLst>
            </p:cNvPr>
            <p:cNvSpPr>
              <a:spLocks/>
            </p:cNvSpPr>
            <p:nvPr/>
          </p:nvSpPr>
          <p:spPr bwMode="gray">
            <a:xfrm>
              <a:off x="18742040" y="2954836"/>
              <a:ext cx="58414" cy="58420"/>
            </a:xfrm>
            <a:custGeom>
              <a:avLst/>
              <a:gdLst>
                <a:gd name="T0" fmla="*/ 2147483647 w 11"/>
                <a:gd name="T1" fmla="*/ 2147483647 h 11"/>
                <a:gd name="T2" fmla="*/ 2147483647 w 11"/>
                <a:gd name="T3" fmla="*/ 2147483647 h 11"/>
                <a:gd name="T4" fmla="*/ 2147483647 w 11"/>
                <a:gd name="T5" fmla="*/ 2147483647 h 11"/>
                <a:gd name="T6" fmla="*/ 0 w 11"/>
                <a:gd name="T7" fmla="*/ 2147483647 h 11"/>
                <a:gd name="T8" fmla="*/ 2147483647 w 11"/>
                <a:gd name="T9" fmla="*/ 2147483647 h 11"/>
                <a:gd name="T10" fmla="*/ 2147483647 w 11"/>
                <a:gd name="T11" fmla="*/ 0 h 11"/>
                <a:gd name="T12" fmla="*/ 2147483647 w 11"/>
                <a:gd name="T13" fmla="*/ 2147483647 h 11"/>
                <a:gd name="T14" fmla="*/ 2147483647 w 11"/>
                <a:gd name="T15" fmla="*/ 2147483647 h 11"/>
                <a:gd name="T16" fmla="*/ 2147483647 w 11"/>
                <a:gd name="T17" fmla="*/ 2147483647 h 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1"/>
                <a:gd name="T28" fmla="*/ 0 h 11"/>
                <a:gd name="T29" fmla="*/ 11 w 11"/>
                <a:gd name="T30" fmla="*/ 11 h 1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1" h="11">
                  <a:moveTo>
                    <a:pt x="11" y="6"/>
                  </a:moveTo>
                  <a:lnTo>
                    <a:pt x="11" y="8"/>
                  </a:lnTo>
                  <a:lnTo>
                    <a:pt x="5" y="11"/>
                  </a:lnTo>
                  <a:lnTo>
                    <a:pt x="0" y="8"/>
                  </a:lnTo>
                  <a:lnTo>
                    <a:pt x="1" y="3"/>
                  </a:lnTo>
                  <a:lnTo>
                    <a:pt x="6" y="0"/>
                  </a:lnTo>
                  <a:lnTo>
                    <a:pt x="11" y="2"/>
                  </a:lnTo>
                  <a:lnTo>
                    <a:pt x="10" y="5"/>
                  </a:lnTo>
                  <a:lnTo>
                    <a:pt x="11"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8" name="Freeform 704">
              <a:extLst>
                <a:ext uri="{FF2B5EF4-FFF2-40B4-BE49-F238E27FC236}">
                  <a16:creationId xmlns:a16="http://schemas.microsoft.com/office/drawing/2014/main" id="{6E395B1A-0592-1628-B636-94A9918EB65D}"/>
                </a:ext>
                <a:ext uri="{C183D7F6-B498-43B3-948B-1728B52AA6E4}">
                  <adec:decorative xmlns:adec="http://schemas.microsoft.com/office/drawing/2017/decorative" val="1"/>
                </a:ext>
              </a:extLst>
            </p:cNvPr>
            <p:cNvSpPr>
              <a:spLocks/>
            </p:cNvSpPr>
            <p:nvPr/>
          </p:nvSpPr>
          <p:spPr bwMode="gray">
            <a:xfrm>
              <a:off x="18583486" y="2758711"/>
              <a:ext cx="425590" cy="166914"/>
            </a:xfrm>
            <a:custGeom>
              <a:avLst/>
              <a:gdLst>
                <a:gd name="T0" fmla="*/ 2147483647 w 78"/>
                <a:gd name="T1" fmla="*/ 2147483647 h 31"/>
                <a:gd name="T2" fmla="*/ 2147483647 w 78"/>
                <a:gd name="T3" fmla="*/ 2147483647 h 31"/>
                <a:gd name="T4" fmla="*/ 2147483647 w 78"/>
                <a:gd name="T5" fmla="*/ 2147483647 h 31"/>
                <a:gd name="T6" fmla="*/ 2147483647 w 78"/>
                <a:gd name="T7" fmla="*/ 2147483647 h 31"/>
                <a:gd name="T8" fmla="*/ 2147483647 w 78"/>
                <a:gd name="T9" fmla="*/ 2147483647 h 31"/>
                <a:gd name="T10" fmla="*/ 2147483647 w 78"/>
                <a:gd name="T11" fmla="*/ 2147483647 h 31"/>
                <a:gd name="T12" fmla="*/ 2147483647 w 78"/>
                <a:gd name="T13" fmla="*/ 2147483647 h 31"/>
                <a:gd name="T14" fmla="*/ 2147483647 w 78"/>
                <a:gd name="T15" fmla="*/ 2147483647 h 31"/>
                <a:gd name="T16" fmla="*/ 0 w 78"/>
                <a:gd name="T17" fmla="*/ 2147483647 h 31"/>
                <a:gd name="T18" fmla="*/ 2147483647 w 78"/>
                <a:gd name="T19" fmla="*/ 2147483647 h 31"/>
                <a:gd name="T20" fmla="*/ 2147483647 w 78"/>
                <a:gd name="T21" fmla="*/ 2147483647 h 31"/>
                <a:gd name="T22" fmla="*/ 2147483647 w 78"/>
                <a:gd name="T23" fmla="*/ 2147483647 h 31"/>
                <a:gd name="T24" fmla="*/ 2147483647 w 78"/>
                <a:gd name="T25" fmla="*/ 2147483647 h 31"/>
                <a:gd name="T26" fmla="*/ 2147483647 w 78"/>
                <a:gd name="T27" fmla="*/ 2147483647 h 31"/>
                <a:gd name="T28" fmla="*/ 2147483647 w 78"/>
                <a:gd name="T29" fmla="*/ 2147483647 h 31"/>
                <a:gd name="T30" fmla="*/ 2147483647 w 78"/>
                <a:gd name="T31" fmla="*/ 2147483647 h 31"/>
                <a:gd name="T32" fmla="*/ 2147483647 w 78"/>
                <a:gd name="T33" fmla="*/ 2147483647 h 31"/>
                <a:gd name="T34" fmla="*/ 2147483647 w 78"/>
                <a:gd name="T35" fmla="*/ 2147483647 h 31"/>
                <a:gd name="T36" fmla="*/ 2147483647 w 78"/>
                <a:gd name="T37" fmla="*/ 2147483647 h 31"/>
                <a:gd name="T38" fmla="*/ 2147483647 w 78"/>
                <a:gd name="T39" fmla="*/ 2147483647 h 31"/>
                <a:gd name="T40" fmla="*/ 2147483647 w 78"/>
                <a:gd name="T41" fmla="*/ 2147483647 h 31"/>
                <a:gd name="T42" fmla="*/ 2147483647 w 78"/>
                <a:gd name="T43" fmla="*/ 2147483647 h 31"/>
                <a:gd name="T44" fmla="*/ 2147483647 w 78"/>
                <a:gd name="T45" fmla="*/ 2147483647 h 31"/>
                <a:gd name="T46" fmla="*/ 2147483647 w 78"/>
                <a:gd name="T47" fmla="*/ 2147483647 h 31"/>
                <a:gd name="T48" fmla="*/ 2147483647 w 78"/>
                <a:gd name="T49" fmla="*/ 2147483647 h 31"/>
                <a:gd name="T50" fmla="*/ 2147483647 w 78"/>
                <a:gd name="T51" fmla="*/ 2147483647 h 31"/>
                <a:gd name="T52" fmla="*/ 2147483647 w 78"/>
                <a:gd name="T53" fmla="*/ 2147483647 h 31"/>
                <a:gd name="T54" fmla="*/ 2147483647 w 78"/>
                <a:gd name="T55" fmla="*/ 2147483647 h 31"/>
                <a:gd name="T56" fmla="*/ 2147483647 w 78"/>
                <a:gd name="T57" fmla="*/ 2147483647 h 31"/>
                <a:gd name="T58" fmla="*/ 2147483647 w 78"/>
                <a:gd name="T59" fmla="*/ 2147483647 h 31"/>
                <a:gd name="T60" fmla="*/ 2147483647 w 78"/>
                <a:gd name="T61" fmla="*/ 2147483647 h 31"/>
                <a:gd name="T62" fmla="*/ 2147483647 w 78"/>
                <a:gd name="T63" fmla="*/ 2147483647 h 31"/>
                <a:gd name="T64" fmla="*/ 2147483647 w 78"/>
                <a:gd name="T65" fmla="*/ 2147483647 h 31"/>
                <a:gd name="T66" fmla="*/ 2147483647 w 78"/>
                <a:gd name="T67" fmla="*/ 2147483647 h 31"/>
                <a:gd name="T68" fmla="*/ 2147483647 w 78"/>
                <a:gd name="T69" fmla="*/ 2147483647 h 31"/>
                <a:gd name="T70" fmla="*/ 2147483647 w 78"/>
                <a:gd name="T71" fmla="*/ 2147483647 h 31"/>
                <a:gd name="T72" fmla="*/ 2147483647 w 78"/>
                <a:gd name="T73" fmla="*/ 2147483647 h 31"/>
                <a:gd name="T74" fmla="*/ 2147483647 w 78"/>
                <a:gd name="T75" fmla="*/ 2147483647 h 31"/>
                <a:gd name="T76" fmla="*/ 2147483647 w 78"/>
                <a:gd name="T77" fmla="*/ 2147483647 h 31"/>
                <a:gd name="T78" fmla="*/ 2147483647 w 78"/>
                <a:gd name="T79" fmla="*/ 2147483647 h 31"/>
                <a:gd name="T80" fmla="*/ 2147483647 w 78"/>
                <a:gd name="T81" fmla="*/ 2147483647 h 31"/>
                <a:gd name="T82" fmla="*/ 2147483647 w 78"/>
                <a:gd name="T83" fmla="*/ 2147483647 h 31"/>
                <a:gd name="T84" fmla="*/ 2147483647 w 78"/>
                <a:gd name="T85" fmla="*/ 2147483647 h 31"/>
                <a:gd name="T86" fmla="*/ 2147483647 w 78"/>
                <a:gd name="T87" fmla="*/ 2147483647 h 31"/>
                <a:gd name="T88" fmla="*/ 2147483647 w 78"/>
                <a:gd name="T89" fmla="*/ 2147483647 h 31"/>
                <a:gd name="T90" fmla="*/ 2147483647 w 78"/>
                <a:gd name="T91" fmla="*/ 2147483647 h 31"/>
                <a:gd name="T92" fmla="*/ 2147483647 w 78"/>
                <a:gd name="T93" fmla="*/ 0 h 31"/>
                <a:gd name="T94" fmla="*/ 2147483647 w 78"/>
                <a:gd name="T95" fmla="*/ 2147483647 h 31"/>
                <a:gd name="T96" fmla="*/ 2147483647 w 78"/>
                <a:gd name="T97" fmla="*/ 2147483647 h 31"/>
                <a:gd name="T98" fmla="*/ 2147483647 w 78"/>
                <a:gd name="T99" fmla="*/ 2147483647 h 31"/>
                <a:gd name="T100" fmla="*/ 2147483647 w 78"/>
                <a:gd name="T101" fmla="*/ 2147483647 h 31"/>
                <a:gd name="T102" fmla="*/ 2147483647 w 78"/>
                <a:gd name="T103" fmla="*/ 2147483647 h 31"/>
                <a:gd name="T104" fmla="*/ 2147483647 w 78"/>
                <a:gd name="T105" fmla="*/ 2147483647 h 31"/>
                <a:gd name="T106" fmla="*/ 2147483647 w 78"/>
                <a:gd name="T107" fmla="*/ 2147483647 h 31"/>
                <a:gd name="T108" fmla="*/ 2147483647 w 78"/>
                <a:gd name="T109" fmla="*/ 2147483647 h 31"/>
                <a:gd name="T110" fmla="*/ 2147483647 w 78"/>
                <a:gd name="T111" fmla="*/ 2147483647 h 31"/>
                <a:gd name="T112" fmla="*/ 2147483647 w 78"/>
                <a:gd name="T113" fmla="*/ 2147483647 h 3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8"/>
                <a:gd name="T172" fmla="*/ 0 h 31"/>
                <a:gd name="T173" fmla="*/ 78 w 78"/>
                <a:gd name="T174" fmla="*/ 31 h 31"/>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8" h="31">
                  <a:moveTo>
                    <a:pt x="17" y="1"/>
                  </a:moveTo>
                  <a:lnTo>
                    <a:pt x="11" y="3"/>
                  </a:lnTo>
                  <a:lnTo>
                    <a:pt x="11" y="4"/>
                  </a:lnTo>
                  <a:lnTo>
                    <a:pt x="4" y="5"/>
                  </a:lnTo>
                  <a:lnTo>
                    <a:pt x="6" y="8"/>
                  </a:lnTo>
                  <a:lnTo>
                    <a:pt x="2" y="9"/>
                  </a:lnTo>
                  <a:lnTo>
                    <a:pt x="2" y="10"/>
                  </a:lnTo>
                  <a:lnTo>
                    <a:pt x="3" y="15"/>
                  </a:lnTo>
                  <a:lnTo>
                    <a:pt x="0" y="17"/>
                  </a:lnTo>
                  <a:lnTo>
                    <a:pt x="4" y="23"/>
                  </a:lnTo>
                  <a:lnTo>
                    <a:pt x="8" y="23"/>
                  </a:lnTo>
                  <a:lnTo>
                    <a:pt x="11" y="25"/>
                  </a:lnTo>
                  <a:lnTo>
                    <a:pt x="10" y="27"/>
                  </a:lnTo>
                  <a:lnTo>
                    <a:pt x="22" y="31"/>
                  </a:lnTo>
                  <a:lnTo>
                    <a:pt x="25" y="29"/>
                  </a:lnTo>
                  <a:lnTo>
                    <a:pt x="24" y="24"/>
                  </a:lnTo>
                  <a:lnTo>
                    <a:pt x="26" y="23"/>
                  </a:lnTo>
                  <a:lnTo>
                    <a:pt x="28" y="23"/>
                  </a:lnTo>
                  <a:lnTo>
                    <a:pt x="29" y="26"/>
                  </a:lnTo>
                  <a:lnTo>
                    <a:pt x="37" y="26"/>
                  </a:lnTo>
                  <a:lnTo>
                    <a:pt x="45" y="21"/>
                  </a:lnTo>
                  <a:lnTo>
                    <a:pt x="50" y="22"/>
                  </a:lnTo>
                  <a:lnTo>
                    <a:pt x="50" y="26"/>
                  </a:lnTo>
                  <a:lnTo>
                    <a:pt x="56" y="27"/>
                  </a:lnTo>
                  <a:lnTo>
                    <a:pt x="63" y="23"/>
                  </a:lnTo>
                  <a:lnTo>
                    <a:pt x="58" y="22"/>
                  </a:lnTo>
                  <a:lnTo>
                    <a:pt x="51" y="19"/>
                  </a:lnTo>
                  <a:lnTo>
                    <a:pt x="49" y="14"/>
                  </a:lnTo>
                  <a:lnTo>
                    <a:pt x="53" y="10"/>
                  </a:lnTo>
                  <a:lnTo>
                    <a:pt x="56" y="10"/>
                  </a:lnTo>
                  <a:lnTo>
                    <a:pt x="57" y="12"/>
                  </a:lnTo>
                  <a:lnTo>
                    <a:pt x="54" y="14"/>
                  </a:lnTo>
                  <a:lnTo>
                    <a:pt x="54" y="17"/>
                  </a:lnTo>
                  <a:lnTo>
                    <a:pt x="59" y="20"/>
                  </a:lnTo>
                  <a:lnTo>
                    <a:pt x="64" y="19"/>
                  </a:lnTo>
                  <a:lnTo>
                    <a:pt x="68" y="21"/>
                  </a:lnTo>
                  <a:lnTo>
                    <a:pt x="75" y="16"/>
                  </a:lnTo>
                  <a:lnTo>
                    <a:pt x="72" y="14"/>
                  </a:lnTo>
                  <a:lnTo>
                    <a:pt x="78" y="13"/>
                  </a:lnTo>
                  <a:lnTo>
                    <a:pt x="77" y="11"/>
                  </a:lnTo>
                  <a:lnTo>
                    <a:pt x="70" y="10"/>
                  </a:lnTo>
                  <a:lnTo>
                    <a:pt x="63" y="6"/>
                  </a:lnTo>
                  <a:lnTo>
                    <a:pt x="61" y="7"/>
                  </a:lnTo>
                  <a:lnTo>
                    <a:pt x="55" y="7"/>
                  </a:lnTo>
                  <a:lnTo>
                    <a:pt x="50" y="5"/>
                  </a:lnTo>
                  <a:lnTo>
                    <a:pt x="48" y="2"/>
                  </a:lnTo>
                  <a:lnTo>
                    <a:pt x="45" y="0"/>
                  </a:lnTo>
                  <a:lnTo>
                    <a:pt x="42" y="1"/>
                  </a:lnTo>
                  <a:lnTo>
                    <a:pt x="39" y="4"/>
                  </a:lnTo>
                  <a:lnTo>
                    <a:pt x="39" y="11"/>
                  </a:lnTo>
                  <a:lnTo>
                    <a:pt x="32" y="11"/>
                  </a:lnTo>
                  <a:lnTo>
                    <a:pt x="30" y="10"/>
                  </a:lnTo>
                  <a:lnTo>
                    <a:pt x="30" y="8"/>
                  </a:lnTo>
                  <a:lnTo>
                    <a:pt x="25" y="7"/>
                  </a:lnTo>
                  <a:lnTo>
                    <a:pt x="25" y="5"/>
                  </a:lnTo>
                  <a:lnTo>
                    <a:pt x="28" y="4"/>
                  </a:lnTo>
                  <a:lnTo>
                    <a:pt x="17"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29" name="Freeform 705">
              <a:extLst>
                <a:ext uri="{FF2B5EF4-FFF2-40B4-BE49-F238E27FC236}">
                  <a16:creationId xmlns:a16="http://schemas.microsoft.com/office/drawing/2014/main" id="{50455D8E-498B-FAE6-C2B9-B3ABC5A46BA0}"/>
                </a:ext>
                <a:ext uri="{C183D7F6-B498-43B3-948B-1728B52AA6E4}">
                  <adec:decorative xmlns:adec="http://schemas.microsoft.com/office/drawing/2017/decorative" val="1"/>
                </a:ext>
              </a:extLst>
            </p:cNvPr>
            <p:cNvSpPr>
              <a:spLocks/>
            </p:cNvSpPr>
            <p:nvPr/>
          </p:nvSpPr>
          <p:spPr bwMode="gray">
            <a:xfrm>
              <a:off x="20143985" y="3418023"/>
              <a:ext cx="79277" cy="50074"/>
            </a:xfrm>
            <a:custGeom>
              <a:avLst/>
              <a:gdLst>
                <a:gd name="T0" fmla="*/ 2147483647 w 14"/>
                <a:gd name="T1" fmla="*/ 2147483647 h 9"/>
                <a:gd name="T2" fmla="*/ 2147483647 w 14"/>
                <a:gd name="T3" fmla="*/ 2147483647 h 9"/>
                <a:gd name="T4" fmla="*/ 0 w 14"/>
                <a:gd name="T5" fmla="*/ 2147483647 h 9"/>
                <a:gd name="T6" fmla="*/ 2147483647 w 14"/>
                <a:gd name="T7" fmla="*/ 2147483647 h 9"/>
                <a:gd name="T8" fmla="*/ 2147483647 w 14"/>
                <a:gd name="T9" fmla="*/ 0 h 9"/>
                <a:gd name="T10" fmla="*/ 2147483647 w 14"/>
                <a:gd name="T11" fmla="*/ 2147483647 h 9"/>
                <a:gd name="T12" fmla="*/ 2147483647 w 14"/>
                <a:gd name="T13" fmla="*/ 2147483647 h 9"/>
                <a:gd name="T14" fmla="*/ 2147483647 w 14"/>
                <a:gd name="T15" fmla="*/ 2147483647 h 9"/>
                <a:gd name="T16" fmla="*/ 0 60000 65536"/>
                <a:gd name="T17" fmla="*/ 0 60000 65536"/>
                <a:gd name="T18" fmla="*/ 0 60000 65536"/>
                <a:gd name="T19" fmla="*/ 0 60000 65536"/>
                <a:gd name="T20" fmla="*/ 0 60000 65536"/>
                <a:gd name="T21" fmla="*/ 0 60000 65536"/>
                <a:gd name="T22" fmla="*/ 0 60000 65536"/>
                <a:gd name="T23" fmla="*/ 0 60000 65536"/>
                <a:gd name="T24" fmla="*/ 0 w 14"/>
                <a:gd name="T25" fmla="*/ 0 h 9"/>
                <a:gd name="T26" fmla="*/ 14 w 14"/>
                <a:gd name="T27" fmla="*/ 9 h 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 h="9">
                  <a:moveTo>
                    <a:pt x="11" y="9"/>
                  </a:moveTo>
                  <a:lnTo>
                    <a:pt x="6" y="8"/>
                  </a:lnTo>
                  <a:lnTo>
                    <a:pt x="0" y="5"/>
                  </a:lnTo>
                  <a:lnTo>
                    <a:pt x="2" y="2"/>
                  </a:lnTo>
                  <a:lnTo>
                    <a:pt x="5" y="0"/>
                  </a:lnTo>
                  <a:lnTo>
                    <a:pt x="13" y="3"/>
                  </a:lnTo>
                  <a:lnTo>
                    <a:pt x="14" y="7"/>
                  </a:lnTo>
                  <a:lnTo>
                    <a:pt x="11"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0" name="Freeform 706">
              <a:extLst>
                <a:ext uri="{FF2B5EF4-FFF2-40B4-BE49-F238E27FC236}">
                  <a16:creationId xmlns:a16="http://schemas.microsoft.com/office/drawing/2014/main" id="{7430F2D2-7276-BD50-A88C-C34773590CCC}"/>
                </a:ext>
                <a:ext uri="{C183D7F6-B498-43B3-948B-1728B52AA6E4}">
                  <adec:decorative xmlns:adec="http://schemas.microsoft.com/office/drawing/2017/decorative" val="1"/>
                </a:ext>
              </a:extLst>
            </p:cNvPr>
            <p:cNvSpPr>
              <a:spLocks/>
            </p:cNvSpPr>
            <p:nvPr/>
          </p:nvSpPr>
          <p:spPr bwMode="gray">
            <a:xfrm>
              <a:off x="19918672" y="4603115"/>
              <a:ext cx="66759" cy="75112"/>
            </a:xfrm>
            <a:custGeom>
              <a:avLst/>
              <a:gdLst>
                <a:gd name="T0" fmla="*/ 0 w 13"/>
                <a:gd name="T1" fmla="*/ 2147483647 h 14"/>
                <a:gd name="T2" fmla="*/ 2147483647 w 13"/>
                <a:gd name="T3" fmla="*/ 2147483647 h 14"/>
                <a:gd name="T4" fmla="*/ 2147483647 w 13"/>
                <a:gd name="T5" fmla="*/ 2147483647 h 14"/>
                <a:gd name="T6" fmla="*/ 2147483647 w 13"/>
                <a:gd name="T7" fmla="*/ 2147483647 h 14"/>
                <a:gd name="T8" fmla="*/ 2147483647 w 13"/>
                <a:gd name="T9" fmla="*/ 0 h 14"/>
                <a:gd name="T10" fmla="*/ 2147483647 w 13"/>
                <a:gd name="T11" fmla="*/ 2147483647 h 14"/>
                <a:gd name="T12" fmla="*/ 2147483647 w 13"/>
                <a:gd name="T13" fmla="*/ 2147483647 h 14"/>
                <a:gd name="T14" fmla="*/ 0 w 13"/>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13"/>
                <a:gd name="T25" fmla="*/ 0 h 14"/>
                <a:gd name="T26" fmla="*/ 13 w 13"/>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 h="14">
                  <a:moveTo>
                    <a:pt x="0" y="14"/>
                  </a:moveTo>
                  <a:lnTo>
                    <a:pt x="1" y="11"/>
                  </a:lnTo>
                  <a:lnTo>
                    <a:pt x="3" y="9"/>
                  </a:lnTo>
                  <a:lnTo>
                    <a:pt x="4" y="4"/>
                  </a:lnTo>
                  <a:lnTo>
                    <a:pt x="12" y="0"/>
                  </a:lnTo>
                  <a:lnTo>
                    <a:pt x="13" y="8"/>
                  </a:lnTo>
                  <a:lnTo>
                    <a:pt x="4" y="14"/>
                  </a:lnTo>
                  <a:lnTo>
                    <a:pt x="0"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1" name="Freeform 707">
              <a:extLst>
                <a:ext uri="{FF2B5EF4-FFF2-40B4-BE49-F238E27FC236}">
                  <a16:creationId xmlns:a16="http://schemas.microsoft.com/office/drawing/2014/main" id="{DA0E40D2-6B5B-B0BC-709A-6FD6C02419E5}"/>
                </a:ext>
                <a:ext uri="{C183D7F6-B498-43B3-948B-1728B52AA6E4}">
                  <adec:decorative xmlns:adec="http://schemas.microsoft.com/office/drawing/2017/decorative" val="1"/>
                </a:ext>
              </a:extLst>
            </p:cNvPr>
            <p:cNvSpPr>
              <a:spLocks/>
            </p:cNvSpPr>
            <p:nvPr/>
          </p:nvSpPr>
          <p:spPr bwMode="gray">
            <a:xfrm>
              <a:off x="20035501" y="4995363"/>
              <a:ext cx="62587" cy="75112"/>
            </a:xfrm>
            <a:custGeom>
              <a:avLst/>
              <a:gdLst>
                <a:gd name="T0" fmla="*/ 0 w 12"/>
                <a:gd name="T1" fmla="*/ 2147483647 h 14"/>
                <a:gd name="T2" fmla="*/ 2147483647 w 12"/>
                <a:gd name="T3" fmla="*/ 0 h 14"/>
                <a:gd name="T4" fmla="*/ 2147483647 w 12"/>
                <a:gd name="T5" fmla="*/ 2147483647 h 14"/>
                <a:gd name="T6" fmla="*/ 2147483647 w 12"/>
                <a:gd name="T7" fmla="*/ 2147483647 h 14"/>
                <a:gd name="T8" fmla="*/ 2147483647 w 12"/>
                <a:gd name="T9" fmla="*/ 2147483647 h 14"/>
                <a:gd name="T10" fmla="*/ 2147483647 w 12"/>
                <a:gd name="T11" fmla="*/ 2147483647 h 14"/>
                <a:gd name="T12" fmla="*/ 0 w 12"/>
                <a:gd name="T13" fmla="*/ 2147483647 h 14"/>
                <a:gd name="T14" fmla="*/ 0 60000 65536"/>
                <a:gd name="T15" fmla="*/ 0 60000 65536"/>
                <a:gd name="T16" fmla="*/ 0 60000 65536"/>
                <a:gd name="T17" fmla="*/ 0 60000 65536"/>
                <a:gd name="T18" fmla="*/ 0 60000 65536"/>
                <a:gd name="T19" fmla="*/ 0 60000 65536"/>
                <a:gd name="T20" fmla="*/ 0 60000 65536"/>
                <a:gd name="T21" fmla="*/ 0 w 12"/>
                <a:gd name="T22" fmla="*/ 0 h 14"/>
                <a:gd name="T23" fmla="*/ 12 w 12"/>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4">
                  <a:moveTo>
                    <a:pt x="0" y="4"/>
                  </a:moveTo>
                  <a:lnTo>
                    <a:pt x="2" y="0"/>
                  </a:lnTo>
                  <a:lnTo>
                    <a:pt x="6" y="3"/>
                  </a:lnTo>
                  <a:lnTo>
                    <a:pt x="11" y="12"/>
                  </a:lnTo>
                  <a:lnTo>
                    <a:pt x="12" y="14"/>
                  </a:lnTo>
                  <a:lnTo>
                    <a:pt x="6" y="12"/>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2" name="Freeform 708">
              <a:extLst>
                <a:ext uri="{FF2B5EF4-FFF2-40B4-BE49-F238E27FC236}">
                  <a16:creationId xmlns:a16="http://schemas.microsoft.com/office/drawing/2014/main" id="{550F8D59-5D61-9465-4990-0B09CE4F4AE0}"/>
                </a:ext>
                <a:ext uri="{C183D7F6-B498-43B3-948B-1728B52AA6E4}">
                  <adec:decorative xmlns:adec="http://schemas.microsoft.com/office/drawing/2017/decorative" val="1"/>
                </a:ext>
              </a:extLst>
            </p:cNvPr>
            <p:cNvSpPr>
              <a:spLocks/>
            </p:cNvSpPr>
            <p:nvPr/>
          </p:nvSpPr>
          <p:spPr bwMode="gray">
            <a:xfrm>
              <a:off x="20118949" y="5037092"/>
              <a:ext cx="54242" cy="50074"/>
            </a:xfrm>
            <a:custGeom>
              <a:avLst/>
              <a:gdLst>
                <a:gd name="T0" fmla="*/ 0 w 10"/>
                <a:gd name="T1" fmla="*/ 2147483647 h 9"/>
                <a:gd name="T2" fmla="*/ 2147483647 w 10"/>
                <a:gd name="T3" fmla="*/ 0 h 9"/>
                <a:gd name="T4" fmla="*/ 2147483647 w 10"/>
                <a:gd name="T5" fmla="*/ 2147483647 h 9"/>
                <a:gd name="T6" fmla="*/ 2147483647 w 10"/>
                <a:gd name="T7" fmla="*/ 2147483647 h 9"/>
                <a:gd name="T8" fmla="*/ 2147483647 w 10"/>
                <a:gd name="T9" fmla="*/ 2147483647 h 9"/>
                <a:gd name="T10" fmla="*/ 0 w 10"/>
                <a:gd name="T11" fmla="*/ 2147483647 h 9"/>
                <a:gd name="T12" fmla="*/ 0 60000 65536"/>
                <a:gd name="T13" fmla="*/ 0 60000 65536"/>
                <a:gd name="T14" fmla="*/ 0 60000 65536"/>
                <a:gd name="T15" fmla="*/ 0 60000 65536"/>
                <a:gd name="T16" fmla="*/ 0 60000 65536"/>
                <a:gd name="T17" fmla="*/ 0 60000 65536"/>
                <a:gd name="T18" fmla="*/ 0 w 10"/>
                <a:gd name="T19" fmla="*/ 0 h 9"/>
                <a:gd name="T20" fmla="*/ 10 w 10"/>
                <a:gd name="T21" fmla="*/ 9 h 9"/>
              </a:gdLst>
              <a:ahLst/>
              <a:cxnLst>
                <a:cxn ang="T12">
                  <a:pos x="T0" y="T1"/>
                </a:cxn>
                <a:cxn ang="T13">
                  <a:pos x="T2" y="T3"/>
                </a:cxn>
                <a:cxn ang="T14">
                  <a:pos x="T4" y="T5"/>
                </a:cxn>
                <a:cxn ang="T15">
                  <a:pos x="T6" y="T7"/>
                </a:cxn>
                <a:cxn ang="T16">
                  <a:pos x="T8" y="T9"/>
                </a:cxn>
                <a:cxn ang="T17">
                  <a:pos x="T10" y="T11"/>
                </a:cxn>
              </a:cxnLst>
              <a:rect l="T18" t="T19" r="T20" b="T21"/>
              <a:pathLst>
                <a:path w="10" h="9">
                  <a:moveTo>
                    <a:pt x="0" y="1"/>
                  </a:moveTo>
                  <a:lnTo>
                    <a:pt x="4" y="0"/>
                  </a:lnTo>
                  <a:lnTo>
                    <a:pt x="10" y="7"/>
                  </a:lnTo>
                  <a:lnTo>
                    <a:pt x="6" y="9"/>
                  </a:lnTo>
                  <a:lnTo>
                    <a:pt x="1" y="4"/>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3" name="Freeform 709">
              <a:extLst>
                <a:ext uri="{FF2B5EF4-FFF2-40B4-BE49-F238E27FC236}">
                  <a16:creationId xmlns:a16="http://schemas.microsoft.com/office/drawing/2014/main" id="{B1133D50-3413-7977-FC88-B9FD6DD07279}"/>
                </a:ext>
                <a:ext uri="{C183D7F6-B498-43B3-948B-1728B52AA6E4}">
                  <adec:decorative xmlns:adec="http://schemas.microsoft.com/office/drawing/2017/decorative" val="1"/>
                </a:ext>
              </a:extLst>
            </p:cNvPr>
            <p:cNvSpPr>
              <a:spLocks/>
            </p:cNvSpPr>
            <p:nvPr/>
          </p:nvSpPr>
          <p:spPr bwMode="gray">
            <a:xfrm>
              <a:off x="20323401" y="5270771"/>
              <a:ext cx="41724" cy="25038"/>
            </a:xfrm>
            <a:custGeom>
              <a:avLst/>
              <a:gdLst>
                <a:gd name="T0" fmla="*/ 0 w 8"/>
                <a:gd name="T1" fmla="*/ 0 h 5"/>
                <a:gd name="T2" fmla="*/ 2147483647 w 8"/>
                <a:gd name="T3" fmla="*/ 2147483647 h 5"/>
                <a:gd name="T4" fmla="*/ 2147483647 w 8"/>
                <a:gd name="T5" fmla="*/ 2147483647 h 5"/>
                <a:gd name="T6" fmla="*/ 2147483647 w 8"/>
                <a:gd name="T7" fmla="*/ 2147483647 h 5"/>
                <a:gd name="T8" fmla="*/ 0 w 8"/>
                <a:gd name="T9" fmla="*/ 2147483647 h 5"/>
                <a:gd name="T10" fmla="*/ 0 w 8"/>
                <a:gd name="T11" fmla="*/ 0 h 5"/>
                <a:gd name="T12" fmla="*/ 0 60000 65536"/>
                <a:gd name="T13" fmla="*/ 0 60000 65536"/>
                <a:gd name="T14" fmla="*/ 0 60000 65536"/>
                <a:gd name="T15" fmla="*/ 0 60000 65536"/>
                <a:gd name="T16" fmla="*/ 0 60000 65536"/>
                <a:gd name="T17" fmla="*/ 0 60000 65536"/>
                <a:gd name="T18" fmla="*/ 0 w 8"/>
                <a:gd name="T19" fmla="*/ 0 h 5"/>
                <a:gd name="T20" fmla="*/ 8 w 8"/>
                <a:gd name="T21" fmla="*/ 5 h 5"/>
              </a:gdLst>
              <a:ahLst/>
              <a:cxnLst>
                <a:cxn ang="T12">
                  <a:pos x="T0" y="T1"/>
                </a:cxn>
                <a:cxn ang="T13">
                  <a:pos x="T2" y="T3"/>
                </a:cxn>
                <a:cxn ang="T14">
                  <a:pos x="T4" y="T5"/>
                </a:cxn>
                <a:cxn ang="T15">
                  <a:pos x="T6" y="T7"/>
                </a:cxn>
                <a:cxn ang="T16">
                  <a:pos x="T8" y="T9"/>
                </a:cxn>
                <a:cxn ang="T17">
                  <a:pos x="T10" y="T11"/>
                </a:cxn>
              </a:cxnLst>
              <a:rect l="T18" t="T19" r="T20" b="T21"/>
              <a:pathLst>
                <a:path w="8" h="5">
                  <a:moveTo>
                    <a:pt x="0" y="0"/>
                  </a:moveTo>
                  <a:lnTo>
                    <a:pt x="6" y="2"/>
                  </a:lnTo>
                  <a:lnTo>
                    <a:pt x="8" y="4"/>
                  </a:lnTo>
                  <a:lnTo>
                    <a:pt x="5" y="5"/>
                  </a:lnTo>
                  <a:lnTo>
                    <a:pt x="0"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4" name="Freeform 710">
              <a:extLst>
                <a:ext uri="{FF2B5EF4-FFF2-40B4-BE49-F238E27FC236}">
                  <a16:creationId xmlns:a16="http://schemas.microsoft.com/office/drawing/2014/main" id="{2801B873-31DF-C801-3DF9-F41370545E5D}"/>
                </a:ext>
                <a:ext uri="{C183D7F6-B498-43B3-948B-1728B52AA6E4}">
                  <adec:decorative xmlns:adec="http://schemas.microsoft.com/office/drawing/2017/decorative" val="1"/>
                </a:ext>
              </a:extLst>
            </p:cNvPr>
            <p:cNvSpPr>
              <a:spLocks/>
            </p:cNvSpPr>
            <p:nvPr/>
          </p:nvSpPr>
          <p:spPr bwMode="gray">
            <a:xfrm>
              <a:off x="20356779" y="5320845"/>
              <a:ext cx="37552" cy="16691"/>
            </a:xfrm>
            <a:custGeom>
              <a:avLst/>
              <a:gdLst>
                <a:gd name="T0" fmla="*/ 0 w 7"/>
                <a:gd name="T1" fmla="*/ 0 h 3"/>
                <a:gd name="T2" fmla="*/ 2147483647 w 7"/>
                <a:gd name="T3" fmla="*/ 2147483647 h 3"/>
                <a:gd name="T4" fmla="*/ 2147483647 w 7"/>
                <a:gd name="T5" fmla="*/ 2147483647 h 3"/>
                <a:gd name="T6" fmla="*/ 2147483647 w 7"/>
                <a:gd name="T7" fmla="*/ 2147483647 h 3"/>
                <a:gd name="T8" fmla="*/ 0 w 7"/>
                <a:gd name="T9" fmla="*/ 0 h 3"/>
                <a:gd name="T10" fmla="*/ 0 60000 65536"/>
                <a:gd name="T11" fmla="*/ 0 60000 65536"/>
                <a:gd name="T12" fmla="*/ 0 60000 65536"/>
                <a:gd name="T13" fmla="*/ 0 60000 65536"/>
                <a:gd name="T14" fmla="*/ 0 60000 65536"/>
                <a:gd name="T15" fmla="*/ 0 w 7"/>
                <a:gd name="T16" fmla="*/ 0 h 3"/>
                <a:gd name="T17" fmla="*/ 7 w 7"/>
                <a:gd name="T18" fmla="*/ 3 h 3"/>
              </a:gdLst>
              <a:ahLst/>
              <a:cxnLst>
                <a:cxn ang="T10">
                  <a:pos x="T0" y="T1"/>
                </a:cxn>
                <a:cxn ang="T11">
                  <a:pos x="T2" y="T3"/>
                </a:cxn>
                <a:cxn ang="T12">
                  <a:pos x="T4" y="T5"/>
                </a:cxn>
                <a:cxn ang="T13">
                  <a:pos x="T6" y="T7"/>
                </a:cxn>
                <a:cxn ang="T14">
                  <a:pos x="T8" y="T9"/>
                </a:cxn>
              </a:cxnLst>
              <a:rect l="T15" t="T16" r="T17" b="T18"/>
              <a:pathLst>
                <a:path w="7" h="3">
                  <a:moveTo>
                    <a:pt x="0" y="0"/>
                  </a:moveTo>
                  <a:lnTo>
                    <a:pt x="5" y="1"/>
                  </a:lnTo>
                  <a:lnTo>
                    <a:pt x="7" y="3"/>
                  </a:lnTo>
                  <a:lnTo>
                    <a:pt x="2"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5" name="Freeform 711">
              <a:extLst>
                <a:ext uri="{FF2B5EF4-FFF2-40B4-BE49-F238E27FC236}">
                  <a16:creationId xmlns:a16="http://schemas.microsoft.com/office/drawing/2014/main" id="{E5FA9D2A-F96B-8DD5-1541-9E184585E783}"/>
                </a:ext>
                <a:ext uri="{C183D7F6-B498-43B3-948B-1728B52AA6E4}">
                  <adec:decorative xmlns:adec="http://schemas.microsoft.com/office/drawing/2017/decorative" val="1"/>
                </a:ext>
              </a:extLst>
            </p:cNvPr>
            <p:cNvSpPr>
              <a:spLocks/>
            </p:cNvSpPr>
            <p:nvPr/>
          </p:nvSpPr>
          <p:spPr bwMode="gray">
            <a:xfrm>
              <a:off x="19730912" y="4340224"/>
              <a:ext cx="121001" cy="104321"/>
            </a:xfrm>
            <a:custGeom>
              <a:avLst/>
              <a:gdLst>
                <a:gd name="T0" fmla="*/ 2147483647 w 22"/>
                <a:gd name="T1" fmla="*/ 0 h 19"/>
                <a:gd name="T2" fmla="*/ 2147483647 w 22"/>
                <a:gd name="T3" fmla="*/ 2147483647 h 19"/>
                <a:gd name="T4" fmla="*/ 2147483647 w 22"/>
                <a:gd name="T5" fmla="*/ 2147483647 h 19"/>
                <a:gd name="T6" fmla="*/ 2147483647 w 22"/>
                <a:gd name="T7" fmla="*/ 2147483647 h 19"/>
                <a:gd name="T8" fmla="*/ 2147483647 w 22"/>
                <a:gd name="T9" fmla="*/ 2147483647 h 19"/>
                <a:gd name="T10" fmla="*/ 2147483647 w 22"/>
                <a:gd name="T11" fmla="*/ 2147483647 h 19"/>
                <a:gd name="T12" fmla="*/ 2147483647 w 22"/>
                <a:gd name="T13" fmla="*/ 2147483647 h 19"/>
                <a:gd name="T14" fmla="*/ 0 w 22"/>
                <a:gd name="T15" fmla="*/ 2147483647 h 19"/>
                <a:gd name="T16" fmla="*/ 2147483647 w 22"/>
                <a:gd name="T17" fmla="*/ 2147483647 h 19"/>
                <a:gd name="T18" fmla="*/ 2147483647 w 22"/>
                <a:gd name="T19" fmla="*/ 0 h 19"/>
                <a:gd name="T20" fmla="*/ 2147483647 w 22"/>
                <a:gd name="T21" fmla="*/ 0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19"/>
                <a:gd name="T35" fmla="*/ 22 w 22"/>
                <a:gd name="T36" fmla="*/ 19 h 1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19">
                  <a:moveTo>
                    <a:pt x="22" y="0"/>
                  </a:moveTo>
                  <a:lnTo>
                    <a:pt x="21" y="3"/>
                  </a:lnTo>
                  <a:lnTo>
                    <a:pt x="11" y="11"/>
                  </a:lnTo>
                  <a:lnTo>
                    <a:pt x="9" y="19"/>
                  </a:lnTo>
                  <a:lnTo>
                    <a:pt x="5" y="19"/>
                  </a:lnTo>
                  <a:lnTo>
                    <a:pt x="4" y="12"/>
                  </a:lnTo>
                  <a:lnTo>
                    <a:pt x="2" y="11"/>
                  </a:lnTo>
                  <a:lnTo>
                    <a:pt x="0" y="8"/>
                  </a:lnTo>
                  <a:lnTo>
                    <a:pt x="5" y="2"/>
                  </a:lnTo>
                  <a:lnTo>
                    <a:pt x="5" y="0"/>
                  </a:lnTo>
                  <a:lnTo>
                    <a:pt x="2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6" name="Freeform 712">
              <a:extLst>
                <a:ext uri="{FF2B5EF4-FFF2-40B4-BE49-F238E27FC236}">
                  <a16:creationId xmlns:a16="http://schemas.microsoft.com/office/drawing/2014/main" id="{ED9BD6F2-36CE-9A3F-9E33-8FFBC3C66D6F}"/>
                </a:ext>
                <a:ext uri="{C183D7F6-B498-43B3-948B-1728B52AA6E4}">
                  <adec:decorative xmlns:adec="http://schemas.microsoft.com/office/drawing/2017/decorative" val="1"/>
                </a:ext>
              </a:extLst>
            </p:cNvPr>
            <p:cNvSpPr>
              <a:spLocks/>
            </p:cNvSpPr>
            <p:nvPr/>
          </p:nvSpPr>
          <p:spPr bwMode="gray">
            <a:xfrm>
              <a:off x="21341480" y="5199833"/>
              <a:ext cx="54242" cy="45901"/>
            </a:xfrm>
            <a:custGeom>
              <a:avLst/>
              <a:gdLst>
                <a:gd name="T0" fmla="*/ 2147483647 w 10"/>
                <a:gd name="T1" fmla="*/ 2147483647 h 8"/>
                <a:gd name="T2" fmla="*/ 2147483647 w 10"/>
                <a:gd name="T3" fmla="*/ 2147483647 h 8"/>
                <a:gd name="T4" fmla="*/ 2147483647 w 10"/>
                <a:gd name="T5" fmla="*/ 0 h 8"/>
                <a:gd name="T6" fmla="*/ 2147483647 w 10"/>
                <a:gd name="T7" fmla="*/ 2147483647 h 8"/>
                <a:gd name="T8" fmla="*/ 0 w 10"/>
                <a:gd name="T9" fmla="*/ 2147483647 h 8"/>
                <a:gd name="T10" fmla="*/ 2147483647 w 10"/>
                <a:gd name="T11" fmla="*/ 2147483647 h 8"/>
                <a:gd name="T12" fmla="*/ 2147483647 w 10"/>
                <a:gd name="T13" fmla="*/ 2147483647 h 8"/>
                <a:gd name="T14" fmla="*/ 0 60000 65536"/>
                <a:gd name="T15" fmla="*/ 0 60000 65536"/>
                <a:gd name="T16" fmla="*/ 0 60000 65536"/>
                <a:gd name="T17" fmla="*/ 0 60000 65536"/>
                <a:gd name="T18" fmla="*/ 0 60000 65536"/>
                <a:gd name="T19" fmla="*/ 0 60000 65536"/>
                <a:gd name="T20" fmla="*/ 0 60000 65536"/>
                <a:gd name="T21" fmla="*/ 0 w 10"/>
                <a:gd name="T22" fmla="*/ 0 h 8"/>
                <a:gd name="T23" fmla="*/ 10 w 10"/>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8">
                  <a:moveTo>
                    <a:pt x="10" y="3"/>
                  </a:moveTo>
                  <a:lnTo>
                    <a:pt x="10" y="1"/>
                  </a:lnTo>
                  <a:lnTo>
                    <a:pt x="8" y="0"/>
                  </a:lnTo>
                  <a:lnTo>
                    <a:pt x="1" y="6"/>
                  </a:lnTo>
                  <a:lnTo>
                    <a:pt x="0" y="8"/>
                  </a:lnTo>
                  <a:lnTo>
                    <a:pt x="3" y="8"/>
                  </a:lnTo>
                  <a:lnTo>
                    <a:pt x="1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7" name="Freeform 713">
              <a:extLst>
                <a:ext uri="{FF2B5EF4-FFF2-40B4-BE49-F238E27FC236}">
                  <a16:creationId xmlns:a16="http://schemas.microsoft.com/office/drawing/2014/main" id="{9DE1A146-BB72-9A22-73CB-A918073B8FDB}"/>
                </a:ext>
                <a:ext uri="{C183D7F6-B498-43B3-948B-1728B52AA6E4}">
                  <adec:decorative xmlns:adec="http://schemas.microsoft.com/office/drawing/2017/decorative" val="1"/>
                </a:ext>
              </a:extLst>
            </p:cNvPr>
            <p:cNvSpPr>
              <a:spLocks/>
            </p:cNvSpPr>
            <p:nvPr/>
          </p:nvSpPr>
          <p:spPr bwMode="gray">
            <a:xfrm>
              <a:off x="21266375" y="5233215"/>
              <a:ext cx="54242" cy="54247"/>
            </a:xfrm>
            <a:custGeom>
              <a:avLst/>
              <a:gdLst>
                <a:gd name="T0" fmla="*/ 2147483647 w 10"/>
                <a:gd name="T1" fmla="*/ 2147483647 h 10"/>
                <a:gd name="T2" fmla="*/ 2147483647 w 10"/>
                <a:gd name="T3" fmla="*/ 2147483647 h 10"/>
                <a:gd name="T4" fmla="*/ 0 w 10"/>
                <a:gd name="T5" fmla="*/ 2147483647 h 10"/>
                <a:gd name="T6" fmla="*/ 2147483647 w 10"/>
                <a:gd name="T7" fmla="*/ 2147483647 h 10"/>
                <a:gd name="T8" fmla="*/ 2147483647 w 10"/>
                <a:gd name="T9" fmla="*/ 2147483647 h 10"/>
                <a:gd name="T10" fmla="*/ 2147483647 w 10"/>
                <a:gd name="T11" fmla="*/ 0 h 10"/>
                <a:gd name="T12" fmla="*/ 2147483647 w 10"/>
                <a:gd name="T13" fmla="*/ 2147483647 h 10"/>
                <a:gd name="T14" fmla="*/ 0 60000 65536"/>
                <a:gd name="T15" fmla="*/ 0 60000 65536"/>
                <a:gd name="T16" fmla="*/ 0 60000 65536"/>
                <a:gd name="T17" fmla="*/ 0 60000 65536"/>
                <a:gd name="T18" fmla="*/ 0 60000 65536"/>
                <a:gd name="T19" fmla="*/ 0 60000 65536"/>
                <a:gd name="T20" fmla="*/ 0 60000 65536"/>
                <a:gd name="T21" fmla="*/ 0 w 10"/>
                <a:gd name="T22" fmla="*/ 0 h 10"/>
                <a:gd name="T23" fmla="*/ 10 w 10"/>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10">
                  <a:moveTo>
                    <a:pt x="10" y="1"/>
                  </a:moveTo>
                  <a:lnTo>
                    <a:pt x="2" y="10"/>
                  </a:lnTo>
                  <a:lnTo>
                    <a:pt x="0" y="9"/>
                  </a:lnTo>
                  <a:lnTo>
                    <a:pt x="3" y="5"/>
                  </a:lnTo>
                  <a:lnTo>
                    <a:pt x="3" y="1"/>
                  </a:lnTo>
                  <a:lnTo>
                    <a:pt x="7" y="0"/>
                  </a:lnTo>
                  <a:lnTo>
                    <a:pt x="1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8" name="Freeform 714">
              <a:extLst>
                <a:ext uri="{FF2B5EF4-FFF2-40B4-BE49-F238E27FC236}">
                  <a16:creationId xmlns:a16="http://schemas.microsoft.com/office/drawing/2014/main" id="{8708913D-BA40-065D-2C27-2547BDBFF35E}"/>
                </a:ext>
                <a:ext uri="{C183D7F6-B498-43B3-948B-1728B52AA6E4}">
                  <adec:decorative xmlns:adec="http://schemas.microsoft.com/office/drawing/2017/decorative" val="1"/>
                </a:ext>
              </a:extLst>
            </p:cNvPr>
            <p:cNvSpPr>
              <a:spLocks/>
            </p:cNvSpPr>
            <p:nvPr/>
          </p:nvSpPr>
          <p:spPr bwMode="gray">
            <a:xfrm>
              <a:off x="20945096" y="5337537"/>
              <a:ext cx="54242" cy="45901"/>
            </a:xfrm>
            <a:custGeom>
              <a:avLst/>
              <a:gdLst>
                <a:gd name="T0" fmla="*/ 2147483647 w 10"/>
                <a:gd name="T1" fmla="*/ 2147483647 h 8"/>
                <a:gd name="T2" fmla="*/ 2147483647 w 10"/>
                <a:gd name="T3" fmla="*/ 2147483647 h 8"/>
                <a:gd name="T4" fmla="*/ 2147483647 w 10"/>
                <a:gd name="T5" fmla="*/ 2147483647 h 8"/>
                <a:gd name="T6" fmla="*/ 0 w 10"/>
                <a:gd name="T7" fmla="*/ 2147483647 h 8"/>
                <a:gd name="T8" fmla="*/ 2147483647 w 10"/>
                <a:gd name="T9" fmla="*/ 2147483647 h 8"/>
                <a:gd name="T10" fmla="*/ 2147483647 w 10"/>
                <a:gd name="T11" fmla="*/ 2147483647 h 8"/>
                <a:gd name="T12" fmla="*/ 2147483647 w 10"/>
                <a:gd name="T13" fmla="*/ 0 h 8"/>
                <a:gd name="T14" fmla="*/ 2147483647 w 10"/>
                <a:gd name="T15" fmla="*/ 2147483647 h 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8"/>
                <a:gd name="T26" fmla="*/ 10 w 10"/>
                <a:gd name="T27" fmla="*/ 8 h 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8">
                  <a:moveTo>
                    <a:pt x="10" y="1"/>
                  </a:moveTo>
                  <a:lnTo>
                    <a:pt x="9" y="3"/>
                  </a:lnTo>
                  <a:lnTo>
                    <a:pt x="3" y="8"/>
                  </a:lnTo>
                  <a:lnTo>
                    <a:pt x="0" y="7"/>
                  </a:lnTo>
                  <a:lnTo>
                    <a:pt x="1" y="5"/>
                  </a:lnTo>
                  <a:lnTo>
                    <a:pt x="7" y="1"/>
                  </a:lnTo>
                  <a:lnTo>
                    <a:pt x="8" y="0"/>
                  </a:lnTo>
                  <a:lnTo>
                    <a:pt x="1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39" name="Freeform 715">
              <a:extLst>
                <a:ext uri="{FF2B5EF4-FFF2-40B4-BE49-F238E27FC236}">
                  <a16:creationId xmlns:a16="http://schemas.microsoft.com/office/drawing/2014/main" id="{598F87A9-B3B4-8AA6-E594-22D3059F8195}"/>
                </a:ext>
                <a:ext uri="{C183D7F6-B498-43B3-948B-1728B52AA6E4}">
                  <adec:decorative xmlns:adec="http://schemas.microsoft.com/office/drawing/2017/decorative" val="1"/>
                </a:ext>
              </a:extLst>
            </p:cNvPr>
            <p:cNvSpPr>
              <a:spLocks/>
            </p:cNvSpPr>
            <p:nvPr/>
          </p:nvSpPr>
          <p:spPr bwMode="gray">
            <a:xfrm>
              <a:off x="20995165" y="5362574"/>
              <a:ext cx="50070" cy="12518"/>
            </a:xfrm>
            <a:custGeom>
              <a:avLst/>
              <a:gdLst>
                <a:gd name="T0" fmla="*/ 0 w 9"/>
                <a:gd name="T1" fmla="*/ 2147483647 h 2"/>
                <a:gd name="T2" fmla="*/ 2147483647 w 9"/>
                <a:gd name="T3" fmla="*/ 0 h 2"/>
                <a:gd name="T4" fmla="*/ 2147483647 w 9"/>
                <a:gd name="T5" fmla="*/ 0 h 2"/>
                <a:gd name="T6" fmla="*/ 2147483647 w 9"/>
                <a:gd name="T7" fmla="*/ 2147483647 h 2"/>
                <a:gd name="T8" fmla="*/ 0 w 9"/>
                <a:gd name="T9" fmla="*/ 2147483647 h 2"/>
                <a:gd name="T10" fmla="*/ 0 60000 65536"/>
                <a:gd name="T11" fmla="*/ 0 60000 65536"/>
                <a:gd name="T12" fmla="*/ 0 60000 65536"/>
                <a:gd name="T13" fmla="*/ 0 60000 65536"/>
                <a:gd name="T14" fmla="*/ 0 60000 65536"/>
                <a:gd name="T15" fmla="*/ 0 w 9"/>
                <a:gd name="T16" fmla="*/ 0 h 2"/>
                <a:gd name="T17" fmla="*/ 9 w 9"/>
                <a:gd name="T18" fmla="*/ 2 h 2"/>
              </a:gdLst>
              <a:ahLst/>
              <a:cxnLst>
                <a:cxn ang="T10">
                  <a:pos x="T0" y="T1"/>
                </a:cxn>
                <a:cxn ang="T11">
                  <a:pos x="T2" y="T3"/>
                </a:cxn>
                <a:cxn ang="T12">
                  <a:pos x="T4" y="T5"/>
                </a:cxn>
                <a:cxn ang="T13">
                  <a:pos x="T6" y="T7"/>
                </a:cxn>
                <a:cxn ang="T14">
                  <a:pos x="T8" y="T9"/>
                </a:cxn>
              </a:cxnLst>
              <a:rect l="T15" t="T16" r="T17" b="T18"/>
              <a:pathLst>
                <a:path w="9" h="2">
                  <a:moveTo>
                    <a:pt x="0" y="2"/>
                  </a:moveTo>
                  <a:lnTo>
                    <a:pt x="2" y="0"/>
                  </a:lnTo>
                  <a:lnTo>
                    <a:pt x="9" y="0"/>
                  </a:lnTo>
                  <a:lnTo>
                    <a:pt x="9" y="2"/>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0" name="Freeform 716">
              <a:extLst>
                <a:ext uri="{FF2B5EF4-FFF2-40B4-BE49-F238E27FC236}">
                  <a16:creationId xmlns:a16="http://schemas.microsoft.com/office/drawing/2014/main" id="{641793E7-98FD-2F34-9B39-03D0F39FDD1A}"/>
                </a:ext>
                <a:ext uri="{C183D7F6-B498-43B3-948B-1728B52AA6E4}">
                  <adec:decorative xmlns:adec="http://schemas.microsoft.com/office/drawing/2017/decorative" val="1"/>
                </a:ext>
              </a:extLst>
            </p:cNvPr>
            <p:cNvSpPr>
              <a:spLocks/>
            </p:cNvSpPr>
            <p:nvPr/>
          </p:nvSpPr>
          <p:spPr bwMode="gray">
            <a:xfrm>
              <a:off x="20786543" y="5383439"/>
              <a:ext cx="54242" cy="20864"/>
            </a:xfrm>
            <a:custGeom>
              <a:avLst/>
              <a:gdLst>
                <a:gd name="T0" fmla="*/ 2147483647 w 10"/>
                <a:gd name="T1" fmla="*/ 2147483646 h 5"/>
                <a:gd name="T2" fmla="*/ 2147483647 w 10"/>
                <a:gd name="T3" fmla="*/ 0 h 5"/>
                <a:gd name="T4" fmla="*/ 2147483647 w 10"/>
                <a:gd name="T5" fmla="*/ 2147483646 h 5"/>
                <a:gd name="T6" fmla="*/ 2147483647 w 10"/>
                <a:gd name="T7" fmla="*/ 2147483646 h 5"/>
                <a:gd name="T8" fmla="*/ 0 w 10"/>
                <a:gd name="T9" fmla="*/ 2147483646 h 5"/>
                <a:gd name="T10" fmla="*/ 2147483647 w 10"/>
                <a:gd name="T11" fmla="*/ 2147483646 h 5"/>
                <a:gd name="T12" fmla="*/ 0 60000 65536"/>
                <a:gd name="T13" fmla="*/ 0 60000 65536"/>
                <a:gd name="T14" fmla="*/ 0 60000 65536"/>
                <a:gd name="T15" fmla="*/ 0 60000 65536"/>
                <a:gd name="T16" fmla="*/ 0 60000 65536"/>
                <a:gd name="T17" fmla="*/ 0 60000 65536"/>
                <a:gd name="T18" fmla="*/ 0 w 10"/>
                <a:gd name="T19" fmla="*/ 0 h 5"/>
                <a:gd name="T20" fmla="*/ 10 w 10"/>
                <a:gd name="T21" fmla="*/ 5 h 5"/>
              </a:gdLst>
              <a:ahLst/>
              <a:cxnLst>
                <a:cxn ang="T12">
                  <a:pos x="T0" y="T1"/>
                </a:cxn>
                <a:cxn ang="T13">
                  <a:pos x="T2" y="T3"/>
                </a:cxn>
                <a:cxn ang="T14">
                  <a:pos x="T4" y="T5"/>
                </a:cxn>
                <a:cxn ang="T15">
                  <a:pos x="T6" y="T7"/>
                </a:cxn>
                <a:cxn ang="T16">
                  <a:pos x="T8" y="T9"/>
                </a:cxn>
                <a:cxn ang="T17">
                  <a:pos x="T10" y="T11"/>
                </a:cxn>
              </a:cxnLst>
              <a:rect l="T18" t="T19" r="T20" b="T21"/>
              <a:pathLst>
                <a:path w="10" h="5">
                  <a:moveTo>
                    <a:pt x="2" y="1"/>
                  </a:moveTo>
                  <a:lnTo>
                    <a:pt x="5" y="0"/>
                  </a:lnTo>
                  <a:lnTo>
                    <a:pt x="10" y="2"/>
                  </a:lnTo>
                  <a:lnTo>
                    <a:pt x="10" y="5"/>
                  </a:lnTo>
                  <a:lnTo>
                    <a:pt x="0" y="4"/>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1" name="Freeform 717">
              <a:extLst>
                <a:ext uri="{FF2B5EF4-FFF2-40B4-BE49-F238E27FC236}">
                  <a16:creationId xmlns:a16="http://schemas.microsoft.com/office/drawing/2014/main" id="{69E21673-6ABD-12A5-E751-07953C90BDB6}"/>
                </a:ext>
                <a:ext uri="{C183D7F6-B498-43B3-948B-1728B52AA6E4}">
                  <adec:decorative xmlns:adec="http://schemas.microsoft.com/office/drawing/2017/decorative" val="1"/>
                </a:ext>
              </a:extLst>
            </p:cNvPr>
            <p:cNvSpPr>
              <a:spLocks/>
            </p:cNvSpPr>
            <p:nvPr/>
          </p:nvSpPr>
          <p:spPr bwMode="gray">
            <a:xfrm>
              <a:off x="20844957" y="5383439"/>
              <a:ext cx="33380" cy="37556"/>
            </a:xfrm>
            <a:custGeom>
              <a:avLst/>
              <a:gdLst>
                <a:gd name="T0" fmla="*/ 2147483647 w 6"/>
                <a:gd name="T1" fmla="*/ 0 h 7"/>
                <a:gd name="T2" fmla="*/ 2147483647 w 6"/>
                <a:gd name="T3" fmla="*/ 2147483647 h 7"/>
                <a:gd name="T4" fmla="*/ 0 w 6"/>
                <a:gd name="T5" fmla="*/ 2147483647 h 7"/>
                <a:gd name="T6" fmla="*/ 2147483647 w 6"/>
                <a:gd name="T7" fmla="*/ 2147483647 h 7"/>
                <a:gd name="T8" fmla="*/ 2147483647 w 6"/>
                <a:gd name="T9" fmla="*/ 2147483647 h 7"/>
                <a:gd name="T10" fmla="*/ 2147483647 w 6"/>
                <a:gd name="T11" fmla="*/ 2147483647 h 7"/>
                <a:gd name="T12" fmla="*/ 2147483647 w 6"/>
                <a:gd name="T13" fmla="*/ 0 h 7"/>
                <a:gd name="T14" fmla="*/ 0 60000 65536"/>
                <a:gd name="T15" fmla="*/ 0 60000 65536"/>
                <a:gd name="T16" fmla="*/ 0 60000 65536"/>
                <a:gd name="T17" fmla="*/ 0 60000 65536"/>
                <a:gd name="T18" fmla="*/ 0 60000 65536"/>
                <a:gd name="T19" fmla="*/ 0 60000 65536"/>
                <a:gd name="T20" fmla="*/ 0 60000 65536"/>
                <a:gd name="T21" fmla="*/ 0 w 6"/>
                <a:gd name="T22" fmla="*/ 0 h 7"/>
                <a:gd name="T23" fmla="*/ 6 w 6"/>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7">
                  <a:moveTo>
                    <a:pt x="3" y="0"/>
                  </a:moveTo>
                  <a:lnTo>
                    <a:pt x="2" y="3"/>
                  </a:lnTo>
                  <a:lnTo>
                    <a:pt x="0" y="6"/>
                  </a:lnTo>
                  <a:lnTo>
                    <a:pt x="2" y="7"/>
                  </a:lnTo>
                  <a:lnTo>
                    <a:pt x="6" y="3"/>
                  </a:lnTo>
                  <a:lnTo>
                    <a:pt x="6" y="1"/>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2" name="Freeform 718">
              <a:extLst>
                <a:ext uri="{FF2B5EF4-FFF2-40B4-BE49-F238E27FC236}">
                  <a16:creationId xmlns:a16="http://schemas.microsoft.com/office/drawing/2014/main" id="{CD9A81F1-C0D2-A9E5-C16F-F6D86947061B}"/>
                </a:ext>
                <a:ext uri="{C183D7F6-B498-43B3-948B-1728B52AA6E4}">
                  <adec:decorative xmlns:adec="http://schemas.microsoft.com/office/drawing/2017/decorative" val="1"/>
                </a:ext>
              </a:extLst>
            </p:cNvPr>
            <p:cNvSpPr>
              <a:spLocks/>
            </p:cNvSpPr>
            <p:nvPr/>
          </p:nvSpPr>
          <p:spPr bwMode="gray">
            <a:xfrm>
              <a:off x="21666930" y="5057955"/>
              <a:ext cx="16690" cy="29210"/>
            </a:xfrm>
            <a:custGeom>
              <a:avLst/>
              <a:gdLst>
                <a:gd name="T0" fmla="*/ 0 w 3"/>
                <a:gd name="T1" fmla="*/ 2147483647 h 5"/>
                <a:gd name="T2" fmla="*/ 2147483647 w 3"/>
                <a:gd name="T3" fmla="*/ 2147483647 h 5"/>
                <a:gd name="T4" fmla="*/ 2147483647 w 3"/>
                <a:gd name="T5" fmla="*/ 0 h 5"/>
                <a:gd name="T6" fmla="*/ 0 w 3"/>
                <a:gd name="T7" fmla="*/ 2147483647 h 5"/>
                <a:gd name="T8" fmla="*/ 0 w 3"/>
                <a:gd name="T9" fmla="*/ 2147483647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0" y="5"/>
                  </a:moveTo>
                  <a:lnTo>
                    <a:pt x="3" y="2"/>
                  </a:lnTo>
                  <a:lnTo>
                    <a:pt x="2" y="0"/>
                  </a:lnTo>
                  <a:lnTo>
                    <a:pt x="0" y="1"/>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3" name="Freeform 719">
              <a:extLst>
                <a:ext uri="{FF2B5EF4-FFF2-40B4-BE49-F238E27FC236}">
                  <a16:creationId xmlns:a16="http://schemas.microsoft.com/office/drawing/2014/main" id="{8BCDBB4A-022A-4B2C-F60E-964F0827C190}"/>
                </a:ext>
                <a:ext uri="{C183D7F6-B498-43B3-948B-1728B52AA6E4}">
                  <adec:decorative xmlns:adec="http://schemas.microsoft.com/office/drawing/2017/decorative" val="1"/>
                </a:ext>
              </a:extLst>
            </p:cNvPr>
            <p:cNvSpPr>
              <a:spLocks/>
            </p:cNvSpPr>
            <p:nvPr/>
          </p:nvSpPr>
          <p:spPr bwMode="gray">
            <a:xfrm>
              <a:off x="21700310" y="5074647"/>
              <a:ext cx="16690" cy="29210"/>
            </a:xfrm>
            <a:custGeom>
              <a:avLst/>
              <a:gdLst>
                <a:gd name="T0" fmla="*/ 0 w 3"/>
                <a:gd name="T1" fmla="*/ 2147483647 h 5"/>
                <a:gd name="T2" fmla="*/ 2147483647 w 3"/>
                <a:gd name="T3" fmla="*/ 0 h 5"/>
                <a:gd name="T4" fmla="*/ 2147483647 w 3"/>
                <a:gd name="T5" fmla="*/ 2147483647 h 5"/>
                <a:gd name="T6" fmla="*/ 2147483647 w 3"/>
                <a:gd name="T7" fmla="*/ 2147483647 h 5"/>
                <a:gd name="T8" fmla="*/ 0 w 3"/>
                <a:gd name="T9" fmla="*/ 2147483647 h 5"/>
                <a:gd name="T10" fmla="*/ 0 60000 65536"/>
                <a:gd name="T11" fmla="*/ 0 60000 65536"/>
                <a:gd name="T12" fmla="*/ 0 60000 65536"/>
                <a:gd name="T13" fmla="*/ 0 60000 65536"/>
                <a:gd name="T14" fmla="*/ 0 60000 65536"/>
                <a:gd name="T15" fmla="*/ 0 w 3"/>
                <a:gd name="T16" fmla="*/ 0 h 5"/>
                <a:gd name="T17" fmla="*/ 3 w 3"/>
                <a:gd name="T18" fmla="*/ 5 h 5"/>
              </a:gdLst>
              <a:ahLst/>
              <a:cxnLst>
                <a:cxn ang="T10">
                  <a:pos x="T0" y="T1"/>
                </a:cxn>
                <a:cxn ang="T11">
                  <a:pos x="T2" y="T3"/>
                </a:cxn>
                <a:cxn ang="T12">
                  <a:pos x="T4" y="T5"/>
                </a:cxn>
                <a:cxn ang="T13">
                  <a:pos x="T6" y="T7"/>
                </a:cxn>
                <a:cxn ang="T14">
                  <a:pos x="T8" y="T9"/>
                </a:cxn>
              </a:cxnLst>
              <a:rect l="T15" t="T16" r="T17" b="T18"/>
              <a:pathLst>
                <a:path w="3" h="5">
                  <a:moveTo>
                    <a:pt x="0" y="2"/>
                  </a:moveTo>
                  <a:lnTo>
                    <a:pt x="2" y="0"/>
                  </a:lnTo>
                  <a:lnTo>
                    <a:pt x="3" y="1"/>
                  </a:lnTo>
                  <a:lnTo>
                    <a:pt x="1"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4" name="Freeform 720">
              <a:extLst>
                <a:ext uri="{FF2B5EF4-FFF2-40B4-BE49-F238E27FC236}">
                  <a16:creationId xmlns:a16="http://schemas.microsoft.com/office/drawing/2014/main" id="{070A2FEB-9872-4302-84F9-546E3D76BDA4}"/>
                </a:ext>
                <a:ext uri="{C183D7F6-B498-43B3-948B-1728B52AA6E4}">
                  <adec:decorative xmlns:adec="http://schemas.microsoft.com/office/drawing/2017/decorative" val="1"/>
                </a:ext>
              </a:extLst>
            </p:cNvPr>
            <p:cNvSpPr>
              <a:spLocks/>
            </p:cNvSpPr>
            <p:nvPr/>
          </p:nvSpPr>
          <p:spPr bwMode="gray">
            <a:xfrm>
              <a:off x="20678058" y="3263627"/>
              <a:ext cx="196106" cy="66766"/>
            </a:xfrm>
            <a:custGeom>
              <a:avLst/>
              <a:gdLst>
                <a:gd name="T0" fmla="*/ 2147483647 w 36"/>
                <a:gd name="T1" fmla="*/ 0 h 12"/>
                <a:gd name="T2" fmla="*/ 2147483647 w 36"/>
                <a:gd name="T3" fmla="*/ 0 h 12"/>
                <a:gd name="T4" fmla="*/ 2147483647 w 36"/>
                <a:gd name="T5" fmla="*/ 2147483647 h 12"/>
                <a:gd name="T6" fmla="*/ 2147483647 w 36"/>
                <a:gd name="T7" fmla="*/ 2147483647 h 12"/>
                <a:gd name="T8" fmla="*/ 2147483647 w 36"/>
                <a:gd name="T9" fmla="*/ 2147483647 h 12"/>
                <a:gd name="T10" fmla="*/ 2147483647 w 36"/>
                <a:gd name="T11" fmla="*/ 2147483647 h 12"/>
                <a:gd name="T12" fmla="*/ 2147483647 w 36"/>
                <a:gd name="T13" fmla="*/ 2147483647 h 12"/>
                <a:gd name="T14" fmla="*/ 2147483647 w 36"/>
                <a:gd name="T15" fmla="*/ 2147483647 h 12"/>
                <a:gd name="T16" fmla="*/ 2147483647 w 36"/>
                <a:gd name="T17" fmla="*/ 2147483647 h 12"/>
                <a:gd name="T18" fmla="*/ 2147483647 w 36"/>
                <a:gd name="T19" fmla="*/ 2147483647 h 12"/>
                <a:gd name="T20" fmla="*/ 2147483647 w 36"/>
                <a:gd name="T21" fmla="*/ 2147483647 h 12"/>
                <a:gd name="T22" fmla="*/ 2147483647 w 36"/>
                <a:gd name="T23" fmla="*/ 2147483647 h 12"/>
                <a:gd name="T24" fmla="*/ 0 w 36"/>
                <a:gd name="T25" fmla="*/ 2147483647 h 12"/>
                <a:gd name="T26" fmla="*/ 2147483647 w 36"/>
                <a:gd name="T27" fmla="*/ 0 h 1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6"/>
                <a:gd name="T43" fmla="*/ 0 h 12"/>
                <a:gd name="T44" fmla="*/ 36 w 36"/>
                <a:gd name="T45" fmla="*/ 12 h 1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6" h="12">
                  <a:moveTo>
                    <a:pt x="2" y="0"/>
                  </a:moveTo>
                  <a:lnTo>
                    <a:pt x="4" y="0"/>
                  </a:lnTo>
                  <a:lnTo>
                    <a:pt x="12" y="2"/>
                  </a:lnTo>
                  <a:lnTo>
                    <a:pt x="20" y="1"/>
                  </a:lnTo>
                  <a:lnTo>
                    <a:pt x="27" y="1"/>
                  </a:lnTo>
                  <a:lnTo>
                    <a:pt x="31" y="4"/>
                  </a:lnTo>
                  <a:lnTo>
                    <a:pt x="36" y="4"/>
                  </a:lnTo>
                  <a:lnTo>
                    <a:pt x="36" y="5"/>
                  </a:lnTo>
                  <a:lnTo>
                    <a:pt x="36" y="9"/>
                  </a:lnTo>
                  <a:lnTo>
                    <a:pt x="30" y="12"/>
                  </a:lnTo>
                  <a:lnTo>
                    <a:pt x="15" y="12"/>
                  </a:lnTo>
                  <a:lnTo>
                    <a:pt x="8" y="8"/>
                  </a:lnTo>
                  <a:lnTo>
                    <a:pt x="0" y="3"/>
                  </a:lnTo>
                  <a:lnTo>
                    <a:pt x="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5" name="Freeform 721">
              <a:extLst>
                <a:ext uri="{FF2B5EF4-FFF2-40B4-BE49-F238E27FC236}">
                  <a16:creationId xmlns:a16="http://schemas.microsoft.com/office/drawing/2014/main" id="{757E733F-F51B-8821-9438-A2E27CB9FE20}"/>
                </a:ext>
                <a:ext uri="{C183D7F6-B498-43B3-948B-1728B52AA6E4}">
                  <adec:decorative xmlns:adec="http://schemas.microsoft.com/office/drawing/2017/decorative" val="1"/>
                </a:ext>
              </a:extLst>
            </p:cNvPr>
            <p:cNvSpPr>
              <a:spLocks/>
            </p:cNvSpPr>
            <p:nvPr/>
          </p:nvSpPr>
          <p:spPr bwMode="gray">
            <a:xfrm>
              <a:off x="20632162" y="5395957"/>
              <a:ext cx="45897" cy="29210"/>
            </a:xfrm>
            <a:custGeom>
              <a:avLst/>
              <a:gdLst>
                <a:gd name="T0" fmla="*/ 2147483647 w 8"/>
                <a:gd name="T1" fmla="*/ 0 h 5"/>
                <a:gd name="T2" fmla="*/ 2147483647 w 8"/>
                <a:gd name="T3" fmla="*/ 2147483647 h 5"/>
                <a:gd name="T4" fmla="*/ 2147483647 w 8"/>
                <a:gd name="T5" fmla="*/ 2147483647 h 5"/>
                <a:gd name="T6" fmla="*/ 2147483647 w 8"/>
                <a:gd name="T7" fmla="*/ 2147483647 h 5"/>
                <a:gd name="T8" fmla="*/ 0 w 8"/>
                <a:gd name="T9" fmla="*/ 0 h 5"/>
                <a:gd name="T10" fmla="*/ 2147483647 w 8"/>
                <a:gd name="T11" fmla="*/ 0 h 5"/>
                <a:gd name="T12" fmla="*/ 0 60000 65536"/>
                <a:gd name="T13" fmla="*/ 0 60000 65536"/>
                <a:gd name="T14" fmla="*/ 0 60000 65536"/>
                <a:gd name="T15" fmla="*/ 0 60000 65536"/>
                <a:gd name="T16" fmla="*/ 0 60000 65536"/>
                <a:gd name="T17" fmla="*/ 0 60000 65536"/>
                <a:gd name="T18" fmla="*/ 0 w 8"/>
                <a:gd name="T19" fmla="*/ 0 h 5"/>
                <a:gd name="T20" fmla="*/ 8 w 8"/>
                <a:gd name="T21" fmla="*/ 5 h 5"/>
              </a:gdLst>
              <a:ahLst/>
              <a:cxnLst>
                <a:cxn ang="T12">
                  <a:pos x="T0" y="T1"/>
                </a:cxn>
                <a:cxn ang="T13">
                  <a:pos x="T2" y="T3"/>
                </a:cxn>
                <a:cxn ang="T14">
                  <a:pos x="T4" y="T5"/>
                </a:cxn>
                <a:cxn ang="T15">
                  <a:pos x="T6" y="T7"/>
                </a:cxn>
                <a:cxn ang="T16">
                  <a:pos x="T8" y="T9"/>
                </a:cxn>
                <a:cxn ang="T17">
                  <a:pos x="T10" y="T11"/>
                </a:cxn>
              </a:cxnLst>
              <a:rect l="T18" t="T19" r="T20" b="T21"/>
              <a:pathLst>
                <a:path w="8" h="5">
                  <a:moveTo>
                    <a:pt x="3" y="0"/>
                  </a:moveTo>
                  <a:lnTo>
                    <a:pt x="8" y="4"/>
                  </a:lnTo>
                  <a:lnTo>
                    <a:pt x="5" y="5"/>
                  </a:lnTo>
                  <a:lnTo>
                    <a:pt x="1" y="1"/>
                  </a:lnTo>
                  <a:lnTo>
                    <a:pt x="0" y="0"/>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6" name="Freeform 722">
              <a:extLst>
                <a:ext uri="{FF2B5EF4-FFF2-40B4-BE49-F238E27FC236}">
                  <a16:creationId xmlns:a16="http://schemas.microsoft.com/office/drawing/2014/main" id="{A59A880F-FA9D-0719-3A73-027B56BEE93D}"/>
                </a:ext>
                <a:ext uri="{C183D7F6-B498-43B3-948B-1728B52AA6E4}">
                  <adec:decorative xmlns:adec="http://schemas.microsoft.com/office/drawing/2017/decorative" val="1"/>
                </a:ext>
              </a:extLst>
            </p:cNvPr>
            <p:cNvSpPr>
              <a:spLocks/>
            </p:cNvSpPr>
            <p:nvPr/>
          </p:nvSpPr>
          <p:spPr bwMode="gray">
            <a:xfrm>
              <a:off x="20561230" y="5345883"/>
              <a:ext cx="37552" cy="29210"/>
            </a:xfrm>
            <a:custGeom>
              <a:avLst/>
              <a:gdLst>
                <a:gd name="T0" fmla="*/ 2147483647 w 7"/>
                <a:gd name="T1" fmla="*/ 0 h 5"/>
                <a:gd name="T2" fmla="*/ 2147483647 w 7"/>
                <a:gd name="T3" fmla="*/ 0 h 5"/>
                <a:gd name="T4" fmla="*/ 2147483647 w 7"/>
                <a:gd name="T5" fmla="*/ 2147483647 h 5"/>
                <a:gd name="T6" fmla="*/ 2147483647 w 7"/>
                <a:gd name="T7" fmla="*/ 2147483647 h 5"/>
                <a:gd name="T8" fmla="*/ 0 w 7"/>
                <a:gd name="T9" fmla="*/ 2147483647 h 5"/>
                <a:gd name="T10" fmla="*/ 2147483647 w 7"/>
                <a:gd name="T11" fmla="*/ 2147483647 h 5"/>
                <a:gd name="T12" fmla="*/ 2147483647 w 7"/>
                <a:gd name="T13" fmla="*/ 0 h 5"/>
                <a:gd name="T14" fmla="*/ 0 60000 65536"/>
                <a:gd name="T15" fmla="*/ 0 60000 65536"/>
                <a:gd name="T16" fmla="*/ 0 60000 65536"/>
                <a:gd name="T17" fmla="*/ 0 60000 65536"/>
                <a:gd name="T18" fmla="*/ 0 60000 65536"/>
                <a:gd name="T19" fmla="*/ 0 60000 65536"/>
                <a:gd name="T20" fmla="*/ 0 60000 65536"/>
                <a:gd name="T21" fmla="*/ 0 w 7"/>
                <a:gd name="T22" fmla="*/ 0 h 5"/>
                <a:gd name="T23" fmla="*/ 7 w 7"/>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 h="5">
                  <a:moveTo>
                    <a:pt x="4" y="0"/>
                  </a:moveTo>
                  <a:lnTo>
                    <a:pt x="7" y="0"/>
                  </a:lnTo>
                  <a:lnTo>
                    <a:pt x="6" y="4"/>
                  </a:lnTo>
                  <a:lnTo>
                    <a:pt x="3" y="5"/>
                  </a:lnTo>
                  <a:lnTo>
                    <a:pt x="0" y="4"/>
                  </a:lnTo>
                  <a:lnTo>
                    <a:pt x="3" y="2"/>
                  </a:lnTo>
                  <a:lnTo>
                    <a:pt x="4"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7" name="Freeform 723">
              <a:extLst>
                <a:ext uri="{FF2B5EF4-FFF2-40B4-BE49-F238E27FC236}">
                  <a16:creationId xmlns:a16="http://schemas.microsoft.com/office/drawing/2014/main" id="{F3333C63-30C8-CF4D-C577-7A43607A7110}"/>
                </a:ext>
                <a:ext uri="{C183D7F6-B498-43B3-948B-1728B52AA6E4}">
                  <adec:decorative xmlns:adec="http://schemas.microsoft.com/office/drawing/2017/decorative" val="1"/>
                </a:ext>
              </a:extLst>
            </p:cNvPr>
            <p:cNvSpPr>
              <a:spLocks/>
            </p:cNvSpPr>
            <p:nvPr/>
          </p:nvSpPr>
          <p:spPr bwMode="gray">
            <a:xfrm>
              <a:off x="16209358" y="2145302"/>
              <a:ext cx="75104" cy="16691"/>
            </a:xfrm>
            <a:custGeom>
              <a:avLst/>
              <a:gdLst>
                <a:gd name="T0" fmla="*/ 2147483647 w 14"/>
                <a:gd name="T1" fmla="*/ 0 h 3"/>
                <a:gd name="T2" fmla="*/ 2147483647 w 14"/>
                <a:gd name="T3" fmla="*/ 2147483647 h 3"/>
                <a:gd name="T4" fmla="*/ 2147483647 w 14"/>
                <a:gd name="T5" fmla="*/ 2147483647 h 3"/>
                <a:gd name="T6" fmla="*/ 2147483647 w 14"/>
                <a:gd name="T7" fmla="*/ 2147483647 h 3"/>
                <a:gd name="T8" fmla="*/ 0 w 14"/>
                <a:gd name="T9" fmla="*/ 2147483647 h 3"/>
                <a:gd name="T10" fmla="*/ 2147483647 w 14"/>
                <a:gd name="T11" fmla="*/ 0 h 3"/>
                <a:gd name="T12" fmla="*/ 2147483647 w 14"/>
                <a:gd name="T13" fmla="*/ 0 h 3"/>
                <a:gd name="T14" fmla="*/ 0 60000 65536"/>
                <a:gd name="T15" fmla="*/ 0 60000 65536"/>
                <a:gd name="T16" fmla="*/ 0 60000 65536"/>
                <a:gd name="T17" fmla="*/ 0 60000 65536"/>
                <a:gd name="T18" fmla="*/ 0 60000 65536"/>
                <a:gd name="T19" fmla="*/ 0 60000 65536"/>
                <a:gd name="T20" fmla="*/ 0 60000 65536"/>
                <a:gd name="T21" fmla="*/ 0 w 14"/>
                <a:gd name="T22" fmla="*/ 0 h 3"/>
                <a:gd name="T23" fmla="*/ 14 w 14"/>
                <a:gd name="T24" fmla="*/ 3 h 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3">
                  <a:moveTo>
                    <a:pt x="12" y="0"/>
                  </a:moveTo>
                  <a:lnTo>
                    <a:pt x="14" y="2"/>
                  </a:lnTo>
                  <a:lnTo>
                    <a:pt x="13" y="3"/>
                  </a:lnTo>
                  <a:lnTo>
                    <a:pt x="5" y="3"/>
                  </a:lnTo>
                  <a:lnTo>
                    <a:pt x="0" y="1"/>
                  </a:lnTo>
                  <a:lnTo>
                    <a:pt x="4" y="0"/>
                  </a:lnTo>
                  <a:lnTo>
                    <a:pt x="12"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48" name="Rectangle 724">
              <a:extLst>
                <a:ext uri="{FF2B5EF4-FFF2-40B4-BE49-F238E27FC236}">
                  <a16:creationId xmlns:a16="http://schemas.microsoft.com/office/drawing/2014/main" id="{137905DB-E34F-7495-A059-1AA4BE731B1B}"/>
                </a:ext>
                <a:ext uri="{C183D7F6-B498-43B3-948B-1728B52AA6E4}">
                  <adec:decorative xmlns:adec="http://schemas.microsoft.com/office/drawing/2017/decorative" val="1"/>
                </a:ext>
              </a:extLst>
            </p:cNvPr>
            <p:cNvSpPr>
              <a:spLocks noChangeArrowheads="1"/>
            </p:cNvSpPr>
            <p:nvPr/>
          </p:nvSpPr>
          <p:spPr bwMode="gray">
            <a:xfrm>
              <a:off x="16276118" y="2362290"/>
              <a:ext cx="29207" cy="8345"/>
            </a:xfrm>
            <a:prstGeom prst="rect">
              <a:avLst/>
            </a:prstGeom>
            <a:solidFill>
              <a:srgbClr val="E0E0E0"/>
            </a:solidFill>
            <a:ln w="3175">
              <a:solidFill>
                <a:srgbClr val="8D8D8D"/>
              </a:solidFill>
              <a:miter lim="800000"/>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a:spcBef>
                  <a:spcPct val="50000"/>
                </a:spcBef>
              </a:pPr>
              <a:endParaRPr lang="en-GB" altLang="en-US" sz="800" dirty="0">
                <a:latin typeface="IBM Plex Sans" panose="020B0503050203000203" pitchFamily="34" charset="0"/>
                <a:ea typeface="MS PGothic" charset="-128"/>
              </a:endParaRPr>
            </a:p>
          </p:txBody>
        </p:sp>
        <p:sp>
          <p:nvSpPr>
            <p:cNvPr id="749" name="Freeform 725">
              <a:extLst>
                <a:ext uri="{FF2B5EF4-FFF2-40B4-BE49-F238E27FC236}">
                  <a16:creationId xmlns:a16="http://schemas.microsoft.com/office/drawing/2014/main" id="{3BF114EE-2D8B-A01A-DE25-BE740F70EDC7}"/>
                </a:ext>
                <a:ext uri="{C183D7F6-B498-43B3-948B-1728B52AA6E4}">
                  <adec:decorative xmlns:adec="http://schemas.microsoft.com/office/drawing/2017/decorative" val="1"/>
                </a:ext>
              </a:extLst>
            </p:cNvPr>
            <p:cNvSpPr>
              <a:spLocks/>
            </p:cNvSpPr>
            <p:nvPr/>
          </p:nvSpPr>
          <p:spPr bwMode="gray">
            <a:xfrm>
              <a:off x="16234394" y="2370636"/>
              <a:ext cx="37552" cy="12518"/>
            </a:xfrm>
            <a:custGeom>
              <a:avLst/>
              <a:gdLst>
                <a:gd name="T0" fmla="*/ 0 w 7"/>
                <a:gd name="T1" fmla="*/ 0 h 2"/>
                <a:gd name="T2" fmla="*/ 2147483647 w 7"/>
                <a:gd name="T3" fmla="*/ 0 h 2"/>
                <a:gd name="T4" fmla="*/ 2147483647 w 7"/>
                <a:gd name="T5" fmla="*/ 2147483647 h 2"/>
                <a:gd name="T6" fmla="*/ 2147483647 w 7"/>
                <a:gd name="T7" fmla="*/ 2147483647 h 2"/>
                <a:gd name="T8" fmla="*/ 0 w 7"/>
                <a:gd name="T9" fmla="*/ 0 h 2"/>
                <a:gd name="T10" fmla="*/ 0 60000 65536"/>
                <a:gd name="T11" fmla="*/ 0 60000 65536"/>
                <a:gd name="T12" fmla="*/ 0 60000 65536"/>
                <a:gd name="T13" fmla="*/ 0 60000 65536"/>
                <a:gd name="T14" fmla="*/ 0 60000 65536"/>
                <a:gd name="T15" fmla="*/ 0 w 7"/>
                <a:gd name="T16" fmla="*/ 0 h 2"/>
                <a:gd name="T17" fmla="*/ 7 w 7"/>
                <a:gd name="T18" fmla="*/ 2 h 2"/>
              </a:gdLst>
              <a:ahLst/>
              <a:cxnLst>
                <a:cxn ang="T10">
                  <a:pos x="T0" y="T1"/>
                </a:cxn>
                <a:cxn ang="T11">
                  <a:pos x="T2" y="T3"/>
                </a:cxn>
                <a:cxn ang="T12">
                  <a:pos x="T4" y="T5"/>
                </a:cxn>
                <a:cxn ang="T13">
                  <a:pos x="T6" y="T7"/>
                </a:cxn>
                <a:cxn ang="T14">
                  <a:pos x="T8" y="T9"/>
                </a:cxn>
              </a:cxnLst>
              <a:rect l="T15" t="T16" r="T17" b="T18"/>
              <a:pathLst>
                <a:path w="7" h="2">
                  <a:moveTo>
                    <a:pt x="0" y="0"/>
                  </a:moveTo>
                  <a:lnTo>
                    <a:pt x="3" y="0"/>
                  </a:lnTo>
                  <a:lnTo>
                    <a:pt x="7" y="2"/>
                  </a:lnTo>
                  <a:lnTo>
                    <a:pt x="2"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0" name="Freeform 726">
              <a:extLst>
                <a:ext uri="{FF2B5EF4-FFF2-40B4-BE49-F238E27FC236}">
                  <a16:creationId xmlns:a16="http://schemas.microsoft.com/office/drawing/2014/main" id="{2E6DEA5F-E6A8-D5F0-5338-23545D81FE08}"/>
                </a:ext>
                <a:ext uri="{C183D7F6-B498-43B3-948B-1728B52AA6E4}">
                  <adec:decorative xmlns:adec="http://schemas.microsoft.com/office/drawing/2017/decorative" val="1"/>
                </a:ext>
              </a:extLst>
            </p:cNvPr>
            <p:cNvSpPr>
              <a:spLocks/>
            </p:cNvSpPr>
            <p:nvPr/>
          </p:nvSpPr>
          <p:spPr bwMode="gray">
            <a:xfrm>
              <a:off x="16276118" y="2391501"/>
              <a:ext cx="16690" cy="0"/>
            </a:xfrm>
            <a:custGeom>
              <a:avLst/>
              <a:gdLst>
                <a:gd name="T0" fmla="*/ 0 w 3"/>
                <a:gd name="T1" fmla="*/ 0 h 1"/>
                <a:gd name="T2" fmla="*/ 2147483647 w 3"/>
                <a:gd name="T3" fmla="*/ 0 h 1"/>
                <a:gd name="T4" fmla="*/ 2147483647 w 3"/>
                <a:gd name="T5" fmla="*/ 0 h 1"/>
                <a:gd name="T6" fmla="*/ 0 w 3"/>
                <a:gd name="T7" fmla="*/ 0 h 1"/>
                <a:gd name="T8" fmla="*/ 0 w 3"/>
                <a:gd name="T9" fmla="*/ 0 h 1"/>
                <a:gd name="T10" fmla="*/ 0 60000 65536"/>
                <a:gd name="T11" fmla="*/ 0 60000 65536"/>
                <a:gd name="T12" fmla="*/ 0 60000 65536"/>
                <a:gd name="T13" fmla="*/ 0 60000 65536"/>
                <a:gd name="T14" fmla="*/ 0 60000 65536"/>
                <a:gd name="T15" fmla="*/ 0 w 3"/>
                <a:gd name="T16" fmla="*/ 0 h 1"/>
                <a:gd name="T17" fmla="*/ 3 w 3"/>
                <a:gd name="T18" fmla="*/ 0 h 1"/>
              </a:gdLst>
              <a:ahLst/>
              <a:cxnLst>
                <a:cxn ang="T10">
                  <a:pos x="T0" y="T1"/>
                </a:cxn>
                <a:cxn ang="T11">
                  <a:pos x="T2" y="T3"/>
                </a:cxn>
                <a:cxn ang="T12">
                  <a:pos x="T4" y="T5"/>
                </a:cxn>
                <a:cxn ang="T13">
                  <a:pos x="T6" y="T7"/>
                </a:cxn>
                <a:cxn ang="T14">
                  <a:pos x="T8" y="T9"/>
                </a:cxn>
              </a:cxnLst>
              <a:rect l="T15" t="T16" r="T17" b="T18"/>
              <a:pathLst>
                <a:path w="3" h="1">
                  <a:moveTo>
                    <a:pt x="0" y="0"/>
                  </a:moveTo>
                  <a:lnTo>
                    <a:pt x="2" y="0"/>
                  </a:lnTo>
                  <a:lnTo>
                    <a:pt x="3" y="1"/>
                  </a:ln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1" name="Freeform 727">
              <a:extLst>
                <a:ext uri="{FF2B5EF4-FFF2-40B4-BE49-F238E27FC236}">
                  <a16:creationId xmlns:a16="http://schemas.microsoft.com/office/drawing/2014/main" id="{FE8EB01A-C70A-0DF3-614B-C42504885070}"/>
                </a:ext>
                <a:ext uri="{C183D7F6-B498-43B3-948B-1728B52AA6E4}">
                  <adec:decorative xmlns:adec="http://schemas.microsoft.com/office/drawing/2017/decorative" val="1"/>
                </a:ext>
              </a:extLst>
            </p:cNvPr>
            <p:cNvSpPr>
              <a:spLocks/>
            </p:cNvSpPr>
            <p:nvPr/>
          </p:nvSpPr>
          <p:spPr bwMode="gray">
            <a:xfrm>
              <a:off x="16163461" y="2637699"/>
              <a:ext cx="33380" cy="20864"/>
            </a:xfrm>
            <a:custGeom>
              <a:avLst/>
              <a:gdLst>
                <a:gd name="T0" fmla="*/ 0 w 7"/>
                <a:gd name="T1" fmla="*/ 2147483647 h 4"/>
                <a:gd name="T2" fmla="*/ 0 w 7"/>
                <a:gd name="T3" fmla="*/ 2147483647 h 4"/>
                <a:gd name="T4" fmla="*/ 2147483647 w 7"/>
                <a:gd name="T5" fmla="*/ 0 h 4"/>
                <a:gd name="T6" fmla="*/ 2147483647 w 7"/>
                <a:gd name="T7" fmla="*/ 2147483647 h 4"/>
                <a:gd name="T8" fmla="*/ 2147483647 w 7"/>
                <a:gd name="T9" fmla="*/ 2147483647 h 4"/>
                <a:gd name="T10" fmla="*/ 0 w 7"/>
                <a:gd name="T11" fmla="*/ 2147483647 h 4"/>
                <a:gd name="T12" fmla="*/ 0 60000 65536"/>
                <a:gd name="T13" fmla="*/ 0 60000 65536"/>
                <a:gd name="T14" fmla="*/ 0 60000 65536"/>
                <a:gd name="T15" fmla="*/ 0 60000 65536"/>
                <a:gd name="T16" fmla="*/ 0 60000 65536"/>
                <a:gd name="T17" fmla="*/ 0 60000 65536"/>
                <a:gd name="T18" fmla="*/ 0 w 7"/>
                <a:gd name="T19" fmla="*/ 0 h 4"/>
                <a:gd name="T20" fmla="*/ 7 w 7"/>
                <a:gd name="T21" fmla="*/ 4 h 4"/>
              </a:gdLst>
              <a:ahLst/>
              <a:cxnLst>
                <a:cxn ang="T12">
                  <a:pos x="T0" y="T1"/>
                </a:cxn>
                <a:cxn ang="T13">
                  <a:pos x="T2" y="T3"/>
                </a:cxn>
                <a:cxn ang="T14">
                  <a:pos x="T4" y="T5"/>
                </a:cxn>
                <a:cxn ang="T15">
                  <a:pos x="T6" y="T7"/>
                </a:cxn>
                <a:cxn ang="T16">
                  <a:pos x="T8" y="T9"/>
                </a:cxn>
                <a:cxn ang="T17">
                  <a:pos x="T10" y="T11"/>
                </a:cxn>
              </a:cxnLst>
              <a:rect l="T18" t="T19" r="T20" b="T21"/>
              <a:pathLst>
                <a:path w="7" h="4">
                  <a:moveTo>
                    <a:pt x="0" y="2"/>
                  </a:moveTo>
                  <a:lnTo>
                    <a:pt x="0" y="1"/>
                  </a:lnTo>
                  <a:lnTo>
                    <a:pt x="6" y="0"/>
                  </a:lnTo>
                  <a:lnTo>
                    <a:pt x="7" y="2"/>
                  </a:lnTo>
                  <a:lnTo>
                    <a:pt x="3"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2" name="Freeform 728">
              <a:extLst>
                <a:ext uri="{FF2B5EF4-FFF2-40B4-BE49-F238E27FC236}">
                  <a16:creationId xmlns:a16="http://schemas.microsoft.com/office/drawing/2014/main" id="{E0CDFB20-F803-2336-CFA7-65F77430874A}"/>
                </a:ext>
                <a:ext uri="{C183D7F6-B498-43B3-948B-1728B52AA6E4}">
                  <adec:decorative xmlns:adec="http://schemas.microsoft.com/office/drawing/2017/decorative" val="1"/>
                </a:ext>
              </a:extLst>
            </p:cNvPr>
            <p:cNvSpPr>
              <a:spLocks/>
            </p:cNvSpPr>
            <p:nvPr/>
          </p:nvSpPr>
          <p:spPr bwMode="gray">
            <a:xfrm>
              <a:off x="16134254" y="2658563"/>
              <a:ext cx="16690" cy="16691"/>
            </a:xfrm>
            <a:custGeom>
              <a:avLst/>
              <a:gdLst>
                <a:gd name="T0" fmla="*/ 0 w 3"/>
                <a:gd name="T1" fmla="*/ 2147483647 h 3"/>
                <a:gd name="T2" fmla="*/ 2147483647 w 3"/>
                <a:gd name="T3" fmla="*/ 0 h 3"/>
                <a:gd name="T4" fmla="*/ 2147483647 w 3"/>
                <a:gd name="T5" fmla="*/ 2147483647 h 3"/>
                <a:gd name="T6" fmla="*/ 2147483647 w 3"/>
                <a:gd name="T7" fmla="*/ 2147483647 h 3"/>
                <a:gd name="T8" fmla="*/ 0 w 3"/>
                <a:gd name="T9" fmla="*/ 2147483647 h 3"/>
                <a:gd name="T10" fmla="*/ 0 w 3"/>
                <a:gd name="T11" fmla="*/ 2147483647 h 3"/>
                <a:gd name="T12" fmla="*/ 0 60000 65536"/>
                <a:gd name="T13" fmla="*/ 0 60000 65536"/>
                <a:gd name="T14" fmla="*/ 0 60000 65536"/>
                <a:gd name="T15" fmla="*/ 0 60000 65536"/>
                <a:gd name="T16" fmla="*/ 0 60000 65536"/>
                <a:gd name="T17" fmla="*/ 0 60000 65536"/>
                <a:gd name="T18" fmla="*/ 0 w 3"/>
                <a:gd name="T19" fmla="*/ 0 h 3"/>
                <a:gd name="T20" fmla="*/ 3 w 3"/>
                <a:gd name="T21" fmla="*/ 3 h 3"/>
              </a:gdLst>
              <a:ahLst/>
              <a:cxnLst>
                <a:cxn ang="T12">
                  <a:pos x="T0" y="T1"/>
                </a:cxn>
                <a:cxn ang="T13">
                  <a:pos x="T2" y="T3"/>
                </a:cxn>
                <a:cxn ang="T14">
                  <a:pos x="T4" y="T5"/>
                </a:cxn>
                <a:cxn ang="T15">
                  <a:pos x="T6" y="T7"/>
                </a:cxn>
                <a:cxn ang="T16">
                  <a:pos x="T8" y="T9"/>
                </a:cxn>
                <a:cxn ang="T17">
                  <a:pos x="T10" y="T11"/>
                </a:cxn>
              </a:cxnLst>
              <a:rect l="T18" t="T19" r="T20" b="T21"/>
              <a:pathLst>
                <a:path w="3" h="3">
                  <a:moveTo>
                    <a:pt x="0" y="1"/>
                  </a:moveTo>
                  <a:lnTo>
                    <a:pt x="2" y="0"/>
                  </a:lnTo>
                  <a:lnTo>
                    <a:pt x="3" y="1"/>
                  </a:lnTo>
                  <a:lnTo>
                    <a:pt x="2" y="3"/>
                  </a:lnTo>
                  <a:lnTo>
                    <a:pt x="0"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3" name="Freeform 729">
              <a:extLst>
                <a:ext uri="{FF2B5EF4-FFF2-40B4-BE49-F238E27FC236}">
                  <a16:creationId xmlns:a16="http://schemas.microsoft.com/office/drawing/2014/main" id="{F9B59220-88B6-846F-19CA-2681BBBE8315}"/>
                </a:ext>
                <a:ext uri="{C183D7F6-B498-43B3-948B-1728B52AA6E4}">
                  <adec:decorative xmlns:adec="http://schemas.microsoft.com/office/drawing/2017/decorative" val="1"/>
                </a:ext>
              </a:extLst>
            </p:cNvPr>
            <p:cNvSpPr>
              <a:spLocks/>
            </p:cNvSpPr>
            <p:nvPr/>
          </p:nvSpPr>
          <p:spPr bwMode="gray">
            <a:xfrm>
              <a:off x="15762905" y="2829650"/>
              <a:ext cx="58414" cy="25038"/>
            </a:xfrm>
            <a:custGeom>
              <a:avLst/>
              <a:gdLst>
                <a:gd name="T0" fmla="*/ 0 w 10"/>
                <a:gd name="T1" fmla="*/ 2147483647 h 5"/>
                <a:gd name="T2" fmla="*/ 2147483647 w 10"/>
                <a:gd name="T3" fmla="*/ 0 h 5"/>
                <a:gd name="T4" fmla="*/ 2147483647 w 10"/>
                <a:gd name="T5" fmla="*/ 2147483647 h 5"/>
                <a:gd name="T6" fmla="*/ 2147483647 w 10"/>
                <a:gd name="T7" fmla="*/ 2147483647 h 5"/>
                <a:gd name="T8" fmla="*/ 2147483647 w 10"/>
                <a:gd name="T9" fmla="*/ 2147483647 h 5"/>
                <a:gd name="T10" fmla="*/ 0 w 10"/>
                <a:gd name="T11" fmla="*/ 2147483647 h 5"/>
                <a:gd name="T12" fmla="*/ 0 60000 65536"/>
                <a:gd name="T13" fmla="*/ 0 60000 65536"/>
                <a:gd name="T14" fmla="*/ 0 60000 65536"/>
                <a:gd name="T15" fmla="*/ 0 60000 65536"/>
                <a:gd name="T16" fmla="*/ 0 60000 65536"/>
                <a:gd name="T17" fmla="*/ 0 60000 65536"/>
                <a:gd name="T18" fmla="*/ 0 w 10"/>
                <a:gd name="T19" fmla="*/ 0 h 5"/>
                <a:gd name="T20" fmla="*/ 10 w 10"/>
                <a:gd name="T21" fmla="*/ 5 h 5"/>
              </a:gdLst>
              <a:ahLst/>
              <a:cxnLst>
                <a:cxn ang="T12">
                  <a:pos x="T0" y="T1"/>
                </a:cxn>
                <a:cxn ang="T13">
                  <a:pos x="T2" y="T3"/>
                </a:cxn>
                <a:cxn ang="T14">
                  <a:pos x="T4" y="T5"/>
                </a:cxn>
                <a:cxn ang="T15">
                  <a:pos x="T6" y="T7"/>
                </a:cxn>
                <a:cxn ang="T16">
                  <a:pos x="T8" y="T9"/>
                </a:cxn>
                <a:cxn ang="T17">
                  <a:pos x="T10" y="T11"/>
                </a:cxn>
              </a:cxnLst>
              <a:rect l="T18" t="T19" r="T20" b="T21"/>
              <a:pathLst>
                <a:path w="10" h="5">
                  <a:moveTo>
                    <a:pt x="0" y="2"/>
                  </a:moveTo>
                  <a:lnTo>
                    <a:pt x="4" y="0"/>
                  </a:lnTo>
                  <a:lnTo>
                    <a:pt x="8" y="1"/>
                  </a:lnTo>
                  <a:lnTo>
                    <a:pt x="10" y="4"/>
                  </a:lnTo>
                  <a:lnTo>
                    <a:pt x="6" y="5"/>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4" name="Freeform 730">
              <a:extLst>
                <a:ext uri="{FF2B5EF4-FFF2-40B4-BE49-F238E27FC236}">
                  <a16:creationId xmlns:a16="http://schemas.microsoft.com/office/drawing/2014/main" id="{27B51564-3437-3FC1-814C-8541F45ACC00}"/>
                </a:ext>
                <a:ext uri="{C183D7F6-B498-43B3-948B-1728B52AA6E4}">
                  <adec:decorative xmlns:adec="http://schemas.microsoft.com/office/drawing/2017/decorative" val="1"/>
                </a:ext>
              </a:extLst>
            </p:cNvPr>
            <p:cNvSpPr>
              <a:spLocks/>
            </p:cNvSpPr>
            <p:nvPr/>
          </p:nvSpPr>
          <p:spPr bwMode="gray">
            <a:xfrm>
              <a:off x="15787941" y="2787922"/>
              <a:ext cx="33380" cy="16691"/>
            </a:xfrm>
            <a:custGeom>
              <a:avLst/>
              <a:gdLst>
                <a:gd name="T0" fmla="*/ 0 w 7"/>
                <a:gd name="T1" fmla="*/ 2147483647 h 3"/>
                <a:gd name="T2" fmla="*/ 2147483647 w 7"/>
                <a:gd name="T3" fmla="*/ 2147483647 h 3"/>
                <a:gd name="T4" fmla="*/ 2147483647 w 7"/>
                <a:gd name="T5" fmla="*/ 2147483647 h 3"/>
                <a:gd name="T6" fmla="*/ 2147483647 w 7"/>
                <a:gd name="T7" fmla="*/ 2147483647 h 3"/>
                <a:gd name="T8" fmla="*/ 2147483647 w 7"/>
                <a:gd name="T9" fmla="*/ 0 h 3"/>
                <a:gd name="T10" fmla="*/ 0 w 7"/>
                <a:gd name="T11" fmla="*/ 2147483647 h 3"/>
                <a:gd name="T12" fmla="*/ 0 60000 65536"/>
                <a:gd name="T13" fmla="*/ 0 60000 65536"/>
                <a:gd name="T14" fmla="*/ 0 60000 65536"/>
                <a:gd name="T15" fmla="*/ 0 60000 65536"/>
                <a:gd name="T16" fmla="*/ 0 60000 65536"/>
                <a:gd name="T17" fmla="*/ 0 60000 65536"/>
                <a:gd name="T18" fmla="*/ 0 w 7"/>
                <a:gd name="T19" fmla="*/ 0 h 3"/>
                <a:gd name="T20" fmla="*/ 7 w 7"/>
                <a:gd name="T21" fmla="*/ 3 h 3"/>
              </a:gdLst>
              <a:ahLst/>
              <a:cxnLst>
                <a:cxn ang="T12">
                  <a:pos x="T0" y="T1"/>
                </a:cxn>
                <a:cxn ang="T13">
                  <a:pos x="T2" y="T3"/>
                </a:cxn>
                <a:cxn ang="T14">
                  <a:pos x="T4" y="T5"/>
                </a:cxn>
                <a:cxn ang="T15">
                  <a:pos x="T6" y="T7"/>
                </a:cxn>
                <a:cxn ang="T16">
                  <a:pos x="T8" y="T9"/>
                </a:cxn>
                <a:cxn ang="T17">
                  <a:pos x="T10" y="T11"/>
                </a:cxn>
              </a:cxnLst>
              <a:rect l="T18" t="T19" r="T20" b="T21"/>
              <a:pathLst>
                <a:path w="7" h="3">
                  <a:moveTo>
                    <a:pt x="0" y="1"/>
                  </a:moveTo>
                  <a:lnTo>
                    <a:pt x="2" y="2"/>
                  </a:lnTo>
                  <a:lnTo>
                    <a:pt x="7" y="3"/>
                  </a:lnTo>
                  <a:lnTo>
                    <a:pt x="7" y="1"/>
                  </a:lnTo>
                  <a:lnTo>
                    <a:pt x="3" y="0"/>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5" name="Freeform 731">
              <a:extLst>
                <a:ext uri="{FF2B5EF4-FFF2-40B4-BE49-F238E27FC236}">
                  <a16:creationId xmlns:a16="http://schemas.microsoft.com/office/drawing/2014/main" id="{F2DE550C-FC12-D727-1914-82A815BE172F}"/>
                </a:ext>
                <a:ext uri="{C183D7F6-B498-43B3-948B-1728B52AA6E4}">
                  <adec:decorative xmlns:adec="http://schemas.microsoft.com/office/drawing/2017/decorative" val="1"/>
                </a:ext>
              </a:extLst>
            </p:cNvPr>
            <p:cNvSpPr>
              <a:spLocks/>
            </p:cNvSpPr>
            <p:nvPr/>
          </p:nvSpPr>
          <p:spPr bwMode="gray">
            <a:xfrm>
              <a:off x="15812975" y="2779576"/>
              <a:ext cx="50070" cy="12518"/>
            </a:xfrm>
            <a:custGeom>
              <a:avLst/>
              <a:gdLst>
                <a:gd name="T0" fmla="*/ 0 w 9"/>
                <a:gd name="T1" fmla="*/ 0 h 2"/>
                <a:gd name="T2" fmla="*/ 2147483647 w 9"/>
                <a:gd name="T3" fmla="*/ 2147483647 h 2"/>
                <a:gd name="T4" fmla="*/ 2147483647 w 9"/>
                <a:gd name="T5" fmla="*/ 2147483647 h 2"/>
                <a:gd name="T6" fmla="*/ 2147483647 w 9"/>
                <a:gd name="T7" fmla="*/ 2147483647 h 2"/>
                <a:gd name="T8" fmla="*/ 2147483647 w 9"/>
                <a:gd name="T9" fmla="*/ 0 h 2"/>
                <a:gd name="T10" fmla="*/ 0 w 9"/>
                <a:gd name="T11" fmla="*/ 0 h 2"/>
                <a:gd name="T12" fmla="*/ 0 60000 65536"/>
                <a:gd name="T13" fmla="*/ 0 60000 65536"/>
                <a:gd name="T14" fmla="*/ 0 60000 65536"/>
                <a:gd name="T15" fmla="*/ 0 60000 65536"/>
                <a:gd name="T16" fmla="*/ 0 60000 65536"/>
                <a:gd name="T17" fmla="*/ 0 60000 65536"/>
                <a:gd name="T18" fmla="*/ 0 w 9"/>
                <a:gd name="T19" fmla="*/ 0 h 2"/>
                <a:gd name="T20" fmla="*/ 9 w 9"/>
                <a:gd name="T21" fmla="*/ 2 h 2"/>
              </a:gdLst>
              <a:ahLst/>
              <a:cxnLst>
                <a:cxn ang="T12">
                  <a:pos x="T0" y="T1"/>
                </a:cxn>
                <a:cxn ang="T13">
                  <a:pos x="T2" y="T3"/>
                </a:cxn>
                <a:cxn ang="T14">
                  <a:pos x="T4" y="T5"/>
                </a:cxn>
                <a:cxn ang="T15">
                  <a:pos x="T6" y="T7"/>
                </a:cxn>
                <a:cxn ang="T16">
                  <a:pos x="T8" y="T9"/>
                </a:cxn>
                <a:cxn ang="T17">
                  <a:pos x="T10" y="T11"/>
                </a:cxn>
              </a:cxnLst>
              <a:rect l="T18" t="T19" r="T20" b="T21"/>
              <a:pathLst>
                <a:path w="9" h="2">
                  <a:moveTo>
                    <a:pt x="0" y="0"/>
                  </a:moveTo>
                  <a:lnTo>
                    <a:pt x="4" y="2"/>
                  </a:lnTo>
                  <a:lnTo>
                    <a:pt x="8" y="2"/>
                  </a:lnTo>
                  <a:lnTo>
                    <a:pt x="9" y="1"/>
                  </a:lnTo>
                  <a:lnTo>
                    <a:pt x="6" y="0"/>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6" name="Freeform 732">
              <a:extLst>
                <a:ext uri="{FF2B5EF4-FFF2-40B4-BE49-F238E27FC236}">
                  <a16:creationId xmlns:a16="http://schemas.microsoft.com/office/drawing/2014/main" id="{4AA94675-1E2D-EBD8-B80A-F891E969904F}"/>
                </a:ext>
                <a:ext uri="{C183D7F6-B498-43B3-948B-1728B52AA6E4}">
                  <adec:decorative xmlns:adec="http://schemas.microsoft.com/office/drawing/2017/decorative" val="1"/>
                </a:ext>
              </a:extLst>
            </p:cNvPr>
            <p:cNvSpPr>
              <a:spLocks/>
            </p:cNvSpPr>
            <p:nvPr/>
          </p:nvSpPr>
          <p:spPr bwMode="gray">
            <a:xfrm>
              <a:off x="15800458" y="2616835"/>
              <a:ext cx="33380" cy="16691"/>
            </a:xfrm>
            <a:custGeom>
              <a:avLst/>
              <a:gdLst>
                <a:gd name="T0" fmla="*/ 0 w 6"/>
                <a:gd name="T1" fmla="*/ 0 h 3"/>
                <a:gd name="T2" fmla="*/ 2147483647 w 6"/>
                <a:gd name="T3" fmla="*/ 2147483647 h 3"/>
                <a:gd name="T4" fmla="*/ 2147483647 w 6"/>
                <a:gd name="T5" fmla="*/ 2147483647 h 3"/>
                <a:gd name="T6" fmla="*/ 2147483647 w 6"/>
                <a:gd name="T7" fmla="*/ 2147483647 h 3"/>
                <a:gd name="T8" fmla="*/ 0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0"/>
                  </a:moveTo>
                  <a:lnTo>
                    <a:pt x="5" y="1"/>
                  </a:lnTo>
                  <a:lnTo>
                    <a:pt x="6" y="3"/>
                  </a:lnTo>
                  <a:lnTo>
                    <a:pt x="3"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7" name="Freeform 733">
              <a:extLst>
                <a:ext uri="{FF2B5EF4-FFF2-40B4-BE49-F238E27FC236}">
                  <a16:creationId xmlns:a16="http://schemas.microsoft.com/office/drawing/2014/main" id="{64072A38-438E-4D87-D5AB-6C3361EE58E2}"/>
                </a:ext>
                <a:ext uri="{C183D7F6-B498-43B3-948B-1728B52AA6E4}">
                  <adec:decorative xmlns:adec="http://schemas.microsoft.com/office/drawing/2017/decorative" val="1"/>
                </a:ext>
              </a:extLst>
            </p:cNvPr>
            <p:cNvSpPr>
              <a:spLocks/>
            </p:cNvSpPr>
            <p:nvPr/>
          </p:nvSpPr>
          <p:spPr bwMode="gray">
            <a:xfrm>
              <a:off x="15516731" y="2370636"/>
              <a:ext cx="66759" cy="12518"/>
            </a:xfrm>
            <a:custGeom>
              <a:avLst/>
              <a:gdLst>
                <a:gd name="T0" fmla="*/ 0 w 13"/>
                <a:gd name="T1" fmla="*/ 0 h 2"/>
                <a:gd name="T2" fmla="*/ 2147483647 w 13"/>
                <a:gd name="T3" fmla="*/ 0 h 2"/>
                <a:gd name="T4" fmla="*/ 2147483647 w 13"/>
                <a:gd name="T5" fmla="*/ 2147483647 h 2"/>
                <a:gd name="T6" fmla="*/ 2147483647 w 13"/>
                <a:gd name="T7" fmla="*/ 2147483647 h 2"/>
                <a:gd name="T8" fmla="*/ 2147483647 w 13"/>
                <a:gd name="T9" fmla="*/ 2147483647 h 2"/>
                <a:gd name="T10" fmla="*/ 0 w 13"/>
                <a:gd name="T11" fmla="*/ 0 h 2"/>
                <a:gd name="T12" fmla="*/ 0 60000 65536"/>
                <a:gd name="T13" fmla="*/ 0 60000 65536"/>
                <a:gd name="T14" fmla="*/ 0 60000 65536"/>
                <a:gd name="T15" fmla="*/ 0 60000 65536"/>
                <a:gd name="T16" fmla="*/ 0 60000 65536"/>
                <a:gd name="T17" fmla="*/ 0 60000 65536"/>
                <a:gd name="T18" fmla="*/ 0 w 13"/>
                <a:gd name="T19" fmla="*/ 0 h 2"/>
                <a:gd name="T20" fmla="*/ 13 w 13"/>
                <a:gd name="T21" fmla="*/ 2 h 2"/>
              </a:gdLst>
              <a:ahLst/>
              <a:cxnLst>
                <a:cxn ang="T12">
                  <a:pos x="T0" y="T1"/>
                </a:cxn>
                <a:cxn ang="T13">
                  <a:pos x="T2" y="T3"/>
                </a:cxn>
                <a:cxn ang="T14">
                  <a:pos x="T4" y="T5"/>
                </a:cxn>
                <a:cxn ang="T15">
                  <a:pos x="T6" y="T7"/>
                </a:cxn>
                <a:cxn ang="T16">
                  <a:pos x="T8" y="T9"/>
                </a:cxn>
                <a:cxn ang="T17">
                  <a:pos x="T10" y="T11"/>
                </a:cxn>
              </a:cxnLst>
              <a:rect l="T18" t="T19" r="T20" b="T21"/>
              <a:pathLst>
                <a:path w="13" h="2">
                  <a:moveTo>
                    <a:pt x="0" y="0"/>
                  </a:moveTo>
                  <a:lnTo>
                    <a:pt x="9" y="0"/>
                  </a:lnTo>
                  <a:lnTo>
                    <a:pt x="13" y="1"/>
                  </a:lnTo>
                  <a:lnTo>
                    <a:pt x="11" y="2"/>
                  </a:lnTo>
                  <a:lnTo>
                    <a:pt x="3"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8" name="Freeform 734">
              <a:extLst>
                <a:ext uri="{FF2B5EF4-FFF2-40B4-BE49-F238E27FC236}">
                  <a16:creationId xmlns:a16="http://schemas.microsoft.com/office/drawing/2014/main" id="{F08098B4-D526-AB11-A7EC-B215FA2A098F}"/>
                </a:ext>
                <a:ext uri="{C183D7F6-B498-43B3-948B-1728B52AA6E4}">
                  <adec:decorative xmlns:adec="http://schemas.microsoft.com/office/drawing/2017/decorative" val="1"/>
                </a:ext>
              </a:extLst>
            </p:cNvPr>
            <p:cNvSpPr>
              <a:spLocks/>
            </p:cNvSpPr>
            <p:nvPr/>
          </p:nvSpPr>
          <p:spPr bwMode="gray">
            <a:xfrm>
              <a:off x="15633559" y="2187030"/>
              <a:ext cx="66759" cy="29210"/>
            </a:xfrm>
            <a:custGeom>
              <a:avLst/>
              <a:gdLst>
                <a:gd name="T0" fmla="*/ 0 w 12"/>
                <a:gd name="T1" fmla="*/ 2147483647 h 5"/>
                <a:gd name="T2" fmla="*/ 2147483647 w 12"/>
                <a:gd name="T3" fmla="*/ 0 h 5"/>
                <a:gd name="T4" fmla="*/ 2147483647 w 12"/>
                <a:gd name="T5" fmla="*/ 2147483647 h 5"/>
                <a:gd name="T6" fmla="*/ 2147483647 w 12"/>
                <a:gd name="T7" fmla="*/ 2147483647 h 5"/>
                <a:gd name="T8" fmla="*/ 2147483647 w 12"/>
                <a:gd name="T9" fmla="*/ 2147483647 h 5"/>
                <a:gd name="T10" fmla="*/ 2147483647 w 12"/>
                <a:gd name="T11" fmla="*/ 2147483647 h 5"/>
                <a:gd name="T12" fmla="*/ 0 w 12"/>
                <a:gd name="T13" fmla="*/ 2147483647 h 5"/>
                <a:gd name="T14" fmla="*/ 0 60000 65536"/>
                <a:gd name="T15" fmla="*/ 0 60000 65536"/>
                <a:gd name="T16" fmla="*/ 0 60000 65536"/>
                <a:gd name="T17" fmla="*/ 0 60000 65536"/>
                <a:gd name="T18" fmla="*/ 0 60000 65536"/>
                <a:gd name="T19" fmla="*/ 0 60000 65536"/>
                <a:gd name="T20" fmla="*/ 0 60000 65536"/>
                <a:gd name="T21" fmla="*/ 0 w 12"/>
                <a:gd name="T22" fmla="*/ 0 h 5"/>
                <a:gd name="T23" fmla="*/ 12 w 12"/>
                <a:gd name="T24" fmla="*/ 5 h 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5">
                  <a:moveTo>
                    <a:pt x="0" y="3"/>
                  </a:moveTo>
                  <a:lnTo>
                    <a:pt x="4" y="0"/>
                  </a:lnTo>
                  <a:lnTo>
                    <a:pt x="8" y="1"/>
                  </a:lnTo>
                  <a:lnTo>
                    <a:pt x="12" y="2"/>
                  </a:lnTo>
                  <a:lnTo>
                    <a:pt x="11" y="4"/>
                  </a:lnTo>
                  <a:lnTo>
                    <a:pt x="3" y="5"/>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59" name="Freeform 735">
              <a:extLst>
                <a:ext uri="{FF2B5EF4-FFF2-40B4-BE49-F238E27FC236}">
                  <a16:creationId xmlns:a16="http://schemas.microsoft.com/office/drawing/2014/main" id="{2C2CE4C2-09EB-D05A-08D3-D300E8CFD245}"/>
                </a:ext>
                <a:ext uri="{C183D7F6-B498-43B3-948B-1728B52AA6E4}">
                  <adec:decorative xmlns:adec="http://schemas.microsoft.com/office/drawing/2017/decorative" val="1"/>
                </a:ext>
              </a:extLst>
            </p:cNvPr>
            <p:cNvSpPr>
              <a:spLocks/>
            </p:cNvSpPr>
            <p:nvPr/>
          </p:nvSpPr>
          <p:spPr bwMode="gray">
            <a:xfrm>
              <a:off x="14369306" y="2675255"/>
              <a:ext cx="776076" cy="417286"/>
            </a:xfrm>
            <a:custGeom>
              <a:avLst/>
              <a:gdLst>
                <a:gd name="T0" fmla="*/ 2147483647 w 143"/>
                <a:gd name="T1" fmla="*/ 2147483647 h 76"/>
                <a:gd name="T2" fmla="*/ 2147483647 w 143"/>
                <a:gd name="T3" fmla="*/ 2147483647 h 76"/>
                <a:gd name="T4" fmla="*/ 2147483647 w 143"/>
                <a:gd name="T5" fmla="*/ 2147483647 h 76"/>
                <a:gd name="T6" fmla="*/ 2147483647 w 143"/>
                <a:gd name="T7" fmla="*/ 2147483647 h 76"/>
                <a:gd name="T8" fmla="*/ 2147483647 w 143"/>
                <a:gd name="T9" fmla="*/ 2147483647 h 76"/>
                <a:gd name="T10" fmla="*/ 2147483647 w 143"/>
                <a:gd name="T11" fmla="*/ 2147483647 h 76"/>
                <a:gd name="T12" fmla="*/ 2147483647 w 143"/>
                <a:gd name="T13" fmla="*/ 2147483647 h 76"/>
                <a:gd name="T14" fmla="*/ 2147483647 w 143"/>
                <a:gd name="T15" fmla="*/ 2147483647 h 76"/>
                <a:gd name="T16" fmla="*/ 2147483647 w 143"/>
                <a:gd name="T17" fmla="*/ 2147483647 h 76"/>
                <a:gd name="T18" fmla="*/ 2147483647 w 143"/>
                <a:gd name="T19" fmla="*/ 2147483647 h 76"/>
                <a:gd name="T20" fmla="*/ 2147483647 w 143"/>
                <a:gd name="T21" fmla="*/ 2147483647 h 76"/>
                <a:gd name="T22" fmla="*/ 2147483647 w 143"/>
                <a:gd name="T23" fmla="*/ 2147483647 h 76"/>
                <a:gd name="T24" fmla="*/ 2147483647 w 143"/>
                <a:gd name="T25" fmla="*/ 2147483647 h 76"/>
                <a:gd name="T26" fmla="*/ 2147483647 w 143"/>
                <a:gd name="T27" fmla="*/ 2147483647 h 76"/>
                <a:gd name="T28" fmla="*/ 2147483647 w 143"/>
                <a:gd name="T29" fmla="*/ 2147483647 h 76"/>
                <a:gd name="T30" fmla="*/ 2147483647 w 143"/>
                <a:gd name="T31" fmla="*/ 2147483647 h 76"/>
                <a:gd name="T32" fmla="*/ 2147483647 w 143"/>
                <a:gd name="T33" fmla="*/ 2147483647 h 76"/>
                <a:gd name="T34" fmla="*/ 2147483647 w 143"/>
                <a:gd name="T35" fmla="*/ 2147483647 h 76"/>
                <a:gd name="T36" fmla="*/ 2147483647 w 143"/>
                <a:gd name="T37" fmla="*/ 2147483647 h 76"/>
                <a:gd name="T38" fmla="*/ 2147483647 w 143"/>
                <a:gd name="T39" fmla="*/ 2147483647 h 76"/>
                <a:gd name="T40" fmla="*/ 2147483647 w 143"/>
                <a:gd name="T41" fmla="*/ 2147483647 h 76"/>
                <a:gd name="T42" fmla="*/ 2147483647 w 143"/>
                <a:gd name="T43" fmla="*/ 2147483647 h 76"/>
                <a:gd name="T44" fmla="*/ 2147483647 w 143"/>
                <a:gd name="T45" fmla="*/ 2147483647 h 76"/>
                <a:gd name="T46" fmla="*/ 2147483647 w 143"/>
                <a:gd name="T47" fmla="*/ 2147483647 h 76"/>
                <a:gd name="T48" fmla="*/ 2147483647 w 143"/>
                <a:gd name="T49" fmla="*/ 2147483647 h 76"/>
                <a:gd name="T50" fmla="*/ 2147483647 w 143"/>
                <a:gd name="T51" fmla="*/ 2147483647 h 76"/>
                <a:gd name="T52" fmla="*/ 2147483647 w 143"/>
                <a:gd name="T53" fmla="*/ 2147483647 h 76"/>
                <a:gd name="T54" fmla="*/ 2147483647 w 143"/>
                <a:gd name="T55" fmla="*/ 2147483647 h 76"/>
                <a:gd name="T56" fmla="*/ 2147483647 w 143"/>
                <a:gd name="T57" fmla="*/ 2147483647 h 76"/>
                <a:gd name="T58" fmla="*/ 2147483647 w 143"/>
                <a:gd name="T59" fmla="*/ 2147483647 h 76"/>
                <a:gd name="T60" fmla="*/ 2147483647 w 143"/>
                <a:gd name="T61" fmla="*/ 2147483647 h 76"/>
                <a:gd name="T62" fmla="*/ 2147483647 w 143"/>
                <a:gd name="T63" fmla="*/ 2147483647 h 76"/>
                <a:gd name="T64" fmla="*/ 2147483647 w 143"/>
                <a:gd name="T65" fmla="*/ 2147483647 h 76"/>
                <a:gd name="T66" fmla="*/ 2147483647 w 143"/>
                <a:gd name="T67" fmla="*/ 2147483647 h 76"/>
                <a:gd name="T68" fmla="*/ 2147483647 w 143"/>
                <a:gd name="T69" fmla="*/ 2147483647 h 76"/>
                <a:gd name="T70" fmla="*/ 2147483647 w 143"/>
                <a:gd name="T71" fmla="*/ 2147483647 h 76"/>
                <a:gd name="T72" fmla="*/ 2147483647 w 143"/>
                <a:gd name="T73" fmla="*/ 0 h 7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43"/>
                <a:gd name="T112" fmla="*/ 0 h 76"/>
                <a:gd name="T113" fmla="*/ 143 w 143"/>
                <a:gd name="T114" fmla="*/ 76 h 7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43" h="76">
                  <a:moveTo>
                    <a:pt x="130" y="0"/>
                  </a:moveTo>
                  <a:lnTo>
                    <a:pt x="142" y="3"/>
                  </a:lnTo>
                  <a:lnTo>
                    <a:pt x="143" y="7"/>
                  </a:lnTo>
                  <a:lnTo>
                    <a:pt x="139" y="11"/>
                  </a:lnTo>
                  <a:lnTo>
                    <a:pt x="140" y="15"/>
                  </a:lnTo>
                  <a:lnTo>
                    <a:pt x="131" y="16"/>
                  </a:lnTo>
                  <a:lnTo>
                    <a:pt x="119" y="21"/>
                  </a:lnTo>
                  <a:lnTo>
                    <a:pt x="107" y="22"/>
                  </a:lnTo>
                  <a:lnTo>
                    <a:pt x="103" y="24"/>
                  </a:lnTo>
                  <a:lnTo>
                    <a:pt x="93" y="25"/>
                  </a:lnTo>
                  <a:lnTo>
                    <a:pt x="91" y="27"/>
                  </a:lnTo>
                  <a:lnTo>
                    <a:pt x="84" y="29"/>
                  </a:lnTo>
                  <a:lnTo>
                    <a:pt x="79" y="31"/>
                  </a:lnTo>
                  <a:lnTo>
                    <a:pt x="75" y="34"/>
                  </a:lnTo>
                  <a:lnTo>
                    <a:pt x="64" y="38"/>
                  </a:lnTo>
                  <a:lnTo>
                    <a:pt x="64" y="42"/>
                  </a:lnTo>
                  <a:lnTo>
                    <a:pt x="60" y="43"/>
                  </a:lnTo>
                  <a:lnTo>
                    <a:pt x="59" y="46"/>
                  </a:lnTo>
                  <a:lnTo>
                    <a:pt x="51" y="46"/>
                  </a:lnTo>
                  <a:lnTo>
                    <a:pt x="50" y="50"/>
                  </a:lnTo>
                  <a:lnTo>
                    <a:pt x="46" y="50"/>
                  </a:lnTo>
                  <a:lnTo>
                    <a:pt x="46" y="54"/>
                  </a:lnTo>
                  <a:lnTo>
                    <a:pt x="42" y="57"/>
                  </a:lnTo>
                  <a:lnTo>
                    <a:pt x="38" y="58"/>
                  </a:lnTo>
                  <a:lnTo>
                    <a:pt x="38" y="65"/>
                  </a:lnTo>
                  <a:lnTo>
                    <a:pt x="29" y="76"/>
                  </a:lnTo>
                  <a:lnTo>
                    <a:pt x="21" y="74"/>
                  </a:lnTo>
                  <a:lnTo>
                    <a:pt x="19" y="73"/>
                  </a:lnTo>
                  <a:lnTo>
                    <a:pt x="9" y="73"/>
                  </a:lnTo>
                  <a:lnTo>
                    <a:pt x="8" y="70"/>
                  </a:lnTo>
                  <a:lnTo>
                    <a:pt x="11" y="68"/>
                  </a:lnTo>
                  <a:lnTo>
                    <a:pt x="17" y="66"/>
                  </a:lnTo>
                  <a:lnTo>
                    <a:pt x="16" y="65"/>
                  </a:lnTo>
                  <a:lnTo>
                    <a:pt x="6" y="67"/>
                  </a:lnTo>
                  <a:lnTo>
                    <a:pt x="0" y="64"/>
                  </a:lnTo>
                  <a:lnTo>
                    <a:pt x="2" y="62"/>
                  </a:lnTo>
                  <a:lnTo>
                    <a:pt x="8" y="61"/>
                  </a:lnTo>
                  <a:lnTo>
                    <a:pt x="9" y="57"/>
                  </a:lnTo>
                  <a:lnTo>
                    <a:pt x="12" y="56"/>
                  </a:lnTo>
                  <a:lnTo>
                    <a:pt x="17" y="57"/>
                  </a:lnTo>
                  <a:lnTo>
                    <a:pt x="19" y="58"/>
                  </a:lnTo>
                  <a:lnTo>
                    <a:pt x="20" y="57"/>
                  </a:lnTo>
                  <a:lnTo>
                    <a:pt x="21" y="57"/>
                  </a:lnTo>
                  <a:lnTo>
                    <a:pt x="17" y="53"/>
                  </a:lnTo>
                  <a:lnTo>
                    <a:pt x="18" y="50"/>
                  </a:lnTo>
                  <a:lnTo>
                    <a:pt x="24" y="49"/>
                  </a:lnTo>
                  <a:lnTo>
                    <a:pt x="20" y="46"/>
                  </a:lnTo>
                  <a:lnTo>
                    <a:pt x="23" y="44"/>
                  </a:lnTo>
                  <a:lnTo>
                    <a:pt x="25" y="43"/>
                  </a:lnTo>
                  <a:lnTo>
                    <a:pt x="20" y="41"/>
                  </a:lnTo>
                  <a:lnTo>
                    <a:pt x="19" y="37"/>
                  </a:lnTo>
                  <a:lnTo>
                    <a:pt x="17" y="35"/>
                  </a:lnTo>
                  <a:lnTo>
                    <a:pt x="21" y="34"/>
                  </a:lnTo>
                  <a:lnTo>
                    <a:pt x="26" y="35"/>
                  </a:lnTo>
                  <a:lnTo>
                    <a:pt x="32" y="33"/>
                  </a:lnTo>
                  <a:lnTo>
                    <a:pt x="32" y="31"/>
                  </a:lnTo>
                  <a:lnTo>
                    <a:pt x="40" y="31"/>
                  </a:lnTo>
                  <a:lnTo>
                    <a:pt x="43" y="26"/>
                  </a:lnTo>
                  <a:lnTo>
                    <a:pt x="46" y="26"/>
                  </a:lnTo>
                  <a:lnTo>
                    <a:pt x="46" y="23"/>
                  </a:lnTo>
                  <a:lnTo>
                    <a:pt x="55" y="22"/>
                  </a:lnTo>
                  <a:lnTo>
                    <a:pt x="60" y="18"/>
                  </a:lnTo>
                  <a:lnTo>
                    <a:pt x="65" y="18"/>
                  </a:lnTo>
                  <a:lnTo>
                    <a:pt x="65" y="20"/>
                  </a:lnTo>
                  <a:lnTo>
                    <a:pt x="71" y="19"/>
                  </a:lnTo>
                  <a:lnTo>
                    <a:pt x="67" y="17"/>
                  </a:lnTo>
                  <a:lnTo>
                    <a:pt x="70" y="15"/>
                  </a:lnTo>
                  <a:lnTo>
                    <a:pt x="80" y="14"/>
                  </a:lnTo>
                  <a:lnTo>
                    <a:pt x="81" y="16"/>
                  </a:lnTo>
                  <a:lnTo>
                    <a:pt x="91" y="14"/>
                  </a:lnTo>
                  <a:lnTo>
                    <a:pt x="114" y="9"/>
                  </a:lnTo>
                  <a:lnTo>
                    <a:pt x="115" y="3"/>
                  </a:lnTo>
                  <a:lnTo>
                    <a:pt x="122" y="3"/>
                  </a:lnTo>
                  <a:lnTo>
                    <a:pt x="13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0" name="Freeform 736">
              <a:extLst>
                <a:ext uri="{FF2B5EF4-FFF2-40B4-BE49-F238E27FC236}">
                  <a16:creationId xmlns:a16="http://schemas.microsoft.com/office/drawing/2014/main" id="{32D3B0A9-1257-1E2C-D06E-1143BF0EEB67}"/>
                </a:ext>
                <a:ext uri="{C183D7F6-B498-43B3-948B-1728B52AA6E4}">
                  <adec:decorative xmlns:adec="http://schemas.microsoft.com/office/drawing/2017/decorative" val="1"/>
                </a:ext>
              </a:extLst>
            </p:cNvPr>
            <p:cNvSpPr>
              <a:spLocks/>
            </p:cNvSpPr>
            <p:nvPr/>
          </p:nvSpPr>
          <p:spPr bwMode="gray">
            <a:xfrm>
              <a:off x="16689191" y="2399846"/>
              <a:ext cx="300417" cy="179433"/>
            </a:xfrm>
            <a:custGeom>
              <a:avLst/>
              <a:gdLst>
                <a:gd name="T0" fmla="*/ 2147483647 w 55"/>
                <a:gd name="T1" fmla="*/ 2147483647 h 33"/>
                <a:gd name="T2" fmla="*/ 2147483647 w 55"/>
                <a:gd name="T3" fmla="*/ 2147483647 h 33"/>
                <a:gd name="T4" fmla="*/ 2147483647 w 55"/>
                <a:gd name="T5" fmla="*/ 2147483647 h 33"/>
                <a:gd name="T6" fmla="*/ 2147483647 w 55"/>
                <a:gd name="T7" fmla="*/ 2147483647 h 33"/>
                <a:gd name="T8" fmla="*/ 2147483647 w 55"/>
                <a:gd name="T9" fmla="*/ 2147483647 h 33"/>
                <a:gd name="T10" fmla="*/ 2147483647 w 55"/>
                <a:gd name="T11" fmla="*/ 2147483647 h 33"/>
                <a:gd name="T12" fmla="*/ 2147483647 w 55"/>
                <a:gd name="T13" fmla="*/ 2147483647 h 33"/>
                <a:gd name="T14" fmla="*/ 2147483647 w 55"/>
                <a:gd name="T15" fmla="*/ 2147483647 h 33"/>
                <a:gd name="T16" fmla="*/ 2147483647 w 55"/>
                <a:gd name="T17" fmla="*/ 2147483647 h 33"/>
                <a:gd name="T18" fmla="*/ 2147483647 w 55"/>
                <a:gd name="T19" fmla="*/ 2147483647 h 33"/>
                <a:gd name="T20" fmla="*/ 2147483647 w 55"/>
                <a:gd name="T21" fmla="*/ 2147483647 h 33"/>
                <a:gd name="T22" fmla="*/ 2147483647 w 55"/>
                <a:gd name="T23" fmla="*/ 0 h 33"/>
                <a:gd name="T24" fmla="*/ 2147483647 w 55"/>
                <a:gd name="T25" fmla="*/ 2147483647 h 33"/>
                <a:gd name="T26" fmla="*/ 2147483647 w 55"/>
                <a:gd name="T27" fmla="*/ 2147483647 h 33"/>
                <a:gd name="T28" fmla="*/ 2147483647 w 55"/>
                <a:gd name="T29" fmla="*/ 2147483647 h 33"/>
                <a:gd name="T30" fmla="*/ 2147483647 w 55"/>
                <a:gd name="T31" fmla="*/ 0 h 33"/>
                <a:gd name="T32" fmla="*/ 2147483647 w 55"/>
                <a:gd name="T33" fmla="*/ 0 h 33"/>
                <a:gd name="T34" fmla="*/ 2147483647 w 55"/>
                <a:gd name="T35" fmla="*/ 2147483647 h 33"/>
                <a:gd name="T36" fmla="*/ 2147483647 w 55"/>
                <a:gd name="T37" fmla="*/ 2147483647 h 33"/>
                <a:gd name="T38" fmla="*/ 2147483647 w 55"/>
                <a:gd name="T39" fmla="*/ 2147483647 h 33"/>
                <a:gd name="T40" fmla="*/ 2147483647 w 55"/>
                <a:gd name="T41" fmla="*/ 2147483647 h 33"/>
                <a:gd name="T42" fmla="*/ 2147483647 w 55"/>
                <a:gd name="T43" fmla="*/ 2147483647 h 33"/>
                <a:gd name="T44" fmla="*/ 2147483647 w 55"/>
                <a:gd name="T45" fmla="*/ 2147483647 h 33"/>
                <a:gd name="T46" fmla="*/ 2147483647 w 55"/>
                <a:gd name="T47" fmla="*/ 2147483647 h 33"/>
                <a:gd name="T48" fmla="*/ 2147483647 w 55"/>
                <a:gd name="T49" fmla="*/ 2147483647 h 33"/>
                <a:gd name="T50" fmla="*/ 2147483647 w 55"/>
                <a:gd name="T51" fmla="*/ 2147483647 h 33"/>
                <a:gd name="T52" fmla="*/ 2147483647 w 55"/>
                <a:gd name="T53" fmla="*/ 2147483647 h 33"/>
                <a:gd name="T54" fmla="*/ 2147483647 w 55"/>
                <a:gd name="T55" fmla="*/ 2147483647 h 33"/>
                <a:gd name="T56" fmla="*/ 2147483647 w 55"/>
                <a:gd name="T57" fmla="*/ 2147483647 h 33"/>
                <a:gd name="T58" fmla="*/ 2147483647 w 55"/>
                <a:gd name="T59" fmla="*/ 2147483647 h 33"/>
                <a:gd name="T60" fmla="*/ 2147483647 w 55"/>
                <a:gd name="T61" fmla="*/ 2147483647 h 33"/>
                <a:gd name="T62" fmla="*/ 2147483647 w 55"/>
                <a:gd name="T63" fmla="*/ 2147483647 h 33"/>
                <a:gd name="T64" fmla="*/ 2147483647 w 55"/>
                <a:gd name="T65" fmla="*/ 2147483647 h 33"/>
                <a:gd name="T66" fmla="*/ 2147483647 w 55"/>
                <a:gd name="T67" fmla="*/ 2147483647 h 33"/>
                <a:gd name="T68" fmla="*/ 2147483647 w 55"/>
                <a:gd name="T69" fmla="*/ 2147483647 h 33"/>
                <a:gd name="T70" fmla="*/ 2147483647 w 55"/>
                <a:gd name="T71" fmla="*/ 2147483647 h 33"/>
                <a:gd name="T72" fmla="*/ 0 w 55"/>
                <a:gd name="T73" fmla="*/ 2147483647 h 33"/>
                <a:gd name="T74" fmla="*/ 0 w 55"/>
                <a:gd name="T75" fmla="*/ 2147483647 h 33"/>
                <a:gd name="T76" fmla="*/ 2147483647 w 55"/>
                <a:gd name="T77" fmla="*/ 2147483647 h 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55"/>
                <a:gd name="T118" fmla="*/ 0 h 33"/>
                <a:gd name="T119" fmla="*/ 55 w 55"/>
                <a:gd name="T120" fmla="*/ 33 h 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55" h="33">
                  <a:moveTo>
                    <a:pt x="7" y="24"/>
                  </a:moveTo>
                  <a:lnTo>
                    <a:pt x="6" y="21"/>
                  </a:lnTo>
                  <a:lnTo>
                    <a:pt x="7" y="20"/>
                  </a:lnTo>
                  <a:lnTo>
                    <a:pt x="8" y="14"/>
                  </a:lnTo>
                  <a:lnTo>
                    <a:pt x="15" y="13"/>
                  </a:lnTo>
                  <a:lnTo>
                    <a:pt x="14" y="10"/>
                  </a:lnTo>
                  <a:lnTo>
                    <a:pt x="16" y="7"/>
                  </a:lnTo>
                  <a:lnTo>
                    <a:pt x="15" y="6"/>
                  </a:lnTo>
                  <a:lnTo>
                    <a:pt x="17" y="4"/>
                  </a:lnTo>
                  <a:lnTo>
                    <a:pt x="23" y="3"/>
                  </a:lnTo>
                  <a:lnTo>
                    <a:pt x="20" y="1"/>
                  </a:lnTo>
                  <a:lnTo>
                    <a:pt x="21" y="0"/>
                  </a:lnTo>
                  <a:lnTo>
                    <a:pt x="25" y="1"/>
                  </a:lnTo>
                  <a:lnTo>
                    <a:pt x="26" y="3"/>
                  </a:lnTo>
                  <a:lnTo>
                    <a:pt x="28" y="3"/>
                  </a:lnTo>
                  <a:lnTo>
                    <a:pt x="29" y="0"/>
                  </a:lnTo>
                  <a:lnTo>
                    <a:pt x="34" y="0"/>
                  </a:lnTo>
                  <a:lnTo>
                    <a:pt x="35" y="3"/>
                  </a:lnTo>
                  <a:lnTo>
                    <a:pt x="32" y="4"/>
                  </a:lnTo>
                  <a:lnTo>
                    <a:pt x="32" y="9"/>
                  </a:lnTo>
                  <a:lnTo>
                    <a:pt x="36" y="7"/>
                  </a:lnTo>
                  <a:lnTo>
                    <a:pt x="38" y="4"/>
                  </a:lnTo>
                  <a:lnTo>
                    <a:pt x="43" y="5"/>
                  </a:lnTo>
                  <a:lnTo>
                    <a:pt x="44" y="7"/>
                  </a:lnTo>
                  <a:lnTo>
                    <a:pt x="50" y="11"/>
                  </a:lnTo>
                  <a:lnTo>
                    <a:pt x="50" y="14"/>
                  </a:lnTo>
                  <a:lnTo>
                    <a:pt x="55" y="17"/>
                  </a:lnTo>
                  <a:lnTo>
                    <a:pt x="54" y="21"/>
                  </a:lnTo>
                  <a:lnTo>
                    <a:pt x="43" y="27"/>
                  </a:lnTo>
                  <a:lnTo>
                    <a:pt x="37" y="27"/>
                  </a:lnTo>
                  <a:lnTo>
                    <a:pt x="32" y="29"/>
                  </a:lnTo>
                  <a:lnTo>
                    <a:pt x="30" y="26"/>
                  </a:lnTo>
                  <a:lnTo>
                    <a:pt x="25" y="26"/>
                  </a:lnTo>
                  <a:lnTo>
                    <a:pt x="19" y="28"/>
                  </a:lnTo>
                  <a:lnTo>
                    <a:pt x="9" y="30"/>
                  </a:lnTo>
                  <a:lnTo>
                    <a:pt x="5" y="33"/>
                  </a:lnTo>
                  <a:lnTo>
                    <a:pt x="0" y="30"/>
                  </a:lnTo>
                  <a:lnTo>
                    <a:pt x="0" y="27"/>
                  </a:lnTo>
                  <a:lnTo>
                    <a:pt x="7" y="2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1" name="Freeform 737">
              <a:extLst>
                <a:ext uri="{FF2B5EF4-FFF2-40B4-BE49-F238E27FC236}">
                  <a16:creationId xmlns:a16="http://schemas.microsoft.com/office/drawing/2014/main" id="{F03CDDF3-963F-BD49-EF75-E74FB40F96E3}"/>
                </a:ext>
                <a:ext uri="{C183D7F6-B498-43B3-948B-1728B52AA6E4}">
                  <adec:decorative xmlns:adec="http://schemas.microsoft.com/office/drawing/2017/decorative" val="1"/>
                </a:ext>
              </a:extLst>
            </p:cNvPr>
            <p:cNvSpPr>
              <a:spLocks/>
            </p:cNvSpPr>
            <p:nvPr/>
          </p:nvSpPr>
          <p:spPr bwMode="gray">
            <a:xfrm>
              <a:off x="16380430" y="2295525"/>
              <a:ext cx="342142" cy="183605"/>
            </a:xfrm>
            <a:custGeom>
              <a:avLst/>
              <a:gdLst>
                <a:gd name="T0" fmla="*/ 2147483647 w 63"/>
                <a:gd name="T1" fmla="*/ 2147483647 h 33"/>
                <a:gd name="T2" fmla="*/ 2147483647 w 63"/>
                <a:gd name="T3" fmla="*/ 2147483647 h 33"/>
                <a:gd name="T4" fmla="*/ 2147483647 w 63"/>
                <a:gd name="T5" fmla="*/ 2147483647 h 33"/>
                <a:gd name="T6" fmla="*/ 2147483647 w 63"/>
                <a:gd name="T7" fmla="*/ 2147483647 h 33"/>
                <a:gd name="T8" fmla="*/ 2147483647 w 63"/>
                <a:gd name="T9" fmla="*/ 2147483647 h 33"/>
                <a:gd name="T10" fmla="*/ 2147483647 w 63"/>
                <a:gd name="T11" fmla="*/ 2147483647 h 33"/>
                <a:gd name="T12" fmla="*/ 2147483647 w 63"/>
                <a:gd name="T13" fmla="*/ 2147483647 h 33"/>
                <a:gd name="T14" fmla="*/ 2147483647 w 63"/>
                <a:gd name="T15" fmla="*/ 2147483647 h 33"/>
                <a:gd name="T16" fmla="*/ 2147483647 w 63"/>
                <a:gd name="T17" fmla="*/ 2147483647 h 33"/>
                <a:gd name="T18" fmla="*/ 2147483647 w 63"/>
                <a:gd name="T19" fmla="*/ 2147483647 h 33"/>
                <a:gd name="T20" fmla="*/ 2147483647 w 63"/>
                <a:gd name="T21" fmla="*/ 2147483647 h 33"/>
                <a:gd name="T22" fmla="*/ 2147483647 w 63"/>
                <a:gd name="T23" fmla="*/ 2147483647 h 33"/>
                <a:gd name="T24" fmla="*/ 2147483647 w 63"/>
                <a:gd name="T25" fmla="*/ 2147483647 h 33"/>
                <a:gd name="T26" fmla="*/ 2147483647 w 63"/>
                <a:gd name="T27" fmla="*/ 2147483647 h 33"/>
                <a:gd name="T28" fmla="*/ 2147483647 w 63"/>
                <a:gd name="T29" fmla="*/ 2147483647 h 33"/>
                <a:gd name="T30" fmla="*/ 2147483647 w 63"/>
                <a:gd name="T31" fmla="*/ 2147483647 h 33"/>
                <a:gd name="T32" fmla="*/ 2147483647 w 63"/>
                <a:gd name="T33" fmla="*/ 2147483647 h 33"/>
                <a:gd name="T34" fmla="*/ 2147483647 w 63"/>
                <a:gd name="T35" fmla="*/ 2147483647 h 33"/>
                <a:gd name="T36" fmla="*/ 0 w 63"/>
                <a:gd name="T37" fmla="*/ 2147483647 h 33"/>
                <a:gd name="T38" fmla="*/ 2147483647 w 63"/>
                <a:gd name="T39" fmla="*/ 2147483647 h 33"/>
                <a:gd name="T40" fmla="*/ 2147483647 w 63"/>
                <a:gd name="T41" fmla="*/ 2147483647 h 33"/>
                <a:gd name="T42" fmla="*/ 2147483647 w 63"/>
                <a:gd name="T43" fmla="*/ 2147483647 h 33"/>
                <a:gd name="T44" fmla="*/ 2147483647 w 63"/>
                <a:gd name="T45" fmla="*/ 2147483647 h 33"/>
                <a:gd name="T46" fmla="*/ 2147483647 w 63"/>
                <a:gd name="T47" fmla="*/ 2147483647 h 33"/>
                <a:gd name="T48" fmla="*/ 2147483647 w 63"/>
                <a:gd name="T49" fmla="*/ 2147483647 h 33"/>
                <a:gd name="T50" fmla="*/ 2147483647 w 63"/>
                <a:gd name="T51" fmla="*/ 2147483647 h 33"/>
                <a:gd name="T52" fmla="*/ 2147483647 w 63"/>
                <a:gd name="T53" fmla="*/ 0 h 33"/>
                <a:gd name="T54" fmla="*/ 2147483647 w 63"/>
                <a:gd name="T55" fmla="*/ 2147483647 h 33"/>
                <a:gd name="T56" fmla="*/ 2147483647 w 63"/>
                <a:gd name="T57" fmla="*/ 2147483647 h 33"/>
                <a:gd name="T58" fmla="*/ 2147483647 w 63"/>
                <a:gd name="T59" fmla="*/ 2147483647 h 33"/>
                <a:gd name="T60" fmla="*/ 2147483647 w 63"/>
                <a:gd name="T61" fmla="*/ 2147483647 h 33"/>
                <a:gd name="T62" fmla="*/ 2147483647 w 63"/>
                <a:gd name="T63" fmla="*/ 2147483647 h 3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3"/>
                <a:gd name="T97" fmla="*/ 0 h 33"/>
                <a:gd name="T98" fmla="*/ 63 w 63"/>
                <a:gd name="T99" fmla="*/ 33 h 3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3" h="33">
                  <a:moveTo>
                    <a:pt x="51" y="3"/>
                  </a:moveTo>
                  <a:lnTo>
                    <a:pt x="56" y="4"/>
                  </a:lnTo>
                  <a:lnTo>
                    <a:pt x="63" y="10"/>
                  </a:lnTo>
                  <a:lnTo>
                    <a:pt x="61" y="20"/>
                  </a:lnTo>
                  <a:lnTo>
                    <a:pt x="57" y="21"/>
                  </a:lnTo>
                  <a:lnTo>
                    <a:pt x="51" y="20"/>
                  </a:lnTo>
                  <a:lnTo>
                    <a:pt x="51" y="23"/>
                  </a:lnTo>
                  <a:lnTo>
                    <a:pt x="62" y="28"/>
                  </a:lnTo>
                  <a:lnTo>
                    <a:pt x="62" y="31"/>
                  </a:lnTo>
                  <a:lnTo>
                    <a:pt x="42" y="33"/>
                  </a:lnTo>
                  <a:lnTo>
                    <a:pt x="38" y="33"/>
                  </a:lnTo>
                  <a:lnTo>
                    <a:pt x="37" y="31"/>
                  </a:lnTo>
                  <a:lnTo>
                    <a:pt x="21" y="26"/>
                  </a:lnTo>
                  <a:lnTo>
                    <a:pt x="17" y="27"/>
                  </a:lnTo>
                  <a:lnTo>
                    <a:pt x="11" y="25"/>
                  </a:lnTo>
                  <a:lnTo>
                    <a:pt x="8" y="22"/>
                  </a:lnTo>
                  <a:lnTo>
                    <a:pt x="10" y="17"/>
                  </a:lnTo>
                  <a:lnTo>
                    <a:pt x="5" y="17"/>
                  </a:lnTo>
                  <a:lnTo>
                    <a:pt x="0" y="14"/>
                  </a:lnTo>
                  <a:lnTo>
                    <a:pt x="2" y="13"/>
                  </a:lnTo>
                  <a:lnTo>
                    <a:pt x="4" y="10"/>
                  </a:lnTo>
                  <a:lnTo>
                    <a:pt x="10" y="9"/>
                  </a:lnTo>
                  <a:lnTo>
                    <a:pt x="11" y="5"/>
                  </a:lnTo>
                  <a:lnTo>
                    <a:pt x="15" y="2"/>
                  </a:lnTo>
                  <a:lnTo>
                    <a:pt x="18" y="3"/>
                  </a:lnTo>
                  <a:lnTo>
                    <a:pt x="26" y="1"/>
                  </a:lnTo>
                  <a:lnTo>
                    <a:pt x="40" y="0"/>
                  </a:lnTo>
                  <a:lnTo>
                    <a:pt x="44" y="3"/>
                  </a:lnTo>
                  <a:lnTo>
                    <a:pt x="40" y="6"/>
                  </a:lnTo>
                  <a:lnTo>
                    <a:pt x="42" y="8"/>
                  </a:lnTo>
                  <a:lnTo>
                    <a:pt x="47" y="7"/>
                  </a:lnTo>
                  <a:lnTo>
                    <a:pt x="51"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2" name="Freeform 738">
              <a:extLst>
                <a:ext uri="{FF2B5EF4-FFF2-40B4-BE49-F238E27FC236}">
                  <a16:creationId xmlns:a16="http://schemas.microsoft.com/office/drawing/2014/main" id="{BEA815A7-4C3E-FCDC-BA21-1262590C0813}"/>
                </a:ext>
                <a:ext uri="{C183D7F6-B498-43B3-948B-1728B52AA6E4}">
                  <adec:decorative xmlns:adec="http://schemas.microsoft.com/office/drawing/2017/decorative" val="1"/>
                </a:ext>
              </a:extLst>
            </p:cNvPr>
            <p:cNvSpPr>
              <a:spLocks/>
            </p:cNvSpPr>
            <p:nvPr/>
          </p:nvSpPr>
          <p:spPr bwMode="gray">
            <a:xfrm>
              <a:off x="16271945" y="2132784"/>
              <a:ext cx="342142" cy="179433"/>
            </a:xfrm>
            <a:custGeom>
              <a:avLst/>
              <a:gdLst>
                <a:gd name="T0" fmla="*/ 2147483647 w 63"/>
                <a:gd name="T1" fmla="*/ 2147483647 h 33"/>
                <a:gd name="T2" fmla="*/ 2147483647 w 63"/>
                <a:gd name="T3" fmla="*/ 2147483647 h 33"/>
                <a:gd name="T4" fmla="*/ 2147483647 w 63"/>
                <a:gd name="T5" fmla="*/ 2147483647 h 33"/>
                <a:gd name="T6" fmla="*/ 2147483647 w 63"/>
                <a:gd name="T7" fmla="*/ 2147483647 h 33"/>
                <a:gd name="T8" fmla="*/ 2147483647 w 63"/>
                <a:gd name="T9" fmla="*/ 2147483647 h 33"/>
                <a:gd name="T10" fmla="*/ 2147483647 w 63"/>
                <a:gd name="T11" fmla="*/ 2147483647 h 33"/>
                <a:gd name="T12" fmla="*/ 2147483647 w 63"/>
                <a:gd name="T13" fmla="*/ 2147483647 h 33"/>
                <a:gd name="T14" fmla="*/ 2147483647 w 63"/>
                <a:gd name="T15" fmla="*/ 2147483647 h 33"/>
                <a:gd name="T16" fmla="*/ 2147483647 w 63"/>
                <a:gd name="T17" fmla="*/ 2147483647 h 33"/>
                <a:gd name="T18" fmla="*/ 2147483647 w 63"/>
                <a:gd name="T19" fmla="*/ 2147483647 h 33"/>
                <a:gd name="T20" fmla="*/ 2147483647 w 63"/>
                <a:gd name="T21" fmla="*/ 2147483647 h 33"/>
                <a:gd name="T22" fmla="*/ 0 w 63"/>
                <a:gd name="T23" fmla="*/ 2147483647 h 33"/>
                <a:gd name="T24" fmla="*/ 2147483647 w 63"/>
                <a:gd name="T25" fmla="*/ 2147483647 h 33"/>
                <a:gd name="T26" fmla="*/ 2147483647 w 63"/>
                <a:gd name="T27" fmla="*/ 2147483647 h 33"/>
                <a:gd name="T28" fmla="*/ 2147483647 w 63"/>
                <a:gd name="T29" fmla="*/ 2147483647 h 33"/>
                <a:gd name="T30" fmla="*/ 2147483647 w 63"/>
                <a:gd name="T31" fmla="*/ 2147483647 h 33"/>
                <a:gd name="T32" fmla="*/ 2147483647 w 63"/>
                <a:gd name="T33" fmla="*/ 2147483647 h 33"/>
                <a:gd name="T34" fmla="*/ 2147483647 w 63"/>
                <a:gd name="T35" fmla="*/ 2147483647 h 33"/>
                <a:gd name="T36" fmla="*/ 2147483647 w 63"/>
                <a:gd name="T37" fmla="*/ 2147483647 h 33"/>
                <a:gd name="T38" fmla="*/ 2147483647 w 63"/>
                <a:gd name="T39" fmla="*/ 0 h 33"/>
                <a:gd name="T40" fmla="*/ 2147483647 w 63"/>
                <a:gd name="T41" fmla="*/ 2147483647 h 33"/>
                <a:gd name="T42" fmla="*/ 2147483647 w 63"/>
                <a:gd name="T43" fmla="*/ 2147483647 h 33"/>
                <a:gd name="T44" fmla="*/ 2147483647 w 63"/>
                <a:gd name="T45" fmla="*/ 2147483647 h 33"/>
                <a:gd name="T46" fmla="*/ 2147483647 w 63"/>
                <a:gd name="T47" fmla="*/ 2147483647 h 3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3"/>
                <a:gd name="T73" fmla="*/ 0 h 33"/>
                <a:gd name="T74" fmla="*/ 63 w 63"/>
                <a:gd name="T75" fmla="*/ 33 h 33"/>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3" h="33">
                  <a:moveTo>
                    <a:pt x="63" y="16"/>
                  </a:moveTo>
                  <a:lnTo>
                    <a:pt x="56" y="20"/>
                  </a:lnTo>
                  <a:lnTo>
                    <a:pt x="56" y="25"/>
                  </a:lnTo>
                  <a:lnTo>
                    <a:pt x="57" y="27"/>
                  </a:lnTo>
                  <a:lnTo>
                    <a:pt x="39" y="28"/>
                  </a:lnTo>
                  <a:lnTo>
                    <a:pt x="33" y="29"/>
                  </a:lnTo>
                  <a:lnTo>
                    <a:pt x="31" y="32"/>
                  </a:lnTo>
                  <a:lnTo>
                    <a:pt x="20" y="33"/>
                  </a:lnTo>
                  <a:lnTo>
                    <a:pt x="9" y="30"/>
                  </a:lnTo>
                  <a:lnTo>
                    <a:pt x="9" y="27"/>
                  </a:lnTo>
                  <a:lnTo>
                    <a:pt x="3" y="27"/>
                  </a:lnTo>
                  <a:lnTo>
                    <a:pt x="0" y="25"/>
                  </a:lnTo>
                  <a:lnTo>
                    <a:pt x="5" y="22"/>
                  </a:lnTo>
                  <a:lnTo>
                    <a:pt x="12" y="22"/>
                  </a:lnTo>
                  <a:lnTo>
                    <a:pt x="16" y="19"/>
                  </a:lnTo>
                  <a:lnTo>
                    <a:pt x="11" y="15"/>
                  </a:lnTo>
                  <a:lnTo>
                    <a:pt x="17" y="11"/>
                  </a:lnTo>
                  <a:lnTo>
                    <a:pt x="35" y="6"/>
                  </a:lnTo>
                  <a:lnTo>
                    <a:pt x="37" y="1"/>
                  </a:lnTo>
                  <a:lnTo>
                    <a:pt x="43" y="0"/>
                  </a:lnTo>
                  <a:lnTo>
                    <a:pt x="48" y="3"/>
                  </a:lnTo>
                  <a:lnTo>
                    <a:pt x="52" y="11"/>
                  </a:lnTo>
                  <a:lnTo>
                    <a:pt x="61" y="15"/>
                  </a:lnTo>
                  <a:lnTo>
                    <a:pt x="63"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3" name="Freeform 739">
              <a:extLst>
                <a:ext uri="{FF2B5EF4-FFF2-40B4-BE49-F238E27FC236}">
                  <a16:creationId xmlns:a16="http://schemas.microsoft.com/office/drawing/2014/main" id="{6DDC99E2-30F1-7C32-184C-76147FC6D374}"/>
                </a:ext>
                <a:ext uri="{C183D7F6-B498-43B3-948B-1728B52AA6E4}">
                  <adec:decorative xmlns:adec="http://schemas.microsoft.com/office/drawing/2017/decorative" val="1"/>
                </a:ext>
              </a:extLst>
            </p:cNvPr>
            <p:cNvSpPr>
              <a:spLocks/>
            </p:cNvSpPr>
            <p:nvPr/>
          </p:nvSpPr>
          <p:spPr bwMode="gray">
            <a:xfrm>
              <a:off x="16259428" y="2308043"/>
              <a:ext cx="125173" cy="62592"/>
            </a:xfrm>
            <a:custGeom>
              <a:avLst/>
              <a:gdLst>
                <a:gd name="T0" fmla="*/ 2147483647 w 23"/>
                <a:gd name="T1" fmla="*/ 2147483647 h 11"/>
                <a:gd name="T2" fmla="*/ 2147483647 w 23"/>
                <a:gd name="T3" fmla="*/ 2147483647 h 11"/>
                <a:gd name="T4" fmla="*/ 2147483647 w 23"/>
                <a:gd name="T5" fmla="*/ 2147483647 h 11"/>
                <a:gd name="T6" fmla="*/ 2147483647 w 23"/>
                <a:gd name="T7" fmla="*/ 2147483647 h 11"/>
                <a:gd name="T8" fmla="*/ 2147483647 w 23"/>
                <a:gd name="T9" fmla="*/ 2147483647 h 11"/>
                <a:gd name="T10" fmla="*/ 2147483647 w 23"/>
                <a:gd name="T11" fmla="*/ 2147483647 h 11"/>
                <a:gd name="T12" fmla="*/ 2147483647 w 23"/>
                <a:gd name="T13" fmla="*/ 2147483647 h 11"/>
                <a:gd name="T14" fmla="*/ 2147483647 w 23"/>
                <a:gd name="T15" fmla="*/ 2147483647 h 11"/>
                <a:gd name="T16" fmla="*/ 2147483647 w 23"/>
                <a:gd name="T17" fmla="*/ 2147483647 h 11"/>
                <a:gd name="T18" fmla="*/ 0 w 23"/>
                <a:gd name="T19" fmla="*/ 0 h 11"/>
                <a:gd name="T20" fmla="*/ 2147483647 w 23"/>
                <a:gd name="T21" fmla="*/ 0 h 11"/>
                <a:gd name="T22" fmla="*/ 2147483647 w 23"/>
                <a:gd name="T23" fmla="*/ 2147483647 h 11"/>
                <a:gd name="T24" fmla="*/ 2147483647 w 23"/>
                <a:gd name="T25" fmla="*/ 2147483647 h 11"/>
                <a:gd name="T26" fmla="*/ 2147483647 w 23"/>
                <a:gd name="T27" fmla="*/ 2147483647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3"/>
                <a:gd name="T43" fmla="*/ 0 h 11"/>
                <a:gd name="T44" fmla="*/ 23 w 23"/>
                <a:gd name="T45" fmla="*/ 11 h 1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3" h="11">
                  <a:moveTo>
                    <a:pt x="23" y="4"/>
                  </a:moveTo>
                  <a:lnTo>
                    <a:pt x="17" y="8"/>
                  </a:lnTo>
                  <a:lnTo>
                    <a:pt x="11" y="11"/>
                  </a:lnTo>
                  <a:lnTo>
                    <a:pt x="9" y="10"/>
                  </a:lnTo>
                  <a:lnTo>
                    <a:pt x="13" y="9"/>
                  </a:lnTo>
                  <a:lnTo>
                    <a:pt x="9" y="8"/>
                  </a:lnTo>
                  <a:lnTo>
                    <a:pt x="4" y="7"/>
                  </a:lnTo>
                  <a:lnTo>
                    <a:pt x="4" y="3"/>
                  </a:lnTo>
                  <a:lnTo>
                    <a:pt x="1" y="2"/>
                  </a:lnTo>
                  <a:lnTo>
                    <a:pt x="0" y="0"/>
                  </a:lnTo>
                  <a:lnTo>
                    <a:pt x="9" y="0"/>
                  </a:lnTo>
                  <a:lnTo>
                    <a:pt x="16" y="2"/>
                  </a:lnTo>
                  <a:lnTo>
                    <a:pt x="20" y="3"/>
                  </a:lnTo>
                  <a:lnTo>
                    <a:pt x="23"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4" name="Freeform 740">
              <a:extLst>
                <a:ext uri="{FF2B5EF4-FFF2-40B4-BE49-F238E27FC236}">
                  <a16:creationId xmlns:a16="http://schemas.microsoft.com/office/drawing/2014/main" id="{E54CE996-56EA-4EC8-01ED-CB7F0E40E1C4}"/>
                </a:ext>
                <a:ext uri="{C183D7F6-B498-43B3-948B-1728B52AA6E4}">
                  <adec:decorative xmlns:adec="http://schemas.microsoft.com/office/drawing/2017/decorative" val="1"/>
                </a:ext>
              </a:extLst>
            </p:cNvPr>
            <p:cNvSpPr>
              <a:spLocks/>
            </p:cNvSpPr>
            <p:nvPr/>
          </p:nvSpPr>
          <p:spPr bwMode="gray">
            <a:xfrm>
              <a:off x="16355394" y="2370636"/>
              <a:ext cx="20863" cy="20864"/>
            </a:xfrm>
            <a:custGeom>
              <a:avLst/>
              <a:gdLst>
                <a:gd name="T0" fmla="*/ 2147483647 w 3"/>
                <a:gd name="T1" fmla="*/ 0 h 3"/>
                <a:gd name="T2" fmla="*/ 2147483647 w 3"/>
                <a:gd name="T3" fmla="*/ 2147483647 h 3"/>
                <a:gd name="T4" fmla="*/ 2147483647 w 3"/>
                <a:gd name="T5" fmla="*/ 2147483647 h 3"/>
                <a:gd name="T6" fmla="*/ 0 w 3"/>
                <a:gd name="T7" fmla="*/ 2147483647 h 3"/>
                <a:gd name="T8" fmla="*/ 2147483647 w 3"/>
                <a:gd name="T9" fmla="*/ 0 h 3"/>
                <a:gd name="T10" fmla="*/ 0 60000 65536"/>
                <a:gd name="T11" fmla="*/ 0 60000 65536"/>
                <a:gd name="T12" fmla="*/ 0 60000 65536"/>
                <a:gd name="T13" fmla="*/ 0 60000 65536"/>
                <a:gd name="T14" fmla="*/ 0 60000 65536"/>
                <a:gd name="T15" fmla="*/ 0 w 3"/>
                <a:gd name="T16" fmla="*/ 0 h 3"/>
                <a:gd name="T17" fmla="*/ 3 w 3"/>
                <a:gd name="T18" fmla="*/ 3 h 3"/>
              </a:gdLst>
              <a:ahLst/>
              <a:cxnLst>
                <a:cxn ang="T10">
                  <a:pos x="T0" y="T1"/>
                </a:cxn>
                <a:cxn ang="T11">
                  <a:pos x="T2" y="T3"/>
                </a:cxn>
                <a:cxn ang="T12">
                  <a:pos x="T4" y="T5"/>
                </a:cxn>
                <a:cxn ang="T13">
                  <a:pos x="T6" y="T7"/>
                </a:cxn>
                <a:cxn ang="T14">
                  <a:pos x="T8" y="T9"/>
                </a:cxn>
              </a:cxnLst>
              <a:rect l="T15" t="T16" r="T17" b="T18"/>
              <a:pathLst>
                <a:path w="3" h="3">
                  <a:moveTo>
                    <a:pt x="1" y="0"/>
                  </a:moveTo>
                  <a:lnTo>
                    <a:pt x="3" y="2"/>
                  </a:lnTo>
                  <a:lnTo>
                    <a:pt x="1" y="3"/>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5" name="Freeform 741">
              <a:extLst>
                <a:ext uri="{FF2B5EF4-FFF2-40B4-BE49-F238E27FC236}">
                  <a16:creationId xmlns:a16="http://schemas.microsoft.com/office/drawing/2014/main" id="{88A930ED-AC62-0197-3369-56E3492D64C9}"/>
                </a:ext>
                <a:ext uri="{C183D7F6-B498-43B3-948B-1728B52AA6E4}">
                  <adec:decorative xmlns:adec="http://schemas.microsoft.com/office/drawing/2017/decorative" val="1"/>
                </a:ext>
              </a:extLst>
            </p:cNvPr>
            <p:cNvSpPr>
              <a:spLocks/>
            </p:cNvSpPr>
            <p:nvPr/>
          </p:nvSpPr>
          <p:spPr bwMode="gray">
            <a:xfrm>
              <a:off x="16313670" y="2391501"/>
              <a:ext cx="37552" cy="0"/>
            </a:xfrm>
            <a:custGeom>
              <a:avLst/>
              <a:gdLst>
                <a:gd name="T0" fmla="*/ 0 w 7"/>
                <a:gd name="T1" fmla="*/ 0 h 1"/>
                <a:gd name="T2" fmla="*/ 2147483647 w 7"/>
                <a:gd name="T3" fmla="*/ 0 h 1"/>
                <a:gd name="T4" fmla="*/ 2147483647 w 7"/>
                <a:gd name="T5" fmla="*/ 0 h 1"/>
                <a:gd name="T6" fmla="*/ 2147483647 w 7"/>
                <a:gd name="T7" fmla="*/ 0 h 1"/>
                <a:gd name="T8" fmla="*/ 0 w 7"/>
                <a:gd name="T9" fmla="*/ 0 h 1"/>
                <a:gd name="T10" fmla="*/ 0 60000 65536"/>
                <a:gd name="T11" fmla="*/ 0 60000 65536"/>
                <a:gd name="T12" fmla="*/ 0 60000 65536"/>
                <a:gd name="T13" fmla="*/ 0 60000 65536"/>
                <a:gd name="T14" fmla="*/ 0 60000 65536"/>
                <a:gd name="T15" fmla="*/ 0 w 7"/>
                <a:gd name="T16" fmla="*/ 0 h 1"/>
                <a:gd name="T17" fmla="*/ 7 w 7"/>
                <a:gd name="T18" fmla="*/ 0 h 1"/>
              </a:gdLst>
              <a:ahLst/>
              <a:cxnLst>
                <a:cxn ang="T10">
                  <a:pos x="T0" y="T1"/>
                </a:cxn>
                <a:cxn ang="T11">
                  <a:pos x="T2" y="T3"/>
                </a:cxn>
                <a:cxn ang="T12">
                  <a:pos x="T4" y="T5"/>
                </a:cxn>
                <a:cxn ang="T13">
                  <a:pos x="T6" y="T7"/>
                </a:cxn>
                <a:cxn ang="T14">
                  <a:pos x="T8" y="T9"/>
                </a:cxn>
              </a:cxnLst>
              <a:rect l="T15" t="T16" r="T17" b="T18"/>
              <a:pathLst>
                <a:path w="7" h="1">
                  <a:moveTo>
                    <a:pt x="0" y="0"/>
                  </a:moveTo>
                  <a:lnTo>
                    <a:pt x="6" y="0"/>
                  </a:lnTo>
                  <a:lnTo>
                    <a:pt x="7" y="1"/>
                  </a:lnTo>
                  <a:lnTo>
                    <a:pt x="1"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6" name="Freeform 742">
              <a:extLst>
                <a:ext uri="{FF2B5EF4-FFF2-40B4-BE49-F238E27FC236}">
                  <a16:creationId xmlns:a16="http://schemas.microsoft.com/office/drawing/2014/main" id="{0E98AFB1-77DD-3B06-5255-7B6AABFE8D82}"/>
                </a:ext>
                <a:ext uri="{C183D7F6-B498-43B3-948B-1728B52AA6E4}">
                  <adec:decorative xmlns:adec="http://schemas.microsoft.com/office/drawing/2017/decorative" val="1"/>
                </a:ext>
              </a:extLst>
            </p:cNvPr>
            <p:cNvSpPr>
              <a:spLocks/>
            </p:cNvSpPr>
            <p:nvPr/>
          </p:nvSpPr>
          <p:spPr bwMode="gray">
            <a:xfrm>
              <a:off x="17022987" y="2529205"/>
              <a:ext cx="25034" cy="12518"/>
            </a:xfrm>
            <a:custGeom>
              <a:avLst/>
              <a:gdLst>
                <a:gd name="T0" fmla="*/ 0 w 5"/>
                <a:gd name="T1" fmla="*/ 0 h 2"/>
                <a:gd name="T2" fmla="*/ 2147483647 w 5"/>
                <a:gd name="T3" fmla="*/ 0 h 2"/>
                <a:gd name="T4" fmla="*/ 2147483647 w 5"/>
                <a:gd name="T5" fmla="*/ 2147483647 h 2"/>
                <a:gd name="T6" fmla="*/ 2147483647 w 5"/>
                <a:gd name="T7" fmla="*/ 2147483647 h 2"/>
                <a:gd name="T8" fmla="*/ 0 w 5"/>
                <a:gd name="T9" fmla="*/ 0 h 2"/>
                <a:gd name="T10" fmla="*/ 0 60000 65536"/>
                <a:gd name="T11" fmla="*/ 0 60000 65536"/>
                <a:gd name="T12" fmla="*/ 0 60000 65536"/>
                <a:gd name="T13" fmla="*/ 0 60000 65536"/>
                <a:gd name="T14" fmla="*/ 0 60000 65536"/>
                <a:gd name="T15" fmla="*/ 0 w 5"/>
                <a:gd name="T16" fmla="*/ 0 h 2"/>
                <a:gd name="T17" fmla="*/ 5 w 5"/>
                <a:gd name="T18" fmla="*/ 2 h 2"/>
              </a:gdLst>
              <a:ahLst/>
              <a:cxnLst>
                <a:cxn ang="T10">
                  <a:pos x="T0" y="T1"/>
                </a:cxn>
                <a:cxn ang="T11">
                  <a:pos x="T2" y="T3"/>
                </a:cxn>
                <a:cxn ang="T12">
                  <a:pos x="T4" y="T5"/>
                </a:cxn>
                <a:cxn ang="T13">
                  <a:pos x="T6" y="T7"/>
                </a:cxn>
                <a:cxn ang="T14">
                  <a:pos x="T8" y="T9"/>
                </a:cxn>
              </a:cxnLst>
              <a:rect l="T15" t="T16" r="T17" b="T18"/>
              <a:pathLst>
                <a:path w="5" h="2">
                  <a:moveTo>
                    <a:pt x="0" y="0"/>
                  </a:moveTo>
                  <a:lnTo>
                    <a:pt x="1" y="0"/>
                  </a:lnTo>
                  <a:lnTo>
                    <a:pt x="5" y="1"/>
                  </a:lnTo>
                  <a:lnTo>
                    <a:pt x="3" y="2"/>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7" name="Freeform 743">
              <a:extLst>
                <a:ext uri="{FF2B5EF4-FFF2-40B4-BE49-F238E27FC236}">
                  <a16:creationId xmlns:a16="http://schemas.microsoft.com/office/drawing/2014/main" id="{08629A9D-494C-7203-D78D-AF3FDD766EB6}"/>
                </a:ext>
                <a:ext uri="{C183D7F6-B498-43B3-948B-1728B52AA6E4}">
                  <adec:decorative xmlns:adec="http://schemas.microsoft.com/office/drawing/2017/decorative" val="1"/>
                </a:ext>
              </a:extLst>
            </p:cNvPr>
            <p:cNvSpPr>
              <a:spLocks/>
            </p:cNvSpPr>
            <p:nvPr/>
          </p:nvSpPr>
          <p:spPr bwMode="gray">
            <a:xfrm>
              <a:off x="17056367" y="2512514"/>
              <a:ext cx="25034" cy="16691"/>
            </a:xfrm>
            <a:custGeom>
              <a:avLst/>
              <a:gdLst>
                <a:gd name="T0" fmla="*/ 0 w 5"/>
                <a:gd name="T1" fmla="*/ 2147483647 h 3"/>
                <a:gd name="T2" fmla="*/ 2147483647 w 5"/>
                <a:gd name="T3" fmla="*/ 0 h 3"/>
                <a:gd name="T4" fmla="*/ 2147483647 w 5"/>
                <a:gd name="T5" fmla="*/ 2147483647 h 3"/>
                <a:gd name="T6" fmla="*/ 2147483647 w 5"/>
                <a:gd name="T7" fmla="*/ 2147483647 h 3"/>
                <a:gd name="T8" fmla="*/ 0 w 5"/>
                <a:gd name="T9" fmla="*/ 2147483647 h 3"/>
                <a:gd name="T10" fmla="*/ 0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1"/>
                  </a:moveTo>
                  <a:lnTo>
                    <a:pt x="2" y="0"/>
                  </a:lnTo>
                  <a:lnTo>
                    <a:pt x="5" y="1"/>
                  </a:lnTo>
                  <a:lnTo>
                    <a:pt x="4" y="3"/>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68" name="Rectangle 744">
              <a:extLst>
                <a:ext uri="{FF2B5EF4-FFF2-40B4-BE49-F238E27FC236}">
                  <a16:creationId xmlns:a16="http://schemas.microsoft.com/office/drawing/2014/main" id="{4CFDEDBA-35D4-8394-62A6-4AC1FE1FF5C1}"/>
                </a:ext>
                <a:ext uri="{C183D7F6-B498-43B3-948B-1728B52AA6E4}">
                  <adec:decorative xmlns:adec="http://schemas.microsoft.com/office/drawing/2017/decorative" val="1"/>
                </a:ext>
              </a:extLst>
            </p:cNvPr>
            <p:cNvSpPr>
              <a:spLocks noChangeArrowheads="1"/>
            </p:cNvSpPr>
            <p:nvPr/>
          </p:nvSpPr>
          <p:spPr bwMode="gray">
            <a:xfrm>
              <a:off x="17048022" y="2621007"/>
              <a:ext cx="25034" cy="8345"/>
            </a:xfrm>
            <a:prstGeom prst="rect">
              <a:avLst/>
            </a:prstGeom>
            <a:solidFill>
              <a:srgbClr val="E0E0E0"/>
            </a:solidFill>
            <a:ln w="3175">
              <a:solidFill>
                <a:srgbClr val="8D8D8D"/>
              </a:solidFill>
              <a:miter lim="800000"/>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a:spcBef>
                  <a:spcPct val="50000"/>
                </a:spcBef>
              </a:pPr>
              <a:endParaRPr lang="en-GB" altLang="en-US" sz="800" dirty="0">
                <a:latin typeface="IBM Plex Sans" panose="020B0503050203000203" pitchFamily="34" charset="0"/>
                <a:ea typeface="MS PGothic" charset="-128"/>
              </a:endParaRPr>
            </a:p>
          </p:txBody>
        </p:sp>
        <p:sp>
          <p:nvSpPr>
            <p:cNvPr id="769" name="Freeform 745">
              <a:extLst>
                <a:ext uri="{FF2B5EF4-FFF2-40B4-BE49-F238E27FC236}">
                  <a16:creationId xmlns:a16="http://schemas.microsoft.com/office/drawing/2014/main" id="{6EF01267-99E3-98EB-22D6-7BD4FB816FEA}"/>
                </a:ext>
                <a:ext uri="{C183D7F6-B498-43B3-948B-1728B52AA6E4}">
                  <adec:decorative xmlns:adec="http://schemas.microsoft.com/office/drawing/2017/decorative" val="1"/>
                </a:ext>
              </a:extLst>
            </p:cNvPr>
            <p:cNvSpPr>
              <a:spLocks/>
            </p:cNvSpPr>
            <p:nvPr/>
          </p:nvSpPr>
          <p:spPr bwMode="gray">
            <a:xfrm>
              <a:off x="17081402" y="2637699"/>
              <a:ext cx="25034" cy="16691"/>
            </a:xfrm>
            <a:custGeom>
              <a:avLst/>
              <a:gdLst>
                <a:gd name="T0" fmla="*/ 0 w 5"/>
                <a:gd name="T1" fmla="*/ 2147483647 h 3"/>
                <a:gd name="T2" fmla="*/ 2147483647 w 5"/>
                <a:gd name="T3" fmla="*/ 0 h 3"/>
                <a:gd name="T4" fmla="*/ 2147483647 w 5"/>
                <a:gd name="T5" fmla="*/ 0 h 3"/>
                <a:gd name="T6" fmla="*/ 2147483647 w 5"/>
                <a:gd name="T7" fmla="*/ 2147483647 h 3"/>
                <a:gd name="T8" fmla="*/ 0 w 5"/>
                <a:gd name="T9" fmla="*/ 2147483647 h 3"/>
                <a:gd name="T10" fmla="*/ 0 w 5"/>
                <a:gd name="T11" fmla="*/ 2147483647 h 3"/>
                <a:gd name="T12" fmla="*/ 0 60000 65536"/>
                <a:gd name="T13" fmla="*/ 0 60000 65536"/>
                <a:gd name="T14" fmla="*/ 0 60000 65536"/>
                <a:gd name="T15" fmla="*/ 0 60000 65536"/>
                <a:gd name="T16" fmla="*/ 0 60000 65536"/>
                <a:gd name="T17" fmla="*/ 0 60000 65536"/>
                <a:gd name="T18" fmla="*/ 0 w 5"/>
                <a:gd name="T19" fmla="*/ 0 h 3"/>
                <a:gd name="T20" fmla="*/ 5 w 5"/>
                <a:gd name="T21" fmla="*/ 3 h 3"/>
              </a:gdLst>
              <a:ahLst/>
              <a:cxnLst>
                <a:cxn ang="T12">
                  <a:pos x="T0" y="T1"/>
                </a:cxn>
                <a:cxn ang="T13">
                  <a:pos x="T2" y="T3"/>
                </a:cxn>
                <a:cxn ang="T14">
                  <a:pos x="T4" y="T5"/>
                </a:cxn>
                <a:cxn ang="T15">
                  <a:pos x="T6" y="T7"/>
                </a:cxn>
                <a:cxn ang="T16">
                  <a:pos x="T8" y="T9"/>
                </a:cxn>
                <a:cxn ang="T17">
                  <a:pos x="T10" y="T11"/>
                </a:cxn>
              </a:cxnLst>
              <a:rect l="T18" t="T19" r="T20" b="T21"/>
              <a:pathLst>
                <a:path w="5" h="3">
                  <a:moveTo>
                    <a:pt x="0" y="1"/>
                  </a:moveTo>
                  <a:lnTo>
                    <a:pt x="2" y="0"/>
                  </a:lnTo>
                  <a:lnTo>
                    <a:pt x="5" y="0"/>
                  </a:lnTo>
                  <a:lnTo>
                    <a:pt x="4" y="3"/>
                  </a:lnTo>
                  <a:lnTo>
                    <a:pt x="0"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0" name="Freeform 746">
              <a:extLst>
                <a:ext uri="{FF2B5EF4-FFF2-40B4-BE49-F238E27FC236}">
                  <a16:creationId xmlns:a16="http://schemas.microsoft.com/office/drawing/2014/main" id="{B05FCDA2-C0D5-9B14-7832-5BD3E5DAC5E9}"/>
                </a:ext>
                <a:ext uri="{C183D7F6-B498-43B3-948B-1728B52AA6E4}">
                  <adec:decorative xmlns:adec="http://schemas.microsoft.com/office/drawing/2017/decorative" val="1"/>
                </a:ext>
              </a:extLst>
            </p:cNvPr>
            <p:cNvSpPr>
              <a:spLocks/>
            </p:cNvSpPr>
            <p:nvPr/>
          </p:nvSpPr>
          <p:spPr bwMode="gray">
            <a:xfrm>
              <a:off x="16476396" y="2654390"/>
              <a:ext cx="66759" cy="29210"/>
            </a:xfrm>
            <a:custGeom>
              <a:avLst/>
              <a:gdLst>
                <a:gd name="T0" fmla="*/ 2147483647 w 12"/>
                <a:gd name="T1" fmla="*/ 2147483647 h 5"/>
                <a:gd name="T2" fmla="*/ 2147483647 w 12"/>
                <a:gd name="T3" fmla="*/ 0 h 5"/>
                <a:gd name="T4" fmla="*/ 2147483647 w 12"/>
                <a:gd name="T5" fmla="*/ 2147483647 h 5"/>
                <a:gd name="T6" fmla="*/ 2147483647 w 12"/>
                <a:gd name="T7" fmla="*/ 2147483647 h 5"/>
                <a:gd name="T8" fmla="*/ 0 w 12"/>
                <a:gd name="T9" fmla="*/ 2147483647 h 5"/>
                <a:gd name="T10" fmla="*/ 2147483647 w 12"/>
                <a:gd name="T11" fmla="*/ 2147483647 h 5"/>
                <a:gd name="T12" fmla="*/ 0 60000 65536"/>
                <a:gd name="T13" fmla="*/ 0 60000 65536"/>
                <a:gd name="T14" fmla="*/ 0 60000 65536"/>
                <a:gd name="T15" fmla="*/ 0 60000 65536"/>
                <a:gd name="T16" fmla="*/ 0 60000 65536"/>
                <a:gd name="T17" fmla="*/ 0 60000 65536"/>
                <a:gd name="T18" fmla="*/ 0 w 12"/>
                <a:gd name="T19" fmla="*/ 0 h 5"/>
                <a:gd name="T20" fmla="*/ 12 w 12"/>
                <a:gd name="T21" fmla="*/ 5 h 5"/>
              </a:gdLst>
              <a:ahLst/>
              <a:cxnLst>
                <a:cxn ang="T12">
                  <a:pos x="T0" y="T1"/>
                </a:cxn>
                <a:cxn ang="T13">
                  <a:pos x="T2" y="T3"/>
                </a:cxn>
                <a:cxn ang="T14">
                  <a:pos x="T4" y="T5"/>
                </a:cxn>
                <a:cxn ang="T15">
                  <a:pos x="T6" y="T7"/>
                </a:cxn>
                <a:cxn ang="T16">
                  <a:pos x="T8" y="T9"/>
                </a:cxn>
                <a:cxn ang="T17">
                  <a:pos x="T10" y="T11"/>
                </a:cxn>
              </a:cxnLst>
              <a:rect l="T18" t="T19" r="T20" b="T21"/>
              <a:pathLst>
                <a:path w="12" h="5">
                  <a:moveTo>
                    <a:pt x="1" y="2"/>
                  </a:moveTo>
                  <a:lnTo>
                    <a:pt x="12" y="0"/>
                  </a:lnTo>
                  <a:lnTo>
                    <a:pt x="12" y="3"/>
                  </a:lnTo>
                  <a:lnTo>
                    <a:pt x="4" y="5"/>
                  </a:lnTo>
                  <a:lnTo>
                    <a:pt x="0" y="4"/>
                  </a:lnTo>
                  <a:lnTo>
                    <a:pt x="1"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1" name="Freeform 747">
              <a:extLst>
                <a:ext uri="{FF2B5EF4-FFF2-40B4-BE49-F238E27FC236}">
                  <a16:creationId xmlns:a16="http://schemas.microsoft.com/office/drawing/2014/main" id="{D65D14DC-6F5C-6005-F894-1CFE1518B156}"/>
                </a:ext>
                <a:ext uri="{C183D7F6-B498-43B3-948B-1728B52AA6E4}">
                  <adec:decorative xmlns:adec="http://schemas.microsoft.com/office/drawing/2017/decorative" val="1"/>
                </a:ext>
              </a:extLst>
            </p:cNvPr>
            <p:cNvSpPr>
              <a:spLocks/>
            </p:cNvSpPr>
            <p:nvPr/>
          </p:nvSpPr>
          <p:spPr bwMode="gray">
            <a:xfrm>
              <a:off x="16413809" y="2704465"/>
              <a:ext cx="29207" cy="20864"/>
            </a:xfrm>
            <a:custGeom>
              <a:avLst/>
              <a:gdLst>
                <a:gd name="T0" fmla="*/ 2147483647 w 6"/>
                <a:gd name="T1" fmla="*/ 0 h 4"/>
                <a:gd name="T2" fmla="*/ 2147483647 w 6"/>
                <a:gd name="T3" fmla="*/ 2147483647 h 4"/>
                <a:gd name="T4" fmla="*/ 2147483647 w 6"/>
                <a:gd name="T5" fmla="*/ 2147483647 h 4"/>
                <a:gd name="T6" fmla="*/ 2147483647 w 6"/>
                <a:gd name="T7" fmla="*/ 2147483647 h 4"/>
                <a:gd name="T8" fmla="*/ 0 w 6"/>
                <a:gd name="T9" fmla="*/ 2147483647 h 4"/>
                <a:gd name="T10" fmla="*/ 2147483647 w 6"/>
                <a:gd name="T11" fmla="*/ 0 h 4"/>
                <a:gd name="T12" fmla="*/ 0 60000 65536"/>
                <a:gd name="T13" fmla="*/ 0 60000 65536"/>
                <a:gd name="T14" fmla="*/ 0 60000 65536"/>
                <a:gd name="T15" fmla="*/ 0 60000 65536"/>
                <a:gd name="T16" fmla="*/ 0 60000 65536"/>
                <a:gd name="T17" fmla="*/ 0 60000 65536"/>
                <a:gd name="T18" fmla="*/ 0 w 6"/>
                <a:gd name="T19" fmla="*/ 0 h 4"/>
                <a:gd name="T20" fmla="*/ 6 w 6"/>
                <a:gd name="T21" fmla="*/ 4 h 4"/>
              </a:gdLst>
              <a:ahLst/>
              <a:cxnLst>
                <a:cxn ang="T12">
                  <a:pos x="T0" y="T1"/>
                </a:cxn>
                <a:cxn ang="T13">
                  <a:pos x="T2" y="T3"/>
                </a:cxn>
                <a:cxn ang="T14">
                  <a:pos x="T4" y="T5"/>
                </a:cxn>
                <a:cxn ang="T15">
                  <a:pos x="T6" y="T7"/>
                </a:cxn>
                <a:cxn ang="T16">
                  <a:pos x="T8" y="T9"/>
                </a:cxn>
                <a:cxn ang="T17">
                  <a:pos x="T10" y="T11"/>
                </a:cxn>
              </a:cxnLst>
              <a:rect l="T18" t="T19" r="T20" b="T21"/>
              <a:pathLst>
                <a:path w="6" h="4">
                  <a:moveTo>
                    <a:pt x="6" y="0"/>
                  </a:moveTo>
                  <a:lnTo>
                    <a:pt x="6" y="1"/>
                  </a:lnTo>
                  <a:lnTo>
                    <a:pt x="4" y="2"/>
                  </a:lnTo>
                  <a:lnTo>
                    <a:pt x="1" y="4"/>
                  </a:lnTo>
                  <a:lnTo>
                    <a:pt x="0" y="2"/>
                  </a:lnTo>
                  <a:lnTo>
                    <a:pt x="6"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2" name="Freeform 748">
              <a:extLst>
                <a:ext uri="{FF2B5EF4-FFF2-40B4-BE49-F238E27FC236}">
                  <a16:creationId xmlns:a16="http://schemas.microsoft.com/office/drawing/2014/main" id="{39911446-5534-2F26-DA8D-594086748F36}"/>
                </a:ext>
                <a:ext uri="{C183D7F6-B498-43B3-948B-1728B52AA6E4}">
                  <adec:decorative xmlns:adec="http://schemas.microsoft.com/office/drawing/2017/decorative" val="1"/>
                </a:ext>
              </a:extLst>
            </p:cNvPr>
            <p:cNvSpPr>
              <a:spLocks/>
            </p:cNvSpPr>
            <p:nvPr/>
          </p:nvSpPr>
          <p:spPr bwMode="gray">
            <a:xfrm>
              <a:off x="16463878" y="2700292"/>
              <a:ext cx="12517" cy="8345"/>
            </a:xfrm>
            <a:custGeom>
              <a:avLst/>
              <a:gdLst>
                <a:gd name="T0" fmla="*/ 0 w 3"/>
                <a:gd name="T1" fmla="*/ 2147483646 h 2"/>
                <a:gd name="T2" fmla="*/ 2147483646 w 3"/>
                <a:gd name="T3" fmla="*/ 0 h 2"/>
                <a:gd name="T4" fmla="*/ 2147483646 w 3"/>
                <a:gd name="T5" fmla="*/ 2147483646 h 2"/>
                <a:gd name="T6" fmla="*/ 0 w 3"/>
                <a:gd name="T7" fmla="*/ 2147483646 h 2"/>
                <a:gd name="T8" fmla="*/ 0 w 3"/>
                <a:gd name="T9" fmla="*/ 2147483646 h 2"/>
                <a:gd name="T10" fmla="*/ 0 60000 65536"/>
                <a:gd name="T11" fmla="*/ 0 60000 65536"/>
                <a:gd name="T12" fmla="*/ 0 60000 65536"/>
                <a:gd name="T13" fmla="*/ 0 60000 65536"/>
                <a:gd name="T14" fmla="*/ 0 60000 65536"/>
                <a:gd name="T15" fmla="*/ 0 w 3"/>
                <a:gd name="T16" fmla="*/ 0 h 2"/>
                <a:gd name="T17" fmla="*/ 3 w 3"/>
                <a:gd name="T18" fmla="*/ 2 h 2"/>
              </a:gdLst>
              <a:ahLst/>
              <a:cxnLst>
                <a:cxn ang="T10">
                  <a:pos x="T0" y="T1"/>
                </a:cxn>
                <a:cxn ang="T11">
                  <a:pos x="T2" y="T3"/>
                </a:cxn>
                <a:cxn ang="T12">
                  <a:pos x="T4" y="T5"/>
                </a:cxn>
                <a:cxn ang="T13">
                  <a:pos x="T6" y="T7"/>
                </a:cxn>
                <a:cxn ang="T14">
                  <a:pos x="T8" y="T9"/>
                </a:cxn>
              </a:cxnLst>
              <a:rect l="T15" t="T16" r="T17" b="T18"/>
              <a:pathLst>
                <a:path w="3" h="2">
                  <a:moveTo>
                    <a:pt x="0" y="1"/>
                  </a:moveTo>
                  <a:lnTo>
                    <a:pt x="3" y="0"/>
                  </a:lnTo>
                  <a:lnTo>
                    <a:pt x="3" y="2"/>
                  </a:lnTo>
                  <a:lnTo>
                    <a:pt x="0"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3" name="Freeform 749">
              <a:extLst>
                <a:ext uri="{FF2B5EF4-FFF2-40B4-BE49-F238E27FC236}">
                  <a16:creationId xmlns:a16="http://schemas.microsoft.com/office/drawing/2014/main" id="{66C92B65-38E4-286D-D610-E4755B1412D4}"/>
                </a:ext>
                <a:ext uri="{C183D7F6-B498-43B3-948B-1728B52AA6E4}">
                  <adec:decorative xmlns:adec="http://schemas.microsoft.com/office/drawing/2017/decorative" val="1"/>
                </a:ext>
              </a:extLst>
            </p:cNvPr>
            <p:cNvSpPr>
              <a:spLocks/>
            </p:cNvSpPr>
            <p:nvPr/>
          </p:nvSpPr>
          <p:spPr bwMode="gray">
            <a:xfrm>
              <a:off x="16509776" y="2708637"/>
              <a:ext cx="20863" cy="16691"/>
            </a:xfrm>
            <a:custGeom>
              <a:avLst/>
              <a:gdLst>
                <a:gd name="T0" fmla="*/ 0 w 4"/>
                <a:gd name="T1" fmla="*/ 2147483647 h 3"/>
                <a:gd name="T2" fmla="*/ 2147483647 w 4"/>
                <a:gd name="T3" fmla="*/ 0 h 3"/>
                <a:gd name="T4" fmla="*/ 2147483647 w 4"/>
                <a:gd name="T5" fmla="*/ 0 h 3"/>
                <a:gd name="T6" fmla="*/ 2147483647 w 4"/>
                <a:gd name="T7" fmla="*/ 2147483647 h 3"/>
                <a:gd name="T8" fmla="*/ 0 w 4"/>
                <a:gd name="T9" fmla="*/ 2147483647 h 3"/>
                <a:gd name="T10" fmla="*/ 0 60000 65536"/>
                <a:gd name="T11" fmla="*/ 0 60000 65536"/>
                <a:gd name="T12" fmla="*/ 0 60000 65536"/>
                <a:gd name="T13" fmla="*/ 0 60000 65536"/>
                <a:gd name="T14" fmla="*/ 0 60000 65536"/>
                <a:gd name="T15" fmla="*/ 0 w 4"/>
                <a:gd name="T16" fmla="*/ 0 h 3"/>
                <a:gd name="T17" fmla="*/ 4 w 4"/>
                <a:gd name="T18" fmla="*/ 3 h 3"/>
              </a:gdLst>
              <a:ahLst/>
              <a:cxnLst>
                <a:cxn ang="T10">
                  <a:pos x="T0" y="T1"/>
                </a:cxn>
                <a:cxn ang="T11">
                  <a:pos x="T2" y="T3"/>
                </a:cxn>
                <a:cxn ang="T12">
                  <a:pos x="T4" y="T5"/>
                </a:cxn>
                <a:cxn ang="T13">
                  <a:pos x="T6" y="T7"/>
                </a:cxn>
                <a:cxn ang="T14">
                  <a:pos x="T8" y="T9"/>
                </a:cxn>
              </a:cxnLst>
              <a:rect l="T15" t="T16" r="T17" b="T18"/>
              <a:pathLst>
                <a:path w="4" h="3">
                  <a:moveTo>
                    <a:pt x="0" y="1"/>
                  </a:moveTo>
                  <a:lnTo>
                    <a:pt x="1" y="0"/>
                  </a:lnTo>
                  <a:lnTo>
                    <a:pt x="4" y="0"/>
                  </a:lnTo>
                  <a:lnTo>
                    <a:pt x="4"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4" name="Freeform 750">
              <a:extLst>
                <a:ext uri="{FF2B5EF4-FFF2-40B4-BE49-F238E27FC236}">
                  <a16:creationId xmlns:a16="http://schemas.microsoft.com/office/drawing/2014/main" id="{E5244D0B-2A64-96B3-8724-EC4EFAA8CD05}"/>
                </a:ext>
                <a:ext uri="{C183D7F6-B498-43B3-948B-1728B52AA6E4}">
                  <adec:decorative xmlns:adec="http://schemas.microsoft.com/office/drawing/2017/decorative" val="1"/>
                </a:ext>
              </a:extLst>
            </p:cNvPr>
            <p:cNvSpPr>
              <a:spLocks/>
            </p:cNvSpPr>
            <p:nvPr/>
          </p:nvSpPr>
          <p:spPr bwMode="gray">
            <a:xfrm>
              <a:off x="16476396" y="2754539"/>
              <a:ext cx="54242" cy="12518"/>
            </a:xfrm>
            <a:custGeom>
              <a:avLst/>
              <a:gdLst>
                <a:gd name="T0" fmla="*/ 0 w 10"/>
                <a:gd name="T1" fmla="*/ 2147483646 h 3"/>
                <a:gd name="T2" fmla="*/ 2147483647 w 10"/>
                <a:gd name="T3" fmla="*/ 0 h 3"/>
                <a:gd name="T4" fmla="*/ 2147483647 w 10"/>
                <a:gd name="T5" fmla="*/ 0 h 3"/>
                <a:gd name="T6" fmla="*/ 2147483647 w 10"/>
                <a:gd name="T7" fmla="*/ 0 h 3"/>
                <a:gd name="T8" fmla="*/ 2147483647 w 10"/>
                <a:gd name="T9" fmla="*/ 2147483646 h 3"/>
                <a:gd name="T10" fmla="*/ 2147483647 w 10"/>
                <a:gd name="T11" fmla="*/ 2147483646 h 3"/>
                <a:gd name="T12" fmla="*/ 0 w 10"/>
                <a:gd name="T13" fmla="*/ 2147483646 h 3"/>
                <a:gd name="T14" fmla="*/ 0 60000 65536"/>
                <a:gd name="T15" fmla="*/ 0 60000 65536"/>
                <a:gd name="T16" fmla="*/ 0 60000 65536"/>
                <a:gd name="T17" fmla="*/ 0 60000 65536"/>
                <a:gd name="T18" fmla="*/ 0 60000 65536"/>
                <a:gd name="T19" fmla="*/ 0 60000 65536"/>
                <a:gd name="T20" fmla="*/ 0 60000 65536"/>
                <a:gd name="T21" fmla="*/ 0 w 10"/>
                <a:gd name="T22" fmla="*/ 0 h 3"/>
                <a:gd name="T23" fmla="*/ 10 w 10"/>
                <a:gd name="T24" fmla="*/ 3 h 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3">
                  <a:moveTo>
                    <a:pt x="0" y="1"/>
                  </a:moveTo>
                  <a:lnTo>
                    <a:pt x="1" y="0"/>
                  </a:lnTo>
                  <a:lnTo>
                    <a:pt x="6" y="0"/>
                  </a:lnTo>
                  <a:lnTo>
                    <a:pt x="10" y="0"/>
                  </a:lnTo>
                  <a:lnTo>
                    <a:pt x="10" y="2"/>
                  </a:lnTo>
                  <a:lnTo>
                    <a:pt x="8" y="3"/>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5" name="Freeform 751">
              <a:extLst>
                <a:ext uri="{FF2B5EF4-FFF2-40B4-BE49-F238E27FC236}">
                  <a16:creationId xmlns:a16="http://schemas.microsoft.com/office/drawing/2014/main" id="{196CE294-ED90-EDC6-D3B3-AA512689D0B7}"/>
                </a:ext>
                <a:ext uri="{C183D7F6-B498-43B3-948B-1728B52AA6E4}">
                  <adec:decorative xmlns:adec="http://schemas.microsoft.com/office/drawing/2017/decorative" val="1"/>
                </a:ext>
              </a:extLst>
            </p:cNvPr>
            <p:cNvSpPr>
              <a:spLocks/>
            </p:cNvSpPr>
            <p:nvPr/>
          </p:nvSpPr>
          <p:spPr bwMode="gray">
            <a:xfrm>
              <a:off x="16551500" y="2767058"/>
              <a:ext cx="20863" cy="12518"/>
            </a:xfrm>
            <a:custGeom>
              <a:avLst/>
              <a:gdLst>
                <a:gd name="T0" fmla="*/ 0 w 4"/>
                <a:gd name="T1" fmla="*/ 2147483647 h 2"/>
                <a:gd name="T2" fmla="*/ 2147483647 w 4"/>
                <a:gd name="T3" fmla="*/ 0 h 2"/>
                <a:gd name="T4" fmla="*/ 2147483647 w 4"/>
                <a:gd name="T5" fmla="*/ 2147483647 h 2"/>
                <a:gd name="T6" fmla="*/ 2147483647 w 4"/>
                <a:gd name="T7" fmla="*/ 2147483647 h 2"/>
                <a:gd name="T8" fmla="*/ 0 w 4"/>
                <a:gd name="T9" fmla="*/ 2147483647 h 2"/>
                <a:gd name="T10" fmla="*/ 0 60000 65536"/>
                <a:gd name="T11" fmla="*/ 0 60000 65536"/>
                <a:gd name="T12" fmla="*/ 0 60000 65536"/>
                <a:gd name="T13" fmla="*/ 0 60000 65536"/>
                <a:gd name="T14" fmla="*/ 0 60000 65536"/>
                <a:gd name="T15" fmla="*/ 0 w 4"/>
                <a:gd name="T16" fmla="*/ 0 h 2"/>
                <a:gd name="T17" fmla="*/ 4 w 4"/>
                <a:gd name="T18" fmla="*/ 2 h 2"/>
              </a:gdLst>
              <a:ahLst/>
              <a:cxnLst>
                <a:cxn ang="T10">
                  <a:pos x="T0" y="T1"/>
                </a:cxn>
                <a:cxn ang="T11">
                  <a:pos x="T2" y="T3"/>
                </a:cxn>
                <a:cxn ang="T12">
                  <a:pos x="T4" y="T5"/>
                </a:cxn>
                <a:cxn ang="T13">
                  <a:pos x="T6" y="T7"/>
                </a:cxn>
                <a:cxn ang="T14">
                  <a:pos x="T8" y="T9"/>
                </a:cxn>
              </a:cxnLst>
              <a:rect l="T15" t="T16" r="T17" b="T18"/>
              <a:pathLst>
                <a:path w="4" h="2">
                  <a:moveTo>
                    <a:pt x="0" y="1"/>
                  </a:moveTo>
                  <a:lnTo>
                    <a:pt x="3" y="0"/>
                  </a:lnTo>
                  <a:lnTo>
                    <a:pt x="4" y="1"/>
                  </a:lnTo>
                  <a:lnTo>
                    <a:pt x="3" y="2"/>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6" name="Freeform 752">
              <a:extLst>
                <a:ext uri="{FF2B5EF4-FFF2-40B4-BE49-F238E27FC236}">
                  <a16:creationId xmlns:a16="http://schemas.microsoft.com/office/drawing/2014/main" id="{CC2BC033-FC7F-CB82-27CD-C42732229B7C}"/>
                </a:ext>
                <a:ext uri="{C183D7F6-B498-43B3-948B-1728B52AA6E4}">
                  <adec:decorative xmlns:adec="http://schemas.microsoft.com/office/drawing/2017/decorative" val="1"/>
                </a:ext>
              </a:extLst>
            </p:cNvPr>
            <p:cNvSpPr>
              <a:spLocks/>
            </p:cNvSpPr>
            <p:nvPr/>
          </p:nvSpPr>
          <p:spPr bwMode="gray">
            <a:xfrm>
              <a:off x="17323405" y="2716983"/>
              <a:ext cx="41724" cy="20864"/>
            </a:xfrm>
            <a:custGeom>
              <a:avLst/>
              <a:gdLst>
                <a:gd name="T0" fmla="*/ 2147483647 w 8"/>
                <a:gd name="T1" fmla="*/ 0 h 4"/>
                <a:gd name="T2" fmla="*/ 2147483647 w 8"/>
                <a:gd name="T3" fmla="*/ 0 h 4"/>
                <a:gd name="T4" fmla="*/ 2147483647 w 8"/>
                <a:gd name="T5" fmla="*/ 2147483647 h 4"/>
                <a:gd name="T6" fmla="*/ 2147483647 w 8"/>
                <a:gd name="T7" fmla="*/ 2147483647 h 4"/>
                <a:gd name="T8" fmla="*/ 0 w 8"/>
                <a:gd name="T9" fmla="*/ 0 h 4"/>
                <a:gd name="T10" fmla="*/ 2147483647 w 8"/>
                <a:gd name="T11" fmla="*/ 0 h 4"/>
                <a:gd name="T12" fmla="*/ 0 60000 65536"/>
                <a:gd name="T13" fmla="*/ 0 60000 65536"/>
                <a:gd name="T14" fmla="*/ 0 60000 65536"/>
                <a:gd name="T15" fmla="*/ 0 60000 65536"/>
                <a:gd name="T16" fmla="*/ 0 60000 65536"/>
                <a:gd name="T17" fmla="*/ 0 60000 65536"/>
                <a:gd name="T18" fmla="*/ 0 w 8"/>
                <a:gd name="T19" fmla="*/ 0 h 4"/>
                <a:gd name="T20" fmla="*/ 8 w 8"/>
                <a:gd name="T21" fmla="*/ 4 h 4"/>
              </a:gdLst>
              <a:ahLst/>
              <a:cxnLst>
                <a:cxn ang="T12">
                  <a:pos x="T0" y="T1"/>
                </a:cxn>
                <a:cxn ang="T13">
                  <a:pos x="T2" y="T3"/>
                </a:cxn>
                <a:cxn ang="T14">
                  <a:pos x="T4" y="T5"/>
                </a:cxn>
                <a:cxn ang="T15">
                  <a:pos x="T6" y="T7"/>
                </a:cxn>
                <a:cxn ang="T16">
                  <a:pos x="T8" y="T9"/>
                </a:cxn>
                <a:cxn ang="T17">
                  <a:pos x="T10" y="T11"/>
                </a:cxn>
              </a:cxnLst>
              <a:rect l="T18" t="T19" r="T20" b="T21"/>
              <a:pathLst>
                <a:path w="8" h="4">
                  <a:moveTo>
                    <a:pt x="1" y="0"/>
                  </a:moveTo>
                  <a:lnTo>
                    <a:pt x="5" y="0"/>
                  </a:lnTo>
                  <a:lnTo>
                    <a:pt x="8" y="4"/>
                  </a:lnTo>
                  <a:lnTo>
                    <a:pt x="5" y="4"/>
                  </a:lnTo>
                  <a:lnTo>
                    <a:pt x="0" y="0"/>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7" name="Freeform 753">
              <a:extLst>
                <a:ext uri="{FF2B5EF4-FFF2-40B4-BE49-F238E27FC236}">
                  <a16:creationId xmlns:a16="http://schemas.microsoft.com/office/drawing/2014/main" id="{20E9C840-0D81-A86C-0FE6-DCB29F3FD21B}"/>
                </a:ext>
                <a:ext uri="{C183D7F6-B498-43B3-948B-1728B52AA6E4}">
                  <adec:decorative xmlns:adec="http://schemas.microsoft.com/office/drawing/2017/decorative" val="1"/>
                </a:ext>
              </a:extLst>
            </p:cNvPr>
            <p:cNvSpPr>
              <a:spLocks/>
            </p:cNvSpPr>
            <p:nvPr/>
          </p:nvSpPr>
          <p:spPr bwMode="gray">
            <a:xfrm>
              <a:off x="17373473" y="2737848"/>
              <a:ext cx="16690" cy="4173"/>
            </a:xfrm>
            <a:custGeom>
              <a:avLst/>
              <a:gdLst>
                <a:gd name="T0" fmla="*/ 2147483647 w 3"/>
                <a:gd name="T1" fmla="*/ 0 h 1"/>
                <a:gd name="T2" fmla="*/ 2147483647 w 3"/>
                <a:gd name="T3" fmla="*/ 2147483646 h 1"/>
                <a:gd name="T4" fmla="*/ 0 w 3"/>
                <a:gd name="T5" fmla="*/ 2147483646 h 1"/>
                <a:gd name="T6" fmla="*/ 2147483647 w 3"/>
                <a:gd name="T7" fmla="*/ 0 h 1"/>
                <a:gd name="T8" fmla="*/ 0 60000 65536"/>
                <a:gd name="T9" fmla="*/ 0 60000 65536"/>
                <a:gd name="T10" fmla="*/ 0 60000 65536"/>
                <a:gd name="T11" fmla="*/ 0 60000 65536"/>
                <a:gd name="T12" fmla="*/ 0 w 3"/>
                <a:gd name="T13" fmla="*/ 0 h 1"/>
                <a:gd name="T14" fmla="*/ 3 w 3"/>
                <a:gd name="T15" fmla="*/ 1 h 1"/>
              </a:gdLst>
              <a:ahLst/>
              <a:cxnLst>
                <a:cxn ang="T8">
                  <a:pos x="T0" y="T1"/>
                </a:cxn>
                <a:cxn ang="T9">
                  <a:pos x="T2" y="T3"/>
                </a:cxn>
                <a:cxn ang="T10">
                  <a:pos x="T4" y="T5"/>
                </a:cxn>
                <a:cxn ang="T11">
                  <a:pos x="T6" y="T7"/>
                </a:cxn>
              </a:cxnLst>
              <a:rect l="T12" t="T13" r="T14" b="T15"/>
              <a:pathLst>
                <a:path w="3" h="1">
                  <a:moveTo>
                    <a:pt x="1" y="0"/>
                  </a:moveTo>
                  <a:lnTo>
                    <a:pt x="3" y="1"/>
                  </a:lnTo>
                  <a:lnTo>
                    <a:pt x="0" y="1"/>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8" name="Freeform 754">
              <a:extLst>
                <a:ext uri="{FF2B5EF4-FFF2-40B4-BE49-F238E27FC236}">
                  <a16:creationId xmlns:a16="http://schemas.microsoft.com/office/drawing/2014/main" id="{4967F7D2-FCA9-68F3-5052-EEF1020DB1B6}"/>
                </a:ext>
                <a:ext uri="{C183D7F6-B498-43B3-948B-1728B52AA6E4}">
                  <adec:decorative xmlns:adec="http://schemas.microsoft.com/office/drawing/2017/decorative" val="1"/>
                </a:ext>
              </a:extLst>
            </p:cNvPr>
            <p:cNvSpPr>
              <a:spLocks/>
            </p:cNvSpPr>
            <p:nvPr/>
          </p:nvSpPr>
          <p:spPr bwMode="gray">
            <a:xfrm>
              <a:off x="13392951" y="6864802"/>
              <a:ext cx="20863" cy="37556"/>
            </a:xfrm>
            <a:custGeom>
              <a:avLst/>
              <a:gdLst>
                <a:gd name="T0" fmla="*/ 2147483647 w 4"/>
                <a:gd name="T1" fmla="*/ 0 h 7"/>
                <a:gd name="T2" fmla="*/ 2147483647 w 4"/>
                <a:gd name="T3" fmla="*/ 2147483647 h 7"/>
                <a:gd name="T4" fmla="*/ 2147483647 w 4"/>
                <a:gd name="T5" fmla="*/ 2147483647 h 7"/>
                <a:gd name="T6" fmla="*/ 0 w 4"/>
                <a:gd name="T7" fmla="*/ 2147483647 h 7"/>
                <a:gd name="T8" fmla="*/ 2147483647 w 4"/>
                <a:gd name="T9" fmla="*/ 0 h 7"/>
                <a:gd name="T10" fmla="*/ 0 60000 65536"/>
                <a:gd name="T11" fmla="*/ 0 60000 65536"/>
                <a:gd name="T12" fmla="*/ 0 60000 65536"/>
                <a:gd name="T13" fmla="*/ 0 60000 65536"/>
                <a:gd name="T14" fmla="*/ 0 60000 65536"/>
                <a:gd name="T15" fmla="*/ 0 w 4"/>
                <a:gd name="T16" fmla="*/ 0 h 7"/>
                <a:gd name="T17" fmla="*/ 4 w 4"/>
                <a:gd name="T18" fmla="*/ 7 h 7"/>
              </a:gdLst>
              <a:ahLst/>
              <a:cxnLst>
                <a:cxn ang="T10">
                  <a:pos x="T0" y="T1"/>
                </a:cxn>
                <a:cxn ang="T11">
                  <a:pos x="T2" y="T3"/>
                </a:cxn>
                <a:cxn ang="T12">
                  <a:pos x="T4" y="T5"/>
                </a:cxn>
                <a:cxn ang="T13">
                  <a:pos x="T6" y="T7"/>
                </a:cxn>
                <a:cxn ang="T14">
                  <a:pos x="T8" y="T9"/>
                </a:cxn>
              </a:cxnLst>
              <a:rect l="T15" t="T16" r="T17" b="T18"/>
              <a:pathLst>
                <a:path w="4" h="7">
                  <a:moveTo>
                    <a:pt x="3" y="0"/>
                  </a:moveTo>
                  <a:lnTo>
                    <a:pt x="4" y="3"/>
                  </a:lnTo>
                  <a:lnTo>
                    <a:pt x="1" y="7"/>
                  </a:lnTo>
                  <a:lnTo>
                    <a:pt x="0" y="4"/>
                  </a:lnTo>
                  <a:lnTo>
                    <a:pt x="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79" name="Freeform 755">
              <a:extLst>
                <a:ext uri="{FF2B5EF4-FFF2-40B4-BE49-F238E27FC236}">
                  <a16:creationId xmlns:a16="http://schemas.microsoft.com/office/drawing/2014/main" id="{E6024A31-B302-D610-C802-999A1846C982}"/>
                </a:ext>
                <a:ext uri="{C183D7F6-B498-43B3-948B-1728B52AA6E4}">
                  <adec:decorative xmlns:adec="http://schemas.microsoft.com/office/drawing/2017/decorative" val="1"/>
                </a:ext>
              </a:extLst>
            </p:cNvPr>
            <p:cNvSpPr>
              <a:spLocks/>
            </p:cNvSpPr>
            <p:nvPr/>
          </p:nvSpPr>
          <p:spPr bwMode="gray">
            <a:xfrm>
              <a:off x="13451365" y="6556011"/>
              <a:ext cx="70932" cy="183605"/>
            </a:xfrm>
            <a:custGeom>
              <a:avLst/>
              <a:gdLst>
                <a:gd name="T0" fmla="*/ 2147483647 w 13"/>
                <a:gd name="T1" fmla="*/ 2147483647 h 34"/>
                <a:gd name="T2" fmla="*/ 2147483647 w 13"/>
                <a:gd name="T3" fmla="*/ 2147483647 h 34"/>
                <a:gd name="T4" fmla="*/ 2147483647 w 13"/>
                <a:gd name="T5" fmla="*/ 2147483647 h 34"/>
                <a:gd name="T6" fmla="*/ 2147483647 w 13"/>
                <a:gd name="T7" fmla="*/ 2147483647 h 34"/>
                <a:gd name="T8" fmla="*/ 0 w 13"/>
                <a:gd name="T9" fmla="*/ 2147483647 h 34"/>
                <a:gd name="T10" fmla="*/ 2147483647 w 13"/>
                <a:gd name="T11" fmla="*/ 2147483647 h 34"/>
                <a:gd name="T12" fmla="*/ 2147483647 w 13"/>
                <a:gd name="T13" fmla="*/ 2147483647 h 34"/>
                <a:gd name="T14" fmla="*/ 2147483647 w 13"/>
                <a:gd name="T15" fmla="*/ 2147483647 h 34"/>
                <a:gd name="T16" fmla="*/ 2147483647 w 13"/>
                <a:gd name="T17" fmla="*/ 0 h 34"/>
                <a:gd name="T18" fmla="*/ 2147483647 w 13"/>
                <a:gd name="T19" fmla="*/ 2147483647 h 34"/>
                <a:gd name="T20" fmla="*/ 2147483647 w 13"/>
                <a:gd name="T21" fmla="*/ 2147483647 h 34"/>
                <a:gd name="T22" fmla="*/ 2147483647 w 13"/>
                <a:gd name="T23" fmla="*/ 2147483647 h 34"/>
                <a:gd name="T24" fmla="*/ 2147483647 w 13"/>
                <a:gd name="T25" fmla="*/ 2147483647 h 34"/>
                <a:gd name="T26" fmla="*/ 2147483647 w 13"/>
                <a:gd name="T27" fmla="*/ 2147483647 h 34"/>
                <a:gd name="T28" fmla="*/ 2147483647 w 13"/>
                <a:gd name="T29" fmla="*/ 2147483647 h 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
                <a:gd name="T46" fmla="*/ 0 h 34"/>
                <a:gd name="T47" fmla="*/ 13 w 13"/>
                <a:gd name="T48" fmla="*/ 34 h 3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 h="34">
                  <a:moveTo>
                    <a:pt x="7" y="31"/>
                  </a:moveTo>
                  <a:lnTo>
                    <a:pt x="5" y="30"/>
                  </a:lnTo>
                  <a:lnTo>
                    <a:pt x="3" y="34"/>
                  </a:lnTo>
                  <a:lnTo>
                    <a:pt x="1" y="33"/>
                  </a:lnTo>
                  <a:lnTo>
                    <a:pt x="0" y="32"/>
                  </a:lnTo>
                  <a:lnTo>
                    <a:pt x="1" y="30"/>
                  </a:lnTo>
                  <a:lnTo>
                    <a:pt x="3" y="26"/>
                  </a:lnTo>
                  <a:lnTo>
                    <a:pt x="4" y="6"/>
                  </a:lnTo>
                  <a:lnTo>
                    <a:pt x="11" y="0"/>
                  </a:lnTo>
                  <a:lnTo>
                    <a:pt x="13" y="3"/>
                  </a:lnTo>
                  <a:lnTo>
                    <a:pt x="12" y="12"/>
                  </a:lnTo>
                  <a:lnTo>
                    <a:pt x="13" y="20"/>
                  </a:lnTo>
                  <a:lnTo>
                    <a:pt x="9" y="23"/>
                  </a:lnTo>
                  <a:lnTo>
                    <a:pt x="9" y="27"/>
                  </a:lnTo>
                  <a:lnTo>
                    <a:pt x="7"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0" name="Freeform 756">
              <a:extLst>
                <a:ext uri="{FF2B5EF4-FFF2-40B4-BE49-F238E27FC236}">
                  <a16:creationId xmlns:a16="http://schemas.microsoft.com/office/drawing/2014/main" id="{6402C5A7-ACDA-743A-5FCE-ABDC314C4107}"/>
                </a:ext>
                <a:ext uri="{C183D7F6-B498-43B3-948B-1728B52AA6E4}">
                  <adec:decorative xmlns:adec="http://schemas.microsoft.com/office/drawing/2017/decorative" val="1"/>
                </a:ext>
              </a:extLst>
            </p:cNvPr>
            <p:cNvSpPr>
              <a:spLocks/>
            </p:cNvSpPr>
            <p:nvPr/>
          </p:nvSpPr>
          <p:spPr bwMode="gray">
            <a:xfrm>
              <a:off x="13401295" y="6718752"/>
              <a:ext cx="87622" cy="267063"/>
            </a:xfrm>
            <a:custGeom>
              <a:avLst/>
              <a:gdLst>
                <a:gd name="T0" fmla="*/ 2147483647 w 17"/>
                <a:gd name="T1" fmla="*/ 2147483647 h 49"/>
                <a:gd name="T2" fmla="*/ 2147483647 w 17"/>
                <a:gd name="T3" fmla="*/ 2147483647 h 49"/>
                <a:gd name="T4" fmla="*/ 2147483647 w 17"/>
                <a:gd name="T5" fmla="*/ 2147483647 h 49"/>
                <a:gd name="T6" fmla="*/ 2147483647 w 17"/>
                <a:gd name="T7" fmla="*/ 2147483647 h 49"/>
                <a:gd name="T8" fmla="*/ 2147483647 w 17"/>
                <a:gd name="T9" fmla="*/ 2147483647 h 49"/>
                <a:gd name="T10" fmla="*/ 2147483647 w 17"/>
                <a:gd name="T11" fmla="*/ 2147483647 h 49"/>
                <a:gd name="T12" fmla="*/ 2147483647 w 17"/>
                <a:gd name="T13" fmla="*/ 2147483647 h 49"/>
                <a:gd name="T14" fmla="*/ 2147483647 w 17"/>
                <a:gd name="T15" fmla="*/ 2147483647 h 49"/>
                <a:gd name="T16" fmla="*/ 2147483647 w 17"/>
                <a:gd name="T17" fmla="*/ 0 h 49"/>
                <a:gd name="T18" fmla="*/ 2147483647 w 17"/>
                <a:gd name="T19" fmla="*/ 2147483647 h 49"/>
                <a:gd name="T20" fmla="*/ 2147483647 w 17"/>
                <a:gd name="T21" fmla="*/ 2147483647 h 49"/>
                <a:gd name="T22" fmla="*/ 2147483647 w 17"/>
                <a:gd name="T23" fmla="*/ 2147483647 h 49"/>
                <a:gd name="T24" fmla="*/ 2147483647 w 17"/>
                <a:gd name="T25" fmla="*/ 2147483647 h 49"/>
                <a:gd name="T26" fmla="*/ 2147483647 w 17"/>
                <a:gd name="T27" fmla="*/ 2147483647 h 49"/>
                <a:gd name="T28" fmla="*/ 2147483647 w 17"/>
                <a:gd name="T29" fmla="*/ 2147483647 h 49"/>
                <a:gd name="T30" fmla="*/ 2147483647 w 17"/>
                <a:gd name="T31" fmla="*/ 2147483647 h 49"/>
                <a:gd name="T32" fmla="*/ 2147483647 w 17"/>
                <a:gd name="T33" fmla="*/ 2147483647 h 49"/>
                <a:gd name="T34" fmla="*/ 2147483647 w 17"/>
                <a:gd name="T35" fmla="*/ 2147483647 h 49"/>
                <a:gd name="T36" fmla="*/ 2147483647 w 17"/>
                <a:gd name="T37" fmla="*/ 2147483647 h 49"/>
                <a:gd name="T38" fmla="*/ 2147483647 w 17"/>
                <a:gd name="T39" fmla="*/ 2147483647 h 49"/>
                <a:gd name="T40" fmla="*/ 2147483647 w 17"/>
                <a:gd name="T41" fmla="*/ 2147483647 h 49"/>
                <a:gd name="T42" fmla="*/ 0 w 17"/>
                <a:gd name="T43" fmla="*/ 2147483647 h 49"/>
                <a:gd name="T44" fmla="*/ 2147483647 w 17"/>
                <a:gd name="T45" fmla="*/ 2147483647 h 49"/>
                <a:gd name="T46" fmla="*/ 2147483647 w 17"/>
                <a:gd name="T47" fmla="*/ 2147483647 h 49"/>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7"/>
                <a:gd name="T73" fmla="*/ 0 h 49"/>
                <a:gd name="T74" fmla="*/ 17 w 17"/>
                <a:gd name="T75" fmla="*/ 49 h 49"/>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7" h="49">
                  <a:moveTo>
                    <a:pt x="2" y="27"/>
                  </a:moveTo>
                  <a:lnTo>
                    <a:pt x="4" y="22"/>
                  </a:lnTo>
                  <a:lnTo>
                    <a:pt x="5" y="18"/>
                  </a:lnTo>
                  <a:lnTo>
                    <a:pt x="8" y="11"/>
                  </a:lnTo>
                  <a:lnTo>
                    <a:pt x="9" y="7"/>
                  </a:lnTo>
                  <a:lnTo>
                    <a:pt x="10" y="2"/>
                  </a:lnTo>
                  <a:lnTo>
                    <a:pt x="11" y="3"/>
                  </a:lnTo>
                  <a:lnTo>
                    <a:pt x="13" y="4"/>
                  </a:lnTo>
                  <a:lnTo>
                    <a:pt x="15" y="0"/>
                  </a:lnTo>
                  <a:lnTo>
                    <a:pt x="17" y="1"/>
                  </a:lnTo>
                  <a:lnTo>
                    <a:pt x="14" y="16"/>
                  </a:lnTo>
                  <a:lnTo>
                    <a:pt x="13" y="17"/>
                  </a:lnTo>
                  <a:lnTo>
                    <a:pt x="9" y="14"/>
                  </a:lnTo>
                  <a:lnTo>
                    <a:pt x="7" y="21"/>
                  </a:lnTo>
                  <a:lnTo>
                    <a:pt x="9" y="25"/>
                  </a:lnTo>
                  <a:lnTo>
                    <a:pt x="7" y="27"/>
                  </a:lnTo>
                  <a:lnTo>
                    <a:pt x="10" y="30"/>
                  </a:lnTo>
                  <a:lnTo>
                    <a:pt x="9" y="39"/>
                  </a:lnTo>
                  <a:lnTo>
                    <a:pt x="5" y="49"/>
                  </a:lnTo>
                  <a:lnTo>
                    <a:pt x="4" y="49"/>
                  </a:lnTo>
                  <a:lnTo>
                    <a:pt x="2" y="40"/>
                  </a:lnTo>
                  <a:lnTo>
                    <a:pt x="0" y="34"/>
                  </a:lnTo>
                  <a:lnTo>
                    <a:pt x="3" y="30"/>
                  </a:lnTo>
                  <a:lnTo>
                    <a:pt x="2" y="2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1" name="Freeform 757">
              <a:extLst>
                <a:ext uri="{FF2B5EF4-FFF2-40B4-BE49-F238E27FC236}">
                  <a16:creationId xmlns:a16="http://schemas.microsoft.com/office/drawing/2014/main" id="{A1C1E6C9-C7FE-621A-2F9A-D73BB3157BA4}"/>
                </a:ext>
                <a:ext uri="{C183D7F6-B498-43B3-948B-1728B52AA6E4}">
                  <adec:decorative xmlns:adec="http://schemas.microsoft.com/office/drawing/2017/decorative" val="1"/>
                </a:ext>
              </a:extLst>
            </p:cNvPr>
            <p:cNvSpPr>
              <a:spLocks/>
            </p:cNvSpPr>
            <p:nvPr/>
          </p:nvSpPr>
          <p:spPr bwMode="gray">
            <a:xfrm>
              <a:off x="13438848" y="6793864"/>
              <a:ext cx="29207" cy="87630"/>
            </a:xfrm>
            <a:custGeom>
              <a:avLst/>
              <a:gdLst>
                <a:gd name="T0" fmla="*/ 2147483647 w 6"/>
                <a:gd name="T1" fmla="*/ 2147483647 h 16"/>
                <a:gd name="T2" fmla="*/ 2147483647 w 6"/>
                <a:gd name="T3" fmla="*/ 2147483647 h 16"/>
                <a:gd name="T4" fmla="*/ 0 w 6"/>
                <a:gd name="T5" fmla="*/ 2147483647 h 16"/>
                <a:gd name="T6" fmla="*/ 2147483647 w 6"/>
                <a:gd name="T7" fmla="*/ 2147483647 h 16"/>
                <a:gd name="T8" fmla="*/ 0 w 6"/>
                <a:gd name="T9" fmla="*/ 2147483647 h 16"/>
                <a:gd name="T10" fmla="*/ 2147483647 w 6"/>
                <a:gd name="T11" fmla="*/ 0 h 16"/>
                <a:gd name="T12" fmla="*/ 2147483647 w 6"/>
                <a:gd name="T13" fmla="*/ 2147483647 h 16"/>
                <a:gd name="T14" fmla="*/ 0 60000 65536"/>
                <a:gd name="T15" fmla="*/ 0 60000 65536"/>
                <a:gd name="T16" fmla="*/ 0 60000 65536"/>
                <a:gd name="T17" fmla="*/ 0 60000 65536"/>
                <a:gd name="T18" fmla="*/ 0 60000 65536"/>
                <a:gd name="T19" fmla="*/ 0 60000 65536"/>
                <a:gd name="T20" fmla="*/ 0 60000 65536"/>
                <a:gd name="T21" fmla="*/ 0 w 6"/>
                <a:gd name="T22" fmla="*/ 0 h 16"/>
                <a:gd name="T23" fmla="*/ 6 w 6"/>
                <a:gd name="T24" fmla="*/ 16 h 1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 h="16">
                  <a:moveTo>
                    <a:pt x="6" y="3"/>
                  </a:moveTo>
                  <a:lnTo>
                    <a:pt x="3" y="16"/>
                  </a:lnTo>
                  <a:lnTo>
                    <a:pt x="0" y="13"/>
                  </a:lnTo>
                  <a:lnTo>
                    <a:pt x="2" y="11"/>
                  </a:lnTo>
                  <a:lnTo>
                    <a:pt x="0" y="7"/>
                  </a:lnTo>
                  <a:lnTo>
                    <a:pt x="2" y="0"/>
                  </a:lnTo>
                  <a:lnTo>
                    <a:pt x="6"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2" name="Freeform 758">
              <a:extLst>
                <a:ext uri="{FF2B5EF4-FFF2-40B4-BE49-F238E27FC236}">
                  <a16:creationId xmlns:a16="http://schemas.microsoft.com/office/drawing/2014/main" id="{C2FB62B8-9404-2C25-B4CE-989F367FE8E3}"/>
                </a:ext>
                <a:ext uri="{C183D7F6-B498-43B3-948B-1728B52AA6E4}">
                  <adec:decorative xmlns:adec="http://schemas.microsoft.com/office/drawing/2017/decorative" val="1"/>
                </a:ext>
              </a:extLst>
            </p:cNvPr>
            <p:cNvSpPr>
              <a:spLocks/>
            </p:cNvSpPr>
            <p:nvPr/>
          </p:nvSpPr>
          <p:spPr bwMode="gray">
            <a:xfrm>
              <a:off x="13422158" y="6743790"/>
              <a:ext cx="233657" cy="267063"/>
            </a:xfrm>
            <a:custGeom>
              <a:avLst/>
              <a:gdLst>
                <a:gd name="T0" fmla="*/ 2147483647 w 42"/>
                <a:gd name="T1" fmla="*/ 2147483647 h 49"/>
                <a:gd name="T2" fmla="*/ 2147483647 w 42"/>
                <a:gd name="T3" fmla="*/ 2147483647 h 49"/>
                <a:gd name="T4" fmla="*/ 2147483647 w 42"/>
                <a:gd name="T5" fmla="*/ 2147483647 h 49"/>
                <a:gd name="T6" fmla="*/ 2147483647 w 42"/>
                <a:gd name="T7" fmla="*/ 2147483647 h 49"/>
                <a:gd name="T8" fmla="*/ 2147483647 w 42"/>
                <a:gd name="T9" fmla="*/ 2147483647 h 49"/>
                <a:gd name="T10" fmla="*/ 2147483647 w 42"/>
                <a:gd name="T11" fmla="*/ 0 h 49"/>
                <a:gd name="T12" fmla="*/ 2147483647 w 42"/>
                <a:gd name="T13" fmla="*/ 2147483647 h 49"/>
                <a:gd name="T14" fmla="*/ 2147483647 w 42"/>
                <a:gd name="T15" fmla="*/ 2147483647 h 49"/>
                <a:gd name="T16" fmla="*/ 2147483647 w 42"/>
                <a:gd name="T17" fmla="*/ 2147483647 h 49"/>
                <a:gd name="T18" fmla="*/ 2147483647 w 42"/>
                <a:gd name="T19" fmla="*/ 2147483647 h 49"/>
                <a:gd name="T20" fmla="*/ 2147483647 w 42"/>
                <a:gd name="T21" fmla="*/ 2147483647 h 49"/>
                <a:gd name="T22" fmla="*/ 2147483647 w 42"/>
                <a:gd name="T23" fmla="*/ 2147483647 h 49"/>
                <a:gd name="T24" fmla="*/ 2147483647 w 42"/>
                <a:gd name="T25" fmla="*/ 2147483647 h 49"/>
                <a:gd name="T26" fmla="*/ 0 w 42"/>
                <a:gd name="T27" fmla="*/ 2147483647 h 49"/>
                <a:gd name="T28" fmla="*/ 0 w 42"/>
                <a:gd name="T29" fmla="*/ 2147483647 h 49"/>
                <a:gd name="T30" fmla="*/ 2147483647 w 42"/>
                <a:gd name="T31" fmla="*/ 2147483647 h 49"/>
                <a:gd name="T32" fmla="*/ 2147483647 w 42"/>
                <a:gd name="T33" fmla="*/ 2147483647 h 4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2"/>
                <a:gd name="T52" fmla="*/ 0 h 49"/>
                <a:gd name="T53" fmla="*/ 42 w 42"/>
                <a:gd name="T54" fmla="*/ 49 h 4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2" h="49">
                  <a:moveTo>
                    <a:pt x="5" y="25"/>
                  </a:moveTo>
                  <a:lnTo>
                    <a:pt x="8" y="12"/>
                  </a:lnTo>
                  <a:lnTo>
                    <a:pt x="9" y="11"/>
                  </a:lnTo>
                  <a:lnTo>
                    <a:pt x="16" y="11"/>
                  </a:lnTo>
                  <a:lnTo>
                    <a:pt x="27" y="2"/>
                  </a:lnTo>
                  <a:lnTo>
                    <a:pt x="36" y="0"/>
                  </a:lnTo>
                  <a:lnTo>
                    <a:pt x="42" y="11"/>
                  </a:lnTo>
                  <a:lnTo>
                    <a:pt x="37" y="16"/>
                  </a:lnTo>
                  <a:lnTo>
                    <a:pt x="21" y="16"/>
                  </a:lnTo>
                  <a:lnTo>
                    <a:pt x="27" y="36"/>
                  </a:lnTo>
                  <a:lnTo>
                    <a:pt x="25" y="38"/>
                  </a:lnTo>
                  <a:lnTo>
                    <a:pt x="17" y="39"/>
                  </a:lnTo>
                  <a:lnTo>
                    <a:pt x="11" y="47"/>
                  </a:lnTo>
                  <a:lnTo>
                    <a:pt x="0" y="49"/>
                  </a:lnTo>
                  <a:lnTo>
                    <a:pt x="0" y="44"/>
                  </a:lnTo>
                  <a:lnTo>
                    <a:pt x="4" y="34"/>
                  </a:lnTo>
                  <a:lnTo>
                    <a:pt x="5" y="2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3" name="Freeform 759">
              <a:extLst>
                <a:ext uri="{FF2B5EF4-FFF2-40B4-BE49-F238E27FC236}">
                  <a16:creationId xmlns:a16="http://schemas.microsoft.com/office/drawing/2014/main" id="{01368C08-F40C-6846-1FCA-362B9578D877}"/>
                </a:ext>
                <a:ext uri="{C183D7F6-B498-43B3-948B-1728B52AA6E4}">
                  <adec:decorative xmlns:adec="http://schemas.microsoft.com/office/drawing/2017/decorative" val="1"/>
                </a:ext>
              </a:extLst>
            </p:cNvPr>
            <p:cNvSpPr>
              <a:spLocks/>
            </p:cNvSpPr>
            <p:nvPr/>
          </p:nvSpPr>
          <p:spPr bwMode="gray">
            <a:xfrm>
              <a:off x="13305329" y="6589394"/>
              <a:ext cx="95966" cy="66766"/>
            </a:xfrm>
            <a:custGeom>
              <a:avLst/>
              <a:gdLst>
                <a:gd name="T0" fmla="*/ 0 w 17"/>
                <a:gd name="T1" fmla="*/ 2147483647 h 11"/>
                <a:gd name="T2" fmla="*/ 2147483647 w 17"/>
                <a:gd name="T3" fmla="*/ 2147483647 h 11"/>
                <a:gd name="T4" fmla="*/ 2147483647 w 17"/>
                <a:gd name="T5" fmla="*/ 2147483647 h 11"/>
                <a:gd name="T6" fmla="*/ 2147483647 w 17"/>
                <a:gd name="T7" fmla="*/ 0 h 11"/>
                <a:gd name="T8" fmla="*/ 2147483647 w 17"/>
                <a:gd name="T9" fmla="*/ 0 h 11"/>
                <a:gd name="T10" fmla="*/ 2147483647 w 17"/>
                <a:gd name="T11" fmla="*/ 2147483647 h 11"/>
                <a:gd name="T12" fmla="*/ 2147483647 w 17"/>
                <a:gd name="T13" fmla="*/ 2147483647 h 11"/>
                <a:gd name="T14" fmla="*/ 2147483647 w 17"/>
                <a:gd name="T15" fmla="*/ 2147483647 h 11"/>
                <a:gd name="T16" fmla="*/ 0 w 17"/>
                <a:gd name="T17" fmla="*/ 2147483647 h 11"/>
                <a:gd name="T18" fmla="*/ 0 w 17"/>
                <a:gd name="T19" fmla="*/ 2147483647 h 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7"/>
                <a:gd name="T31" fmla="*/ 0 h 11"/>
                <a:gd name="T32" fmla="*/ 17 w 17"/>
                <a:gd name="T33" fmla="*/ 11 h 1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7" h="11">
                  <a:moveTo>
                    <a:pt x="0" y="8"/>
                  </a:moveTo>
                  <a:lnTo>
                    <a:pt x="4" y="5"/>
                  </a:lnTo>
                  <a:lnTo>
                    <a:pt x="13" y="3"/>
                  </a:lnTo>
                  <a:lnTo>
                    <a:pt x="15" y="0"/>
                  </a:lnTo>
                  <a:lnTo>
                    <a:pt x="17" y="0"/>
                  </a:lnTo>
                  <a:lnTo>
                    <a:pt x="15" y="4"/>
                  </a:lnTo>
                  <a:lnTo>
                    <a:pt x="13" y="9"/>
                  </a:lnTo>
                  <a:lnTo>
                    <a:pt x="7" y="11"/>
                  </a:lnTo>
                  <a:lnTo>
                    <a:pt x="0" y="11"/>
                  </a:lnTo>
                  <a:lnTo>
                    <a:pt x="0"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4" name="Freeform 760">
              <a:extLst>
                <a:ext uri="{FF2B5EF4-FFF2-40B4-BE49-F238E27FC236}">
                  <a16:creationId xmlns:a16="http://schemas.microsoft.com/office/drawing/2014/main" id="{FDEEC844-B206-FB80-85B5-F018CE1E7E59}"/>
                </a:ext>
                <a:ext uri="{C183D7F6-B498-43B3-948B-1728B52AA6E4}">
                  <adec:decorative xmlns:adec="http://schemas.microsoft.com/office/drawing/2017/decorative" val="1"/>
                </a:ext>
              </a:extLst>
            </p:cNvPr>
            <p:cNvSpPr>
              <a:spLocks/>
            </p:cNvSpPr>
            <p:nvPr/>
          </p:nvSpPr>
          <p:spPr bwMode="gray">
            <a:xfrm>
              <a:off x="13392951" y="6885667"/>
              <a:ext cx="8344" cy="16691"/>
            </a:xfrm>
            <a:custGeom>
              <a:avLst/>
              <a:gdLst>
                <a:gd name="T0" fmla="*/ 0 w 1"/>
                <a:gd name="T1" fmla="*/ 0 h 3"/>
                <a:gd name="T2" fmla="*/ 2147483647 w 1"/>
                <a:gd name="T3" fmla="*/ 2147483647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1" y="3"/>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5" name="Freeform 761">
              <a:extLst>
                <a:ext uri="{FF2B5EF4-FFF2-40B4-BE49-F238E27FC236}">
                  <a16:creationId xmlns:a16="http://schemas.microsoft.com/office/drawing/2014/main" id="{BF3E2867-E6B4-763F-E1A4-873514D0303B}"/>
                </a:ext>
                <a:ext uri="{C183D7F6-B498-43B3-948B-1728B52AA6E4}">
                  <adec:decorative xmlns:adec="http://schemas.microsoft.com/office/drawing/2017/decorative" val="1"/>
                </a:ext>
              </a:extLst>
            </p:cNvPr>
            <p:cNvSpPr>
              <a:spLocks/>
            </p:cNvSpPr>
            <p:nvPr/>
          </p:nvSpPr>
          <p:spPr bwMode="gray">
            <a:xfrm>
              <a:off x="14477790" y="7198630"/>
              <a:ext cx="41724" cy="41729"/>
            </a:xfrm>
            <a:custGeom>
              <a:avLst/>
              <a:gdLst>
                <a:gd name="T0" fmla="*/ 2147483647 w 7"/>
                <a:gd name="T1" fmla="*/ 2147483647 h 8"/>
                <a:gd name="T2" fmla="*/ 0 w 7"/>
                <a:gd name="T3" fmla="*/ 2147483647 h 8"/>
                <a:gd name="T4" fmla="*/ 2147483647 w 7"/>
                <a:gd name="T5" fmla="*/ 0 h 8"/>
                <a:gd name="T6" fmla="*/ 2147483647 w 7"/>
                <a:gd name="T7" fmla="*/ 0 h 8"/>
                <a:gd name="T8" fmla="*/ 2147483647 w 7"/>
                <a:gd name="T9" fmla="*/ 2147483647 h 8"/>
                <a:gd name="T10" fmla="*/ 2147483647 w 7"/>
                <a:gd name="T11" fmla="*/ 2147483647 h 8"/>
                <a:gd name="T12" fmla="*/ 0 60000 65536"/>
                <a:gd name="T13" fmla="*/ 0 60000 65536"/>
                <a:gd name="T14" fmla="*/ 0 60000 65536"/>
                <a:gd name="T15" fmla="*/ 0 60000 65536"/>
                <a:gd name="T16" fmla="*/ 0 60000 65536"/>
                <a:gd name="T17" fmla="*/ 0 60000 65536"/>
                <a:gd name="T18" fmla="*/ 0 w 7"/>
                <a:gd name="T19" fmla="*/ 0 h 8"/>
                <a:gd name="T20" fmla="*/ 7 w 7"/>
                <a:gd name="T21" fmla="*/ 8 h 8"/>
              </a:gdLst>
              <a:ahLst/>
              <a:cxnLst>
                <a:cxn ang="T12">
                  <a:pos x="T0" y="T1"/>
                </a:cxn>
                <a:cxn ang="T13">
                  <a:pos x="T2" y="T3"/>
                </a:cxn>
                <a:cxn ang="T14">
                  <a:pos x="T4" y="T5"/>
                </a:cxn>
                <a:cxn ang="T15">
                  <a:pos x="T6" y="T7"/>
                </a:cxn>
                <a:cxn ang="T16">
                  <a:pos x="T8" y="T9"/>
                </a:cxn>
                <a:cxn ang="T17">
                  <a:pos x="T10" y="T11"/>
                </a:cxn>
              </a:cxnLst>
              <a:rect l="T18" t="T19" r="T20" b="T21"/>
              <a:pathLst>
                <a:path w="7" h="8">
                  <a:moveTo>
                    <a:pt x="6" y="8"/>
                  </a:moveTo>
                  <a:lnTo>
                    <a:pt x="0" y="4"/>
                  </a:lnTo>
                  <a:lnTo>
                    <a:pt x="3" y="0"/>
                  </a:lnTo>
                  <a:lnTo>
                    <a:pt x="5" y="0"/>
                  </a:lnTo>
                  <a:lnTo>
                    <a:pt x="7" y="1"/>
                  </a:lnTo>
                  <a:lnTo>
                    <a:pt x="6" y="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6" name="Freeform 762">
              <a:extLst>
                <a:ext uri="{FF2B5EF4-FFF2-40B4-BE49-F238E27FC236}">
                  <a16:creationId xmlns:a16="http://schemas.microsoft.com/office/drawing/2014/main" id="{8A1F6268-548F-9E1D-BA9A-A0D57B000ABA}"/>
                </a:ext>
                <a:ext uri="{C183D7F6-B498-43B3-948B-1728B52AA6E4}">
                  <adec:decorative xmlns:adec="http://schemas.microsoft.com/office/drawing/2017/decorative" val="1"/>
                </a:ext>
              </a:extLst>
            </p:cNvPr>
            <p:cNvSpPr>
              <a:spLocks/>
            </p:cNvSpPr>
            <p:nvPr/>
          </p:nvSpPr>
          <p:spPr bwMode="gray">
            <a:xfrm>
              <a:off x="14273339" y="7219495"/>
              <a:ext cx="242003" cy="183605"/>
            </a:xfrm>
            <a:custGeom>
              <a:avLst/>
              <a:gdLst>
                <a:gd name="T0" fmla="*/ 2147483647 w 44"/>
                <a:gd name="T1" fmla="*/ 2147483647 h 34"/>
                <a:gd name="T2" fmla="*/ 2147483647 w 44"/>
                <a:gd name="T3" fmla="*/ 2147483647 h 34"/>
                <a:gd name="T4" fmla="*/ 2147483647 w 44"/>
                <a:gd name="T5" fmla="*/ 2147483647 h 34"/>
                <a:gd name="T6" fmla="*/ 2147483647 w 44"/>
                <a:gd name="T7" fmla="*/ 2147483647 h 34"/>
                <a:gd name="T8" fmla="*/ 2147483647 w 44"/>
                <a:gd name="T9" fmla="*/ 2147483647 h 34"/>
                <a:gd name="T10" fmla="*/ 2147483647 w 44"/>
                <a:gd name="T11" fmla="*/ 2147483647 h 34"/>
                <a:gd name="T12" fmla="*/ 2147483647 w 44"/>
                <a:gd name="T13" fmla="*/ 2147483647 h 34"/>
                <a:gd name="T14" fmla="*/ 0 w 44"/>
                <a:gd name="T15" fmla="*/ 2147483647 h 34"/>
                <a:gd name="T16" fmla="*/ 2147483647 w 44"/>
                <a:gd name="T17" fmla="*/ 2147483647 h 34"/>
                <a:gd name="T18" fmla="*/ 2147483647 w 44"/>
                <a:gd name="T19" fmla="*/ 2147483647 h 34"/>
                <a:gd name="T20" fmla="*/ 2147483647 w 44"/>
                <a:gd name="T21" fmla="*/ 2147483647 h 34"/>
                <a:gd name="T22" fmla="*/ 2147483647 w 44"/>
                <a:gd name="T23" fmla="*/ 2147483647 h 34"/>
                <a:gd name="T24" fmla="*/ 2147483647 w 44"/>
                <a:gd name="T25" fmla="*/ 2147483647 h 34"/>
                <a:gd name="T26" fmla="*/ 2147483647 w 44"/>
                <a:gd name="T27" fmla="*/ 2147483647 h 34"/>
                <a:gd name="T28" fmla="*/ 2147483647 w 44"/>
                <a:gd name="T29" fmla="*/ 0 h 34"/>
                <a:gd name="T30" fmla="*/ 2147483647 w 44"/>
                <a:gd name="T31" fmla="*/ 2147483647 h 3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4"/>
                <a:gd name="T49" fmla="*/ 0 h 34"/>
                <a:gd name="T50" fmla="*/ 44 w 44"/>
                <a:gd name="T51" fmla="*/ 34 h 3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4" h="34">
                  <a:moveTo>
                    <a:pt x="44" y="4"/>
                  </a:moveTo>
                  <a:lnTo>
                    <a:pt x="43" y="7"/>
                  </a:lnTo>
                  <a:lnTo>
                    <a:pt x="38" y="8"/>
                  </a:lnTo>
                  <a:lnTo>
                    <a:pt x="40" y="16"/>
                  </a:lnTo>
                  <a:lnTo>
                    <a:pt x="32" y="26"/>
                  </a:lnTo>
                  <a:lnTo>
                    <a:pt x="31" y="34"/>
                  </a:lnTo>
                  <a:lnTo>
                    <a:pt x="7" y="31"/>
                  </a:lnTo>
                  <a:lnTo>
                    <a:pt x="0" y="23"/>
                  </a:lnTo>
                  <a:lnTo>
                    <a:pt x="2" y="19"/>
                  </a:lnTo>
                  <a:lnTo>
                    <a:pt x="8" y="20"/>
                  </a:lnTo>
                  <a:lnTo>
                    <a:pt x="12" y="20"/>
                  </a:lnTo>
                  <a:lnTo>
                    <a:pt x="20" y="19"/>
                  </a:lnTo>
                  <a:lnTo>
                    <a:pt x="25" y="13"/>
                  </a:lnTo>
                  <a:lnTo>
                    <a:pt x="34" y="5"/>
                  </a:lnTo>
                  <a:lnTo>
                    <a:pt x="38" y="0"/>
                  </a:lnTo>
                  <a:lnTo>
                    <a:pt x="44"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7" name="Freeform 763">
              <a:extLst>
                <a:ext uri="{FF2B5EF4-FFF2-40B4-BE49-F238E27FC236}">
                  <a16:creationId xmlns:a16="http://schemas.microsoft.com/office/drawing/2014/main" id="{6EC0DAB7-07C9-E131-6448-C05FAB0613FC}"/>
                </a:ext>
                <a:ext uri="{C183D7F6-B498-43B3-948B-1728B52AA6E4}">
                  <adec:decorative xmlns:adec="http://schemas.microsoft.com/office/drawing/2017/decorative" val="1"/>
                </a:ext>
              </a:extLst>
            </p:cNvPr>
            <p:cNvSpPr>
              <a:spLocks/>
            </p:cNvSpPr>
            <p:nvPr/>
          </p:nvSpPr>
          <p:spPr bwMode="gray">
            <a:xfrm>
              <a:off x="14231614" y="7190285"/>
              <a:ext cx="41724" cy="108495"/>
            </a:xfrm>
            <a:custGeom>
              <a:avLst/>
              <a:gdLst>
                <a:gd name="T0" fmla="*/ 0 w 8"/>
                <a:gd name="T1" fmla="*/ 2147483647 h 20"/>
                <a:gd name="T2" fmla="*/ 2147483647 w 8"/>
                <a:gd name="T3" fmla="*/ 2147483647 h 20"/>
                <a:gd name="T4" fmla="*/ 2147483647 w 8"/>
                <a:gd name="T5" fmla="*/ 2147483647 h 20"/>
                <a:gd name="T6" fmla="*/ 2147483647 w 8"/>
                <a:gd name="T7" fmla="*/ 0 h 20"/>
                <a:gd name="T8" fmla="*/ 2147483647 w 8"/>
                <a:gd name="T9" fmla="*/ 2147483647 h 20"/>
                <a:gd name="T10" fmla="*/ 2147483647 w 8"/>
                <a:gd name="T11" fmla="*/ 2147483647 h 20"/>
                <a:gd name="T12" fmla="*/ 2147483647 w 8"/>
                <a:gd name="T13" fmla="*/ 2147483647 h 20"/>
                <a:gd name="T14" fmla="*/ 2147483647 w 8"/>
                <a:gd name="T15" fmla="*/ 2147483647 h 20"/>
                <a:gd name="T16" fmla="*/ 0 w 8"/>
                <a:gd name="T17" fmla="*/ 2147483647 h 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
                <a:gd name="T28" fmla="*/ 0 h 20"/>
                <a:gd name="T29" fmla="*/ 8 w 8"/>
                <a:gd name="T30" fmla="*/ 20 h 2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 h="20">
                  <a:moveTo>
                    <a:pt x="0" y="14"/>
                  </a:moveTo>
                  <a:lnTo>
                    <a:pt x="2" y="9"/>
                  </a:lnTo>
                  <a:lnTo>
                    <a:pt x="1" y="3"/>
                  </a:lnTo>
                  <a:lnTo>
                    <a:pt x="2" y="0"/>
                  </a:lnTo>
                  <a:lnTo>
                    <a:pt x="7" y="1"/>
                  </a:lnTo>
                  <a:lnTo>
                    <a:pt x="8" y="12"/>
                  </a:lnTo>
                  <a:lnTo>
                    <a:pt x="6" y="20"/>
                  </a:lnTo>
                  <a:lnTo>
                    <a:pt x="2" y="19"/>
                  </a:lnTo>
                  <a:lnTo>
                    <a:pt x="0" y="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8" name="Freeform 764">
              <a:extLst>
                <a:ext uri="{FF2B5EF4-FFF2-40B4-BE49-F238E27FC236}">
                  <a16:creationId xmlns:a16="http://schemas.microsoft.com/office/drawing/2014/main" id="{43802929-B0A8-E238-5A52-B15D50F38241}"/>
                </a:ext>
                <a:ext uri="{C183D7F6-B498-43B3-948B-1728B52AA6E4}">
                  <adec:decorative xmlns:adec="http://schemas.microsoft.com/office/drawing/2017/decorative" val="1"/>
                </a:ext>
              </a:extLst>
            </p:cNvPr>
            <p:cNvSpPr>
              <a:spLocks/>
            </p:cNvSpPr>
            <p:nvPr/>
          </p:nvSpPr>
          <p:spPr bwMode="gray">
            <a:xfrm>
              <a:off x="14031337" y="6956606"/>
              <a:ext cx="62587" cy="75112"/>
            </a:xfrm>
            <a:custGeom>
              <a:avLst/>
              <a:gdLst>
                <a:gd name="T0" fmla="*/ 2147483647 w 12"/>
                <a:gd name="T1" fmla="*/ 2147483647 h 13"/>
                <a:gd name="T2" fmla="*/ 0 w 12"/>
                <a:gd name="T3" fmla="*/ 2147483647 h 13"/>
                <a:gd name="T4" fmla="*/ 2147483647 w 12"/>
                <a:gd name="T5" fmla="*/ 0 h 13"/>
                <a:gd name="T6" fmla="*/ 2147483647 w 12"/>
                <a:gd name="T7" fmla="*/ 2147483647 h 13"/>
                <a:gd name="T8" fmla="*/ 2147483647 w 12"/>
                <a:gd name="T9" fmla="*/ 2147483647 h 13"/>
                <a:gd name="T10" fmla="*/ 2147483647 w 12"/>
                <a:gd name="T11" fmla="*/ 2147483647 h 13"/>
                <a:gd name="T12" fmla="*/ 2147483647 w 12"/>
                <a:gd name="T13" fmla="*/ 2147483647 h 13"/>
                <a:gd name="T14" fmla="*/ 2147483647 w 12"/>
                <a:gd name="T15" fmla="*/ 2147483647 h 13"/>
                <a:gd name="T16" fmla="*/ 2147483647 w 12"/>
                <a:gd name="T17" fmla="*/ 2147483647 h 1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3"/>
                <a:gd name="T29" fmla="*/ 12 w 12"/>
                <a:gd name="T30" fmla="*/ 13 h 1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3">
                  <a:moveTo>
                    <a:pt x="1" y="9"/>
                  </a:moveTo>
                  <a:lnTo>
                    <a:pt x="0" y="4"/>
                  </a:lnTo>
                  <a:lnTo>
                    <a:pt x="3" y="0"/>
                  </a:lnTo>
                  <a:lnTo>
                    <a:pt x="12" y="2"/>
                  </a:lnTo>
                  <a:lnTo>
                    <a:pt x="9" y="6"/>
                  </a:lnTo>
                  <a:lnTo>
                    <a:pt x="9" y="8"/>
                  </a:lnTo>
                  <a:lnTo>
                    <a:pt x="12" y="13"/>
                  </a:lnTo>
                  <a:lnTo>
                    <a:pt x="5" y="13"/>
                  </a:lnTo>
                  <a:lnTo>
                    <a:pt x="1" y="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89" name="Freeform 765">
              <a:extLst>
                <a:ext uri="{FF2B5EF4-FFF2-40B4-BE49-F238E27FC236}">
                  <a16:creationId xmlns:a16="http://schemas.microsoft.com/office/drawing/2014/main" id="{93B40FDE-72BA-C0D5-AB03-67D1A28A783D}"/>
                </a:ext>
                <a:ext uri="{C183D7F6-B498-43B3-948B-1728B52AA6E4}">
                  <adec:decorative xmlns:adec="http://schemas.microsoft.com/office/drawing/2017/decorative" val="1"/>
                </a:ext>
              </a:extLst>
            </p:cNvPr>
            <p:cNvSpPr>
              <a:spLocks/>
            </p:cNvSpPr>
            <p:nvPr/>
          </p:nvSpPr>
          <p:spPr bwMode="gray">
            <a:xfrm>
              <a:off x="14486134" y="7148556"/>
              <a:ext cx="37552" cy="25038"/>
            </a:xfrm>
            <a:custGeom>
              <a:avLst/>
              <a:gdLst>
                <a:gd name="T0" fmla="*/ 0 w 7"/>
                <a:gd name="T1" fmla="*/ 2147483647 h 5"/>
                <a:gd name="T2" fmla="*/ 0 w 7"/>
                <a:gd name="T3" fmla="*/ 2147483647 h 5"/>
                <a:gd name="T4" fmla="*/ 2147483647 w 7"/>
                <a:gd name="T5" fmla="*/ 2147483647 h 5"/>
                <a:gd name="T6" fmla="*/ 2147483647 w 7"/>
                <a:gd name="T7" fmla="*/ 0 h 5"/>
                <a:gd name="T8" fmla="*/ 0 w 7"/>
                <a:gd name="T9" fmla="*/ 2147483647 h 5"/>
                <a:gd name="T10" fmla="*/ 0 60000 65536"/>
                <a:gd name="T11" fmla="*/ 0 60000 65536"/>
                <a:gd name="T12" fmla="*/ 0 60000 65536"/>
                <a:gd name="T13" fmla="*/ 0 60000 65536"/>
                <a:gd name="T14" fmla="*/ 0 60000 65536"/>
                <a:gd name="T15" fmla="*/ 0 w 7"/>
                <a:gd name="T16" fmla="*/ 0 h 5"/>
                <a:gd name="T17" fmla="*/ 7 w 7"/>
                <a:gd name="T18" fmla="*/ 5 h 5"/>
              </a:gdLst>
              <a:ahLst/>
              <a:cxnLst>
                <a:cxn ang="T10">
                  <a:pos x="T0" y="T1"/>
                </a:cxn>
                <a:cxn ang="T11">
                  <a:pos x="T2" y="T3"/>
                </a:cxn>
                <a:cxn ang="T12">
                  <a:pos x="T4" y="T5"/>
                </a:cxn>
                <a:cxn ang="T13">
                  <a:pos x="T6" y="T7"/>
                </a:cxn>
                <a:cxn ang="T14">
                  <a:pos x="T8" y="T9"/>
                </a:cxn>
              </a:cxnLst>
              <a:rect l="T15" t="T16" r="T17" b="T18"/>
              <a:pathLst>
                <a:path w="7" h="5">
                  <a:moveTo>
                    <a:pt x="0" y="4"/>
                  </a:moveTo>
                  <a:lnTo>
                    <a:pt x="0" y="5"/>
                  </a:lnTo>
                  <a:lnTo>
                    <a:pt x="7" y="2"/>
                  </a:lnTo>
                  <a:lnTo>
                    <a:pt x="6" y="0"/>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0" name="Freeform 766">
              <a:extLst>
                <a:ext uri="{FF2B5EF4-FFF2-40B4-BE49-F238E27FC236}">
                  <a16:creationId xmlns:a16="http://schemas.microsoft.com/office/drawing/2014/main" id="{2246D393-B1C3-22EC-4418-2E419A6EB070}"/>
                </a:ext>
                <a:ext uri="{C183D7F6-B498-43B3-948B-1728B52AA6E4}">
                  <adec:decorative xmlns:adec="http://schemas.microsoft.com/office/drawing/2017/decorative" val="1"/>
                </a:ext>
              </a:extLst>
            </p:cNvPr>
            <p:cNvSpPr>
              <a:spLocks/>
            </p:cNvSpPr>
            <p:nvPr/>
          </p:nvSpPr>
          <p:spPr bwMode="gray">
            <a:xfrm>
              <a:off x="14210753" y="7161075"/>
              <a:ext cx="25034" cy="20864"/>
            </a:xfrm>
            <a:custGeom>
              <a:avLst/>
              <a:gdLst>
                <a:gd name="T0" fmla="*/ 0 w 5"/>
                <a:gd name="T1" fmla="*/ 2147483647 h 4"/>
                <a:gd name="T2" fmla="*/ 2147483647 w 5"/>
                <a:gd name="T3" fmla="*/ 0 h 4"/>
                <a:gd name="T4" fmla="*/ 2147483647 w 5"/>
                <a:gd name="T5" fmla="*/ 2147483647 h 4"/>
                <a:gd name="T6" fmla="*/ 2147483647 w 5"/>
                <a:gd name="T7" fmla="*/ 2147483647 h 4"/>
                <a:gd name="T8" fmla="*/ 0 w 5"/>
                <a:gd name="T9" fmla="*/ 2147483647 h 4"/>
                <a:gd name="T10" fmla="*/ 0 60000 65536"/>
                <a:gd name="T11" fmla="*/ 0 60000 65536"/>
                <a:gd name="T12" fmla="*/ 0 60000 65536"/>
                <a:gd name="T13" fmla="*/ 0 60000 65536"/>
                <a:gd name="T14" fmla="*/ 0 60000 65536"/>
                <a:gd name="T15" fmla="*/ 0 w 5"/>
                <a:gd name="T16" fmla="*/ 0 h 4"/>
                <a:gd name="T17" fmla="*/ 5 w 5"/>
                <a:gd name="T18" fmla="*/ 4 h 4"/>
              </a:gdLst>
              <a:ahLst/>
              <a:cxnLst>
                <a:cxn ang="T10">
                  <a:pos x="T0" y="T1"/>
                </a:cxn>
                <a:cxn ang="T11">
                  <a:pos x="T2" y="T3"/>
                </a:cxn>
                <a:cxn ang="T12">
                  <a:pos x="T4" y="T5"/>
                </a:cxn>
                <a:cxn ang="T13">
                  <a:pos x="T6" y="T7"/>
                </a:cxn>
                <a:cxn ang="T14">
                  <a:pos x="T8" y="T9"/>
                </a:cxn>
              </a:cxnLst>
              <a:rect l="T15" t="T16" r="T17" b="T18"/>
              <a:pathLst>
                <a:path w="5" h="4">
                  <a:moveTo>
                    <a:pt x="0" y="2"/>
                  </a:moveTo>
                  <a:lnTo>
                    <a:pt x="3" y="0"/>
                  </a:lnTo>
                  <a:lnTo>
                    <a:pt x="5" y="2"/>
                  </a:lnTo>
                  <a:lnTo>
                    <a:pt x="2" y="4"/>
                  </a:lnTo>
                  <a:lnTo>
                    <a:pt x="0"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1" name="Freeform 767">
              <a:extLst>
                <a:ext uri="{FF2B5EF4-FFF2-40B4-BE49-F238E27FC236}">
                  <a16:creationId xmlns:a16="http://schemas.microsoft.com/office/drawing/2014/main" id="{C0F3926C-9E83-E96A-2262-F09177EDEC2F}"/>
                </a:ext>
                <a:ext uri="{C183D7F6-B498-43B3-948B-1728B52AA6E4}">
                  <adec:decorative xmlns:adec="http://schemas.microsoft.com/office/drawing/2017/decorative" val="1"/>
                </a:ext>
              </a:extLst>
            </p:cNvPr>
            <p:cNvSpPr>
              <a:spLocks/>
            </p:cNvSpPr>
            <p:nvPr/>
          </p:nvSpPr>
          <p:spPr bwMode="gray">
            <a:xfrm>
              <a:off x="13947887" y="6142899"/>
              <a:ext cx="246175" cy="271235"/>
            </a:xfrm>
            <a:custGeom>
              <a:avLst/>
              <a:gdLst>
                <a:gd name="T0" fmla="*/ 2147483647 w 45"/>
                <a:gd name="T1" fmla="*/ 2147483647 h 50"/>
                <a:gd name="T2" fmla="*/ 2147483647 w 45"/>
                <a:gd name="T3" fmla="*/ 2147483647 h 50"/>
                <a:gd name="T4" fmla="*/ 2147483647 w 45"/>
                <a:gd name="T5" fmla="*/ 2147483647 h 50"/>
                <a:gd name="T6" fmla="*/ 0 w 45"/>
                <a:gd name="T7" fmla="*/ 2147483647 h 50"/>
                <a:gd name="T8" fmla="*/ 2147483647 w 45"/>
                <a:gd name="T9" fmla="*/ 2147483647 h 50"/>
                <a:gd name="T10" fmla="*/ 2147483647 w 45"/>
                <a:gd name="T11" fmla="*/ 2147483647 h 50"/>
                <a:gd name="T12" fmla="*/ 2147483647 w 45"/>
                <a:gd name="T13" fmla="*/ 2147483647 h 50"/>
                <a:gd name="T14" fmla="*/ 2147483647 w 45"/>
                <a:gd name="T15" fmla="*/ 2147483647 h 50"/>
                <a:gd name="T16" fmla="*/ 2147483647 w 45"/>
                <a:gd name="T17" fmla="*/ 2147483647 h 50"/>
                <a:gd name="T18" fmla="*/ 2147483647 w 45"/>
                <a:gd name="T19" fmla="*/ 0 h 50"/>
                <a:gd name="T20" fmla="*/ 2147483647 w 45"/>
                <a:gd name="T21" fmla="*/ 2147483647 h 50"/>
                <a:gd name="T22" fmla="*/ 2147483647 w 45"/>
                <a:gd name="T23" fmla="*/ 2147483647 h 50"/>
                <a:gd name="T24" fmla="*/ 2147483647 w 45"/>
                <a:gd name="T25" fmla="*/ 2147483647 h 50"/>
                <a:gd name="T26" fmla="*/ 2147483647 w 45"/>
                <a:gd name="T27" fmla="*/ 2147483647 h 50"/>
                <a:gd name="T28" fmla="*/ 2147483647 w 45"/>
                <a:gd name="T29" fmla="*/ 2147483647 h 50"/>
                <a:gd name="T30" fmla="*/ 2147483647 w 45"/>
                <a:gd name="T31" fmla="*/ 2147483647 h 50"/>
                <a:gd name="T32" fmla="*/ 2147483647 w 45"/>
                <a:gd name="T33" fmla="*/ 2147483647 h 50"/>
                <a:gd name="T34" fmla="*/ 2147483647 w 45"/>
                <a:gd name="T35" fmla="*/ 2147483647 h 50"/>
                <a:gd name="T36" fmla="*/ 2147483647 w 45"/>
                <a:gd name="T37" fmla="*/ 2147483647 h 50"/>
                <a:gd name="T38" fmla="*/ 2147483647 w 45"/>
                <a:gd name="T39" fmla="*/ 2147483647 h 50"/>
                <a:gd name="T40" fmla="*/ 2147483647 w 45"/>
                <a:gd name="T41" fmla="*/ 2147483647 h 50"/>
                <a:gd name="T42" fmla="*/ 2147483647 w 45"/>
                <a:gd name="T43" fmla="*/ 2147483647 h 50"/>
                <a:gd name="T44" fmla="*/ 2147483647 w 45"/>
                <a:gd name="T45" fmla="*/ 2147483647 h 50"/>
                <a:gd name="T46" fmla="*/ 2147483647 w 45"/>
                <a:gd name="T47" fmla="*/ 2147483647 h 50"/>
                <a:gd name="T48" fmla="*/ 2147483647 w 45"/>
                <a:gd name="T49" fmla="*/ 2147483647 h 50"/>
                <a:gd name="T50" fmla="*/ 2147483647 w 45"/>
                <a:gd name="T51" fmla="*/ 2147483647 h 50"/>
                <a:gd name="T52" fmla="*/ 2147483647 w 45"/>
                <a:gd name="T53" fmla="*/ 2147483647 h 50"/>
                <a:gd name="T54" fmla="*/ 2147483647 w 45"/>
                <a:gd name="T55" fmla="*/ 2147483647 h 50"/>
                <a:gd name="T56" fmla="*/ 2147483647 w 45"/>
                <a:gd name="T57" fmla="*/ 2147483647 h 50"/>
                <a:gd name="T58" fmla="*/ 2147483647 w 45"/>
                <a:gd name="T59" fmla="*/ 2147483647 h 50"/>
                <a:gd name="T60" fmla="*/ 2147483647 w 45"/>
                <a:gd name="T61" fmla="*/ 2147483647 h 50"/>
                <a:gd name="T62" fmla="*/ 2147483647 w 45"/>
                <a:gd name="T63" fmla="*/ 2147483647 h 5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5"/>
                <a:gd name="T97" fmla="*/ 0 h 50"/>
                <a:gd name="T98" fmla="*/ 45 w 45"/>
                <a:gd name="T99" fmla="*/ 50 h 5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5" h="50">
                  <a:moveTo>
                    <a:pt x="16" y="36"/>
                  </a:moveTo>
                  <a:lnTo>
                    <a:pt x="7" y="26"/>
                  </a:lnTo>
                  <a:lnTo>
                    <a:pt x="3" y="19"/>
                  </a:lnTo>
                  <a:lnTo>
                    <a:pt x="0" y="14"/>
                  </a:lnTo>
                  <a:lnTo>
                    <a:pt x="14" y="14"/>
                  </a:lnTo>
                  <a:lnTo>
                    <a:pt x="15" y="12"/>
                  </a:lnTo>
                  <a:lnTo>
                    <a:pt x="11" y="4"/>
                  </a:lnTo>
                  <a:lnTo>
                    <a:pt x="24" y="10"/>
                  </a:lnTo>
                  <a:lnTo>
                    <a:pt x="30" y="8"/>
                  </a:lnTo>
                  <a:lnTo>
                    <a:pt x="30" y="0"/>
                  </a:lnTo>
                  <a:lnTo>
                    <a:pt x="33" y="3"/>
                  </a:lnTo>
                  <a:lnTo>
                    <a:pt x="37" y="6"/>
                  </a:lnTo>
                  <a:lnTo>
                    <a:pt x="39" y="9"/>
                  </a:lnTo>
                  <a:lnTo>
                    <a:pt x="40" y="11"/>
                  </a:lnTo>
                  <a:lnTo>
                    <a:pt x="40" y="13"/>
                  </a:lnTo>
                  <a:lnTo>
                    <a:pt x="43" y="16"/>
                  </a:lnTo>
                  <a:lnTo>
                    <a:pt x="44" y="19"/>
                  </a:lnTo>
                  <a:lnTo>
                    <a:pt x="45" y="20"/>
                  </a:lnTo>
                  <a:lnTo>
                    <a:pt x="45" y="21"/>
                  </a:lnTo>
                  <a:lnTo>
                    <a:pt x="44" y="25"/>
                  </a:lnTo>
                  <a:lnTo>
                    <a:pt x="43" y="27"/>
                  </a:lnTo>
                  <a:lnTo>
                    <a:pt x="40" y="30"/>
                  </a:lnTo>
                  <a:lnTo>
                    <a:pt x="34" y="35"/>
                  </a:lnTo>
                  <a:lnTo>
                    <a:pt x="33" y="37"/>
                  </a:lnTo>
                  <a:lnTo>
                    <a:pt x="33" y="38"/>
                  </a:lnTo>
                  <a:lnTo>
                    <a:pt x="32" y="42"/>
                  </a:lnTo>
                  <a:lnTo>
                    <a:pt x="33" y="46"/>
                  </a:lnTo>
                  <a:lnTo>
                    <a:pt x="33" y="50"/>
                  </a:lnTo>
                  <a:lnTo>
                    <a:pt x="27" y="45"/>
                  </a:lnTo>
                  <a:lnTo>
                    <a:pt x="28" y="35"/>
                  </a:lnTo>
                  <a:lnTo>
                    <a:pt x="27" y="32"/>
                  </a:lnTo>
                  <a:lnTo>
                    <a:pt x="16" y="3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2" name="Freeform 768">
              <a:extLst>
                <a:ext uri="{FF2B5EF4-FFF2-40B4-BE49-F238E27FC236}">
                  <a16:creationId xmlns:a16="http://schemas.microsoft.com/office/drawing/2014/main" id="{7D67077D-24B5-EAB3-306F-C6C7C16DE652}"/>
                </a:ext>
                <a:ext uri="{C183D7F6-B498-43B3-948B-1728B52AA6E4}">
                  <adec:decorative xmlns:adec="http://schemas.microsoft.com/office/drawing/2017/decorative" val="1"/>
                </a:ext>
              </a:extLst>
            </p:cNvPr>
            <p:cNvSpPr>
              <a:spLocks/>
            </p:cNvSpPr>
            <p:nvPr/>
          </p:nvSpPr>
          <p:spPr bwMode="gray">
            <a:xfrm>
              <a:off x="13914508" y="6305639"/>
              <a:ext cx="87622" cy="45901"/>
            </a:xfrm>
            <a:custGeom>
              <a:avLst/>
              <a:gdLst>
                <a:gd name="T0" fmla="*/ 0 w 16"/>
                <a:gd name="T1" fmla="*/ 2147483647 h 9"/>
                <a:gd name="T2" fmla="*/ 2147483647 w 16"/>
                <a:gd name="T3" fmla="*/ 0 h 9"/>
                <a:gd name="T4" fmla="*/ 2147483647 w 16"/>
                <a:gd name="T5" fmla="*/ 2147483647 h 9"/>
                <a:gd name="T6" fmla="*/ 2147483647 w 16"/>
                <a:gd name="T7" fmla="*/ 2147483647 h 9"/>
                <a:gd name="T8" fmla="*/ 0 w 16"/>
                <a:gd name="T9" fmla="*/ 2147483647 h 9"/>
                <a:gd name="T10" fmla="*/ 0 60000 65536"/>
                <a:gd name="T11" fmla="*/ 0 60000 65536"/>
                <a:gd name="T12" fmla="*/ 0 60000 65536"/>
                <a:gd name="T13" fmla="*/ 0 60000 65536"/>
                <a:gd name="T14" fmla="*/ 0 60000 65536"/>
                <a:gd name="T15" fmla="*/ 0 w 16"/>
                <a:gd name="T16" fmla="*/ 0 h 9"/>
                <a:gd name="T17" fmla="*/ 16 w 16"/>
                <a:gd name="T18" fmla="*/ 9 h 9"/>
              </a:gdLst>
              <a:ahLst/>
              <a:cxnLst>
                <a:cxn ang="T10">
                  <a:pos x="T0" y="T1"/>
                </a:cxn>
                <a:cxn ang="T11">
                  <a:pos x="T2" y="T3"/>
                </a:cxn>
                <a:cxn ang="T12">
                  <a:pos x="T4" y="T5"/>
                </a:cxn>
                <a:cxn ang="T13">
                  <a:pos x="T6" y="T7"/>
                </a:cxn>
                <a:cxn ang="T14">
                  <a:pos x="T8" y="T9"/>
                </a:cxn>
              </a:cxnLst>
              <a:rect l="T15" t="T16" r="T17" b="T18"/>
              <a:pathLst>
                <a:path w="16" h="9">
                  <a:moveTo>
                    <a:pt x="0" y="1"/>
                  </a:moveTo>
                  <a:lnTo>
                    <a:pt x="5" y="0"/>
                  </a:lnTo>
                  <a:lnTo>
                    <a:pt x="16" y="7"/>
                  </a:lnTo>
                  <a:lnTo>
                    <a:pt x="11" y="9"/>
                  </a:lnTo>
                  <a:lnTo>
                    <a:pt x="0"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3" name="Freeform 769">
              <a:extLst>
                <a:ext uri="{FF2B5EF4-FFF2-40B4-BE49-F238E27FC236}">
                  <a16:creationId xmlns:a16="http://schemas.microsoft.com/office/drawing/2014/main" id="{89C699D2-5501-2A12-7A2E-EA1FF3E8D7DA}"/>
                </a:ext>
                <a:ext uri="{C183D7F6-B498-43B3-948B-1728B52AA6E4}">
                  <adec:decorative xmlns:adec="http://schemas.microsoft.com/office/drawing/2017/decorative" val="1"/>
                </a:ext>
              </a:extLst>
            </p:cNvPr>
            <p:cNvSpPr>
              <a:spLocks/>
            </p:cNvSpPr>
            <p:nvPr/>
          </p:nvSpPr>
          <p:spPr bwMode="gray">
            <a:xfrm>
              <a:off x="13835231" y="6172108"/>
              <a:ext cx="200277" cy="171087"/>
            </a:xfrm>
            <a:custGeom>
              <a:avLst/>
              <a:gdLst>
                <a:gd name="T0" fmla="*/ 2147483647 w 37"/>
                <a:gd name="T1" fmla="*/ 2147483647 h 31"/>
                <a:gd name="T2" fmla="*/ 2147483647 w 37"/>
                <a:gd name="T3" fmla="*/ 2147483647 h 31"/>
                <a:gd name="T4" fmla="*/ 2147483647 w 37"/>
                <a:gd name="T5" fmla="*/ 2147483647 h 31"/>
                <a:gd name="T6" fmla="*/ 2147483647 w 37"/>
                <a:gd name="T7" fmla="*/ 2147483647 h 31"/>
                <a:gd name="T8" fmla="*/ 2147483647 w 37"/>
                <a:gd name="T9" fmla="*/ 2147483647 h 31"/>
                <a:gd name="T10" fmla="*/ 2147483647 w 37"/>
                <a:gd name="T11" fmla="*/ 2147483647 h 31"/>
                <a:gd name="T12" fmla="*/ 2147483647 w 37"/>
                <a:gd name="T13" fmla="*/ 2147483647 h 31"/>
                <a:gd name="T14" fmla="*/ 0 w 37"/>
                <a:gd name="T15" fmla="*/ 0 h 31"/>
                <a:gd name="T16" fmla="*/ 2147483647 w 37"/>
                <a:gd name="T17" fmla="*/ 2147483647 h 31"/>
                <a:gd name="T18" fmla="*/ 2147483647 w 37"/>
                <a:gd name="T19" fmla="*/ 2147483647 h 31"/>
                <a:gd name="T20" fmla="*/ 2147483647 w 37"/>
                <a:gd name="T21" fmla="*/ 2147483647 h 31"/>
                <a:gd name="T22" fmla="*/ 2147483647 w 37"/>
                <a:gd name="T23" fmla="*/ 2147483647 h 31"/>
                <a:gd name="T24" fmla="*/ 2147483647 w 37"/>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7"/>
                <a:gd name="T40" fmla="*/ 0 h 31"/>
                <a:gd name="T41" fmla="*/ 37 w 37"/>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7" h="31">
                  <a:moveTo>
                    <a:pt x="37" y="30"/>
                  </a:moveTo>
                  <a:lnTo>
                    <a:pt x="31" y="31"/>
                  </a:lnTo>
                  <a:lnTo>
                    <a:pt x="20" y="24"/>
                  </a:lnTo>
                  <a:lnTo>
                    <a:pt x="15" y="25"/>
                  </a:lnTo>
                  <a:lnTo>
                    <a:pt x="13" y="21"/>
                  </a:lnTo>
                  <a:lnTo>
                    <a:pt x="8" y="18"/>
                  </a:lnTo>
                  <a:lnTo>
                    <a:pt x="7" y="10"/>
                  </a:lnTo>
                  <a:lnTo>
                    <a:pt x="0" y="0"/>
                  </a:lnTo>
                  <a:lnTo>
                    <a:pt x="11" y="4"/>
                  </a:lnTo>
                  <a:lnTo>
                    <a:pt x="21" y="8"/>
                  </a:lnTo>
                  <a:lnTo>
                    <a:pt x="24" y="13"/>
                  </a:lnTo>
                  <a:lnTo>
                    <a:pt x="28" y="20"/>
                  </a:lnTo>
                  <a:lnTo>
                    <a:pt x="37" y="3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4" name="Freeform 770">
              <a:extLst>
                <a:ext uri="{FF2B5EF4-FFF2-40B4-BE49-F238E27FC236}">
                  <a16:creationId xmlns:a16="http://schemas.microsoft.com/office/drawing/2014/main" id="{DFD0A563-0793-3A96-3231-47A3D7F25B70}"/>
                </a:ext>
                <a:ext uri="{C183D7F6-B498-43B3-948B-1728B52AA6E4}">
                  <adec:decorative xmlns:adec="http://schemas.microsoft.com/office/drawing/2017/decorative" val="1"/>
                </a:ext>
              </a:extLst>
            </p:cNvPr>
            <p:cNvSpPr>
              <a:spLocks/>
            </p:cNvSpPr>
            <p:nvPr/>
          </p:nvSpPr>
          <p:spPr bwMode="gray">
            <a:xfrm>
              <a:off x="13664161" y="6026058"/>
              <a:ext cx="367176" cy="191951"/>
            </a:xfrm>
            <a:custGeom>
              <a:avLst/>
              <a:gdLst>
                <a:gd name="T0" fmla="*/ 2147483647 w 67"/>
                <a:gd name="T1" fmla="*/ 2147483647 h 35"/>
                <a:gd name="T2" fmla="*/ 2147483647 w 67"/>
                <a:gd name="T3" fmla="*/ 2147483647 h 35"/>
                <a:gd name="T4" fmla="*/ 2147483647 w 67"/>
                <a:gd name="T5" fmla="*/ 2147483647 h 35"/>
                <a:gd name="T6" fmla="*/ 2147483647 w 67"/>
                <a:gd name="T7" fmla="*/ 2147483647 h 35"/>
                <a:gd name="T8" fmla="*/ 2147483647 w 67"/>
                <a:gd name="T9" fmla="*/ 2147483647 h 35"/>
                <a:gd name="T10" fmla="*/ 2147483647 w 67"/>
                <a:gd name="T11" fmla="*/ 2147483647 h 35"/>
                <a:gd name="T12" fmla="*/ 2147483647 w 67"/>
                <a:gd name="T13" fmla="*/ 2147483647 h 35"/>
                <a:gd name="T14" fmla="*/ 2147483647 w 67"/>
                <a:gd name="T15" fmla="*/ 2147483647 h 35"/>
                <a:gd name="T16" fmla="*/ 0 w 67"/>
                <a:gd name="T17" fmla="*/ 0 h 35"/>
                <a:gd name="T18" fmla="*/ 2147483647 w 67"/>
                <a:gd name="T19" fmla="*/ 2147483647 h 35"/>
                <a:gd name="T20" fmla="*/ 2147483647 w 67"/>
                <a:gd name="T21" fmla="*/ 2147483647 h 35"/>
                <a:gd name="T22" fmla="*/ 2147483647 w 67"/>
                <a:gd name="T23" fmla="*/ 2147483647 h 35"/>
                <a:gd name="T24" fmla="*/ 2147483647 w 67"/>
                <a:gd name="T25" fmla="*/ 2147483647 h 35"/>
                <a:gd name="T26" fmla="*/ 2147483647 w 67"/>
                <a:gd name="T27" fmla="*/ 2147483647 h 35"/>
                <a:gd name="T28" fmla="*/ 2147483647 w 67"/>
                <a:gd name="T29" fmla="*/ 2147483647 h 35"/>
                <a:gd name="T30" fmla="*/ 2147483647 w 67"/>
                <a:gd name="T31" fmla="*/ 2147483647 h 35"/>
                <a:gd name="T32" fmla="*/ 2147483647 w 67"/>
                <a:gd name="T33" fmla="*/ 2147483647 h 35"/>
                <a:gd name="T34" fmla="*/ 2147483647 w 67"/>
                <a:gd name="T35" fmla="*/ 2147483647 h 35"/>
                <a:gd name="T36" fmla="*/ 2147483647 w 67"/>
                <a:gd name="T37" fmla="*/ 2147483647 h 35"/>
                <a:gd name="T38" fmla="*/ 2147483647 w 67"/>
                <a:gd name="T39" fmla="*/ 2147483647 h 35"/>
                <a:gd name="T40" fmla="*/ 2147483647 w 67"/>
                <a:gd name="T41" fmla="*/ 2147483647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7"/>
                <a:gd name="T64" fmla="*/ 0 h 35"/>
                <a:gd name="T65" fmla="*/ 67 w 6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7" h="35">
                  <a:moveTo>
                    <a:pt x="31" y="27"/>
                  </a:moveTo>
                  <a:lnTo>
                    <a:pt x="25" y="27"/>
                  </a:lnTo>
                  <a:lnTo>
                    <a:pt x="18" y="25"/>
                  </a:lnTo>
                  <a:lnTo>
                    <a:pt x="18" y="21"/>
                  </a:lnTo>
                  <a:lnTo>
                    <a:pt x="16" y="15"/>
                  </a:lnTo>
                  <a:lnTo>
                    <a:pt x="15" y="11"/>
                  </a:lnTo>
                  <a:lnTo>
                    <a:pt x="12" y="7"/>
                  </a:lnTo>
                  <a:lnTo>
                    <a:pt x="7" y="6"/>
                  </a:lnTo>
                  <a:lnTo>
                    <a:pt x="0" y="0"/>
                  </a:lnTo>
                  <a:lnTo>
                    <a:pt x="13" y="3"/>
                  </a:lnTo>
                  <a:lnTo>
                    <a:pt x="26" y="5"/>
                  </a:lnTo>
                  <a:lnTo>
                    <a:pt x="31" y="4"/>
                  </a:lnTo>
                  <a:lnTo>
                    <a:pt x="44" y="10"/>
                  </a:lnTo>
                  <a:lnTo>
                    <a:pt x="56" y="19"/>
                  </a:lnTo>
                  <a:lnTo>
                    <a:pt x="59" y="19"/>
                  </a:lnTo>
                  <a:lnTo>
                    <a:pt x="63" y="25"/>
                  </a:lnTo>
                  <a:lnTo>
                    <a:pt x="67" y="32"/>
                  </a:lnTo>
                  <a:lnTo>
                    <a:pt x="66" y="35"/>
                  </a:lnTo>
                  <a:lnTo>
                    <a:pt x="52" y="35"/>
                  </a:lnTo>
                  <a:lnTo>
                    <a:pt x="42" y="31"/>
                  </a:lnTo>
                  <a:lnTo>
                    <a:pt x="31" y="2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5" name="Freeform 771">
              <a:extLst>
                <a:ext uri="{FF2B5EF4-FFF2-40B4-BE49-F238E27FC236}">
                  <a16:creationId xmlns:a16="http://schemas.microsoft.com/office/drawing/2014/main" id="{E8E009ED-1B66-110E-EBF0-B64C1904FABC}"/>
                </a:ext>
                <a:ext uri="{C183D7F6-B498-43B3-948B-1728B52AA6E4}">
                  <adec:decorative xmlns:adec="http://schemas.microsoft.com/office/drawing/2017/decorative" val="1"/>
                </a:ext>
              </a:extLst>
            </p:cNvPr>
            <p:cNvSpPr>
              <a:spLocks/>
            </p:cNvSpPr>
            <p:nvPr/>
          </p:nvSpPr>
          <p:spPr bwMode="gray">
            <a:xfrm>
              <a:off x="13422158" y="6806382"/>
              <a:ext cx="1055631" cy="988967"/>
            </a:xfrm>
            <a:custGeom>
              <a:avLst/>
              <a:gdLst>
                <a:gd name="T0" fmla="*/ 2147483647 w 194"/>
                <a:gd name="T1" fmla="*/ 2147483647 h 182"/>
                <a:gd name="T2" fmla="*/ 2147483647 w 194"/>
                <a:gd name="T3" fmla="*/ 2147483647 h 182"/>
                <a:gd name="T4" fmla="*/ 2147483647 w 194"/>
                <a:gd name="T5" fmla="*/ 2147483647 h 182"/>
                <a:gd name="T6" fmla="*/ 2147483647 w 194"/>
                <a:gd name="T7" fmla="*/ 2147483647 h 182"/>
                <a:gd name="T8" fmla="*/ 2147483647 w 194"/>
                <a:gd name="T9" fmla="*/ 2147483647 h 182"/>
                <a:gd name="T10" fmla="*/ 2147483647 w 194"/>
                <a:gd name="T11" fmla="*/ 2147483647 h 182"/>
                <a:gd name="T12" fmla="*/ 2147483647 w 194"/>
                <a:gd name="T13" fmla="*/ 2147483647 h 182"/>
                <a:gd name="T14" fmla="*/ 2147483647 w 194"/>
                <a:gd name="T15" fmla="*/ 2147483647 h 182"/>
                <a:gd name="T16" fmla="*/ 2147483647 w 194"/>
                <a:gd name="T17" fmla="*/ 2147483647 h 182"/>
                <a:gd name="T18" fmla="*/ 2147483647 w 194"/>
                <a:gd name="T19" fmla="*/ 2147483647 h 182"/>
                <a:gd name="T20" fmla="*/ 2147483647 w 194"/>
                <a:gd name="T21" fmla="*/ 2147483647 h 182"/>
                <a:gd name="T22" fmla="*/ 2147483647 w 194"/>
                <a:gd name="T23" fmla="*/ 2147483647 h 182"/>
                <a:gd name="T24" fmla="*/ 2147483647 w 194"/>
                <a:gd name="T25" fmla="*/ 2147483647 h 182"/>
                <a:gd name="T26" fmla="*/ 2147483647 w 194"/>
                <a:gd name="T27" fmla="*/ 2147483647 h 182"/>
                <a:gd name="T28" fmla="*/ 2147483647 w 194"/>
                <a:gd name="T29" fmla="*/ 2147483647 h 182"/>
                <a:gd name="T30" fmla="*/ 2147483647 w 194"/>
                <a:gd name="T31" fmla="*/ 2147483647 h 182"/>
                <a:gd name="T32" fmla="*/ 2147483647 w 194"/>
                <a:gd name="T33" fmla="*/ 2147483647 h 182"/>
                <a:gd name="T34" fmla="*/ 2147483647 w 194"/>
                <a:gd name="T35" fmla="*/ 2147483647 h 182"/>
                <a:gd name="T36" fmla="*/ 2147483647 w 194"/>
                <a:gd name="T37" fmla="*/ 2147483647 h 182"/>
                <a:gd name="T38" fmla="*/ 2147483647 w 194"/>
                <a:gd name="T39" fmla="*/ 2147483647 h 182"/>
                <a:gd name="T40" fmla="*/ 2147483647 w 194"/>
                <a:gd name="T41" fmla="*/ 2147483647 h 182"/>
                <a:gd name="T42" fmla="*/ 2147483647 w 194"/>
                <a:gd name="T43" fmla="*/ 2147483647 h 182"/>
                <a:gd name="T44" fmla="*/ 2147483647 w 194"/>
                <a:gd name="T45" fmla="*/ 2147483647 h 182"/>
                <a:gd name="T46" fmla="*/ 2147483647 w 194"/>
                <a:gd name="T47" fmla="*/ 2147483647 h 182"/>
                <a:gd name="T48" fmla="*/ 2147483647 w 194"/>
                <a:gd name="T49" fmla="*/ 2147483647 h 182"/>
                <a:gd name="T50" fmla="*/ 2147483647 w 194"/>
                <a:gd name="T51" fmla="*/ 2147483647 h 182"/>
                <a:gd name="T52" fmla="*/ 2147483647 w 194"/>
                <a:gd name="T53" fmla="*/ 2147483647 h 182"/>
                <a:gd name="T54" fmla="*/ 0 w 194"/>
                <a:gd name="T55" fmla="*/ 2147483647 h 182"/>
                <a:gd name="T56" fmla="*/ 0 w 194"/>
                <a:gd name="T57" fmla="*/ 2147483647 h 182"/>
                <a:gd name="T58" fmla="*/ 2147483647 w 194"/>
                <a:gd name="T59" fmla="*/ 2147483647 h 182"/>
                <a:gd name="T60" fmla="*/ 2147483647 w 194"/>
                <a:gd name="T61" fmla="*/ 2147483647 h 182"/>
                <a:gd name="T62" fmla="*/ 2147483647 w 194"/>
                <a:gd name="T63" fmla="*/ 2147483647 h 182"/>
                <a:gd name="T64" fmla="*/ 2147483647 w 194"/>
                <a:gd name="T65" fmla="*/ 2147483647 h 182"/>
                <a:gd name="T66" fmla="*/ 2147483647 w 194"/>
                <a:gd name="T67" fmla="*/ 2147483647 h 182"/>
                <a:gd name="T68" fmla="*/ 2147483647 w 194"/>
                <a:gd name="T69" fmla="*/ 2147483647 h 182"/>
                <a:gd name="T70" fmla="*/ 2147483647 w 194"/>
                <a:gd name="T71" fmla="*/ 0 h 182"/>
                <a:gd name="T72" fmla="*/ 2147483647 w 194"/>
                <a:gd name="T73" fmla="*/ 2147483647 h 182"/>
                <a:gd name="T74" fmla="*/ 2147483647 w 194"/>
                <a:gd name="T75" fmla="*/ 2147483647 h 182"/>
                <a:gd name="T76" fmla="*/ 2147483647 w 194"/>
                <a:gd name="T77" fmla="*/ 2147483647 h 182"/>
                <a:gd name="T78" fmla="*/ 2147483647 w 194"/>
                <a:gd name="T79" fmla="*/ 2147483647 h 182"/>
                <a:gd name="T80" fmla="*/ 2147483647 w 194"/>
                <a:gd name="T81" fmla="*/ 2147483647 h 182"/>
                <a:gd name="T82" fmla="*/ 2147483647 w 194"/>
                <a:gd name="T83" fmla="*/ 2147483647 h 182"/>
                <a:gd name="T84" fmla="*/ 2147483647 w 194"/>
                <a:gd name="T85" fmla="*/ 2147483647 h 182"/>
                <a:gd name="T86" fmla="*/ 2147483647 w 194"/>
                <a:gd name="T87" fmla="*/ 2147483647 h 182"/>
                <a:gd name="T88" fmla="*/ 2147483647 w 194"/>
                <a:gd name="T89" fmla="*/ 2147483647 h 182"/>
                <a:gd name="T90" fmla="*/ 2147483647 w 194"/>
                <a:gd name="T91" fmla="*/ 2147483647 h 182"/>
                <a:gd name="T92" fmla="*/ 2147483647 w 194"/>
                <a:gd name="T93" fmla="*/ 2147483647 h 182"/>
                <a:gd name="T94" fmla="*/ 2147483647 w 194"/>
                <a:gd name="T95" fmla="*/ 2147483647 h 182"/>
                <a:gd name="T96" fmla="*/ 2147483647 w 194"/>
                <a:gd name="T97" fmla="*/ 2147483647 h 182"/>
                <a:gd name="T98" fmla="*/ 2147483647 w 194"/>
                <a:gd name="T99" fmla="*/ 2147483647 h 182"/>
                <a:gd name="T100" fmla="*/ 2147483647 w 194"/>
                <a:gd name="T101" fmla="*/ 2147483647 h 182"/>
                <a:gd name="T102" fmla="*/ 2147483647 w 194"/>
                <a:gd name="T103" fmla="*/ 2147483647 h 182"/>
                <a:gd name="T104" fmla="*/ 2147483647 w 194"/>
                <a:gd name="T105" fmla="*/ 2147483647 h 182"/>
                <a:gd name="T106" fmla="*/ 2147483647 w 194"/>
                <a:gd name="T107" fmla="*/ 2147483647 h 182"/>
                <a:gd name="T108" fmla="*/ 2147483647 w 194"/>
                <a:gd name="T109" fmla="*/ 2147483647 h 182"/>
                <a:gd name="T110" fmla="*/ 2147483647 w 194"/>
                <a:gd name="T111" fmla="*/ 2147483647 h 182"/>
                <a:gd name="T112" fmla="*/ 2147483647 w 194"/>
                <a:gd name="T113" fmla="*/ 2147483647 h 1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94"/>
                <a:gd name="T172" fmla="*/ 0 h 182"/>
                <a:gd name="T173" fmla="*/ 194 w 194"/>
                <a:gd name="T174" fmla="*/ 182 h 1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94" h="182">
                  <a:moveTo>
                    <a:pt x="187" y="110"/>
                  </a:moveTo>
                  <a:lnTo>
                    <a:pt x="194" y="115"/>
                  </a:lnTo>
                  <a:lnTo>
                    <a:pt x="189" y="139"/>
                  </a:lnTo>
                  <a:lnTo>
                    <a:pt x="183" y="139"/>
                  </a:lnTo>
                  <a:lnTo>
                    <a:pt x="161" y="150"/>
                  </a:lnTo>
                  <a:lnTo>
                    <a:pt x="128" y="157"/>
                  </a:lnTo>
                  <a:lnTo>
                    <a:pt x="107" y="182"/>
                  </a:lnTo>
                  <a:lnTo>
                    <a:pt x="99" y="172"/>
                  </a:lnTo>
                  <a:lnTo>
                    <a:pt x="79" y="166"/>
                  </a:lnTo>
                  <a:lnTo>
                    <a:pt x="71" y="172"/>
                  </a:lnTo>
                  <a:lnTo>
                    <a:pt x="65" y="162"/>
                  </a:lnTo>
                  <a:lnTo>
                    <a:pt x="59" y="158"/>
                  </a:lnTo>
                  <a:lnTo>
                    <a:pt x="55" y="145"/>
                  </a:lnTo>
                  <a:lnTo>
                    <a:pt x="53" y="141"/>
                  </a:lnTo>
                  <a:lnTo>
                    <a:pt x="47" y="137"/>
                  </a:lnTo>
                  <a:lnTo>
                    <a:pt x="42" y="130"/>
                  </a:lnTo>
                  <a:lnTo>
                    <a:pt x="38" y="121"/>
                  </a:lnTo>
                  <a:lnTo>
                    <a:pt x="38" y="109"/>
                  </a:lnTo>
                  <a:lnTo>
                    <a:pt x="34" y="103"/>
                  </a:lnTo>
                  <a:lnTo>
                    <a:pt x="30" y="98"/>
                  </a:lnTo>
                  <a:lnTo>
                    <a:pt x="25" y="95"/>
                  </a:lnTo>
                  <a:lnTo>
                    <a:pt x="20" y="88"/>
                  </a:lnTo>
                  <a:lnTo>
                    <a:pt x="20" y="79"/>
                  </a:lnTo>
                  <a:lnTo>
                    <a:pt x="13" y="73"/>
                  </a:lnTo>
                  <a:lnTo>
                    <a:pt x="12" y="67"/>
                  </a:lnTo>
                  <a:lnTo>
                    <a:pt x="6" y="56"/>
                  </a:lnTo>
                  <a:lnTo>
                    <a:pt x="5" y="53"/>
                  </a:lnTo>
                  <a:lnTo>
                    <a:pt x="0" y="52"/>
                  </a:lnTo>
                  <a:lnTo>
                    <a:pt x="0" y="38"/>
                  </a:lnTo>
                  <a:lnTo>
                    <a:pt x="11" y="36"/>
                  </a:lnTo>
                  <a:lnTo>
                    <a:pt x="17" y="28"/>
                  </a:lnTo>
                  <a:lnTo>
                    <a:pt x="25" y="27"/>
                  </a:lnTo>
                  <a:lnTo>
                    <a:pt x="27" y="25"/>
                  </a:lnTo>
                  <a:lnTo>
                    <a:pt x="21" y="5"/>
                  </a:lnTo>
                  <a:lnTo>
                    <a:pt x="37" y="5"/>
                  </a:lnTo>
                  <a:lnTo>
                    <a:pt x="42" y="0"/>
                  </a:lnTo>
                  <a:lnTo>
                    <a:pt x="54" y="4"/>
                  </a:lnTo>
                  <a:lnTo>
                    <a:pt x="69" y="14"/>
                  </a:lnTo>
                  <a:lnTo>
                    <a:pt x="79" y="21"/>
                  </a:lnTo>
                  <a:lnTo>
                    <a:pt x="79" y="31"/>
                  </a:lnTo>
                  <a:lnTo>
                    <a:pt x="95" y="39"/>
                  </a:lnTo>
                  <a:lnTo>
                    <a:pt x="112" y="37"/>
                  </a:lnTo>
                  <a:lnTo>
                    <a:pt x="116" y="41"/>
                  </a:lnTo>
                  <a:lnTo>
                    <a:pt x="123" y="41"/>
                  </a:lnTo>
                  <a:lnTo>
                    <a:pt x="127" y="45"/>
                  </a:lnTo>
                  <a:lnTo>
                    <a:pt x="128" y="49"/>
                  </a:lnTo>
                  <a:lnTo>
                    <a:pt x="133" y="52"/>
                  </a:lnTo>
                  <a:lnTo>
                    <a:pt x="138" y="64"/>
                  </a:lnTo>
                  <a:lnTo>
                    <a:pt x="141" y="66"/>
                  </a:lnTo>
                  <a:lnTo>
                    <a:pt x="140" y="75"/>
                  </a:lnTo>
                  <a:lnTo>
                    <a:pt x="148" y="85"/>
                  </a:lnTo>
                  <a:lnTo>
                    <a:pt x="150" y="90"/>
                  </a:lnTo>
                  <a:lnTo>
                    <a:pt x="154" y="91"/>
                  </a:lnTo>
                  <a:lnTo>
                    <a:pt x="158" y="95"/>
                  </a:lnTo>
                  <a:lnTo>
                    <a:pt x="156" y="99"/>
                  </a:lnTo>
                  <a:lnTo>
                    <a:pt x="163" y="107"/>
                  </a:lnTo>
                  <a:lnTo>
                    <a:pt x="187" y="11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6" name="Freeform 772">
              <a:extLst>
                <a:ext uri="{FF2B5EF4-FFF2-40B4-BE49-F238E27FC236}">
                  <a16:creationId xmlns:a16="http://schemas.microsoft.com/office/drawing/2014/main" id="{351B0A60-4A4F-58CB-827F-334BA64F371C}"/>
                </a:ext>
                <a:ext uri="{C183D7F6-B498-43B3-948B-1728B52AA6E4}">
                  <adec:decorative xmlns:adec="http://schemas.microsoft.com/office/drawing/2017/decorative" val="1"/>
                </a:ext>
              </a:extLst>
            </p:cNvPr>
            <p:cNvSpPr>
              <a:spLocks/>
            </p:cNvSpPr>
            <p:nvPr/>
          </p:nvSpPr>
          <p:spPr bwMode="gray">
            <a:xfrm>
              <a:off x="13814368" y="7624262"/>
              <a:ext cx="563282" cy="354692"/>
            </a:xfrm>
            <a:custGeom>
              <a:avLst/>
              <a:gdLst>
                <a:gd name="T0" fmla="*/ 2147483647 w 104"/>
                <a:gd name="T1" fmla="*/ 2147483647 h 66"/>
                <a:gd name="T2" fmla="*/ 2147483647 w 104"/>
                <a:gd name="T3" fmla="*/ 2147483647 h 66"/>
                <a:gd name="T4" fmla="*/ 2147483647 w 104"/>
                <a:gd name="T5" fmla="*/ 2147483647 h 66"/>
                <a:gd name="T6" fmla="*/ 2147483647 w 104"/>
                <a:gd name="T7" fmla="*/ 2147483647 h 66"/>
                <a:gd name="T8" fmla="*/ 2147483647 w 104"/>
                <a:gd name="T9" fmla="*/ 2147483647 h 66"/>
                <a:gd name="T10" fmla="*/ 2147483647 w 104"/>
                <a:gd name="T11" fmla="*/ 2147483647 h 66"/>
                <a:gd name="T12" fmla="*/ 2147483647 w 104"/>
                <a:gd name="T13" fmla="*/ 2147483647 h 66"/>
                <a:gd name="T14" fmla="*/ 2147483647 w 104"/>
                <a:gd name="T15" fmla="*/ 2147483647 h 66"/>
                <a:gd name="T16" fmla="*/ 2147483647 w 104"/>
                <a:gd name="T17" fmla="*/ 2147483647 h 66"/>
                <a:gd name="T18" fmla="*/ 2147483647 w 104"/>
                <a:gd name="T19" fmla="*/ 2147483647 h 66"/>
                <a:gd name="T20" fmla="*/ 2147483647 w 104"/>
                <a:gd name="T21" fmla="*/ 2147483647 h 66"/>
                <a:gd name="T22" fmla="*/ 2147483647 w 104"/>
                <a:gd name="T23" fmla="*/ 2147483647 h 66"/>
                <a:gd name="T24" fmla="*/ 2147483647 w 104"/>
                <a:gd name="T25" fmla="*/ 2147483647 h 66"/>
                <a:gd name="T26" fmla="*/ 2147483647 w 104"/>
                <a:gd name="T27" fmla="*/ 2147483647 h 66"/>
                <a:gd name="T28" fmla="*/ 2147483647 w 104"/>
                <a:gd name="T29" fmla="*/ 2147483647 h 66"/>
                <a:gd name="T30" fmla="*/ 2147483647 w 104"/>
                <a:gd name="T31" fmla="*/ 2147483647 h 66"/>
                <a:gd name="T32" fmla="*/ 2147483647 w 104"/>
                <a:gd name="T33" fmla="*/ 2147483647 h 66"/>
                <a:gd name="T34" fmla="*/ 2147483647 w 104"/>
                <a:gd name="T35" fmla="*/ 2147483647 h 66"/>
                <a:gd name="T36" fmla="*/ 2147483647 w 104"/>
                <a:gd name="T37" fmla="*/ 2147483647 h 66"/>
                <a:gd name="T38" fmla="*/ 2147483647 w 104"/>
                <a:gd name="T39" fmla="*/ 2147483647 h 66"/>
                <a:gd name="T40" fmla="*/ 2147483647 w 104"/>
                <a:gd name="T41" fmla="*/ 2147483647 h 66"/>
                <a:gd name="T42" fmla="*/ 0 w 104"/>
                <a:gd name="T43" fmla="*/ 2147483647 h 66"/>
                <a:gd name="T44" fmla="*/ 0 w 104"/>
                <a:gd name="T45" fmla="*/ 2147483647 h 66"/>
                <a:gd name="T46" fmla="*/ 2147483647 w 104"/>
                <a:gd name="T47" fmla="*/ 2147483647 h 66"/>
                <a:gd name="T48" fmla="*/ 2147483647 w 104"/>
                <a:gd name="T49" fmla="*/ 2147483647 h 66"/>
                <a:gd name="T50" fmla="*/ 2147483647 w 104"/>
                <a:gd name="T51" fmla="*/ 2147483647 h 66"/>
                <a:gd name="T52" fmla="*/ 2147483647 w 104"/>
                <a:gd name="T53" fmla="*/ 2147483647 h 66"/>
                <a:gd name="T54" fmla="*/ 2147483647 w 104"/>
                <a:gd name="T55" fmla="*/ 0 h 66"/>
                <a:gd name="T56" fmla="*/ 2147483647 w 104"/>
                <a:gd name="T57" fmla="*/ 2147483647 h 66"/>
                <a:gd name="T58" fmla="*/ 2147483647 w 104"/>
                <a:gd name="T59" fmla="*/ 2147483647 h 66"/>
                <a:gd name="T60" fmla="*/ 2147483647 w 104"/>
                <a:gd name="T61" fmla="*/ 2147483647 h 66"/>
                <a:gd name="T62" fmla="*/ 2147483647 w 104"/>
                <a:gd name="T63" fmla="*/ 2147483647 h 66"/>
                <a:gd name="T64" fmla="*/ 2147483647 w 104"/>
                <a:gd name="T65" fmla="*/ 2147483647 h 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04"/>
                <a:gd name="T100" fmla="*/ 0 h 66"/>
                <a:gd name="T101" fmla="*/ 104 w 104"/>
                <a:gd name="T102" fmla="*/ 66 h 6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04" h="66">
                  <a:moveTo>
                    <a:pt x="104" y="21"/>
                  </a:moveTo>
                  <a:lnTo>
                    <a:pt x="96" y="24"/>
                  </a:lnTo>
                  <a:lnTo>
                    <a:pt x="91" y="31"/>
                  </a:lnTo>
                  <a:lnTo>
                    <a:pt x="91" y="33"/>
                  </a:lnTo>
                  <a:lnTo>
                    <a:pt x="87" y="37"/>
                  </a:lnTo>
                  <a:lnTo>
                    <a:pt x="80" y="39"/>
                  </a:lnTo>
                  <a:lnTo>
                    <a:pt x="75" y="42"/>
                  </a:lnTo>
                  <a:lnTo>
                    <a:pt x="67" y="43"/>
                  </a:lnTo>
                  <a:lnTo>
                    <a:pt x="64" y="45"/>
                  </a:lnTo>
                  <a:lnTo>
                    <a:pt x="59" y="47"/>
                  </a:lnTo>
                  <a:lnTo>
                    <a:pt x="58" y="51"/>
                  </a:lnTo>
                  <a:lnTo>
                    <a:pt x="40" y="56"/>
                  </a:lnTo>
                  <a:lnTo>
                    <a:pt x="35" y="59"/>
                  </a:lnTo>
                  <a:lnTo>
                    <a:pt x="28" y="59"/>
                  </a:lnTo>
                  <a:lnTo>
                    <a:pt x="25" y="64"/>
                  </a:lnTo>
                  <a:lnTo>
                    <a:pt x="12" y="66"/>
                  </a:lnTo>
                  <a:lnTo>
                    <a:pt x="10" y="64"/>
                  </a:lnTo>
                  <a:lnTo>
                    <a:pt x="6" y="61"/>
                  </a:lnTo>
                  <a:lnTo>
                    <a:pt x="5" y="52"/>
                  </a:lnTo>
                  <a:lnTo>
                    <a:pt x="1" y="41"/>
                  </a:lnTo>
                  <a:lnTo>
                    <a:pt x="1" y="37"/>
                  </a:lnTo>
                  <a:lnTo>
                    <a:pt x="0" y="27"/>
                  </a:lnTo>
                  <a:lnTo>
                    <a:pt x="0" y="22"/>
                  </a:lnTo>
                  <a:lnTo>
                    <a:pt x="8" y="16"/>
                  </a:lnTo>
                  <a:lnTo>
                    <a:pt x="28" y="22"/>
                  </a:lnTo>
                  <a:lnTo>
                    <a:pt x="36" y="32"/>
                  </a:lnTo>
                  <a:lnTo>
                    <a:pt x="57" y="7"/>
                  </a:lnTo>
                  <a:lnTo>
                    <a:pt x="90" y="0"/>
                  </a:lnTo>
                  <a:lnTo>
                    <a:pt x="95" y="10"/>
                  </a:lnTo>
                  <a:lnTo>
                    <a:pt x="93" y="12"/>
                  </a:lnTo>
                  <a:lnTo>
                    <a:pt x="96" y="14"/>
                  </a:lnTo>
                  <a:lnTo>
                    <a:pt x="100" y="17"/>
                  </a:lnTo>
                  <a:lnTo>
                    <a:pt x="104" y="2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7" name="Freeform 773">
              <a:extLst>
                <a:ext uri="{FF2B5EF4-FFF2-40B4-BE49-F238E27FC236}">
                  <a16:creationId xmlns:a16="http://schemas.microsoft.com/office/drawing/2014/main" id="{859746C7-F6EA-E54D-AC5F-6FCE69C77F44}"/>
                </a:ext>
                <a:ext uri="{C183D7F6-B498-43B3-948B-1728B52AA6E4}">
                  <adec:decorative xmlns:adec="http://schemas.microsoft.com/office/drawing/2017/decorative" val="1"/>
                </a:ext>
              </a:extLst>
            </p:cNvPr>
            <p:cNvSpPr>
              <a:spLocks/>
            </p:cNvSpPr>
            <p:nvPr/>
          </p:nvSpPr>
          <p:spPr bwMode="gray">
            <a:xfrm>
              <a:off x="13004912" y="6142899"/>
              <a:ext cx="917940" cy="446495"/>
            </a:xfrm>
            <a:custGeom>
              <a:avLst/>
              <a:gdLst>
                <a:gd name="T0" fmla="*/ 2147483647 w 168"/>
                <a:gd name="T1" fmla="*/ 2147483647 h 82"/>
                <a:gd name="T2" fmla="*/ 2147483647 w 168"/>
                <a:gd name="T3" fmla="*/ 2147483647 h 82"/>
                <a:gd name="T4" fmla="*/ 2147483647 w 168"/>
                <a:gd name="T5" fmla="*/ 2147483647 h 82"/>
                <a:gd name="T6" fmla="*/ 2147483647 w 168"/>
                <a:gd name="T7" fmla="*/ 2147483647 h 82"/>
                <a:gd name="T8" fmla="*/ 2147483647 w 168"/>
                <a:gd name="T9" fmla="*/ 2147483647 h 82"/>
                <a:gd name="T10" fmla="*/ 2147483647 w 168"/>
                <a:gd name="T11" fmla="*/ 2147483647 h 82"/>
                <a:gd name="T12" fmla="*/ 2147483647 w 168"/>
                <a:gd name="T13" fmla="*/ 2147483647 h 82"/>
                <a:gd name="T14" fmla="*/ 2147483647 w 168"/>
                <a:gd name="T15" fmla="*/ 2147483647 h 82"/>
                <a:gd name="T16" fmla="*/ 2147483647 w 168"/>
                <a:gd name="T17" fmla="*/ 2147483647 h 82"/>
                <a:gd name="T18" fmla="*/ 2147483647 w 168"/>
                <a:gd name="T19" fmla="*/ 2147483647 h 82"/>
                <a:gd name="T20" fmla="*/ 2147483647 w 168"/>
                <a:gd name="T21" fmla="*/ 2147483647 h 82"/>
                <a:gd name="T22" fmla="*/ 2147483647 w 168"/>
                <a:gd name="T23" fmla="*/ 2147483647 h 82"/>
                <a:gd name="T24" fmla="*/ 2147483647 w 168"/>
                <a:gd name="T25" fmla="*/ 2147483647 h 82"/>
                <a:gd name="T26" fmla="*/ 2147483647 w 168"/>
                <a:gd name="T27" fmla="*/ 2147483647 h 82"/>
                <a:gd name="T28" fmla="*/ 2147483647 w 168"/>
                <a:gd name="T29" fmla="*/ 2147483647 h 82"/>
                <a:gd name="T30" fmla="*/ 2147483647 w 168"/>
                <a:gd name="T31" fmla="*/ 2147483647 h 82"/>
                <a:gd name="T32" fmla="*/ 2147483647 w 168"/>
                <a:gd name="T33" fmla="*/ 2147483647 h 82"/>
                <a:gd name="T34" fmla="*/ 2147483647 w 168"/>
                <a:gd name="T35" fmla="*/ 2147483647 h 82"/>
                <a:gd name="T36" fmla="*/ 2147483647 w 168"/>
                <a:gd name="T37" fmla="*/ 2147483647 h 82"/>
                <a:gd name="T38" fmla="*/ 2147483647 w 168"/>
                <a:gd name="T39" fmla="*/ 2147483647 h 82"/>
                <a:gd name="T40" fmla="*/ 2147483647 w 168"/>
                <a:gd name="T41" fmla="*/ 2147483647 h 82"/>
                <a:gd name="T42" fmla="*/ 2147483647 w 168"/>
                <a:gd name="T43" fmla="*/ 2147483647 h 82"/>
                <a:gd name="T44" fmla="*/ 2147483647 w 168"/>
                <a:gd name="T45" fmla="*/ 2147483647 h 82"/>
                <a:gd name="T46" fmla="*/ 2147483647 w 168"/>
                <a:gd name="T47" fmla="*/ 2147483647 h 82"/>
                <a:gd name="T48" fmla="*/ 0 w 168"/>
                <a:gd name="T49" fmla="*/ 2147483647 h 82"/>
                <a:gd name="T50" fmla="*/ 2147483647 w 168"/>
                <a:gd name="T51" fmla="*/ 2147483647 h 82"/>
                <a:gd name="T52" fmla="*/ 2147483647 w 168"/>
                <a:gd name="T53" fmla="*/ 2147483647 h 82"/>
                <a:gd name="T54" fmla="*/ 2147483647 w 168"/>
                <a:gd name="T55" fmla="*/ 2147483647 h 82"/>
                <a:gd name="T56" fmla="*/ 2147483647 w 168"/>
                <a:gd name="T57" fmla="*/ 2147483647 h 82"/>
                <a:gd name="T58" fmla="*/ 2147483647 w 168"/>
                <a:gd name="T59" fmla="*/ 2147483647 h 82"/>
                <a:gd name="T60" fmla="*/ 2147483647 w 168"/>
                <a:gd name="T61" fmla="*/ 2147483647 h 82"/>
                <a:gd name="T62" fmla="*/ 2147483647 w 168"/>
                <a:gd name="T63" fmla="*/ 2147483647 h 82"/>
                <a:gd name="T64" fmla="*/ 2147483647 w 168"/>
                <a:gd name="T65" fmla="*/ 2147483647 h 82"/>
                <a:gd name="T66" fmla="*/ 2147483647 w 168"/>
                <a:gd name="T67" fmla="*/ 2147483647 h 82"/>
                <a:gd name="T68" fmla="*/ 2147483647 w 168"/>
                <a:gd name="T69" fmla="*/ 2147483647 h 82"/>
                <a:gd name="T70" fmla="*/ 2147483647 w 168"/>
                <a:gd name="T71" fmla="*/ 2147483647 h 82"/>
                <a:gd name="T72" fmla="*/ 2147483647 w 168"/>
                <a:gd name="T73" fmla="*/ 2147483647 h 82"/>
                <a:gd name="T74" fmla="*/ 2147483647 w 168"/>
                <a:gd name="T75" fmla="*/ 2147483647 h 82"/>
                <a:gd name="T76" fmla="*/ 2147483647 w 168"/>
                <a:gd name="T77" fmla="*/ 2147483647 h 82"/>
                <a:gd name="T78" fmla="*/ 2147483647 w 168"/>
                <a:gd name="T79" fmla="*/ 2147483647 h 82"/>
                <a:gd name="T80" fmla="*/ 2147483647 w 168"/>
                <a:gd name="T81" fmla="*/ 2147483647 h 82"/>
                <a:gd name="T82" fmla="*/ 2147483647 w 168"/>
                <a:gd name="T83" fmla="*/ 2147483647 h 82"/>
                <a:gd name="T84" fmla="*/ 2147483647 w 168"/>
                <a:gd name="T85" fmla="*/ 2147483647 h 82"/>
                <a:gd name="T86" fmla="*/ 2147483647 w 168"/>
                <a:gd name="T87" fmla="*/ 2147483647 h 8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68"/>
                <a:gd name="T133" fmla="*/ 0 h 82"/>
                <a:gd name="T134" fmla="*/ 168 w 168"/>
                <a:gd name="T135" fmla="*/ 82 h 8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68" h="82">
                  <a:moveTo>
                    <a:pt x="167" y="31"/>
                  </a:moveTo>
                  <a:lnTo>
                    <a:pt x="163" y="35"/>
                  </a:lnTo>
                  <a:lnTo>
                    <a:pt x="168" y="55"/>
                  </a:lnTo>
                  <a:lnTo>
                    <a:pt x="167" y="63"/>
                  </a:lnTo>
                  <a:lnTo>
                    <a:pt x="161" y="64"/>
                  </a:lnTo>
                  <a:lnTo>
                    <a:pt x="158" y="60"/>
                  </a:lnTo>
                  <a:lnTo>
                    <a:pt x="151" y="58"/>
                  </a:lnTo>
                  <a:lnTo>
                    <a:pt x="144" y="63"/>
                  </a:lnTo>
                  <a:lnTo>
                    <a:pt x="142" y="60"/>
                  </a:lnTo>
                  <a:lnTo>
                    <a:pt x="134" y="62"/>
                  </a:lnTo>
                  <a:lnTo>
                    <a:pt x="122" y="66"/>
                  </a:lnTo>
                  <a:lnTo>
                    <a:pt x="111" y="68"/>
                  </a:lnTo>
                  <a:lnTo>
                    <a:pt x="107" y="66"/>
                  </a:lnTo>
                  <a:lnTo>
                    <a:pt x="93" y="70"/>
                  </a:lnTo>
                  <a:lnTo>
                    <a:pt x="93" y="76"/>
                  </a:lnTo>
                  <a:lnTo>
                    <a:pt x="86" y="82"/>
                  </a:lnTo>
                  <a:lnTo>
                    <a:pt x="87" y="78"/>
                  </a:lnTo>
                  <a:lnTo>
                    <a:pt x="87" y="69"/>
                  </a:lnTo>
                  <a:lnTo>
                    <a:pt x="77" y="69"/>
                  </a:lnTo>
                  <a:lnTo>
                    <a:pt x="75" y="71"/>
                  </a:lnTo>
                  <a:lnTo>
                    <a:pt x="71" y="73"/>
                  </a:lnTo>
                  <a:lnTo>
                    <a:pt x="68" y="74"/>
                  </a:lnTo>
                  <a:lnTo>
                    <a:pt x="60" y="76"/>
                  </a:lnTo>
                  <a:lnTo>
                    <a:pt x="55" y="76"/>
                  </a:lnTo>
                  <a:lnTo>
                    <a:pt x="45" y="68"/>
                  </a:lnTo>
                  <a:lnTo>
                    <a:pt x="42" y="66"/>
                  </a:lnTo>
                  <a:lnTo>
                    <a:pt x="38" y="69"/>
                  </a:lnTo>
                  <a:lnTo>
                    <a:pt x="38" y="72"/>
                  </a:lnTo>
                  <a:lnTo>
                    <a:pt x="34" y="73"/>
                  </a:lnTo>
                  <a:lnTo>
                    <a:pt x="27" y="75"/>
                  </a:lnTo>
                  <a:lnTo>
                    <a:pt x="24" y="71"/>
                  </a:lnTo>
                  <a:lnTo>
                    <a:pt x="21" y="70"/>
                  </a:lnTo>
                  <a:lnTo>
                    <a:pt x="18" y="73"/>
                  </a:lnTo>
                  <a:lnTo>
                    <a:pt x="17" y="76"/>
                  </a:lnTo>
                  <a:lnTo>
                    <a:pt x="12" y="78"/>
                  </a:lnTo>
                  <a:lnTo>
                    <a:pt x="12" y="76"/>
                  </a:lnTo>
                  <a:lnTo>
                    <a:pt x="15" y="72"/>
                  </a:lnTo>
                  <a:lnTo>
                    <a:pt x="15" y="68"/>
                  </a:lnTo>
                  <a:lnTo>
                    <a:pt x="13" y="66"/>
                  </a:lnTo>
                  <a:lnTo>
                    <a:pt x="10" y="68"/>
                  </a:lnTo>
                  <a:lnTo>
                    <a:pt x="7" y="69"/>
                  </a:lnTo>
                  <a:lnTo>
                    <a:pt x="7" y="66"/>
                  </a:lnTo>
                  <a:lnTo>
                    <a:pt x="10" y="64"/>
                  </a:lnTo>
                  <a:lnTo>
                    <a:pt x="12" y="63"/>
                  </a:lnTo>
                  <a:lnTo>
                    <a:pt x="8" y="61"/>
                  </a:lnTo>
                  <a:lnTo>
                    <a:pt x="8" y="55"/>
                  </a:lnTo>
                  <a:lnTo>
                    <a:pt x="6" y="52"/>
                  </a:lnTo>
                  <a:lnTo>
                    <a:pt x="3" y="52"/>
                  </a:lnTo>
                  <a:lnTo>
                    <a:pt x="0" y="49"/>
                  </a:lnTo>
                  <a:lnTo>
                    <a:pt x="0" y="47"/>
                  </a:lnTo>
                  <a:lnTo>
                    <a:pt x="5" y="47"/>
                  </a:lnTo>
                  <a:lnTo>
                    <a:pt x="6" y="45"/>
                  </a:lnTo>
                  <a:lnTo>
                    <a:pt x="5" y="42"/>
                  </a:lnTo>
                  <a:lnTo>
                    <a:pt x="4" y="37"/>
                  </a:lnTo>
                  <a:lnTo>
                    <a:pt x="6" y="34"/>
                  </a:lnTo>
                  <a:lnTo>
                    <a:pt x="1" y="34"/>
                  </a:lnTo>
                  <a:lnTo>
                    <a:pt x="0" y="32"/>
                  </a:lnTo>
                  <a:lnTo>
                    <a:pt x="4" y="25"/>
                  </a:lnTo>
                  <a:lnTo>
                    <a:pt x="8" y="22"/>
                  </a:lnTo>
                  <a:lnTo>
                    <a:pt x="13" y="22"/>
                  </a:lnTo>
                  <a:lnTo>
                    <a:pt x="19" y="20"/>
                  </a:lnTo>
                  <a:lnTo>
                    <a:pt x="24" y="22"/>
                  </a:lnTo>
                  <a:lnTo>
                    <a:pt x="30" y="19"/>
                  </a:lnTo>
                  <a:lnTo>
                    <a:pt x="31" y="17"/>
                  </a:lnTo>
                  <a:lnTo>
                    <a:pt x="26" y="15"/>
                  </a:lnTo>
                  <a:lnTo>
                    <a:pt x="26" y="11"/>
                  </a:lnTo>
                  <a:lnTo>
                    <a:pt x="30" y="10"/>
                  </a:lnTo>
                  <a:lnTo>
                    <a:pt x="38" y="10"/>
                  </a:lnTo>
                  <a:lnTo>
                    <a:pt x="42" y="11"/>
                  </a:lnTo>
                  <a:lnTo>
                    <a:pt x="51" y="5"/>
                  </a:lnTo>
                  <a:lnTo>
                    <a:pt x="62" y="1"/>
                  </a:lnTo>
                  <a:lnTo>
                    <a:pt x="72" y="1"/>
                  </a:lnTo>
                  <a:lnTo>
                    <a:pt x="77" y="0"/>
                  </a:lnTo>
                  <a:lnTo>
                    <a:pt x="81" y="6"/>
                  </a:lnTo>
                  <a:lnTo>
                    <a:pt x="88" y="5"/>
                  </a:lnTo>
                  <a:lnTo>
                    <a:pt x="96" y="12"/>
                  </a:lnTo>
                  <a:lnTo>
                    <a:pt x="100" y="11"/>
                  </a:lnTo>
                  <a:lnTo>
                    <a:pt x="108" y="15"/>
                  </a:lnTo>
                  <a:lnTo>
                    <a:pt x="114" y="12"/>
                  </a:lnTo>
                  <a:lnTo>
                    <a:pt x="121" y="14"/>
                  </a:lnTo>
                  <a:lnTo>
                    <a:pt x="127" y="14"/>
                  </a:lnTo>
                  <a:lnTo>
                    <a:pt x="138" y="8"/>
                  </a:lnTo>
                  <a:lnTo>
                    <a:pt x="139" y="4"/>
                  </a:lnTo>
                  <a:lnTo>
                    <a:pt x="146" y="6"/>
                  </a:lnTo>
                  <a:lnTo>
                    <a:pt x="152" y="6"/>
                  </a:lnTo>
                  <a:lnTo>
                    <a:pt x="159" y="16"/>
                  </a:lnTo>
                  <a:lnTo>
                    <a:pt x="160" y="24"/>
                  </a:lnTo>
                  <a:lnTo>
                    <a:pt x="165" y="27"/>
                  </a:lnTo>
                  <a:lnTo>
                    <a:pt x="167"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8" name="Freeform 774">
              <a:extLst>
                <a:ext uri="{FF2B5EF4-FFF2-40B4-BE49-F238E27FC236}">
                  <a16:creationId xmlns:a16="http://schemas.microsoft.com/office/drawing/2014/main" id="{5B0B47F1-E7AE-4F33-2F93-0F25B2365AA2}"/>
                </a:ext>
                <a:ext uri="{C183D7F6-B498-43B3-948B-1728B52AA6E4}">
                  <adec:decorative xmlns:adec="http://schemas.microsoft.com/office/drawing/2017/decorative" val="1"/>
                </a:ext>
              </a:extLst>
            </p:cNvPr>
            <p:cNvSpPr>
              <a:spLocks/>
            </p:cNvSpPr>
            <p:nvPr/>
          </p:nvSpPr>
          <p:spPr bwMode="gray">
            <a:xfrm>
              <a:off x="14031337" y="5016227"/>
              <a:ext cx="2044503" cy="1197610"/>
            </a:xfrm>
            <a:custGeom>
              <a:avLst/>
              <a:gdLst>
                <a:gd name="T0" fmla="*/ 2147483647 w 376"/>
                <a:gd name="T1" fmla="*/ 2147483647 h 220"/>
                <a:gd name="T2" fmla="*/ 2147483647 w 376"/>
                <a:gd name="T3" fmla="*/ 2147483647 h 220"/>
                <a:gd name="T4" fmla="*/ 2147483647 w 376"/>
                <a:gd name="T5" fmla="*/ 2147483647 h 220"/>
                <a:gd name="T6" fmla="*/ 2147483647 w 376"/>
                <a:gd name="T7" fmla="*/ 2147483647 h 220"/>
                <a:gd name="T8" fmla="*/ 2147483647 w 376"/>
                <a:gd name="T9" fmla="*/ 2147483647 h 220"/>
                <a:gd name="T10" fmla="*/ 2147483647 w 376"/>
                <a:gd name="T11" fmla="*/ 2147483647 h 220"/>
                <a:gd name="T12" fmla="*/ 2147483647 w 376"/>
                <a:gd name="T13" fmla="*/ 2147483647 h 220"/>
                <a:gd name="T14" fmla="*/ 2147483647 w 376"/>
                <a:gd name="T15" fmla="*/ 2147483647 h 220"/>
                <a:gd name="T16" fmla="*/ 2147483647 w 376"/>
                <a:gd name="T17" fmla="*/ 2147483647 h 220"/>
                <a:gd name="T18" fmla="*/ 2147483647 w 376"/>
                <a:gd name="T19" fmla="*/ 2147483647 h 220"/>
                <a:gd name="T20" fmla="*/ 2147483647 w 376"/>
                <a:gd name="T21" fmla="*/ 2147483647 h 220"/>
                <a:gd name="T22" fmla="*/ 2147483647 w 376"/>
                <a:gd name="T23" fmla="*/ 2147483647 h 220"/>
                <a:gd name="T24" fmla="*/ 2147483647 w 376"/>
                <a:gd name="T25" fmla="*/ 2147483647 h 220"/>
                <a:gd name="T26" fmla="*/ 2147483647 w 376"/>
                <a:gd name="T27" fmla="*/ 2147483647 h 220"/>
                <a:gd name="T28" fmla="*/ 2147483647 w 376"/>
                <a:gd name="T29" fmla="*/ 2147483647 h 220"/>
                <a:gd name="T30" fmla="*/ 2147483647 w 376"/>
                <a:gd name="T31" fmla="*/ 2147483647 h 220"/>
                <a:gd name="T32" fmla="*/ 2147483647 w 376"/>
                <a:gd name="T33" fmla="*/ 2147483647 h 220"/>
                <a:gd name="T34" fmla="*/ 2147483647 w 376"/>
                <a:gd name="T35" fmla="*/ 2147483647 h 220"/>
                <a:gd name="T36" fmla="*/ 2147483647 w 376"/>
                <a:gd name="T37" fmla="*/ 2147483647 h 220"/>
                <a:gd name="T38" fmla="*/ 2147483647 w 376"/>
                <a:gd name="T39" fmla="*/ 2147483647 h 220"/>
                <a:gd name="T40" fmla="*/ 2147483647 w 376"/>
                <a:gd name="T41" fmla="*/ 2147483647 h 220"/>
                <a:gd name="T42" fmla="*/ 2147483647 w 376"/>
                <a:gd name="T43" fmla="*/ 2147483647 h 220"/>
                <a:gd name="T44" fmla="*/ 2147483647 w 376"/>
                <a:gd name="T45" fmla="*/ 2147483647 h 220"/>
                <a:gd name="T46" fmla="*/ 2147483647 w 376"/>
                <a:gd name="T47" fmla="*/ 2147483647 h 220"/>
                <a:gd name="T48" fmla="*/ 2147483647 w 376"/>
                <a:gd name="T49" fmla="*/ 2147483647 h 220"/>
                <a:gd name="T50" fmla="*/ 2147483647 w 376"/>
                <a:gd name="T51" fmla="*/ 2147483647 h 220"/>
                <a:gd name="T52" fmla="*/ 2147483647 w 376"/>
                <a:gd name="T53" fmla="*/ 2147483647 h 220"/>
                <a:gd name="T54" fmla="*/ 2147483647 w 376"/>
                <a:gd name="T55" fmla="*/ 2147483647 h 220"/>
                <a:gd name="T56" fmla="*/ 2147483647 w 376"/>
                <a:gd name="T57" fmla="*/ 2147483647 h 220"/>
                <a:gd name="T58" fmla="*/ 2147483647 w 376"/>
                <a:gd name="T59" fmla="*/ 2147483647 h 220"/>
                <a:gd name="T60" fmla="*/ 2147483647 w 376"/>
                <a:gd name="T61" fmla="*/ 2147483647 h 220"/>
                <a:gd name="T62" fmla="*/ 2147483647 w 376"/>
                <a:gd name="T63" fmla="*/ 2147483647 h 220"/>
                <a:gd name="T64" fmla="*/ 2147483647 w 376"/>
                <a:gd name="T65" fmla="*/ 2147483647 h 220"/>
                <a:gd name="T66" fmla="*/ 2147483647 w 376"/>
                <a:gd name="T67" fmla="*/ 2147483647 h 220"/>
                <a:gd name="T68" fmla="*/ 2147483647 w 376"/>
                <a:gd name="T69" fmla="*/ 2147483647 h 220"/>
                <a:gd name="T70" fmla="*/ 2147483647 w 376"/>
                <a:gd name="T71" fmla="*/ 2147483647 h 220"/>
                <a:gd name="T72" fmla="*/ 2147483647 w 376"/>
                <a:gd name="T73" fmla="*/ 2147483647 h 220"/>
                <a:gd name="T74" fmla="*/ 2147483647 w 376"/>
                <a:gd name="T75" fmla="*/ 2147483647 h 220"/>
                <a:gd name="T76" fmla="*/ 2147483647 w 376"/>
                <a:gd name="T77" fmla="*/ 2147483647 h 220"/>
                <a:gd name="T78" fmla="*/ 2147483647 w 376"/>
                <a:gd name="T79" fmla="*/ 2147483647 h 220"/>
                <a:gd name="T80" fmla="*/ 2147483647 w 376"/>
                <a:gd name="T81" fmla="*/ 0 h 220"/>
                <a:gd name="T82" fmla="*/ 2147483647 w 376"/>
                <a:gd name="T83" fmla="*/ 2147483647 h 220"/>
                <a:gd name="T84" fmla="*/ 2147483647 w 376"/>
                <a:gd name="T85" fmla="*/ 2147483647 h 220"/>
                <a:gd name="T86" fmla="*/ 2147483647 w 376"/>
                <a:gd name="T87" fmla="*/ 2147483647 h 220"/>
                <a:gd name="T88" fmla="*/ 2147483647 w 376"/>
                <a:gd name="T89" fmla="*/ 2147483647 h 220"/>
                <a:gd name="T90" fmla="*/ 2147483647 w 376"/>
                <a:gd name="T91" fmla="*/ 2147483647 h 220"/>
                <a:gd name="T92" fmla="*/ 2147483647 w 376"/>
                <a:gd name="T93" fmla="*/ 2147483647 h 220"/>
                <a:gd name="T94" fmla="*/ 2147483647 w 376"/>
                <a:gd name="T95" fmla="*/ 2147483647 h 220"/>
                <a:gd name="T96" fmla="*/ 2147483647 w 376"/>
                <a:gd name="T97" fmla="*/ 2147483647 h 220"/>
                <a:gd name="T98" fmla="*/ 2147483647 w 376"/>
                <a:gd name="T99" fmla="*/ 2147483647 h 220"/>
                <a:gd name="T100" fmla="*/ 2147483647 w 376"/>
                <a:gd name="T101" fmla="*/ 2147483647 h 220"/>
                <a:gd name="T102" fmla="*/ 2147483647 w 376"/>
                <a:gd name="T103" fmla="*/ 2147483647 h 220"/>
                <a:gd name="T104" fmla="*/ 2147483647 w 376"/>
                <a:gd name="T105" fmla="*/ 2147483647 h 220"/>
                <a:gd name="T106" fmla="*/ 2147483647 w 376"/>
                <a:gd name="T107" fmla="*/ 2147483647 h 220"/>
                <a:gd name="T108" fmla="*/ 2147483647 w 376"/>
                <a:gd name="T109" fmla="*/ 2147483647 h 220"/>
                <a:gd name="T110" fmla="*/ 2147483647 w 376"/>
                <a:gd name="T111" fmla="*/ 2147483647 h 220"/>
                <a:gd name="T112" fmla="*/ 2147483647 w 376"/>
                <a:gd name="T113" fmla="*/ 2147483647 h 22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76"/>
                <a:gd name="T172" fmla="*/ 0 h 220"/>
                <a:gd name="T173" fmla="*/ 376 w 376"/>
                <a:gd name="T174" fmla="*/ 220 h 22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76" h="220">
                  <a:moveTo>
                    <a:pt x="204" y="214"/>
                  </a:moveTo>
                  <a:lnTo>
                    <a:pt x="200" y="216"/>
                  </a:lnTo>
                  <a:lnTo>
                    <a:pt x="195" y="220"/>
                  </a:lnTo>
                  <a:lnTo>
                    <a:pt x="192" y="220"/>
                  </a:lnTo>
                  <a:lnTo>
                    <a:pt x="187" y="214"/>
                  </a:lnTo>
                  <a:lnTo>
                    <a:pt x="183" y="213"/>
                  </a:lnTo>
                  <a:lnTo>
                    <a:pt x="177" y="195"/>
                  </a:lnTo>
                  <a:lnTo>
                    <a:pt x="171" y="197"/>
                  </a:lnTo>
                  <a:lnTo>
                    <a:pt x="167" y="187"/>
                  </a:lnTo>
                  <a:lnTo>
                    <a:pt x="159" y="181"/>
                  </a:lnTo>
                  <a:lnTo>
                    <a:pt x="155" y="182"/>
                  </a:lnTo>
                  <a:lnTo>
                    <a:pt x="146" y="181"/>
                  </a:lnTo>
                  <a:lnTo>
                    <a:pt x="140" y="182"/>
                  </a:lnTo>
                  <a:lnTo>
                    <a:pt x="133" y="173"/>
                  </a:lnTo>
                  <a:lnTo>
                    <a:pt x="107" y="154"/>
                  </a:lnTo>
                  <a:lnTo>
                    <a:pt x="81" y="169"/>
                  </a:lnTo>
                  <a:lnTo>
                    <a:pt x="82" y="208"/>
                  </a:lnTo>
                  <a:lnTo>
                    <a:pt x="74" y="209"/>
                  </a:lnTo>
                  <a:lnTo>
                    <a:pt x="68" y="201"/>
                  </a:lnTo>
                  <a:lnTo>
                    <a:pt x="62" y="199"/>
                  </a:lnTo>
                  <a:lnTo>
                    <a:pt x="58" y="199"/>
                  </a:lnTo>
                  <a:lnTo>
                    <a:pt x="55" y="204"/>
                  </a:lnTo>
                  <a:lnTo>
                    <a:pt x="55" y="198"/>
                  </a:lnTo>
                  <a:lnTo>
                    <a:pt x="55" y="196"/>
                  </a:lnTo>
                  <a:lnTo>
                    <a:pt x="55" y="194"/>
                  </a:lnTo>
                  <a:lnTo>
                    <a:pt x="53" y="194"/>
                  </a:lnTo>
                  <a:lnTo>
                    <a:pt x="52" y="193"/>
                  </a:lnTo>
                  <a:lnTo>
                    <a:pt x="50" y="192"/>
                  </a:lnTo>
                  <a:lnTo>
                    <a:pt x="48" y="191"/>
                  </a:lnTo>
                  <a:lnTo>
                    <a:pt x="47" y="190"/>
                  </a:lnTo>
                  <a:lnTo>
                    <a:pt x="45" y="191"/>
                  </a:lnTo>
                  <a:lnTo>
                    <a:pt x="43" y="189"/>
                  </a:lnTo>
                  <a:lnTo>
                    <a:pt x="42" y="186"/>
                  </a:lnTo>
                  <a:lnTo>
                    <a:pt x="41" y="180"/>
                  </a:lnTo>
                  <a:lnTo>
                    <a:pt x="38" y="177"/>
                  </a:lnTo>
                  <a:lnTo>
                    <a:pt x="36" y="174"/>
                  </a:lnTo>
                  <a:lnTo>
                    <a:pt x="34" y="171"/>
                  </a:lnTo>
                  <a:lnTo>
                    <a:pt x="34" y="169"/>
                  </a:lnTo>
                  <a:lnTo>
                    <a:pt x="34" y="168"/>
                  </a:lnTo>
                  <a:lnTo>
                    <a:pt x="35" y="168"/>
                  </a:lnTo>
                  <a:lnTo>
                    <a:pt x="36" y="168"/>
                  </a:lnTo>
                  <a:lnTo>
                    <a:pt x="38" y="170"/>
                  </a:lnTo>
                  <a:lnTo>
                    <a:pt x="40" y="171"/>
                  </a:lnTo>
                  <a:lnTo>
                    <a:pt x="41" y="171"/>
                  </a:lnTo>
                  <a:lnTo>
                    <a:pt x="42" y="170"/>
                  </a:lnTo>
                  <a:lnTo>
                    <a:pt x="42" y="169"/>
                  </a:lnTo>
                  <a:lnTo>
                    <a:pt x="41" y="167"/>
                  </a:lnTo>
                  <a:lnTo>
                    <a:pt x="41" y="165"/>
                  </a:lnTo>
                  <a:lnTo>
                    <a:pt x="42" y="162"/>
                  </a:lnTo>
                  <a:lnTo>
                    <a:pt x="45" y="160"/>
                  </a:lnTo>
                  <a:lnTo>
                    <a:pt x="49" y="159"/>
                  </a:lnTo>
                  <a:lnTo>
                    <a:pt x="57" y="159"/>
                  </a:lnTo>
                  <a:lnTo>
                    <a:pt x="58" y="158"/>
                  </a:lnTo>
                  <a:lnTo>
                    <a:pt x="59" y="157"/>
                  </a:lnTo>
                  <a:lnTo>
                    <a:pt x="59" y="154"/>
                  </a:lnTo>
                  <a:lnTo>
                    <a:pt x="59" y="149"/>
                  </a:lnTo>
                  <a:lnTo>
                    <a:pt x="59" y="148"/>
                  </a:lnTo>
                  <a:lnTo>
                    <a:pt x="59" y="147"/>
                  </a:lnTo>
                  <a:lnTo>
                    <a:pt x="60" y="145"/>
                  </a:lnTo>
                  <a:lnTo>
                    <a:pt x="60" y="143"/>
                  </a:lnTo>
                  <a:lnTo>
                    <a:pt x="59" y="140"/>
                  </a:lnTo>
                  <a:lnTo>
                    <a:pt x="59" y="139"/>
                  </a:lnTo>
                  <a:lnTo>
                    <a:pt x="59" y="138"/>
                  </a:lnTo>
                  <a:lnTo>
                    <a:pt x="58" y="137"/>
                  </a:lnTo>
                  <a:lnTo>
                    <a:pt x="56" y="137"/>
                  </a:lnTo>
                  <a:lnTo>
                    <a:pt x="54" y="137"/>
                  </a:lnTo>
                  <a:lnTo>
                    <a:pt x="53" y="137"/>
                  </a:lnTo>
                  <a:lnTo>
                    <a:pt x="51" y="136"/>
                  </a:lnTo>
                  <a:lnTo>
                    <a:pt x="49" y="136"/>
                  </a:lnTo>
                  <a:lnTo>
                    <a:pt x="48" y="134"/>
                  </a:lnTo>
                  <a:lnTo>
                    <a:pt x="46" y="134"/>
                  </a:lnTo>
                  <a:lnTo>
                    <a:pt x="44" y="134"/>
                  </a:lnTo>
                  <a:lnTo>
                    <a:pt x="41" y="134"/>
                  </a:lnTo>
                  <a:lnTo>
                    <a:pt x="39" y="135"/>
                  </a:lnTo>
                  <a:lnTo>
                    <a:pt x="38" y="137"/>
                  </a:lnTo>
                  <a:lnTo>
                    <a:pt x="36" y="140"/>
                  </a:lnTo>
                  <a:lnTo>
                    <a:pt x="35" y="140"/>
                  </a:lnTo>
                  <a:lnTo>
                    <a:pt x="34" y="140"/>
                  </a:lnTo>
                  <a:lnTo>
                    <a:pt x="28" y="143"/>
                  </a:lnTo>
                  <a:lnTo>
                    <a:pt x="25" y="144"/>
                  </a:lnTo>
                  <a:lnTo>
                    <a:pt x="22" y="145"/>
                  </a:lnTo>
                  <a:lnTo>
                    <a:pt x="18" y="142"/>
                  </a:lnTo>
                  <a:lnTo>
                    <a:pt x="20" y="132"/>
                  </a:lnTo>
                  <a:lnTo>
                    <a:pt x="14" y="124"/>
                  </a:lnTo>
                  <a:lnTo>
                    <a:pt x="0" y="121"/>
                  </a:lnTo>
                  <a:lnTo>
                    <a:pt x="3" y="80"/>
                  </a:lnTo>
                  <a:lnTo>
                    <a:pt x="9" y="79"/>
                  </a:lnTo>
                  <a:lnTo>
                    <a:pt x="12" y="84"/>
                  </a:lnTo>
                  <a:lnTo>
                    <a:pt x="18" y="83"/>
                  </a:lnTo>
                  <a:lnTo>
                    <a:pt x="18" y="71"/>
                  </a:lnTo>
                  <a:lnTo>
                    <a:pt x="38" y="57"/>
                  </a:lnTo>
                  <a:lnTo>
                    <a:pt x="43" y="63"/>
                  </a:lnTo>
                  <a:lnTo>
                    <a:pt x="52" y="63"/>
                  </a:lnTo>
                  <a:lnTo>
                    <a:pt x="56" y="66"/>
                  </a:lnTo>
                  <a:lnTo>
                    <a:pt x="64" y="66"/>
                  </a:lnTo>
                  <a:lnTo>
                    <a:pt x="70" y="74"/>
                  </a:lnTo>
                  <a:lnTo>
                    <a:pt x="75" y="73"/>
                  </a:lnTo>
                  <a:lnTo>
                    <a:pt x="79" y="77"/>
                  </a:lnTo>
                  <a:lnTo>
                    <a:pt x="82" y="77"/>
                  </a:lnTo>
                  <a:lnTo>
                    <a:pt x="87" y="71"/>
                  </a:lnTo>
                  <a:lnTo>
                    <a:pt x="104" y="71"/>
                  </a:lnTo>
                  <a:lnTo>
                    <a:pt x="108" y="76"/>
                  </a:lnTo>
                  <a:lnTo>
                    <a:pt x="121" y="80"/>
                  </a:lnTo>
                  <a:lnTo>
                    <a:pt x="121" y="73"/>
                  </a:lnTo>
                  <a:lnTo>
                    <a:pt x="124" y="72"/>
                  </a:lnTo>
                  <a:lnTo>
                    <a:pt x="128" y="80"/>
                  </a:lnTo>
                  <a:lnTo>
                    <a:pt x="132" y="75"/>
                  </a:lnTo>
                  <a:lnTo>
                    <a:pt x="132" y="67"/>
                  </a:lnTo>
                  <a:lnTo>
                    <a:pt x="125" y="62"/>
                  </a:lnTo>
                  <a:lnTo>
                    <a:pt x="126" y="55"/>
                  </a:lnTo>
                  <a:lnTo>
                    <a:pt x="131" y="53"/>
                  </a:lnTo>
                  <a:lnTo>
                    <a:pt x="132" y="49"/>
                  </a:lnTo>
                  <a:lnTo>
                    <a:pt x="129" y="46"/>
                  </a:lnTo>
                  <a:lnTo>
                    <a:pt x="130" y="41"/>
                  </a:lnTo>
                  <a:lnTo>
                    <a:pt x="138" y="38"/>
                  </a:lnTo>
                  <a:lnTo>
                    <a:pt x="138" y="36"/>
                  </a:lnTo>
                  <a:lnTo>
                    <a:pt x="129" y="36"/>
                  </a:lnTo>
                  <a:lnTo>
                    <a:pt x="129" y="28"/>
                  </a:lnTo>
                  <a:lnTo>
                    <a:pt x="141" y="26"/>
                  </a:lnTo>
                  <a:lnTo>
                    <a:pt x="155" y="22"/>
                  </a:lnTo>
                  <a:lnTo>
                    <a:pt x="180" y="11"/>
                  </a:lnTo>
                  <a:lnTo>
                    <a:pt x="191" y="1"/>
                  </a:lnTo>
                  <a:lnTo>
                    <a:pt x="203" y="0"/>
                  </a:lnTo>
                  <a:lnTo>
                    <a:pt x="215" y="1"/>
                  </a:lnTo>
                  <a:lnTo>
                    <a:pt x="222" y="4"/>
                  </a:lnTo>
                  <a:lnTo>
                    <a:pt x="227" y="17"/>
                  </a:lnTo>
                  <a:lnTo>
                    <a:pt x="234" y="15"/>
                  </a:lnTo>
                  <a:lnTo>
                    <a:pt x="246" y="21"/>
                  </a:lnTo>
                  <a:lnTo>
                    <a:pt x="248" y="29"/>
                  </a:lnTo>
                  <a:lnTo>
                    <a:pt x="259" y="27"/>
                  </a:lnTo>
                  <a:lnTo>
                    <a:pt x="261" y="21"/>
                  </a:lnTo>
                  <a:lnTo>
                    <a:pt x="266" y="15"/>
                  </a:lnTo>
                  <a:lnTo>
                    <a:pt x="278" y="16"/>
                  </a:lnTo>
                  <a:lnTo>
                    <a:pt x="278" y="23"/>
                  </a:lnTo>
                  <a:lnTo>
                    <a:pt x="281" y="34"/>
                  </a:lnTo>
                  <a:lnTo>
                    <a:pt x="295" y="43"/>
                  </a:lnTo>
                  <a:lnTo>
                    <a:pt x="299" y="56"/>
                  </a:lnTo>
                  <a:lnTo>
                    <a:pt x="308" y="72"/>
                  </a:lnTo>
                  <a:lnTo>
                    <a:pt x="342" y="72"/>
                  </a:lnTo>
                  <a:lnTo>
                    <a:pt x="357" y="92"/>
                  </a:lnTo>
                  <a:lnTo>
                    <a:pt x="375" y="97"/>
                  </a:lnTo>
                  <a:lnTo>
                    <a:pt x="376" y="102"/>
                  </a:lnTo>
                  <a:lnTo>
                    <a:pt x="359" y="117"/>
                  </a:lnTo>
                  <a:lnTo>
                    <a:pt x="362" y="131"/>
                  </a:lnTo>
                  <a:lnTo>
                    <a:pt x="357" y="137"/>
                  </a:lnTo>
                  <a:lnTo>
                    <a:pt x="350" y="133"/>
                  </a:lnTo>
                  <a:lnTo>
                    <a:pt x="339" y="134"/>
                  </a:lnTo>
                  <a:lnTo>
                    <a:pt x="332" y="153"/>
                  </a:lnTo>
                  <a:lnTo>
                    <a:pt x="332" y="158"/>
                  </a:lnTo>
                  <a:lnTo>
                    <a:pt x="328" y="163"/>
                  </a:lnTo>
                  <a:lnTo>
                    <a:pt x="324" y="157"/>
                  </a:lnTo>
                  <a:lnTo>
                    <a:pt x="305" y="164"/>
                  </a:lnTo>
                  <a:lnTo>
                    <a:pt x="311" y="171"/>
                  </a:lnTo>
                  <a:lnTo>
                    <a:pt x="312" y="182"/>
                  </a:lnTo>
                  <a:lnTo>
                    <a:pt x="314" y="188"/>
                  </a:lnTo>
                  <a:lnTo>
                    <a:pt x="311" y="198"/>
                  </a:lnTo>
                  <a:lnTo>
                    <a:pt x="306" y="194"/>
                  </a:lnTo>
                  <a:lnTo>
                    <a:pt x="294" y="190"/>
                  </a:lnTo>
                  <a:lnTo>
                    <a:pt x="278" y="188"/>
                  </a:lnTo>
                  <a:lnTo>
                    <a:pt x="265" y="192"/>
                  </a:lnTo>
                  <a:lnTo>
                    <a:pt x="261" y="186"/>
                  </a:lnTo>
                  <a:lnTo>
                    <a:pt x="257" y="184"/>
                  </a:lnTo>
                  <a:lnTo>
                    <a:pt x="247" y="190"/>
                  </a:lnTo>
                  <a:lnTo>
                    <a:pt x="249" y="196"/>
                  </a:lnTo>
                  <a:lnTo>
                    <a:pt x="239" y="198"/>
                  </a:lnTo>
                  <a:lnTo>
                    <a:pt x="234" y="193"/>
                  </a:lnTo>
                  <a:lnTo>
                    <a:pt x="228" y="193"/>
                  </a:lnTo>
                  <a:lnTo>
                    <a:pt x="223" y="198"/>
                  </a:lnTo>
                  <a:lnTo>
                    <a:pt x="211" y="201"/>
                  </a:lnTo>
                  <a:lnTo>
                    <a:pt x="205" y="209"/>
                  </a:lnTo>
                  <a:lnTo>
                    <a:pt x="204" y="2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799" name="Freeform 775">
              <a:extLst>
                <a:ext uri="{FF2B5EF4-FFF2-40B4-BE49-F238E27FC236}">
                  <a16:creationId xmlns:a16="http://schemas.microsoft.com/office/drawing/2014/main" id="{8F60A94B-4614-3DC2-71FA-3ED81ED51F03}"/>
                </a:ext>
                <a:ext uri="{C183D7F6-B498-43B3-948B-1728B52AA6E4}">
                  <adec:decorative xmlns:adec="http://schemas.microsoft.com/office/drawing/2017/decorative" val="1"/>
                </a:ext>
              </a:extLst>
            </p:cNvPr>
            <p:cNvSpPr>
              <a:spLocks/>
            </p:cNvSpPr>
            <p:nvPr/>
          </p:nvSpPr>
          <p:spPr bwMode="gray">
            <a:xfrm>
              <a:off x="14302546" y="7257051"/>
              <a:ext cx="392210" cy="475705"/>
            </a:xfrm>
            <a:custGeom>
              <a:avLst/>
              <a:gdLst>
                <a:gd name="T0" fmla="*/ 2147483647 w 72"/>
                <a:gd name="T1" fmla="*/ 2147483647 h 88"/>
                <a:gd name="T2" fmla="*/ 2147483647 w 72"/>
                <a:gd name="T3" fmla="*/ 2147483647 h 88"/>
                <a:gd name="T4" fmla="*/ 2147483647 w 72"/>
                <a:gd name="T5" fmla="*/ 2147483647 h 88"/>
                <a:gd name="T6" fmla="*/ 2147483647 w 72"/>
                <a:gd name="T7" fmla="*/ 2147483647 h 88"/>
                <a:gd name="T8" fmla="*/ 2147483647 w 72"/>
                <a:gd name="T9" fmla="*/ 2147483647 h 88"/>
                <a:gd name="T10" fmla="*/ 0 w 72"/>
                <a:gd name="T11" fmla="*/ 2147483647 h 88"/>
                <a:gd name="T12" fmla="*/ 2147483647 w 72"/>
                <a:gd name="T13" fmla="*/ 2147483647 h 88"/>
                <a:gd name="T14" fmla="*/ 2147483647 w 72"/>
                <a:gd name="T15" fmla="*/ 2147483647 h 88"/>
                <a:gd name="T16" fmla="*/ 2147483647 w 72"/>
                <a:gd name="T17" fmla="*/ 2147483647 h 88"/>
                <a:gd name="T18" fmla="*/ 2147483647 w 72"/>
                <a:gd name="T19" fmla="*/ 2147483647 h 88"/>
                <a:gd name="T20" fmla="*/ 2147483647 w 72"/>
                <a:gd name="T21" fmla="*/ 2147483647 h 88"/>
                <a:gd name="T22" fmla="*/ 2147483647 w 72"/>
                <a:gd name="T23" fmla="*/ 2147483647 h 88"/>
                <a:gd name="T24" fmla="*/ 2147483647 w 72"/>
                <a:gd name="T25" fmla="*/ 2147483647 h 88"/>
                <a:gd name="T26" fmla="*/ 2147483647 w 72"/>
                <a:gd name="T27" fmla="*/ 0 h 88"/>
                <a:gd name="T28" fmla="*/ 2147483647 w 72"/>
                <a:gd name="T29" fmla="*/ 2147483647 h 88"/>
                <a:gd name="T30" fmla="*/ 2147483647 w 72"/>
                <a:gd name="T31" fmla="*/ 2147483647 h 88"/>
                <a:gd name="T32" fmla="*/ 2147483647 w 72"/>
                <a:gd name="T33" fmla="*/ 2147483647 h 88"/>
                <a:gd name="T34" fmla="*/ 2147483647 w 72"/>
                <a:gd name="T35" fmla="*/ 2147483647 h 88"/>
                <a:gd name="T36" fmla="*/ 2147483647 w 72"/>
                <a:gd name="T37" fmla="*/ 2147483647 h 88"/>
                <a:gd name="T38" fmla="*/ 2147483647 w 72"/>
                <a:gd name="T39" fmla="*/ 2147483647 h 88"/>
                <a:gd name="T40" fmla="*/ 2147483647 w 72"/>
                <a:gd name="T41" fmla="*/ 2147483647 h 88"/>
                <a:gd name="T42" fmla="*/ 2147483647 w 72"/>
                <a:gd name="T43" fmla="*/ 2147483647 h 88"/>
                <a:gd name="T44" fmla="*/ 2147483647 w 72"/>
                <a:gd name="T45" fmla="*/ 2147483647 h 88"/>
                <a:gd name="T46" fmla="*/ 2147483647 w 72"/>
                <a:gd name="T47" fmla="*/ 2147483647 h 88"/>
                <a:gd name="T48" fmla="*/ 2147483647 w 72"/>
                <a:gd name="T49" fmla="*/ 2147483647 h 88"/>
                <a:gd name="T50" fmla="*/ 2147483647 w 72"/>
                <a:gd name="T51" fmla="*/ 2147483647 h 88"/>
                <a:gd name="T52" fmla="*/ 2147483647 w 72"/>
                <a:gd name="T53" fmla="*/ 2147483647 h 88"/>
                <a:gd name="T54" fmla="*/ 2147483647 w 72"/>
                <a:gd name="T55" fmla="*/ 2147483647 h 88"/>
                <a:gd name="T56" fmla="*/ 2147483647 w 72"/>
                <a:gd name="T57" fmla="*/ 2147483647 h 88"/>
                <a:gd name="T58" fmla="*/ 2147483647 w 72"/>
                <a:gd name="T59" fmla="*/ 2147483647 h 88"/>
                <a:gd name="T60" fmla="*/ 2147483647 w 72"/>
                <a:gd name="T61" fmla="*/ 2147483647 h 88"/>
                <a:gd name="T62" fmla="*/ 2147483647 w 72"/>
                <a:gd name="T63" fmla="*/ 2147483647 h 88"/>
                <a:gd name="T64" fmla="*/ 2147483647 w 72"/>
                <a:gd name="T65" fmla="*/ 2147483647 h 8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72"/>
                <a:gd name="T100" fmla="*/ 0 h 88"/>
                <a:gd name="T101" fmla="*/ 72 w 72"/>
                <a:gd name="T102" fmla="*/ 88 h 8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72" h="88">
                  <a:moveTo>
                    <a:pt x="14" y="88"/>
                  </a:moveTo>
                  <a:lnTo>
                    <a:pt x="10" y="84"/>
                  </a:lnTo>
                  <a:lnTo>
                    <a:pt x="6" y="81"/>
                  </a:lnTo>
                  <a:lnTo>
                    <a:pt x="3" y="79"/>
                  </a:lnTo>
                  <a:lnTo>
                    <a:pt x="5" y="77"/>
                  </a:lnTo>
                  <a:lnTo>
                    <a:pt x="0" y="67"/>
                  </a:lnTo>
                  <a:lnTo>
                    <a:pt x="22" y="56"/>
                  </a:lnTo>
                  <a:lnTo>
                    <a:pt x="28" y="56"/>
                  </a:lnTo>
                  <a:lnTo>
                    <a:pt x="33" y="32"/>
                  </a:lnTo>
                  <a:lnTo>
                    <a:pt x="26" y="27"/>
                  </a:lnTo>
                  <a:lnTo>
                    <a:pt x="27" y="19"/>
                  </a:lnTo>
                  <a:lnTo>
                    <a:pt x="35" y="9"/>
                  </a:lnTo>
                  <a:lnTo>
                    <a:pt x="33" y="1"/>
                  </a:lnTo>
                  <a:lnTo>
                    <a:pt x="38" y="0"/>
                  </a:lnTo>
                  <a:lnTo>
                    <a:pt x="40" y="5"/>
                  </a:lnTo>
                  <a:lnTo>
                    <a:pt x="43" y="10"/>
                  </a:lnTo>
                  <a:lnTo>
                    <a:pt x="51" y="14"/>
                  </a:lnTo>
                  <a:lnTo>
                    <a:pt x="58" y="15"/>
                  </a:lnTo>
                  <a:lnTo>
                    <a:pt x="59" y="19"/>
                  </a:lnTo>
                  <a:lnTo>
                    <a:pt x="66" y="26"/>
                  </a:lnTo>
                  <a:lnTo>
                    <a:pt x="69" y="27"/>
                  </a:lnTo>
                  <a:lnTo>
                    <a:pt x="72" y="32"/>
                  </a:lnTo>
                  <a:lnTo>
                    <a:pt x="67" y="39"/>
                  </a:lnTo>
                  <a:lnTo>
                    <a:pt x="59" y="50"/>
                  </a:lnTo>
                  <a:lnTo>
                    <a:pt x="55" y="52"/>
                  </a:lnTo>
                  <a:lnTo>
                    <a:pt x="51" y="58"/>
                  </a:lnTo>
                  <a:lnTo>
                    <a:pt x="49" y="64"/>
                  </a:lnTo>
                  <a:lnTo>
                    <a:pt x="41" y="72"/>
                  </a:lnTo>
                  <a:lnTo>
                    <a:pt x="41" y="76"/>
                  </a:lnTo>
                  <a:lnTo>
                    <a:pt x="37" y="79"/>
                  </a:lnTo>
                  <a:lnTo>
                    <a:pt x="30" y="80"/>
                  </a:lnTo>
                  <a:lnTo>
                    <a:pt x="27" y="87"/>
                  </a:lnTo>
                  <a:lnTo>
                    <a:pt x="14" y="8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0" name="Freeform 776">
              <a:extLst>
                <a:ext uri="{FF2B5EF4-FFF2-40B4-BE49-F238E27FC236}">
                  <a16:creationId xmlns:a16="http://schemas.microsoft.com/office/drawing/2014/main" id="{21F3CE3E-5006-8118-02CB-8D657A36BED0}"/>
                </a:ext>
                <a:ext uri="{C183D7F6-B498-43B3-948B-1728B52AA6E4}">
                  <adec:decorative xmlns:adec="http://schemas.microsoft.com/office/drawing/2017/decorative" val="1"/>
                </a:ext>
              </a:extLst>
            </p:cNvPr>
            <p:cNvSpPr>
              <a:spLocks/>
            </p:cNvSpPr>
            <p:nvPr/>
          </p:nvSpPr>
          <p:spPr bwMode="gray">
            <a:xfrm>
              <a:off x="14356788" y="7983128"/>
              <a:ext cx="58414" cy="29210"/>
            </a:xfrm>
            <a:custGeom>
              <a:avLst/>
              <a:gdLst>
                <a:gd name="T0" fmla="*/ 2147483647 w 11"/>
                <a:gd name="T1" fmla="*/ 2147483647 h 5"/>
                <a:gd name="T2" fmla="*/ 2147483647 w 11"/>
                <a:gd name="T3" fmla="*/ 2147483647 h 5"/>
                <a:gd name="T4" fmla="*/ 2147483647 w 11"/>
                <a:gd name="T5" fmla="*/ 0 h 5"/>
                <a:gd name="T6" fmla="*/ 2147483647 w 11"/>
                <a:gd name="T7" fmla="*/ 0 h 5"/>
                <a:gd name="T8" fmla="*/ 2147483647 w 11"/>
                <a:gd name="T9" fmla="*/ 2147483647 h 5"/>
                <a:gd name="T10" fmla="*/ 2147483647 w 11"/>
                <a:gd name="T11" fmla="*/ 2147483647 h 5"/>
                <a:gd name="T12" fmla="*/ 0 w 11"/>
                <a:gd name="T13" fmla="*/ 2147483647 h 5"/>
                <a:gd name="T14" fmla="*/ 2147483647 w 11"/>
                <a:gd name="T15" fmla="*/ 2147483647 h 5"/>
                <a:gd name="T16" fmla="*/ 0 60000 65536"/>
                <a:gd name="T17" fmla="*/ 0 60000 65536"/>
                <a:gd name="T18" fmla="*/ 0 60000 65536"/>
                <a:gd name="T19" fmla="*/ 0 60000 65536"/>
                <a:gd name="T20" fmla="*/ 0 60000 65536"/>
                <a:gd name="T21" fmla="*/ 0 60000 65536"/>
                <a:gd name="T22" fmla="*/ 0 60000 65536"/>
                <a:gd name="T23" fmla="*/ 0 60000 65536"/>
                <a:gd name="T24" fmla="*/ 0 w 11"/>
                <a:gd name="T25" fmla="*/ 0 h 5"/>
                <a:gd name="T26" fmla="*/ 11 w 11"/>
                <a:gd name="T27" fmla="*/ 5 h 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 h="5">
                  <a:moveTo>
                    <a:pt x="2" y="1"/>
                  </a:moveTo>
                  <a:lnTo>
                    <a:pt x="5" y="2"/>
                  </a:lnTo>
                  <a:lnTo>
                    <a:pt x="9" y="0"/>
                  </a:lnTo>
                  <a:lnTo>
                    <a:pt x="11" y="0"/>
                  </a:lnTo>
                  <a:lnTo>
                    <a:pt x="11" y="4"/>
                  </a:lnTo>
                  <a:lnTo>
                    <a:pt x="6" y="5"/>
                  </a:lnTo>
                  <a:lnTo>
                    <a:pt x="0" y="3"/>
                  </a:lnTo>
                  <a:lnTo>
                    <a:pt x="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1" name="Freeform 777">
              <a:extLst>
                <a:ext uri="{FF2B5EF4-FFF2-40B4-BE49-F238E27FC236}">
                  <a16:creationId xmlns:a16="http://schemas.microsoft.com/office/drawing/2014/main" id="{1BABD828-7D9C-9497-DE63-A87A0368F303}"/>
                </a:ext>
                <a:ext uri="{C183D7F6-B498-43B3-948B-1728B52AA6E4}">
                  <adec:decorative xmlns:adec="http://schemas.microsoft.com/office/drawing/2017/decorative" val="1"/>
                </a:ext>
              </a:extLst>
            </p:cNvPr>
            <p:cNvSpPr>
              <a:spLocks/>
            </p:cNvSpPr>
            <p:nvPr/>
          </p:nvSpPr>
          <p:spPr bwMode="gray">
            <a:xfrm>
              <a:off x="13893645" y="6309812"/>
              <a:ext cx="959665" cy="938893"/>
            </a:xfrm>
            <a:custGeom>
              <a:avLst/>
              <a:gdLst>
                <a:gd name="T0" fmla="*/ 2147483647 w 177"/>
                <a:gd name="T1" fmla="*/ 2147483647 h 173"/>
                <a:gd name="T2" fmla="*/ 2147483647 w 177"/>
                <a:gd name="T3" fmla="*/ 2147483647 h 173"/>
                <a:gd name="T4" fmla="*/ 2147483647 w 177"/>
                <a:gd name="T5" fmla="*/ 2147483647 h 173"/>
                <a:gd name="T6" fmla="*/ 2147483647 w 177"/>
                <a:gd name="T7" fmla="*/ 2147483647 h 173"/>
                <a:gd name="T8" fmla="*/ 2147483647 w 177"/>
                <a:gd name="T9" fmla="*/ 2147483647 h 173"/>
                <a:gd name="T10" fmla="*/ 2147483647 w 177"/>
                <a:gd name="T11" fmla="*/ 2147483647 h 173"/>
                <a:gd name="T12" fmla="*/ 2147483647 w 177"/>
                <a:gd name="T13" fmla="*/ 2147483647 h 173"/>
                <a:gd name="T14" fmla="*/ 2147483647 w 177"/>
                <a:gd name="T15" fmla="*/ 2147483647 h 173"/>
                <a:gd name="T16" fmla="*/ 2147483647 w 177"/>
                <a:gd name="T17" fmla="*/ 2147483647 h 173"/>
                <a:gd name="T18" fmla="*/ 2147483647 w 177"/>
                <a:gd name="T19" fmla="*/ 2147483647 h 173"/>
                <a:gd name="T20" fmla="*/ 2147483647 w 177"/>
                <a:gd name="T21" fmla="*/ 2147483647 h 173"/>
                <a:gd name="T22" fmla="*/ 2147483647 w 177"/>
                <a:gd name="T23" fmla="*/ 2147483647 h 173"/>
                <a:gd name="T24" fmla="*/ 2147483647 w 177"/>
                <a:gd name="T25" fmla="*/ 2147483647 h 173"/>
                <a:gd name="T26" fmla="*/ 2147483647 w 177"/>
                <a:gd name="T27" fmla="*/ 2147483647 h 173"/>
                <a:gd name="T28" fmla="*/ 2147483647 w 177"/>
                <a:gd name="T29" fmla="*/ 2147483647 h 173"/>
                <a:gd name="T30" fmla="*/ 2147483647 w 177"/>
                <a:gd name="T31" fmla="*/ 2147483647 h 173"/>
                <a:gd name="T32" fmla="*/ 2147483647 w 177"/>
                <a:gd name="T33" fmla="*/ 2147483647 h 173"/>
                <a:gd name="T34" fmla="*/ 0 w 177"/>
                <a:gd name="T35" fmla="*/ 2147483647 h 173"/>
                <a:gd name="T36" fmla="*/ 2147483647 w 177"/>
                <a:gd name="T37" fmla="*/ 2147483647 h 173"/>
                <a:gd name="T38" fmla="*/ 2147483647 w 177"/>
                <a:gd name="T39" fmla="*/ 2147483647 h 173"/>
                <a:gd name="T40" fmla="*/ 2147483647 w 177"/>
                <a:gd name="T41" fmla="*/ 2147483647 h 173"/>
                <a:gd name="T42" fmla="*/ 2147483647 w 177"/>
                <a:gd name="T43" fmla="*/ 2147483647 h 173"/>
                <a:gd name="T44" fmla="*/ 2147483647 w 177"/>
                <a:gd name="T45" fmla="*/ 2147483647 h 173"/>
                <a:gd name="T46" fmla="*/ 2147483647 w 177"/>
                <a:gd name="T47" fmla="*/ 2147483647 h 173"/>
                <a:gd name="T48" fmla="*/ 2147483647 w 177"/>
                <a:gd name="T49" fmla="*/ 2147483647 h 173"/>
                <a:gd name="T50" fmla="*/ 2147483647 w 177"/>
                <a:gd name="T51" fmla="*/ 2147483647 h 173"/>
                <a:gd name="T52" fmla="*/ 2147483647 w 177"/>
                <a:gd name="T53" fmla="*/ 2147483647 h 173"/>
                <a:gd name="T54" fmla="*/ 2147483647 w 177"/>
                <a:gd name="T55" fmla="*/ 2147483647 h 173"/>
                <a:gd name="T56" fmla="*/ 2147483647 w 177"/>
                <a:gd name="T57" fmla="*/ 2147483647 h 173"/>
                <a:gd name="T58" fmla="*/ 2147483647 w 177"/>
                <a:gd name="T59" fmla="*/ 2147483647 h 173"/>
                <a:gd name="T60" fmla="*/ 2147483647 w 177"/>
                <a:gd name="T61" fmla="*/ 2147483647 h 173"/>
                <a:gd name="T62" fmla="*/ 2147483647 w 177"/>
                <a:gd name="T63" fmla="*/ 2147483647 h 173"/>
                <a:gd name="T64" fmla="*/ 2147483647 w 177"/>
                <a:gd name="T65" fmla="*/ 2147483647 h 173"/>
                <a:gd name="T66" fmla="*/ 2147483647 w 177"/>
                <a:gd name="T67" fmla="*/ 2147483647 h 173"/>
                <a:gd name="T68" fmla="*/ 2147483647 w 177"/>
                <a:gd name="T69" fmla="*/ 2147483647 h 173"/>
                <a:gd name="T70" fmla="*/ 2147483647 w 177"/>
                <a:gd name="T71" fmla="*/ 2147483647 h 173"/>
                <a:gd name="T72" fmla="*/ 2147483647 w 177"/>
                <a:gd name="T73" fmla="*/ 2147483647 h 173"/>
                <a:gd name="T74" fmla="*/ 2147483647 w 177"/>
                <a:gd name="T75" fmla="*/ 2147483647 h 173"/>
                <a:gd name="T76" fmla="*/ 2147483647 w 177"/>
                <a:gd name="T77" fmla="*/ 2147483647 h 173"/>
                <a:gd name="T78" fmla="*/ 2147483647 w 177"/>
                <a:gd name="T79" fmla="*/ 2147483647 h 173"/>
                <a:gd name="T80" fmla="*/ 2147483647 w 177"/>
                <a:gd name="T81" fmla="*/ 2147483647 h 173"/>
                <a:gd name="T82" fmla="*/ 2147483647 w 177"/>
                <a:gd name="T83" fmla="*/ 2147483647 h 173"/>
                <a:gd name="T84" fmla="*/ 2147483647 w 177"/>
                <a:gd name="T85" fmla="*/ 2147483647 h 173"/>
                <a:gd name="T86" fmla="*/ 2147483647 w 177"/>
                <a:gd name="T87" fmla="*/ 2147483647 h 17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77"/>
                <a:gd name="T133" fmla="*/ 0 h 173"/>
                <a:gd name="T134" fmla="*/ 177 w 177"/>
                <a:gd name="T135" fmla="*/ 173 h 173"/>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77" h="173">
                  <a:moveTo>
                    <a:pt x="161" y="173"/>
                  </a:moveTo>
                  <a:lnTo>
                    <a:pt x="159" y="171"/>
                  </a:lnTo>
                  <a:lnTo>
                    <a:pt x="153" y="171"/>
                  </a:lnTo>
                  <a:lnTo>
                    <a:pt x="147" y="170"/>
                  </a:lnTo>
                  <a:lnTo>
                    <a:pt x="141" y="171"/>
                  </a:lnTo>
                  <a:lnTo>
                    <a:pt x="135" y="169"/>
                  </a:lnTo>
                  <a:lnTo>
                    <a:pt x="126" y="167"/>
                  </a:lnTo>
                  <a:lnTo>
                    <a:pt x="122" y="164"/>
                  </a:lnTo>
                  <a:lnTo>
                    <a:pt x="121" y="160"/>
                  </a:lnTo>
                  <a:lnTo>
                    <a:pt x="120" y="153"/>
                  </a:lnTo>
                  <a:lnTo>
                    <a:pt x="116" y="150"/>
                  </a:lnTo>
                  <a:lnTo>
                    <a:pt x="114" y="150"/>
                  </a:lnTo>
                  <a:lnTo>
                    <a:pt x="108" y="156"/>
                  </a:lnTo>
                  <a:lnTo>
                    <a:pt x="90" y="155"/>
                  </a:lnTo>
                  <a:lnTo>
                    <a:pt x="87" y="153"/>
                  </a:lnTo>
                  <a:lnTo>
                    <a:pt x="83" y="152"/>
                  </a:lnTo>
                  <a:lnTo>
                    <a:pt x="77" y="145"/>
                  </a:lnTo>
                  <a:lnTo>
                    <a:pt x="73" y="144"/>
                  </a:lnTo>
                  <a:lnTo>
                    <a:pt x="66" y="139"/>
                  </a:lnTo>
                  <a:lnTo>
                    <a:pt x="65" y="134"/>
                  </a:lnTo>
                  <a:lnTo>
                    <a:pt x="63" y="129"/>
                  </a:lnTo>
                  <a:lnTo>
                    <a:pt x="57" y="122"/>
                  </a:lnTo>
                  <a:lnTo>
                    <a:pt x="56" y="117"/>
                  </a:lnTo>
                  <a:lnTo>
                    <a:pt x="45" y="116"/>
                  </a:lnTo>
                  <a:lnTo>
                    <a:pt x="40" y="118"/>
                  </a:lnTo>
                  <a:lnTo>
                    <a:pt x="35" y="110"/>
                  </a:lnTo>
                  <a:lnTo>
                    <a:pt x="35" y="98"/>
                  </a:lnTo>
                  <a:lnTo>
                    <a:pt x="28" y="87"/>
                  </a:lnTo>
                  <a:lnTo>
                    <a:pt x="21" y="85"/>
                  </a:lnTo>
                  <a:lnTo>
                    <a:pt x="11" y="71"/>
                  </a:lnTo>
                  <a:lnTo>
                    <a:pt x="20" y="51"/>
                  </a:lnTo>
                  <a:lnTo>
                    <a:pt x="17" y="47"/>
                  </a:lnTo>
                  <a:lnTo>
                    <a:pt x="12" y="47"/>
                  </a:lnTo>
                  <a:lnTo>
                    <a:pt x="4" y="32"/>
                  </a:lnTo>
                  <a:lnTo>
                    <a:pt x="5" y="24"/>
                  </a:lnTo>
                  <a:lnTo>
                    <a:pt x="0" y="4"/>
                  </a:lnTo>
                  <a:lnTo>
                    <a:pt x="4" y="0"/>
                  </a:lnTo>
                  <a:lnTo>
                    <a:pt x="15" y="8"/>
                  </a:lnTo>
                  <a:lnTo>
                    <a:pt x="26" y="5"/>
                  </a:lnTo>
                  <a:lnTo>
                    <a:pt x="37" y="1"/>
                  </a:lnTo>
                  <a:lnTo>
                    <a:pt x="38" y="4"/>
                  </a:lnTo>
                  <a:lnTo>
                    <a:pt x="37" y="14"/>
                  </a:lnTo>
                  <a:lnTo>
                    <a:pt x="43" y="19"/>
                  </a:lnTo>
                  <a:lnTo>
                    <a:pt x="45" y="22"/>
                  </a:lnTo>
                  <a:lnTo>
                    <a:pt x="47" y="24"/>
                  </a:lnTo>
                  <a:lnTo>
                    <a:pt x="48" y="25"/>
                  </a:lnTo>
                  <a:lnTo>
                    <a:pt x="52" y="27"/>
                  </a:lnTo>
                  <a:lnTo>
                    <a:pt x="55" y="28"/>
                  </a:lnTo>
                  <a:lnTo>
                    <a:pt x="56" y="30"/>
                  </a:lnTo>
                  <a:lnTo>
                    <a:pt x="56" y="31"/>
                  </a:lnTo>
                  <a:lnTo>
                    <a:pt x="59" y="34"/>
                  </a:lnTo>
                  <a:lnTo>
                    <a:pt x="62" y="37"/>
                  </a:lnTo>
                  <a:lnTo>
                    <a:pt x="65" y="39"/>
                  </a:lnTo>
                  <a:lnTo>
                    <a:pt x="69" y="39"/>
                  </a:lnTo>
                  <a:lnTo>
                    <a:pt x="73" y="39"/>
                  </a:lnTo>
                  <a:lnTo>
                    <a:pt x="77" y="38"/>
                  </a:lnTo>
                  <a:lnTo>
                    <a:pt x="81" y="37"/>
                  </a:lnTo>
                  <a:lnTo>
                    <a:pt x="84" y="37"/>
                  </a:lnTo>
                  <a:lnTo>
                    <a:pt x="87" y="37"/>
                  </a:lnTo>
                  <a:lnTo>
                    <a:pt x="89" y="37"/>
                  </a:lnTo>
                  <a:lnTo>
                    <a:pt x="91" y="36"/>
                  </a:lnTo>
                  <a:lnTo>
                    <a:pt x="92" y="35"/>
                  </a:lnTo>
                  <a:lnTo>
                    <a:pt x="93" y="34"/>
                  </a:lnTo>
                  <a:lnTo>
                    <a:pt x="93" y="27"/>
                  </a:lnTo>
                  <a:lnTo>
                    <a:pt x="103" y="29"/>
                  </a:lnTo>
                  <a:lnTo>
                    <a:pt x="108" y="19"/>
                  </a:lnTo>
                  <a:lnTo>
                    <a:pt x="130" y="21"/>
                  </a:lnTo>
                  <a:lnTo>
                    <a:pt x="133" y="25"/>
                  </a:lnTo>
                  <a:lnTo>
                    <a:pt x="140" y="26"/>
                  </a:lnTo>
                  <a:lnTo>
                    <a:pt x="157" y="39"/>
                  </a:lnTo>
                  <a:lnTo>
                    <a:pt x="159" y="49"/>
                  </a:lnTo>
                  <a:lnTo>
                    <a:pt x="159" y="59"/>
                  </a:lnTo>
                  <a:lnTo>
                    <a:pt x="152" y="69"/>
                  </a:lnTo>
                  <a:lnTo>
                    <a:pt x="154" y="86"/>
                  </a:lnTo>
                  <a:lnTo>
                    <a:pt x="154" y="95"/>
                  </a:lnTo>
                  <a:lnTo>
                    <a:pt x="156" y="101"/>
                  </a:lnTo>
                  <a:lnTo>
                    <a:pt x="160" y="98"/>
                  </a:lnTo>
                  <a:lnTo>
                    <a:pt x="164" y="104"/>
                  </a:lnTo>
                  <a:lnTo>
                    <a:pt x="159" y="113"/>
                  </a:lnTo>
                  <a:lnTo>
                    <a:pt x="156" y="120"/>
                  </a:lnTo>
                  <a:lnTo>
                    <a:pt x="156" y="127"/>
                  </a:lnTo>
                  <a:lnTo>
                    <a:pt x="172" y="142"/>
                  </a:lnTo>
                  <a:lnTo>
                    <a:pt x="171" y="149"/>
                  </a:lnTo>
                  <a:lnTo>
                    <a:pt x="177" y="150"/>
                  </a:lnTo>
                  <a:lnTo>
                    <a:pt x="177" y="157"/>
                  </a:lnTo>
                  <a:lnTo>
                    <a:pt x="165" y="163"/>
                  </a:lnTo>
                  <a:lnTo>
                    <a:pt x="164" y="172"/>
                  </a:lnTo>
                  <a:lnTo>
                    <a:pt x="161" y="17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2" name="Freeform 778">
              <a:extLst>
                <a:ext uri="{FF2B5EF4-FFF2-40B4-BE49-F238E27FC236}">
                  <a16:creationId xmlns:a16="http://schemas.microsoft.com/office/drawing/2014/main" id="{9B7C083F-3018-2416-88B1-75AAA456A0E8}"/>
                </a:ext>
                <a:ext uri="{C183D7F6-B498-43B3-948B-1728B52AA6E4}">
                  <adec:decorative xmlns:adec="http://schemas.microsoft.com/office/drawing/2017/decorative" val="1"/>
                </a:ext>
              </a:extLst>
            </p:cNvPr>
            <p:cNvSpPr>
              <a:spLocks/>
            </p:cNvSpPr>
            <p:nvPr/>
          </p:nvSpPr>
          <p:spPr bwMode="gray">
            <a:xfrm>
              <a:off x="14469444" y="5854971"/>
              <a:ext cx="855353" cy="617582"/>
            </a:xfrm>
            <a:custGeom>
              <a:avLst/>
              <a:gdLst>
                <a:gd name="T0" fmla="*/ 2147483647 w 157"/>
                <a:gd name="T1" fmla="*/ 2147483647 h 114"/>
                <a:gd name="T2" fmla="*/ 2147483647 w 157"/>
                <a:gd name="T3" fmla="*/ 2147483647 h 114"/>
                <a:gd name="T4" fmla="*/ 2147483647 w 157"/>
                <a:gd name="T5" fmla="*/ 2147483647 h 114"/>
                <a:gd name="T6" fmla="*/ 2147483647 w 157"/>
                <a:gd name="T7" fmla="*/ 2147483647 h 114"/>
                <a:gd name="T8" fmla="*/ 2147483647 w 157"/>
                <a:gd name="T9" fmla="*/ 2147483647 h 114"/>
                <a:gd name="T10" fmla="*/ 2147483647 w 157"/>
                <a:gd name="T11" fmla="*/ 2147483647 h 114"/>
                <a:gd name="T12" fmla="*/ 2147483647 w 157"/>
                <a:gd name="T13" fmla="*/ 2147483647 h 114"/>
                <a:gd name="T14" fmla="*/ 2147483647 w 157"/>
                <a:gd name="T15" fmla="*/ 2147483647 h 114"/>
                <a:gd name="T16" fmla="*/ 2147483647 w 157"/>
                <a:gd name="T17" fmla="*/ 2147483647 h 114"/>
                <a:gd name="T18" fmla="*/ 2147483647 w 157"/>
                <a:gd name="T19" fmla="*/ 2147483647 h 114"/>
                <a:gd name="T20" fmla="*/ 2147483647 w 157"/>
                <a:gd name="T21" fmla="*/ 2147483647 h 114"/>
                <a:gd name="T22" fmla="*/ 2147483647 w 157"/>
                <a:gd name="T23" fmla="*/ 2147483647 h 114"/>
                <a:gd name="T24" fmla="*/ 2147483647 w 157"/>
                <a:gd name="T25" fmla="*/ 2147483647 h 114"/>
                <a:gd name="T26" fmla="*/ 2147483647 w 157"/>
                <a:gd name="T27" fmla="*/ 2147483647 h 114"/>
                <a:gd name="T28" fmla="*/ 2147483647 w 157"/>
                <a:gd name="T29" fmla="*/ 2147483647 h 114"/>
                <a:gd name="T30" fmla="*/ 2147483647 w 157"/>
                <a:gd name="T31" fmla="*/ 2147483647 h 114"/>
                <a:gd name="T32" fmla="*/ 2147483647 w 157"/>
                <a:gd name="T33" fmla="*/ 2147483647 h 114"/>
                <a:gd name="T34" fmla="*/ 2147483647 w 157"/>
                <a:gd name="T35" fmla="*/ 2147483647 h 114"/>
                <a:gd name="T36" fmla="*/ 2147483647 w 157"/>
                <a:gd name="T37" fmla="*/ 2147483647 h 114"/>
                <a:gd name="T38" fmla="*/ 2147483647 w 157"/>
                <a:gd name="T39" fmla="*/ 2147483647 h 114"/>
                <a:gd name="T40" fmla="*/ 2147483647 w 157"/>
                <a:gd name="T41" fmla="*/ 2147483647 h 114"/>
                <a:gd name="T42" fmla="*/ 0 w 157"/>
                <a:gd name="T43" fmla="*/ 2147483647 h 114"/>
                <a:gd name="T44" fmla="*/ 2147483647 w 157"/>
                <a:gd name="T45" fmla="*/ 0 h 114"/>
                <a:gd name="T46" fmla="*/ 2147483647 w 157"/>
                <a:gd name="T47" fmla="*/ 2147483647 h 114"/>
                <a:gd name="T48" fmla="*/ 2147483647 w 157"/>
                <a:gd name="T49" fmla="*/ 2147483647 h 114"/>
                <a:gd name="T50" fmla="*/ 2147483647 w 157"/>
                <a:gd name="T51" fmla="*/ 2147483647 h 114"/>
                <a:gd name="T52" fmla="*/ 2147483647 w 157"/>
                <a:gd name="T53" fmla="*/ 2147483647 h 114"/>
                <a:gd name="T54" fmla="*/ 2147483647 w 157"/>
                <a:gd name="T55" fmla="*/ 2147483647 h 114"/>
                <a:gd name="T56" fmla="*/ 2147483647 w 157"/>
                <a:gd name="T57" fmla="*/ 2147483647 h 114"/>
                <a:gd name="T58" fmla="*/ 2147483647 w 157"/>
                <a:gd name="T59" fmla="*/ 2147483647 h 114"/>
                <a:gd name="T60" fmla="*/ 2147483647 w 157"/>
                <a:gd name="T61" fmla="*/ 2147483647 h 114"/>
                <a:gd name="T62" fmla="*/ 2147483647 w 157"/>
                <a:gd name="T63" fmla="*/ 2147483647 h 114"/>
                <a:gd name="T64" fmla="*/ 2147483647 w 157"/>
                <a:gd name="T65" fmla="*/ 2147483647 h 114"/>
                <a:gd name="T66" fmla="*/ 2147483647 w 157"/>
                <a:gd name="T67" fmla="*/ 2147483647 h 114"/>
                <a:gd name="T68" fmla="*/ 2147483647 w 157"/>
                <a:gd name="T69" fmla="*/ 2147483647 h 114"/>
                <a:gd name="T70" fmla="*/ 2147483647 w 157"/>
                <a:gd name="T71" fmla="*/ 2147483647 h 114"/>
                <a:gd name="T72" fmla="*/ 2147483647 w 157"/>
                <a:gd name="T73" fmla="*/ 2147483647 h 114"/>
                <a:gd name="T74" fmla="*/ 2147483647 w 157"/>
                <a:gd name="T75" fmla="*/ 2147483647 h 114"/>
                <a:gd name="T76" fmla="*/ 2147483647 w 157"/>
                <a:gd name="T77" fmla="*/ 2147483647 h 114"/>
                <a:gd name="T78" fmla="*/ 2147483647 w 157"/>
                <a:gd name="T79" fmla="*/ 2147483647 h 114"/>
                <a:gd name="T80" fmla="*/ 2147483647 w 157"/>
                <a:gd name="T81" fmla="*/ 2147483647 h 114"/>
                <a:gd name="T82" fmla="*/ 2147483647 w 157"/>
                <a:gd name="T83" fmla="*/ 2147483647 h 114"/>
                <a:gd name="T84" fmla="*/ 2147483647 w 157"/>
                <a:gd name="T85" fmla="*/ 2147483647 h 114"/>
                <a:gd name="T86" fmla="*/ 2147483647 w 157"/>
                <a:gd name="T87" fmla="*/ 2147483647 h 114"/>
                <a:gd name="T88" fmla="*/ 2147483647 w 157"/>
                <a:gd name="T89" fmla="*/ 2147483647 h 114"/>
                <a:gd name="T90" fmla="*/ 2147483647 w 157"/>
                <a:gd name="T91" fmla="*/ 2147483647 h 114"/>
                <a:gd name="T92" fmla="*/ 2147483647 w 157"/>
                <a:gd name="T93" fmla="*/ 2147483647 h 114"/>
                <a:gd name="T94" fmla="*/ 2147483647 w 157"/>
                <a:gd name="T95" fmla="*/ 2147483647 h 114"/>
                <a:gd name="T96" fmla="*/ 2147483647 w 157"/>
                <a:gd name="T97" fmla="*/ 2147483647 h 114"/>
                <a:gd name="T98" fmla="*/ 2147483647 w 157"/>
                <a:gd name="T99" fmla="*/ 2147483647 h 114"/>
                <a:gd name="T100" fmla="*/ 2147483647 w 157"/>
                <a:gd name="T101" fmla="*/ 2147483647 h 114"/>
                <a:gd name="T102" fmla="*/ 2147483647 w 157"/>
                <a:gd name="T103" fmla="*/ 2147483647 h 114"/>
                <a:gd name="T104" fmla="*/ 2147483647 w 157"/>
                <a:gd name="T105" fmla="*/ 2147483647 h 114"/>
                <a:gd name="T106" fmla="*/ 2147483647 w 157"/>
                <a:gd name="T107" fmla="*/ 2147483647 h 114"/>
                <a:gd name="T108" fmla="*/ 2147483647 w 157"/>
                <a:gd name="T109" fmla="*/ 2147483647 h 114"/>
                <a:gd name="T110" fmla="*/ 2147483647 w 157"/>
                <a:gd name="T111" fmla="*/ 2147483647 h 114"/>
                <a:gd name="T112" fmla="*/ 2147483647 w 157"/>
                <a:gd name="T113" fmla="*/ 2147483647 h 114"/>
                <a:gd name="T114" fmla="*/ 2147483647 w 157"/>
                <a:gd name="T115" fmla="*/ 2147483647 h 114"/>
                <a:gd name="T116" fmla="*/ 2147483647 w 157"/>
                <a:gd name="T117" fmla="*/ 2147483647 h 114"/>
                <a:gd name="T118" fmla="*/ 2147483647 w 157"/>
                <a:gd name="T119" fmla="*/ 2147483647 h 114"/>
                <a:gd name="T120" fmla="*/ 2147483647 w 157"/>
                <a:gd name="T121" fmla="*/ 2147483647 h 11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57"/>
                <a:gd name="T184" fmla="*/ 0 h 114"/>
                <a:gd name="T185" fmla="*/ 157 w 157"/>
                <a:gd name="T186" fmla="*/ 114 h 11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57" h="114">
                  <a:moveTo>
                    <a:pt x="114" y="114"/>
                  </a:moveTo>
                  <a:lnTo>
                    <a:pt x="101" y="111"/>
                  </a:lnTo>
                  <a:lnTo>
                    <a:pt x="97" y="105"/>
                  </a:lnTo>
                  <a:lnTo>
                    <a:pt x="91" y="104"/>
                  </a:lnTo>
                  <a:lnTo>
                    <a:pt x="83" y="99"/>
                  </a:lnTo>
                  <a:lnTo>
                    <a:pt x="74" y="95"/>
                  </a:lnTo>
                  <a:lnTo>
                    <a:pt x="67" y="85"/>
                  </a:lnTo>
                  <a:lnTo>
                    <a:pt x="63" y="72"/>
                  </a:lnTo>
                  <a:lnTo>
                    <a:pt x="58" y="65"/>
                  </a:lnTo>
                  <a:lnTo>
                    <a:pt x="52" y="63"/>
                  </a:lnTo>
                  <a:lnTo>
                    <a:pt x="39" y="57"/>
                  </a:lnTo>
                  <a:lnTo>
                    <a:pt x="40" y="53"/>
                  </a:lnTo>
                  <a:lnTo>
                    <a:pt x="39" y="47"/>
                  </a:lnTo>
                  <a:lnTo>
                    <a:pt x="37" y="43"/>
                  </a:lnTo>
                  <a:lnTo>
                    <a:pt x="31" y="41"/>
                  </a:lnTo>
                  <a:lnTo>
                    <a:pt x="28" y="41"/>
                  </a:lnTo>
                  <a:lnTo>
                    <a:pt x="27" y="43"/>
                  </a:lnTo>
                  <a:lnTo>
                    <a:pt x="25" y="43"/>
                  </a:lnTo>
                  <a:lnTo>
                    <a:pt x="19" y="46"/>
                  </a:lnTo>
                  <a:lnTo>
                    <a:pt x="16" y="57"/>
                  </a:lnTo>
                  <a:lnTo>
                    <a:pt x="1" y="54"/>
                  </a:lnTo>
                  <a:lnTo>
                    <a:pt x="0" y="15"/>
                  </a:lnTo>
                  <a:lnTo>
                    <a:pt x="26" y="0"/>
                  </a:lnTo>
                  <a:lnTo>
                    <a:pt x="52" y="19"/>
                  </a:lnTo>
                  <a:lnTo>
                    <a:pt x="59" y="28"/>
                  </a:lnTo>
                  <a:lnTo>
                    <a:pt x="65" y="27"/>
                  </a:lnTo>
                  <a:lnTo>
                    <a:pt x="74" y="28"/>
                  </a:lnTo>
                  <a:lnTo>
                    <a:pt x="78" y="27"/>
                  </a:lnTo>
                  <a:lnTo>
                    <a:pt x="86" y="32"/>
                  </a:lnTo>
                  <a:lnTo>
                    <a:pt x="90" y="43"/>
                  </a:lnTo>
                  <a:lnTo>
                    <a:pt x="96" y="41"/>
                  </a:lnTo>
                  <a:lnTo>
                    <a:pt x="102" y="59"/>
                  </a:lnTo>
                  <a:lnTo>
                    <a:pt x="105" y="60"/>
                  </a:lnTo>
                  <a:lnTo>
                    <a:pt x="111" y="66"/>
                  </a:lnTo>
                  <a:lnTo>
                    <a:pt x="114" y="65"/>
                  </a:lnTo>
                  <a:lnTo>
                    <a:pt x="118" y="62"/>
                  </a:lnTo>
                  <a:lnTo>
                    <a:pt x="123" y="60"/>
                  </a:lnTo>
                  <a:lnTo>
                    <a:pt x="124" y="54"/>
                  </a:lnTo>
                  <a:lnTo>
                    <a:pt x="130" y="47"/>
                  </a:lnTo>
                  <a:lnTo>
                    <a:pt x="142" y="44"/>
                  </a:lnTo>
                  <a:lnTo>
                    <a:pt x="140" y="51"/>
                  </a:lnTo>
                  <a:lnTo>
                    <a:pt x="134" y="51"/>
                  </a:lnTo>
                  <a:lnTo>
                    <a:pt x="130" y="55"/>
                  </a:lnTo>
                  <a:lnTo>
                    <a:pt x="137" y="56"/>
                  </a:lnTo>
                  <a:lnTo>
                    <a:pt x="147" y="57"/>
                  </a:lnTo>
                  <a:lnTo>
                    <a:pt x="150" y="63"/>
                  </a:lnTo>
                  <a:lnTo>
                    <a:pt x="157" y="64"/>
                  </a:lnTo>
                  <a:lnTo>
                    <a:pt x="157" y="69"/>
                  </a:lnTo>
                  <a:lnTo>
                    <a:pt x="148" y="75"/>
                  </a:lnTo>
                  <a:lnTo>
                    <a:pt x="138" y="77"/>
                  </a:lnTo>
                  <a:lnTo>
                    <a:pt x="139" y="71"/>
                  </a:lnTo>
                  <a:lnTo>
                    <a:pt x="144" y="67"/>
                  </a:lnTo>
                  <a:lnTo>
                    <a:pt x="136" y="64"/>
                  </a:lnTo>
                  <a:lnTo>
                    <a:pt x="126" y="68"/>
                  </a:lnTo>
                  <a:lnTo>
                    <a:pt x="125" y="77"/>
                  </a:lnTo>
                  <a:lnTo>
                    <a:pt x="118" y="79"/>
                  </a:lnTo>
                  <a:lnTo>
                    <a:pt x="111" y="81"/>
                  </a:lnTo>
                  <a:lnTo>
                    <a:pt x="114" y="93"/>
                  </a:lnTo>
                  <a:lnTo>
                    <a:pt x="117" y="97"/>
                  </a:lnTo>
                  <a:lnTo>
                    <a:pt x="115" y="105"/>
                  </a:lnTo>
                  <a:lnTo>
                    <a:pt x="114" y="11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3" name="Freeform 779">
              <a:extLst>
                <a:ext uri="{FF2B5EF4-FFF2-40B4-BE49-F238E27FC236}">
                  <a16:creationId xmlns:a16="http://schemas.microsoft.com/office/drawing/2014/main" id="{C07644E3-9B8D-5FB0-1472-0FCF922E10CE}"/>
                </a:ext>
                <a:ext uri="{C183D7F6-B498-43B3-948B-1728B52AA6E4}">
                  <adec:decorative xmlns:adec="http://schemas.microsoft.com/office/drawing/2017/decorative" val="1"/>
                </a:ext>
              </a:extLst>
            </p:cNvPr>
            <p:cNvSpPr>
              <a:spLocks/>
            </p:cNvSpPr>
            <p:nvPr/>
          </p:nvSpPr>
          <p:spPr bwMode="gray">
            <a:xfrm>
              <a:off x="14323409" y="6076132"/>
              <a:ext cx="696800" cy="538299"/>
            </a:xfrm>
            <a:custGeom>
              <a:avLst/>
              <a:gdLst>
                <a:gd name="T0" fmla="*/ 2147483647 w 128"/>
                <a:gd name="T1" fmla="*/ 2147483647 h 99"/>
                <a:gd name="T2" fmla="*/ 2147483647 w 128"/>
                <a:gd name="T3" fmla="*/ 2147483647 h 99"/>
                <a:gd name="T4" fmla="*/ 2147483647 w 128"/>
                <a:gd name="T5" fmla="*/ 0 h 99"/>
                <a:gd name="T6" fmla="*/ 2147483647 w 128"/>
                <a:gd name="T7" fmla="*/ 2147483647 h 99"/>
                <a:gd name="T8" fmla="*/ 2147483647 w 128"/>
                <a:gd name="T9" fmla="*/ 2147483647 h 99"/>
                <a:gd name="T10" fmla="*/ 2147483647 w 128"/>
                <a:gd name="T11" fmla="*/ 2147483647 h 99"/>
                <a:gd name="T12" fmla="*/ 2147483647 w 128"/>
                <a:gd name="T13" fmla="*/ 2147483647 h 99"/>
                <a:gd name="T14" fmla="*/ 2147483647 w 128"/>
                <a:gd name="T15" fmla="*/ 2147483647 h 99"/>
                <a:gd name="T16" fmla="*/ 2147483647 w 128"/>
                <a:gd name="T17" fmla="*/ 2147483647 h 99"/>
                <a:gd name="T18" fmla="*/ 2147483647 w 128"/>
                <a:gd name="T19" fmla="*/ 2147483647 h 99"/>
                <a:gd name="T20" fmla="*/ 2147483647 w 128"/>
                <a:gd name="T21" fmla="*/ 2147483647 h 99"/>
                <a:gd name="T22" fmla="*/ 2147483647 w 128"/>
                <a:gd name="T23" fmla="*/ 2147483647 h 99"/>
                <a:gd name="T24" fmla="*/ 2147483647 w 128"/>
                <a:gd name="T25" fmla="*/ 2147483647 h 99"/>
                <a:gd name="T26" fmla="*/ 2147483647 w 128"/>
                <a:gd name="T27" fmla="*/ 2147483647 h 99"/>
                <a:gd name="T28" fmla="*/ 2147483647 w 128"/>
                <a:gd name="T29" fmla="*/ 2147483647 h 99"/>
                <a:gd name="T30" fmla="*/ 2147483647 w 128"/>
                <a:gd name="T31" fmla="*/ 2147483647 h 99"/>
                <a:gd name="T32" fmla="*/ 2147483647 w 128"/>
                <a:gd name="T33" fmla="*/ 2147483647 h 99"/>
                <a:gd name="T34" fmla="*/ 2147483647 w 128"/>
                <a:gd name="T35" fmla="*/ 2147483647 h 99"/>
                <a:gd name="T36" fmla="*/ 2147483647 w 128"/>
                <a:gd name="T37" fmla="*/ 2147483647 h 99"/>
                <a:gd name="T38" fmla="*/ 2147483647 w 128"/>
                <a:gd name="T39" fmla="*/ 2147483647 h 99"/>
                <a:gd name="T40" fmla="*/ 2147483647 w 128"/>
                <a:gd name="T41" fmla="*/ 2147483647 h 99"/>
                <a:gd name="T42" fmla="*/ 2147483647 w 128"/>
                <a:gd name="T43" fmla="*/ 2147483647 h 99"/>
                <a:gd name="T44" fmla="*/ 2147483647 w 128"/>
                <a:gd name="T45" fmla="*/ 2147483647 h 99"/>
                <a:gd name="T46" fmla="*/ 2147483647 w 128"/>
                <a:gd name="T47" fmla="*/ 2147483647 h 99"/>
                <a:gd name="T48" fmla="*/ 2147483647 w 128"/>
                <a:gd name="T49" fmla="*/ 2147483647 h 99"/>
                <a:gd name="T50" fmla="*/ 2147483647 w 128"/>
                <a:gd name="T51" fmla="*/ 2147483647 h 99"/>
                <a:gd name="T52" fmla="*/ 2147483647 w 128"/>
                <a:gd name="T53" fmla="*/ 2147483647 h 99"/>
                <a:gd name="T54" fmla="*/ 2147483647 w 128"/>
                <a:gd name="T55" fmla="*/ 2147483647 h 99"/>
                <a:gd name="T56" fmla="*/ 2147483647 w 128"/>
                <a:gd name="T57" fmla="*/ 2147483647 h 99"/>
                <a:gd name="T58" fmla="*/ 2147483647 w 128"/>
                <a:gd name="T59" fmla="*/ 2147483647 h 99"/>
                <a:gd name="T60" fmla="*/ 2147483647 w 128"/>
                <a:gd name="T61" fmla="*/ 2147483647 h 99"/>
                <a:gd name="T62" fmla="*/ 2147483647 w 128"/>
                <a:gd name="T63" fmla="*/ 2147483647 h 99"/>
                <a:gd name="T64" fmla="*/ 2147483647 w 128"/>
                <a:gd name="T65" fmla="*/ 2147483647 h 99"/>
                <a:gd name="T66" fmla="*/ 2147483647 w 128"/>
                <a:gd name="T67" fmla="*/ 2147483647 h 99"/>
                <a:gd name="T68" fmla="*/ 2147483647 w 128"/>
                <a:gd name="T69" fmla="*/ 2147483647 h 99"/>
                <a:gd name="T70" fmla="*/ 0 w 128"/>
                <a:gd name="T71" fmla="*/ 2147483647 h 99"/>
                <a:gd name="T72" fmla="*/ 2147483647 w 128"/>
                <a:gd name="T73" fmla="*/ 2147483647 h 99"/>
                <a:gd name="T74" fmla="*/ 2147483647 w 128"/>
                <a:gd name="T75" fmla="*/ 2147483647 h 99"/>
                <a:gd name="T76" fmla="*/ 2147483647 w 128"/>
                <a:gd name="T77" fmla="*/ 2147483647 h 9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8"/>
                <a:gd name="T118" fmla="*/ 0 h 99"/>
                <a:gd name="T119" fmla="*/ 128 w 128"/>
                <a:gd name="T120" fmla="*/ 99 h 99"/>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8" h="99">
                  <a:moveTo>
                    <a:pt x="28" y="13"/>
                  </a:moveTo>
                  <a:lnTo>
                    <a:pt x="44" y="16"/>
                  </a:lnTo>
                  <a:lnTo>
                    <a:pt x="46" y="5"/>
                  </a:lnTo>
                  <a:lnTo>
                    <a:pt x="52" y="2"/>
                  </a:lnTo>
                  <a:lnTo>
                    <a:pt x="54" y="2"/>
                  </a:lnTo>
                  <a:lnTo>
                    <a:pt x="55" y="0"/>
                  </a:lnTo>
                  <a:lnTo>
                    <a:pt x="58" y="0"/>
                  </a:lnTo>
                  <a:lnTo>
                    <a:pt x="64" y="3"/>
                  </a:lnTo>
                  <a:lnTo>
                    <a:pt x="66" y="6"/>
                  </a:lnTo>
                  <a:lnTo>
                    <a:pt x="67" y="12"/>
                  </a:lnTo>
                  <a:lnTo>
                    <a:pt x="66" y="16"/>
                  </a:lnTo>
                  <a:lnTo>
                    <a:pt x="79" y="22"/>
                  </a:lnTo>
                  <a:lnTo>
                    <a:pt x="85" y="24"/>
                  </a:lnTo>
                  <a:lnTo>
                    <a:pt x="91" y="31"/>
                  </a:lnTo>
                  <a:lnTo>
                    <a:pt x="94" y="45"/>
                  </a:lnTo>
                  <a:lnTo>
                    <a:pt x="101" y="54"/>
                  </a:lnTo>
                  <a:lnTo>
                    <a:pt x="110" y="58"/>
                  </a:lnTo>
                  <a:lnTo>
                    <a:pt x="118" y="63"/>
                  </a:lnTo>
                  <a:lnTo>
                    <a:pt x="124" y="64"/>
                  </a:lnTo>
                  <a:lnTo>
                    <a:pt x="128" y="70"/>
                  </a:lnTo>
                  <a:lnTo>
                    <a:pt x="117" y="71"/>
                  </a:lnTo>
                  <a:lnTo>
                    <a:pt x="113" y="81"/>
                  </a:lnTo>
                  <a:lnTo>
                    <a:pt x="95" y="92"/>
                  </a:lnTo>
                  <a:lnTo>
                    <a:pt x="93" y="99"/>
                  </a:lnTo>
                  <a:lnTo>
                    <a:pt x="88" y="94"/>
                  </a:lnTo>
                  <a:lnTo>
                    <a:pt x="80" y="92"/>
                  </a:lnTo>
                  <a:lnTo>
                    <a:pt x="78" y="82"/>
                  </a:lnTo>
                  <a:lnTo>
                    <a:pt x="61" y="69"/>
                  </a:lnTo>
                  <a:lnTo>
                    <a:pt x="54" y="68"/>
                  </a:lnTo>
                  <a:lnTo>
                    <a:pt x="51" y="64"/>
                  </a:lnTo>
                  <a:lnTo>
                    <a:pt x="29" y="62"/>
                  </a:lnTo>
                  <a:lnTo>
                    <a:pt x="24" y="72"/>
                  </a:lnTo>
                  <a:lnTo>
                    <a:pt x="14" y="70"/>
                  </a:lnTo>
                  <a:lnTo>
                    <a:pt x="13" y="50"/>
                  </a:lnTo>
                  <a:lnTo>
                    <a:pt x="12" y="48"/>
                  </a:lnTo>
                  <a:lnTo>
                    <a:pt x="10" y="47"/>
                  </a:lnTo>
                  <a:lnTo>
                    <a:pt x="9" y="45"/>
                  </a:lnTo>
                  <a:lnTo>
                    <a:pt x="7" y="44"/>
                  </a:lnTo>
                  <a:lnTo>
                    <a:pt x="7" y="43"/>
                  </a:lnTo>
                  <a:lnTo>
                    <a:pt x="8" y="43"/>
                  </a:lnTo>
                  <a:lnTo>
                    <a:pt x="10" y="43"/>
                  </a:lnTo>
                  <a:lnTo>
                    <a:pt x="11" y="41"/>
                  </a:lnTo>
                  <a:lnTo>
                    <a:pt x="10" y="40"/>
                  </a:lnTo>
                  <a:lnTo>
                    <a:pt x="10" y="38"/>
                  </a:lnTo>
                  <a:lnTo>
                    <a:pt x="9" y="36"/>
                  </a:lnTo>
                  <a:lnTo>
                    <a:pt x="8" y="36"/>
                  </a:lnTo>
                  <a:lnTo>
                    <a:pt x="7" y="35"/>
                  </a:lnTo>
                  <a:lnTo>
                    <a:pt x="6" y="36"/>
                  </a:lnTo>
                  <a:lnTo>
                    <a:pt x="4" y="36"/>
                  </a:lnTo>
                  <a:lnTo>
                    <a:pt x="3" y="36"/>
                  </a:lnTo>
                  <a:lnTo>
                    <a:pt x="3" y="35"/>
                  </a:lnTo>
                  <a:lnTo>
                    <a:pt x="3" y="32"/>
                  </a:lnTo>
                  <a:lnTo>
                    <a:pt x="4" y="30"/>
                  </a:lnTo>
                  <a:lnTo>
                    <a:pt x="5" y="30"/>
                  </a:lnTo>
                  <a:lnTo>
                    <a:pt x="9" y="30"/>
                  </a:lnTo>
                  <a:lnTo>
                    <a:pt x="13" y="30"/>
                  </a:lnTo>
                  <a:lnTo>
                    <a:pt x="17" y="28"/>
                  </a:lnTo>
                  <a:lnTo>
                    <a:pt x="20" y="26"/>
                  </a:lnTo>
                  <a:lnTo>
                    <a:pt x="21" y="24"/>
                  </a:lnTo>
                  <a:lnTo>
                    <a:pt x="20" y="23"/>
                  </a:lnTo>
                  <a:lnTo>
                    <a:pt x="19" y="21"/>
                  </a:lnTo>
                  <a:lnTo>
                    <a:pt x="15" y="17"/>
                  </a:lnTo>
                  <a:lnTo>
                    <a:pt x="14" y="14"/>
                  </a:lnTo>
                  <a:lnTo>
                    <a:pt x="14" y="12"/>
                  </a:lnTo>
                  <a:lnTo>
                    <a:pt x="13" y="11"/>
                  </a:lnTo>
                  <a:lnTo>
                    <a:pt x="11" y="10"/>
                  </a:lnTo>
                  <a:lnTo>
                    <a:pt x="9" y="9"/>
                  </a:lnTo>
                  <a:lnTo>
                    <a:pt x="5" y="9"/>
                  </a:lnTo>
                  <a:lnTo>
                    <a:pt x="3" y="10"/>
                  </a:lnTo>
                  <a:lnTo>
                    <a:pt x="2" y="11"/>
                  </a:lnTo>
                  <a:lnTo>
                    <a:pt x="1" y="14"/>
                  </a:lnTo>
                  <a:lnTo>
                    <a:pt x="0" y="12"/>
                  </a:lnTo>
                  <a:lnTo>
                    <a:pt x="1" y="9"/>
                  </a:lnTo>
                  <a:lnTo>
                    <a:pt x="4" y="4"/>
                  </a:lnTo>
                  <a:lnTo>
                    <a:pt x="8" y="4"/>
                  </a:lnTo>
                  <a:lnTo>
                    <a:pt x="14" y="6"/>
                  </a:lnTo>
                  <a:lnTo>
                    <a:pt x="20" y="14"/>
                  </a:lnTo>
                  <a:lnTo>
                    <a:pt x="28" y="1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4" name="Freeform 780">
              <a:extLst>
                <a:ext uri="{FF2B5EF4-FFF2-40B4-BE49-F238E27FC236}">
                  <a16:creationId xmlns:a16="http://schemas.microsoft.com/office/drawing/2014/main" id="{BFE88303-CFB1-FF3A-63DD-6F8ECBCB82C5}"/>
                </a:ext>
                <a:ext uri="{C183D7F6-B498-43B3-948B-1728B52AA6E4}">
                  <adec:decorative xmlns:adec="http://schemas.microsoft.com/office/drawing/2017/decorative" val="1"/>
                </a:ext>
              </a:extLst>
            </p:cNvPr>
            <p:cNvSpPr>
              <a:spLocks/>
            </p:cNvSpPr>
            <p:nvPr/>
          </p:nvSpPr>
          <p:spPr bwMode="gray">
            <a:xfrm>
              <a:off x="15700319" y="8141696"/>
              <a:ext cx="112656" cy="208643"/>
            </a:xfrm>
            <a:custGeom>
              <a:avLst/>
              <a:gdLst>
                <a:gd name="T0" fmla="*/ 2147483647 w 21"/>
                <a:gd name="T1" fmla="*/ 2147483647 h 38"/>
                <a:gd name="T2" fmla="*/ 2147483647 w 21"/>
                <a:gd name="T3" fmla="*/ 2147483647 h 38"/>
                <a:gd name="T4" fmla="*/ 2147483647 w 21"/>
                <a:gd name="T5" fmla="*/ 2147483647 h 38"/>
                <a:gd name="T6" fmla="*/ 2147483647 w 21"/>
                <a:gd name="T7" fmla="*/ 2147483647 h 38"/>
                <a:gd name="T8" fmla="*/ 2147483647 w 21"/>
                <a:gd name="T9" fmla="*/ 2147483647 h 38"/>
                <a:gd name="T10" fmla="*/ 2147483647 w 21"/>
                <a:gd name="T11" fmla="*/ 2147483647 h 38"/>
                <a:gd name="T12" fmla="*/ 2147483647 w 21"/>
                <a:gd name="T13" fmla="*/ 2147483647 h 38"/>
                <a:gd name="T14" fmla="*/ 2147483647 w 21"/>
                <a:gd name="T15" fmla="*/ 2147483647 h 38"/>
                <a:gd name="T16" fmla="*/ 2147483647 w 21"/>
                <a:gd name="T17" fmla="*/ 2147483647 h 38"/>
                <a:gd name="T18" fmla="*/ 0 w 21"/>
                <a:gd name="T19" fmla="*/ 2147483647 h 38"/>
                <a:gd name="T20" fmla="*/ 2147483647 w 21"/>
                <a:gd name="T21" fmla="*/ 2147483647 h 38"/>
                <a:gd name="T22" fmla="*/ 2147483647 w 21"/>
                <a:gd name="T23" fmla="*/ 2147483647 h 38"/>
                <a:gd name="T24" fmla="*/ 2147483647 w 21"/>
                <a:gd name="T25" fmla="*/ 0 h 38"/>
                <a:gd name="T26" fmla="*/ 2147483647 w 21"/>
                <a:gd name="T27" fmla="*/ 0 h 38"/>
                <a:gd name="T28" fmla="*/ 2147483647 w 21"/>
                <a:gd name="T29" fmla="*/ 2147483647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1"/>
                <a:gd name="T46" fmla="*/ 0 h 38"/>
                <a:gd name="T47" fmla="*/ 21 w 21"/>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1" h="38">
                  <a:moveTo>
                    <a:pt x="10" y="5"/>
                  </a:moveTo>
                  <a:lnTo>
                    <a:pt x="11" y="9"/>
                  </a:lnTo>
                  <a:lnTo>
                    <a:pt x="18" y="15"/>
                  </a:lnTo>
                  <a:lnTo>
                    <a:pt x="19" y="22"/>
                  </a:lnTo>
                  <a:lnTo>
                    <a:pt x="20" y="24"/>
                  </a:lnTo>
                  <a:lnTo>
                    <a:pt x="21" y="28"/>
                  </a:lnTo>
                  <a:lnTo>
                    <a:pt x="12" y="38"/>
                  </a:lnTo>
                  <a:lnTo>
                    <a:pt x="6" y="38"/>
                  </a:lnTo>
                  <a:lnTo>
                    <a:pt x="3" y="34"/>
                  </a:lnTo>
                  <a:lnTo>
                    <a:pt x="0" y="15"/>
                  </a:lnTo>
                  <a:lnTo>
                    <a:pt x="1" y="10"/>
                  </a:lnTo>
                  <a:lnTo>
                    <a:pt x="2" y="5"/>
                  </a:lnTo>
                  <a:lnTo>
                    <a:pt x="5" y="0"/>
                  </a:lnTo>
                  <a:lnTo>
                    <a:pt x="8" y="0"/>
                  </a:lnTo>
                  <a:lnTo>
                    <a:pt x="1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5" name="Freeform 781">
              <a:extLst>
                <a:ext uri="{FF2B5EF4-FFF2-40B4-BE49-F238E27FC236}">
                  <a16:creationId xmlns:a16="http://schemas.microsoft.com/office/drawing/2014/main" id="{73869DA0-DDE8-9EB3-A00E-7A3ED28C92A1}"/>
                </a:ext>
                <a:ext uri="{C183D7F6-B498-43B3-948B-1728B52AA6E4}">
                  <adec:decorative xmlns:adec="http://schemas.microsoft.com/office/drawing/2017/decorative" val="1"/>
                </a:ext>
              </a:extLst>
            </p:cNvPr>
            <p:cNvSpPr>
              <a:spLocks/>
            </p:cNvSpPr>
            <p:nvPr/>
          </p:nvSpPr>
          <p:spPr bwMode="gray">
            <a:xfrm>
              <a:off x="15575145" y="6597739"/>
              <a:ext cx="95966" cy="166914"/>
            </a:xfrm>
            <a:custGeom>
              <a:avLst/>
              <a:gdLst>
                <a:gd name="T0" fmla="*/ 2147483647 w 18"/>
                <a:gd name="T1" fmla="*/ 2147483647 h 31"/>
                <a:gd name="T2" fmla="*/ 2147483647 w 18"/>
                <a:gd name="T3" fmla="*/ 2147483647 h 31"/>
                <a:gd name="T4" fmla="*/ 2147483647 w 18"/>
                <a:gd name="T5" fmla="*/ 2147483647 h 31"/>
                <a:gd name="T6" fmla="*/ 2147483647 w 18"/>
                <a:gd name="T7" fmla="*/ 2147483647 h 31"/>
                <a:gd name="T8" fmla="*/ 2147483647 w 18"/>
                <a:gd name="T9" fmla="*/ 2147483647 h 31"/>
                <a:gd name="T10" fmla="*/ 2147483647 w 18"/>
                <a:gd name="T11" fmla="*/ 2147483647 h 31"/>
                <a:gd name="T12" fmla="*/ 0 w 18"/>
                <a:gd name="T13" fmla="*/ 2147483647 h 31"/>
                <a:gd name="T14" fmla="*/ 2147483647 w 18"/>
                <a:gd name="T15" fmla="*/ 0 h 31"/>
                <a:gd name="T16" fmla="*/ 2147483647 w 18"/>
                <a:gd name="T17" fmla="*/ 0 h 31"/>
                <a:gd name="T18" fmla="*/ 2147483647 w 18"/>
                <a:gd name="T19" fmla="*/ 2147483647 h 31"/>
                <a:gd name="T20" fmla="*/ 2147483647 w 18"/>
                <a:gd name="T21" fmla="*/ 2147483647 h 31"/>
                <a:gd name="T22" fmla="*/ 2147483647 w 18"/>
                <a:gd name="T23" fmla="*/ 2147483647 h 31"/>
                <a:gd name="T24" fmla="*/ 2147483647 w 18"/>
                <a:gd name="T25" fmla="*/ 2147483647 h 31"/>
                <a:gd name="T26" fmla="*/ 2147483647 w 18"/>
                <a:gd name="T27" fmla="*/ 2147483647 h 31"/>
                <a:gd name="T28" fmla="*/ 2147483647 w 18"/>
                <a:gd name="T29" fmla="*/ 2147483647 h 31"/>
                <a:gd name="T30" fmla="*/ 2147483647 w 18"/>
                <a:gd name="T31" fmla="*/ 2147483647 h 3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
                <a:gd name="T49" fmla="*/ 0 h 31"/>
                <a:gd name="T50" fmla="*/ 18 w 18"/>
                <a:gd name="T51" fmla="*/ 31 h 3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 h="31">
                  <a:moveTo>
                    <a:pt x="16" y="31"/>
                  </a:moveTo>
                  <a:lnTo>
                    <a:pt x="16" y="30"/>
                  </a:lnTo>
                  <a:lnTo>
                    <a:pt x="17" y="29"/>
                  </a:lnTo>
                  <a:lnTo>
                    <a:pt x="15" y="23"/>
                  </a:lnTo>
                  <a:lnTo>
                    <a:pt x="11" y="13"/>
                  </a:lnTo>
                  <a:lnTo>
                    <a:pt x="4" y="6"/>
                  </a:lnTo>
                  <a:lnTo>
                    <a:pt x="0" y="5"/>
                  </a:lnTo>
                  <a:lnTo>
                    <a:pt x="6" y="0"/>
                  </a:lnTo>
                  <a:lnTo>
                    <a:pt x="12" y="0"/>
                  </a:lnTo>
                  <a:lnTo>
                    <a:pt x="16" y="4"/>
                  </a:lnTo>
                  <a:lnTo>
                    <a:pt x="17" y="9"/>
                  </a:lnTo>
                  <a:lnTo>
                    <a:pt x="15" y="16"/>
                  </a:lnTo>
                  <a:lnTo>
                    <a:pt x="15" y="20"/>
                  </a:lnTo>
                  <a:lnTo>
                    <a:pt x="17" y="26"/>
                  </a:lnTo>
                  <a:lnTo>
                    <a:pt x="18" y="30"/>
                  </a:lnTo>
                  <a:lnTo>
                    <a:pt x="16" y="3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6" name="Freeform 782">
              <a:extLst>
                <a:ext uri="{FF2B5EF4-FFF2-40B4-BE49-F238E27FC236}">
                  <a16:creationId xmlns:a16="http://schemas.microsoft.com/office/drawing/2014/main" id="{59DAA4EB-9EB5-587E-2A79-7F80C1D9BA6B}"/>
                </a:ext>
                <a:ext uri="{C183D7F6-B498-43B3-948B-1728B52AA6E4}">
                  <adec:decorative xmlns:adec="http://schemas.microsoft.com/office/drawing/2017/decorative" val="1"/>
                </a:ext>
              </a:extLst>
            </p:cNvPr>
            <p:cNvSpPr>
              <a:spLocks/>
            </p:cNvSpPr>
            <p:nvPr/>
          </p:nvSpPr>
          <p:spPr bwMode="gray">
            <a:xfrm>
              <a:off x="15721181" y="6919050"/>
              <a:ext cx="404729" cy="250372"/>
            </a:xfrm>
            <a:custGeom>
              <a:avLst/>
              <a:gdLst>
                <a:gd name="T0" fmla="*/ 2147483647 w 74"/>
                <a:gd name="T1" fmla="*/ 2147483647 h 46"/>
                <a:gd name="T2" fmla="*/ 2147483647 w 74"/>
                <a:gd name="T3" fmla="*/ 2147483647 h 46"/>
                <a:gd name="T4" fmla="*/ 2147483647 w 74"/>
                <a:gd name="T5" fmla="*/ 2147483647 h 46"/>
                <a:gd name="T6" fmla="*/ 2147483647 w 74"/>
                <a:gd name="T7" fmla="*/ 2147483647 h 46"/>
                <a:gd name="T8" fmla="*/ 2147483647 w 74"/>
                <a:gd name="T9" fmla="*/ 2147483647 h 46"/>
                <a:gd name="T10" fmla="*/ 2147483647 w 74"/>
                <a:gd name="T11" fmla="*/ 2147483647 h 46"/>
                <a:gd name="T12" fmla="*/ 2147483647 w 74"/>
                <a:gd name="T13" fmla="*/ 2147483647 h 46"/>
                <a:gd name="T14" fmla="*/ 2147483647 w 74"/>
                <a:gd name="T15" fmla="*/ 2147483647 h 46"/>
                <a:gd name="T16" fmla="*/ 2147483647 w 74"/>
                <a:gd name="T17" fmla="*/ 2147483647 h 46"/>
                <a:gd name="T18" fmla="*/ 2147483647 w 74"/>
                <a:gd name="T19" fmla="*/ 2147483647 h 46"/>
                <a:gd name="T20" fmla="*/ 0 w 74"/>
                <a:gd name="T21" fmla="*/ 2147483647 h 46"/>
                <a:gd name="T22" fmla="*/ 2147483647 w 74"/>
                <a:gd name="T23" fmla="*/ 2147483647 h 46"/>
                <a:gd name="T24" fmla="*/ 2147483647 w 74"/>
                <a:gd name="T25" fmla="*/ 2147483647 h 46"/>
                <a:gd name="T26" fmla="*/ 2147483647 w 74"/>
                <a:gd name="T27" fmla="*/ 0 h 46"/>
                <a:gd name="T28" fmla="*/ 2147483647 w 74"/>
                <a:gd name="T29" fmla="*/ 2147483647 h 46"/>
                <a:gd name="T30" fmla="*/ 2147483647 w 74"/>
                <a:gd name="T31" fmla="*/ 2147483647 h 46"/>
                <a:gd name="T32" fmla="*/ 2147483647 w 74"/>
                <a:gd name="T33" fmla="*/ 2147483647 h 46"/>
                <a:gd name="T34" fmla="*/ 2147483647 w 74"/>
                <a:gd name="T35" fmla="*/ 2147483647 h 4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4"/>
                <a:gd name="T55" fmla="*/ 0 h 46"/>
                <a:gd name="T56" fmla="*/ 74 w 74"/>
                <a:gd name="T57" fmla="*/ 46 h 4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4" h="46">
                  <a:moveTo>
                    <a:pt x="72" y="28"/>
                  </a:moveTo>
                  <a:lnTo>
                    <a:pt x="74" y="36"/>
                  </a:lnTo>
                  <a:lnTo>
                    <a:pt x="71" y="44"/>
                  </a:lnTo>
                  <a:lnTo>
                    <a:pt x="60" y="46"/>
                  </a:lnTo>
                  <a:lnTo>
                    <a:pt x="50" y="42"/>
                  </a:lnTo>
                  <a:lnTo>
                    <a:pt x="39" y="33"/>
                  </a:lnTo>
                  <a:lnTo>
                    <a:pt x="29" y="32"/>
                  </a:lnTo>
                  <a:lnTo>
                    <a:pt x="12" y="28"/>
                  </a:lnTo>
                  <a:lnTo>
                    <a:pt x="8" y="25"/>
                  </a:lnTo>
                  <a:lnTo>
                    <a:pt x="2" y="23"/>
                  </a:lnTo>
                  <a:lnTo>
                    <a:pt x="0" y="15"/>
                  </a:lnTo>
                  <a:lnTo>
                    <a:pt x="2" y="8"/>
                  </a:lnTo>
                  <a:lnTo>
                    <a:pt x="5" y="1"/>
                  </a:lnTo>
                  <a:lnTo>
                    <a:pt x="16" y="0"/>
                  </a:lnTo>
                  <a:lnTo>
                    <a:pt x="28" y="10"/>
                  </a:lnTo>
                  <a:lnTo>
                    <a:pt x="39" y="15"/>
                  </a:lnTo>
                  <a:lnTo>
                    <a:pt x="50" y="23"/>
                  </a:lnTo>
                  <a:lnTo>
                    <a:pt x="72" y="2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7" name="Freeform 783">
              <a:extLst>
                <a:ext uri="{FF2B5EF4-FFF2-40B4-BE49-F238E27FC236}">
                  <a16:creationId xmlns:a16="http://schemas.microsoft.com/office/drawing/2014/main" id="{C86434F7-0378-4525-1BEC-255D5BB45CFD}"/>
                </a:ext>
                <a:ext uri="{C183D7F6-B498-43B3-948B-1728B52AA6E4}">
                  <adec:decorative xmlns:adec="http://schemas.microsoft.com/office/drawing/2017/decorative" val="1"/>
                </a:ext>
              </a:extLst>
            </p:cNvPr>
            <p:cNvSpPr>
              <a:spLocks/>
            </p:cNvSpPr>
            <p:nvPr/>
          </p:nvSpPr>
          <p:spPr bwMode="gray">
            <a:xfrm>
              <a:off x="15412419" y="6631122"/>
              <a:ext cx="250347" cy="133531"/>
            </a:xfrm>
            <a:custGeom>
              <a:avLst/>
              <a:gdLst>
                <a:gd name="T0" fmla="*/ 2147483647 w 46"/>
                <a:gd name="T1" fmla="*/ 2147483647 h 25"/>
                <a:gd name="T2" fmla="*/ 2147483647 w 46"/>
                <a:gd name="T3" fmla="*/ 2147483647 h 25"/>
                <a:gd name="T4" fmla="*/ 2147483647 w 46"/>
                <a:gd name="T5" fmla="*/ 2147483647 h 25"/>
                <a:gd name="T6" fmla="*/ 2147483647 w 46"/>
                <a:gd name="T7" fmla="*/ 2147483647 h 25"/>
                <a:gd name="T8" fmla="*/ 0 w 46"/>
                <a:gd name="T9" fmla="*/ 2147483647 h 25"/>
                <a:gd name="T10" fmla="*/ 0 w 46"/>
                <a:gd name="T11" fmla="*/ 2147483647 h 25"/>
                <a:gd name="T12" fmla="*/ 2147483647 w 46"/>
                <a:gd name="T13" fmla="*/ 0 h 25"/>
                <a:gd name="T14" fmla="*/ 2147483647 w 46"/>
                <a:gd name="T15" fmla="*/ 2147483647 h 25"/>
                <a:gd name="T16" fmla="*/ 2147483647 w 46"/>
                <a:gd name="T17" fmla="*/ 0 h 25"/>
                <a:gd name="T18" fmla="*/ 2147483647 w 46"/>
                <a:gd name="T19" fmla="*/ 2147483647 h 25"/>
                <a:gd name="T20" fmla="*/ 2147483647 w 46"/>
                <a:gd name="T21" fmla="*/ 2147483647 h 25"/>
                <a:gd name="T22" fmla="*/ 2147483647 w 46"/>
                <a:gd name="T23" fmla="*/ 2147483647 h 25"/>
                <a:gd name="T24" fmla="*/ 2147483647 w 46"/>
                <a:gd name="T25" fmla="*/ 2147483647 h 25"/>
                <a:gd name="T26" fmla="*/ 2147483647 w 46"/>
                <a:gd name="T27" fmla="*/ 2147483647 h 25"/>
                <a:gd name="T28" fmla="*/ 2147483647 w 46"/>
                <a:gd name="T29" fmla="*/ 2147483647 h 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25"/>
                <a:gd name="T47" fmla="*/ 46 w 46"/>
                <a:gd name="T48" fmla="*/ 25 h 2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25">
                  <a:moveTo>
                    <a:pt x="46" y="24"/>
                  </a:moveTo>
                  <a:lnTo>
                    <a:pt x="44" y="25"/>
                  </a:lnTo>
                  <a:lnTo>
                    <a:pt x="18" y="7"/>
                  </a:lnTo>
                  <a:lnTo>
                    <a:pt x="1" y="4"/>
                  </a:lnTo>
                  <a:lnTo>
                    <a:pt x="0" y="4"/>
                  </a:lnTo>
                  <a:lnTo>
                    <a:pt x="0" y="1"/>
                  </a:lnTo>
                  <a:lnTo>
                    <a:pt x="9" y="0"/>
                  </a:lnTo>
                  <a:lnTo>
                    <a:pt x="18" y="2"/>
                  </a:lnTo>
                  <a:lnTo>
                    <a:pt x="30" y="0"/>
                  </a:lnTo>
                  <a:lnTo>
                    <a:pt x="32" y="1"/>
                  </a:lnTo>
                  <a:lnTo>
                    <a:pt x="35" y="5"/>
                  </a:lnTo>
                  <a:lnTo>
                    <a:pt x="39" y="8"/>
                  </a:lnTo>
                  <a:lnTo>
                    <a:pt x="41" y="15"/>
                  </a:lnTo>
                  <a:lnTo>
                    <a:pt x="45" y="22"/>
                  </a:lnTo>
                  <a:lnTo>
                    <a:pt x="46" y="2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8" name="Freeform 784">
              <a:extLst>
                <a:ext uri="{FF2B5EF4-FFF2-40B4-BE49-F238E27FC236}">
                  <a16:creationId xmlns:a16="http://schemas.microsoft.com/office/drawing/2014/main" id="{B6BB0A45-B982-E586-4499-41DCFEFF6EC5}"/>
                </a:ext>
                <a:ext uri="{C183D7F6-B498-43B3-948B-1728B52AA6E4}">
                  <adec:decorative xmlns:adec="http://schemas.microsoft.com/office/drawing/2017/decorative" val="1"/>
                </a:ext>
              </a:extLst>
            </p:cNvPr>
            <p:cNvSpPr>
              <a:spLocks/>
            </p:cNvSpPr>
            <p:nvPr/>
          </p:nvSpPr>
          <p:spPr bwMode="gray">
            <a:xfrm>
              <a:off x="15575145" y="6626950"/>
              <a:ext cx="91794" cy="137704"/>
            </a:xfrm>
            <a:custGeom>
              <a:avLst/>
              <a:gdLst>
                <a:gd name="T0" fmla="*/ 0 w 17"/>
                <a:gd name="T1" fmla="*/ 0 h 25"/>
                <a:gd name="T2" fmla="*/ 2147483647 w 17"/>
                <a:gd name="T3" fmla="*/ 2147483647 h 25"/>
                <a:gd name="T4" fmla="*/ 2147483647 w 17"/>
                <a:gd name="T5" fmla="*/ 2147483647 h 25"/>
                <a:gd name="T6" fmla="*/ 2147483647 w 17"/>
                <a:gd name="T7" fmla="*/ 2147483647 h 25"/>
                <a:gd name="T8" fmla="*/ 2147483647 w 17"/>
                <a:gd name="T9" fmla="*/ 2147483647 h 25"/>
                <a:gd name="T10" fmla="*/ 2147483647 w 17"/>
                <a:gd name="T11" fmla="*/ 2147483647 h 25"/>
                <a:gd name="T12" fmla="*/ 2147483647 w 17"/>
                <a:gd name="T13" fmla="*/ 2147483647 h 25"/>
                <a:gd name="T14" fmla="*/ 2147483647 w 17"/>
                <a:gd name="T15" fmla="*/ 2147483647 h 25"/>
                <a:gd name="T16" fmla="*/ 2147483647 w 17"/>
                <a:gd name="T17" fmla="*/ 2147483647 h 25"/>
                <a:gd name="T18" fmla="*/ 2147483647 w 17"/>
                <a:gd name="T19" fmla="*/ 2147483647 h 25"/>
                <a:gd name="T20" fmla="*/ 2147483647 w 17"/>
                <a:gd name="T21" fmla="*/ 2147483647 h 25"/>
                <a:gd name="T22" fmla="*/ 0 w 17"/>
                <a:gd name="T23" fmla="*/ 2147483647 h 25"/>
                <a:gd name="T24" fmla="*/ 0 w 17"/>
                <a:gd name="T25" fmla="*/ 0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7"/>
                <a:gd name="T40" fmla="*/ 0 h 25"/>
                <a:gd name="T41" fmla="*/ 17 w 17"/>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7" h="25">
                  <a:moveTo>
                    <a:pt x="0" y="0"/>
                  </a:moveTo>
                  <a:lnTo>
                    <a:pt x="4" y="1"/>
                  </a:lnTo>
                  <a:lnTo>
                    <a:pt x="11" y="8"/>
                  </a:lnTo>
                  <a:lnTo>
                    <a:pt x="15" y="18"/>
                  </a:lnTo>
                  <a:lnTo>
                    <a:pt x="17" y="24"/>
                  </a:lnTo>
                  <a:lnTo>
                    <a:pt x="16" y="25"/>
                  </a:lnTo>
                  <a:lnTo>
                    <a:pt x="15" y="23"/>
                  </a:lnTo>
                  <a:lnTo>
                    <a:pt x="11" y="16"/>
                  </a:lnTo>
                  <a:lnTo>
                    <a:pt x="9" y="9"/>
                  </a:lnTo>
                  <a:lnTo>
                    <a:pt x="5" y="6"/>
                  </a:lnTo>
                  <a:lnTo>
                    <a:pt x="2" y="2"/>
                  </a:lnTo>
                  <a:lnTo>
                    <a:pt x="0"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09" name="Freeform 785">
              <a:extLst>
                <a:ext uri="{FF2B5EF4-FFF2-40B4-BE49-F238E27FC236}">
                  <a16:creationId xmlns:a16="http://schemas.microsoft.com/office/drawing/2014/main" id="{4B5BF76E-8AE4-5364-147B-F94A7188F27D}"/>
                </a:ext>
                <a:ext uri="{C183D7F6-B498-43B3-948B-1728B52AA6E4}">
                  <adec:decorative xmlns:adec="http://schemas.microsoft.com/office/drawing/2017/decorative" val="1"/>
                </a:ext>
              </a:extLst>
            </p:cNvPr>
            <p:cNvSpPr>
              <a:spLocks/>
            </p:cNvSpPr>
            <p:nvPr/>
          </p:nvSpPr>
          <p:spPr bwMode="gray">
            <a:xfrm>
              <a:off x="15074450" y="6201318"/>
              <a:ext cx="383866" cy="296273"/>
            </a:xfrm>
            <a:custGeom>
              <a:avLst/>
              <a:gdLst>
                <a:gd name="T0" fmla="*/ 2147483647 w 71"/>
                <a:gd name="T1" fmla="*/ 2147483647 h 54"/>
                <a:gd name="T2" fmla="*/ 2147483647 w 71"/>
                <a:gd name="T3" fmla="*/ 2147483647 h 54"/>
                <a:gd name="T4" fmla="*/ 2147483647 w 71"/>
                <a:gd name="T5" fmla="*/ 2147483647 h 54"/>
                <a:gd name="T6" fmla="*/ 2147483647 w 71"/>
                <a:gd name="T7" fmla="*/ 2147483647 h 54"/>
                <a:gd name="T8" fmla="*/ 2147483647 w 71"/>
                <a:gd name="T9" fmla="*/ 2147483647 h 54"/>
                <a:gd name="T10" fmla="*/ 2147483647 w 71"/>
                <a:gd name="T11" fmla="*/ 2147483647 h 54"/>
                <a:gd name="T12" fmla="*/ 2147483647 w 71"/>
                <a:gd name="T13" fmla="*/ 2147483647 h 54"/>
                <a:gd name="T14" fmla="*/ 2147483647 w 71"/>
                <a:gd name="T15" fmla="*/ 2147483647 h 54"/>
                <a:gd name="T16" fmla="*/ 2147483647 w 71"/>
                <a:gd name="T17" fmla="*/ 2147483647 h 54"/>
                <a:gd name="T18" fmla="*/ 2147483647 w 71"/>
                <a:gd name="T19" fmla="*/ 2147483647 h 54"/>
                <a:gd name="T20" fmla="*/ 2147483647 w 71"/>
                <a:gd name="T21" fmla="*/ 2147483647 h 54"/>
                <a:gd name="T22" fmla="*/ 2147483647 w 71"/>
                <a:gd name="T23" fmla="*/ 2147483647 h 54"/>
                <a:gd name="T24" fmla="*/ 2147483647 w 71"/>
                <a:gd name="T25" fmla="*/ 2147483647 h 54"/>
                <a:gd name="T26" fmla="*/ 2147483647 w 71"/>
                <a:gd name="T27" fmla="*/ 2147483647 h 54"/>
                <a:gd name="T28" fmla="*/ 2147483647 w 71"/>
                <a:gd name="T29" fmla="*/ 2147483647 h 54"/>
                <a:gd name="T30" fmla="*/ 0 w 71"/>
                <a:gd name="T31" fmla="*/ 2147483647 h 54"/>
                <a:gd name="T32" fmla="*/ 2147483647 w 71"/>
                <a:gd name="T33" fmla="*/ 2147483647 h 54"/>
                <a:gd name="T34" fmla="*/ 2147483647 w 71"/>
                <a:gd name="T35" fmla="*/ 2147483647 h 54"/>
                <a:gd name="T36" fmla="*/ 2147483647 w 71"/>
                <a:gd name="T37" fmla="*/ 2147483647 h 54"/>
                <a:gd name="T38" fmla="*/ 2147483647 w 71"/>
                <a:gd name="T39" fmla="*/ 0 h 54"/>
                <a:gd name="T40" fmla="*/ 2147483647 w 71"/>
                <a:gd name="T41" fmla="*/ 2147483647 h 54"/>
                <a:gd name="T42" fmla="*/ 2147483647 w 71"/>
                <a:gd name="T43" fmla="*/ 2147483647 h 54"/>
                <a:gd name="T44" fmla="*/ 2147483647 w 71"/>
                <a:gd name="T45" fmla="*/ 2147483647 h 54"/>
                <a:gd name="T46" fmla="*/ 2147483647 w 71"/>
                <a:gd name="T47" fmla="*/ 2147483647 h 54"/>
                <a:gd name="T48" fmla="*/ 2147483647 w 71"/>
                <a:gd name="T49" fmla="*/ 2147483647 h 54"/>
                <a:gd name="T50" fmla="*/ 2147483647 w 71"/>
                <a:gd name="T51" fmla="*/ 2147483647 h 54"/>
                <a:gd name="T52" fmla="*/ 2147483647 w 71"/>
                <a:gd name="T53" fmla="*/ 2147483647 h 54"/>
                <a:gd name="T54" fmla="*/ 2147483647 w 71"/>
                <a:gd name="T55" fmla="*/ 2147483647 h 54"/>
                <a:gd name="T56" fmla="*/ 2147483647 w 71"/>
                <a:gd name="T57" fmla="*/ 2147483647 h 54"/>
                <a:gd name="T58" fmla="*/ 2147483647 w 71"/>
                <a:gd name="T59" fmla="*/ 2147483647 h 54"/>
                <a:gd name="T60" fmla="*/ 2147483647 w 71"/>
                <a:gd name="T61" fmla="*/ 2147483647 h 54"/>
                <a:gd name="T62" fmla="*/ 2147483647 w 71"/>
                <a:gd name="T63" fmla="*/ 2147483647 h 54"/>
                <a:gd name="T64" fmla="*/ 2147483647 w 71"/>
                <a:gd name="T65" fmla="*/ 2147483647 h 54"/>
                <a:gd name="T66" fmla="*/ 2147483647 w 71"/>
                <a:gd name="T67" fmla="*/ 2147483647 h 54"/>
                <a:gd name="T68" fmla="*/ 2147483647 w 71"/>
                <a:gd name="T69" fmla="*/ 2147483647 h 54"/>
                <a:gd name="T70" fmla="*/ 2147483647 w 71"/>
                <a:gd name="T71" fmla="*/ 2147483647 h 5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1"/>
                <a:gd name="T109" fmla="*/ 0 h 54"/>
                <a:gd name="T110" fmla="*/ 71 w 71"/>
                <a:gd name="T111" fmla="*/ 54 h 5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1" h="54">
                  <a:moveTo>
                    <a:pt x="66" y="48"/>
                  </a:moveTo>
                  <a:lnTo>
                    <a:pt x="63" y="46"/>
                  </a:lnTo>
                  <a:lnTo>
                    <a:pt x="57" y="46"/>
                  </a:lnTo>
                  <a:lnTo>
                    <a:pt x="49" y="53"/>
                  </a:lnTo>
                  <a:lnTo>
                    <a:pt x="38" y="54"/>
                  </a:lnTo>
                  <a:lnTo>
                    <a:pt x="39" y="45"/>
                  </a:lnTo>
                  <a:lnTo>
                    <a:pt x="38" y="35"/>
                  </a:lnTo>
                  <a:lnTo>
                    <a:pt x="33" y="31"/>
                  </a:lnTo>
                  <a:lnTo>
                    <a:pt x="27" y="38"/>
                  </a:lnTo>
                  <a:lnTo>
                    <a:pt x="23" y="44"/>
                  </a:lnTo>
                  <a:lnTo>
                    <a:pt x="10" y="51"/>
                  </a:lnTo>
                  <a:lnTo>
                    <a:pt x="3" y="50"/>
                  </a:lnTo>
                  <a:lnTo>
                    <a:pt x="4" y="41"/>
                  </a:lnTo>
                  <a:lnTo>
                    <a:pt x="6" y="33"/>
                  </a:lnTo>
                  <a:lnTo>
                    <a:pt x="3" y="29"/>
                  </a:lnTo>
                  <a:lnTo>
                    <a:pt x="0" y="17"/>
                  </a:lnTo>
                  <a:lnTo>
                    <a:pt x="7" y="15"/>
                  </a:lnTo>
                  <a:lnTo>
                    <a:pt x="14" y="13"/>
                  </a:lnTo>
                  <a:lnTo>
                    <a:pt x="15" y="4"/>
                  </a:lnTo>
                  <a:lnTo>
                    <a:pt x="25" y="0"/>
                  </a:lnTo>
                  <a:lnTo>
                    <a:pt x="33" y="3"/>
                  </a:lnTo>
                  <a:lnTo>
                    <a:pt x="28" y="7"/>
                  </a:lnTo>
                  <a:lnTo>
                    <a:pt x="27" y="13"/>
                  </a:lnTo>
                  <a:lnTo>
                    <a:pt x="18" y="19"/>
                  </a:lnTo>
                  <a:lnTo>
                    <a:pt x="19" y="22"/>
                  </a:lnTo>
                  <a:lnTo>
                    <a:pt x="24" y="20"/>
                  </a:lnTo>
                  <a:lnTo>
                    <a:pt x="29" y="20"/>
                  </a:lnTo>
                  <a:lnTo>
                    <a:pt x="33" y="19"/>
                  </a:lnTo>
                  <a:lnTo>
                    <a:pt x="41" y="18"/>
                  </a:lnTo>
                  <a:lnTo>
                    <a:pt x="42" y="22"/>
                  </a:lnTo>
                  <a:lnTo>
                    <a:pt x="50" y="22"/>
                  </a:lnTo>
                  <a:lnTo>
                    <a:pt x="58" y="19"/>
                  </a:lnTo>
                  <a:lnTo>
                    <a:pt x="60" y="29"/>
                  </a:lnTo>
                  <a:lnTo>
                    <a:pt x="69" y="31"/>
                  </a:lnTo>
                  <a:lnTo>
                    <a:pt x="71" y="38"/>
                  </a:lnTo>
                  <a:lnTo>
                    <a:pt x="66" y="48"/>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0" name="Freeform 786">
              <a:extLst>
                <a:ext uri="{FF2B5EF4-FFF2-40B4-BE49-F238E27FC236}">
                  <a16:creationId xmlns:a16="http://schemas.microsoft.com/office/drawing/2014/main" id="{26BA4F5E-CC08-2FCD-55B4-D69D4A05A2A0}"/>
                </a:ext>
                <a:ext uri="{C183D7F6-B498-43B3-948B-1728B52AA6E4}">
                  <adec:decorative xmlns:adec="http://schemas.microsoft.com/office/drawing/2017/decorative" val="1"/>
                </a:ext>
              </a:extLst>
            </p:cNvPr>
            <p:cNvSpPr>
              <a:spLocks/>
            </p:cNvSpPr>
            <p:nvPr/>
          </p:nvSpPr>
          <p:spPr bwMode="gray">
            <a:xfrm>
              <a:off x="15170417" y="6017713"/>
              <a:ext cx="542419" cy="304618"/>
            </a:xfrm>
            <a:custGeom>
              <a:avLst/>
              <a:gdLst>
                <a:gd name="T0" fmla="*/ 2147483647 w 100"/>
                <a:gd name="T1" fmla="*/ 2147483647 h 56"/>
                <a:gd name="T2" fmla="*/ 2147483647 w 100"/>
                <a:gd name="T3" fmla="*/ 2147483647 h 56"/>
                <a:gd name="T4" fmla="*/ 2147483647 w 100"/>
                <a:gd name="T5" fmla="*/ 2147483647 h 56"/>
                <a:gd name="T6" fmla="*/ 2147483647 w 100"/>
                <a:gd name="T7" fmla="*/ 2147483647 h 56"/>
                <a:gd name="T8" fmla="*/ 2147483647 w 100"/>
                <a:gd name="T9" fmla="*/ 2147483647 h 56"/>
                <a:gd name="T10" fmla="*/ 2147483647 w 100"/>
                <a:gd name="T11" fmla="*/ 2147483647 h 56"/>
                <a:gd name="T12" fmla="*/ 2147483647 w 100"/>
                <a:gd name="T13" fmla="*/ 2147483647 h 56"/>
                <a:gd name="T14" fmla="*/ 2147483647 w 100"/>
                <a:gd name="T15" fmla="*/ 2147483647 h 56"/>
                <a:gd name="T16" fmla="*/ 0 w 100"/>
                <a:gd name="T17" fmla="*/ 2147483647 h 56"/>
                <a:gd name="T18" fmla="*/ 2147483647 w 100"/>
                <a:gd name="T19" fmla="*/ 2147483647 h 56"/>
                <a:gd name="T20" fmla="*/ 2147483647 w 100"/>
                <a:gd name="T21" fmla="*/ 2147483647 h 56"/>
                <a:gd name="T22" fmla="*/ 2147483647 w 100"/>
                <a:gd name="T23" fmla="*/ 2147483647 h 56"/>
                <a:gd name="T24" fmla="*/ 2147483647 w 100"/>
                <a:gd name="T25" fmla="*/ 2147483647 h 56"/>
                <a:gd name="T26" fmla="*/ 2147483647 w 100"/>
                <a:gd name="T27" fmla="*/ 2147483647 h 56"/>
                <a:gd name="T28" fmla="*/ 2147483647 w 100"/>
                <a:gd name="T29" fmla="*/ 2147483647 h 56"/>
                <a:gd name="T30" fmla="*/ 2147483647 w 100"/>
                <a:gd name="T31" fmla="*/ 2147483647 h 56"/>
                <a:gd name="T32" fmla="*/ 2147483647 w 100"/>
                <a:gd name="T33" fmla="*/ 2147483647 h 56"/>
                <a:gd name="T34" fmla="*/ 2147483647 w 100"/>
                <a:gd name="T35" fmla="*/ 2147483647 h 56"/>
                <a:gd name="T36" fmla="*/ 2147483647 w 100"/>
                <a:gd name="T37" fmla="*/ 2147483647 h 56"/>
                <a:gd name="T38" fmla="*/ 2147483647 w 100"/>
                <a:gd name="T39" fmla="*/ 2147483647 h 56"/>
                <a:gd name="T40" fmla="*/ 2147483647 w 100"/>
                <a:gd name="T41" fmla="*/ 2147483647 h 56"/>
                <a:gd name="T42" fmla="*/ 2147483647 w 100"/>
                <a:gd name="T43" fmla="*/ 2147483647 h 56"/>
                <a:gd name="T44" fmla="*/ 2147483647 w 100"/>
                <a:gd name="T45" fmla="*/ 2147483647 h 56"/>
                <a:gd name="T46" fmla="*/ 2147483647 w 100"/>
                <a:gd name="T47" fmla="*/ 2147483647 h 56"/>
                <a:gd name="T48" fmla="*/ 2147483647 w 100"/>
                <a:gd name="T49" fmla="*/ 2147483647 h 56"/>
                <a:gd name="T50" fmla="*/ 2147483647 w 100"/>
                <a:gd name="T51" fmla="*/ 0 h 56"/>
                <a:gd name="T52" fmla="*/ 2147483647 w 100"/>
                <a:gd name="T53" fmla="*/ 2147483647 h 56"/>
                <a:gd name="T54" fmla="*/ 2147483647 w 100"/>
                <a:gd name="T55" fmla="*/ 2147483647 h 56"/>
                <a:gd name="T56" fmla="*/ 2147483647 w 100"/>
                <a:gd name="T57" fmla="*/ 2147483647 h 56"/>
                <a:gd name="T58" fmla="*/ 2147483647 w 100"/>
                <a:gd name="T59" fmla="*/ 2147483647 h 56"/>
                <a:gd name="T60" fmla="*/ 2147483647 w 100"/>
                <a:gd name="T61" fmla="*/ 2147483647 h 56"/>
                <a:gd name="T62" fmla="*/ 2147483647 w 100"/>
                <a:gd name="T63" fmla="*/ 2147483647 h 56"/>
                <a:gd name="T64" fmla="*/ 2147483647 w 100"/>
                <a:gd name="T65" fmla="*/ 2147483647 h 56"/>
                <a:gd name="T66" fmla="*/ 2147483647 w 100"/>
                <a:gd name="T67" fmla="*/ 2147483647 h 56"/>
                <a:gd name="T68" fmla="*/ 2147483647 w 100"/>
                <a:gd name="T69" fmla="*/ 2147483647 h 56"/>
                <a:gd name="T70" fmla="*/ 2147483647 w 100"/>
                <a:gd name="T71" fmla="*/ 2147483647 h 56"/>
                <a:gd name="T72" fmla="*/ 2147483647 w 100"/>
                <a:gd name="T73" fmla="*/ 2147483647 h 56"/>
                <a:gd name="T74" fmla="*/ 2147483647 w 100"/>
                <a:gd name="T75" fmla="*/ 2147483647 h 56"/>
                <a:gd name="T76" fmla="*/ 2147483647 w 100"/>
                <a:gd name="T77" fmla="*/ 2147483647 h 56"/>
                <a:gd name="T78" fmla="*/ 2147483647 w 100"/>
                <a:gd name="T79" fmla="*/ 2147483647 h 56"/>
                <a:gd name="T80" fmla="*/ 2147483647 w 100"/>
                <a:gd name="T81" fmla="*/ 2147483647 h 5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0"/>
                <a:gd name="T124" fmla="*/ 0 h 56"/>
                <a:gd name="T125" fmla="*/ 100 w 100"/>
                <a:gd name="T126" fmla="*/ 56 h 5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0" h="56">
                  <a:moveTo>
                    <a:pt x="40" y="53"/>
                  </a:moveTo>
                  <a:lnTo>
                    <a:pt x="32" y="56"/>
                  </a:lnTo>
                  <a:lnTo>
                    <a:pt x="24" y="56"/>
                  </a:lnTo>
                  <a:lnTo>
                    <a:pt x="23" y="52"/>
                  </a:lnTo>
                  <a:lnTo>
                    <a:pt x="15" y="53"/>
                  </a:lnTo>
                  <a:lnTo>
                    <a:pt x="11" y="54"/>
                  </a:lnTo>
                  <a:lnTo>
                    <a:pt x="6" y="54"/>
                  </a:lnTo>
                  <a:lnTo>
                    <a:pt x="1" y="56"/>
                  </a:lnTo>
                  <a:lnTo>
                    <a:pt x="0" y="53"/>
                  </a:lnTo>
                  <a:lnTo>
                    <a:pt x="9" y="47"/>
                  </a:lnTo>
                  <a:lnTo>
                    <a:pt x="19" y="45"/>
                  </a:lnTo>
                  <a:lnTo>
                    <a:pt x="28" y="39"/>
                  </a:lnTo>
                  <a:lnTo>
                    <a:pt x="28" y="34"/>
                  </a:lnTo>
                  <a:lnTo>
                    <a:pt x="21" y="33"/>
                  </a:lnTo>
                  <a:lnTo>
                    <a:pt x="18" y="27"/>
                  </a:lnTo>
                  <a:lnTo>
                    <a:pt x="8" y="26"/>
                  </a:lnTo>
                  <a:lnTo>
                    <a:pt x="1" y="25"/>
                  </a:lnTo>
                  <a:lnTo>
                    <a:pt x="5" y="21"/>
                  </a:lnTo>
                  <a:lnTo>
                    <a:pt x="11" y="21"/>
                  </a:lnTo>
                  <a:lnTo>
                    <a:pt x="13" y="14"/>
                  </a:lnTo>
                  <a:lnTo>
                    <a:pt x="18" y="9"/>
                  </a:lnTo>
                  <a:lnTo>
                    <a:pt x="24" y="9"/>
                  </a:lnTo>
                  <a:lnTo>
                    <a:pt x="29" y="13"/>
                  </a:lnTo>
                  <a:lnTo>
                    <a:pt x="39" y="12"/>
                  </a:lnTo>
                  <a:lnTo>
                    <a:pt x="37" y="6"/>
                  </a:lnTo>
                  <a:lnTo>
                    <a:pt x="46" y="0"/>
                  </a:lnTo>
                  <a:lnTo>
                    <a:pt x="51" y="2"/>
                  </a:lnTo>
                  <a:lnTo>
                    <a:pt x="55" y="8"/>
                  </a:lnTo>
                  <a:lnTo>
                    <a:pt x="68" y="3"/>
                  </a:lnTo>
                  <a:lnTo>
                    <a:pt x="84" y="6"/>
                  </a:lnTo>
                  <a:lnTo>
                    <a:pt x="96" y="10"/>
                  </a:lnTo>
                  <a:lnTo>
                    <a:pt x="100" y="14"/>
                  </a:lnTo>
                  <a:lnTo>
                    <a:pt x="93" y="24"/>
                  </a:lnTo>
                  <a:lnTo>
                    <a:pt x="83" y="27"/>
                  </a:lnTo>
                  <a:lnTo>
                    <a:pt x="75" y="33"/>
                  </a:lnTo>
                  <a:lnTo>
                    <a:pt x="69" y="34"/>
                  </a:lnTo>
                  <a:lnTo>
                    <a:pt x="68" y="42"/>
                  </a:lnTo>
                  <a:lnTo>
                    <a:pt x="62" y="43"/>
                  </a:lnTo>
                  <a:lnTo>
                    <a:pt x="57" y="38"/>
                  </a:lnTo>
                  <a:lnTo>
                    <a:pt x="43" y="47"/>
                  </a:lnTo>
                  <a:lnTo>
                    <a:pt x="40" y="5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1" name="Freeform 787">
              <a:extLst>
                <a:ext uri="{FF2B5EF4-FFF2-40B4-BE49-F238E27FC236}">
                  <a16:creationId xmlns:a16="http://schemas.microsoft.com/office/drawing/2014/main" id="{01B07FC8-1411-04EE-43FF-3F35C47E8706}"/>
                </a:ext>
                <a:ext uri="{C183D7F6-B498-43B3-948B-1728B52AA6E4}">
                  <adec:decorative xmlns:adec="http://schemas.microsoft.com/office/drawing/2017/decorative" val="1"/>
                </a:ext>
              </a:extLst>
            </p:cNvPr>
            <p:cNvSpPr>
              <a:spLocks/>
            </p:cNvSpPr>
            <p:nvPr/>
          </p:nvSpPr>
          <p:spPr bwMode="gray">
            <a:xfrm>
              <a:off x="15541765" y="6597739"/>
              <a:ext cx="33380" cy="29210"/>
            </a:xfrm>
            <a:custGeom>
              <a:avLst/>
              <a:gdLst>
                <a:gd name="T0" fmla="*/ 0 w 6"/>
                <a:gd name="T1" fmla="*/ 0 h 5"/>
                <a:gd name="T2" fmla="*/ 2147483647 w 6"/>
                <a:gd name="T3" fmla="*/ 2147483647 h 5"/>
                <a:gd name="T4" fmla="*/ 2147483647 w 6"/>
                <a:gd name="T5" fmla="*/ 2147483647 h 5"/>
                <a:gd name="T6" fmla="*/ 0 w 6"/>
                <a:gd name="T7" fmla="*/ 0 h 5"/>
                <a:gd name="T8" fmla="*/ 0 60000 65536"/>
                <a:gd name="T9" fmla="*/ 0 60000 65536"/>
                <a:gd name="T10" fmla="*/ 0 60000 65536"/>
                <a:gd name="T11" fmla="*/ 0 60000 65536"/>
                <a:gd name="T12" fmla="*/ 0 w 6"/>
                <a:gd name="T13" fmla="*/ 0 h 5"/>
                <a:gd name="T14" fmla="*/ 6 w 6"/>
                <a:gd name="T15" fmla="*/ 5 h 5"/>
              </a:gdLst>
              <a:ahLst/>
              <a:cxnLst>
                <a:cxn ang="T8">
                  <a:pos x="T0" y="T1"/>
                </a:cxn>
                <a:cxn ang="T9">
                  <a:pos x="T2" y="T3"/>
                </a:cxn>
                <a:cxn ang="T10">
                  <a:pos x="T4" y="T5"/>
                </a:cxn>
                <a:cxn ang="T11">
                  <a:pos x="T6" y="T7"/>
                </a:cxn>
              </a:cxnLst>
              <a:rect l="T12" t="T13" r="T14" b="T15"/>
              <a:pathLst>
                <a:path w="6" h="5">
                  <a:moveTo>
                    <a:pt x="0" y="0"/>
                  </a:moveTo>
                  <a:lnTo>
                    <a:pt x="6" y="5"/>
                  </a:lnTo>
                  <a:lnTo>
                    <a:pt x="5" y="5"/>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2" name="Freeform 788">
              <a:extLst>
                <a:ext uri="{FF2B5EF4-FFF2-40B4-BE49-F238E27FC236}">
                  <a16:creationId xmlns:a16="http://schemas.microsoft.com/office/drawing/2014/main" id="{04BAA6E4-6300-152B-1F82-5E2D74B13438}"/>
                </a:ext>
                <a:ext uri="{C183D7F6-B498-43B3-948B-1728B52AA6E4}">
                  <adec:decorative xmlns:adec="http://schemas.microsoft.com/office/drawing/2017/decorative" val="1"/>
                </a:ext>
              </a:extLst>
            </p:cNvPr>
            <p:cNvSpPr>
              <a:spLocks/>
            </p:cNvSpPr>
            <p:nvPr/>
          </p:nvSpPr>
          <p:spPr bwMode="gray">
            <a:xfrm>
              <a:off x="15399902" y="6626950"/>
              <a:ext cx="175243" cy="29210"/>
            </a:xfrm>
            <a:custGeom>
              <a:avLst/>
              <a:gdLst>
                <a:gd name="T0" fmla="*/ 2147483647 w 32"/>
                <a:gd name="T1" fmla="*/ 2147483647 h 5"/>
                <a:gd name="T2" fmla="*/ 2147483647 w 32"/>
                <a:gd name="T3" fmla="*/ 2147483647 h 5"/>
                <a:gd name="T4" fmla="*/ 2147483647 w 32"/>
                <a:gd name="T5" fmla="*/ 2147483647 h 5"/>
                <a:gd name="T6" fmla="*/ 2147483647 w 32"/>
                <a:gd name="T7" fmla="*/ 2147483647 h 5"/>
                <a:gd name="T8" fmla="*/ 2147483647 w 32"/>
                <a:gd name="T9" fmla="*/ 2147483647 h 5"/>
                <a:gd name="T10" fmla="*/ 0 w 32"/>
                <a:gd name="T11" fmla="*/ 2147483647 h 5"/>
                <a:gd name="T12" fmla="*/ 2147483647 w 32"/>
                <a:gd name="T13" fmla="*/ 0 h 5"/>
                <a:gd name="T14" fmla="*/ 2147483647 w 32"/>
                <a:gd name="T15" fmla="*/ 0 h 5"/>
                <a:gd name="T16" fmla="*/ 2147483647 w 32"/>
                <a:gd name="T17" fmla="*/ 0 h 5"/>
                <a:gd name="T18" fmla="*/ 2147483647 w 32"/>
                <a:gd name="T19" fmla="*/ 2147483647 h 5"/>
                <a:gd name="T20" fmla="*/ 2147483647 w 32"/>
                <a:gd name="T21" fmla="*/ 2147483647 h 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
                <a:gd name="T34" fmla="*/ 0 h 5"/>
                <a:gd name="T35" fmla="*/ 32 w 32"/>
                <a:gd name="T36" fmla="*/ 5 h 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 h="5">
                  <a:moveTo>
                    <a:pt x="32" y="1"/>
                  </a:moveTo>
                  <a:lnTo>
                    <a:pt x="20" y="3"/>
                  </a:lnTo>
                  <a:lnTo>
                    <a:pt x="11" y="1"/>
                  </a:lnTo>
                  <a:lnTo>
                    <a:pt x="2" y="2"/>
                  </a:lnTo>
                  <a:lnTo>
                    <a:pt x="2" y="5"/>
                  </a:lnTo>
                  <a:lnTo>
                    <a:pt x="0" y="4"/>
                  </a:lnTo>
                  <a:lnTo>
                    <a:pt x="2" y="0"/>
                  </a:lnTo>
                  <a:lnTo>
                    <a:pt x="27" y="0"/>
                  </a:lnTo>
                  <a:lnTo>
                    <a:pt x="31" y="0"/>
                  </a:lnTo>
                  <a:lnTo>
                    <a:pt x="31" y="1"/>
                  </a:lnTo>
                  <a:lnTo>
                    <a:pt x="32" y="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3" name="Freeform 789">
              <a:extLst>
                <a:ext uri="{FF2B5EF4-FFF2-40B4-BE49-F238E27FC236}">
                  <a16:creationId xmlns:a16="http://schemas.microsoft.com/office/drawing/2014/main" id="{1058531A-CDD1-45F9-C69D-5CFB58C693B4}"/>
                </a:ext>
                <a:ext uri="{C183D7F6-B498-43B3-948B-1728B52AA6E4}">
                  <adec:decorative xmlns:adec="http://schemas.microsoft.com/office/drawing/2017/decorative" val="1"/>
                </a:ext>
              </a:extLst>
            </p:cNvPr>
            <p:cNvSpPr>
              <a:spLocks/>
            </p:cNvSpPr>
            <p:nvPr/>
          </p:nvSpPr>
          <p:spPr bwMode="gray">
            <a:xfrm>
              <a:off x="14736482" y="6480899"/>
              <a:ext cx="830319" cy="855436"/>
            </a:xfrm>
            <a:custGeom>
              <a:avLst/>
              <a:gdLst>
                <a:gd name="T0" fmla="*/ 2147483647 w 153"/>
                <a:gd name="T1" fmla="*/ 2147483647 h 158"/>
                <a:gd name="T2" fmla="*/ 2147483647 w 153"/>
                <a:gd name="T3" fmla="*/ 2147483647 h 158"/>
                <a:gd name="T4" fmla="*/ 2147483647 w 153"/>
                <a:gd name="T5" fmla="*/ 2147483647 h 158"/>
                <a:gd name="T6" fmla="*/ 2147483647 w 153"/>
                <a:gd name="T7" fmla="*/ 2147483647 h 158"/>
                <a:gd name="T8" fmla="*/ 2147483647 w 153"/>
                <a:gd name="T9" fmla="*/ 2147483647 h 158"/>
                <a:gd name="T10" fmla="*/ 2147483647 w 153"/>
                <a:gd name="T11" fmla="*/ 2147483647 h 158"/>
                <a:gd name="T12" fmla="*/ 2147483647 w 153"/>
                <a:gd name="T13" fmla="*/ 2147483647 h 158"/>
                <a:gd name="T14" fmla="*/ 2147483647 w 153"/>
                <a:gd name="T15" fmla="*/ 2147483647 h 158"/>
                <a:gd name="T16" fmla="*/ 2147483647 w 153"/>
                <a:gd name="T17" fmla="*/ 2147483647 h 158"/>
                <a:gd name="T18" fmla="*/ 2147483647 w 153"/>
                <a:gd name="T19" fmla="*/ 2147483647 h 158"/>
                <a:gd name="T20" fmla="*/ 2147483647 w 153"/>
                <a:gd name="T21" fmla="*/ 2147483647 h 158"/>
                <a:gd name="T22" fmla="*/ 2147483647 w 153"/>
                <a:gd name="T23" fmla="*/ 2147483647 h 158"/>
                <a:gd name="T24" fmla="*/ 2147483647 w 153"/>
                <a:gd name="T25" fmla="*/ 2147483647 h 158"/>
                <a:gd name="T26" fmla="*/ 2147483647 w 153"/>
                <a:gd name="T27" fmla="*/ 2147483647 h 158"/>
                <a:gd name="T28" fmla="*/ 2147483647 w 153"/>
                <a:gd name="T29" fmla="*/ 2147483647 h 158"/>
                <a:gd name="T30" fmla="*/ 2147483647 w 153"/>
                <a:gd name="T31" fmla="*/ 2147483647 h 158"/>
                <a:gd name="T32" fmla="*/ 2147483647 w 153"/>
                <a:gd name="T33" fmla="*/ 2147483647 h 158"/>
                <a:gd name="T34" fmla="*/ 2147483647 w 153"/>
                <a:gd name="T35" fmla="*/ 2147483647 h 158"/>
                <a:gd name="T36" fmla="*/ 2147483647 w 153"/>
                <a:gd name="T37" fmla="*/ 2147483647 h 158"/>
                <a:gd name="T38" fmla="*/ 2147483647 w 153"/>
                <a:gd name="T39" fmla="*/ 2147483647 h 158"/>
                <a:gd name="T40" fmla="*/ 2147483647 w 153"/>
                <a:gd name="T41" fmla="*/ 2147483647 h 158"/>
                <a:gd name="T42" fmla="*/ 2147483647 w 153"/>
                <a:gd name="T43" fmla="*/ 2147483647 h 158"/>
                <a:gd name="T44" fmla="*/ 2147483647 w 153"/>
                <a:gd name="T45" fmla="*/ 2147483647 h 158"/>
                <a:gd name="T46" fmla="*/ 2147483647 w 153"/>
                <a:gd name="T47" fmla="*/ 2147483647 h 158"/>
                <a:gd name="T48" fmla="*/ 2147483647 w 153"/>
                <a:gd name="T49" fmla="*/ 2147483647 h 158"/>
                <a:gd name="T50" fmla="*/ 2147483647 w 153"/>
                <a:gd name="T51" fmla="*/ 2147483647 h 158"/>
                <a:gd name="T52" fmla="*/ 2147483647 w 153"/>
                <a:gd name="T53" fmla="*/ 2147483647 h 158"/>
                <a:gd name="T54" fmla="*/ 2147483647 w 153"/>
                <a:gd name="T55" fmla="*/ 2147483647 h 158"/>
                <a:gd name="T56" fmla="*/ 2147483647 w 153"/>
                <a:gd name="T57" fmla="*/ 2147483647 h 158"/>
                <a:gd name="T58" fmla="*/ 2147483647 w 153"/>
                <a:gd name="T59" fmla="*/ 2147483647 h 158"/>
                <a:gd name="T60" fmla="*/ 2147483647 w 153"/>
                <a:gd name="T61" fmla="*/ 2147483647 h 158"/>
                <a:gd name="T62" fmla="*/ 2147483647 w 153"/>
                <a:gd name="T63" fmla="*/ 2147483647 h 158"/>
                <a:gd name="T64" fmla="*/ 2147483647 w 153"/>
                <a:gd name="T65" fmla="*/ 2147483647 h 158"/>
                <a:gd name="T66" fmla="*/ 2147483647 w 153"/>
                <a:gd name="T67" fmla="*/ 2147483647 h 158"/>
                <a:gd name="T68" fmla="*/ 2147483647 w 153"/>
                <a:gd name="T69" fmla="*/ 2147483647 h 158"/>
                <a:gd name="T70" fmla="*/ 0 w 153"/>
                <a:gd name="T71" fmla="*/ 2147483647 h 158"/>
                <a:gd name="T72" fmla="*/ 0 w 153"/>
                <a:gd name="T73" fmla="*/ 2147483647 h 158"/>
                <a:gd name="T74" fmla="*/ 2147483647 w 153"/>
                <a:gd name="T75" fmla="*/ 2147483647 h 158"/>
                <a:gd name="T76" fmla="*/ 2147483647 w 153"/>
                <a:gd name="T77" fmla="*/ 2147483647 h 158"/>
                <a:gd name="T78" fmla="*/ 2147483647 w 153"/>
                <a:gd name="T79" fmla="*/ 2147483647 h 158"/>
                <a:gd name="T80" fmla="*/ 2147483647 w 153"/>
                <a:gd name="T81" fmla="*/ 2147483647 h 158"/>
                <a:gd name="T82" fmla="*/ 2147483647 w 153"/>
                <a:gd name="T83" fmla="*/ 2147483647 h 158"/>
                <a:gd name="T84" fmla="*/ 2147483647 w 153"/>
                <a:gd name="T85" fmla="*/ 2147483647 h 158"/>
                <a:gd name="T86" fmla="*/ 2147483647 w 153"/>
                <a:gd name="T87" fmla="*/ 2147483647 h 158"/>
                <a:gd name="T88" fmla="*/ 2147483647 w 153"/>
                <a:gd name="T89" fmla="*/ 2147483647 h 158"/>
                <a:gd name="T90" fmla="*/ 2147483647 w 153"/>
                <a:gd name="T91" fmla="*/ 2147483647 h 158"/>
                <a:gd name="T92" fmla="*/ 2147483647 w 153"/>
                <a:gd name="T93" fmla="*/ 2147483647 h 158"/>
                <a:gd name="T94" fmla="*/ 2147483647 w 153"/>
                <a:gd name="T95" fmla="*/ 2147483647 h 158"/>
                <a:gd name="T96" fmla="*/ 2147483647 w 153"/>
                <a:gd name="T97" fmla="*/ 2147483647 h 158"/>
                <a:gd name="T98" fmla="*/ 2147483647 w 153"/>
                <a:gd name="T99" fmla="*/ 2147483647 h 158"/>
                <a:gd name="T100" fmla="*/ 2147483647 w 153"/>
                <a:gd name="T101" fmla="*/ 2147483647 h 158"/>
                <a:gd name="T102" fmla="*/ 2147483647 w 153"/>
                <a:gd name="T103" fmla="*/ 2147483647 h 158"/>
                <a:gd name="T104" fmla="*/ 2147483647 w 153"/>
                <a:gd name="T105" fmla="*/ 2147483647 h 158"/>
                <a:gd name="T106" fmla="*/ 2147483647 w 153"/>
                <a:gd name="T107" fmla="*/ 0 h 158"/>
                <a:gd name="T108" fmla="*/ 2147483647 w 153"/>
                <a:gd name="T109" fmla="*/ 2147483647 h 158"/>
                <a:gd name="T110" fmla="*/ 2147483647 w 153"/>
                <a:gd name="T111" fmla="*/ 2147483647 h 158"/>
                <a:gd name="T112" fmla="*/ 2147483647 w 153"/>
                <a:gd name="T113" fmla="*/ 2147483647 h 158"/>
                <a:gd name="T114" fmla="*/ 2147483647 w 153"/>
                <a:gd name="T115" fmla="*/ 2147483647 h 158"/>
                <a:gd name="T116" fmla="*/ 2147483647 w 153"/>
                <a:gd name="T117" fmla="*/ 2147483647 h 158"/>
                <a:gd name="T118" fmla="*/ 2147483647 w 153"/>
                <a:gd name="T119" fmla="*/ 2147483647 h 158"/>
                <a:gd name="T120" fmla="*/ 2147483647 w 153"/>
                <a:gd name="T121" fmla="*/ 2147483647 h 158"/>
                <a:gd name="T122" fmla="*/ 2147483647 w 153"/>
                <a:gd name="T123" fmla="*/ 2147483647 h 158"/>
                <a:gd name="T124" fmla="*/ 2147483647 w 153"/>
                <a:gd name="T125" fmla="*/ 2147483647 h 15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53"/>
                <a:gd name="T190" fmla="*/ 0 h 158"/>
                <a:gd name="T191" fmla="*/ 153 w 153"/>
                <a:gd name="T192" fmla="*/ 158 h 15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53" h="158">
                  <a:moveTo>
                    <a:pt x="124" y="32"/>
                  </a:moveTo>
                  <a:lnTo>
                    <a:pt x="123" y="48"/>
                  </a:lnTo>
                  <a:lnTo>
                    <a:pt x="130" y="51"/>
                  </a:lnTo>
                  <a:lnTo>
                    <a:pt x="136" y="58"/>
                  </a:lnTo>
                  <a:lnTo>
                    <a:pt x="134" y="64"/>
                  </a:lnTo>
                  <a:lnTo>
                    <a:pt x="128" y="70"/>
                  </a:lnTo>
                  <a:lnTo>
                    <a:pt x="126" y="80"/>
                  </a:lnTo>
                  <a:lnTo>
                    <a:pt x="120" y="84"/>
                  </a:lnTo>
                  <a:lnTo>
                    <a:pt x="118" y="93"/>
                  </a:lnTo>
                  <a:lnTo>
                    <a:pt x="100" y="112"/>
                  </a:lnTo>
                  <a:lnTo>
                    <a:pt x="92" y="113"/>
                  </a:lnTo>
                  <a:lnTo>
                    <a:pt x="88" y="109"/>
                  </a:lnTo>
                  <a:lnTo>
                    <a:pt x="83" y="122"/>
                  </a:lnTo>
                  <a:lnTo>
                    <a:pt x="95" y="142"/>
                  </a:lnTo>
                  <a:lnTo>
                    <a:pt x="93" y="150"/>
                  </a:lnTo>
                  <a:lnTo>
                    <a:pt x="80" y="148"/>
                  </a:lnTo>
                  <a:lnTo>
                    <a:pt x="72" y="153"/>
                  </a:lnTo>
                  <a:lnTo>
                    <a:pt x="67" y="158"/>
                  </a:lnTo>
                  <a:lnTo>
                    <a:pt x="62" y="156"/>
                  </a:lnTo>
                  <a:lnTo>
                    <a:pt x="62" y="153"/>
                  </a:lnTo>
                  <a:lnTo>
                    <a:pt x="58" y="151"/>
                  </a:lnTo>
                  <a:lnTo>
                    <a:pt x="57" y="144"/>
                  </a:lnTo>
                  <a:lnTo>
                    <a:pt x="55" y="142"/>
                  </a:lnTo>
                  <a:lnTo>
                    <a:pt x="48" y="141"/>
                  </a:lnTo>
                  <a:lnTo>
                    <a:pt x="44" y="143"/>
                  </a:lnTo>
                  <a:lnTo>
                    <a:pt x="31" y="142"/>
                  </a:lnTo>
                  <a:lnTo>
                    <a:pt x="28" y="143"/>
                  </a:lnTo>
                  <a:lnTo>
                    <a:pt x="14" y="144"/>
                  </a:lnTo>
                  <a:lnTo>
                    <a:pt x="10" y="142"/>
                  </a:lnTo>
                  <a:lnTo>
                    <a:pt x="9" y="141"/>
                  </a:lnTo>
                  <a:lnTo>
                    <a:pt x="10" y="132"/>
                  </a:lnTo>
                  <a:lnTo>
                    <a:pt x="22" y="126"/>
                  </a:lnTo>
                  <a:lnTo>
                    <a:pt x="22" y="119"/>
                  </a:lnTo>
                  <a:lnTo>
                    <a:pt x="16" y="118"/>
                  </a:lnTo>
                  <a:lnTo>
                    <a:pt x="17" y="111"/>
                  </a:lnTo>
                  <a:lnTo>
                    <a:pt x="0" y="96"/>
                  </a:lnTo>
                  <a:lnTo>
                    <a:pt x="0" y="89"/>
                  </a:lnTo>
                  <a:lnTo>
                    <a:pt x="12" y="90"/>
                  </a:lnTo>
                  <a:lnTo>
                    <a:pt x="17" y="91"/>
                  </a:lnTo>
                  <a:lnTo>
                    <a:pt x="36" y="93"/>
                  </a:lnTo>
                  <a:lnTo>
                    <a:pt x="50" y="89"/>
                  </a:lnTo>
                  <a:lnTo>
                    <a:pt x="50" y="79"/>
                  </a:lnTo>
                  <a:lnTo>
                    <a:pt x="51" y="72"/>
                  </a:lnTo>
                  <a:lnTo>
                    <a:pt x="59" y="71"/>
                  </a:lnTo>
                  <a:lnTo>
                    <a:pt x="65" y="65"/>
                  </a:lnTo>
                  <a:lnTo>
                    <a:pt x="76" y="67"/>
                  </a:lnTo>
                  <a:lnTo>
                    <a:pt x="76" y="55"/>
                  </a:lnTo>
                  <a:lnTo>
                    <a:pt x="85" y="39"/>
                  </a:lnTo>
                  <a:lnTo>
                    <a:pt x="93" y="40"/>
                  </a:lnTo>
                  <a:lnTo>
                    <a:pt x="102" y="25"/>
                  </a:lnTo>
                  <a:lnTo>
                    <a:pt x="98" y="12"/>
                  </a:lnTo>
                  <a:lnTo>
                    <a:pt x="120" y="2"/>
                  </a:lnTo>
                  <a:lnTo>
                    <a:pt x="126" y="2"/>
                  </a:lnTo>
                  <a:lnTo>
                    <a:pt x="130" y="0"/>
                  </a:lnTo>
                  <a:lnTo>
                    <a:pt x="135" y="3"/>
                  </a:lnTo>
                  <a:lnTo>
                    <a:pt x="139" y="8"/>
                  </a:lnTo>
                  <a:lnTo>
                    <a:pt x="141" y="16"/>
                  </a:lnTo>
                  <a:lnTo>
                    <a:pt x="148" y="22"/>
                  </a:lnTo>
                  <a:lnTo>
                    <a:pt x="153" y="27"/>
                  </a:lnTo>
                  <a:lnTo>
                    <a:pt x="149" y="27"/>
                  </a:lnTo>
                  <a:lnTo>
                    <a:pt x="124" y="27"/>
                  </a:lnTo>
                  <a:lnTo>
                    <a:pt x="122" y="31"/>
                  </a:lnTo>
                  <a:lnTo>
                    <a:pt x="124" y="3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4" name="Freeform 790">
              <a:extLst>
                <a:ext uri="{FF2B5EF4-FFF2-40B4-BE49-F238E27FC236}">
                  <a16:creationId xmlns:a16="http://schemas.microsoft.com/office/drawing/2014/main" id="{93048FC4-40BD-904C-DA64-64A3BCD85902}"/>
                </a:ext>
                <a:ext uri="{C183D7F6-B498-43B3-948B-1728B52AA6E4}">
                  <adec:decorative xmlns:adec="http://schemas.microsoft.com/office/drawing/2017/decorative" val="1"/>
                </a:ext>
              </a:extLst>
            </p:cNvPr>
            <p:cNvSpPr>
              <a:spLocks/>
            </p:cNvSpPr>
            <p:nvPr/>
          </p:nvSpPr>
          <p:spPr bwMode="gray">
            <a:xfrm>
              <a:off x="14715619" y="6372405"/>
              <a:ext cx="730179" cy="613409"/>
            </a:xfrm>
            <a:custGeom>
              <a:avLst/>
              <a:gdLst>
                <a:gd name="T0" fmla="*/ 2147483647 w 134"/>
                <a:gd name="T1" fmla="*/ 2147483647 h 113"/>
                <a:gd name="T2" fmla="*/ 2147483647 w 134"/>
                <a:gd name="T3" fmla="*/ 2147483647 h 113"/>
                <a:gd name="T4" fmla="*/ 2147483647 w 134"/>
                <a:gd name="T5" fmla="*/ 2147483647 h 113"/>
                <a:gd name="T6" fmla="*/ 2147483647 w 134"/>
                <a:gd name="T7" fmla="*/ 2147483647 h 113"/>
                <a:gd name="T8" fmla="*/ 2147483647 w 134"/>
                <a:gd name="T9" fmla="*/ 2147483647 h 113"/>
                <a:gd name="T10" fmla="*/ 2147483647 w 134"/>
                <a:gd name="T11" fmla="*/ 2147483647 h 113"/>
                <a:gd name="T12" fmla="*/ 2147483647 w 134"/>
                <a:gd name="T13" fmla="*/ 2147483647 h 113"/>
                <a:gd name="T14" fmla="*/ 0 w 134"/>
                <a:gd name="T15" fmla="*/ 2147483647 h 113"/>
                <a:gd name="T16" fmla="*/ 2147483647 w 134"/>
                <a:gd name="T17" fmla="*/ 2147483647 h 113"/>
                <a:gd name="T18" fmla="*/ 2147483647 w 134"/>
                <a:gd name="T19" fmla="*/ 2147483647 h 113"/>
                <a:gd name="T20" fmla="*/ 2147483647 w 134"/>
                <a:gd name="T21" fmla="*/ 2147483647 h 113"/>
                <a:gd name="T22" fmla="*/ 2147483647 w 134"/>
                <a:gd name="T23" fmla="*/ 2147483647 h 113"/>
                <a:gd name="T24" fmla="*/ 2147483647 w 134"/>
                <a:gd name="T25" fmla="*/ 2147483647 h 113"/>
                <a:gd name="T26" fmla="*/ 2147483647 w 134"/>
                <a:gd name="T27" fmla="*/ 2147483647 h 113"/>
                <a:gd name="T28" fmla="*/ 2147483647 w 134"/>
                <a:gd name="T29" fmla="*/ 2147483647 h 113"/>
                <a:gd name="T30" fmla="*/ 2147483647 w 134"/>
                <a:gd name="T31" fmla="*/ 2147483647 h 113"/>
                <a:gd name="T32" fmla="*/ 2147483647 w 134"/>
                <a:gd name="T33" fmla="*/ 2147483647 h 113"/>
                <a:gd name="T34" fmla="*/ 2147483647 w 134"/>
                <a:gd name="T35" fmla="*/ 2147483647 h 113"/>
                <a:gd name="T36" fmla="*/ 2147483647 w 134"/>
                <a:gd name="T37" fmla="*/ 2147483647 h 113"/>
                <a:gd name="T38" fmla="*/ 2147483647 w 134"/>
                <a:gd name="T39" fmla="*/ 2147483647 h 113"/>
                <a:gd name="T40" fmla="*/ 2147483647 w 134"/>
                <a:gd name="T41" fmla="*/ 0 h 113"/>
                <a:gd name="T42" fmla="*/ 2147483647 w 134"/>
                <a:gd name="T43" fmla="*/ 2147483647 h 113"/>
                <a:gd name="T44" fmla="*/ 2147483647 w 134"/>
                <a:gd name="T45" fmla="*/ 2147483647 h 113"/>
                <a:gd name="T46" fmla="*/ 2147483647 w 134"/>
                <a:gd name="T47" fmla="*/ 2147483647 h 113"/>
                <a:gd name="T48" fmla="*/ 2147483647 w 134"/>
                <a:gd name="T49" fmla="*/ 2147483647 h 113"/>
                <a:gd name="T50" fmla="*/ 2147483647 w 134"/>
                <a:gd name="T51" fmla="*/ 2147483647 h 113"/>
                <a:gd name="T52" fmla="*/ 2147483647 w 134"/>
                <a:gd name="T53" fmla="*/ 2147483647 h 113"/>
                <a:gd name="T54" fmla="*/ 2147483647 w 134"/>
                <a:gd name="T55" fmla="*/ 2147483647 h 113"/>
                <a:gd name="T56" fmla="*/ 2147483647 w 134"/>
                <a:gd name="T57" fmla="*/ 2147483647 h 113"/>
                <a:gd name="T58" fmla="*/ 2147483647 w 134"/>
                <a:gd name="T59" fmla="*/ 2147483647 h 113"/>
                <a:gd name="T60" fmla="*/ 2147483647 w 134"/>
                <a:gd name="T61" fmla="*/ 2147483647 h 113"/>
                <a:gd name="T62" fmla="*/ 2147483647 w 134"/>
                <a:gd name="T63" fmla="*/ 2147483647 h 113"/>
                <a:gd name="T64" fmla="*/ 2147483647 w 134"/>
                <a:gd name="T65" fmla="*/ 2147483647 h 113"/>
                <a:gd name="T66" fmla="*/ 2147483647 w 134"/>
                <a:gd name="T67" fmla="*/ 2147483647 h 113"/>
                <a:gd name="T68" fmla="*/ 2147483647 w 134"/>
                <a:gd name="T69" fmla="*/ 2147483647 h 113"/>
                <a:gd name="T70" fmla="*/ 2147483647 w 134"/>
                <a:gd name="T71" fmla="*/ 2147483647 h 113"/>
                <a:gd name="T72" fmla="*/ 2147483647 w 134"/>
                <a:gd name="T73" fmla="*/ 2147483647 h 113"/>
                <a:gd name="T74" fmla="*/ 2147483647 w 134"/>
                <a:gd name="T75" fmla="*/ 2147483647 h 113"/>
                <a:gd name="T76" fmla="*/ 2147483647 w 134"/>
                <a:gd name="T77" fmla="*/ 2147483647 h 113"/>
                <a:gd name="T78" fmla="*/ 2147483647 w 134"/>
                <a:gd name="T79" fmla="*/ 2147483647 h 113"/>
                <a:gd name="T80" fmla="*/ 2147483647 w 134"/>
                <a:gd name="T81" fmla="*/ 2147483647 h 113"/>
                <a:gd name="T82" fmla="*/ 2147483647 w 134"/>
                <a:gd name="T83" fmla="*/ 2147483647 h 113"/>
                <a:gd name="T84" fmla="*/ 2147483647 w 134"/>
                <a:gd name="T85" fmla="*/ 2147483647 h 113"/>
                <a:gd name="T86" fmla="*/ 2147483647 w 134"/>
                <a:gd name="T87" fmla="*/ 2147483647 h 113"/>
                <a:gd name="T88" fmla="*/ 2147483647 w 134"/>
                <a:gd name="T89" fmla="*/ 2147483647 h 113"/>
                <a:gd name="T90" fmla="*/ 2147483647 w 134"/>
                <a:gd name="T91" fmla="*/ 2147483647 h 11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4"/>
                <a:gd name="T139" fmla="*/ 0 h 113"/>
                <a:gd name="T140" fmla="*/ 134 w 134"/>
                <a:gd name="T141" fmla="*/ 113 h 113"/>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4" h="113">
                  <a:moveTo>
                    <a:pt x="4" y="109"/>
                  </a:moveTo>
                  <a:lnTo>
                    <a:pt x="8" y="101"/>
                  </a:lnTo>
                  <a:lnTo>
                    <a:pt x="13" y="93"/>
                  </a:lnTo>
                  <a:lnTo>
                    <a:pt x="9" y="86"/>
                  </a:lnTo>
                  <a:lnTo>
                    <a:pt x="5" y="90"/>
                  </a:lnTo>
                  <a:lnTo>
                    <a:pt x="2" y="84"/>
                  </a:lnTo>
                  <a:lnTo>
                    <a:pt x="3" y="75"/>
                  </a:lnTo>
                  <a:lnTo>
                    <a:pt x="0" y="58"/>
                  </a:lnTo>
                  <a:lnTo>
                    <a:pt x="8" y="47"/>
                  </a:lnTo>
                  <a:lnTo>
                    <a:pt x="8" y="38"/>
                  </a:lnTo>
                  <a:lnTo>
                    <a:pt x="16" y="40"/>
                  </a:lnTo>
                  <a:lnTo>
                    <a:pt x="21" y="45"/>
                  </a:lnTo>
                  <a:lnTo>
                    <a:pt x="23" y="38"/>
                  </a:lnTo>
                  <a:lnTo>
                    <a:pt x="40" y="27"/>
                  </a:lnTo>
                  <a:lnTo>
                    <a:pt x="44" y="17"/>
                  </a:lnTo>
                  <a:lnTo>
                    <a:pt x="56" y="16"/>
                  </a:lnTo>
                  <a:lnTo>
                    <a:pt x="69" y="19"/>
                  </a:lnTo>
                  <a:lnTo>
                    <a:pt x="76" y="20"/>
                  </a:lnTo>
                  <a:lnTo>
                    <a:pt x="89" y="13"/>
                  </a:lnTo>
                  <a:lnTo>
                    <a:pt x="93" y="7"/>
                  </a:lnTo>
                  <a:lnTo>
                    <a:pt x="99" y="0"/>
                  </a:lnTo>
                  <a:lnTo>
                    <a:pt x="104" y="4"/>
                  </a:lnTo>
                  <a:lnTo>
                    <a:pt x="105" y="14"/>
                  </a:lnTo>
                  <a:lnTo>
                    <a:pt x="104" y="23"/>
                  </a:lnTo>
                  <a:lnTo>
                    <a:pt x="115" y="22"/>
                  </a:lnTo>
                  <a:lnTo>
                    <a:pt x="123" y="15"/>
                  </a:lnTo>
                  <a:lnTo>
                    <a:pt x="129" y="15"/>
                  </a:lnTo>
                  <a:lnTo>
                    <a:pt x="132" y="17"/>
                  </a:lnTo>
                  <a:lnTo>
                    <a:pt x="134" y="20"/>
                  </a:lnTo>
                  <a:lnTo>
                    <a:pt x="130" y="22"/>
                  </a:lnTo>
                  <a:lnTo>
                    <a:pt x="124" y="22"/>
                  </a:lnTo>
                  <a:lnTo>
                    <a:pt x="102" y="32"/>
                  </a:lnTo>
                  <a:lnTo>
                    <a:pt x="106" y="45"/>
                  </a:lnTo>
                  <a:lnTo>
                    <a:pt x="97" y="60"/>
                  </a:lnTo>
                  <a:lnTo>
                    <a:pt x="89" y="59"/>
                  </a:lnTo>
                  <a:lnTo>
                    <a:pt x="80" y="75"/>
                  </a:lnTo>
                  <a:lnTo>
                    <a:pt x="80" y="87"/>
                  </a:lnTo>
                  <a:lnTo>
                    <a:pt x="69" y="85"/>
                  </a:lnTo>
                  <a:lnTo>
                    <a:pt x="63" y="91"/>
                  </a:lnTo>
                  <a:lnTo>
                    <a:pt x="55" y="92"/>
                  </a:lnTo>
                  <a:lnTo>
                    <a:pt x="54" y="99"/>
                  </a:lnTo>
                  <a:lnTo>
                    <a:pt x="54" y="109"/>
                  </a:lnTo>
                  <a:lnTo>
                    <a:pt x="40" y="113"/>
                  </a:lnTo>
                  <a:lnTo>
                    <a:pt x="21" y="111"/>
                  </a:lnTo>
                  <a:lnTo>
                    <a:pt x="16" y="110"/>
                  </a:lnTo>
                  <a:lnTo>
                    <a:pt x="4" y="109"/>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5" name="Freeform 791">
              <a:extLst>
                <a:ext uri="{FF2B5EF4-FFF2-40B4-BE49-F238E27FC236}">
                  <a16:creationId xmlns:a16="http://schemas.microsoft.com/office/drawing/2014/main" id="{AB8E3949-2D29-59CC-00B5-718FA2E513B1}"/>
                </a:ext>
                <a:ext uri="{C183D7F6-B498-43B3-948B-1728B52AA6E4}">
                  <adec:decorative xmlns:adec="http://schemas.microsoft.com/office/drawing/2017/decorative" val="1"/>
                </a:ext>
              </a:extLst>
            </p:cNvPr>
            <p:cNvSpPr>
              <a:spLocks/>
            </p:cNvSpPr>
            <p:nvPr/>
          </p:nvSpPr>
          <p:spPr bwMode="gray">
            <a:xfrm>
              <a:off x="17169023" y="7536632"/>
              <a:ext cx="121001" cy="108495"/>
            </a:xfrm>
            <a:custGeom>
              <a:avLst/>
              <a:gdLst>
                <a:gd name="T0" fmla="*/ 2147483647 w 22"/>
                <a:gd name="T1" fmla="*/ 2147483647 h 20"/>
                <a:gd name="T2" fmla="*/ 2147483647 w 22"/>
                <a:gd name="T3" fmla="*/ 2147483647 h 20"/>
                <a:gd name="T4" fmla="*/ 2147483647 w 22"/>
                <a:gd name="T5" fmla="*/ 2147483647 h 20"/>
                <a:gd name="T6" fmla="*/ 2147483647 w 22"/>
                <a:gd name="T7" fmla="*/ 2147483647 h 20"/>
                <a:gd name="T8" fmla="*/ 2147483647 w 22"/>
                <a:gd name="T9" fmla="*/ 2147483647 h 20"/>
                <a:gd name="T10" fmla="*/ 0 w 22"/>
                <a:gd name="T11" fmla="*/ 2147483647 h 20"/>
                <a:gd name="T12" fmla="*/ 0 w 22"/>
                <a:gd name="T13" fmla="*/ 2147483647 h 20"/>
                <a:gd name="T14" fmla="*/ 2147483647 w 22"/>
                <a:gd name="T15" fmla="*/ 2147483647 h 20"/>
                <a:gd name="T16" fmla="*/ 2147483647 w 22"/>
                <a:gd name="T17" fmla="*/ 2147483647 h 20"/>
                <a:gd name="T18" fmla="*/ 2147483647 w 22"/>
                <a:gd name="T19" fmla="*/ 0 h 20"/>
                <a:gd name="T20" fmla="*/ 2147483647 w 22"/>
                <a:gd name="T21" fmla="*/ 0 h 20"/>
                <a:gd name="T22" fmla="*/ 2147483647 w 2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20"/>
                <a:gd name="T38" fmla="*/ 22 w 2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20">
                  <a:moveTo>
                    <a:pt x="22" y="2"/>
                  </a:moveTo>
                  <a:lnTo>
                    <a:pt x="19" y="6"/>
                  </a:lnTo>
                  <a:lnTo>
                    <a:pt x="17" y="14"/>
                  </a:lnTo>
                  <a:lnTo>
                    <a:pt x="12" y="19"/>
                  </a:lnTo>
                  <a:lnTo>
                    <a:pt x="6" y="20"/>
                  </a:lnTo>
                  <a:lnTo>
                    <a:pt x="0" y="16"/>
                  </a:lnTo>
                  <a:lnTo>
                    <a:pt x="0" y="8"/>
                  </a:lnTo>
                  <a:lnTo>
                    <a:pt x="6" y="2"/>
                  </a:lnTo>
                  <a:lnTo>
                    <a:pt x="8" y="3"/>
                  </a:lnTo>
                  <a:lnTo>
                    <a:pt x="14" y="0"/>
                  </a:lnTo>
                  <a:lnTo>
                    <a:pt x="17" y="0"/>
                  </a:lnTo>
                  <a:lnTo>
                    <a:pt x="22" y="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6" name="Freeform 792">
              <a:extLst>
                <a:ext uri="{FF2B5EF4-FFF2-40B4-BE49-F238E27FC236}">
                  <a16:creationId xmlns:a16="http://schemas.microsoft.com/office/drawing/2014/main" id="{55043514-51EC-A029-A5D4-FAB39B9CC25B}"/>
                </a:ext>
                <a:ext uri="{C183D7F6-B498-43B3-948B-1728B52AA6E4}">
                  <adec:decorative xmlns:adec="http://schemas.microsoft.com/office/drawing/2017/decorative" val="1"/>
                </a:ext>
              </a:extLst>
            </p:cNvPr>
            <p:cNvSpPr>
              <a:spLocks/>
            </p:cNvSpPr>
            <p:nvPr/>
          </p:nvSpPr>
          <p:spPr bwMode="gray">
            <a:xfrm>
              <a:off x="16730916" y="7386410"/>
              <a:ext cx="371349" cy="496570"/>
            </a:xfrm>
            <a:custGeom>
              <a:avLst/>
              <a:gdLst>
                <a:gd name="T0" fmla="*/ 2147483647 w 68"/>
                <a:gd name="T1" fmla="*/ 2147483647 h 91"/>
                <a:gd name="T2" fmla="*/ 2147483647 w 68"/>
                <a:gd name="T3" fmla="*/ 2147483647 h 91"/>
                <a:gd name="T4" fmla="*/ 2147483647 w 68"/>
                <a:gd name="T5" fmla="*/ 2147483647 h 91"/>
                <a:gd name="T6" fmla="*/ 2147483647 w 68"/>
                <a:gd name="T7" fmla="*/ 0 h 91"/>
                <a:gd name="T8" fmla="*/ 2147483647 w 68"/>
                <a:gd name="T9" fmla="*/ 2147483647 h 91"/>
                <a:gd name="T10" fmla="*/ 2147483647 w 68"/>
                <a:gd name="T11" fmla="*/ 2147483647 h 91"/>
                <a:gd name="T12" fmla="*/ 2147483647 w 68"/>
                <a:gd name="T13" fmla="*/ 2147483647 h 91"/>
                <a:gd name="T14" fmla="*/ 2147483647 w 68"/>
                <a:gd name="T15" fmla="*/ 2147483647 h 91"/>
                <a:gd name="T16" fmla="*/ 2147483647 w 68"/>
                <a:gd name="T17" fmla="*/ 2147483647 h 91"/>
                <a:gd name="T18" fmla="*/ 2147483647 w 68"/>
                <a:gd name="T19" fmla="*/ 2147483647 h 91"/>
                <a:gd name="T20" fmla="*/ 2147483647 w 68"/>
                <a:gd name="T21" fmla="*/ 2147483647 h 91"/>
                <a:gd name="T22" fmla="*/ 2147483647 w 68"/>
                <a:gd name="T23" fmla="*/ 2147483647 h 91"/>
                <a:gd name="T24" fmla="*/ 2147483647 w 68"/>
                <a:gd name="T25" fmla="*/ 2147483647 h 91"/>
                <a:gd name="T26" fmla="*/ 2147483647 w 68"/>
                <a:gd name="T27" fmla="*/ 2147483647 h 91"/>
                <a:gd name="T28" fmla="*/ 2147483647 w 68"/>
                <a:gd name="T29" fmla="*/ 2147483647 h 91"/>
                <a:gd name="T30" fmla="*/ 2147483647 w 68"/>
                <a:gd name="T31" fmla="*/ 2147483647 h 91"/>
                <a:gd name="T32" fmla="*/ 2147483647 w 68"/>
                <a:gd name="T33" fmla="*/ 2147483647 h 91"/>
                <a:gd name="T34" fmla="*/ 2147483647 w 68"/>
                <a:gd name="T35" fmla="*/ 2147483647 h 91"/>
                <a:gd name="T36" fmla="*/ 2147483647 w 68"/>
                <a:gd name="T37" fmla="*/ 2147483647 h 91"/>
                <a:gd name="T38" fmla="*/ 2147483647 w 68"/>
                <a:gd name="T39" fmla="*/ 2147483647 h 91"/>
                <a:gd name="T40" fmla="*/ 2147483647 w 68"/>
                <a:gd name="T41" fmla="*/ 2147483647 h 91"/>
                <a:gd name="T42" fmla="*/ 2147483647 w 68"/>
                <a:gd name="T43" fmla="*/ 2147483647 h 91"/>
                <a:gd name="T44" fmla="*/ 2147483647 w 68"/>
                <a:gd name="T45" fmla="*/ 2147483647 h 91"/>
                <a:gd name="T46" fmla="*/ 2147483647 w 68"/>
                <a:gd name="T47" fmla="*/ 2147483647 h 91"/>
                <a:gd name="T48" fmla="*/ 2147483647 w 68"/>
                <a:gd name="T49" fmla="*/ 2147483647 h 91"/>
                <a:gd name="T50" fmla="*/ 2147483647 w 68"/>
                <a:gd name="T51" fmla="*/ 2147483647 h 91"/>
                <a:gd name="T52" fmla="*/ 2147483647 w 68"/>
                <a:gd name="T53" fmla="*/ 2147483647 h 91"/>
                <a:gd name="T54" fmla="*/ 2147483647 w 68"/>
                <a:gd name="T55" fmla="*/ 2147483647 h 91"/>
                <a:gd name="T56" fmla="*/ 2147483647 w 68"/>
                <a:gd name="T57" fmla="*/ 2147483647 h 91"/>
                <a:gd name="T58" fmla="*/ 2147483647 w 68"/>
                <a:gd name="T59" fmla="*/ 2147483647 h 91"/>
                <a:gd name="T60" fmla="*/ 2147483647 w 68"/>
                <a:gd name="T61" fmla="*/ 2147483647 h 91"/>
                <a:gd name="T62" fmla="*/ 2147483647 w 68"/>
                <a:gd name="T63" fmla="*/ 2147483647 h 91"/>
                <a:gd name="T64" fmla="*/ 2147483647 w 68"/>
                <a:gd name="T65" fmla="*/ 2147483647 h 91"/>
                <a:gd name="T66" fmla="*/ 2147483647 w 68"/>
                <a:gd name="T67" fmla="*/ 2147483647 h 91"/>
                <a:gd name="T68" fmla="*/ 2147483647 w 68"/>
                <a:gd name="T69" fmla="*/ 2147483647 h 91"/>
                <a:gd name="T70" fmla="*/ 0 w 68"/>
                <a:gd name="T71" fmla="*/ 2147483647 h 91"/>
                <a:gd name="T72" fmla="*/ 2147483647 w 68"/>
                <a:gd name="T73" fmla="*/ 2147483647 h 91"/>
                <a:gd name="T74" fmla="*/ 2147483647 w 68"/>
                <a:gd name="T75" fmla="*/ 2147483647 h 91"/>
                <a:gd name="T76" fmla="*/ 2147483647 w 68"/>
                <a:gd name="T77" fmla="*/ 2147483647 h 9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8"/>
                <a:gd name="T118" fmla="*/ 0 h 91"/>
                <a:gd name="T119" fmla="*/ 68 w 68"/>
                <a:gd name="T120" fmla="*/ 91 h 91"/>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8" h="91">
                  <a:moveTo>
                    <a:pt x="10" y="16"/>
                  </a:moveTo>
                  <a:lnTo>
                    <a:pt x="15" y="18"/>
                  </a:lnTo>
                  <a:lnTo>
                    <a:pt x="13" y="6"/>
                  </a:lnTo>
                  <a:lnTo>
                    <a:pt x="16" y="0"/>
                  </a:lnTo>
                  <a:lnTo>
                    <a:pt x="21" y="2"/>
                  </a:lnTo>
                  <a:lnTo>
                    <a:pt x="22" y="6"/>
                  </a:lnTo>
                  <a:lnTo>
                    <a:pt x="26" y="10"/>
                  </a:lnTo>
                  <a:lnTo>
                    <a:pt x="26" y="19"/>
                  </a:lnTo>
                  <a:lnTo>
                    <a:pt x="36" y="20"/>
                  </a:lnTo>
                  <a:lnTo>
                    <a:pt x="44" y="26"/>
                  </a:lnTo>
                  <a:lnTo>
                    <a:pt x="43" y="42"/>
                  </a:lnTo>
                  <a:lnTo>
                    <a:pt x="50" y="54"/>
                  </a:lnTo>
                  <a:lnTo>
                    <a:pt x="61" y="65"/>
                  </a:lnTo>
                  <a:lnTo>
                    <a:pt x="62" y="70"/>
                  </a:lnTo>
                  <a:lnTo>
                    <a:pt x="68" y="72"/>
                  </a:lnTo>
                  <a:lnTo>
                    <a:pt x="68" y="90"/>
                  </a:lnTo>
                  <a:lnTo>
                    <a:pt x="64" y="90"/>
                  </a:lnTo>
                  <a:lnTo>
                    <a:pt x="60" y="84"/>
                  </a:lnTo>
                  <a:lnTo>
                    <a:pt x="57" y="86"/>
                  </a:lnTo>
                  <a:lnTo>
                    <a:pt x="55" y="91"/>
                  </a:lnTo>
                  <a:lnTo>
                    <a:pt x="46" y="90"/>
                  </a:lnTo>
                  <a:lnTo>
                    <a:pt x="49" y="76"/>
                  </a:lnTo>
                  <a:lnTo>
                    <a:pt x="48" y="71"/>
                  </a:lnTo>
                  <a:lnTo>
                    <a:pt x="39" y="59"/>
                  </a:lnTo>
                  <a:lnTo>
                    <a:pt x="36" y="47"/>
                  </a:lnTo>
                  <a:lnTo>
                    <a:pt x="32" y="46"/>
                  </a:lnTo>
                  <a:lnTo>
                    <a:pt x="27" y="51"/>
                  </a:lnTo>
                  <a:lnTo>
                    <a:pt x="23" y="51"/>
                  </a:lnTo>
                  <a:lnTo>
                    <a:pt x="20" y="47"/>
                  </a:lnTo>
                  <a:lnTo>
                    <a:pt x="15" y="47"/>
                  </a:lnTo>
                  <a:lnTo>
                    <a:pt x="8" y="55"/>
                  </a:lnTo>
                  <a:lnTo>
                    <a:pt x="5" y="51"/>
                  </a:lnTo>
                  <a:lnTo>
                    <a:pt x="6" y="47"/>
                  </a:lnTo>
                  <a:lnTo>
                    <a:pt x="8" y="35"/>
                  </a:lnTo>
                  <a:lnTo>
                    <a:pt x="2" y="32"/>
                  </a:lnTo>
                  <a:lnTo>
                    <a:pt x="0" y="24"/>
                  </a:lnTo>
                  <a:lnTo>
                    <a:pt x="6" y="15"/>
                  </a:lnTo>
                  <a:lnTo>
                    <a:pt x="9" y="14"/>
                  </a:lnTo>
                  <a:lnTo>
                    <a:pt x="10"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7" name="Freeform 793">
              <a:extLst>
                <a:ext uri="{FF2B5EF4-FFF2-40B4-BE49-F238E27FC236}">
                  <a16:creationId xmlns:a16="http://schemas.microsoft.com/office/drawing/2014/main" id="{807C2AE1-29C6-DC63-0766-189B1E8B9D94}"/>
                </a:ext>
                <a:ext uri="{C183D7F6-B498-43B3-948B-1728B52AA6E4}">
                  <adec:decorative xmlns:adec="http://schemas.microsoft.com/office/drawing/2017/decorative" val="1"/>
                </a:ext>
              </a:extLst>
            </p:cNvPr>
            <p:cNvSpPr>
              <a:spLocks/>
            </p:cNvSpPr>
            <p:nvPr/>
          </p:nvSpPr>
          <p:spPr bwMode="gray">
            <a:xfrm>
              <a:off x="16730916" y="8325302"/>
              <a:ext cx="216967" cy="296273"/>
            </a:xfrm>
            <a:custGeom>
              <a:avLst/>
              <a:gdLst>
                <a:gd name="T0" fmla="*/ 2147483647 w 39"/>
                <a:gd name="T1" fmla="*/ 2147483647 h 55"/>
                <a:gd name="T2" fmla="*/ 2147483647 w 39"/>
                <a:gd name="T3" fmla="*/ 2147483647 h 55"/>
                <a:gd name="T4" fmla="*/ 2147483647 w 39"/>
                <a:gd name="T5" fmla="*/ 2147483647 h 55"/>
                <a:gd name="T6" fmla="*/ 2147483647 w 39"/>
                <a:gd name="T7" fmla="*/ 2147483647 h 55"/>
                <a:gd name="T8" fmla="*/ 2147483647 w 39"/>
                <a:gd name="T9" fmla="*/ 2147483647 h 55"/>
                <a:gd name="T10" fmla="*/ 2147483647 w 39"/>
                <a:gd name="T11" fmla="*/ 2147483647 h 55"/>
                <a:gd name="T12" fmla="*/ 2147483647 w 39"/>
                <a:gd name="T13" fmla="*/ 2147483647 h 55"/>
                <a:gd name="T14" fmla="*/ 2147483647 w 39"/>
                <a:gd name="T15" fmla="*/ 2147483647 h 55"/>
                <a:gd name="T16" fmla="*/ 2147483647 w 39"/>
                <a:gd name="T17" fmla="*/ 2147483647 h 55"/>
                <a:gd name="T18" fmla="*/ 2147483647 w 39"/>
                <a:gd name="T19" fmla="*/ 2147483647 h 55"/>
                <a:gd name="T20" fmla="*/ 2147483647 w 39"/>
                <a:gd name="T21" fmla="*/ 2147483647 h 55"/>
                <a:gd name="T22" fmla="*/ 2147483647 w 39"/>
                <a:gd name="T23" fmla="*/ 2147483647 h 55"/>
                <a:gd name="T24" fmla="*/ 2147483647 w 39"/>
                <a:gd name="T25" fmla="*/ 2147483647 h 55"/>
                <a:gd name="T26" fmla="*/ 2147483647 w 39"/>
                <a:gd name="T27" fmla="*/ 2147483647 h 55"/>
                <a:gd name="T28" fmla="*/ 2147483647 w 39"/>
                <a:gd name="T29" fmla="*/ 2147483647 h 55"/>
                <a:gd name="T30" fmla="*/ 0 w 39"/>
                <a:gd name="T31" fmla="*/ 2147483647 h 55"/>
                <a:gd name="T32" fmla="*/ 2147483647 w 39"/>
                <a:gd name="T33" fmla="*/ 0 h 55"/>
                <a:gd name="T34" fmla="*/ 2147483647 w 39"/>
                <a:gd name="T35" fmla="*/ 2147483647 h 55"/>
                <a:gd name="T36" fmla="*/ 2147483647 w 39"/>
                <a:gd name="T37" fmla="*/ 2147483647 h 55"/>
                <a:gd name="T38" fmla="*/ 2147483647 w 39"/>
                <a:gd name="T39" fmla="*/ 2147483647 h 5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9"/>
                <a:gd name="T61" fmla="*/ 0 h 55"/>
                <a:gd name="T62" fmla="*/ 39 w 39"/>
                <a:gd name="T63" fmla="*/ 55 h 5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9" h="55">
                  <a:moveTo>
                    <a:pt x="23" y="7"/>
                  </a:moveTo>
                  <a:lnTo>
                    <a:pt x="29" y="19"/>
                  </a:lnTo>
                  <a:lnTo>
                    <a:pt x="30" y="33"/>
                  </a:lnTo>
                  <a:lnTo>
                    <a:pt x="33" y="38"/>
                  </a:lnTo>
                  <a:lnTo>
                    <a:pt x="37" y="45"/>
                  </a:lnTo>
                  <a:lnTo>
                    <a:pt x="39" y="55"/>
                  </a:lnTo>
                  <a:lnTo>
                    <a:pt x="33" y="53"/>
                  </a:lnTo>
                  <a:lnTo>
                    <a:pt x="27" y="51"/>
                  </a:lnTo>
                  <a:lnTo>
                    <a:pt x="21" y="43"/>
                  </a:lnTo>
                  <a:lnTo>
                    <a:pt x="18" y="43"/>
                  </a:lnTo>
                  <a:lnTo>
                    <a:pt x="13" y="39"/>
                  </a:lnTo>
                  <a:lnTo>
                    <a:pt x="9" y="32"/>
                  </a:lnTo>
                  <a:lnTo>
                    <a:pt x="8" y="25"/>
                  </a:lnTo>
                  <a:lnTo>
                    <a:pt x="2" y="14"/>
                  </a:lnTo>
                  <a:lnTo>
                    <a:pt x="2" y="6"/>
                  </a:lnTo>
                  <a:lnTo>
                    <a:pt x="0" y="1"/>
                  </a:lnTo>
                  <a:lnTo>
                    <a:pt x="5" y="0"/>
                  </a:lnTo>
                  <a:lnTo>
                    <a:pt x="9" y="5"/>
                  </a:lnTo>
                  <a:lnTo>
                    <a:pt x="15" y="8"/>
                  </a:lnTo>
                  <a:lnTo>
                    <a:pt x="23" y="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8" name="Freeform 794">
              <a:extLst>
                <a:ext uri="{FF2B5EF4-FFF2-40B4-BE49-F238E27FC236}">
                  <a16:creationId xmlns:a16="http://schemas.microsoft.com/office/drawing/2014/main" id="{9DAF218C-C8EE-100A-CBB3-75F88A339FE0}"/>
                </a:ext>
                <a:ext uri="{C183D7F6-B498-43B3-948B-1728B52AA6E4}">
                  <adec:decorative xmlns:adec="http://schemas.microsoft.com/office/drawing/2017/decorative" val="1"/>
                </a:ext>
              </a:extLst>
            </p:cNvPr>
            <p:cNvSpPr>
              <a:spLocks/>
            </p:cNvSpPr>
            <p:nvPr/>
          </p:nvSpPr>
          <p:spPr bwMode="gray">
            <a:xfrm>
              <a:off x="16847744" y="7845423"/>
              <a:ext cx="267037" cy="262890"/>
            </a:xfrm>
            <a:custGeom>
              <a:avLst/>
              <a:gdLst>
                <a:gd name="T0" fmla="*/ 2147483647 w 49"/>
                <a:gd name="T1" fmla="*/ 2147483647 h 48"/>
                <a:gd name="T2" fmla="*/ 2147483647 w 49"/>
                <a:gd name="T3" fmla="*/ 2147483647 h 48"/>
                <a:gd name="T4" fmla="*/ 2147483647 w 49"/>
                <a:gd name="T5" fmla="*/ 2147483647 h 48"/>
                <a:gd name="T6" fmla="*/ 2147483647 w 49"/>
                <a:gd name="T7" fmla="*/ 2147483647 h 48"/>
                <a:gd name="T8" fmla="*/ 2147483647 w 49"/>
                <a:gd name="T9" fmla="*/ 2147483647 h 48"/>
                <a:gd name="T10" fmla="*/ 2147483647 w 49"/>
                <a:gd name="T11" fmla="*/ 2147483647 h 48"/>
                <a:gd name="T12" fmla="*/ 2147483647 w 49"/>
                <a:gd name="T13" fmla="*/ 2147483647 h 48"/>
                <a:gd name="T14" fmla="*/ 2147483647 w 49"/>
                <a:gd name="T15" fmla="*/ 2147483647 h 48"/>
                <a:gd name="T16" fmla="*/ 2147483647 w 49"/>
                <a:gd name="T17" fmla="*/ 2147483647 h 48"/>
                <a:gd name="T18" fmla="*/ 2147483647 w 49"/>
                <a:gd name="T19" fmla="*/ 2147483647 h 48"/>
                <a:gd name="T20" fmla="*/ 2147483647 w 49"/>
                <a:gd name="T21" fmla="*/ 2147483647 h 48"/>
                <a:gd name="T22" fmla="*/ 2147483647 w 49"/>
                <a:gd name="T23" fmla="*/ 2147483647 h 48"/>
                <a:gd name="T24" fmla="*/ 2147483647 w 49"/>
                <a:gd name="T25" fmla="*/ 2147483647 h 48"/>
                <a:gd name="T26" fmla="*/ 2147483647 w 49"/>
                <a:gd name="T27" fmla="*/ 2147483647 h 48"/>
                <a:gd name="T28" fmla="*/ 0 w 49"/>
                <a:gd name="T29" fmla="*/ 2147483647 h 48"/>
                <a:gd name="T30" fmla="*/ 0 w 49"/>
                <a:gd name="T31" fmla="*/ 2147483647 h 48"/>
                <a:gd name="T32" fmla="*/ 2147483647 w 49"/>
                <a:gd name="T33" fmla="*/ 2147483647 h 48"/>
                <a:gd name="T34" fmla="*/ 2147483647 w 49"/>
                <a:gd name="T35" fmla="*/ 2147483647 h 48"/>
                <a:gd name="T36" fmla="*/ 2147483647 w 49"/>
                <a:gd name="T37" fmla="*/ 2147483647 h 48"/>
                <a:gd name="T38" fmla="*/ 2147483647 w 49"/>
                <a:gd name="T39" fmla="*/ 2147483647 h 48"/>
                <a:gd name="T40" fmla="*/ 2147483647 w 49"/>
                <a:gd name="T41" fmla="*/ 2147483647 h 48"/>
                <a:gd name="T42" fmla="*/ 2147483647 w 49"/>
                <a:gd name="T43" fmla="*/ 2147483647 h 48"/>
                <a:gd name="T44" fmla="*/ 2147483647 w 49"/>
                <a:gd name="T45" fmla="*/ 0 h 48"/>
                <a:gd name="T46" fmla="*/ 2147483647 w 49"/>
                <a:gd name="T47" fmla="*/ 2147483647 h 48"/>
                <a:gd name="T48" fmla="*/ 2147483647 w 49"/>
                <a:gd name="T49" fmla="*/ 2147483647 h 4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49"/>
                <a:gd name="T76" fmla="*/ 0 h 48"/>
                <a:gd name="T77" fmla="*/ 49 w 49"/>
                <a:gd name="T78" fmla="*/ 48 h 4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49" h="48">
                  <a:moveTo>
                    <a:pt x="47" y="6"/>
                  </a:moveTo>
                  <a:lnTo>
                    <a:pt x="49" y="17"/>
                  </a:lnTo>
                  <a:lnTo>
                    <a:pt x="45" y="29"/>
                  </a:lnTo>
                  <a:lnTo>
                    <a:pt x="34" y="29"/>
                  </a:lnTo>
                  <a:lnTo>
                    <a:pt x="31" y="32"/>
                  </a:lnTo>
                  <a:lnTo>
                    <a:pt x="32" y="38"/>
                  </a:lnTo>
                  <a:lnTo>
                    <a:pt x="24" y="43"/>
                  </a:lnTo>
                  <a:lnTo>
                    <a:pt x="20" y="45"/>
                  </a:lnTo>
                  <a:lnTo>
                    <a:pt x="19" y="48"/>
                  </a:lnTo>
                  <a:lnTo>
                    <a:pt x="13" y="48"/>
                  </a:lnTo>
                  <a:lnTo>
                    <a:pt x="7" y="44"/>
                  </a:lnTo>
                  <a:lnTo>
                    <a:pt x="4" y="36"/>
                  </a:lnTo>
                  <a:lnTo>
                    <a:pt x="1" y="30"/>
                  </a:lnTo>
                  <a:lnTo>
                    <a:pt x="3" y="20"/>
                  </a:lnTo>
                  <a:lnTo>
                    <a:pt x="0" y="17"/>
                  </a:lnTo>
                  <a:lnTo>
                    <a:pt x="0" y="12"/>
                  </a:lnTo>
                  <a:lnTo>
                    <a:pt x="4" y="9"/>
                  </a:lnTo>
                  <a:lnTo>
                    <a:pt x="5" y="3"/>
                  </a:lnTo>
                  <a:lnTo>
                    <a:pt x="11" y="2"/>
                  </a:lnTo>
                  <a:lnTo>
                    <a:pt x="25" y="6"/>
                  </a:lnTo>
                  <a:lnTo>
                    <a:pt x="34" y="7"/>
                  </a:lnTo>
                  <a:lnTo>
                    <a:pt x="36" y="2"/>
                  </a:lnTo>
                  <a:lnTo>
                    <a:pt x="39" y="0"/>
                  </a:lnTo>
                  <a:lnTo>
                    <a:pt x="43" y="6"/>
                  </a:lnTo>
                  <a:lnTo>
                    <a:pt x="47"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19" name="Freeform 795">
              <a:extLst>
                <a:ext uri="{FF2B5EF4-FFF2-40B4-BE49-F238E27FC236}">
                  <a16:creationId xmlns:a16="http://schemas.microsoft.com/office/drawing/2014/main" id="{2A375C95-0D71-2629-A406-C57851670A54}"/>
                </a:ext>
                <a:ext uri="{C183D7F6-B498-43B3-948B-1728B52AA6E4}">
                  <adec:decorative xmlns:adec="http://schemas.microsoft.com/office/drawing/2017/decorative" val="1"/>
                </a:ext>
              </a:extLst>
            </p:cNvPr>
            <p:cNvSpPr>
              <a:spLocks/>
            </p:cNvSpPr>
            <p:nvPr/>
          </p:nvSpPr>
          <p:spPr bwMode="gray">
            <a:xfrm>
              <a:off x="16847744" y="7336334"/>
              <a:ext cx="346313" cy="872126"/>
            </a:xfrm>
            <a:custGeom>
              <a:avLst/>
              <a:gdLst>
                <a:gd name="T0" fmla="*/ 2147483647 w 64"/>
                <a:gd name="T1" fmla="*/ 2147483647 h 160"/>
                <a:gd name="T2" fmla="*/ 2147483647 w 64"/>
                <a:gd name="T3" fmla="*/ 2147483647 h 160"/>
                <a:gd name="T4" fmla="*/ 2147483647 w 64"/>
                <a:gd name="T5" fmla="*/ 2147483647 h 160"/>
                <a:gd name="T6" fmla="*/ 2147483647 w 64"/>
                <a:gd name="T7" fmla="*/ 2147483647 h 160"/>
                <a:gd name="T8" fmla="*/ 2147483647 w 64"/>
                <a:gd name="T9" fmla="*/ 2147483647 h 160"/>
                <a:gd name="T10" fmla="*/ 2147483647 w 64"/>
                <a:gd name="T11" fmla="*/ 2147483647 h 160"/>
                <a:gd name="T12" fmla="*/ 2147483647 w 64"/>
                <a:gd name="T13" fmla="*/ 2147483647 h 160"/>
                <a:gd name="T14" fmla="*/ 2147483647 w 64"/>
                <a:gd name="T15" fmla="*/ 2147483647 h 160"/>
                <a:gd name="T16" fmla="*/ 2147483647 w 64"/>
                <a:gd name="T17" fmla="*/ 2147483647 h 160"/>
                <a:gd name="T18" fmla="*/ 2147483647 w 64"/>
                <a:gd name="T19" fmla="*/ 2147483647 h 160"/>
                <a:gd name="T20" fmla="*/ 2147483647 w 64"/>
                <a:gd name="T21" fmla="*/ 2147483647 h 160"/>
                <a:gd name="T22" fmla="*/ 2147483647 w 64"/>
                <a:gd name="T23" fmla="*/ 2147483647 h 160"/>
                <a:gd name="T24" fmla="*/ 2147483647 w 64"/>
                <a:gd name="T25" fmla="*/ 2147483647 h 160"/>
                <a:gd name="T26" fmla="*/ 2147483647 w 64"/>
                <a:gd name="T27" fmla="*/ 2147483647 h 160"/>
                <a:gd name="T28" fmla="*/ 2147483647 w 64"/>
                <a:gd name="T29" fmla="*/ 2147483647 h 160"/>
                <a:gd name="T30" fmla="*/ 2147483647 w 64"/>
                <a:gd name="T31" fmla="*/ 2147483647 h 160"/>
                <a:gd name="T32" fmla="*/ 2147483647 w 64"/>
                <a:gd name="T33" fmla="*/ 2147483647 h 160"/>
                <a:gd name="T34" fmla="*/ 2147483647 w 64"/>
                <a:gd name="T35" fmla="*/ 2147483647 h 160"/>
                <a:gd name="T36" fmla="*/ 2147483647 w 64"/>
                <a:gd name="T37" fmla="*/ 2147483647 h 160"/>
                <a:gd name="T38" fmla="*/ 2147483647 w 64"/>
                <a:gd name="T39" fmla="*/ 2147483647 h 160"/>
                <a:gd name="T40" fmla="*/ 2147483647 w 64"/>
                <a:gd name="T41" fmla="*/ 2147483647 h 160"/>
                <a:gd name="T42" fmla="*/ 2147483647 w 64"/>
                <a:gd name="T43" fmla="*/ 2147483647 h 160"/>
                <a:gd name="T44" fmla="*/ 2147483647 w 64"/>
                <a:gd name="T45" fmla="*/ 2147483647 h 160"/>
                <a:gd name="T46" fmla="*/ 2147483647 w 64"/>
                <a:gd name="T47" fmla="*/ 2147483647 h 160"/>
                <a:gd name="T48" fmla="*/ 2147483647 w 64"/>
                <a:gd name="T49" fmla="*/ 2147483647 h 160"/>
                <a:gd name="T50" fmla="*/ 2147483647 w 64"/>
                <a:gd name="T51" fmla="*/ 2147483647 h 160"/>
                <a:gd name="T52" fmla="*/ 2147483647 w 64"/>
                <a:gd name="T53" fmla="*/ 2147483647 h 160"/>
                <a:gd name="T54" fmla="*/ 2147483647 w 64"/>
                <a:gd name="T55" fmla="*/ 2147483647 h 160"/>
                <a:gd name="T56" fmla="*/ 2147483647 w 64"/>
                <a:gd name="T57" fmla="*/ 2147483647 h 160"/>
                <a:gd name="T58" fmla="*/ 2147483647 w 64"/>
                <a:gd name="T59" fmla="*/ 2147483647 h 160"/>
                <a:gd name="T60" fmla="*/ 2147483647 w 64"/>
                <a:gd name="T61" fmla="*/ 2147483647 h 160"/>
                <a:gd name="T62" fmla="*/ 2147483647 w 64"/>
                <a:gd name="T63" fmla="*/ 2147483647 h 160"/>
                <a:gd name="T64" fmla="*/ 2147483647 w 64"/>
                <a:gd name="T65" fmla="*/ 2147483647 h 160"/>
                <a:gd name="T66" fmla="*/ 2147483647 w 64"/>
                <a:gd name="T67" fmla="*/ 2147483647 h 160"/>
                <a:gd name="T68" fmla="*/ 2147483647 w 64"/>
                <a:gd name="T69" fmla="*/ 2147483647 h 160"/>
                <a:gd name="T70" fmla="*/ 2147483647 w 64"/>
                <a:gd name="T71" fmla="*/ 2147483647 h 160"/>
                <a:gd name="T72" fmla="*/ 2147483647 w 64"/>
                <a:gd name="T73" fmla="*/ 2147483647 h 160"/>
                <a:gd name="T74" fmla="*/ 2147483647 w 64"/>
                <a:gd name="T75" fmla="*/ 2147483647 h 160"/>
                <a:gd name="T76" fmla="*/ 2147483647 w 64"/>
                <a:gd name="T77" fmla="*/ 2147483647 h 160"/>
                <a:gd name="T78" fmla="*/ 2147483647 w 64"/>
                <a:gd name="T79" fmla="*/ 2147483647 h 160"/>
                <a:gd name="T80" fmla="*/ 2147483647 w 64"/>
                <a:gd name="T81" fmla="*/ 2147483647 h 160"/>
                <a:gd name="T82" fmla="*/ 2147483647 w 64"/>
                <a:gd name="T83" fmla="*/ 2147483647 h 160"/>
                <a:gd name="T84" fmla="*/ 0 w 64"/>
                <a:gd name="T85" fmla="*/ 2147483647 h 160"/>
                <a:gd name="T86" fmla="*/ 2147483647 w 64"/>
                <a:gd name="T87" fmla="*/ 2147483647 h 160"/>
                <a:gd name="T88" fmla="*/ 2147483647 w 64"/>
                <a:gd name="T89" fmla="*/ 2147483647 h 160"/>
                <a:gd name="T90" fmla="*/ 2147483647 w 64"/>
                <a:gd name="T91" fmla="*/ 2147483647 h 160"/>
                <a:gd name="T92" fmla="*/ 2147483647 w 64"/>
                <a:gd name="T93" fmla="*/ 0 h 160"/>
                <a:gd name="T94" fmla="*/ 2147483647 w 64"/>
                <a:gd name="T95" fmla="*/ 2147483647 h 160"/>
                <a:gd name="T96" fmla="*/ 2147483647 w 64"/>
                <a:gd name="T97" fmla="*/ 2147483647 h 160"/>
                <a:gd name="T98" fmla="*/ 2147483647 w 64"/>
                <a:gd name="T99" fmla="*/ 2147483647 h 160"/>
                <a:gd name="T100" fmla="*/ 2147483647 w 64"/>
                <a:gd name="T101" fmla="*/ 2147483647 h 160"/>
                <a:gd name="T102" fmla="*/ 2147483647 w 64"/>
                <a:gd name="T103" fmla="*/ 2147483647 h 160"/>
                <a:gd name="T104" fmla="*/ 2147483647 w 64"/>
                <a:gd name="T105" fmla="*/ 2147483647 h 160"/>
                <a:gd name="T106" fmla="*/ 2147483647 w 64"/>
                <a:gd name="T107" fmla="*/ 2147483647 h 16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64"/>
                <a:gd name="T163" fmla="*/ 0 h 160"/>
                <a:gd name="T164" fmla="*/ 64 w 64"/>
                <a:gd name="T165" fmla="*/ 160 h 16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64" h="160">
                  <a:moveTo>
                    <a:pt x="54" y="22"/>
                  </a:moveTo>
                  <a:lnTo>
                    <a:pt x="50" y="25"/>
                  </a:lnTo>
                  <a:lnTo>
                    <a:pt x="43" y="29"/>
                  </a:lnTo>
                  <a:lnTo>
                    <a:pt x="37" y="38"/>
                  </a:lnTo>
                  <a:lnTo>
                    <a:pt x="34" y="40"/>
                  </a:lnTo>
                  <a:lnTo>
                    <a:pt x="31" y="44"/>
                  </a:lnTo>
                  <a:lnTo>
                    <a:pt x="32" y="56"/>
                  </a:lnTo>
                  <a:lnTo>
                    <a:pt x="36" y="59"/>
                  </a:lnTo>
                  <a:lnTo>
                    <a:pt x="45" y="73"/>
                  </a:lnTo>
                  <a:lnTo>
                    <a:pt x="49" y="75"/>
                  </a:lnTo>
                  <a:lnTo>
                    <a:pt x="55" y="83"/>
                  </a:lnTo>
                  <a:lnTo>
                    <a:pt x="62" y="94"/>
                  </a:lnTo>
                  <a:lnTo>
                    <a:pt x="64" y="113"/>
                  </a:lnTo>
                  <a:lnTo>
                    <a:pt x="62" y="123"/>
                  </a:lnTo>
                  <a:lnTo>
                    <a:pt x="61" y="130"/>
                  </a:lnTo>
                  <a:lnTo>
                    <a:pt x="52" y="137"/>
                  </a:lnTo>
                  <a:lnTo>
                    <a:pt x="43" y="140"/>
                  </a:lnTo>
                  <a:lnTo>
                    <a:pt x="41" y="144"/>
                  </a:lnTo>
                  <a:lnTo>
                    <a:pt x="37" y="150"/>
                  </a:lnTo>
                  <a:lnTo>
                    <a:pt x="33" y="152"/>
                  </a:lnTo>
                  <a:lnTo>
                    <a:pt x="24" y="160"/>
                  </a:lnTo>
                  <a:lnTo>
                    <a:pt x="22" y="159"/>
                  </a:lnTo>
                  <a:lnTo>
                    <a:pt x="22" y="144"/>
                  </a:lnTo>
                  <a:lnTo>
                    <a:pt x="19" y="141"/>
                  </a:lnTo>
                  <a:lnTo>
                    <a:pt x="20" y="138"/>
                  </a:lnTo>
                  <a:lnTo>
                    <a:pt x="24" y="136"/>
                  </a:lnTo>
                  <a:lnTo>
                    <a:pt x="32" y="131"/>
                  </a:lnTo>
                  <a:lnTo>
                    <a:pt x="31" y="125"/>
                  </a:lnTo>
                  <a:lnTo>
                    <a:pt x="34" y="122"/>
                  </a:lnTo>
                  <a:lnTo>
                    <a:pt x="45" y="122"/>
                  </a:lnTo>
                  <a:lnTo>
                    <a:pt x="49" y="110"/>
                  </a:lnTo>
                  <a:lnTo>
                    <a:pt x="47" y="99"/>
                  </a:lnTo>
                  <a:lnTo>
                    <a:pt x="47" y="81"/>
                  </a:lnTo>
                  <a:lnTo>
                    <a:pt x="41" y="79"/>
                  </a:lnTo>
                  <a:lnTo>
                    <a:pt x="40" y="74"/>
                  </a:lnTo>
                  <a:lnTo>
                    <a:pt x="29" y="63"/>
                  </a:lnTo>
                  <a:lnTo>
                    <a:pt x="22" y="51"/>
                  </a:lnTo>
                  <a:lnTo>
                    <a:pt x="23" y="35"/>
                  </a:lnTo>
                  <a:lnTo>
                    <a:pt x="15" y="29"/>
                  </a:lnTo>
                  <a:lnTo>
                    <a:pt x="5" y="28"/>
                  </a:lnTo>
                  <a:lnTo>
                    <a:pt x="5" y="19"/>
                  </a:lnTo>
                  <a:lnTo>
                    <a:pt x="1" y="15"/>
                  </a:lnTo>
                  <a:lnTo>
                    <a:pt x="0" y="11"/>
                  </a:lnTo>
                  <a:lnTo>
                    <a:pt x="4" y="6"/>
                  </a:lnTo>
                  <a:lnTo>
                    <a:pt x="9" y="8"/>
                  </a:lnTo>
                  <a:lnTo>
                    <a:pt x="20" y="9"/>
                  </a:lnTo>
                  <a:lnTo>
                    <a:pt x="25" y="0"/>
                  </a:lnTo>
                  <a:lnTo>
                    <a:pt x="30" y="5"/>
                  </a:lnTo>
                  <a:lnTo>
                    <a:pt x="40" y="5"/>
                  </a:lnTo>
                  <a:lnTo>
                    <a:pt x="41" y="9"/>
                  </a:lnTo>
                  <a:lnTo>
                    <a:pt x="40" y="15"/>
                  </a:lnTo>
                  <a:lnTo>
                    <a:pt x="45" y="20"/>
                  </a:lnTo>
                  <a:lnTo>
                    <a:pt x="51" y="19"/>
                  </a:lnTo>
                  <a:lnTo>
                    <a:pt x="54" y="22"/>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0" name="Freeform 796">
              <a:extLst>
                <a:ext uri="{FF2B5EF4-FFF2-40B4-BE49-F238E27FC236}">
                  <a16:creationId xmlns:a16="http://schemas.microsoft.com/office/drawing/2014/main" id="{189DE04E-908D-6421-C839-62A394E18642}"/>
                </a:ext>
                <a:ext uri="{C183D7F6-B498-43B3-948B-1728B52AA6E4}">
                  <adec:decorative xmlns:adec="http://schemas.microsoft.com/office/drawing/2017/decorative" val="1"/>
                </a:ext>
              </a:extLst>
            </p:cNvPr>
            <p:cNvSpPr>
              <a:spLocks/>
            </p:cNvSpPr>
            <p:nvPr/>
          </p:nvSpPr>
          <p:spPr bwMode="gray">
            <a:xfrm>
              <a:off x="16609914" y="7515768"/>
              <a:ext cx="388039" cy="851263"/>
            </a:xfrm>
            <a:custGeom>
              <a:avLst/>
              <a:gdLst>
                <a:gd name="T0" fmla="*/ 2147483647 w 72"/>
                <a:gd name="T1" fmla="*/ 0 h 156"/>
                <a:gd name="T2" fmla="*/ 2147483647 w 72"/>
                <a:gd name="T3" fmla="*/ 2147483647 h 156"/>
                <a:gd name="T4" fmla="*/ 2147483647 w 72"/>
                <a:gd name="T5" fmla="*/ 2147483647 h 156"/>
                <a:gd name="T6" fmla="*/ 2147483647 w 72"/>
                <a:gd name="T7" fmla="*/ 2147483647 h 156"/>
                <a:gd name="T8" fmla="*/ 2147483647 w 72"/>
                <a:gd name="T9" fmla="*/ 2147483647 h 156"/>
                <a:gd name="T10" fmla="*/ 2147483647 w 72"/>
                <a:gd name="T11" fmla="*/ 2147483647 h 156"/>
                <a:gd name="T12" fmla="*/ 2147483647 w 72"/>
                <a:gd name="T13" fmla="*/ 2147483647 h 156"/>
                <a:gd name="T14" fmla="*/ 2147483647 w 72"/>
                <a:gd name="T15" fmla="*/ 2147483647 h 156"/>
                <a:gd name="T16" fmla="*/ 2147483647 w 72"/>
                <a:gd name="T17" fmla="*/ 2147483647 h 156"/>
                <a:gd name="T18" fmla="*/ 2147483647 w 72"/>
                <a:gd name="T19" fmla="*/ 2147483647 h 156"/>
                <a:gd name="T20" fmla="*/ 2147483647 w 72"/>
                <a:gd name="T21" fmla="*/ 2147483647 h 156"/>
                <a:gd name="T22" fmla="*/ 2147483647 w 72"/>
                <a:gd name="T23" fmla="*/ 2147483647 h 156"/>
                <a:gd name="T24" fmla="*/ 2147483647 w 72"/>
                <a:gd name="T25" fmla="*/ 2147483647 h 156"/>
                <a:gd name="T26" fmla="*/ 2147483647 w 72"/>
                <a:gd name="T27" fmla="*/ 2147483647 h 156"/>
                <a:gd name="T28" fmla="*/ 2147483647 w 72"/>
                <a:gd name="T29" fmla="*/ 2147483647 h 156"/>
                <a:gd name="T30" fmla="*/ 2147483647 w 72"/>
                <a:gd name="T31" fmla="*/ 2147483647 h 156"/>
                <a:gd name="T32" fmla="*/ 2147483647 w 72"/>
                <a:gd name="T33" fmla="*/ 2147483647 h 156"/>
                <a:gd name="T34" fmla="*/ 2147483647 w 72"/>
                <a:gd name="T35" fmla="*/ 2147483647 h 156"/>
                <a:gd name="T36" fmla="*/ 2147483647 w 72"/>
                <a:gd name="T37" fmla="*/ 2147483647 h 156"/>
                <a:gd name="T38" fmla="*/ 2147483647 w 72"/>
                <a:gd name="T39" fmla="*/ 2147483647 h 156"/>
                <a:gd name="T40" fmla="*/ 2147483647 w 72"/>
                <a:gd name="T41" fmla="*/ 2147483647 h 156"/>
                <a:gd name="T42" fmla="*/ 2147483647 w 72"/>
                <a:gd name="T43" fmla="*/ 2147483647 h 156"/>
                <a:gd name="T44" fmla="*/ 2147483647 w 72"/>
                <a:gd name="T45" fmla="*/ 2147483647 h 156"/>
                <a:gd name="T46" fmla="*/ 2147483647 w 72"/>
                <a:gd name="T47" fmla="*/ 2147483647 h 156"/>
                <a:gd name="T48" fmla="*/ 2147483647 w 72"/>
                <a:gd name="T49" fmla="*/ 2147483647 h 156"/>
                <a:gd name="T50" fmla="*/ 2147483647 w 72"/>
                <a:gd name="T51" fmla="*/ 2147483647 h 156"/>
                <a:gd name="T52" fmla="*/ 2147483647 w 72"/>
                <a:gd name="T53" fmla="*/ 2147483647 h 156"/>
                <a:gd name="T54" fmla="*/ 2147483647 w 72"/>
                <a:gd name="T55" fmla="*/ 2147483647 h 156"/>
                <a:gd name="T56" fmla="*/ 2147483647 w 72"/>
                <a:gd name="T57" fmla="*/ 2147483647 h 156"/>
                <a:gd name="T58" fmla="*/ 2147483647 w 72"/>
                <a:gd name="T59" fmla="*/ 2147483647 h 156"/>
                <a:gd name="T60" fmla="*/ 2147483647 w 72"/>
                <a:gd name="T61" fmla="*/ 2147483647 h 156"/>
                <a:gd name="T62" fmla="*/ 2147483647 w 72"/>
                <a:gd name="T63" fmla="*/ 2147483647 h 156"/>
                <a:gd name="T64" fmla="*/ 2147483647 w 72"/>
                <a:gd name="T65" fmla="*/ 2147483647 h 156"/>
                <a:gd name="T66" fmla="*/ 2147483647 w 72"/>
                <a:gd name="T67" fmla="*/ 2147483647 h 156"/>
                <a:gd name="T68" fmla="*/ 2147483647 w 72"/>
                <a:gd name="T69" fmla="*/ 2147483647 h 156"/>
                <a:gd name="T70" fmla="*/ 2147483647 w 72"/>
                <a:gd name="T71" fmla="*/ 2147483647 h 156"/>
                <a:gd name="T72" fmla="*/ 2147483647 w 72"/>
                <a:gd name="T73" fmla="*/ 2147483647 h 156"/>
                <a:gd name="T74" fmla="*/ 2147483647 w 72"/>
                <a:gd name="T75" fmla="*/ 2147483647 h 156"/>
                <a:gd name="T76" fmla="*/ 2147483647 w 72"/>
                <a:gd name="T77" fmla="*/ 2147483647 h 156"/>
                <a:gd name="T78" fmla="*/ 2147483647 w 72"/>
                <a:gd name="T79" fmla="*/ 2147483647 h 156"/>
                <a:gd name="T80" fmla="*/ 2147483647 w 72"/>
                <a:gd name="T81" fmla="*/ 2147483647 h 156"/>
                <a:gd name="T82" fmla="*/ 2147483647 w 72"/>
                <a:gd name="T83" fmla="*/ 2147483647 h 156"/>
                <a:gd name="T84" fmla="*/ 2147483647 w 72"/>
                <a:gd name="T85" fmla="*/ 2147483647 h 156"/>
                <a:gd name="T86" fmla="*/ 2147483647 w 72"/>
                <a:gd name="T87" fmla="*/ 2147483647 h 156"/>
                <a:gd name="T88" fmla="*/ 2147483647 w 72"/>
                <a:gd name="T89" fmla="*/ 2147483647 h 156"/>
                <a:gd name="T90" fmla="*/ 2147483647 w 72"/>
                <a:gd name="T91" fmla="*/ 2147483647 h 156"/>
                <a:gd name="T92" fmla="*/ 2147483647 w 72"/>
                <a:gd name="T93" fmla="*/ 2147483647 h 156"/>
                <a:gd name="T94" fmla="*/ 2147483647 w 72"/>
                <a:gd name="T95" fmla="*/ 2147483647 h 156"/>
                <a:gd name="T96" fmla="*/ 2147483647 w 72"/>
                <a:gd name="T97" fmla="*/ 2147483647 h 156"/>
                <a:gd name="T98" fmla="*/ 2147483647 w 72"/>
                <a:gd name="T99" fmla="*/ 2147483647 h 156"/>
                <a:gd name="T100" fmla="*/ 2147483647 w 72"/>
                <a:gd name="T101" fmla="*/ 2147483647 h 156"/>
                <a:gd name="T102" fmla="*/ 2147483647 w 72"/>
                <a:gd name="T103" fmla="*/ 2147483647 h 156"/>
                <a:gd name="T104" fmla="*/ 2147483647 w 72"/>
                <a:gd name="T105" fmla="*/ 2147483647 h 156"/>
                <a:gd name="T106" fmla="*/ 2147483647 w 72"/>
                <a:gd name="T107" fmla="*/ 2147483647 h 156"/>
                <a:gd name="T108" fmla="*/ 2147483647 w 72"/>
                <a:gd name="T109" fmla="*/ 2147483647 h 156"/>
                <a:gd name="T110" fmla="*/ 2147483647 w 72"/>
                <a:gd name="T111" fmla="*/ 2147483647 h 156"/>
                <a:gd name="T112" fmla="*/ 0 w 72"/>
                <a:gd name="T113" fmla="*/ 2147483647 h 156"/>
                <a:gd name="T114" fmla="*/ 2147483647 w 72"/>
                <a:gd name="T115" fmla="*/ 2147483647 h 156"/>
                <a:gd name="T116" fmla="*/ 2147483647 w 72"/>
                <a:gd name="T117" fmla="*/ 2147483647 h 156"/>
                <a:gd name="T118" fmla="*/ 2147483647 w 72"/>
                <a:gd name="T119" fmla="*/ 2147483647 h 156"/>
                <a:gd name="T120" fmla="*/ 2147483647 w 72"/>
                <a:gd name="T121" fmla="*/ 0 h 15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2"/>
                <a:gd name="T184" fmla="*/ 0 h 156"/>
                <a:gd name="T185" fmla="*/ 72 w 72"/>
                <a:gd name="T186" fmla="*/ 156 h 15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2" h="156">
                  <a:moveTo>
                    <a:pt x="23" y="0"/>
                  </a:moveTo>
                  <a:lnTo>
                    <a:pt x="25" y="8"/>
                  </a:lnTo>
                  <a:lnTo>
                    <a:pt x="31" y="11"/>
                  </a:lnTo>
                  <a:lnTo>
                    <a:pt x="29" y="23"/>
                  </a:lnTo>
                  <a:lnTo>
                    <a:pt x="28" y="27"/>
                  </a:lnTo>
                  <a:lnTo>
                    <a:pt x="31" y="31"/>
                  </a:lnTo>
                  <a:lnTo>
                    <a:pt x="38" y="23"/>
                  </a:lnTo>
                  <a:lnTo>
                    <a:pt x="43" y="23"/>
                  </a:lnTo>
                  <a:lnTo>
                    <a:pt x="46" y="27"/>
                  </a:lnTo>
                  <a:lnTo>
                    <a:pt x="50" y="27"/>
                  </a:lnTo>
                  <a:lnTo>
                    <a:pt x="55" y="22"/>
                  </a:lnTo>
                  <a:lnTo>
                    <a:pt x="59" y="23"/>
                  </a:lnTo>
                  <a:lnTo>
                    <a:pt x="62" y="35"/>
                  </a:lnTo>
                  <a:lnTo>
                    <a:pt x="71" y="47"/>
                  </a:lnTo>
                  <a:lnTo>
                    <a:pt x="72" y="52"/>
                  </a:lnTo>
                  <a:lnTo>
                    <a:pt x="69" y="66"/>
                  </a:lnTo>
                  <a:lnTo>
                    <a:pt x="55" y="62"/>
                  </a:lnTo>
                  <a:lnTo>
                    <a:pt x="49" y="63"/>
                  </a:lnTo>
                  <a:lnTo>
                    <a:pt x="48" y="69"/>
                  </a:lnTo>
                  <a:lnTo>
                    <a:pt x="44" y="72"/>
                  </a:lnTo>
                  <a:lnTo>
                    <a:pt x="44" y="77"/>
                  </a:lnTo>
                  <a:lnTo>
                    <a:pt x="47" y="80"/>
                  </a:lnTo>
                  <a:lnTo>
                    <a:pt x="45" y="90"/>
                  </a:lnTo>
                  <a:lnTo>
                    <a:pt x="41" y="86"/>
                  </a:lnTo>
                  <a:lnTo>
                    <a:pt x="34" y="84"/>
                  </a:lnTo>
                  <a:lnTo>
                    <a:pt x="31" y="76"/>
                  </a:lnTo>
                  <a:lnTo>
                    <a:pt x="27" y="76"/>
                  </a:lnTo>
                  <a:lnTo>
                    <a:pt x="23" y="80"/>
                  </a:lnTo>
                  <a:lnTo>
                    <a:pt x="22" y="90"/>
                  </a:lnTo>
                  <a:lnTo>
                    <a:pt x="17" y="98"/>
                  </a:lnTo>
                  <a:lnTo>
                    <a:pt x="14" y="111"/>
                  </a:lnTo>
                  <a:lnTo>
                    <a:pt x="17" y="121"/>
                  </a:lnTo>
                  <a:lnTo>
                    <a:pt x="21" y="123"/>
                  </a:lnTo>
                  <a:lnTo>
                    <a:pt x="24" y="135"/>
                  </a:lnTo>
                  <a:lnTo>
                    <a:pt x="30" y="142"/>
                  </a:lnTo>
                  <a:lnTo>
                    <a:pt x="36" y="145"/>
                  </a:lnTo>
                  <a:lnTo>
                    <a:pt x="42" y="151"/>
                  </a:lnTo>
                  <a:lnTo>
                    <a:pt x="46" y="155"/>
                  </a:lnTo>
                  <a:lnTo>
                    <a:pt x="38" y="156"/>
                  </a:lnTo>
                  <a:lnTo>
                    <a:pt x="32" y="153"/>
                  </a:lnTo>
                  <a:lnTo>
                    <a:pt x="28" y="148"/>
                  </a:lnTo>
                  <a:lnTo>
                    <a:pt x="23" y="149"/>
                  </a:lnTo>
                  <a:lnTo>
                    <a:pt x="17" y="141"/>
                  </a:lnTo>
                  <a:lnTo>
                    <a:pt x="11" y="132"/>
                  </a:lnTo>
                  <a:lnTo>
                    <a:pt x="7" y="132"/>
                  </a:lnTo>
                  <a:lnTo>
                    <a:pt x="7" y="121"/>
                  </a:lnTo>
                  <a:lnTo>
                    <a:pt x="8" y="114"/>
                  </a:lnTo>
                  <a:lnTo>
                    <a:pt x="8" y="109"/>
                  </a:lnTo>
                  <a:lnTo>
                    <a:pt x="11" y="102"/>
                  </a:lnTo>
                  <a:lnTo>
                    <a:pt x="13" y="95"/>
                  </a:lnTo>
                  <a:lnTo>
                    <a:pt x="14" y="85"/>
                  </a:lnTo>
                  <a:lnTo>
                    <a:pt x="14" y="71"/>
                  </a:lnTo>
                  <a:lnTo>
                    <a:pt x="6" y="54"/>
                  </a:lnTo>
                  <a:lnTo>
                    <a:pt x="10" y="48"/>
                  </a:lnTo>
                  <a:lnTo>
                    <a:pt x="8" y="33"/>
                  </a:lnTo>
                  <a:lnTo>
                    <a:pt x="1" y="26"/>
                  </a:lnTo>
                  <a:lnTo>
                    <a:pt x="0" y="13"/>
                  </a:lnTo>
                  <a:lnTo>
                    <a:pt x="5" y="10"/>
                  </a:lnTo>
                  <a:lnTo>
                    <a:pt x="9" y="10"/>
                  </a:lnTo>
                  <a:lnTo>
                    <a:pt x="11" y="3"/>
                  </a:lnTo>
                  <a:lnTo>
                    <a:pt x="23"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1" name="Freeform 797">
              <a:extLst>
                <a:ext uri="{FF2B5EF4-FFF2-40B4-BE49-F238E27FC236}">
                  <a16:creationId xmlns:a16="http://schemas.microsoft.com/office/drawing/2014/main" id="{54F2BF7D-ECBF-80F9-8018-1E1F8702FA75}"/>
                </a:ext>
                <a:ext uri="{C183D7F6-B498-43B3-948B-1728B52AA6E4}">
                  <adec:decorative xmlns:adec="http://schemas.microsoft.com/office/drawing/2017/decorative" val="1"/>
                </a:ext>
              </a:extLst>
            </p:cNvPr>
            <p:cNvSpPr>
              <a:spLocks/>
            </p:cNvSpPr>
            <p:nvPr/>
          </p:nvSpPr>
          <p:spPr bwMode="gray">
            <a:xfrm>
              <a:off x="17185713" y="8425451"/>
              <a:ext cx="504867" cy="446495"/>
            </a:xfrm>
            <a:custGeom>
              <a:avLst/>
              <a:gdLst>
                <a:gd name="T0" fmla="*/ 2147483647 w 93"/>
                <a:gd name="T1" fmla="*/ 2147483647 h 82"/>
                <a:gd name="T2" fmla="*/ 2147483647 w 93"/>
                <a:gd name="T3" fmla="*/ 2147483647 h 82"/>
                <a:gd name="T4" fmla="*/ 2147483647 w 93"/>
                <a:gd name="T5" fmla="*/ 2147483647 h 82"/>
                <a:gd name="T6" fmla="*/ 2147483647 w 93"/>
                <a:gd name="T7" fmla="*/ 2147483647 h 82"/>
                <a:gd name="T8" fmla="*/ 2147483647 w 93"/>
                <a:gd name="T9" fmla="*/ 2147483647 h 82"/>
                <a:gd name="T10" fmla="*/ 2147483647 w 93"/>
                <a:gd name="T11" fmla="*/ 2147483647 h 82"/>
                <a:gd name="T12" fmla="*/ 2147483647 w 93"/>
                <a:gd name="T13" fmla="*/ 2147483647 h 82"/>
                <a:gd name="T14" fmla="*/ 2147483647 w 93"/>
                <a:gd name="T15" fmla="*/ 2147483647 h 82"/>
                <a:gd name="T16" fmla="*/ 2147483647 w 93"/>
                <a:gd name="T17" fmla="*/ 2147483647 h 82"/>
                <a:gd name="T18" fmla="*/ 2147483647 w 93"/>
                <a:gd name="T19" fmla="*/ 2147483647 h 82"/>
                <a:gd name="T20" fmla="*/ 2147483647 w 93"/>
                <a:gd name="T21" fmla="*/ 2147483647 h 82"/>
                <a:gd name="T22" fmla="*/ 2147483647 w 93"/>
                <a:gd name="T23" fmla="*/ 0 h 82"/>
                <a:gd name="T24" fmla="*/ 2147483647 w 93"/>
                <a:gd name="T25" fmla="*/ 0 h 82"/>
                <a:gd name="T26" fmla="*/ 2147483647 w 93"/>
                <a:gd name="T27" fmla="*/ 2147483647 h 82"/>
                <a:gd name="T28" fmla="*/ 2147483647 w 93"/>
                <a:gd name="T29" fmla="*/ 2147483647 h 82"/>
                <a:gd name="T30" fmla="*/ 2147483647 w 93"/>
                <a:gd name="T31" fmla="*/ 2147483647 h 82"/>
                <a:gd name="T32" fmla="*/ 2147483647 w 93"/>
                <a:gd name="T33" fmla="*/ 2147483647 h 82"/>
                <a:gd name="T34" fmla="*/ 2147483647 w 93"/>
                <a:gd name="T35" fmla="*/ 2147483647 h 82"/>
                <a:gd name="T36" fmla="*/ 2147483647 w 93"/>
                <a:gd name="T37" fmla="*/ 2147483647 h 82"/>
                <a:gd name="T38" fmla="*/ 2147483647 w 93"/>
                <a:gd name="T39" fmla="*/ 2147483647 h 82"/>
                <a:gd name="T40" fmla="*/ 2147483647 w 93"/>
                <a:gd name="T41" fmla="*/ 2147483647 h 82"/>
                <a:gd name="T42" fmla="*/ 2147483647 w 93"/>
                <a:gd name="T43" fmla="*/ 2147483647 h 82"/>
                <a:gd name="T44" fmla="*/ 2147483647 w 93"/>
                <a:gd name="T45" fmla="*/ 2147483647 h 82"/>
                <a:gd name="T46" fmla="*/ 2147483647 w 93"/>
                <a:gd name="T47" fmla="*/ 2147483647 h 82"/>
                <a:gd name="T48" fmla="*/ 2147483647 w 93"/>
                <a:gd name="T49" fmla="*/ 2147483647 h 82"/>
                <a:gd name="T50" fmla="*/ 2147483647 w 93"/>
                <a:gd name="T51" fmla="*/ 2147483647 h 82"/>
                <a:gd name="T52" fmla="*/ 2147483647 w 93"/>
                <a:gd name="T53" fmla="*/ 2147483647 h 82"/>
                <a:gd name="T54" fmla="*/ 2147483647 w 93"/>
                <a:gd name="T55" fmla="*/ 2147483647 h 82"/>
                <a:gd name="T56" fmla="*/ 2147483647 w 93"/>
                <a:gd name="T57" fmla="*/ 2147483647 h 82"/>
                <a:gd name="T58" fmla="*/ 2147483647 w 93"/>
                <a:gd name="T59" fmla="*/ 2147483647 h 82"/>
                <a:gd name="T60" fmla="*/ 2147483647 w 93"/>
                <a:gd name="T61" fmla="*/ 2147483647 h 82"/>
                <a:gd name="T62" fmla="*/ 2147483647 w 93"/>
                <a:gd name="T63" fmla="*/ 2147483647 h 82"/>
                <a:gd name="T64" fmla="*/ 2147483647 w 93"/>
                <a:gd name="T65" fmla="*/ 2147483647 h 82"/>
                <a:gd name="T66" fmla="*/ 2147483647 w 93"/>
                <a:gd name="T67" fmla="*/ 2147483647 h 82"/>
                <a:gd name="T68" fmla="*/ 2147483647 w 93"/>
                <a:gd name="T69" fmla="*/ 2147483647 h 82"/>
                <a:gd name="T70" fmla="*/ 2147483647 w 93"/>
                <a:gd name="T71" fmla="*/ 2147483647 h 82"/>
                <a:gd name="T72" fmla="*/ 2147483647 w 93"/>
                <a:gd name="T73" fmla="*/ 2147483647 h 82"/>
                <a:gd name="T74" fmla="*/ 2147483647 w 93"/>
                <a:gd name="T75" fmla="*/ 2147483647 h 82"/>
                <a:gd name="T76" fmla="*/ 0 w 93"/>
                <a:gd name="T77" fmla="*/ 2147483647 h 82"/>
                <a:gd name="T78" fmla="*/ 2147483647 w 93"/>
                <a:gd name="T79" fmla="*/ 2147483647 h 8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93"/>
                <a:gd name="T121" fmla="*/ 0 h 82"/>
                <a:gd name="T122" fmla="*/ 93 w 93"/>
                <a:gd name="T123" fmla="*/ 82 h 82"/>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93" h="82">
                  <a:moveTo>
                    <a:pt x="4" y="24"/>
                  </a:moveTo>
                  <a:lnTo>
                    <a:pt x="6" y="25"/>
                  </a:lnTo>
                  <a:lnTo>
                    <a:pt x="8" y="29"/>
                  </a:lnTo>
                  <a:lnTo>
                    <a:pt x="11" y="34"/>
                  </a:lnTo>
                  <a:lnTo>
                    <a:pt x="24" y="34"/>
                  </a:lnTo>
                  <a:lnTo>
                    <a:pt x="30" y="30"/>
                  </a:lnTo>
                  <a:lnTo>
                    <a:pt x="35" y="29"/>
                  </a:lnTo>
                  <a:lnTo>
                    <a:pt x="40" y="31"/>
                  </a:lnTo>
                  <a:lnTo>
                    <a:pt x="48" y="29"/>
                  </a:lnTo>
                  <a:lnTo>
                    <a:pt x="56" y="18"/>
                  </a:lnTo>
                  <a:lnTo>
                    <a:pt x="61" y="5"/>
                  </a:lnTo>
                  <a:lnTo>
                    <a:pt x="64" y="0"/>
                  </a:lnTo>
                  <a:lnTo>
                    <a:pt x="75" y="0"/>
                  </a:lnTo>
                  <a:lnTo>
                    <a:pt x="79" y="3"/>
                  </a:lnTo>
                  <a:lnTo>
                    <a:pt x="79" y="10"/>
                  </a:lnTo>
                  <a:lnTo>
                    <a:pt x="84" y="16"/>
                  </a:lnTo>
                  <a:lnTo>
                    <a:pt x="83" y="25"/>
                  </a:lnTo>
                  <a:lnTo>
                    <a:pt x="90" y="28"/>
                  </a:lnTo>
                  <a:lnTo>
                    <a:pt x="93" y="33"/>
                  </a:lnTo>
                  <a:lnTo>
                    <a:pt x="86" y="34"/>
                  </a:lnTo>
                  <a:lnTo>
                    <a:pt x="84" y="31"/>
                  </a:lnTo>
                  <a:lnTo>
                    <a:pt x="79" y="37"/>
                  </a:lnTo>
                  <a:lnTo>
                    <a:pt x="80" y="46"/>
                  </a:lnTo>
                  <a:lnTo>
                    <a:pt x="72" y="57"/>
                  </a:lnTo>
                  <a:lnTo>
                    <a:pt x="67" y="59"/>
                  </a:lnTo>
                  <a:lnTo>
                    <a:pt x="68" y="69"/>
                  </a:lnTo>
                  <a:lnTo>
                    <a:pt x="60" y="79"/>
                  </a:lnTo>
                  <a:lnTo>
                    <a:pt x="53" y="82"/>
                  </a:lnTo>
                  <a:lnTo>
                    <a:pt x="52" y="80"/>
                  </a:lnTo>
                  <a:lnTo>
                    <a:pt x="47" y="74"/>
                  </a:lnTo>
                  <a:lnTo>
                    <a:pt x="43" y="77"/>
                  </a:lnTo>
                  <a:lnTo>
                    <a:pt x="40" y="73"/>
                  </a:lnTo>
                  <a:lnTo>
                    <a:pt x="35" y="73"/>
                  </a:lnTo>
                  <a:lnTo>
                    <a:pt x="29" y="77"/>
                  </a:lnTo>
                  <a:lnTo>
                    <a:pt x="25" y="72"/>
                  </a:lnTo>
                  <a:lnTo>
                    <a:pt x="12" y="70"/>
                  </a:lnTo>
                  <a:lnTo>
                    <a:pt x="8" y="53"/>
                  </a:lnTo>
                  <a:lnTo>
                    <a:pt x="2" y="48"/>
                  </a:lnTo>
                  <a:lnTo>
                    <a:pt x="0" y="28"/>
                  </a:lnTo>
                  <a:lnTo>
                    <a:pt x="4" y="2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2" name="Freeform 798">
              <a:extLst>
                <a:ext uri="{FF2B5EF4-FFF2-40B4-BE49-F238E27FC236}">
                  <a16:creationId xmlns:a16="http://schemas.microsoft.com/office/drawing/2014/main" id="{D5534B5D-716E-DC67-ED6D-01104E7C6C6B}"/>
                </a:ext>
                <a:ext uri="{C183D7F6-B498-43B3-948B-1728B52AA6E4}">
                  <adec:decorative xmlns:adec="http://schemas.microsoft.com/office/drawing/2017/decorative" val="1"/>
                </a:ext>
              </a:extLst>
            </p:cNvPr>
            <p:cNvSpPr>
              <a:spLocks/>
            </p:cNvSpPr>
            <p:nvPr/>
          </p:nvSpPr>
          <p:spPr bwMode="gray">
            <a:xfrm>
              <a:off x="17214920" y="8563155"/>
              <a:ext cx="8344" cy="4173"/>
            </a:xfrm>
            <a:custGeom>
              <a:avLst/>
              <a:gdLst>
                <a:gd name="T0" fmla="*/ 0 w 1"/>
                <a:gd name="T1" fmla="*/ 0 h 1"/>
                <a:gd name="T2" fmla="*/ 2147483647 w 1"/>
                <a:gd name="T3" fmla="*/ 2147483646 h 1"/>
                <a:gd name="T4" fmla="*/ 0 w 1"/>
                <a:gd name="T5" fmla="*/ 0 h 1"/>
                <a:gd name="T6" fmla="*/ 0 60000 65536"/>
                <a:gd name="T7" fmla="*/ 0 60000 65536"/>
                <a:gd name="T8" fmla="*/ 0 60000 65536"/>
                <a:gd name="T9" fmla="*/ 0 w 1"/>
                <a:gd name="T10" fmla="*/ 0 h 1"/>
                <a:gd name="T11" fmla="*/ 1 w 1"/>
                <a:gd name="T12" fmla="*/ 1 h 1"/>
              </a:gdLst>
              <a:ahLst/>
              <a:cxnLst>
                <a:cxn ang="T6">
                  <a:pos x="T0" y="T1"/>
                </a:cxn>
                <a:cxn ang="T7">
                  <a:pos x="T2" y="T3"/>
                </a:cxn>
                <a:cxn ang="T8">
                  <a:pos x="T4" y="T5"/>
                </a:cxn>
              </a:cxnLst>
              <a:rect l="T9" t="T10" r="T11" b="T12"/>
              <a:pathLst>
                <a:path w="1" h="1">
                  <a:moveTo>
                    <a:pt x="0" y="0"/>
                  </a:moveTo>
                  <a:lnTo>
                    <a:pt x="1" y="1"/>
                  </a:lnTo>
                  <a:lnTo>
                    <a:pt x="0"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3" name="Freeform 799">
              <a:extLst>
                <a:ext uri="{FF2B5EF4-FFF2-40B4-BE49-F238E27FC236}">
                  <a16:creationId xmlns:a16="http://schemas.microsoft.com/office/drawing/2014/main" id="{6328D71A-8C4C-8931-250A-1370E9BD5569}"/>
                </a:ext>
                <a:ext uri="{C183D7F6-B498-43B3-948B-1728B52AA6E4}">
                  <adec:decorative xmlns:adec="http://schemas.microsoft.com/office/drawing/2017/decorative" val="1"/>
                </a:ext>
              </a:extLst>
            </p:cNvPr>
            <p:cNvSpPr>
              <a:spLocks/>
            </p:cNvSpPr>
            <p:nvPr/>
          </p:nvSpPr>
          <p:spPr bwMode="gray">
            <a:xfrm>
              <a:off x="17214920" y="8258536"/>
              <a:ext cx="479832" cy="354692"/>
            </a:xfrm>
            <a:custGeom>
              <a:avLst/>
              <a:gdLst>
                <a:gd name="T0" fmla="*/ 2147483647 w 88"/>
                <a:gd name="T1" fmla="*/ 2147483647 h 65"/>
                <a:gd name="T2" fmla="*/ 0 w 88"/>
                <a:gd name="T3" fmla="*/ 2147483647 h 65"/>
                <a:gd name="T4" fmla="*/ 2147483647 w 88"/>
                <a:gd name="T5" fmla="*/ 2147483647 h 65"/>
                <a:gd name="T6" fmla="*/ 2147483647 w 88"/>
                <a:gd name="T7" fmla="*/ 2147483647 h 65"/>
                <a:gd name="T8" fmla="*/ 2147483647 w 88"/>
                <a:gd name="T9" fmla="*/ 2147483647 h 65"/>
                <a:gd name="T10" fmla="*/ 2147483647 w 88"/>
                <a:gd name="T11" fmla="*/ 2147483647 h 65"/>
                <a:gd name="T12" fmla="*/ 2147483647 w 88"/>
                <a:gd name="T13" fmla="*/ 2147483647 h 65"/>
                <a:gd name="T14" fmla="*/ 2147483647 w 88"/>
                <a:gd name="T15" fmla="*/ 2147483647 h 65"/>
                <a:gd name="T16" fmla="*/ 2147483647 w 88"/>
                <a:gd name="T17" fmla="*/ 2147483647 h 65"/>
                <a:gd name="T18" fmla="*/ 2147483647 w 88"/>
                <a:gd name="T19" fmla="*/ 2147483647 h 65"/>
                <a:gd name="T20" fmla="*/ 2147483647 w 88"/>
                <a:gd name="T21" fmla="*/ 2147483647 h 65"/>
                <a:gd name="T22" fmla="*/ 2147483647 w 88"/>
                <a:gd name="T23" fmla="*/ 2147483647 h 65"/>
                <a:gd name="T24" fmla="*/ 2147483647 w 88"/>
                <a:gd name="T25" fmla="*/ 2147483647 h 65"/>
                <a:gd name="T26" fmla="*/ 2147483647 w 88"/>
                <a:gd name="T27" fmla="*/ 2147483647 h 65"/>
                <a:gd name="T28" fmla="*/ 2147483647 w 88"/>
                <a:gd name="T29" fmla="*/ 2147483647 h 65"/>
                <a:gd name="T30" fmla="*/ 2147483647 w 88"/>
                <a:gd name="T31" fmla="*/ 2147483647 h 65"/>
                <a:gd name="T32" fmla="*/ 2147483647 w 88"/>
                <a:gd name="T33" fmla="*/ 2147483647 h 65"/>
                <a:gd name="T34" fmla="*/ 2147483647 w 88"/>
                <a:gd name="T35" fmla="*/ 0 h 65"/>
                <a:gd name="T36" fmla="*/ 2147483647 w 88"/>
                <a:gd name="T37" fmla="*/ 2147483647 h 65"/>
                <a:gd name="T38" fmla="*/ 2147483647 w 88"/>
                <a:gd name="T39" fmla="*/ 2147483647 h 65"/>
                <a:gd name="T40" fmla="*/ 2147483647 w 88"/>
                <a:gd name="T41" fmla="*/ 2147483647 h 65"/>
                <a:gd name="T42" fmla="*/ 2147483647 w 88"/>
                <a:gd name="T43" fmla="*/ 2147483647 h 65"/>
                <a:gd name="T44" fmla="*/ 2147483647 w 88"/>
                <a:gd name="T45" fmla="*/ 2147483647 h 65"/>
                <a:gd name="T46" fmla="*/ 2147483647 w 88"/>
                <a:gd name="T47" fmla="*/ 2147483647 h 65"/>
                <a:gd name="T48" fmla="*/ 2147483647 w 88"/>
                <a:gd name="T49" fmla="*/ 2147483647 h 65"/>
                <a:gd name="T50" fmla="*/ 2147483647 w 88"/>
                <a:gd name="T51" fmla="*/ 2147483647 h 65"/>
                <a:gd name="T52" fmla="*/ 2147483647 w 88"/>
                <a:gd name="T53" fmla="*/ 2147483647 h 65"/>
                <a:gd name="T54" fmla="*/ 2147483647 w 88"/>
                <a:gd name="T55" fmla="*/ 2147483647 h 65"/>
                <a:gd name="T56" fmla="*/ 2147483647 w 88"/>
                <a:gd name="T57" fmla="*/ 2147483647 h 65"/>
                <a:gd name="T58" fmla="*/ 2147483647 w 88"/>
                <a:gd name="T59" fmla="*/ 2147483647 h 65"/>
                <a:gd name="T60" fmla="*/ 2147483647 w 88"/>
                <a:gd name="T61" fmla="*/ 2147483647 h 65"/>
                <a:gd name="T62" fmla="*/ 2147483647 w 88"/>
                <a:gd name="T63" fmla="*/ 2147483647 h 65"/>
                <a:gd name="T64" fmla="*/ 2147483647 w 88"/>
                <a:gd name="T65" fmla="*/ 2147483647 h 65"/>
                <a:gd name="T66" fmla="*/ 2147483647 w 88"/>
                <a:gd name="T67" fmla="*/ 2147483647 h 65"/>
                <a:gd name="T68" fmla="*/ 2147483647 w 88"/>
                <a:gd name="T69" fmla="*/ 2147483647 h 65"/>
                <a:gd name="T70" fmla="*/ 2147483647 w 88"/>
                <a:gd name="T71" fmla="*/ 2147483647 h 6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88"/>
                <a:gd name="T109" fmla="*/ 0 h 65"/>
                <a:gd name="T110" fmla="*/ 88 w 88"/>
                <a:gd name="T111" fmla="*/ 65 h 6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88" h="65">
                  <a:moveTo>
                    <a:pt x="2" y="60"/>
                  </a:moveTo>
                  <a:lnTo>
                    <a:pt x="0" y="56"/>
                  </a:lnTo>
                  <a:lnTo>
                    <a:pt x="1" y="57"/>
                  </a:lnTo>
                  <a:lnTo>
                    <a:pt x="13" y="56"/>
                  </a:lnTo>
                  <a:lnTo>
                    <a:pt x="15" y="46"/>
                  </a:lnTo>
                  <a:lnTo>
                    <a:pt x="22" y="45"/>
                  </a:lnTo>
                  <a:lnTo>
                    <a:pt x="26" y="42"/>
                  </a:lnTo>
                  <a:lnTo>
                    <a:pt x="35" y="38"/>
                  </a:lnTo>
                  <a:lnTo>
                    <a:pt x="40" y="29"/>
                  </a:lnTo>
                  <a:lnTo>
                    <a:pt x="45" y="27"/>
                  </a:lnTo>
                  <a:lnTo>
                    <a:pt x="44" y="33"/>
                  </a:lnTo>
                  <a:lnTo>
                    <a:pt x="47" y="33"/>
                  </a:lnTo>
                  <a:lnTo>
                    <a:pt x="48" y="30"/>
                  </a:lnTo>
                  <a:lnTo>
                    <a:pt x="52" y="33"/>
                  </a:lnTo>
                  <a:lnTo>
                    <a:pt x="53" y="30"/>
                  </a:lnTo>
                  <a:lnTo>
                    <a:pt x="54" y="26"/>
                  </a:lnTo>
                  <a:lnTo>
                    <a:pt x="55" y="16"/>
                  </a:lnTo>
                  <a:lnTo>
                    <a:pt x="70" y="0"/>
                  </a:lnTo>
                  <a:lnTo>
                    <a:pt x="74" y="11"/>
                  </a:lnTo>
                  <a:lnTo>
                    <a:pt x="83" y="13"/>
                  </a:lnTo>
                  <a:lnTo>
                    <a:pt x="88" y="20"/>
                  </a:lnTo>
                  <a:lnTo>
                    <a:pt x="80" y="23"/>
                  </a:lnTo>
                  <a:lnTo>
                    <a:pt x="82" y="28"/>
                  </a:lnTo>
                  <a:lnTo>
                    <a:pt x="77" y="30"/>
                  </a:lnTo>
                  <a:lnTo>
                    <a:pt x="73" y="34"/>
                  </a:lnTo>
                  <a:lnTo>
                    <a:pt x="69" y="31"/>
                  </a:lnTo>
                  <a:lnTo>
                    <a:pt x="58" y="31"/>
                  </a:lnTo>
                  <a:lnTo>
                    <a:pt x="55" y="36"/>
                  </a:lnTo>
                  <a:lnTo>
                    <a:pt x="50" y="49"/>
                  </a:lnTo>
                  <a:lnTo>
                    <a:pt x="42" y="60"/>
                  </a:lnTo>
                  <a:lnTo>
                    <a:pt x="34" y="62"/>
                  </a:lnTo>
                  <a:lnTo>
                    <a:pt x="29" y="60"/>
                  </a:lnTo>
                  <a:lnTo>
                    <a:pt x="24" y="61"/>
                  </a:lnTo>
                  <a:lnTo>
                    <a:pt x="18" y="65"/>
                  </a:lnTo>
                  <a:lnTo>
                    <a:pt x="5" y="65"/>
                  </a:lnTo>
                  <a:lnTo>
                    <a:pt x="2" y="6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4" name="Freeform 800">
              <a:extLst>
                <a:ext uri="{FF2B5EF4-FFF2-40B4-BE49-F238E27FC236}">
                  <a16:creationId xmlns:a16="http://schemas.microsoft.com/office/drawing/2014/main" id="{55074588-0EA7-C2C4-453D-8FED72508438}"/>
                </a:ext>
                <a:ext uri="{C183D7F6-B498-43B3-948B-1728B52AA6E4}">
                  <adec:decorative xmlns:adec="http://schemas.microsoft.com/office/drawing/2017/decorative" val="1"/>
                </a:ext>
              </a:extLst>
            </p:cNvPr>
            <p:cNvSpPr>
              <a:spLocks/>
            </p:cNvSpPr>
            <p:nvPr/>
          </p:nvSpPr>
          <p:spPr bwMode="gray">
            <a:xfrm>
              <a:off x="16993780" y="8742587"/>
              <a:ext cx="79277" cy="79284"/>
            </a:xfrm>
            <a:custGeom>
              <a:avLst/>
              <a:gdLst>
                <a:gd name="T0" fmla="*/ 0 w 14"/>
                <a:gd name="T1" fmla="*/ 2147483647 h 15"/>
                <a:gd name="T2" fmla="*/ 2147483647 w 14"/>
                <a:gd name="T3" fmla="*/ 2147483647 h 15"/>
                <a:gd name="T4" fmla="*/ 2147483647 w 14"/>
                <a:gd name="T5" fmla="*/ 2147483647 h 15"/>
                <a:gd name="T6" fmla="*/ 2147483647 w 14"/>
                <a:gd name="T7" fmla="*/ 2147483647 h 15"/>
                <a:gd name="T8" fmla="*/ 2147483647 w 14"/>
                <a:gd name="T9" fmla="*/ 0 h 15"/>
                <a:gd name="T10" fmla="*/ 0 w 14"/>
                <a:gd name="T11" fmla="*/ 0 h 15"/>
                <a:gd name="T12" fmla="*/ 0 w 14"/>
                <a:gd name="T13" fmla="*/ 2147483647 h 15"/>
                <a:gd name="T14" fmla="*/ 0 60000 65536"/>
                <a:gd name="T15" fmla="*/ 0 60000 65536"/>
                <a:gd name="T16" fmla="*/ 0 60000 65536"/>
                <a:gd name="T17" fmla="*/ 0 60000 65536"/>
                <a:gd name="T18" fmla="*/ 0 60000 65536"/>
                <a:gd name="T19" fmla="*/ 0 60000 65536"/>
                <a:gd name="T20" fmla="*/ 0 60000 65536"/>
                <a:gd name="T21" fmla="*/ 0 w 14"/>
                <a:gd name="T22" fmla="*/ 0 h 15"/>
                <a:gd name="T23" fmla="*/ 14 w 14"/>
                <a:gd name="T24" fmla="*/ 15 h 1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15">
                  <a:moveTo>
                    <a:pt x="0" y="4"/>
                  </a:moveTo>
                  <a:lnTo>
                    <a:pt x="2" y="4"/>
                  </a:lnTo>
                  <a:lnTo>
                    <a:pt x="10" y="15"/>
                  </a:lnTo>
                  <a:lnTo>
                    <a:pt x="14" y="13"/>
                  </a:lnTo>
                  <a:lnTo>
                    <a:pt x="6" y="0"/>
                  </a:lnTo>
                  <a:lnTo>
                    <a:pt x="0" y="0"/>
                  </a:lnTo>
                  <a:lnTo>
                    <a:pt x="0" y="4"/>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5" name="Freeform 801">
              <a:extLst>
                <a:ext uri="{FF2B5EF4-FFF2-40B4-BE49-F238E27FC236}">
                  <a16:creationId xmlns:a16="http://schemas.microsoft.com/office/drawing/2014/main" id="{771DC478-5E7F-DBB0-8D9C-2633F6CB5987}"/>
                </a:ext>
                <a:ext uri="{C183D7F6-B498-43B3-948B-1728B52AA6E4}">
                  <adec:decorative xmlns:adec="http://schemas.microsoft.com/office/drawing/2017/decorative" val="1"/>
                </a:ext>
              </a:extLst>
            </p:cNvPr>
            <p:cNvSpPr>
              <a:spLocks/>
            </p:cNvSpPr>
            <p:nvPr/>
          </p:nvSpPr>
          <p:spPr bwMode="gray">
            <a:xfrm>
              <a:off x="17102264" y="8788488"/>
              <a:ext cx="50070" cy="45901"/>
            </a:xfrm>
            <a:custGeom>
              <a:avLst/>
              <a:gdLst>
                <a:gd name="T0" fmla="*/ 0 w 9"/>
                <a:gd name="T1" fmla="*/ 2147483647 h 8"/>
                <a:gd name="T2" fmla="*/ 2147483647 w 9"/>
                <a:gd name="T3" fmla="*/ 0 h 8"/>
                <a:gd name="T4" fmla="*/ 2147483647 w 9"/>
                <a:gd name="T5" fmla="*/ 2147483647 h 8"/>
                <a:gd name="T6" fmla="*/ 2147483647 w 9"/>
                <a:gd name="T7" fmla="*/ 2147483647 h 8"/>
                <a:gd name="T8" fmla="*/ 2147483647 w 9"/>
                <a:gd name="T9" fmla="*/ 2147483647 h 8"/>
                <a:gd name="T10" fmla="*/ 2147483647 w 9"/>
                <a:gd name="T11" fmla="*/ 2147483647 h 8"/>
                <a:gd name="T12" fmla="*/ 0 w 9"/>
                <a:gd name="T13" fmla="*/ 2147483647 h 8"/>
                <a:gd name="T14" fmla="*/ 0 60000 65536"/>
                <a:gd name="T15" fmla="*/ 0 60000 65536"/>
                <a:gd name="T16" fmla="*/ 0 60000 65536"/>
                <a:gd name="T17" fmla="*/ 0 60000 65536"/>
                <a:gd name="T18" fmla="*/ 0 60000 65536"/>
                <a:gd name="T19" fmla="*/ 0 60000 65536"/>
                <a:gd name="T20" fmla="*/ 0 60000 65536"/>
                <a:gd name="T21" fmla="*/ 0 w 9"/>
                <a:gd name="T22" fmla="*/ 0 h 8"/>
                <a:gd name="T23" fmla="*/ 9 w 9"/>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8">
                  <a:moveTo>
                    <a:pt x="0" y="5"/>
                  </a:moveTo>
                  <a:lnTo>
                    <a:pt x="3" y="0"/>
                  </a:lnTo>
                  <a:lnTo>
                    <a:pt x="6" y="1"/>
                  </a:lnTo>
                  <a:lnTo>
                    <a:pt x="9" y="4"/>
                  </a:lnTo>
                  <a:lnTo>
                    <a:pt x="8" y="6"/>
                  </a:lnTo>
                  <a:lnTo>
                    <a:pt x="3" y="8"/>
                  </a:lnTo>
                  <a:lnTo>
                    <a:pt x="0"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6" name="Freeform 802">
              <a:extLst>
                <a:ext uri="{FF2B5EF4-FFF2-40B4-BE49-F238E27FC236}">
                  <a16:creationId xmlns:a16="http://schemas.microsoft.com/office/drawing/2014/main" id="{DCB42DA4-6E09-C265-6384-07B8B143993E}"/>
                </a:ext>
                <a:ext uri="{C183D7F6-B498-43B3-948B-1728B52AA6E4}">
                  <adec:decorative xmlns:adec="http://schemas.microsoft.com/office/drawing/2017/decorative" val="1"/>
                </a:ext>
              </a:extLst>
            </p:cNvPr>
            <p:cNvSpPr>
              <a:spLocks/>
            </p:cNvSpPr>
            <p:nvPr/>
          </p:nvSpPr>
          <p:spPr bwMode="gray">
            <a:xfrm>
              <a:off x="17022987" y="8988786"/>
              <a:ext cx="425590" cy="137704"/>
            </a:xfrm>
            <a:custGeom>
              <a:avLst/>
              <a:gdLst>
                <a:gd name="T0" fmla="*/ 2147483647 w 78"/>
                <a:gd name="T1" fmla="*/ 2147483647 h 26"/>
                <a:gd name="T2" fmla="*/ 2147483647 w 78"/>
                <a:gd name="T3" fmla="*/ 2147483647 h 26"/>
                <a:gd name="T4" fmla="*/ 2147483647 w 78"/>
                <a:gd name="T5" fmla="*/ 2147483647 h 26"/>
                <a:gd name="T6" fmla="*/ 2147483647 w 78"/>
                <a:gd name="T7" fmla="*/ 2147483647 h 26"/>
                <a:gd name="T8" fmla="*/ 2147483647 w 78"/>
                <a:gd name="T9" fmla="*/ 2147483647 h 26"/>
                <a:gd name="T10" fmla="*/ 2147483647 w 78"/>
                <a:gd name="T11" fmla="*/ 2147483647 h 26"/>
                <a:gd name="T12" fmla="*/ 2147483647 w 78"/>
                <a:gd name="T13" fmla="*/ 2147483647 h 26"/>
                <a:gd name="T14" fmla="*/ 2147483647 w 78"/>
                <a:gd name="T15" fmla="*/ 2147483647 h 26"/>
                <a:gd name="T16" fmla="*/ 2147483647 w 78"/>
                <a:gd name="T17" fmla="*/ 2147483647 h 26"/>
                <a:gd name="T18" fmla="*/ 2147483647 w 78"/>
                <a:gd name="T19" fmla="*/ 2147483647 h 26"/>
                <a:gd name="T20" fmla="*/ 2147483647 w 78"/>
                <a:gd name="T21" fmla="*/ 2147483647 h 26"/>
                <a:gd name="T22" fmla="*/ 2147483647 w 78"/>
                <a:gd name="T23" fmla="*/ 2147483647 h 26"/>
                <a:gd name="T24" fmla="*/ 2147483647 w 78"/>
                <a:gd name="T25" fmla="*/ 0 h 26"/>
                <a:gd name="T26" fmla="*/ 0 w 78"/>
                <a:gd name="T27" fmla="*/ 2147483647 h 26"/>
                <a:gd name="T28" fmla="*/ 2147483647 w 78"/>
                <a:gd name="T29" fmla="*/ 2147483647 h 26"/>
                <a:gd name="T30" fmla="*/ 2147483647 w 78"/>
                <a:gd name="T31" fmla="*/ 2147483647 h 26"/>
                <a:gd name="T32" fmla="*/ 2147483647 w 78"/>
                <a:gd name="T33" fmla="*/ 2147483647 h 26"/>
                <a:gd name="T34" fmla="*/ 2147483647 w 78"/>
                <a:gd name="T35" fmla="*/ 2147483647 h 26"/>
                <a:gd name="T36" fmla="*/ 2147483647 w 78"/>
                <a:gd name="T37" fmla="*/ 2147483647 h 26"/>
                <a:gd name="T38" fmla="*/ 2147483647 w 78"/>
                <a:gd name="T39" fmla="*/ 2147483647 h 26"/>
                <a:gd name="T40" fmla="*/ 2147483647 w 78"/>
                <a:gd name="T41" fmla="*/ 2147483647 h 26"/>
                <a:gd name="T42" fmla="*/ 2147483647 w 78"/>
                <a:gd name="T43" fmla="*/ 2147483647 h 26"/>
                <a:gd name="T44" fmla="*/ 2147483647 w 78"/>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8"/>
                <a:gd name="T70" fmla="*/ 0 h 26"/>
                <a:gd name="T71" fmla="*/ 78 w 78"/>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8" h="26">
                  <a:moveTo>
                    <a:pt x="78" y="21"/>
                  </a:moveTo>
                  <a:lnTo>
                    <a:pt x="76" y="18"/>
                  </a:lnTo>
                  <a:lnTo>
                    <a:pt x="72" y="19"/>
                  </a:lnTo>
                  <a:lnTo>
                    <a:pt x="61" y="16"/>
                  </a:lnTo>
                  <a:lnTo>
                    <a:pt x="61" y="10"/>
                  </a:lnTo>
                  <a:lnTo>
                    <a:pt x="46" y="5"/>
                  </a:lnTo>
                  <a:lnTo>
                    <a:pt x="44" y="7"/>
                  </a:lnTo>
                  <a:lnTo>
                    <a:pt x="42" y="11"/>
                  </a:lnTo>
                  <a:lnTo>
                    <a:pt x="25" y="8"/>
                  </a:lnTo>
                  <a:lnTo>
                    <a:pt x="24" y="2"/>
                  </a:lnTo>
                  <a:lnTo>
                    <a:pt x="15" y="2"/>
                  </a:lnTo>
                  <a:lnTo>
                    <a:pt x="12" y="4"/>
                  </a:lnTo>
                  <a:lnTo>
                    <a:pt x="5" y="0"/>
                  </a:lnTo>
                  <a:lnTo>
                    <a:pt x="0" y="7"/>
                  </a:lnTo>
                  <a:lnTo>
                    <a:pt x="4" y="15"/>
                  </a:lnTo>
                  <a:lnTo>
                    <a:pt x="20" y="16"/>
                  </a:lnTo>
                  <a:lnTo>
                    <a:pt x="23" y="18"/>
                  </a:lnTo>
                  <a:lnTo>
                    <a:pt x="35" y="18"/>
                  </a:lnTo>
                  <a:lnTo>
                    <a:pt x="45" y="23"/>
                  </a:lnTo>
                  <a:lnTo>
                    <a:pt x="62" y="23"/>
                  </a:lnTo>
                  <a:lnTo>
                    <a:pt x="72" y="26"/>
                  </a:lnTo>
                  <a:lnTo>
                    <a:pt x="78" y="26"/>
                  </a:lnTo>
                  <a:lnTo>
                    <a:pt x="78" y="21"/>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7" name="Freeform 803">
              <a:extLst>
                <a:ext uri="{FF2B5EF4-FFF2-40B4-BE49-F238E27FC236}">
                  <a16:creationId xmlns:a16="http://schemas.microsoft.com/office/drawing/2014/main" id="{D51A8B50-B968-AFB1-E13E-7E7218E1B2D0}"/>
                </a:ext>
                <a:ext uri="{C183D7F6-B498-43B3-948B-1728B52AA6E4}">
                  <adec:decorative xmlns:adec="http://schemas.microsoft.com/office/drawing/2017/decorative" val="1"/>
                </a:ext>
              </a:extLst>
            </p:cNvPr>
            <p:cNvSpPr>
              <a:spLocks/>
            </p:cNvSpPr>
            <p:nvPr/>
          </p:nvSpPr>
          <p:spPr bwMode="gray">
            <a:xfrm>
              <a:off x="16488913" y="8367031"/>
              <a:ext cx="534075" cy="609237"/>
            </a:xfrm>
            <a:custGeom>
              <a:avLst/>
              <a:gdLst>
                <a:gd name="T0" fmla="*/ 2147483647 w 98"/>
                <a:gd name="T1" fmla="*/ 0 h 112"/>
                <a:gd name="T2" fmla="*/ 2147483647 w 98"/>
                <a:gd name="T3" fmla="*/ 2147483647 h 112"/>
                <a:gd name="T4" fmla="*/ 2147483647 w 98"/>
                <a:gd name="T5" fmla="*/ 2147483647 h 112"/>
                <a:gd name="T6" fmla="*/ 2147483647 w 98"/>
                <a:gd name="T7" fmla="*/ 2147483647 h 112"/>
                <a:gd name="T8" fmla="*/ 2147483647 w 98"/>
                <a:gd name="T9" fmla="*/ 2147483647 h 112"/>
                <a:gd name="T10" fmla="*/ 2147483647 w 98"/>
                <a:gd name="T11" fmla="*/ 2147483647 h 112"/>
                <a:gd name="T12" fmla="*/ 2147483647 w 98"/>
                <a:gd name="T13" fmla="*/ 2147483647 h 112"/>
                <a:gd name="T14" fmla="*/ 2147483647 w 98"/>
                <a:gd name="T15" fmla="*/ 2147483647 h 112"/>
                <a:gd name="T16" fmla="*/ 2147483647 w 98"/>
                <a:gd name="T17" fmla="*/ 2147483647 h 112"/>
                <a:gd name="T18" fmla="*/ 2147483647 w 98"/>
                <a:gd name="T19" fmla="*/ 2147483647 h 112"/>
                <a:gd name="T20" fmla="*/ 2147483647 w 98"/>
                <a:gd name="T21" fmla="*/ 2147483647 h 112"/>
                <a:gd name="T22" fmla="*/ 2147483647 w 98"/>
                <a:gd name="T23" fmla="*/ 2147483647 h 112"/>
                <a:gd name="T24" fmla="*/ 2147483647 w 98"/>
                <a:gd name="T25" fmla="*/ 2147483647 h 112"/>
                <a:gd name="T26" fmla="*/ 2147483647 w 98"/>
                <a:gd name="T27" fmla="*/ 2147483647 h 112"/>
                <a:gd name="T28" fmla="*/ 2147483647 w 98"/>
                <a:gd name="T29" fmla="*/ 2147483647 h 112"/>
                <a:gd name="T30" fmla="*/ 2147483647 w 98"/>
                <a:gd name="T31" fmla="*/ 2147483647 h 112"/>
                <a:gd name="T32" fmla="*/ 2147483647 w 98"/>
                <a:gd name="T33" fmla="*/ 2147483647 h 112"/>
                <a:gd name="T34" fmla="*/ 2147483647 w 98"/>
                <a:gd name="T35" fmla="*/ 2147483647 h 112"/>
                <a:gd name="T36" fmla="*/ 2147483647 w 98"/>
                <a:gd name="T37" fmla="*/ 2147483647 h 112"/>
                <a:gd name="T38" fmla="*/ 2147483647 w 98"/>
                <a:gd name="T39" fmla="*/ 2147483647 h 112"/>
                <a:gd name="T40" fmla="*/ 2147483647 w 98"/>
                <a:gd name="T41" fmla="*/ 2147483647 h 112"/>
                <a:gd name="T42" fmla="*/ 2147483647 w 98"/>
                <a:gd name="T43" fmla="*/ 2147483647 h 112"/>
                <a:gd name="T44" fmla="*/ 2147483647 w 98"/>
                <a:gd name="T45" fmla="*/ 2147483647 h 112"/>
                <a:gd name="T46" fmla="*/ 2147483647 w 98"/>
                <a:gd name="T47" fmla="*/ 2147483647 h 112"/>
                <a:gd name="T48" fmla="*/ 2147483647 w 98"/>
                <a:gd name="T49" fmla="*/ 2147483647 h 112"/>
                <a:gd name="T50" fmla="*/ 2147483647 w 98"/>
                <a:gd name="T51" fmla="*/ 2147483647 h 112"/>
                <a:gd name="T52" fmla="*/ 2147483647 w 98"/>
                <a:gd name="T53" fmla="*/ 2147483647 h 112"/>
                <a:gd name="T54" fmla="*/ 2147483647 w 98"/>
                <a:gd name="T55" fmla="*/ 2147483647 h 112"/>
                <a:gd name="T56" fmla="*/ 2147483647 w 98"/>
                <a:gd name="T57" fmla="*/ 2147483647 h 112"/>
                <a:gd name="T58" fmla="*/ 2147483647 w 98"/>
                <a:gd name="T59" fmla="*/ 2147483647 h 112"/>
                <a:gd name="T60" fmla="*/ 2147483647 w 98"/>
                <a:gd name="T61" fmla="*/ 2147483647 h 112"/>
                <a:gd name="T62" fmla="*/ 2147483647 w 98"/>
                <a:gd name="T63" fmla="*/ 2147483647 h 112"/>
                <a:gd name="T64" fmla="*/ 2147483647 w 98"/>
                <a:gd name="T65" fmla="*/ 2147483647 h 112"/>
                <a:gd name="T66" fmla="*/ 2147483647 w 98"/>
                <a:gd name="T67" fmla="*/ 2147483647 h 112"/>
                <a:gd name="T68" fmla="*/ 2147483647 w 98"/>
                <a:gd name="T69" fmla="*/ 2147483647 h 112"/>
                <a:gd name="T70" fmla="*/ 2147483647 w 98"/>
                <a:gd name="T71" fmla="*/ 2147483647 h 112"/>
                <a:gd name="T72" fmla="*/ 0 w 98"/>
                <a:gd name="T73" fmla="*/ 2147483647 h 112"/>
                <a:gd name="T74" fmla="*/ 2147483647 w 98"/>
                <a:gd name="T75" fmla="*/ 0 h 1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98"/>
                <a:gd name="T115" fmla="*/ 0 h 112"/>
                <a:gd name="T116" fmla="*/ 98 w 98"/>
                <a:gd name="T117" fmla="*/ 112 h 11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98" h="112">
                  <a:moveTo>
                    <a:pt x="1" y="0"/>
                  </a:moveTo>
                  <a:lnTo>
                    <a:pt x="7" y="2"/>
                  </a:lnTo>
                  <a:lnTo>
                    <a:pt x="19" y="2"/>
                  </a:lnTo>
                  <a:lnTo>
                    <a:pt x="22" y="3"/>
                  </a:lnTo>
                  <a:lnTo>
                    <a:pt x="26" y="10"/>
                  </a:lnTo>
                  <a:lnTo>
                    <a:pt x="28" y="13"/>
                  </a:lnTo>
                  <a:lnTo>
                    <a:pt x="30" y="15"/>
                  </a:lnTo>
                  <a:lnTo>
                    <a:pt x="36" y="21"/>
                  </a:lnTo>
                  <a:lnTo>
                    <a:pt x="42" y="24"/>
                  </a:lnTo>
                  <a:lnTo>
                    <a:pt x="49" y="33"/>
                  </a:lnTo>
                  <a:lnTo>
                    <a:pt x="53" y="33"/>
                  </a:lnTo>
                  <a:lnTo>
                    <a:pt x="61" y="42"/>
                  </a:lnTo>
                  <a:lnTo>
                    <a:pt x="63" y="46"/>
                  </a:lnTo>
                  <a:lnTo>
                    <a:pt x="70" y="52"/>
                  </a:lnTo>
                  <a:lnTo>
                    <a:pt x="77" y="53"/>
                  </a:lnTo>
                  <a:lnTo>
                    <a:pt x="78" y="56"/>
                  </a:lnTo>
                  <a:lnTo>
                    <a:pt x="78" y="61"/>
                  </a:lnTo>
                  <a:lnTo>
                    <a:pt x="84" y="66"/>
                  </a:lnTo>
                  <a:lnTo>
                    <a:pt x="87" y="77"/>
                  </a:lnTo>
                  <a:lnTo>
                    <a:pt x="91" y="77"/>
                  </a:lnTo>
                  <a:lnTo>
                    <a:pt x="98" y="86"/>
                  </a:lnTo>
                  <a:lnTo>
                    <a:pt x="98" y="111"/>
                  </a:lnTo>
                  <a:lnTo>
                    <a:pt x="94" y="112"/>
                  </a:lnTo>
                  <a:lnTo>
                    <a:pt x="85" y="106"/>
                  </a:lnTo>
                  <a:lnTo>
                    <a:pt x="77" y="104"/>
                  </a:lnTo>
                  <a:lnTo>
                    <a:pt x="61" y="90"/>
                  </a:lnTo>
                  <a:lnTo>
                    <a:pt x="52" y="73"/>
                  </a:lnTo>
                  <a:lnTo>
                    <a:pt x="50" y="66"/>
                  </a:lnTo>
                  <a:lnTo>
                    <a:pt x="39" y="53"/>
                  </a:lnTo>
                  <a:lnTo>
                    <a:pt x="35" y="53"/>
                  </a:lnTo>
                  <a:lnTo>
                    <a:pt x="32" y="38"/>
                  </a:lnTo>
                  <a:lnTo>
                    <a:pt x="27" y="32"/>
                  </a:lnTo>
                  <a:lnTo>
                    <a:pt x="21" y="29"/>
                  </a:lnTo>
                  <a:lnTo>
                    <a:pt x="20" y="23"/>
                  </a:lnTo>
                  <a:lnTo>
                    <a:pt x="14" y="18"/>
                  </a:lnTo>
                  <a:lnTo>
                    <a:pt x="10" y="18"/>
                  </a:lnTo>
                  <a:lnTo>
                    <a:pt x="0" y="4"/>
                  </a:lnTo>
                  <a:lnTo>
                    <a:pt x="1" y="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8" name="Freeform 804">
              <a:extLst>
                <a:ext uri="{FF2B5EF4-FFF2-40B4-BE49-F238E27FC236}">
                  <a16:creationId xmlns:a16="http://schemas.microsoft.com/office/drawing/2014/main" id="{9EB55BC9-48D3-C428-C5ED-7A1CDF59924F}"/>
                </a:ext>
                <a:ext uri="{C183D7F6-B498-43B3-948B-1728B52AA6E4}">
                  <adec:decorative xmlns:adec="http://schemas.microsoft.com/office/drawing/2017/decorative" val="1"/>
                </a:ext>
              </a:extLst>
            </p:cNvPr>
            <p:cNvSpPr>
              <a:spLocks/>
            </p:cNvSpPr>
            <p:nvPr/>
          </p:nvSpPr>
          <p:spPr bwMode="gray">
            <a:xfrm>
              <a:off x="16167634" y="7044235"/>
              <a:ext cx="158553" cy="95975"/>
            </a:xfrm>
            <a:custGeom>
              <a:avLst/>
              <a:gdLst>
                <a:gd name="T0" fmla="*/ 2147483647 w 29"/>
                <a:gd name="T1" fmla="*/ 2147483647 h 18"/>
                <a:gd name="T2" fmla="*/ 2147483647 w 29"/>
                <a:gd name="T3" fmla="*/ 2147483647 h 18"/>
                <a:gd name="T4" fmla="*/ 2147483647 w 29"/>
                <a:gd name="T5" fmla="*/ 2147483647 h 18"/>
                <a:gd name="T6" fmla="*/ 2147483647 w 29"/>
                <a:gd name="T7" fmla="*/ 2147483647 h 18"/>
                <a:gd name="T8" fmla="*/ 0 w 29"/>
                <a:gd name="T9" fmla="*/ 2147483647 h 18"/>
                <a:gd name="T10" fmla="*/ 2147483647 w 29"/>
                <a:gd name="T11" fmla="*/ 0 h 18"/>
                <a:gd name="T12" fmla="*/ 2147483647 w 29"/>
                <a:gd name="T13" fmla="*/ 0 h 18"/>
                <a:gd name="T14" fmla="*/ 2147483647 w 29"/>
                <a:gd name="T15" fmla="*/ 2147483647 h 18"/>
                <a:gd name="T16" fmla="*/ 2147483647 w 29"/>
                <a:gd name="T17" fmla="*/ 2147483647 h 18"/>
                <a:gd name="T18" fmla="*/ 2147483647 w 29"/>
                <a:gd name="T19" fmla="*/ 2147483647 h 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
                <a:gd name="T31" fmla="*/ 0 h 18"/>
                <a:gd name="T32" fmla="*/ 29 w 29"/>
                <a:gd name="T33" fmla="*/ 18 h 1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 h="18">
                  <a:moveTo>
                    <a:pt x="29" y="6"/>
                  </a:moveTo>
                  <a:lnTo>
                    <a:pt x="29" y="16"/>
                  </a:lnTo>
                  <a:lnTo>
                    <a:pt x="6" y="18"/>
                  </a:lnTo>
                  <a:lnTo>
                    <a:pt x="2" y="13"/>
                  </a:lnTo>
                  <a:lnTo>
                    <a:pt x="0" y="7"/>
                  </a:lnTo>
                  <a:lnTo>
                    <a:pt x="7" y="0"/>
                  </a:lnTo>
                  <a:lnTo>
                    <a:pt x="13" y="0"/>
                  </a:lnTo>
                  <a:lnTo>
                    <a:pt x="17" y="4"/>
                  </a:lnTo>
                  <a:lnTo>
                    <a:pt x="24" y="2"/>
                  </a:lnTo>
                  <a:lnTo>
                    <a:pt x="29" y="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29" name="Freeform 805">
              <a:extLst>
                <a:ext uri="{FF2B5EF4-FFF2-40B4-BE49-F238E27FC236}">
                  <a16:creationId xmlns:a16="http://schemas.microsoft.com/office/drawing/2014/main" id="{24CB0C2E-A647-4B98-D612-604EB614565F}"/>
                </a:ext>
                <a:ext uri="{C183D7F6-B498-43B3-948B-1728B52AA6E4}">
                  <adec:decorative xmlns:adec="http://schemas.microsoft.com/office/drawing/2017/decorative" val="1"/>
                </a:ext>
              </a:extLst>
            </p:cNvPr>
            <p:cNvSpPr>
              <a:spLocks/>
            </p:cNvSpPr>
            <p:nvPr/>
          </p:nvSpPr>
          <p:spPr bwMode="gray">
            <a:xfrm>
              <a:off x="16125910" y="7161075"/>
              <a:ext cx="225313" cy="329656"/>
            </a:xfrm>
            <a:custGeom>
              <a:avLst/>
              <a:gdLst>
                <a:gd name="T0" fmla="*/ 2147483647 w 42"/>
                <a:gd name="T1" fmla="*/ 2147483647 h 60"/>
                <a:gd name="T2" fmla="*/ 2147483647 w 42"/>
                <a:gd name="T3" fmla="*/ 2147483647 h 60"/>
                <a:gd name="T4" fmla="*/ 2147483647 w 42"/>
                <a:gd name="T5" fmla="*/ 2147483647 h 60"/>
                <a:gd name="T6" fmla="*/ 2147483647 w 42"/>
                <a:gd name="T7" fmla="*/ 2147483647 h 60"/>
                <a:gd name="T8" fmla="*/ 2147483647 w 42"/>
                <a:gd name="T9" fmla="*/ 2147483647 h 60"/>
                <a:gd name="T10" fmla="*/ 2147483647 w 42"/>
                <a:gd name="T11" fmla="*/ 2147483647 h 60"/>
                <a:gd name="T12" fmla="*/ 2147483647 w 42"/>
                <a:gd name="T13" fmla="*/ 2147483647 h 60"/>
                <a:gd name="T14" fmla="*/ 2147483647 w 42"/>
                <a:gd name="T15" fmla="*/ 2147483647 h 60"/>
                <a:gd name="T16" fmla="*/ 2147483647 w 42"/>
                <a:gd name="T17" fmla="*/ 2147483647 h 60"/>
                <a:gd name="T18" fmla="*/ 2147483647 w 42"/>
                <a:gd name="T19" fmla="*/ 2147483647 h 60"/>
                <a:gd name="T20" fmla="*/ 2147483647 w 42"/>
                <a:gd name="T21" fmla="*/ 2147483647 h 60"/>
                <a:gd name="T22" fmla="*/ 2147483647 w 42"/>
                <a:gd name="T23" fmla="*/ 2147483647 h 60"/>
                <a:gd name="T24" fmla="*/ 2147483647 w 42"/>
                <a:gd name="T25" fmla="*/ 2147483647 h 60"/>
                <a:gd name="T26" fmla="*/ 2147483647 w 42"/>
                <a:gd name="T27" fmla="*/ 2147483647 h 60"/>
                <a:gd name="T28" fmla="*/ 0 w 42"/>
                <a:gd name="T29" fmla="*/ 2147483647 h 60"/>
                <a:gd name="T30" fmla="*/ 0 w 42"/>
                <a:gd name="T31" fmla="*/ 2147483647 h 60"/>
                <a:gd name="T32" fmla="*/ 2147483647 w 42"/>
                <a:gd name="T33" fmla="*/ 2147483647 h 60"/>
                <a:gd name="T34" fmla="*/ 2147483647 w 42"/>
                <a:gd name="T35" fmla="*/ 2147483647 h 60"/>
                <a:gd name="T36" fmla="*/ 2147483647 w 42"/>
                <a:gd name="T37" fmla="*/ 2147483647 h 60"/>
                <a:gd name="T38" fmla="*/ 0 w 42"/>
                <a:gd name="T39" fmla="*/ 2147483647 h 60"/>
                <a:gd name="T40" fmla="*/ 2147483647 w 42"/>
                <a:gd name="T41" fmla="*/ 0 h 60"/>
                <a:gd name="T42" fmla="*/ 2147483647 w 42"/>
                <a:gd name="T43" fmla="*/ 2147483647 h 60"/>
                <a:gd name="T44" fmla="*/ 2147483647 w 42"/>
                <a:gd name="T45" fmla="*/ 2147483647 h 60"/>
                <a:gd name="T46" fmla="*/ 2147483647 w 42"/>
                <a:gd name="T47" fmla="*/ 2147483647 h 60"/>
                <a:gd name="T48" fmla="*/ 2147483647 w 42"/>
                <a:gd name="T49" fmla="*/ 2147483647 h 60"/>
                <a:gd name="T50" fmla="*/ 2147483647 w 42"/>
                <a:gd name="T51" fmla="*/ 2147483647 h 60"/>
                <a:gd name="T52" fmla="*/ 2147483647 w 42"/>
                <a:gd name="T53" fmla="*/ 2147483647 h 60"/>
                <a:gd name="T54" fmla="*/ 2147483647 w 42"/>
                <a:gd name="T55" fmla="*/ 2147483647 h 60"/>
                <a:gd name="T56" fmla="*/ 2147483647 w 42"/>
                <a:gd name="T57" fmla="*/ 2147483647 h 60"/>
                <a:gd name="T58" fmla="*/ 2147483647 w 42"/>
                <a:gd name="T59" fmla="*/ 2147483647 h 60"/>
                <a:gd name="T60" fmla="*/ 2147483647 w 42"/>
                <a:gd name="T61" fmla="*/ 2147483647 h 60"/>
                <a:gd name="T62" fmla="*/ 2147483647 w 42"/>
                <a:gd name="T63" fmla="*/ 2147483647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2"/>
                <a:gd name="T97" fmla="*/ 0 h 60"/>
                <a:gd name="T98" fmla="*/ 42 w 42"/>
                <a:gd name="T99" fmla="*/ 60 h 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2" h="60">
                  <a:moveTo>
                    <a:pt x="41" y="53"/>
                  </a:moveTo>
                  <a:lnTo>
                    <a:pt x="36" y="60"/>
                  </a:lnTo>
                  <a:lnTo>
                    <a:pt x="34" y="54"/>
                  </a:lnTo>
                  <a:lnTo>
                    <a:pt x="34" y="46"/>
                  </a:lnTo>
                  <a:lnTo>
                    <a:pt x="27" y="38"/>
                  </a:lnTo>
                  <a:lnTo>
                    <a:pt x="23" y="39"/>
                  </a:lnTo>
                  <a:lnTo>
                    <a:pt x="22" y="42"/>
                  </a:lnTo>
                  <a:lnTo>
                    <a:pt x="23" y="47"/>
                  </a:lnTo>
                  <a:lnTo>
                    <a:pt x="14" y="52"/>
                  </a:lnTo>
                  <a:lnTo>
                    <a:pt x="8" y="53"/>
                  </a:lnTo>
                  <a:lnTo>
                    <a:pt x="7" y="50"/>
                  </a:lnTo>
                  <a:lnTo>
                    <a:pt x="7" y="36"/>
                  </a:lnTo>
                  <a:lnTo>
                    <a:pt x="4" y="31"/>
                  </a:lnTo>
                  <a:lnTo>
                    <a:pt x="4" y="22"/>
                  </a:lnTo>
                  <a:lnTo>
                    <a:pt x="0" y="17"/>
                  </a:lnTo>
                  <a:lnTo>
                    <a:pt x="0" y="13"/>
                  </a:lnTo>
                  <a:lnTo>
                    <a:pt x="7" y="13"/>
                  </a:lnTo>
                  <a:lnTo>
                    <a:pt x="6" y="9"/>
                  </a:lnTo>
                  <a:lnTo>
                    <a:pt x="4" y="5"/>
                  </a:lnTo>
                  <a:lnTo>
                    <a:pt x="0" y="4"/>
                  </a:lnTo>
                  <a:lnTo>
                    <a:pt x="4" y="0"/>
                  </a:lnTo>
                  <a:lnTo>
                    <a:pt x="11" y="1"/>
                  </a:lnTo>
                  <a:lnTo>
                    <a:pt x="17" y="7"/>
                  </a:lnTo>
                  <a:lnTo>
                    <a:pt x="33" y="6"/>
                  </a:lnTo>
                  <a:lnTo>
                    <a:pt x="36" y="11"/>
                  </a:lnTo>
                  <a:lnTo>
                    <a:pt x="36" y="15"/>
                  </a:lnTo>
                  <a:lnTo>
                    <a:pt x="30" y="21"/>
                  </a:lnTo>
                  <a:lnTo>
                    <a:pt x="32" y="29"/>
                  </a:lnTo>
                  <a:lnTo>
                    <a:pt x="38" y="31"/>
                  </a:lnTo>
                  <a:lnTo>
                    <a:pt x="40" y="41"/>
                  </a:lnTo>
                  <a:lnTo>
                    <a:pt x="42" y="48"/>
                  </a:lnTo>
                  <a:lnTo>
                    <a:pt x="41" y="5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0" name="Freeform 806">
              <a:extLst>
                <a:ext uri="{FF2B5EF4-FFF2-40B4-BE49-F238E27FC236}">
                  <a16:creationId xmlns:a16="http://schemas.microsoft.com/office/drawing/2014/main" id="{D8ECD03C-B7F4-28A5-41A4-A8CDFE8B27D1}"/>
                </a:ext>
                <a:ext uri="{C183D7F6-B498-43B3-948B-1728B52AA6E4}">
                  <adec:decorative xmlns:adec="http://schemas.microsoft.com/office/drawing/2017/decorative" val="1"/>
                </a:ext>
              </a:extLst>
            </p:cNvPr>
            <p:cNvSpPr>
              <a:spLocks/>
            </p:cNvSpPr>
            <p:nvPr/>
          </p:nvSpPr>
          <p:spPr bwMode="gray">
            <a:xfrm>
              <a:off x="16322015" y="7044235"/>
              <a:ext cx="458970" cy="1064078"/>
            </a:xfrm>
            <a:custGeom>
              <a:avLst/>
              <a:gdLst>
                <a:gd name="T0" fmla="*/ 2147483647 w 85"/>
                <a:gd name="T1" fmla="*/ 2147483647 h 196"/>
                <a:gd name="T2" fmla="*/ 2147483647 w 85"/>
                <a:gd name="T3" fmla="*/ 2147483647 h 196"/>
                <a:gd name="T4" fmla="*/ 2147483647 w 85"/>
                <a:gd name="T5" fmla="*/ 2147483647 h 196"/>
                <a:gd name="T6" fmla="*/ 2147483647 w 85"/>
                <a:gd name="T7" fmla="*/ 2147483647 h 196"/>
                <a:gd name="T8" fmla="*/ 2147483647 w 85"/>
                <a:gd name="T9" fmla="*/ 2147483647 h 196"/>
                <a:gd name="T10" fmla="*/ 2147483647 w 85"/>
                <a:gd name="T11" fmla="*/ 2147483647 h 196"/>
                <a:gd name="T12" fmla="*/ 2147483647 w 85"/>
                <a:gd name="T13" fmla="*/ 2147483647 h 196"/>
                <a:gd name="T14" fmla="*/ 2147483647 w 85"/>
                <a:gd name="T15" fmla="*/ 2147483647 h 196"/>
                <a:gd name="T16" fmla="*/ 2147483647 w 85"/>
                <a:gd name="T17" fmla="*/ 2147483647 h 196"/>
                <a:gd name="T18" fmla="*/ 2147483647 w 85"/>
                <a:gd name="T19" fmla="*/ 2147483647 h 196"/>
                <a:gd name="T20" fmla="*/ 2147483647 w 85"/>
                <a:gd name="T21" fmla="*/ 2147483647 h 196"/>
                <a:gd name="T22" fmla="*/ 2147483647 w 85"/>
                <a:gd name="T23" fmla="*/ 2147483647 h 196"/>
                <a:gd name="T24" fmla="*/ 2147483647 w 85"/>
                <a:gd name="T25" fmla="*/ 2147483647 h 196"/>
                <a:gd name="T26" fmla="*/ 2147483647 w 85"/>
                <a:gd name="T27" fmla="*/ 2147483647 h 196"/>
                <a:gd name="T28" fmla="*/ 2147483647 w 85"/>
                <a:gd name="T29" fmla="*/ 2147483647 h 196"/>
                <a:gd name="T30" fmla="*/ 2147483647 w 85"/>
                <a:gd name="T31" fmla="*/ 2147483647 h 196"/>
                <a:gd name="T32" fmla="*/ 2147483647 w 85"/>
                <a:gd name="T33" fmla="*/ 2147483647 h 196"/>
                <a:gd name="T34" fmla="*/ 2147483647 w 85"/>
                <a:gd name="T35" fmla="*/ 2147483647 h 196"/>
                <a:gd name="T36" fmla="*/ 2147483647 w 85"/>
                <a:gd name="T37" fmla="*/ 2147483647 h 196"/>
                <a:gd name="T38" fmla="*/ 2147483647 w 85"/>
                <a:gd name="T39" fmla="*/ 2147483647 h 196"/>
                <a:gd name="T40" fmla="*/ 2147483647 w 85"/>
                <a:gd name="T41" fmla="*/ 2147483647 h 196"/>
                <a:gd name="T42" fmla="*/ 2147483647 w 85"/>
                <a:gd name="T43" fmla="*/ 2147483647 h 196"/>
                <a:gd name="T44" fmla="*/ 2147483647 w 85"/>
                <a:gd name="T45" fmla="*/ 2147483647 h 196"/>
                <a:gd name="T46" fmla="*/ 2147483647 w 85"/>
                <a:gd name="T47" fmla="*/ 2147483647 h 196"/>
                <a:gd name="T48" fmla="*/ 2147483647 w 85"/>
                <a:gd name="T49" fmla="*/ 2147483647 h 196"/>
                <a:gd name="T50" fmla="*/ 2147483647 w 85"/>
                <a:gd name="T51" fmla="*/ 2147483647 h 196"/>
                <a:gd name="T52" fmla="*/ 2147483647 w 85"/>
                <a:gd name="T53" fmla="*/ 2147483647 h 196"/>
                <a:gd name="T54" fmla="*/ 2147483647 w 85"/>
                <a:gd name="T55" fmla="*/ 2147483647 h 196"/>
                <a:gd name="T56" fmla="*/ 2147483647 w 85"/>
                <a:gd name="T57" fmla="*/ 2147483647 h 196"/>
                <a:gd name="T58" fmla="*/ 2147483647 w 85"/>
                <a:gd name="T59" fmla="*/ 2147483647 h 196"/>
                <a:gd name="T60" fmla="*/ 2147483647 w 85"/>
                <a:gd name="T61" fmla="*/ 2147483647 h 196"/>
                <a:gd name="T62" fmla="*/ 2147483647 w 85"/>
                <a:gd name="T63" fmla="*/ 2147483647 h 196"/>
                <a:gd name="T64" fmla="*/ 2147483647 w 85"/>
                <a:gd name="T65" fmla="*/ 2147483647 h 196"/>
                <a:gd name="T66" fmla="*/ 0 w 85"/>
                <a:gd name="T67" fmla="*/ 2147483647 h 196"/>
                <a:gd name="T68" fmla="*/ 2147483647 w 85"/>
                <a:gd name="T69" fmla="*/ 2147483647 h 196"/>
                <a:gd name="T70" fmla="*/ 2147483647 w 85"/>
                <a:gd name="T71" fmla="*/ 2147483647 h 196"/>
                <a:gd name="T72" fmla="*/ 2147483647 w 85"/>
                <a:gd name="T73" fmla="*/ 2147483647 h 196"/>
                <a:gd name="T74" fmla="*/ 2147483647 w 85"/>
                <a:gd name="T75" fmla="*/ 2147483647 h 196"/>
                <a:gd name="T76" fmla="*/ 2147483647 w 85"/>
                <a:gd name="T77" fmla="*/ 2147483647 h 196"/>
                <a:gd name="T78" fmla="*/ 2147483647 w 85"/>
                <a:gd name="T79" fmla="*/ 2147483647 h 196"/>
                <a:gd name="T80" fmla="*/ 2147483647 w 85"/>
                <a:gd name="T81" fmla="*/ 2147483647 h 196"/>
                <a:gd name="T82" fmla="*/ 2147483647 w 85"/>
                <a:gd name="T83" fmla="*/ 2147483647 h 196"/>
                <a:gd name="T84" fmla="*/ 2147483647 w 85"/>
                <a:gd name="T85" fmla="*/ 2147483647 h 196"/>
                <a:gd name="T86" fmla="*/ 2147483647 w 85"/>
                <a:gd name="T87" fmla="*/ 2147483647 h 196"/>
                <a:gd name="T88" fmla="*/ 2147483647 w 85"/>
                <a:gd name="T89" fmla="*/ 0 h 196"/>
                <a:gd name="T90" fmla="*/ 2147483647 w 85"/>
                <a:gd name="T91" fmla="*/ 2147483647 h 196"/>
                <a:gd name="T92" fmla="*/ 2147483647 w 85"/>
                <a:gd name="T93" fmla="*/ 2147483647 h 196"/>
                <a:gd name="T94" fmla="*/ 2147483647 w 85"/>
                <a:gd name="T95" fmla="*/ 2147483647 h 196"/>
                <a:gd name="T96" fmla="*/ 2147483647 w 85"/>
                <a:gd name="T97" fmla="*/ 2147483647 h 196"/>
                <a:gd name="T98" fmla="*/ 2147483647 w 85"/>
                <a:gd name="T99" fmla="*/ 2147483647 h 196"/>
                <a:gd name="T100" fmla="*/ 2147483647 w 85"/>
                <a:gd name="T101" fmla="*/ 2147483647 h 196"/>
                <a:gd name="T102" fmla="*/ 2147483647 w 85"/>
                <a:gd name="T103" fmla="*/ 2147483647 h 196"/>
                <a:gd name="T104" fmla="*/ 2147483647 w 85"/>
                <a:gd name="T105" fmla="*/ 2147483647 h 196"/>
                <a:gd name="T106" fmla="*/ 2147483647 w 85"/>
                <a:gd name="T107" fmla="*/ 2147483647 h 196"/>
                <a:gd name="T108" fmla="*/ 2147483647 w 85"/>
                <a:gd name="T109" fmla="*/ 2147483647 h 196"/>
                <a:gd name="T110" fmla="*/ 2147483647 w 85"/>
                <a:gd name="T111" fmla="*/ 2147483647 h 196"/>
                <a:gd name="T112" fmla="*/ 2147483647 w 85"/>
                <a:gd name="T113" fmla="*/ 2147483647 h 196"/>
                <a:gd name="T114" fmla="*/ 2147483647 w 85"/>
                <a:gd name="T115" fmla="*/ 2147483647 h 19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85"/>
                <a:gd name="T175" fmla="*/ 0 h 196"/>
                <a:gd name="T176" fmla="*/ 85 w 85"/>
                <a:gd name="T177" fmla="*/ 196 h 19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85" h="196">
                  <a:moveTo>
                    <a:pt x="76" y="87"/>
                  </a:moveTo>
                  <a:lnTo>
                    <a:pt x="64" y="90"/>
                  </a:lnTo>
                  <a:lnTo>
                    <a:pt x="62" y="97"/>
                  </a:lnTo>
                  <a:lnTo>
                    <a:pt x="58" y="97"/>
                  </a:lnTo>
                  <a:lnTo>
                    <a:pt x="53" y="100"/>
                  </a:lnTo>
                  <a:lnTo>
                    <a:pt x="54" y="113"/>
                  </a:lnTo>
                  <a:lnTo>
                    <a:pt x="61" y="120"/>
                  </a:lnTo>
                  <a:lnTo>
                    <a:pt x="63" y="135"/>
                  </a:lnTo>
                  <a:lnTo>
                    <a:pt x="59" y="141"/>
                  </a:lnTo>
                  <a:lnTo>
                    <a:pt x="67" y="158"/>
                  </a:lnTo>
                  <a:lnTo>
                    <a:pt x="67" y="172"/>
                  </a:lnTo>
                  <a:lnTo>
                    <a:pt x="66" y="182"/>
                  </a:lnTo>
                  <a:lnTo>
                    <a:pt x="64" y="189"/>
                  </a:lnTo>
                  <a:lnTo>
                    <a:pt x="61" y="196"/>
                  </a:lnTo>
                  <a:lnTo>
                    <a:pt x="62" y="185"/>
                  </a:lnTo>
                  <a:lnTo>
                    <a:pt x="62" y="172"/>
                  </a:lnTo>
                  <a:lnTo>
                    <a:pt x="62" y="166"/>
                  </a:lnTo>
                  <a:lnTo>
                    <a:pt x="61" y="162"/>
                  </a:lnTo>
                  <a:lnTo>
                    <a:pt x="56" y="155"/>
                  </a:lnTo>
                  <a:lnTo>
                    <a:pt x="54" y="144"/>
                  </a:lnTo>
                  <a:lnTo>
                    <a:pt x="53" y="132"/>
                  </a:lnTo>
                  <a:lnTo>
                    <a:pt x="49" y="129"/>
                  </a:lnTo>
                  <a:lnTo>
                    <a:pt x="47" y="125"/>
                  </a:lnTo>
                  <a:lnTo>
                    <a:pt x="42" y="130"/>
                  </a:lnTo>
                  <a:lnTo>
                    <a:pt x="38" y="136"/>
                  </a:lnTo>
                  <a:lnTo>
                    <a:pt x="27" y="139"/>
                  </a:lnTo>
                  <a:lnTo>
                    <a:pt x="22" y="137"/>
                  </a:lnTo>
                  <a:lnTo>
                    <a:pt x="23" y="131"/>
                  </a:lnTo>
                  <a:lnTo>
                    <a:pt x="21" y="123"/>
                  </a:lnTo>
                  <a:lnTo>
                    <a:pt x="21" y="110"/>
                  </a:lnTo>
                  <a:lnTo>
                    <a:pt x="14" y="104"/>
                  </a:lnTo>
                  <a:lnTo>
                    <a:pt x="12" y="95"/>
                  </a:lnTo>
                  <a:lnTo>
                    <a:pt x="3" y="88"/>
                  </a:lnTo>
                  <a:lnTo>
                    <a:pt x="0" y="82"/>
                  </a:lnTo>
                  <a:lnTo>
                    <a:pt x="5" y="75"/>
                  </a:lnTo>
                  <a:lnTo>
                    <a:pt x="6" y="70"/>
                  </a:lnTo>
                  <a:lnTo>
                    <a:pt x="13" y="66"/>
                  </a:lnTo>
                  <a:lnTo>
                    <a:pt x="11" y="53"/>
                  </a:lnTo>
                  <a:lnTo>
                    <a:pt x="15" y="52"/>
                  </a:lnTo>
                  <a:lnTo>
                    <a:pt x="16" y="46"/>
                  </a:lnTo>
                  <a:lnTo>
                    <a:pt x="22" y="45"/>
                  </a:lnTo>
                  <a:lnTo>
                    <a:pt x="32" y="14"/>
                  </a:lnTo>
                  <a:lnTo>
                    <a:pt x="44" y="8"/>
                  </a:lnTo>
                  <a:lnTo>
                    <a:pt x="49" y="1"/>
                  </a:lnTo>
                  <a:lnTo>
                    <a:pt x="55" y="0"/>
                  </a:lnTo>
                  <a:lnTo>
                    <a:pt x="60" y="13"/>
                  </a:lnTo>
                  <a:lnTo>
                    <a:pt x="62" y="26"/>
                  </a:lnTo>
                  <a:lnTo>
                    <a:pt x="54" y="36"/>
                  </a:lnTo>
                  <a:lnTo>
                    <a:pt x="54" y="48"/>
                  </a:lnTo>
                  <a:lnTo>
                    <a:pt x="60" y="48"/>
                  </a:lnTo>
                  <a:lnTo>
                    <a:pt x="68" y="58"/>
                  </a:lnTo>
                  <a:lnTo>
                    <a:pt x="68" y="68"/>
                  </a:lnTo>
                  <a:lnTo>
                    <a:pt x="75" y="68"/>
                  </a:lnTo>
                  <a:lnTo>
                    <a:pt x="76" y="71"/>
                  </a:lnTo>
                  <a:lnTo>
                    <a:pt x="83" y="74"/>
                  </a:lnTo>
                  <a:lnTo>
                    <a:pt x="85" y="77"/>
                  </a:lnTo>
                  <a:lnTo>
                    <a:pt x="82" y="78"/>
                  </a:lnTo>
                  <a:lnTo>
                    <a:pt x="76" y="87"/>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1" name="Freeform 807">
              <a:extLst>
                <a:ext uri="{FF2B5EF4-FFF2-40B4-BE49-F238E27FC236}">
                  <a16:creationId xmlns:a16="http://schemas.microsoft.com/office/drawing/2014/main" id="{D1DFF328-C261-D707-0F9D-1D68231F1D8D}"/>
                </a:ext>
                <a:ext uri="{C183D7F6-B498-43B3-948B-1728B52AA6E4}">
                  <adec:decorative xmlns:adec="http://schemas.microsoft.com/office/drawing/2017/decorative" val="1"/>
                </a:ext>
              </a:extLst>
            </p:cNvPr>
            <p:cNvSpPr>
              <a:spLocks/>
            </p:cNvSpPr>
            <p:nvPr/>
          </p:nvSpPr>
          <p:spPr bwMode="gray">
            <a:xfrm>
              <a:off x="16401291" y="7953918"/>
              <a:ext cx="20863" cy="91803"/>
            </a:xfrm>
            <a:custGeom>
              <a:avLst/>
              <a:gdLst>
                <a:gd name="T0" fmla="*/ 2147483647 w 4"/>
                <a:gd name="T1" fmla="*/ 2147483647 h 17"/>
                <a:gd name="T2" fmla="*/ 2147483647 w 4"/>
                <a:gd name="T3" fmla="*/ 2147483647 h 17"/>
                <a:gd name="T4" fmla="*/ 0 w 4"/>
                <a:gd name="T5" fmla="*/ 2147483647 h 17"/>
                <a:gd name="T6" fmla="*/ 2147483647 w 4"/>
                <a:gd name="T7" fmla="*/ 2147483647 h 17"/>
                <a:gd name="T8" fmla="*/ 2147483647 w 4"/>
                <a:gd name="T9" fmla="*/ 2147483647 h 17"/>
                <a:gd name="T10" fmla="*/ 2147483647 w 4"/>
                <a:gd name="T11" fmla="*/ 0 h 17"/>
                <a:gd name="T12" fmla="*/ 2147483647 w 4"/>
                <a:gd name="T13" fmla="*/ 2147483647 h 17"/>
                <a:gd name="T14" fmla="*/ 0 60000 65536"/>
                <a:gd name="T15" fmla="*/ 0 60000 65536"/>
                <a:gd name="T16" fmla="*/ 0 60000 65536"/>
                <a:gd name="T17" fmla="*/ 0 60000 65536"/>
                <a:gd name="T18" fmla="*/ 0 60000 65536"/>
                <a:gd name="T19" fmla="*/ 0 60000 65536"/>
                <a:gd name="T20" fmla="*/ 0 60000 65536"/>
                <a:gd name="T21" fmla="*/ 0 w 4"/>
                <a:gd name="T22" fmla="*/ 0 h 17"/>
                <a:gd name="T23" fmla="*/ 4 w 4"/>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 h="17">
                  <a:moveTo>
                    <a:pt x="3" y="5"/>
                  </a:moveTo>
                  <a:lnTo>
                    <a:pt x="2" y="17"/>
                  </a:lnTo>
                  <a:lnTo>
                    <a:pt x="0" y="17"/>
                  </a:lnTo>
                  <a:lnTo>
                    <a:pt x="1" y="12"/>
                  </a:lnTo>
                  <a:lnTo>
                    <a:pt x="2" y="3"/>
                  </a:lnTo>
                  <a:lnTo>
                    <a:pt x="4" y="0"/>
                  </a:lnTo>
                  <a:lnTo>
                    <a:pt x="3" y="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2" name="Freeform 808">
              <a:extLst>
                <a:ext uri="{FF2B5EF4-FFF2-40B4-BE49-F238E27FC236}">
                  <a16:creationId xmlns:a16="http://schemas.microsoft.com/office/drawing/2014/main" id="{3B850B47-A7EA-6044-79A8-10BB13583149}"/>
                </a:ext>
                <a:ext uri="{C183D7F6-B498-43B3-948B-1728B52AA6E4}">
                  <adec:decorative xmlns:adec="http://schemas.microsoft.com/office/drawing/2017/decorative" val="1"/>
                </a:ext>
              </a:extLst>
            </p:cNvPr>
            <p:cNvSpPr>
              <a:spLocks/>
            </p:cNvSpPr>
            <p:nvPr/>
          </p:nvSpPr>
          <p:spPr bwMode="gray">
            <a:xfrm>
              <a:off x="16401291" y="8070758"/>
              <a:ext cx="12517" cy="16691"/>
            </a:xfrm>
            <a:custGeom>
              <a:avLst/>
              <a:gdLst>
                <a:gd name="T0" fmla="*/ 0 w 2"/>
                <a:gd name="T1" fmla="*/ 2147483647 h 3"/>
                <a:gd name="T2" fmla="*/ 0 w 2"/>
                <a:gd name="T3" fmla="*/ 0 h 3"/>
                <a:gd name="T4" fmla="*/ 2147483647 w 2"/>
                <a:gd name="T5" fmla="*/ 2147483647 h 3"/>
                <a:gd name="T6" fmla="*/ 2147483647 w 2"/>
                <a:gd name="T7" fmla="*/ 2147483647 h 3"/>
                <a:gd name="T8" fmla="*/ 0 w 2"/>
                <a:gd name="T9" fmla="*/ 2147483647 h 3"/>
                <a:gd name="T10" fmla="*/ 0 60000 65536"/>
                <a:gd name="T11" fmla="*/ 0 60000 65536"/>
                <a:gd name="T12" fmla="*/ 0 60000 65536"/>
                <a:gd name="T13" fmla="*/ 0 60000 65536"/>
                <a:gd name="T14" fmla="*/ 0 60000 65536"/>
                <a:gd name="T15" fmla="*/ 0 w 2"/>
                <a:gd name="T16" fmla="*/ 0 h 3"/>
                <a:gd name="T17" fmla="*/ 2 w 2"/>
                <a:gd name="T18" fmla="*/ 3 h 3"/>
              </a:gdLst>
              <a:ahLst/>
              <a:cxnLst>
                <a:cxn ang="T10">
                  <a:pos x="T0" y="T1"/>
                </a:cxn>
                <a:cxn ang="T11">
                  <a:pos x="T2" y="T3"/>
                </a:cxn>
                <a:cxn ang="T12">
                  <a:pos x="T4" y="T5"/>
                </a:cxn>
                <a:cxn ang="T13">
                  <a:pos x="T6" y="T7"/>
                </a:cxn>
                <a:cxn ang="T14">
                  <a:pos x="T8" y="T9"/>
                </a:cxn>
              </a:cxnLst>
              <a:rect l="T15" t="T16" r="T17" b="T18"/>
              <a:pathLst>
                <a:path w="2" h="3">
                  <a:moveTo>
                    <a:pt x="0" y="3"/>
                  </a:moveTo>
                  <a:lnTo>
                    <a:pt x="0" y="0"/>
                  </a:lnTo>
                  <a:lnTo>
                    <a:pt x="2" y="2"/>
                  </a:lnTo>
                  <a:lnTo>
                    <a:pt x="2" y="3"/>
                  </a:lnTo>
                  <a:lnTo>
                    <a:pt x="0" y="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3" name="Freeform 809">
              <a:extLst>
                <a:ext uri="{FF2B5EF4-FFF2-40B4-BE49-F238E27FC236}">
                  <a16:creationId xmlns:a16="http://schemas.microsoft.com/office/drawing/2014/main" id="{C4B67F73-F1ED-78E4-3123-3E7665D0DDE8}"/>
                </a:ext>
                <a:ext uri="{C183D7F6-B498-43B3-948B-1728B52AA6E4}">
                  <adec:decorative xmlns:adec="http://schemas.microsoft.com/office/drawing/2017/decorative" val="1"/>
                </a:ext>
              </a:extLst>
            </p:cNvPr>
            <p:cNvSpPr>
              <a:spLocks/>
            </p:cNvSpPr>
            <p:nvPr/>
          </p:nvSpPr>
          <p:spPr bwMode="gray">
            <a:xfrm>
              <a:off x="15099485" y="6656160"/>
              <a:ext cx="1485394" cy="1581512"/>
            </a:xfrm>
            <a:custGeom>
              <a:avLst/>
              <a:gdLst>
                <a:gd name="T0" fmla="*/ 2147483647 w 273"/>
                <a:gd name="T1" fmla="*/ 2147483647 h 292"/>
                <a:gd name="T2" fmla="*/ 2147483647 w 273"/>
                <a:gd name="T3" fmla="*/ 2147483647 h 292"/>
                <a:gd name="T4" fmla="*/ 2147483647 w 273"/>
                <a:gd name="T5" fmla="*/ 2147483647 h 292"/>
                <a:gd name="T6" fmla="*/ 2147483647 w 273"/>
                <a:gd name="T7" fmla="*/ 2147483647 h 292"/>
                <a:gd name="T8" fmla="*/ 2147483647 w 273"/>
                <a:gd name="T9" fmla="*/ 2147483647 h 292"/>
                <a:gd name="T10" fmla="*/ 2147483647 w 273"/>
                <a:gd name="T11" fmla="*/ 2147483647 h 292"/>
                <a:gd name="T12" fmla="*/ 2147483647 w 273"/>
                <a:gd name="T13" fmla="*/ 2147483647 h 292"/>
                <a:gd name="T14" fmla="*/ 2147483647 w 273"/>
                <a:gd name="T15" fmla="*/ 2147483647 h 292"/>
                <a:gd name="T16" fmla="*/ 2147483647 w 273"/>
                <a:gd name="T17" fmla="*/ 2147483647 h 292"/>
                <a:gd name="T18" fmla="*/ 2147483647 w 273"/>
                <a:gd name="T19" fmla="*/ 2147483647 h 292"/>
                <a:gd name="T20" fmla="*/ 2147483647 w 273"/>
                <a:gd name="T21" fmla="*/ 2147483647 h 292"/>
                <a:gd name="T22" fmla="*/ 2147483647 w 273"/>
                <a:gd name="T23" fmla="*/ 2147483647 h 292"/>
                <a:gd name="T24" fmla="*/ 2147483647 w 273"/>
                <a:gd name="T25" fmla="*/ 2147483647 h 292"/>
                <a:gd name="T26" fmla="*/ 2147483647 w 273"/>
                <a:gd name="T27" fmla="*/ 2147483647 h 292"/>
                <a:gd name="T28" fmla="*/ 2147483647 w 273"/>
                <a:gd name="T29" fmla="*/ 2147483647 h 292"/>
                <a:gd name="T30" fmla="*/ 2147483647 w 273"/>
                <a:gd name="T31" fmla="*/ 2147483647 h 292"/>
                <a:gd name="T32" fmla="*/ 2147483647 w 273"/>
                <a:gd name="T33" fmla="*/ 2147483647 h 292"/>
                <a:gd name="T34" fmla="*/ 2147483647 w 273"/>
                <a:gd name="T35" fmla="*/ 2147483647 h 292"/>
                <a:gd name="T36" fmla="*/ 2147483647 w 273"/>
                <a:gd name="T37" fmla="*/ 2147483647 h 292"/>
                <a:gd name="T38" fmla="*/ 2147483647 w 273"/>
                <a:gd name="T39" fmla="*/ 2147483647 h 292"/>
                <a:gd name="T40" fmla="*/ 2147483647 w 273"/>
                <a:gd name="T41" fmla="*/ 2147483647 h 292"/>
                <a:gd name="T42" fmla="*/ 2147483647 w 273"/>
                <a:gd name="T43" fmla="*/ 2147483647 h 292"/>
                <a:gd name="T44" fmla="*/ 2147483647 w 273"/>
                <a:gd name="T45" fmla="*/ 2147483647 h 292"/>
                <a:gd name="T46" fmla="*/ 2147483647 w 273"/>
                <a:gd name="T47" fmla="*/ 2147483647 h 292"/>
                <a:gd name="T48" fmla="*/ 2147483647 w 273"/>
                <a:gd name="T49" fmla="*/ 2147483647 h 292"/>
                <a:gd name="T50" fmla="*/ 2147483647 w 273"/>
                <a:gd name="T51" fmla="*/ 2147483647 h 292"/>
                <a:gd name="T52" fmla="*/ 2147483647 w 273"/>
                <a:gd name="T53" fmla="*/ 2147483647 h 292"/>
                <a:gd name="T54" fmla="*/ 2147483647 w 273"/>
                <a:gd name="T55" fmla="*/ 2147483647 h 292"/>
                <a:gd name="T56" fmla="*/ 2147483647 w 273"/>
                <a:gd name="T57" fmla="*/ 2147483647 h 292"/>
                <a:gd name="T58" fmla="*/ 2147483647 w 273"/>
                <a:gd name="T59" fmla="*/ 2147483647 h 292"/>
                <a:gd name="T60" fmla="*/ 2147483647 w 273"/>
                <a:gd name="T61" fmla="*/ 2147483647 h 292"/>
                <a:gd name="T62" fmla="*/ 2147483647 w 273"/>
                <a:gd name="T63" fmla="*/ 2147483647 h 292"/>
                <a:gd name="T64" fmla="*/ 2147483647 w 273"/>
                <a:gd name="T65" fmla="*/ 2147483647 h 292"/>
                <a:gd name="T66" fmla="*/ 2147483647 w 273"/>
                <a:gd name="T67" fmla="*/ 2147483647 h 292"/>
                <a:gd name="T68" fmla="*/ 2147483647 w 273"/>
                <a:gd name="T69" fmla="*/ 2147483647 h 292"/>
                <a:gd name="T70" fmla="*/ 2147483647 w 273"/>
                <a:gd name="T71" fmla="*/ 2147483647 h 292"/>
                <a:gd name="T72" fmla="*/ 2147483647 w 273"/>
                <a:gd name="T73" fmla="*/ 2147483647 h 292"/>
                <a:gd name="T74" fmla="*/ 0 w 273"/>
                <a:gd name="T75" fmla="*/ 2147483647 h 292"/>
                <a:gd name="T76" fmla="*/ 2147483647 w 273"/>
                <a:gd name="T77" fmla="*/ 2147483647 h 292"/>
                <a:gd name="T78" fmla="*/ 2147483647 w 273"/>
                <a:gd name="T79" fmla="*/ 2147483647 h 292"/>
                <a:gd name="T80" fmla="*/ 2147483647 w 273"/>
                <a:gd name="T81" fmla="*/ 2147483647 h 292"/>
                <a:gd name="T82" fmla="*/ 2147483647 w 273"/>
                <a:gd name="T83" fmla="*/ 2147483647 h 292"/>
                <a:gd name="T84" fmla="*/ 2147483647 w 273"/>
                <a:gd name="T85" fmla="*/ 2147483647 h 292"/>
                <a:gd name="T86" fmla="*/ 2147483647 w 273"/>
                <a:gd name="T87" fmla="*/ 0 h 292"/>
                <a:gd name="T88" fmla="*/ 2147483647 w 273"/>
                <a:gd name="T89" fmla="*/ 2147483647 h 292"/>
                <a:gd name="T90" fmla="*/ 2147483647 w 273"/>
                <a:gd name="T91" fmla="*/ 2147483647 h 292"/>
                <a:gd name="T92" fmla="*/ 2147483647 w 273"/>
                <a:gd name="T93" fmla="*/ 2147483647 h 292"/>
                <a:gd name="T94" fmla="*/ 2147483647 w 273"/>
                <a:gd name="T95" fmla="*/ 2147483647 h 29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73"/>
                <a:gd name="T145" fmla="*/ 0 h 292"/>
                <a:gd name="T146" fmla="*/ 273 w 273"/>
                <a:gd name="T147" fmla="*/ 292 h 29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73" h="292">
                  <a:moveTo>
                    <a:pt x="119" y="50"/>
                  </a:moveTo>
                  <a:lnTo>
                    <a:pt x="116" y="57"/>
                  </a:lnTo>
                  <a:lnTo>
                    <a:pt x="114" y="64"/>
                  </a:lnTo>
                  <a:lnTo>
                    <a:pt x="116" y="72"/>
                  </a:lnTo>
                  <a:lnTo>
                    <a:pt x="122" y="74"/>
                  </a:lnTo>
                  <a:lnTo>
                    <a:pt x="126" y="77"/>
                  </a:lnTo>
                  <a:lnTo>
                    <a:pt x="143" y="81"/>
                  </a:lnTo>
                  <a:lnTo>
                    <a:pt x="153" y="82"/>
                  </a:lnTo>
                  <a:lnTo>
                    <a:pt x="164" y="91"/>
                  </a:lnTo>
                  <a:lnTo>
                    <a:pt x="174" y="95"/>
                  </a:lnTo>
                  <a:lnTo>
                    <a:pt x="185" y="93"/>
                  </a:lnTo>
                  <a:lnTo>
                    <a:pt x="188" y="85"/>
                  </a:lnTo>
                  <a:lnTo>
                    <a:pt x="186" y="77"/>
                  </a:lnTo>
                  <a:lnTo>
                    <a:pt x="190" y="76"/>
                  </a:lnTo>
                  <a:lnTo>
                    <a:pt x="196" y="79"/>
                  </a:lnTo>
                  <a:lnTo>
                    <a:pt x="198" y="85"/>
                  </a:lnTo>
                  <a:lnTo>
                    <a:pt x="202" y="90"/>
                  </a:lnTo>
                  <a:lnTo>
                    <a:pt x="225" y="88"/>
                  </a:lnTo>
                  <a:lnTo>
                    <a:pt x="225" y="78"/>
                  </a:lnTo>
                  <a:lnTo>
                    <a:pt x="240" y="66"/>
                  </a:lnTo>
                  <a:lnTo>
                    <a:pt x="262" y="59"/>
                  </a:lnTo>
                  <a:lnTo>
                    <a:pt x="266" y="62"/>
                  </a:lnTo>
                  <a:lnTo>
                    <a:pt x="265" y="66"/>
                  </a:lnTo>
                  <a:lnTo>
                    <a:pt x="273" y="73"/>
                  </a:lnTo>
                  <a:lnTo>
                    <a:pt x="268" y="80"/>
                  </a:lnTo>
                  <a:lnTo>
                    <a:pt x="256" y="86"/>
                  </a:lnTo>
                  <a:lnTo>
                    <a:pt x="246" y="117"/>
                  </a:lnTo>
                  <a:lnTo>
                    <a:pt x="240" y="118"/>
                  </a:lnTo>
                  <a:lnTo>
                    <a:pt x="239" y="124"/>
                  </a:lnTo>
                  <a:lnTo>
                    <a:pt x="235" y="125"/>
                  </a:lnTo>
                  <a:lnTo>
                    <a:pt x="237" y="138"/>
                  </a:lnTo>
                  <a:lnTo>
                    <a:pt x="230" y="142"/>
                  </a:lnTo>
                  <a:lnTo>
                    <a:pt x="228" y="135"/>
                  </a:lnTo>
                  <a:lnTo>
                    <a:pt x="226" y="125"/>
                  </a:lnTo>
                  <a:lnTo>
                    <a:pt x="220" y="123"/>
                  </a:lnTo>
                  <a:lnTo>
                    <a:pt x="218" y="115"/>
                  </a:lnTo>
                  <a:lnTo>
                    <a:pt x="224" y="109"/>
                  </a:lnTo>
                  <a:lnTo>
                    <a:pt x="224" y="105"/>
                  </a:lnTo>
                  <a:lnTo>
                    <a:pt x="221" y="100"/>
                  </a:lnTo>
                  <a:lnTo>
                    <a:pt x="205" y="101"/>
                  </a:lnTo>
                  <a:lnTo>
                    <a:pt x="199" y="95"/>
                  </a:lnTo>
                  <a:lnTo>
                    <a:pt x="192" y="94"/>
                  </a:lnTo>
                  <a:lnTo>
                    <a:pt x="188" y="98"/>
                  </a:lnTo>
                  <a:lnTo>
                    <a:pt x="192" y="99"/>
                  </a:lnTo>
                  <a:lnTo>
                    <a:pt x="194" y="103"/>
                  </a:lnTo>
                  <a:lnTo>
                    <a:pt x="195" y="107"/>
                  </a:lnTo>
                  <a:lnTo>
                    <a:pt x="188" y="107"/>
                  </a:lnTo>
                  <a:lnTo>
                    <a:pt x="188" y="111"/>
                  </a:lnTo>
                  <a:lnTo>
                    <a:pt x="192" y="116"/>
                  </a:lnTo>
                  <a:lnTo>
                    <a:pt x="192" y="125"/>
                  </a:lnTo>
                  <a:lnTo>
                    <a:pt x="195" y="130"/>
                  </a:lnTo>
                  <a:lnTo>
                    <a:pt x="195" y="144"/>
                  </a:lnTo>
                  <a:lnTo>
                    <a:pt x="179" y="149"/>
                  </a:lnTo>
                  <a:lnTo>
                    <a:pt x="176" y="156"/>
                  </a:lnTo>
                  <a:lnTo>
                    <a:pt x="178" y="160"/>
                  </a:lnTo>
                  <a:lnTo>
                    <a:pt x="176" y="164"/>
                  </a:lnTo>
                  <a:lnTo>
                    <a:pt x="169" y="168"/>
                  </a:lnTo>
                  <a:lnTo>
                    <a:pt x="162" y="170"/>
                  </a:lnTo>
                  <a:lnTo>
                    <a:pt x="156" y="176"/>
                  </a:lnTo>
                  <a:lnTo>
                    <a:pt x="155" y="181"/>
                  </a:lnTo>
                  <a:lnTo>
                    <a:pt x="149" y="185"/>
                  </a:lnTo>
                  <a:lnTo>
                    <a:pt x="147" y="188"/>
                  </a:lnTo>
                  <a:lnTo>
                    <a:pt x="141" y="191"/>
                  </a:lnTo>
                  <a:lnTo>
                    <a:pt x="134" y="200"/>
                  </a:lnTo>
                  <a:lnTo>
                    <a:pt x="131" y="207"/>
                  </a:lnTo>
                  <a:lnTo>
                    <a:pt x="126" y="207"/>
                  </a:lnTo>
                  <a:lnTo>
                    <a:pt x="121" y="212"/>
                  </a:lnTo>
                  <a:lnTo>
                    <a:pt x="116" y="213"/>
                  </a:lnTo>
                  <a:lnTo>
                    <a:pt x="114" y="217"/>
                  </a:lnTo>
                  <a:lnTo>
                    <a:pt x="114" y="227"/>
                  </a:lnTo>
                  <a:lnTo>
                    <a:pt x="115" y="232"/>
                  </a:lnTo>
                  <a:lnTo>
                    <a:pt x="114" y="246"/>
                  </a:lnTo>
                  <a:lnTo>
                    <a:pt x="111" y="252"/>
                  </a:lnTo>
                  <a:lnTo>
                    <a:pt x="112" y="266"/>
                  </a:lnTo>
                  <a:lnTo>
                    <a:pt x="108" y="267"/>
                  </a:lnTo>
                  <a:lnTo>
                    <a:pt x="105" y="271"/>
                  </a:lnTo>
                  <a:lnTo>
                    <a:pt x="105" y="275"/>
                  </a:lnTo>
                  <a:lnTo>
                    <a:pt x="100" y="280"/>
                  </a:lnTo>
                  <a:lnTo>
                    <a:pt x="98" y="284"/>
                  </a:lnTo>
                  <a:lnTo>
                    <a:pt x="96" y="286"/>
                  </a:lnTo>
                  <a:lnTo>
                    <a:pt x="91" y="292"/>
                  </a:lnTo>
                  <a:lnTo>
                    <a:pt x="84" y="289"/>
                  </a:lnTo>
                  <a:lnTo>
                    <a:pt x="80" y="284"/>
                  </a:lnTo>
                  <a:lnTo>
                    <a:pt x="77" y="271"/>
                  </a:lnTo>
                  <a:lnTo>
                    <a:pt x="74" y="262"/>
                  </a:lnTo>
                  <a:lnTo>
                    <a:pt x="70" y="253"/>
                  </a:lnTo>
                  <a:lnTo>
                    <a:pt x="65" y="245"/>
                  </a:lnTo>
                  <a:lnTo>
                    <a:pt x="64" y="240"/>
                  </a:lnTo>
                  <a:lnTo>
                    <a:pt x="63" y="234"/>
                  </a:lnTo>
                  <a:lnTo>
                    <a:pt x="61" y="229"/>
                  </a:lnTo>
                  <a:lnTo>
                    <a:pt x="55" y="212"/>
                  </a:lnTo>
                  <a:lnTo>
                    <a:pt x="52" y="207"/>
                  </a:lnTo>
                  <a:lnTo>
                    <a:pt x="47" y="189"/>
                  </a:lnTo>
                  <a:lnTo>
                    <a:pt x="45" y="174"/>
                  </a:lnTo>
                  <a:lnTo>
                    <a:pt x="44" y="158"/>
                  </a:lnTo>
                  <a:lnTo>
                    <a:pt x="43" y="155"/>
                  </a:lnTo>
                  <a:lnTo>
                    <a:pt x="43" y="145"/>
                  </a:lnTo>
                  <a:lnTo>
                    <a:pt x="40" y="141"/>
                  </a:lnTo>
                  <a:lnTo>
                    <a:pt x="38" y="150"/>
                  </a:lnTo>
                  <a:lnTo>
                    <a:pt x="38" y="154"/>
                  </a:lnTo>
                  <a:lnTo>
                    <a:pt x="35" y="159"/>
                  </a:lnTo>
                  <a:lnTo>
                    <a:pt x="25" y="160"/>
                  </a:lnTo>
                  <a:lnTo>
                    <a:pt x="19" y="156"/>
                  </a:lnTo>
                  <a:lnTo>
                    <a:pt x="9" y="145"/>
                  </a:lnTo>
                  <a:lnTo>
                    <a:pt x="9" y="140"/>
                  </a:lnTo>
                  <a:lnTo>
                    <a:pt x="13" y="141"/>
                  </a:lnTo>
                  <a:lnTo>
                    <a:pt x="17" y="140"/>
                  </a:lnTo>
                  <a:lnTo>
                    <a:pt x="21" y="135"/>
                  </a:lnTo>
                  <a:lnTo>
                    <a:pt x="14" y="137"/>
                  </a:lnTo>
                  <a:lnTo>
                    <a:pt x="8" y="137"/>
                  </a:lnTo>
                  <a:lnTo>
                    <a:pt x="5" y="134"/>
                  </a:lnTo>
                  <a:lnTo>
                    <a:pt x="5" y="130"/>
                  </a:lnTo>
                  <a:lnTo>
                    <a:pt x="2" y="129"/>
                  </a:lnTo>
                  <a:lnTo>
                    <a:pt x="0" y="126"/>
                  </a:lnTo>
                  <a:lnTo>
                    <a:pt x="5" y="121"/>
                  </a:lnTo>
                  <a:lnTo>
                    <a:pt x="13" y="116"/>
                  </a:lnTo>
                  <a:lnTo>
                    <a:pt x="26" y="118"/>
                  </a:lnTo>
                  <a:lnTo>
                    <a:pt x="28" y="110"/>
                  </a:lnTo>
                  <a:lnTo>
                    <a:pt x="16" y="90"/>
                  </a:lnTo>
                  <a:lnTo>
                    <a:pt x="21" y="77"/>
                  </a:lnTo>
                  <a:lnTo>
                    <a:pt x="25" y="81"/>
                  </a:lnTo>
                  <a:lnTo>
                    <a:pt x="33" y="80"/>
                  </a:lnTo>
                  <a:lnTo>
                    <a:pt x="51" y="61"/>
                  </a:lnTo>
                  <a:lnTo>
                    <a:pt x="53" y="52"/>
                  </a:lnTo>
                  <a:lnTo>
                    <a:pt x="59" y="48"/>
                  </a:lnTo>
                  <a:lnTo>
                    <a:pt x="61" y="38"/>
                  </a:lnTo>
                  <a:lnTo>
                    <a:pt x="67" y="32"/>
                  </a:lnTo>
                  <a:lnTo>
                    <a:pt x="69" y="26"/>
                  </a:lnTo>
                  <a:lnTo>
                    <a:pt x="63" y="19"/>
                  </a:lnTo>
                  <a:lnTo>
                    <a:pt x="56" y="16"/>
                  </a:lnTo>
                  <a:lnTo>
                    <a:pt x="57" y="0"/>
                  </a:lnTo>
                  <a:lnTo>
                    <a:pt x="58" y="0"/>
                  </a:lnTo>
                  <a:lnTo>
                    <a:pt x="75" y="3"/>
                  </a:lnTo>
                  <a:lnTo>
                    <a:pt x="101" y="21"/>
                  </a:lnTo>
                  <a:lnTo>
                    <a:pt x="103" y="20"/>
                  </a:lnTo>
                  <a:lnTo>
                    <a:pt x="103" y="21"/>
                  </a:lnTo>
                  <a:lnTo>
                    <a:pt x="100" y="23"/>
                  </a:lnTo>
                  <a:lnTo>
                    <a:pt x="97" y="22"/>
                  </a:lnTo>
                  <a:lnTo>
                    <a:pt x="95" y="24"/>
                  </a:lnTo>
                  <a:lnTo>
                    <a:pt x="100" y="30"/>
                  </a:lnTo>
                  <a:lnTo>
                    <a:pt x="100" y="39"/>
                  </a:lnTo>
                  <a:lnTo>
                    <a:pt x="104" y="42"/>
                  </a:lnTo>
                  <a:lnTo>
                    <a:pt x="112" y="42"/>
                  </a:lnTo>
                  <a:lnTo>
                    <a:pt x="119" y="50"/>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4" name="Freeform 810">
              <a:extLst>
                <a:ext uri="{FF2B5EF4-FFF2-40B4-BE49-F238E27FC236}">
                  <a16:creationId xmlns:a16="http://schemas.microsoft.com/office/drawing/2014/main" id="{7D8E6808-D16B-0171-6684-1A9A2D327C91}"/>
                </a:ext>
                <a:ext uri="{C183D7F6-B498-43B3-948B-1728B52AA6E4}">
                  <adec:decorative xmlns:adec="http://schemas.microsoft.com/office/drawing/2017/decorative" val="1"/>
                </a:ext>
              </a:extLst>
            </p:cNvPr>
            <p:cNvSpPr>
              <a:spLocks/>
            </p:cNvSpPr>
            <p:nvPr/>
          </p:nvSpPr>
          <p:spPr bwMode="gray">
            <a:xfrm>
              <a:off x="15387385" y="5158105"/>
              <a:ext cx="3108479" cy="2366009"/>
            </a:xfrm>
            <a:custGeom>
              <a:avLst/>
              <a:gdLst>
                <a:gd name="T0" fmla="*/ 2147483647 w 571"/>
                <a:gd name="T1" fmla="*/ 2147483647 h 435"/>
                <a:gd name="T2" fmla="*/ 0 w 571"/>
                <a:gd name="T3" fmla="*/ 2147483647 h 435"/>
                <a:gd name="T4" fmla="*/ 2147483647 w 571"/>
                <a:gd name="T5" fmla="*/ 2147483647 h 435"/>
                <a:gd name="T6" fmla="*/ 2147483647 w 571"/>
                <a:gd name="T7" fmla="*/ 2147483647 h 435"/>
                <a:gd name="T8" fmla="*/ 2147483647 w 571"/>
                <a:gd name="T9" fmla="*/ 2147483647 h 435"/>
                <a:gd name="T10" fmla="*/ 2147483647 w 571"/>
                <a:gd name="T11" fmla="*/ 2147483647 h 435"/>
                <a:gd name="T12" fmla="*/ 2147483647 w 571"/>
                <a:gd name="T13" fmla="*/ 2147483647 h 435"/>
                <a:gd name="T14" fmla="*/ 2147483647 w 571"/>
                <a:gd name="T15" fmla="*/ 2147483647 h 435"/>
                <a:gd name="T16" fmla="*/ 2147483647 w 571"/>
                <a:gd name="T17" fmla="*/ 2147483647 h 435"/>
                <a:gd name="T18" fmla="*/ 2147483647 w 571"/>
                <a:gd name="T19" fmla="*/ 2147483647 h 435"/>
                <a:gd name="T20" fmla="*/ 2147483647 w 571"/>
                <a:gd name="T21" fmla="*/ 2147483647 h 435"/>
                <a:gd name="T22" fmla="*/ 2147483647 w 571"/>
                <a:gd name="T23" fmla="*/ 2147483647 h 435"/>
                <a:gd name="T24" fmla="*/ 2147483647 w 571"/>
                <a:gd name="T25" fmla="*/ 2147483647 h 435"/>
                <a:gd name="T26" fmla="*/ 2147483647 w 571"/>
                <a:gd name="T27" fmla="*/ 2147483647 h 435"/>
                <a:gd name="T28" fmla="*/ 2147483647 w 571"/>
                <a:gd name="T29" fmla="*/ 2147483647 h 435"/>
                <a:gd name="T30" fmla="*/ 2147483647 w 571"/>
                <a:gd name="T31" fmla="*/ 2147483647 h 435"/>
                <a:gd name="T32" fmla="*/ 2147483647 w 571"/>
                <a:gd name="T33" fmla="*/ 2147483647 h 435"/>
                <a:gd name="T34" fmla="*/ 2147483647 w 571"/>
                <a:gd name="T35" fmla="*/ 2147483647 h 435"/>
                <a:gd name="T36" fmla="*/ 2147483647 w 571"/>
                <a:gd name="T37" fmla="*/ 2147483647 h 435"/>
                <a:gd name="T38" fmla="*/ 2147483647 w 571"/>
                <a:gd name="T39" fmla="*/ 2147483647 h 435"/>
                <a:gd name="T40" fmla="*/ 2147483647 w 571"/>
                <a:gd name="T41" fmla="*/ 2147483647 h 435"/>
                <a:gd name="T42" fmla="*/ 2147483647 w 571"/>
                <a:gd name="T43" fmla="*/ 2147483647 h 435"/>
                <a:gd name="T44" fmla="*/ 2147483647 w 571"/>
                <a:gd name="T45" fmla="*/ 2147483647 h 435"/>
                <a:gd name="T46" fmla="*/ 2147483647 w 571"/>
                <a:gd name="T47" fmla="*/ 2147483647 h 435"/>
                <a:gd name="T48" fmla="*/ 2147483647 w 571"/>
                <a:gd name="T49" fmla="*/ 2147483647 h 435"/>
                <a:gd name="T50" fmla="*/ 2147483647 w 571"/>
                <a:gd name="T51" fmla="*/ 2147483647 h 435"/>
                <a:gd name="T52" fmla="*/ 2147483647 w 571"/>
                <a:gd name="T53" fmla="*/ 2147483647 h 435"/>
                <a:gd name="T54" fmla="*/ 2147483647 w 571"/>
                <a:gd name="T55" fmla="*/ 2147483647 h 435"/>
                <a:gd name="T56" fmla="*/ 2147483647 w 571"/>
                <a:gd name="T57" fmla="*/ 2147483647 h 435"/>
                <a:gd name="T58" fmla="*/ 2147483647 w 571"/>
                <a:gd name="T59" fmla="*/ 2147483647 h 435"/>
                <a:gd name="T60" fmla="*/ 2147483647 w 571"/>
                <a:gd name="T61" fmla="*/ 2147483647 h 435"/>
                <a:gd name="T62" fmla="*/ 2147483647 w 571"/>
                <a:gd name="T63" fmla="*/ 2147483647 h 435"/>
                <a:gd name="T64" fmla="*/ 2147483647 w 571"/>
                <a:gd name="T65" fmla="*/ 2147483647 h 435"/>
                <a:gd name="T66" fmla="*/ 2147483647 w 571"/>
                <a:gd name="T67" fmla="*/ 2147483647 h 435"/>
                <a:gd name="T68" fmla="*/ 2147483647 w 571"/>
                <a:gd name="T69" fmla="*/ 2147483647 h 435"/>
                <a:gd name="T70" fmla="*/ 2147483647 w 571"/>
                <a:gd name="T71" fmla="*/ 2147483647 h 435"/>
                <a:gd name="T72" fmla="*/ 2147483647 w 571"/>
                <a:gd name="T73" fmla="*/ 2147483647 h 435"/>
                <a:gd name="T74" fmla="*/ 2147483647 w 571"/>
                <a:gd name="T75" fmla="*/ 2147483647 h 435"/>
                <a:gd name="T76" fmla="*/ 2147483647 w 571"/>
                <a:gd name="T77" fmla="*/ 2147483647 h 435"/>
                <a:gd name="T78" fmla="*/ 2147483647 w 571"/>
                <a:gd name="T79" fmla="*/ 2147483647 h 435"/>
                <a:gd name="T80" fmla="*/ 2147483647 w 571"/>
                <a:gd name="T81" fmla="*/ 2147483647 h 435"/>
                <a:gd name="T82" fmla="*/ 2147483647 w 571"/>
                <a:gd name="T83" fmla="*/ 2147483647 h 435"/>
                <a:gd name="T84" fmla="*/ 2147483647 w 571"/>
                <a:gd name="T85" fmla="*/ 2147483647 h 435"/>
                <a:gd name="T86" fmla="*/ 2147483647 w 571"/>
                <a:gd name="T87" fmla="*/ 2147483647 h 435"/>
                <a:gd name="T88" fmla="*/ 2147483647 w 571"/>
                <a:gd name="T89" fmla="*/ 2147483647 h 435"/>
                <a:gd name="T90" fmla="*/ 2147483647 w 571"/>
                <a:gd name="T91" fmla="*/ 2147483647 h 435"/>
                <a:gd name="T92" fmla="*/ 2147483647 w 571"/>
                <a:gd name="T93" fmla="*/ 2147483647 h 435"/>
                <a:gd name="T94" fmla="*/ 2147483647 w 571"/>
                <a:gd name="T95" fmla="*/ 2147483647 h 435"/>
                <a:gd name="T96" fmla="*/ 2147483647 w 571"/>
                <a:gd name="T97" fmla="*/ 2147483647 h 435"/>
                <a:gd name="T98" fmla="*/ 2147483647 w 571"/>
                <a:gd name="T99" fmla="*/ 2147483647 h 435"/>
                <a:gd name="T100" fmla="*/ 2147483647 w 571"/>
                <a:gd name="T101" fmla="*/ 2147483647 h 435"/>
                <a:gd name="T102" fmla="*/ 2147483647 w 571"/>
                <a:gd name="T103" fmla="*/ 2147483647 h 435"/>
                <a:gd name="T104" fmla="*/ 2147483647 w 571"/>
                <a:gd name="T105" fmla="*/ 2147483647 h 435"/>
                <a:gd name="T106" fmla="*/ 2147483647 w 571"/>
                <a:gd name="T107" fmla="*/ 2147483647 h 435"/>
                <a:gd name="T108" fmla="*/ 2147483647 w 571"/>
                <a:gd name="T109" fmla="*/ 2147483647 h 435"/>
                <a:gd name="T110" fmla="*/ 2147483647 w 571"/>
                <a:gd name="T111" fmla="*/ 2147483647 h 43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71"/>
                <a:gd name="T169" fmla="*/ 0 h 435"/>
                <a:gd name="T170" fmla="*/ 571 w 571"/>
                <a:gd name="T171" fmla="*/ 435 h 43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71" h="435">
                  <a:moveTo>
                    <a:pt x="28" y="265"/>
                  </a:moveTo>
                  <a:lnTo>
                    <a:pt x="21" y="259"/>
                  </a:lnTo>
                  <a:lnTo>
                    <a:pt x="19" y="251"/>
                  </a:lnTo>
                  <a:lnTo>
                    <a:pt x="15" y="246"/>
                  </a:lnTo>
                  <a:lnTo>
                    <a:pt x="10" y="243"/>
                  </a:lnTo>
                  <a:lnTo>
                    <a:pt x="8" y="240"/>
                  </a:lnTo>
                  <a:lnTo>
                    <a:pt x="13" y="230"/>
                  </a:lnTo>
                  <a:lnTo>
                    <a:pt x="11" y="223"/>
                  </a:lnTo>
                  <a:lnTo>
                    <a:pt x="2" y="221"/>
                  </a:lnTo>
                  <a:lnTo>
                    <a:pt x="0" y="211"/>
                  </a:lnTo>
                  <a:lnTo>
                    <a:pt x="3" y="205"/>
                  </a:lnTo>
                  <a:lnTo>
                    <a:pt x="17" y="196"/>
                  </a:lnTo>
                  <a:lnTo>
                    <a:pt x="22" y="201"/>
                  </a:lnTo>
                  <a:lnTo>
                    <a:pt x="28" y="200"/>
                  </a:lnTo>
                  <a:lnTo>
                    <a:pt x="29" y="192"/>
                  </a:lnTo>
                  <a:lnTo>
                    <a:pt x="35" y="191"/>
                  </a:lnTo>
                  <a:lnTo>
                    <a:pt x="43" y="185"/>
                  </a:lnTo>
                  <a:lnTo>
                    <a:pt x="53" y="182"/>
                  </a:lnTo>
                  <a:lnTo>
                    <a:pt x="60" y="172"/>
                  </a:lnTo>
                  <a:lnTo>
                    <a:pt x="64" y="162"/>
                  </a:lnTo>
                  <a:lnTo>
                    <a:pt x="62" y="156"/>
                  </a:lnTo>
                  <a:lnTo>
                    <a:pt x="61" y="145"/>
                  </a:lnTo>
                  <a:lnTo>
                    <a:pt x="55" y="138"/>
                  </a:lnTo>
                  <a:lnTo>
                    <a:pt x="74" y="131"/>
                  </a:lnTo>
                  <a:lnTo>
                    <a:pt x="78" y="137"/>
                  </a:lnTo>
                  <a:lnTo>
                    <a:pt x="82" y="132"/>
                  </a:lnTo>
                  <a:lnTo>
                    <a:pt x="81" y="126"/>
                  </a:lnTo>
                  <a:lnTo>
                    <a:pt x="89" y="108"/>
                  </a:lnTo>
                  <a:lnTo>
                    <a:pt x="100" y="107"/>
                  </a:lnTo>
                  <a:lnTo>
                    <a:pt x="107" y="111"/>
                  </a:lnTo>
                  <a:lnTo>
                    <a:pt x="112" y="105"/>
                  </a:lnTo>
                  <a:lnTo>
                    <a:pt x="109" y="91"/>
                  </a:lnTo>
                  <a:lnTo>
                    <a:pt x="126" y="76"/>
                  </a:lnTo>
                  <a:lnTo>
                    <a:pt x="129" y="76"/>
                  </a:lnTo>
                  <a:lnTo>
                    <a:pt x="139" y="93"/>
                  </a:lnTo>
                  <a:lnTo>
                    <a:pt x="150" y="93"/>
                  </a:lnTo>
                  <a:lnTo>
                    <a:pt x="164" y="116"/>
                  </a:lnTo>
                  <a:lnTo>
                    <a:pt x="158" y="124"/>
                  </a:lnTo>
                  <a:lnTo>
                    <a:pt x="165" y="133"/>
                  </a:lnTo>
                  <a:lnTo>
                    <a:pt x="176" y="136"/>
                  </a:lnTo>
                  <a:lnTo>
                    <a:pt x="208" y="151"/>
                  </a:lnTo>
                  <a:lnTo>
                    <a:pt x="207" y="162"/>
                  </a:lnTo>
                  <a:lnTo>
                    <a:pt x="214" y="171"/>
                  </a:lnTo>
                  <a:lnTo>
                    <a:pt x="223" y="171"/>
                  </a:lnTo>
                  <a:lnTo>
                    <a:pt x="226" y="168"/>
                  </a:lnTo>
                  <a:lnTo>
                    <a:pt x="229" y="166"/>
                  </a:lnTo>
                  <a:lnTo>
                    <a:pt x="234" y="169"/>
                  </a:lnTo>
                  <a:lnTo>
                    <a:pt x="246" y="166"/>
                  </a:lnTo>
                  <a:lnTo>
                    <a:pt x="262" y="168"/>
                  </a:lnTo>
                  <a:lnTo>
                    <a:pt x="271" y="178"/>
                  </a:lnTo>
                  <a:lnTo>
                    <a:pt x="282" y="179"/>
                  </a:lnTo>
                  <a:lnTo>
                    <a:pt x="290" y="183"/>
                  </a:lnTo>
                  <a:lnTo>
                    <a:pt x="296" y="181"/>
                  </a:lnTo>
                  <a:lnTo>
                    <a:pt x="310" y="171"/>
                  </a:lnTo>
                  <a:lnTo>
                    <a:pt x="318" y="175"/>
                  </a:lnTo>
                  <a:lnTo>
                    <a:pt x="327" y="174"/>
                  </a:lnTo>
                  <a:lnTo>
                    <a:pt x="338" y="168"/>
                  </a:lnTo>
                  <a:lnTo>
                    <a:pt x="346" y="159"/>
                  </a:lnTo>
                  <a:lnTo>
                    <a:pt x="354" y="156"/>
                  </a:lnTo>
                  <a:lnTo>
                    <a:pt x="357" y="149"/>
                  </a:lnTo>
                  <a:lnTo>
                    <a:pt x="351" y="144"/>
                  </a:lnTo>
                  <a:lnTo>
                    <a:pt x="358" y="133"/>
                  </a:lnTo>
                  <a:lnTo>
                    <a:pt x="372" y="137"/>
                  </a:lnTo>
                  <a:lnTo>
                    <a:pt x="383" y="125"/>
                  </a:lnTo>
                  <a:lnTo>
                    <a:pt x="388" y="130"/>
                  </a:lnTo>
                  <a:lnTo>
                    <a:pt x="393" y="129"/>
                  </a:lnTo>
                  <a:lnTo>
                    <a:pt x="397" y="115"/>
                  </a:lnTo>
                  <a:lnTo>
                    <a:pt x="402" y="113"/>
                  </a:lnTo>
                  <a:lnTo>
                    <a:pt x="405" y="118"/>
                  </a:lnTo>
                  <a:lnTo>
                    <a:pt x="412" y="116"/>
                  </a:lnTo>
                  <a:lnTo>
                    <a:pt x="411" y="110"/>
                  </a:lnTo>
                  <a:lnTo>
                    <a:pt x="419" y="109"/>
                  </a:lnTo>
                  <a:lnTo>
                    <a:pt x="425" y="111"/>
                  </a:lnTo>
                  <a:lnTo>
                    <a:pt x="429" y="108"/>
                  </a:lnTo>
                  <a:lnTo>
                    <a:pt x="425" y="97"/>
                  </a:lnTo>
                  <a:lnTo>
                    <a:pt x="410" y="92"/>
                  </a:lnTo>
                  <a:lnTo>
                    <a:pt x="405" y="98"/>
                  </a:lnTo>
                  <a:lnTo>
                    <a:pt x="398" y="94"/>
                  </a:lnTo>
                  <a:lnTo>
                    <a:pt x="395" y="98"/>
                  </a:lnTo>
                  <a:lnTo>
                    <a:pt x="389" y="95"/>
                  </a:lnTo>
                  <a:lnTo>
                    <a:pt x="390" y="88"/>
                  </a:lnTo>
                  <a:lnTo>
                    <a:pt x="395" y="83"/>
                  </a:lnTo>
                  <a:lnTo>
                    <a:pt x="401" y="68"/>
                  </a:lnTo>
                  <a:lnTo>
                    <a:pt x="402" y="64"/>
                  </a:lnTo>
                  <a:lnTo>
                    <a:pt x="407" y="70"/>
                  </a:lnTo>
                  <a:lnTo>
                    <a:pt x="423" y="59"/>
                  </a:lnTo>
                  <a:lnTo>
                    <a:pt x="422" y="50"/>
                  </a:lnTo>
                  <a:lnTo>
                    <a:pt x="427" y="47"/>
                  </a:lnTo>
                  <a:lnTo>
                    <a:pt x="430" y="32"/>
                  </a:lnTo>
                  <a:lnTo>
                    <a:pt x="437" y="27"/>
                  </a:lnTo>
                  <a:lnTo>
                    <a:pt x="438" y="19"/>
                  </a:lnTo>
                  <a:lnTo>
                    <a:pt x="431" y="19"/>
                  </a:lnTo>
                  <a:lnTo>
                    <a:pt x="440" y="3"/>
                  </a:lnTo>
                  <a:lnTo>
                    <a:pt x="461" y="0"/>
                  </a:lnTo>
                  <a:lnTo>
                    <a:pt x="476" y="5"/>
                  </a:lnTo>
                  <a:lnTo>
                    <a:pt x="486" y="7"/>
                  </a:lnTo>
                  <a:lnTo>
                    <a:pt x="494" y="25"/>
                  </a:lnTo>
                  <a:lnTo>
                    <a:pt x="495" y="33"/>
                  </a:lnTo>
                  <a:lnTo>
                    <a:pt x="501" y="48"/>
                  </a:lnTo>
                  <a:lnTo>
                    <a:pt x="503" y="63"/>
                  </a:lnTo>
                  <a:lnTo>
                    <a:pt x="512" y="64"/>
                  </a:lnTo>
                  <a:lnTo>
                    <a:pt x="520" y="68"/>
                  </a:lnTo>
                  <a:lnTo>
                    <a:pt x="532" y="80"/>
                  </a:lnTo>
                  <a:lnTo>
                    <a:pt x="535" y="94"/>
                  </a:lnTo>
                  <a:lnTo>
                    <a:pt x="543" y="93"/>
                  </a:lnTo>
                  <a:lnTo>
                    <a:pt x="547" y="91"/>
                  </a:lnTo>
                  <a:lnTo>
                    <a:pt x="556" y="90"/>
                  </a:lnTo>
                  <a:lnTo>
                    <a:pt x="567" y="83"/>
                  </a:lnTo>
                  <a:lnTo>
                    <a:pt x="571" y="84"/>
                  </a:lnTo>
                  <a:lnTo>
                    <a:pt x="568" y="103"/>
                  </a:lnTo>
                  <a:lnTo>
                    <a:pt x="560" y="109"/>
                  </a:lnTo>
                  <a:lnTo>
                    <a:pt x="556" y="131"/>
                  </a:lnTo>
                  <a:lnTo>
                    <a:pt x="548" y="135"/>
                  </a:lnTo>
                  <a:lnTo>
                    <a:pt x="541" y="133"/>
                  </a:lnTo>
                  <a:lnTo>
                    <a:pt x="533" y="136"/>
                  </a:lnTo>
                  <a:lnTo>
                    <a:pt x="537" y="149"/>
                  </a:lnTo>
                  <a:lnTo>
                    <a:pt x="535" y="161"/>
                  </a:lnTo>
                  <a:lnTo>
                    <a:pt x="524" y="165"/>
                  </a:lnTo>
                  <a:lnTo>
                    <a:pt x="514" y="175"/>
                  </a:lnTo>
                  <a:lnTo>
                    <a:pt x="507" y="175"/>
                  </a:lnTo>
                  <a:lnTo>
                    <a:pt x="509" y="184"/>
                  </a:lnTo>
                  <a:lnTo>
                    <a:pt x="506" y="187"/>
                  </a:lnTo>
                  <a:lnTo>
                    <a:pt x="498" y="188"/>
                  </a:lnTo>
                  <a:lnTo>
                    <a:pt x="498" y="181"/>
                  </a:lnTo>
                  <a:lnTo>
                    <a:pt x="494" y="180"/>
                  </a:lnTo>
                  <a:lnTo>
                    <a:pt x="487" y="194"/>
                  </a:lnTo>
                  <a:lnTo>
                    <a:pt x="475" y="199"/>
                  </a:lnTo>
                  <a:lnTo>
                    <a:pt x="470" y="208"/>
                  </a:lnTo>
                  <a:lnTo>
                    <a:pt x="463" y="210"/>
                  </a:lnTo>
                  <a:lnTo>
                    <a:pt x="453" y="217"/>
                  </a:lnTo>
                  <a:lnTo>
                    <a:pt x="447" y="220"/>
                  </a:lnTo>
                  <a:lnTo>
                    <a:pt x="447" y="215"/>
                  </a:lnTo>
                  <a:lnTo>
                    <a:pt x="443" y="213"/>
                  </a:lnTo>
                  <a:lnTo>
                    <a:pt x="450" y="203"/>
                  </a:lnTo>
                  <a:lnTo>
                    <a:pt x="449" y="197"/>
                  </a:lnTo>
                  <a:lnTo>
                    <a:pt x="441" y="196"/>
                  </a:lnTo>
                  <a:lnTo>
                    <a:pt x="434" y="203"/>
                  </a:lnTo>
                  <a:lnTo>
                    <a:pt x="427" y="206"/>
                  </a:lnTo>
                  <a:lnTo>
                    <a:pt x="425" y="211"/>
                  </a:lnTo>
                  <a:lnTo>
                    <a:pt x="422" y="214"/>
                  </a:lnTo>
                  <a:lnTo>
                    <a:pt x="422" y="217"/>
                  </a:lnTo>
                  <a:lnTo>
                    <a:pt x="419" y="218"/>
                  </a:lnTo>
                  <a:lnTo>
                    <a:pt x="413" y="219"/>
                  </a:lnTo>
                  <a:lnTo>
                    <a:pt x="410" y="225"/>
                  </a:lnTo>
                  <a:lnTo>
                    <a:pt x="415" y="233"/>
                  </a:lnTo>
                  <a:lnTo>
                    <a:pt x="422" y="234"/>
                  </a:lnTo>
                  <a:lnTo>
                    <a:pt x="421" y="241"/>
                  </a:lnTo>
                  <a:lnTo>
                    <a:pt x="427" y="242"/>
                  </a:lnTo>
                  <a:lnTo>
                    <a:pt x="436" y="235"/>
                  </a:lnTo>
                  <a:lnTo>
                    <a:pt x="439" y="235"/>
                  </a:lnTo>
                  <a:lnTo>
                    <a:pt x="442" y="237"/>
                  </a:lnTo>
                  <a:lnTo>
                    <a:pt x="454" y="238"/>
                  </a:lnTo>
                  <a:lnTo>
                    <a:pt x="455" y="243"/>
                  </a:lnTo>
                  <a:lnTo>
                    <a:pt x="454" y="245"/>
                  </a:lnTo>
                  <a:lnTo>
                    <a:pt x="449" y="245"/>
                  </a:lnTo>
                  <a:lnTo>
                    <a:pt x="445" y="247"/>
                  </a:lnTo>
                  <a:lnTo>
                    <a:pt x="444" y="249"/>
                  </a:lnTo>
                  <a:lnTo>
                    <a:pt x="440" y="254"/>
                  </a:lnTo>
                  <a:lnTo>
                    <a:pt x="436" y="254"/>
                  </a:lnTo>
                  <a:lnTo>
                    <a:pt x="434" y="252"/>
                  </a:lnTo>
                  <a:lnTo>
                    <a:pt x="430" y="256"/>
                  </a:lnTo>
                  <a:lnTo>
                    <a:pt x="430" y="258"/>
                  </a:lnTo>
                  <a:lnTo>
                    <a:pt x="425" y="263"/>
                  </a:lnTo>
                  <a:lnTo>
                    <a:pt x="424" y="268"/>
                  </a:lnTo>
                  <a:lnTo>
                    <a:pt x="430" y="274"/>
                  </a:lnTo>
                  <a:lnTo>
                    <a:pt x="436" y="276"/>
                  </a:lnTo>
                  <a:lnTo>
                    <a:pt x="437" y="283"/>
                  </a:lnTo>
                  <a:lnTo>
                    <a:pt x="440" y="286"/>
                  </a:lnTo>
                  <a:lnTo>
                    <a:pt x="440" y="295"/>
                  </a:lnTo>
                  <a:lnTo>
                    <a:pt x="444" y="299"/>
                  </a:lnTo>
                  <a:lnTo>
                    <a:pt x="448" y="305"/>
                  </a:lnTo>
                  <a:lnTo>
                    <a:pt x="448" y="308"/>
                  </a:lnTo>
                  <a:lnTo>
                    <a:pt x="444" y="308"/>
                  </a:lnTo>
                  <a:lnTo>
                    <a:pt x="447" y="312"/>
                  </a:lnTo>
                  <a:lnTo>
                    <a:pt x="448" y="317"/>
                  </a:lnTo>
                  <a:lnTo>
                    <a:pt x="444" y="319"/>
                  </a:lnTo>
                  <a:lnTo>
                    <a:pt x="439" y="323"/>
                  </a:lnTo>
                  <a:lnTo>
                    <a:pt x="439" y="327"/>
                  </a:lnTo>
                  <a:lnTo>
                    <a:pt x="441" y="328"/>
                  </a:lnTo>
                  <a:lnTo>
                    <a:pt x="445" y="325"/>
                  </a:lnTo>
                  <a:lnTo>
                    <a:pt x="448" y="328"/>
                  </a:lnTo>
                  <a:lnTo>
                    <a:pt x="449" y="335"/>
                  </a:lnTo>
                  <a:lnTo>
                    <a:pt x="445" y="340"/>
                  </a:lnTo>
                  <a:lnTo>
                    <a:pt x="445" y="345"/>
                  </a:lnTo>
                  <a:lnTo>
                    <a:pt x="444" y="348"/>
                  </a:lnTo>
                  <a:lnTo>
                    <a:pt x="440" y="351"/>
                  </a:lnTo>
                  <a:lnTo>
                    <a:pt x="439" y="355"/>
                  </a:lnTo>
                  <a:lnTo>
                    <a:pt x="433" y="361"/>
                  </a:lnTo>
                  <a:lnTo>
                    <a:pt x="433" y="367"/>
                  </a:lnTo>
                  <a:lnTo>
                    <a:pt x="429" y="369"/>
                  </a:lnTo>
                  <a:lnTo>
                    <a:pt x="429" y="379"/>
                  </a:lnTo>
                  <a:lnTo>
                    <a:pt x="423" y="382"/>
                  </a:lnTo>
                  <a:lnTo>
                    <a:pt x="422" y="386"/>
                  </a:lnTo>
                  <a:lnTo>
                    <a:pt x="418" y="387"/>
                  </a:lnTo>
                  <a:lnTo>
                    <a:pt x="413" y="391"/>
                  </a:lnTo>
                  <a:lnTo>
                    <a:pt x="413" y="396"/>
                  </a:lnTo>
                  <a:lnTo>
                    <a:pt x="402" y="401"/>
                  </a:lnTo>
                  <a:lnTo>
                    <a:pt x="401" y="406"/>
                  </a:lnTo>
                  <a:lnTo>
                    <a:pt x="395" y="406"/>
                  </a:lnTo>
                  <a:lnTo>
                    <a:pt x="391" y="411"/>
                  </a:lnTo>
                  <a:lnTo>
                    <a:pt x="386" y="411"/>
                  </a:lnTo>
                  <a:lnTo>
                    <a:pt x="379" y="416"/>
                  </a:lnTo>
                  <a:lnTo>
                    <a:pt x="375" y="413"/>
                  </a:lnTo>
                  <a:lnTo>
                    <a:pt x="375" y="410"/>
                  </a:lnTo>
                  <a:lnTo>
                    <a:pt x="373" y="408"/>
                  </a:lnTo>
                  <a:lnTo>
                    <a:pt x="369" y="410"/>
                  </a:lnTo>
                  <a:lnTo>
                    <a:pt x="367" y="417"/>
                  </a:lnTo>
                  <a:lnTo>
                    <a:pt x="361" y="422"/>
                  </a:lnTo>
                  <a:lnTo>
                    <a:pt x="356" y="422"/>
                  </a:lnTo>
                  <a:lnTo>
                    <a:pt x="353" y="424"/>
                  </a:lnTo>
                  <a:lnTo>
                    <a:pt x="349" y="425"/>
                  </a:lnTo>
                  <a:lnTo>
                    <a:pt x="346" y="429"/>
                  </a:lnTo>
                  <a:lnTo>
                    <a:pt x="340" y="431"/>
                  </a:lnTo>
                  <a:lnTo>
                    <a:pt x="339" y="435"/>
                  </a:lnTo>
                  <a:lnTo>
                    <a:pt x="336" y="435"/>
                  </a:lnTo>
                  <a:lnTo>
                    <a:pt x="335" y="432"/>
                  </a:lnTo>
                  <a:lnTo>
                    <a:pt x="335" y="425"/>
                  </a:lnTo>
                  <a:lnTo>
                    <a:pt x="330" y="423"/>
                  </a:lnTo>
                  <a:lnTo>
                    <a:pt x="322" y="423"/>
                  </a:lnTo>
                  <a:lnTo>
                    <a:pt x="319" y="420"/>
                  </a:lnTo>
                  <a:lnTo>
                    <a:pt x="313" y="421"/>
                  </a:lnTo>
                  <a:lnTo>
                    <a:pt x="308" y="416"/>
                  </a:lnTo>
                  <a:lnTo>
                    <a:pt x="309" y="410"/>
                  </a:lnTo>
                  <a:lnTo>
                    <a:pt x="308" y="406"/>
                  </a:lnTo>
                  <a:lnTo>
                    <a:pt x="298" y="406"/>
                  </a:lnTo>
                  <a:lnTo>
                    <a:pt x="293" y="401"/>
                  </a:lnTo>
                  <a:lnTo>
                    <a:pt x="288" y="410"/>
                  </a:lnTo>
                  <a:lnTo>
                    <a:pt x="277" y="409"/>
                  </a:lnTo>
                  <a:lnTo>
                    <a:pt x="272" y="407"/>
                  </a:lnTo>
                  <a:lnTo>
                    <a:pt x="268" y="412"/>
                  </a:lnTo>
                  <a:lnTo>
                    <a:pt x="263" y="410"/>
                  </a:lnTo>
                  <a:lnTo>
                    <a:pt x="260" y="416"/>
                  </a:lnTo>
                  <a:lnTo>
                    <a:pt x="262" y="428"/>
                  </a:lnTo>
                  <a:lnTo>
                    <a:pt x="257" y="426"/>
                  </a:lnTo>
                  <a:lnTo>
                    <a:pt x="256" y="424"/>
                  </a:lnTo>
                  <a:lnTo>
                    <a:pt x="254" y="421"/>
                  </a:lnTo>
                  <a:lnTo>
                    <a:pt x="247" y="418"/>
                  </a:lnTo>
                  <a:lnTo>
                    <a:pt x="246" y="415"/>
                  </a:lnTo>
                  <a:lnTo>
                    <a:pt x="239" y="415"/>
                  </a:lnTo>
                  <a:lnTo>
                    <a:pt x="239" y="405"/>
                  </a:lnTo>
                  <a:lnTo>
                    <a:pt x="231" y="395"/>
                  </a:lnTo>
                  <a:lnTo>
                    <a:pt x="225" y="395"/>
                  </a:lnTo>
                  <a:lnTo>
                    <a:pt x="225" y="383"/>
                  </a:lnTo>
                  <a:lnTo>
                    <a:pt x="233" y="373"/>
                  </a:lnTo>
                  <a:lnTo>
                    <a:pt x="231" y="360"/>
                  </a:lnTo>
                  <a:lnTo>
                    <a:pt x="226" y="347"/>
                  </a:lnTo>
                  <a:lnTo>
                    <a:pt x="220" y="348"/>
                  </a:lnTo>
                  <a:lnTo>
                    <a:pt x="212" y="341"/>
                  </a:lnTo>
                  <a:lnTo>
                    <a:pt x="213" y="337"/>
                  </a:lnTo>
                  <a:lnTo>
                    <a:pt x="209" y="334"/>
                  </a:lnTo>
                  <a:lnTo>
                    <a:pt x="187" y="341"/>
                  </a:lnTo>
                  <a:lnTo>
                    <a:pt x="172" y="353"/>
                  </a:lnTo>
                  <a:lnTo>
                    <a:pt x="167" y="349"/>
                  </a:lnTo>
                  <a:lnTo>
                    <a:pt x="160" y="351"/>
                  </a:lnTo>
                  <a:lnTo>
                    <a:pt x="156" y="347"/>
                  </a:lnTo>
                  <a:lnTo>
                    <a:pt x="150" y="347"/>
                  </a:lnTo>
                  <a:lnTo>
                    <a:pt x="143" y="354"/>
                  </a:lnTo>
                  <a:lnTo>
                    <a:pt x="137" y="351"/>
                  </a:lnTo>
                  <a:lnTo>
                    <a:pt x="133" y="352"/>
                  </a:lnTo>
                  <a:lnTo>
                    <a:pt x="111" y="347"/>
                  </a:lnTo>
                  <a:lnTo>
                    <a:pt x="100" y="339"/>
                  </a:lnTo>
                  <a:lnTo>
                    <a:pt x="89" y="334"/>
                  </a:lnTo>
                  <a:lnTo>
                    <a:pt x="77" y="324"/>
                  </a:lnTo>
                  <a:lnTo>
                    <a:pt x="66" y="325"/>
                  </a:lnTo>
                  <a:lnTo>
                    <a:pt x="59" y="317"/>
                  </a:lnTo>
                  <a:lnTo>
                    <a:pt x="51" y="317"/>
                  </a:lnTo>
                  <a:lnTo>
                    <a:pt x="47" y="314"/>
                  </a:lnTo>
                  <a:lnTo>
                    <a:pt x="47" y="305"/>
                  </a:lnTo>
                  <a:lnTo>
                    <a:pt x="42" y="299"/>
                  </a:lnTo>
                  <a:lnTo>
                    <a:pt x="44" y="297"/>
                  </a:lnTo>
                  <a:lnTo>
                    <a:pt x="47" y="298"/>
                  </a:lnTo>
                  <a:lnTo>
                    <a:pt x="50" y="296"/>
                  </a:lnTo>
                  <a:lnTo>
                    <a:pt x="52" y="295"/>
                  </a:lnTo>
                  <a:lnTo>
                    <a:pt x="51" y="291"/>
                  </a:lnTo>
                  <a:lnTo>
                    <a:pt x="49" y="285"/>
                  </a:lnTo>
                  <a:lnTo>
                    <a:pt x="49" y="281"/>
                  </a:lnTo>
                  <a:lnTo>
                    <a:pt x="51" y="274"/>
                  </a:lnTo>
                  <a:lnTo>
                    <a:pt x="50" y="269"/>
                  </a:lnTo>
                  <a:lnTo>
                    <a:pt x="46" y="265"/>
                  </a:lnTo>
                  <a:lnTo>
                    <a:pt x="40" y="265"/>
                  </a:lnTo>
                  <a:lnTo>
                    <a:pt x="34" y="270"/>
                  </a:lnTo>
                  <a:lnTo>
                    <a:pt x="28" y="265"/>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5" name="Freeform 811">
              <a:extLst>
                <a:ext uri="{FF2B5EF4-FFF2-40B4-BE49-F238E27FC236}">
                  <a16:creationId xmlns:a16="http://schemas.microsoft.com/office/drawing/2014/main" id="{3716554B-C395-A345-71BA-AF7D948F3399}"/>
                </a:ext>
                <a:ext uri="{C183D7F6-B498-43B3-948B-1728B52AA6E4}">
                  <adec:decorative xmlns:adec="http://schemas.microsoft.com/office/drawing/2017/decorative" val="1"/>
                </a:ext>
              </a:extLst>
            </p:cNvPr>
            <p:cNvSpPr>
              <a:spLocks/>
            </p:cNvSpPr>
            <p:nvPr/>
          </p:nvSpPr>
          <p:spPr bwMode="gray">
            <a:xfrm>
              <a:off x="13472228" y="6468381"/>
              <a:ext cx="317106" cy="338001"/>
            </a:xfrm>
            <a:custGeom>
              <a:avLst/>
              <a:gdLst>
                <a:gd name="T0" fmla="*/ 2147483647 w 58"/>
                <a:gd name="T1" fmla="*/ 2147483647 h 62"/>
                <a:gd name="T2" fmla="*/ 2147483647 w 58"/>
                <a:gd name="T3" fmla="*/ 2147483647 h 62"/>
                <a:gd name="T4" fmla="*/ 2147483647 w 58"/>
                <a:gd name="T5" fmla="*/ 2147483647 h 62"/>
                <a:gd name="T6" fmla="*/ 2147483647 w 58"/>
                <a:gd name="T7" fmla="*/ 2147483647 h 62"/>
                <a:gd name="T8" fmla="*/ 2147483647 w 58"/>
                <a:gd name="T9" fmla="*/ 2147483647 h 62"/>
                <a:gd name="T10" fmla="*/ 2147483647 w 58"/>
                <a:gd name="T11" fmla="*/ 2147483647 h 62"/>
                <a:gd name="T12" fmla="*/ 2147483647 w 58"/>
                <a:gd name="T13" fmla="*/ 0 h 62"/>
                <a:gd name="T14" fmla="*/ 2147483647 w 58"/>
                <a:gd name="T15" fmla="*/ 2147483647 h 62"/>
                <a:gd name="T16" fmla="*/ 2147483647 w 58"/>
                <a:gd name="T17" fmla="*/ 2147483647 h 62"/>
                <a:gd name="T18" fmla="*/ 2147483647 w 58"/>
                <a:gd name="T19" fmla="*/ 2147483647 h 62"/>
                <a:gd name="T20" fmla="*/ 2147483647 w 58"/>
                <a:gd name="T21" fmla="*/ 2147483647 h 62"/>
                <a:gd name="T22" fmla="*/ 2147483647 w 58"/>
                <a:gd name="T23" fmla="*/ 2147483647 h 62"/>
                <a:gd name="T24" fmla="*/ 2147483647 w 58"/>
                <a:gd name="T25" fmla="*/ 2147483647 h 62"/>
                <a:gd name="T26" fmla="*/ 2147483647 w 58"/>
                <a:gd name="T27" fmla="*/ 2147483647 h 62"/>
                <a:gd name="T28" fmla="*/ 2147483647 w 58"/>
                <a:gd name="T29" fmla="*/ 2147483647 h 62"/>
                <a:gd name="T30" fmla="*/ 2147483647 w 58"/>
                <a:gd name="T31" fmla="*/ 2147483647 h 62"/>
                <a:gd name="T32" fmla="*/ 0 w 58"/>
                <a:gd name="T33" fmla="*/ 2147483647 h 62"/>
                <a:gd name="T34" fmla="*/ 2147483647 w 58"/>
                <a:gd name="T35" fmla="*/ 2147483647 h 62"/>
                <a:gd name="T36" fmla="*/ 2147483647 w 58"/>
                <a:gd name="T37" fmla="*/ 2147483647 h 62"/>
                <a:gd name="T38" fmla="*/ 2147483647 w 58"/>
                <a:gd name="T39" fmla="*/ 2147483647 h 62"/>
                <a:gd name="T40" fmla="*/ 2147483647 w 58"/>
                <a:gd name="T41" fmla="*/ 2147483647 h 62"/>
                <a:gd name="T42" fmla="*/ 2147483647 w 58"/>
                <a:gd name="T43" fmla="*/ 2147483647 h 62"/>
                <a:gd name="T44" fmla="*/ 2147483647 w 58"/>
                <a:gd name="T45" fmla="*/ 2147483647 h 62"/>
                <a:gd name="T46" fmla="*/ 2147483647 w 58"/>
                <a:gd name="T47" fmla="*/ 2147483647 h 6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58"/>
                <a:gd name="T73" fmla="*/ 0 h 62"/>
                <a:gd name="T74" fmla="*/ 58 w 58"/>
                <a:gd name="T75" fmla="*/ 62 h 6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58" h="62">
                  <a:moveTo>
                    <a:pt x="7" y="16"/>
                  </a:moveTo>
                  <a:lnTo>
                    <a:pt x="7" y="10"/>
                  </a:lnTo>
                  <a:lnTo>
                    <a:pt x="21" y="6"/>
                  </a:lnTo>
                  <a:lnTo>
                    <a:pt x="25" y="8"/>
                  </a:lnTo>
                  <a:lnTo>
                    <a:pt x="36" y="6"/>
                  </a:lnTo>
                  <a:lnTo>
                    <a:pt x="48" y="2"/>
                  </a:lnTo>
                  <a:lnTo>
                    <a:pt x="56" y="0"/>
                  </a:lnTo>
                  <a:lnTo>
                    <a:pt x="58" y="3"/>
                  </a:lnTo>
                  <a:lnTo>
                    <a:pt x="47" y="12"/>
                  </a:lnTo>
                  <a:lnTo>
                    <a:pt x="52" y="21"/>
                  </a:lnTo>
                  <a:lnTo>
                    <a:pt x="48" y="32"/>
                  </a:lnTo>
                  <a:lnTo>
                    <a:pt x="46" y="35"/>
                  </a:lnTo>
                  <a:lnTo>
                    <a:pt x="29" y="47"/>
                  </a:lnTo>
                  <a:lnTo>
                    <a:pt x="27" y="51"/>
                  </a:lnTo>
                  <a:lnTo>
                    <a:pt x="18" y="53"/>
                  </a:lnTo>
                  <a:lnTo>
                    <a:pt x="7" y="62"/>
                  </a:lnTo>
                  <a:lnTo>
                    <a:pt x="0" y="62"/>
                  </a:lnTo>
                  <a:lnTo>
                    <a:pt x="3" y="47"/>
                  </a:lnTo>
                  <a:lnTo>
                    <a:pt x="5" y="43"/>
                  </a:lnTo>
                  <a:lnTo>
                    <a:pt x="5" y="39"/>
                  </a:lnTo>
                  <a:lnTo>
                    <a:pt x="9" y="36"/>
                  </a:lnTo>
                  <a:lnTo>
                    <a:pt x="8" y="28"/>
                  </a:lnTo>
                  <a:lnTo>
                    <a:pt x="9" y="19"/>
                  </a:lnTo>
                  <a:lnTo>
                    <a:pt x="7" y="16"/>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sp>
          <p:nvSpPr>
            <p:cNvPr id="836" name="Freeform 812">
              <a:extLst>
                <a:ext uri="{FF2B5EF4-FFF2-40B4-BE49-F238E27FC236}">
                  <a16:creationId xmlns:a16="http://schemas.microsoft.com/office/drawing/2014/main" id="{71799BC5-5A40-9413-54F2-D81D198A12AC}"/>
                </a:ext>
                <a:ext uri="{C183D7F6-B498-43B3-948B-1728B52AA6E4}">
                  <adec:decorative xmlns:adec="http://schemas.microsoft.com/office/drawing/2017/decorative" val="1"/>
                </a:ext>
              </a:extLst>
            </p:cNvPr>
            <p:cNvSpPr>
              <a:spLocks/>
            </p:cNvSpPr>
            <p:nvPr/>
          </p:nvSpPr>
          <p:spPr bwMode="gray">
            <a:xfrm>
              <a:off x="13618264" y="6460035"/>
              <a:ext cx="492350" cy="554990"/>
            </a:xfrm>
            <a:custGeom>
              <a:avLst/>
              <a:gdLst>
                <a:gd name="T0" fmla="*/ 0 w 90"/>
                <a:gd name="T1" fmla="*/ 2147483647 h 103"/>
                <a:gd name="T2" fmla="*/ 2147483647 w 90"/>
                <a:gd name="T3" fmla="*/ 2147483647 h 103"/>
                <a:gd name="T4" fmla="*/ 2147483647 w 90"/>
                <a:gd name="T5" fmla="*/ 2147483647 h 103"/>
                <a:gd name="T6" fmla="*/ 2147483647 w 90"/>
                <a:gd name="T7" fmla="*/ 2147483647 h 103"/>
                <a:gd name="T8" fmla="*/ 2147483647 w 90"/>
                <a:gd name="T9" fmla="*/ 2147483647 h 103"/>
                <a:gd name="T10" fmla="*/ 2147483647 w 90"/>
                <a:gd name="T11" fmla="*/ 2147483647 h 103"/>
                <a:gd name="T12" fmla="*/ 2147483647 w 90"/>
                <a:gd name="T13" fmla="*/ 2147483647 h 103"/>
                <a:gd name="T14" fmla="*/ 2147483647 w 90"/>
                <a:gd name="T15" fmla="*/ 2147483647 h 103"/>
                <a:gd name="T16" fmla="*/ 2147483647 w 90"/>
                <a:gd name="T17" fmla="*/ 0 h 103"/>
                <a:gd name="T18" fmla="*/ 2147483647 w 90"/>
                <a:gd name="T19" fmla="*/ 2147483647 h 103"/>
                <a:gd name="T20" fmla="*/ 2147483647 w 90"/>
                <a:gd name="T21" fmla="*/ 2147483647 h 103"/>
                <a:gd name="T22" fmla="*/ 2147483647 w 90"/>
                <a:gd name="T23" fmla="*/ 2147483647 h 103"/>
                <a:gd name="T24" fmla="*/ 2147483647 w 90"/>
                <a:gd name="T25" fmla="*/ 2147483647 h 103"/>
                <a:gd name="T26" fmla="*/ 2147483647 w 90"/>
                <a:gd name="T27" fmla="*/ 2147483647 h 103"/>
                <a:gd name="T28" fmla="*/ 2147483647 w 90"/>
                <a:gd name="T29" fmla="*/ 2147483647 h 103"/>
                <a:gd name="T30" fmla="*/ 2147483647 w 90"/>
                <a:gd name="T31" fmla="*/ 2147483647 h 103"/>
                <a:gd name="T32" fmla="*/ 2147483647 w 90"/>
                <a:gd name="T33" fmla="*/ 2147483647 h 103"/>
                <a:gd name="T34" fmla="*/ 2147483647 w 90"/>
                <a:gd name="T35" fmla="*/ 2147483647 h 103"/>
                <a:gd name="T36" fmla="*/ 2147483647 w 90"/>
                <a:gd name="T37" fmla="*/ 2147483647 h 103"/>
                <a:gd name="T38" fmla="*/ 2147483647 w 90"/>
                <a:gd name="T39" fmla="*/ 2147483647 h 103"/>
                <a:gd name="T40" fmla="*/ 2147483647 w 90"/>
                <a:gd name="T41" fmla="*/ 2147483647 h 103"/>
                <a:gd name="T42" fmla="*/ 2147483647 w 90"/>
                <a:gd name="T43" fmla="*/ 2147483647 h 103"/>
                <a:gd name="T44" fmla="*/ 2147483647 w 90"/>
                <a:gd name="T45" fmla="*/ 2147483647 h 103"/>
                <a:gd name="T46" fmla="*/ 2147483647 w 90"/>
                <a:gd name="T47" fmla="*/ 2147483647 h 103"/>
                <a:gd name="T48" fmla="*/ 2147483647 w 90"/>
                <a:gd name="T49" fmla="*/ 2147483647 h 103"/>
                <a:gd name="T50" fmla="*/ 2147483647 w 90"/>
                <a:gd name="T51" fmla="*/ 2147483647 h 103"/>
                <a:gd name="T52" fmla="*/ 2147483647 w 90"/>
                <a:gd name="T53" fmla="*/ 2147483647 h 103"/>
                <a:gd name="T54" fmla="*/ 2147483647 w 90"/>
                <a:gd name="T55" fmla="*/ 2147483647 h 103"/>
                <a:gd name="T56" fmla="*/ 2147483647 w 90"/>
                <a:gd name="T57" fmla="*/ 2147483647 h 103"/>
                <a:gd name="T58" fmla="*/ 2147483647 w 90"/>
                <a:gd name="T59" fmla="*/ 2147483647 h 103"/>
                <a:gd name="T60" fmla="*/ 2147483647 w 90"/>
                <a:gd name="T61" fmla="*/ 2147483647 h 103"/>
                <a:gd name="T62" fmla="*/ 0 w 90"/>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0"/>
                <a:gd name="T97" fmla="*/ 0 h 103"/>
                <a:gd name="T98" fmla="*/ 90 w 90"/>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0" h="103">
                  <a:moveTo>
                    <a:pt x="0" y="53"/>
                  </a:moveTo>
                  <a:lnTo>
                    <a:pt x="2" y="49"/>
                  </a:lnTo>
                  <a:lnTo>
                    <a:pt x="19" y="37"/>
                  </a:lnTo>
                  <a:lnTo>
                    <a:pt x="21" y="35"/>
                  </a:lnTo>
                  <a:lnTo>
                    <a:pt x="21" y="34"/>
                  </a:lnTo>
                  <a:lnTo>
                    <a:pt x="25" y="23"/>
                  </a:lnTo>
                  <a:lnTo>
                    <a:pt x="20" y="14"/>
                  </a:lnTo>
                  <a:lnTo>
                    <a:pt x="31" y="5"/>
                  </a:lnTo>
                  <a:lnTo>
                    <a:pt x="38" y="0"/>
                  </a:lnTo>
                  <a:lnTo>
                    <a:pt x="45" y="2"/>
                  </a:lnTo>
                  <a:lnTo>
                    <a:pt x="48" y="6"/>
                  </a:lnTo>
                  <a:lnTo>
                    <a:pt x="54" y="5"/>
                  </a:lnTo>
                  <a:lnTo>
                    <a:pt x="62" y="20"/>
                  </a:lnTo>
                  <a:lnTo>
                    <a:pt x="67" y="20"/>
                  </a:lnTo>
                  <a:lnTo>
                    <a:pt x="70" y="24"/>
                  </a:lnTo>
                  <a:lnTo>
                    <a:pt x="61" y="44"/>
                  </a:lnTo>
                  <a:lnTo>
                    <a:pt x="71" y="58"/>
                  </a:lnTo>
                  <a:lnTo>
                    <a:pt x="78" y="59"/>
                  </a:lnTo>
                  <a:lnTo>
                    <a:pt x="85" y="71"/>
                  </a:lnTo>
                  <a:lnTo>
                    <a:pt x="85" y="83"/>
                  </a:lnTo>
                  <a:lnTo>
                    <a:pt x="90" y="90"/>
                  </a:lnTo>
                  <a:lnTo>
                    <a:pt x="87" y="94"/>
                  </a:lnTo>
                  <a:lnTo>
                    <a:pt x="78" y="92"/>
                  </a:lnTo>
                  <a:lnTo>
                    <a:pt x="75" y="96"/>
                  </a:lnTo>
                  <a:lnTo>
                    <a:pt x="76" y="101"/>
                  </a:lnTo>
                  <a:lnTo>
                    <a:pt x="59" y="103"/>
                  </a:lnTo>
                  <a:lnTo>
                    <a:pt x="43" y="95"/>
                  </a:lnTo>
                  <a:lnTo>
                    <a:pt x="43" y="85"/>
                  </a:lnTo>
                  <a:lnTo>
                    <a:pt x="33" y="78"/>
                  </a:lnTo>
                  <a:lnTo>
                    <a:pt x="18" y="68"/>
                  </a:lnTo>
                  <a:lnTo>
                    <a:pt x="6" y="64"/>
                  </a:lnTo>
                  <a:lnTo>
                    <a:pt x="0" y="53"/>
                  </a:lnTo>
                  <a:close/>
                </a:path>
              </a:pathLst>
            </a:custGeom>
            <a:solidFill>
              <a:srgbClr val="E0E0E0"/>
            </a:solidFill>
            <a:ln w="3175">
              <a:solidFill>
                <a:srgbClr val="8D8D8D"/>
              </a:solidFill>
              <a:round/>
              <a:headEnd/>
              <a:tailEnd/>
            </a:ln>
          </p:spPr>
          <p:txBody>
            <a:bodyPr/>
            <a:lstStyle/>
            <a:p>
              <a:endParaRPr lang="en-US" sz="800" dirty="0">
                <a:latin typeface="IBM Plex Sans" panose="020B0503050203000203" pitchFamily="34" charset="0"/>
              </a:endParaRPr>
            </a:p>
          </p:txBody>
        </p:sp>
      </p:grpSp>
      <p:sp>
        <p:nvSpPr>
          <p:cNvPr id="850" name="TextBox 849">
            <a:extLst>
              <a:ext uri="{FF2B5EF4-FFF2-40B4-BE49-F238E27FC236}">
                <a16:creationId xmlns:a16="http://schemas.microsoft.com/office/drawing/2014/main" id="{3DD0C9E2-17D1-0D86-E1CD-41BA4DA78BC3}"/>
              </a:ext>
            </a:extLst>
          </p:cNvPr>
          <p:cNvSpPr txBox="1"/>
          <p:nvPr/>
        </p:nvSpPr>
        <p:spPr>
          <a:xfrm>
            <a:off x="992187" y="10287000"/>
            <a:ext cx="24368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000" dirty="0">
                <a:latin typeface="IBM Plex Sans Light" panose="020B0403050203000203" pitchFamily="34" charset="0"/>
              </a:rPr>
              <a:t>Item</a:t>
            </a:r>
          </a:p>
        </p:txBody>
      </p:sp>
      <p:sp>
        <p:nvSpPr>
          <p:cNvPr id="851" name="TextBox 850">
            <a:extLst>
              <a:ext uri="{FF2B5EF4-FFF2-40B4-BE49-F238E27FC236}">
                <a16:creationId xmlns:a16="http://schemas.microsoft.com/office/drawing/2014/main" id="{24C443E5-31F4-28A3-2765-8F3C835B1621}"/>
              </a:ext>
            </a:extLst>
          </p:cNvPr>
          <p:cNvSpPr txBox="1"/>
          <p:nvPr/>
        </p:nvSpPr>
        <p:spPr>
          <a:xfrm>
            <a:off x="992187" y="10668000"/>
            <a:ext cx="24368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000" dirty="0">
                <a:latin typeface="IBM Plex Sans Light" panose="020B0403050203000203" pitchFamily="34" charset="0"/>
              </a:rPr>
              <a:t>Item</a:t>
            </a:r>
          </a:p>
        </p:txBody>
      </p:sp>
      <p:sp>
        <p:nvSpPr>
          <p:cNvPr id="852" name="TextBox 851">
            <a:extLst>
              <a:ext uri="{FF2B5EF4-FFF2-40B4-BE49-F238E27FC236}">
                <a16:creationId xmlns:a16="http://schemas.microsoft.com/office/drawing/2014/main" id="{E90680D9-C21C-48ED-311D-42285C69605B}"/>
              </a:ext>
            </a:extLst>
          </p:cNvPr>
          <p:cNvSpPr txBox="1"/>
          <p:nvPr/>
        </p:nvSpPr>
        <p:spPr>
          <a:xfrm>
            <a:off x="992187" y="11049000"/>
            <a:ext cx="24368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000" dirty="0">
                <a:latin typeface="IBM Plex Sans Light" panose="020B0403050203000203" pitchFamily="34" charset="0"/>
              </a:rPr>
              <a:t>Item</a:t>
            </a:r>
          </a:p>
        </p:txBody>
      </p:sp>
      <p:sp>
        <p:nvSpPr>
          <p:cNvPr id="853" name="TextBox 852">
            <a:extLst>
              <a:ext uri="{FF2B5EF4-FFF2-40B4-BE49-F238E27FC236}">
                <a16:creationId xmlns:a16="http://schemas.microsoft.com/office/drawing/2014/main" id="{7EB03BDF-A519-5C96-7A82-5052AAD02BEC}"/>
              </a:ext>
            </a:extLst>
          </p:cNvPr>
          <p:cNvSpPr txBox="1"/>
          <p:nvPr/>
        </p:nvSpPr>
        <p:spPr>
          <a:xfrm>
            <a:off x="992187" y="11430000"/>
            <a:ext cx="2436813" cy="381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r>
              <a:rPr lang="en-US" sz="2000" dirty="0">
                <a:latin typeface="IBM Plex Sans Light" panose="020B0403050203000203" pitchFamily="34" charset="0"/>
              </a:rPr>
              <a:t>Item</a:t>
            </a:r>
          </a:p>
        </p:txBody>
      </p:sp>
      <p:sp>
        <p:nvSpPr>
          <p:cNvPr id="3" name="Rectangle 2">
            <a:extLst>
              <a:ext uri="{FF2B5EF4-FFF2-40B4-BE49-F238E27FC236}">
                <a16:creationId xmlns:a16="http://schemas.microsoft.com/office/drawing/2014/main" id="{4C581924-D185-0CAD-6FFB-E5FC93579BA1}"/>
              </a:ext>
            </a:extLst>
          </p:cNvPr>
          <p:cNvSpPr/>
          <p:nvPr/>
        </p:nvSpPr>
        <p:spPr bwMode="auto">
          <a:xfrm>
            <a:off x="12192000" y="4375150"/>
            <a:ext cx="173736" cy="173736"/>
          </a:xfrm>
          <a:prstGeom prst="rect">
            <a:avLst/>
          </a:prstGeom>
          <a:solidFill>
            <a:schemeClr val="accent2"/>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4" name="Oval 3">
            <a:extLst>
              <a:ext uri="{FF2B5EF4-FFF2-40B4-BE49-F238E27FC236}">
                <a16:creationId xmlns:a16="http://schemas.microsoft.com/office/drawing/2014/main" id="{95691469-7368-D0AE-88EB-EAD837F41AAD}"/>
              </a:ext>
            </a:extLst>
          </p:cNvPr>
          <p:cNvSpPr/>
          <p:nvPr/>
        </p:nvSpPr>
        <p:spPr bwMode="auto">
          <a:xfrm>
            <a:off x="11783761" y="5742928"/>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5" name="Oval 4">
            <a:extLst>
              <a:ext uri="{FF2B5EF4-FFF2-40B4-BE49-F238E27FC236}">
                <a16:creationId xmlns:a16="http://schemas.microsoft.com/office/drawing/2014/main" id="{4D8208C1-99A8-F12C-3F67-37BF7804ECEA}"/>
              </a:ext>
            </a:extLst>
          </p:cNvPr>
          <p:cNvSpPr/>
          <p:nvPr/>
        </p:nvSpPr>
        <p:spPr bwMode="auto">
          <a:xfrm>
            <a:off x="13184187" y="6934200"/>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7" name="Oval 6">
            <a:extLst>
              <a:ext uri="{FF2B5EF4-FFF2-40B4-BE49-F238E27FC236}">
                <a16:creationId xmlns:a16="http://schemas.microsoft.com/office/drawing/2014/main" id="{3C88820E-0CFA-9389-36F7-6B33F80A8B32}"/>
              </a:ext>
            </a:extLst>
          </p:cNvPr>
          <p:cNvSpPr/>
          <p:nvPr/>
        </p:nvSpPr>
        <p:spPr bwMode="auto">
          <a:xfrm>
            <a:off x="6972910" y="5949462"/>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8" name="Oval 7">
            <a:extLst>
              <a:ext uri="{FF2B5EF4-FFF2-40B4-BE49-F238E27FC236}">
                <a16:creationId xmlns:a16="http://schemas.microsoft.com/office/drawing/2014/main" id="{FE7372AF-872C-86C1-F753-998F750C5F74}"/>
              </a:ext>
            </a:extLst>
          </p:cNvPr>
          <p:cNvSpPr/>
          <p:nvPr/>
        </p:nvSpPr>
        <p:spPr bwMode="auto">
          <a:xfrm>
            <a:off x="8496910" y="9022862"/>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9" name="Oval 8">
            <a:extLst>
              <a:ext uri="{FF2B5EF4-FFF2-40B4-BE49-F238E27FC236}">
                <a16:creationId xmlns:a16="http://schemas.microsoft.com/office/drawing/2014/main" id="{D72B2549-2EA6-6B81-10ED-4A046A6D3F9C}"/>
              </a:ext>
            </a:extLst>
          </p:cNvPr>
          <p:cNvSpPr/>
          <p:nvPr/>
        </p:nvSpPr>
        <p:spPr bwMode="auto">
          <a:xfrm>
            <a:off x="8612187" y="9022862"/>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0" name="Oval 9">
            <a:extLst>
              <a:ext uri="{FF2B5EF4-FFF2-40B4-BE49-F238E27FC236}">
                <a16:creationId xmlns:a16="http://schemas.microsoft.com/office/drawing/2014/main" id="{69705C77-3D26-7BE2-91B3-F5C11D47E797}"/>
              </a:ext>
            </a:extLst>
          </p:cNvPr>
          <p:cNvSpPr/>
          <p:nvPr/>
        </p:nvSpPr>
        <p:spPr bwMode="auto">
          <a:xfrm>
            <a:off x="576072" y="10360152"/>
            <a:ext cx="192024" cy="192024"/>
          </a:xfrm>
          <a:prstGeom prst="ellipse">
            <a:avLst/>
          </a:prstGeom>
          <a:solidFill>
            <a:schemeClr val="accent1"/>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1" name="Rectangle 10">
            <a:extLst>
              <a:ext uri="{FF2B5EF4-FFF2-40B4-BE49-F238E27FC236}">
                <a16:creationId xmlns:a16="http://schemas.microsoft.com/office/drawing/2014/main" id="{03F20911-0F97-2BDE-2D2D-1054EB7975E2}"/>
              </a:ext>
            </a:extLst>
          </p:cNvPr>
          <p:cNvSpPr/>
          <p:nvPr/>
        </p:nvSpPr>
        <p:spPr bwMode="auto">
          <a:xfrm rot="2700000">
            <a:off x="8148674" y="10955215"/>
            <a:ext cx="173736" cy="173736"/>
          </a:xfrm>
          <a:prstGeom prst="rect">
            <a:avLst/>
          </a:prstGeom>
          <a:solidFill>
            <a:schemeClr val="accent4"/>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2" name="Triangle 11">
            <a:extLst>
              <a:ext uri="{FF2B5EF4-FFF2-40B4-BE49-F238E27FC236}">
                <a16:creationId xmlns:a16="http://schemas.microsoft.com/office/drawing/2014/main" id="{4739C2D1-3977-130D-34CB-A5FEC5F5B99E}"/>
              </a:ext>
            </a:extLst>
          </p:cNvPr>
          <p:cNvSpPr/>
          <p:nvPr/>
        </p:nvSpPr>
        <p:spPr bwMode="auto">
          <a:xfrm>
            <a:off x="5857874" y="6140449"/>
            <a:ext cx="201168" cy="173736"/>
          </a:xfrm>
          <a:prstGeom prst="triangle">
            <a:avLst/>
          </a:prstGeom>
          <a:solidFill>
            <a:schemeClr val="accent3"/>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3" name="Triangle 12">
            <a:extLst>
              <a:ext uri="{FF2B5EF4-FFF2-40B4-BE49-F238E27FC236}">
                <a16:creationId xmlns:a16="http://schemas.microsoft.com/office/drawing/2014/main" id="{EB11DBFC-FDA0-38E4-950C-4BBDD7315B3D}"/>
              </a:ext>
            </a:extLst>
          </p:cNvPr>
          <p:cNvSpPr/>
          <p:nvPr/>
        </p:nvSpPr>
        <p:spPr bwMode="auto">
          <a:xfrm>
            <a:off x="5989637" y="6140449"/>
            <a:ext cx="201168" cy="173736"/>
          </a:xfrm>
          <a:prstGeom prst="triangle">
            <a:avLst/>
          </a:prstGeom>
          <a:solidFill>
            <a:schemeClr val="accent3"/>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4" name="Rectangle 13">
            <a:extLst>
              <a:ext uri="{FF2B5EF4-FFF2-40B4-BE49-F238E27FC236}">
                <a16:creationId xmlns:a16="http://schemas.microsoft.com/office/drawing/2014/main" id="{5FB0534A-CFBB-DAF6-AE15-01609B7F4E48}"/>
              </a:ext>
            </a:extLst>
          </p:cNvPr>
          <p:cNvSpPr/>
          <p:nvPr/>
        </p:nvSpPr>
        <p:spPr bwMode="auto">
          <a:xfrm>
            <a:off x="576072" y="10744200"/>
            <a:ext cx="173736" cy="173736"/>
          </a:xfrm>
          <a:prstGeom prst="rect">
            <a:avLst/>
          </a:prstGeom>
          <a:solidFill>
            <a:schemeClr val="accent2"/>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5" name="Triangle 14">
            <a:extLst>
              <a:ext uri="{FF2B5EF4-FFF2-40B4-BE49-F238E27FC236}">
                <a16:creationId xmlns:a16="http://schemas.microsoft.com/office/drawing/2014/main" id="{DF0030DD-A108-D1D2-83ED-6DFEF8A7F1C3}"/>
              </a:ext>
            </a:extLst>
          </p:cNvPr>
          <p:cNvSpPr/>
          <p:nvPr/>
        </p:nvSpPr>
        <p:spPr bwMode="auto">
          <a:xfrm>
            <a:off x="576072" y="11128248"/>
            <a:ext cx="201168" cy="173736"/>
          </a:xfrm>
          <a:prstGeom prst="triangle">
            <a:avLst/>
          </a:prstGeom>
          <a:solidFill>
            <a:schemeClr val="accent3"/>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6" name="Rectangle 15">
            <a:extLst>
              <a:ext uri="{FF2B5EF4-FFF2-40B4-BE49-F238E27FC236}">
                <a16:creationId xmlns:a16="http://schemas.microsoft.com/office/drawing/2014/main" id="{60E7C2DA-998C-CD19-E93A-1EF9F3E1046B}"/>
              </a:ext>
            </a:extLst>
          </p:cNvPr>
          <p:cNvSpPr/>
          <p:nvPr/>
        </p:nvSpPr>
        <p:spPr bwMode="auto">
          <a:xfrm rot="2700000">
            <a:off x="576072" y="11521440"/>
            <a:ext cx="173736" cy="173736"/>
          </a:xfrm>
          <a:prstGeom prst="rect">
            <a:avLst/>
          </a:prstGeom>
          <a:solidFill>
            <a:schemeClr val="accent4"/>
          </a:solidFill>
          <a:ln w="19050">
            <a:solidFill>
              <a:schemeClr val="bg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a:buNone/>
              <a:tabLst/>
            </a:pPr>
            <a:endParaRPr kumimoji="0" lang="en-US" sz="1400" b="0" i="0" u="none" strike="noStrike" cap="none" normalizeH="0" baseline="0" dirty="0">
              <a:ln>
                <a:noFill/>
              </a:ln>
              <a:solidFill>
                <a:schemeClr val="bg1"/>
              </a:solidFill>
              <a:effectLst/>
              <a:latin typeface="+mn-lt"/>
            </a:endParaRPr>
          </a:p>
        </p:txBody>
      </p:sp>
      <p:sp>
        <p:nvSpPr>
          <p:cNvPr id="18" name="Footer Placeholder 17">
            <a:extLst>
              <a:ext uri="{FF2B5EF4-FFF2-40B4-BE49-F238E27FC236}">
                <a16:creationId xmlns:a16="http://schemas.microsoft.com/office/drawing/2014/main" id="{530F3E75-FAB7-83BC-62AE-80DFC44870E2}"/>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918857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3BC2-F497-1C9A-32F0-FD139E02396A}"/>
              </a:ext>
            </a:extLst>
          </p:cNvPr>
          <p:cNvSpPr>
            <a:spLocks noGrp="1"/>
          </p:cNvSpPr>
          <p:nvPr>
            <p:ph type="title"/>
          </p:nvPr>
        </p:nvSpPr>
        <p:spPr>
          <a:xfrm>
            <a:off x="436889" y="320590"/>
            <a:ext cx="17279611" cy="8191500"/>
          </a:xfrm>
        </p:spPr>
        <p:txBody>
          <a:bodyPr/>
          <a:lstStyle/>
          <a:p>
            <a:r>
              <a:rPr lang="en-US" dirty="0"/>
              <a:t>Ending</a:t>
            </a:r>
          </a:p>
        </p:txBody>
      </p:sp>
      <p:sp>
        <p:nvSpPr>
          <p:cNvPr id="3" name="Slide Number Placeholder 2">
            <a:extLst>
              <a:ext uri="{FF2B5EF4-FFF2-40B4-BE49-F238E27FC236}">
                <a16:creationId xmlns:a16="http://schemas.microsoft.com/office/drawing/2014/main" id="{AB5EE064-476C-0924-FA70-84E9ECA54A6C}"/>
              </a:ext>
            </a:extLst>
          </p:cNvPr>
          <p:cNvSpPr>
            <a:spLocks noGrp="1"/>
          </p:cNvSpPr>
          <p:nvPr>
            <p:ph type="sldNum" sz="quarter" idx="4"/>
          </p:nvPr>
        </p:nvSpPr>
        <p:spPr/>
        <p:txBody>
          <a:bodyPr/>
          <a:lstStyle/>
          <a:p>
            <a:fld id="{86CB4B4D-7CA3-9044-876B-883B54F8677D}" type="slidenum">
              <a:rPr lang="en-US" smtClean="0"/>
              <a:pPr/>
              <a:t>97</a:t>
            </a:fld>
            <a:endParaRPr lang="en-US" dirty="0"/>
          </a:p>
        </p:txBody>
      </p:sp>
      <p:sp>
        <p:nvSpPr>
          <p:cNvPr id="4" name="Footer Placeholder 3">
            <a:extLst>
              <a:ext uri="{FF2B5EF4-FFF2-40B4-BE49-F238E27FC236}">
                <a16:creationId xmlns:a16="http://schemas.microsoft.com/office/drawing/2014/main" id="{17B2E581-2865-7DED-E315-A160A5A43EEE}"/>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2268854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5727D-2E3A-C7FD-AE4F-827DD3B2455E}"/>
              </a:ext>
            </a:extLst>
          </p:cNvPr>
          <p:cNvSpPr>
            <a:spLocks noGrp="1"/>
          </p:cNvSpPr>
          <p:nvPr>
            <p:ph type="title"/>
          </p:nvPr>
        </p:nvSpPr>
        <p:spPr>
          <a:xfrm>
            <a:off x="576072" y="501090"/>
            <a:ext cx="4949825" cy="1525588"/>
          </a:xfrm>
        </p:spPr>
        <p:txBody>
          <a:bodyPr/>
          <a:lstStyle/>
          <a:p>
            <a:r>
              <a:rPr lang="en-US" dirty="0"/>
              <a:t>28/36/44pt headline, 2 lines maximum, sentence case </a:t>
            </a:r>
          </a:p>
        </p:txBody>
      </p:sp>
      <p:sp>
        <p:nvSpPr>
          <p:cNvPr id="3" name="Slide Number Placeholder 2">
            <a:extLst>
              <a:ext uri="{FF2B5EF4-FFF2-40B4-BE49-F238E27FC236}">
                <a16:creationId xmlns:a16="http://schemas.microsoft.com/office/drawing/2014/main" id="{FBF3782C-7056-9445-A18E-8346A1A15498}"/>
              </a:ext>
            </a:extLst>
          </p:cNvPr>
          <p:cNvSpPr>
            <a:spLocks noGrp="1"/>
          </p:cNvSpPr>
          <p:nvPr>
            <p:ph type="sldNum" sz="quarter" idx="4"/>
          </p:nvPr>
        </p:nvSpPr>
        <p:spPr>
          <a:xfrm>
            <a:off x="23555959" y="12926828"/>
            <a:ext cx="256541" cy="254001"/>
          </a:xfrm>
        </p:spPr>
        <p:txBody>
          <a:bodyPr/>
          <a:lstStyle/>
          <a:p>
            <a:fld id="{86CB4B4D-7CA3-9044-876B-883B54F8677D}" type="slidenum">
              <a:rPr lang="en-US" smtClean="0"/>
              <a:t>98</a:t>
            </a:fld>
            <a:endParaRPr lang="en-US" dirty="0"/>
          </a:p>
        </p:txBody>
      </p:sp>
      <p:sp>
        <p:nvSpPr>
          <p:cNvPr id="4" name="Picture Placeholder 3">
            <a:extLst>
              <a:ext uri="{FF2B5EF4-FFF2-40B4-BE49-F238E27FC236}">
                <a16:creationId xmlns:a16="http://schemas.microsoft.com/office/drawing/2014/main" id="{97CFF09E-5316-ADC8-AFB6-1BCAD68DB816}"/>
              </a:ext>
            </a:extLst>
          </p:cNvPr>
          <p:cNvSpPr>
            <a:spLocks noGrp="1"/>
          </p:cNvSpPr>
          <p:nvPr>
            <p:ph type="pic" sz="quarter" idx="11"/>
          </p:nvPr>
        </p:nvSpPr>
        <p:spPr/>
        <p:txBody>
          <a:bodyPr/>
          <a:lstStyle/>
          <a:p>
            <a:endParaRPr lang="ru-UA"/>
          </a:p>
        </p:txBody>
      </p:sp>
      <p:sp>
        <p:nvSpPr>
          <p:cNvPr id="5" name="Text Placeholder 4">
            <a:extLst>
              <a:ext uri="{FF2B5EF4-FFF2-40B4-BE49-F238E27FC236}">
                <a16:creationId xmlns:a16="http://schemas.microsoft.com/office/drawing/2014/main" id="{C33EE142-1E8B-984F-F242-40E97B08AA44}"/>
              </a:ext>
            </a:extLst>
          </p:cNvPr>
          <p:cNvSpPr>
            <a:spLocks noGrp="1"/>
          </p:cNvSpPr>
          <p:nvPr>
            <p:ph type="body" sz="quarter" idx="12"/>
          </p:nvPr>
        </p:nvSpPr>
        <p:spPr>
          <a:xfrm>
            <a:off x="3429000" y="6033718"/>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6" name="Picture Placeholder 5">
            <a:extLst>
              <a:ext uri="{FF2B5EF4-FFF2-40B4-BE49-F238E27FC236}">
                <a16:creationId xmlns:a16="http://schemas.microsoft.com/office/drawing/2014/main" id="{E3FAFB92-4D4C-5F18-A177-8D3938D7B494}"/>
              </a:ext>
            </a:extLst>
          </p:cNvPr>
          <p:cNvSpPr>
            <a:spLocks noGrp="1"/>
          </p:cNvSpPr>
          <p:nvPr>
            <p:ph type="pic" sz="quarter" idx="13"/>
          </p:nvPr>
        </p:nvSpPr>
        <p:spPr/>
        <p:txBody>
          <a:bodyPr/>
          <a:lstStyle/>
          <a:p>
            <a:endParaRPr lang="ru-UA"/>
          </a:p>
        </p:txBody>
      </p:sp>
      <p:sp>
        <p:nvSpPr>
          <p:cNvPr id="7" name="Text Placeholder 6">
            <a:extLst>
              <a:ext uri="{FF2B5EF4-FFF2-40B4-BE49-F238E27FC236}">
                <a16:creationId xmlns:a16="http://schemas.microsoft.com/office/drawing/2014/main" id="{70F2193F-B205-5B9C-A1E8-C1770B089054}"/>
              </a:ext>
            </a:extLst>
          </p:cNvPr>
          <p:cNvSpPr>
            <a:spLocks noGrp="1"/>
          </p:cNvSpPr>
          <p:nvPr>
            <p:ph type="body" sz="quarter" idx="14"/>
          </p:nvPr>
        </p:nvSpPr>
        <p:spPr>
          <a:xfrm>
            <a:off x="3429000" y="9437319"/>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9" name="Picture Placeholder 8">
            <a:extLst>
              <a:ext uri="{FF2B5EF4-FFF2-40B4-BE49-F238E27FC236}">
                <a16:creationId xmlns:a16="http://schemas.microsoft.com/office/drawing/2014/main" id="{3B8681DB-E89B-4034-117B-458ACFD44279}"/>
              </a:ext>
            </a:extLst>
          </p:cNvPr>
          <p:cNvSpPr>
            <a:spLocks noGrp="1"/>
          </p:cNvSpPr>
          <p:nvPr>
            <p:ph type="pic" sz="quarter" idx="20"/>
          </p:nvPr>
        </p:nvSpPr>
        <p:spPr/>
        <p:txBody>
          <a:bodyPr/>
          <a:lstStyle/>
          <a:p>
            <a:endParaRPr lang="ru-UA"/>
          </a:p>
        </p:txBody>
      </p:sp>
      <p:sp>
        <p:nvSpPr>
          <p:cNvPr id="10" name="Text Placeholder 9">
            <a:extLst>
              <a:ext uri="{FF2B5EF4-FFF2-40B4-BE49-F238E27FC236}">
                <a16:creationId xmlns:a16="http://schemas.microsoft.com/office/drawing/2014/main" id="{DD59A595-38EF-943B-3169-9E44CD26DEFD}"/>
              </a:ext>
            </a:extLst>
          </p:cNvPr>
          <p:cNvSpPr>
            <a:spLocks noGrp="1"/>
          </p:cNvSpPr>
          <p:nvPr>
            <p:ph type="body" sz="quarter" idx="21"/>
          </p:nvPr>
        </p:nvSpPr>
        <p:spPr>
          <a:xfrm>
            <a:off x="3429000" y="2579318"/>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11" name="Picture Placeholder 10">
            <a:extLst>
              <a:ext uri="{FF2B5EF4-FFF2-40B4-BE49-F238E27FC236}">
                <a16:creationId xmlns:a16="http://schemas.microsoft.com/office/drawing/2014/main" id="{356546A5-34CA-0F2B-8FEE-CA14A1DD6204}"/>
              </a:ext>
            </a:extLst>
          </p:cNvPr>
          <p:cNvSpPr>
            <a:spLocks noGrp="1"/>
          </p:cNvSpPr>
          <p:nvPr>
            <p:ph type="pic" sz="quarter" idx="22"/>
          </p:nvPr>
        </p:nvSpPr>
        <p:spPr/>
        <p:txBody>
          <a:bodyPr/>
          <a:lstStyle/>
          <a:p>
            <a:endParaRPr lang="ru-UA"/>
          </a:p>
        </p:txBody>
      </p:sp>
      <p:sp>
        <p:nvSpPr>
          <p:cNvPr id="12" name="Text Placeholder 11">
            <a:extLst>
              <a:ext uri="{FF2B5EF4-FFF2-40B4-BE49-F238E27FC236}">
                <a16:creationId xmlns:a16="http://schemas.microsoft.com/office/drawing/2014/main" id="{B0EF3455-FE6D-2E2A-8FA4-762C50A79583}"/>
              </a:ext>
            </a:extLst>
          </p:cNvPr>
          <p:cNvSpPr>
            <a:spLocks noGrp="1"/>
          </p:cNvSpPr>
          <p:nvPr>
            <p:ph type="body" sz="quarter" idx="23"/>
          </p:nvPr>
        </p:nvSpPr>
        <p:spPr>
          <a:xfrm>
            <a:off x="15617825" y="6033718"/>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13" name="Picture Placeholder 12">
            <a:extLst>
              <a:ext uri="{FF2B5EF4-FFF2-40B4-BE49-F238E27FC236}">
                <a16:creationId xmlns:a16="http://schemas.microsoft.com/office/drawing/2014/main" id="{16162AAC-9A33-26EF-AAF6-23C0DF9F185F}"/>
              </a:ext>
            </a:extLst>
          </p:cNvPr>
          <p:cNvSpPr>
            <a:spLocks noGrp="1"/>
          </p:cNvSpPr>
          <p:nvPr>
            <p:ph type="pic" sz="quarter" idx="24"/>
          </p:nvPr>
        </p:nvSpPr>
        <p:spPr/>
        <p:txBody>
          <a:bodyPr/>
          <a:lstStyle/>
          <a:p>
            <a:endParaRPr lang="ru-UA"/>
          </a:p>
        </p:txBody>
      </p:sp>
      <p:sp>
        <p:nvSpPr>
          <p:cNvPr id="14" name="Text Placeholder 13">
            <a:extLst>
              <a:ext uri="{FF2B5EF4-FFF2-40B4-BE49-F238E27FC236}">
                <a16:creationId xmlns:a16="http://schemas.microsoft.com/office/drawing/2014/main" id="{0E2E5C16-95C7-535F-F785-1CC1432768D6}"/>
              </a:ext>
            </a:extLst>
          </p:cNvPr>
          <p:cNvSpPr>
            <a:spLocks noGrp="1"/>
          </p:cNvSpPr>
          <p:nvPr>
            <p:ph type="body" sz="quarter" idx="25"/>
          </p:nvPr>
        </p:nvSpPr>
        <p:spPr>
          <a:xfrm>
            <a:off x="15617825" y="9437319"/>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15" name="Picture Placeholder 14">
            <a:extLst>
              <a:ext uri="{FF2B5EF4-FFF2-40B4-BE49-F238E27FC236}">
                <a16:creationId xmlns:a16="http://schemas.microsoft.com/office/drawing/2014/main" id="{6C061086-AF8E-9A00-15B8-A2C3ED02D29A}"/>
              </a:ext>
            </a:extLst>
          </p:cNvPr>
          <p:cNvSpPr>
            <a:spLocks noGrp="1"/>
          </p:cNvSpPr>
          <p:nvPr>
            <p:ph type="pic" sz="quarter" idx="26"/>
          </p:nvPr>
        </p:nvSpPr>
        <p:spPr/>
        <p:txBody>
          <a:bodyPr/>
          <a:lstStyle/>
          <a:p>
            <a:endParaRPr lang="ru-UA"/>
          </a:p>
        </p:txBody>
      </p:sp>
      <p:sp>
        <p:nvSpPr>
          <p:cNvPr id="16" name="Text Placeholder 15">
            <a:extLst>
              <a:ext uri="{FF2B5EF4-FFF2-40B4-BE49-F238E27FC236}">
                <a16:creationId xmlns:a16="http://schemas.microsoft.com/office/drawing/2014/main" id="{205CC423-79F8-AD57-A0F5-10E693BA194C}"/>
              </a:ext>
            </a:extLst>
          </p:cNvPr>
          <p:cNvSpPr>
            <a:spLocks noGrp="1"/>
          </p:cNvSpPr>
          <p:nvPr>
            <p:ph type="body" sz="quarter" idx="27"/>
          </p:nvPr>
        </p:nvSpPr>
        <p:spPr>
          <a:xfrm>
            <a:off x="15617825" y="2579318"/>
            <a:ext cx="5708650" cy="2476500"/>
          </a:xfrm>
        </p:spPr>
        <p:txBody>
          <a:bodyPr/>
          <a:lstStyle/>
          <a:p>
            <a:r>
              <a:rPr lang="en-US" dirty="0" err="1"/>
              <a:t>Firstname</a:t>
            </a:r>
            <a:r>
              <a:rPr lang="en-US" dirty="0"/>
              <a:t> </a:t>
            </a:r>
            <a:r>
              <a:rPr lang="en-US" dirty="0" err="1"/>
              <a:t>Lastname</a:t>
            </a:r>
            <a:br>
              <a:rPr lang="en-US" dirty="0"/>
            </a:br>
            <a:r>
              <a:rPr lang="en-US" dirty="0"/>
              <a:t>Job Title</a:t>
            </a:r>
          </a:p>
          <a:p>
            <a:r>
              <a:rPr lang="en-US" dirty="0"/>
              <a:t>—</a:t>
            </a:r>
          </a:p>
          <a:p>
            <a:r>
              <a:rPr lang="en-US" u="sng" dirty="0">
                <a:hlinkClick r:id="rId2"/>
              </a:rPr>
              <a:t>email.address@ibm.com</a:t>
            </a:r>
            <a:endParaRPr lang="en-US" dirty="0"/>
          </a:p>
          <a:p>
            <a:r>
              <a:rPr lang="en-US" dirty="0"/>
              <a:t>123.456.7890</a:t>
            </a:r>
          </a:p>
          <a:p>
            <a:endParaRPr lang="en-US" dirty="0"/>
          </a:p>
        </p:txBody>
      </p:sp>
      <p:sp>
        <p:nvSpPr>
          <p:cNvPr id="8" name="Footer Placeholder 7">
            <a:extLst>
              <a:ext uri="{FF2B5EF4-FFF2-40B4-BE49-F238E27FC236}">
                <a16:creationId xmlns:a16="http://schemas.microsoft.com/office/drawing/2014/main" id="{7D47E8D3-73FC-6DA7-8598-31724F9D06F2}"/>
              </a:ext>
            </a:extLst>
          </p:cNvPr>
          <p:cNvSpPr>
            <a:spLocks noGrp="1"/>
          </p:cNvSpPr>
          <p:nvPr>
            <p:ph type="ftr" sz="quarter" idx="3"/>
          </p:nvPr>
        </p:nvSpPr>
        <p:spPr/>
        <p:txBody>
          <a:bodyPr/>
          <a:lstStyle/>
          <a:p>
            <a:r>
              <a:rPr lang="en-US"/>
              <a:t>IBM TechXchange | © 2024 IBM Corporation</a:t>
            </a:r>
            <a:endParaRPr lang="en-US" dirty="0"/>
          </a:p>
        </p:txBody>
      </p:sp>
    </p:spTree>
    <p:extLst>
      <p:ext uri="{BB962C8B-B14F-4D97-AF65-F5344CB8AC3E}">
        <p14:creationId xmlns:p14="http://schemas.microsoft.com/office/powerpoint/2010/main" val="116501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F99BFB-E75A-6445-BB3B-995FE3442BEF}"/>
              </a:ext>
            </a:extLst>
          </p:cNvPr>
          <p:cNvSpPr>
            <a:spLocks noGrp="1"/>
          </p:cNvSpPr>
          <p:nvPr>
            <p:ph type="sldNum" sz="quarter" idx="4"/>
          </p:nvPr>
        </p:nvSpPr>
        <p:spPr/>
        <p:txBody>
          <a:bodyPr/>
          <a:lstStyle/>
          <a:p>
            <a:fld id="{86CB4B4D-7CA3-9044-876B-883B54F8677D}" type="slidenum">
              <a:rPr lang="en-US" smtClean="0"/>
              <a:pPr/>
              <a:t>99</a:t>
            </a:fld>
            <a:endParaRPr lang="en-US" dirty="0"/>
          </a:p>
        </p:txBody>
      </p:sp>
      <p:sp>
        <p:nvSpPr>
          <p:cNvPr id="3" name="Title 2">
            <a:extLst>
              <a:ext uri="{FF2B5EF4-FFF2-40B4-BE49-F238E27FC236}">
                <a16:creationId xmlns:a16="http://schemas.microsoft.com/office/drawing/2014/main" id="{55DA0BFA-B81F-8D24-4217-A18552554CEE}"/>
              </a:ext>
            </a:extLst>
          </p:cNvPr>
          <p:cNvSpPr>
            <a:spLocks noGrp="1"/>
          </p:cNvSpPr>
          <p:nvPr>
            <p:ph type="title"/>
          </p:nvPr>
        </p:nvSpPr>
        <p:spPr/>
        <p:txBody>
          <a:bodyPr/>
          <a:lstStyle/>
          <a:p>
            <a:r>
              <a:rPr lang="en-US" dirty="0"/>
              <a:t>Q&amp;A</a:t>
            </a:r>
            <a:endParaRPr lang="ru-UA" dirty="0"/>
          </a:p>
        </p:txBody>
      </p:sp>
      <p:sp>
        <p:nvSpPr>
          <p:cNvPr id="4" name="Footer Placeholder 3">
            <a:extLst>
              <a:ext uri="{FF2B5EF4-FFF2-40B4-BE49-F238E27FC236}">
                <a16:creationId xmlns:a16="http://schemas.microsoft.com/office/drawing/2014/main" id="{C613FB91-4535-FF73-8955-D0DB876FE753}"/>
              </a:ext>
            </a:extLst>
          </p:cNvPr>
          <p:cNvSpPr>
            <a:spLocks noGrp="1"/>
          </p:cNvSpPr>
          <p:nvPr>
            <p:ph type="ftr" sz="quarter" idx="3"/>
          </p:nvPr>
        </p:nvSpPr>
        <p:spPr/>
        <p:txBody>
          <a:bodyPr/>
          <a:lstStyle/>
          <a:p>
            <a:r>
              <a:rPr lang="en-US"/>
              <a:t>IBM TechXchange | © 2024 IBM Corporation</a:t>
            </a:r>
            <a:endParaRPr lang="en-US" dirty="0"/>
          </a:p>
        </p:txBody>
      </p:sp>
      <p:sp>
        <p:nvSpPr>
          <p:cNvPr id="5" name="Picture Placeholder 4">
            <a:extLst>
              <a:ext uri="{FF2B5EF4-FFF2-40B4-BE49-F238E27FC236}">
                <a16:creationId xmlns:a16="http://schemas.microsoft.com/office/drawing/2014/main" id="{A240B977-0235-71D5-9378-7F339138CDEF}"/>
              </a:ext>
            </a:extLst>
          </p:cNvPr>
          <p:cNvSpPr>
            <a:spLocks noGrp="1"/>
          </p:cNvSpPr>
          <p:nvPr>
            <p:ph type="pic" sz="quarter" idx="11"/>
          </p:nvPr>
        </p:nvSpPr>
        <p:spPr/>
        <p:txBody>
          <a:bodyPr/>
          <a:lstStyle/>
          <a:p>
            <a:endParaRPr lang="ru-UA"/>
          </a:p>
        </p:txBody>
      </p:sp>
      <p:sp>
        <p:nvSpPr>
          <p:cNvPr id="6" name="Text Placeholder 5">
            <a:extLst>
              <a:ext uri="{FF2B5EF4-FFF2-40B4-BE49-F238E27FC236}">
                <a16:creationId xmlns:a16="http://schemas.microsoft.com/office/drawing/2014/main" id="{7CC1EFE8-8E36-A1D0-0140-B252E57EA4FA}"/>
              </a:ext>
            </a:extLst>
          </p:cNvPr>
          <p:cNvSpPr>
            <a:spLocks noGrp="1"/>
          </p:cNvSpPr>
          <p:nvPr>
            <p:ph type="body" sz="quarter" idx="13"/>
          </p:nvPr>
        </p:nvSpPr>
        <p:spPr/>
        <p:txBody>
          <a:bodyPr/>
          <a:lstStyle/>
          <a:p>
            <a:pPr>
              <a:spcAft>
                <a:spcPts val="1800"/>
              </a:spcAft>
            </a:pPr>
            <a:r>
              <a:rPr lang="en-US" sz="4400" kern="0" dirty="0" err="1">
                <a:solidFill>
                  <a:schemeClr val="accent1"/>
                </a:solidFill>
              </a:rPr>
              <a:t>Firstname</a:t>
            </a:r>
            <a:r>
              <a:rPr lang="en-US" sz="4400" kern="0" dirty="0">
                <a:solidFill>
                  <a:schemeClr val="accent1"/>
                </a:solidFill>
              </a:rPr>
              <a:t> </a:t>
            </a:r>
            <a:r>
              <a:rPr lang="en-US" sz="4400" kern="0" dirty="0" err="1">
                <a:solidFill>
                  <a:schemeClr val="accent1"/>
                </a:solidFill>
              </a:rPr>
              <a:t>Lastname</a:t>
            </a:r>
            <a:endParaRPr lang="en-US" sz="4400" kern="0" dirty="0">
              <a:solidFill>
                <a:schemeClr val="accent1"/>
              </a:solidFill>
            </a:endParaRPr>
          </a:p>
          <a:p>
            <a:pPr>
              <a:spcAft>
                <a:spcPts val="1800"/>
              </a:spcAft>
            </a:pPr>
            <a:r>
              <a:rPr lang="en-US" kern="0" dirty="0"/>
              <a:t>Company, Job Title</a:t>
            </a:r>
          </a:p>
          <a:p>
            <a:pPr>
              <a:spcAft>
                <a:spcPts val="1800"/>
              </a:spcAft>
            </a:pPr>
            <a:r>
              <a:rPr lang="en-US" kern="0" dirty="0"/>
              <a:t>Contact</a:t>
            </a:r>
          </a:p>
        </p:txBody>
      </p:sp>
      <p:sp>
        <p:nvSpPr>
          <p:cNvPr id="7" name="Freeform: Shape 6">
            <a:extLst>
              <a:ext uri="{FF2B5EF4-FFF2-40B4-BE49-F238E27FC236}">
                <a16:creationId xmlns:a16="http://schemas.microsoft.com/office/drawing/2014/main" id="{A789904D-E3EB-6E30-BFE7-325AF1B9F02A}"/>
              </a:ext>
            </a:extLst>
          </p:cNvPr>
          <p:cNvSpPr>
            <a:spLocks noChangeAspect="1"/>
          </p:cNvSpPr>
          <p:nvPr/>
        </p:nvSpPr>
        <p:spPr>
          <a:xfrm>
            <a:off x="5355090" y="7079902"/>
            <a:ext cx="2212764" cy="2203078"/>
          </a:xfrm>
          <a:custGeom>
            <a:avLst/>
            <a:gdLst>
              <a:gd name="connsiteX0" fmla="*/ 1002803 w 1998994"/>
              <a:gd name="connsiteY0" fmla="*/ 1581041 h 1990243"/>
              <a:gd name="connsiteX1" fmla="*/ 1247443 w 1998994"/>
              <a:gd name="connsiteY1" fmla="*/ 1338605 h 1990243"/>
              <a:gd name="connsiteX2" fmla="*/ 1002803 w 1998994"/>
              <a:gd name="connsiteY2" fmla="*/ 1096169 h 1990243"/>
              <a:gd name="connsiteX3" fmla="*/ 758163 w 1998994"/>
              <a:gd name="connsiteY3" fmla="*/ 1338605 h 1990243"/>
              <a:gd name="connsiteX4" fmla="*/ 1002803 w 1998994"/>
              <a:gd name="connsiteY4" fmla="*/ 1581041 h 1990243"/>
              <a:gd name="connsiteX5" fmla="*/ 1011619 w 1998994"/>
              <a:gd name="connsiteY5" fmla="*/ 1892534 h 1990243"/>
              <a:gd name="connsiteX6" fmla="*/ 1579507 w 1998994"/>
              <a:gd name="connsiteY6" fmla="*/ 1337870 h 1990243"/>
              <a:gd name="connsiteX7" fmla="*/ 1011619 w 1998994"/>
              <a:gd name="connsiteY7" fmla="*/ 782471 h 1990243"/>
              <a:gd name="connsiteX8" fmla="*/ 443731 w 1998994"/>
              <a:gd name="connsiteY8" fmla="*/ 1337136 h 1990243"/>
              <a:gd name="connsiteX9" fmla="*/ 1011619 w 1998994"/>
              <a:gd name="connsiteY9" fmla="*/ 1892534 h 1990243"/>
              <a:gd name="connsiteX10" fmla="*/ 0 w 1998994"/>
              <a:gd name="connsiteY10" fmla="*/ 1321708 h 1990243"/>
              <a:gd name="connsiteX11" fmla="*/ 999865 w 1998994"/>
              <a:gd name="connsiteY11" fmla="*/ 660519 h 1990243"/>
              <a:gd name="connsiteX12" fmla="*/ 1998260 w 1998994"/>
              <a:gd name="connsiteY12" fmla="*/ 1329055 h 1990243"/>
              <a:gd name="connsiteX13" fmla="*/ 999865 w 1998994"/>
              <a:gd name="connsiteY13" fmla="*/ 1990244 h 1990243"/>
              <a:gd name="connsiteX14" fmla="*/ 0 w 1998994"/>
              <a:gd name="connsiteY14" fmla="*/ 1321708 h 1990243"/>
              <a:gd name="connsiteX15" fmla="*/ 372470 w 1998994"/>
              <a:gd name="connsiteY15" fmla="*/ 197686 h 1990243"/>
              <a:gd name="connsiteX16" fmla="*/ 999865 w 1998994"/>
              <a:gd name="connsiteY16" fmla="*/ 64 h 1990243"/>
              <a:gd name="connsiteX17" fmla="*/ 1627260 w 1998994"/>
              <a:gd name="connsiteY17" fmla="*/ 197686 h 1990243"/>
              <a:gd name="connsiteX18" fmla="*/ 1998995 w 1998994"/>
              <a:gd name="connsiteY18" fmla="*/ 598808 h 1990243"/>
              <a:gd name="connsiteX19" fmla="*/ 1998995 w 1998994"/>
              <a:gd name="connsiteY19" fmla="*/ 796430 h 1990243"/>
              <a:gd name="connsiteX20" fmla="*/ 1550856 w 1998994"/>
              <a:gd name="connsiteY20" fmla="*/ 470978 h 1990243"/>
              <a:gd name="connsiteX21" fmla="*/ 999865 w 1998994"/>
              <a:gd name="connsiteY21" fmla="*/ 346087 h 1990243"/>
              <a:gd name="connsiteX22" fmla="*/ 448874 w 1998994"/>
              <a:gd name="connsiteY22" fmla="*/ 470978 h 1990243"/>
              <a:gd name="connsiteX23" fmla="*/ 734 w 1998994"/>
              <a:gd name="connsiteY23" fmla="*/ 796430 h 1990243"/>
              <a:gd name="connsiteX24" fmla="*/ 734 w 1998994"/>
              <a:gd name="connsiteY24" fmla="*/ 598808 h 1990243"/>
              <a:gd name="connsiteX25" fmla="*/ 372470 w 1998994"/>
              <a:gd name="connsiteY25" fmla="*/ 197686 h 199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98994" h="1990243">
                <a:moveTo>
                  <a:pt x="1002803" y="1581041"/>
                </a:moveTo>
                <a:cubicBezTo>
                  <a:pt x="1137980" y="1581041"/>
                  <a:pt x="1247443" y="1472312"/>
                  <a:pt x="1247443" y="1338605"/>
                </a:cubicBezTo>
                <a:cubicBezTo>
                  <a:pt x="1247443" y="1204163"/>
                  <a:pt x="1137980" y="1096169"/>
                  <a:pt x="1002803" y="1096169"/>
                </a:cubicBezTo>
                <a:cubicBezTo>
                  <a:pt x="867627" y="1096169"/>
                  <a:pt x="758163" y="1204898"/>
                  <a:pt x="758163" y="1338605"/>
                </a:cubicBezTo>
                <a:cubicBezTo>
                  <a:pt x="757429" y="1472312"/>
                  <a:pt x="867627" y="1581041"/>
                  <a:pt x="1002803" y="1581041"/>
                </a:cubicBezTo>
                <a:close/>
                <a:moveTo>
                  <a:pt x="1011619" y="1892534"/>
                </a:moveTo>
                <a:cubicBezTo>
                  <a:pt x="1325317" y="1892534"/>
                  <a:pt x="1579507" y="1644221"/>
                  <a:pt x="1579507" y="1337870"/>
                </a:cubicBezTo>
                <a:cubicBezTo>
                  <a:pt x="1579507" y="1031520"/>
                  <a:pt x="1325317" y="782471"/>
                  <a:pt x="1011619" y="782471"/>
                </a:cubicBezTo>
                <a:cubicBezTo>
                  <a:pt x="697922" y="782471"/>
                  <a:pt x="443731" y="1030785"/>
                  <a:pt x="443731" y="1337136"/>
                </a:cubicBezTo>
                <a:cubicBezTo>
                  <a:pt x="443731" y="1643487"/>
                  <a:pt x="697187" y="1892534"/>
                  <a:pt x="1011619" y="1892534"/>
                </a:cubicBezTo>
                <a:close/>
                <a:moveTo>
                  <a:pt x="0" y="1321708"/>
                </a:moveTo>
                <a:cubicBezTo>
                  <a:pt x="0" y="1321708"/>
                  <a:pt x="230681" y="660519"/>
                  <a:pt x="999865" y="660519"/>
                </a:cubicBezTo>
                <a:cubicBezTo>
                  <a:pt x="1769048" y="660519"/>
                  <a:pt x="1998260" y="1329055"/>
                  <a:pt x="1998260" y="1329055"/>
                </a:cubicBezTo>
                <a:cubicBezTo>
                  <a:pt x="1998260" y="1329055"/>
                  <a:pt x="1771252" y="1990244"/>
                  <a:pt x="999865" y="1990244"/>
                </a:cubicBezTo>
                <a:cubicBezTo>
                  <a:pt x="228477" y="1990244"/>
                  <a:pt x="0" y="1321708"/>
                  <a:pt x="0" y="1321708"/>
                </a:cubicBezTo>
                <a:close/>
                <a:moveTo>
                  <a:pt x="372470" y="197686"/>
                </a:moveTo>
                <a:cubicBezTo>
                  <a:pt x="634741" y="1534"/>
                  <a:pt x="951378" y="-670"/>
                  <a:pt x="999865" y="64"/>
                </a:cubicBezTo>
                <a:cubicBezTo>
                  <a:pt x="1048352" y="-670"/>
                  <a:pt x="1364988" y="1534"/>
                  <a:pt x="1627260" y="197686"/>
                </a:cubicBezTo>
                <a:cubicBezTo>
                  <a:pt x="1911571" y="410736"/>
                  <a:pt x="1998995" y="598808"/>
                  <a:pt x="1998995" y="598808"/>
                </a:cubicBezTo>
                <a:lnTo>
                  <a:pt x="1998995" y="796430"/>
                </a:lnTo>
                <a:cubicBezTo>
                  <a:pt x="1998995" y="796430"/>
                  <a:pt x="1821208" y="595135"/>
                  <a:pt x="1550856" y="470978"/>
                </a:cubicBezTo>
                <a:cubicBezTo>
                  <a:pt x="1304012" y="357841"/>
                  <a:pt x="1043209" y="346821"/>
                  <a:pt x="999865" y="346087"/>
                </a:cubicBezTo>
                <a:cubicBezTo>
                  <a:pt x="956520" y="346821"/>
                  <a:pt x="695718" y="357841"/>
                  <a:pt x="448874" y="470978"/>
                </a:cubicBezTo>
                <a:cubicBezTo>
                  <a:pt x="178521" y="595135"/>
                  <a:pt x="734" y="796430"/>
                  <a:pt x="734" y="796430"/>
                </a:cubicBezTo>
                <a:lnTo>
                  <a:pt x="734" y="598808"/>
                </a:lnTo>
                <a:cubicBezTo>
                  <a:pt x="0" y="598808"/>
                  <a:pt x="88159" y="410736"/>
                  <a:pt x="372470" y="197686"/>
                </a:cubicBezTo>
                <a:close/>
              </a:path>
            </a:pathLst>
          </a:custGeom>
          <a:solidFill>
            <a:srgbClr val="6FDC8C"/>
          </a:solidFill>
          <a:ln w="7342" cap="flat">
            <a:noFill/>
            <a:prstDash val="solid"/>
            <a:miter/>
          </a:ln>
        </p:spPr>
        <p:txBody>
          <a:bodyPr rtlCol="0" anchor="ctr"/>
          <a:lstStyle/>
          <a:p>
            <a:endParaRPr lang="uk-UA"/>
          </a:p>
        </p:txBody>
      </p:sp>
    </p:spTree>
    <p:extLst>
      <p:ext uri="{BB962C8B-B14F-4D97-AF65-F5344CB8AC3E}">
        <p14:creationId xmlns:p14="http://schemas.microsoft.com/office/powerpoint/2010/main" val="2349872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IBM TechXchange 2023">
  <a:themeElements>
    <a:clrScheme name="TechXchange Conference 2024 Speaker Template">
      <a:dk1>
        <a:srgbClr val="FFFFFF"/>
      </a:dk1>
      <a:lt1>
        <a:srgbClr val="000000"/>
      </a:lt1>
      <a:dk2>
        <a:srgbClr val="EDF5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algn="l" defTabSz="2438400">
          <a:spcBef>
            <a:spcPts val="2900"/>
          </a:spcBef>
          <a:buSzPct val="100000"/>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22" id="{E1E19202-B987-A941-8674-AD434A0DB71A}" vid="{5A1E2B54-7A0A-184D-A70D-E2100781CE9A}"/>
    </a:ext>
  </a:extLst>
</a:theme>
</file>

<file path=ppt/theme/theme2.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ppt/theme/theme3.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docProps/app.xml><?xml version="1.0" encoding="utf-8"?>
<Properties xmlns="http://schemas.openxmlformats.org/officeDocument/2006/extended-properties" xmlns:vt="http://schemas.openxmlformats.org/officeDocument/2006/docPropsVTypes">
  <Template>1_IBM Brand Template 2022 (Microgrid)</Template>
  <TotalTime>11243</TotalTime>
  <Words>5555</Words>
  <Application>Microsoft Macintosh PowerPoint</Application>
  <PresentationFormat>Custom</PresentationFormat>
  <Paragraphs>943</Paragraphs>
  <Slides>103</Slides>
  <Notes>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103</vt:i4>
      </vt:variant>
    </vt:vector>
  </HeadingPairs>
  <TitlesOfParts>
    <vt:vector size="109" baseType="lpstr">
      <vt:lpstr>IBM Plex Sans Light</vt:lpstr>
      <vt:lpstr>System Font Regular</vt:lpstr>
      <vt:lpstr>IBM Plex Sans Medm</vt:lpstr>
      <vt:lpstr>IBM Plex Sans</vt:lpstr>
      <vt:lpstr>Arial</vt:lpstr>
      <vt:lpstr>IBM TechXchange 2023</vt:lpstr>
      <vt:lpstr>Welcome to the  IBM TechXchange Conference 2024 speaker presentation  template</vt:lpstr>
      <vt:lpstr>Table of Contents</vt:lpstr>
      <vt:lpstr>Presentation guidelines</vt:lpstr>
      <vt:lpstr>Start to engage</vt:lpstr>
      <vt:lpstr>Lead your audience  with agenda slides</vt:lpstr>
      <vt:lpstr>Outline the learning objectives for your audience</vt:lpstr>
      <vt:lpstr>Keep it visual</vt:lpstr>
      <vt:lpstr>How to visualize your content</vt:lpstr>
      <vt:lpstr>Think billboards</vt:lpstr>
      <vt:lpstr>Ending</vt:lpstr>
      <vt:lpstr>Practice</vt:lpstr>
      <vt:lpstr>Fonts</vt:lpstr>
      <vt:lpstr>Master pages</vt:lpstr>
      <vt:lpstr>Primary Color Palette</vt:lpstr>
      <vt:lpstr>Master slide type categories</vt:lpstr>
      <vt:lpstr>Title slides</vt:lpstr>
      <vt:lpstr>64/86pt section divider, 3 lines maximum</vt:lpstr>
      <vt:lpstr>64/86pt section divider, 3 lines maximum</vt:lpstr>
      <vt:lpstr>64/86pt section divider, 3 lines maximum</vt:lpstr>
      <vt:lpstr>64/86pt section divider, 3 lines maximum</vt:lpstr>
      <vt:lpstr>64/86pt section divider, 3 lines maximum</vt:lpstr>
      <vt:lpstr>Agenda &amp;  What you will learn</vt:lpstr>
      <vt:lpstr>Agenda</vt:lpstr>
      <vt:lpstr>What you will learn  in this session</vt:lpstr>
      <vt:lpstr>Big text &amp; quote</vt:lpstr>
      <vt:lpstr>172pt Go  simple and big  if possible</vt:lpstr>
      <vt:lpstr>172pt Go  simple and big  if possible</vt:lpstr>
      <vt:lpstr>“64/86pt quote or callout text, always use correct line spacing for the point size chosen.”  28/36pt author attribution Lorem Lani Abo</vt:lpstr>
      <vt:lpstr>64/86/172pt  Go simple and big  if possible</vt:lpstr>
      <vt:lpstr>64/86/172pt  Go simple and big  if possible</vt:lpstr>
      <vt:lpstr>Text based</vt:lpstr>
      <vt:lpstr>36/44/64/86pt headline,  2 lines maximum, sentence case</vt:lpstr>
      <vt:lpstr>36/44/64/86pt headline,  3 lines maximum, sentence case</vt:lpstr>
      <vt:lpstr>64/86pt headline, 3 lines maximum, sentence case</vt:lpstr>
      <vt:lpstr>64/86pt headline, 3 lines maximum, sentence case</vt:lpstr>
      <vt:lpstr>64/86pt headline,  1 to 5 lines, sentence case</vt:lpstr>
      <vt:lpstr>64/86pt headline,  1 to 5 lines, sentence case</vt:lpstr>
      <vt:lpstr>64/86pt headline,  1 to 5 lines, sentence case</vt:lpstr>
      <vt:lpstr>64/86pt headline, 2 lines maximum, sentence case</vt:lpstr>
      <vt:lpstr>64/86pt headline, 3 lines maximum, sentence case</vt:lpstr>
      <vt:lpstr>64/86pt headline, 3 lines maximum, sentence case</vt:lpstr>
      <vt:lpstr>64/86pt headline, 3 lines maximum, sentence case</vt:lpstr>
      <vt:lpstr>64/86pt headline, 3 lines maximum, sentence case</vt:lpstr>
      <vt:lpstr>64/86pt headline, 3 lines maximum, sentence case</vt:lpstr>
      <vt:lpstr>Text &amp; image</vt:lpstr>
      <vt:lpstr>64/86/172pt Go simple and big if possible</vt:lpstr>
      <vt:lpstr>64/86/172pt Go simple and big if possible</vt:lpstr>
      <vt:lpstr>64/86/172pt Go simple and big if possible</vt:lpstr>
      <vt:lpstr>28/36/44pt headline, 3 lines maximum, sentence case</vt:lpstr>
      <vt:lpstr>28/36/44pt headline, 3 lines maximum, sentence case</vt:lpstr>
      <vt:lpstr>64/86pt headline, 3 lines maximum, sentence case</vt:lpstr>
      <vt:lpstr>64/86pt headline, 1 to 3 lines</vt:lpstr>
      <vt:lpstr>PowerPoint Presentation</vt:lpstr>
      <vt:lpstr>Screenshots</vt:lpstr>
      <vt:lpstr>44/64pt,  2 lines max.</vt:lpstr>
      <vt:lpstr>44/64pt,  2 lines max.</vt:lpstr>
      <vt:lpstr>64/86pt headline, 2 lines maximum, sentence case</vt:lpstr>
      <vt:lpstr>44/64 headline, 1 line max.</vt:lpstr>
      <vt:lpstr>64/86pt headline,  2 lines maximum, sentence case</vt:lpstr>
      <vt:lpstr>44/64pt headline, 1 line maximum</vt:lpstr>
      <vt:lpstr>Charts &amp; data</vt:lpstr>
      <vt:lpstr>PowerPoint Presentation</vt:lpstr>
      <vt:lpstr>PowerPoint Presentation</vt:lpstr>
      <vt:lpstr>28/36/44pt headline,  5 lines maximum, sentence case</vt:lpstr>
      <vt:lpstr>44/64/86pt headline,  3 lines maximum, sentence case</vt:lpstr>
      <vt:lpstr>44/64pt headline, 1 line maximum</vt:lpstr>
      <vt:lpstr>44/64pt headline, 1 line maximum</vt:lpstr>
      <vt:lpstr>44/64pt headline, 1 line maximum</vt:lpstr>
      <vt:lpstr>44/64pt headline, 1 line maximum</vt:lpstr>
      <vt:lpstr>Stacked 3-layer  pyramid</vt:lpstr>
      <vt:lpstr>44/64/86pt headline,  2 lines maximum, sentence case</vt:lpstr>
      <vt:lpstr>44/64/86pt headline,  2 lines maximum, sentence case</vt:lpstr>
      <vt:lpstr>44/64/86pt headline,  2 lines maximum, sentence case</vt:lpstr>
      <vt:lpstr>Timeline, 44/64/86pt headline,  2 lines maximum, sentence case</vt:lpstr>
      <vt:lpstr>Timeline, 44/64/86pt headline,  2 lines maximum, sentence case</vt:lpstr>
      <vt:lpstr>Timeline, 44/64/86pt headline,  2 lines maximum, sentence case</vt:lpstr>
      <vt:lpstr>Meter</vt:lpstr>
      <vt:lpstr>Bar chart, dark</vt:lpstr>
      <vt:lpstr>Bar chart, light</vt:lpstr>
      <vt:lpstr>Donut, dark</vt:lpstr>
      <vt:lpstr>Circular gauge</vt:lpstr>
      <vt:lpstr>Line graph</vt:lpstr>
      <vt:lpstr>Venn diagram, complex</vt:lpstr>
      <vt:lpstr>Venn diagram, fills</vt:lpstr>
      <vt:lpstr>Venn diagram, fills</vt:lpstr>
      <vt:lpstr>Process diagram</vt:lpstr>
      <vt:lpstr>Technical diagram, light</vt:lpstr>
      <vt:lpstr>Simplified diagram</vt:lpstr>
      <vt:lpstr>Gantt </vt:lpstr>
      <vt:lpstr>Hierarchy</vt:lpstr>
      <vt:lpstr>Proportion, square</vt:lpstr>
      <vt:lpstr>Proportion, circular</vt:lpstr>
      <vt:lpstr>Proportion, circular</vt:lpstr>
      <vt:lpstr>RACI table</vt:lpstr>
      <vt:lpstr>Framework, dark</vt:lpstr>
      <vt:lpstr>World map, pins</vt:lpstr>
      <vt:lpstr>Ending</vt:lpstr>
      <vt:lpstr>28/36/44pt headline, 2 lines maximum, sentence case </vt:lpstr>
      <vt:lpstr>Q&amp;A</vt:lpstr>
      <vt:lpstr>Thank You</vt:lpstr>
      <vt:lpstr>Notices and disclaimers</vt:lpstr>
      <vt:lpstr>How to continue your learning journey</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64/86/130pt title,  5 lines maximum,  sentence case</dc:title>
  <dc:subject/>
  <dc:creator>ANNOVA Team</dc:creator>
  <cp:keywords/>
  <dc:description/>
  <cp:lastModifiedBy>John McKeever</cp:lastModifiedBy>
  <cp:revision>244</cp:revision>
  <cp:lastPrinted>2019-04-25T15:14:05Z</cp:lastPrinted>
  <dcterms:created xsi:type="dcterms:W3CDTF">2022-11-16T19:07:41Z</dcterms:created>
  <dcterms:modified xsi:type="dcterms:W3CDTF">2025-02-04T03:13:06Z</dcterms:modified>
  <cp:category/>
</cp:coreProperties>
</file>

<file path=docProps/thumbnail.jpeg>
</file>